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8566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371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6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Прийняття рішень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 умовах конфліктів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 Критерії прийняття господарських рішень в умовах конфлікту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(матриці прибутків і витрат)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 Критерії в умовах повної невизначеності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 Критерії в умовах ризику і часткової невизначеності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ІК  ·  ЗК1  ·  СК1  ·  СК9  ·  ПРН1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Конфлікт і теорія ігор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сутність конфліктної ситуації, основні поняття теорії ігор у прийнятті рішень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Матриці прибутків і витрат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3444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побудова платіжної матриці, матриця виграшів і матриця ризиків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Критерії повної невизначеності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Вальда, максимакс, Севіджа, Гурвіца, Лапласа — логіка та формули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Критерії в умовах ризику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8660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Байєса, очікувана корисність, критерій Гермейєра, Ходжа–Лемана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8660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Порівняння критеріїв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8660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який застосовувати, переваги та обмеження кожного підходу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Практичне застосування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8660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приклади господарських рішень і рекомендації щодо вибору критерію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ВСТУП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таке прийняття рішень в умовах конфлікту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Конфліктна ситуація виникає, коли інтереси учасників (гравців) протилежні або частково несумісні, а результат залежить не лише від власних дій, а й від дій інших сторін. У господарській практиці це конкуренція, переговори, торги, боротьба за ресурси, цінова війна тощо.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5603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Антагоністичний конфлікт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Виграш одного дорівнює програшу іншого (гра з нульовою сумою). Типовий приклад — цінова конкуренція двох фірм на обмеженому ринку.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5603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Неантагоністичний конфлікт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05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Можливі взаємовигідні результати (ігри з ненульовою сумою). Приклад — переговори про спільний проєкт чи розподіл ринку.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5603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Гра з «природою»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667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сторона — ОПР, інша — зовнішнє середовище (попит, погода, регулятор). «Природа» не має свідомої мети шкодити.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6.1  МАТРИЦІ ТА КРИТЕРІЇ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Основні поняття теорії ігор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Гра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Математична модель конфліктної ситуації. Учасники (гравці) обирають стратегії, результат залежить від комбінації обраних стратегій.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Повний план дій гравця. Чиста стратегія — однозначний вибір; мішана — розподіл імовірностей над чистими стратегіями.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Платіжна матриця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Таблиця, у якій рядки — стратегії гравця А, стовпці — стратегії гравця В (або стани «природи»), клітинки — виграші (програші).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Ціна гри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Значення виграшу, яке гарантується при оптимальній поведінці обох сторін. Для ігор із сідловою точкою — значення в сідловій точці.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6.1  МАТРИЦІ ТА КРИТЕРІЇ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Матриця прибутків (виграшів)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Матриця виграшів A = ||aij|| відображає можливі значення прибутку (доходу) при різних комбінаціях стратегій ОПР (рядки i = 1…m) і станів зовнішнього середовища або дій супротивника (стовпці j = 1…n). Завдання — знайти стратегію, яка є найвигіднішою порівняно з іншими за обраним критерієм.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74320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Рядки матриці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Альтернативні стратегії (рішення) особи, що приймає рішення. Кожен рядок — один повний варіант дій.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74320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Стовпці матриці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Стани «природи» або стратегії супротивника. У грі з природою — можливі сценарії зовнішнього середовища.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74320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Елементи aij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Виграш (прибуток, корисність) при виборі стратегії i і реалізації стану j. Може бути від’ємним (збиток).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6.1  МАТРИЦІ ТА КРИТЕРІЇ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Матриця ризиків (втрат)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Матриця ризиків R будується на основі матриці виграшів. Елемент rij — величина «жалю» (втраченої вигоди) при виборі стратегії i, якщо реалізувався стан j: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rij = max_i (aij) − aij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Тобто різниця між найкращим можливим результатом для даного стану середовища і фактичним результатом обраної стратегії.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Навіщо потрібна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Критерій Севіджа працює саме з матрицею ризиків. Він мінімізує максимальний «жаль» від неправильного вибору.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Інтерпретація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rij = 0 означає, що обрана стратегія була оптимальною для стану j. Чим більше rij — тим гірший вибір відносно найкращого.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Зв’язок із виграшами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Матриця ризиків не замінює матрицю виграшів, а доповнює її. Різні критерії використовують різні матриці.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6.2  ПОВНА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Критерії в умовах повної невизначеності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Повна невизначеність — ситуація, коли ймовірності станів зовнішнього середовища невідомі і немає підстав вважати одні стани більш імовірними за інші. У таких умовах застосовують класичні критерії прийняття рішень, які не потребують знання ймовірностей.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240280"/>
            <a:ext cx="1133856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404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88720" y="23317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Вальда (максимін)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0" y="237744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Крайній песимізм: максимізація мінімального виграшу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11480" y="3017520"/>
            <a:ext cx="1133856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318211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88720" y="310896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Максимакс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0" y="315468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Крайній оптимізм: максимізація максимального виграшу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11480" y="3794760"/>
            <a:ext cx="1133856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395935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88720" y="388620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Севіджа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0" y="393192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Мінімізація максимального ризику (жалю)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11480" y="4572000"/>
            <a:ext cx="1133856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594360" y="473659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88720" y="4663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Гурвіца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86400" y="470916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Компроміс між песимізмом і оптимізмом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11480" y="5349240"/>
            <a:ext cx="1133856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551383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188720" y="544068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Лапласа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486400" y="548640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 недостатньої підстави: рівні ймовірності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6.2  ПОВНА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Критерій Вальда (максимін / гарантований результат)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Критерій крайнього песимізму. ОПР вважає, що реалізується найгірший для неї стан середовища, і обирає стратегію, яка максимізує мінімальний виграш: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H_W = max_i ( min_j aij )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матриці програшів — мінімізація максимального програшу (мінімакс).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Логіка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«Готуйся до найгіршого». Гарантує певний рівень результату незалежно від того, який стан середовища реалізується.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Коли застосовувати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 ціна помилки, неможливість допустити значних втрат, відсутність інформації про ймовірності, консервативна політика.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Може відкидати стратегії з високим потенціалом через один поганий сценарій. Занадто обережний для динамічних ринків.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6.2  ПОВНА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Критерій максимакс (крайній оптимізм)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 орієнтується на найкращий можливий результат і обирає стратегію, яка максимізує максимальний виграш: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H_max = max_i ( max_j aij )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 критерій «гравця», який вірить у сприятливий розвиток подій.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Логіка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«Орієнтуйся на найкраще». Підходить, коли потенційний виграш значно перевищує можливі втрати, а ресурси дозволяють ризикувати.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Коли застосовувати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Інноваційні проєкти, стартапи, ситуації з високим потенціалом зростання, коли «пропуск можливості» коштує дорого.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Ігнорує ризики повністю. Може призвести до катастрофічних втрат при несприятливому сценарії.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6.2  ПОВНА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Критерій Севіджа (мінімакс ризику / мінімальний жаль)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Працює з матрицею ризиків. Обирається стратегія, яка мінімізує максимальний ризик (максимальний «жаль»):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H_S = min_i ( max_j rij ),  де  rij = max_i(aij) − aij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 прагне уникнути ситуації, коли після реалізації стану середовища виявиться, що можна було виграти значно більше.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Логіка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«Мінімізуй максимальний жаль». Фокус не на абсолютному виграші, а на відхиленні від найкращого можливого для кожного стану.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Коли застосовувати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важливо не «прогадати» відносно альтернатив, репутаційні ризики високі, рішення будуть порівнювати з тим, «що могло бути».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Залежить від набору альтернатив (додавання нової стратегії може змінити матрицю ризиків і вибір).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6.2  ПОВНА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Критерій Гурвіца (песимізм–оптимізм)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Компроміс між крайнім песимізмом і крайнім оптимізмом. Для кожної стратегії обчислюється зважена оцінка: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H_i = α · min_j(aij) + (1−α) · max_j(aij)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Обирається стратегія з максимальним H_i. Параметр α ∈ [0,1] — показник песимізму: α=1 → критерій Вальда; α=0 → максимакс.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926080"/>
            <a:ext cx="3749040" cy="2971800"/>
          </a:xfrm>
          <a:prstGeom prst="roundRect">
            <a:avLst>
              <a:gd name="adj" fmla="val 2462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1546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Вибір α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близький до 1 — обережна політика; α близький до 0 — схильність до ризику. На практиці часто беруть α=0,5 або визначають експертно.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926080"/>
            <a:ext cx="3749040" cy="2971800"/>
          </a:xfrm>
          <a:prstGeom prst="roundRect">
            <a:avLst>
              <a:gd name="adj" fmla="val 2462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31546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Перевага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Гнучкість: дозволяє відобразити будь-який ступінь обережності між двома крайнощами. Найуніверсальніший із класичних критеріїв.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926080"/>
            <a:ext cx="3749040" cy="2971800"/>
          </a:xfrm>
          <a:prstGeom prst="roundRect">
            <a:avLst>
              <a:gd name="adj" fmla="val 2462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1546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Суб’єктивність вибору α. Різні значення α можуть давати різні оптимальні стратегії — потрібна чутливість до параметра.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25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6.2  ПОВНА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Критерій Лапласа (принцип недостатньої підстави)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Оскільки немає підстав вважати одні стани більш імовірними за інші, усім станам присвоюють рівні ймовірності 1/n. Обирається стратегія з максимальним середнім виграшем: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H_L = max_i ( (1/n) · Σ_j aij )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Фактично це критерій Байєса при рівномірному розподілі ймовірностей.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Логіка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«Усе рівноймовірно». Простий і зрозумілий спосіб усереднити результати без додаткової інформації.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Коли застосовувати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Повна відсутність інформації про ймовірності, симетричні сценарії, потреба в «нейтральній» оцінці.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Припущення рівноймовірності часто нереалістичне. Якщо є хоч якась інформація про ймовірності — краще критерій Байєса.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6.2  ПОВНА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Порівняння критеріїв повної невизначеності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502920"/>
          </a:xfrm>
          <a:prstGeom prst="roundRect">
            <a:avLst>
              <a:gd name="adj" fmla="val 9091"/>
            </a:avLst>
          </a:prstGeom>
          <a:solidFill>
            <a:srgbClr val="1A2B4A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Критерій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017520" y="11887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оптимізує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858000" y="11887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доцільний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1737360"/>
            <a:ext cx="113385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19659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Вальда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017520" y="19659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Гарантований мінімум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858000" y="19659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 ціна помилки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2606040"/>
            <a:ext cx="113385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8346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Максимакс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017520" y="2834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Максимальний потенціал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858000" y="28346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Високий потенціал, низька ціна помилки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3474720"/>
            <a:ext cx="113385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3703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Севіджа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017520" y="3703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Мін. максимальний жаль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858000" y="3703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Важливо не «прогадати»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11480" y="4343400"/>
            <a:ext cx="113385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45720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Гурвіца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017520" y="45720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Зважений компроміс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858000" y="45720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Потрібен контрольований баланс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11480" y="5212080"/>
            <a:ext cx="11338560" cy="77724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594360" y="5440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Лапласа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3017520" y="5440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Середній при рівних p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858000" y="54406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Немає жодної інформації про p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25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6.3  РИЗИК І ЧАСТКОВА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Критерії в умовах ризику та часткової невизначеності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відомі (або оцінені) ймовірності станів середовища, можна перейти від «чистої» невизначеності до прийняття рішень в умовах ризику. Основні критерії використовують математичне сподівання виграшу або комбінують його з елементами обережності.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5603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Критерій Байєса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Максимізація очікуваного виграшу: max Σ pj · aij. Найпоширеніший при відомих ймовірностях.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5603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Очікувана корисність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05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Максимізація Σ pj · U(aij). Враховує ставлення ОПР до ризику через функцію корисності.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5603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Ходжа–Лемана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667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Комбінація Байєса і Вальда: зважена сума очікуваного виграшу та гарантованого мінімуму.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25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6.3  РИЗИК І ЧАСТКОВА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Критерій Байєса (максимум середнього виграшу)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відомих ймовірностях pj станів середовища обирається стратегія з максимальним очікуваним виграшем: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H_B = max_i ( Σ_j pj · aij )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 критерій максимізації математичного сподівання прибутку. При рівних pj збігається з критерієм Лапласа.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Переваги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Використовує всю доступну ймовірнісну інформацію. Оптимальний для нейтральної до ризику ОПР і повторюваних рішень.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Зв’язок з корисністю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Якщо ОПР несхильна до ризику, замість aij підставляють U(aij) — отримуємо критерій очікуваної корисності.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Чутливий до точності оцінок pj. При одноразових рішеннях з високими ставками може бути небезпечним без урахування розкиду.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6.3  РИЗИК І ЧАСТКОВА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Очікувана корисність як критерій рішення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Узагальнення критерію Байєса з урахуванням теорії корисності (тема 5):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H_EU = max_i ( Σ_j pj · U(aij) )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Дозволяє врахувати несхильність або схильність ОПР до ризику. Дві стратегії з однаковим очікуваним прибутком можуть мати різну очікувану корисність.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Для несхильної ОПР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Стратегії з меншим розкидом отримують вищу оцінку навіть при трохи меншому M(X). Страхування і диверсифікація стають виправданими.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Для схильної ОПР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Стратегії з великим потенційним виграшем оцінюються вище. Можливий вибір варіантів з від’ємним очікуваним прибутком.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8803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1089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Практична складність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Потрібно знати (або побудувати) функцію корисності U. На рівні організації часто використовують спрощені форми.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6.3  РИЗИК І ЧАСТКОВА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Критерій Ходжа–Лемана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64592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Комбінує критерій Байєса і критерій Вальда. Для кожної стратегії: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H_i = λ · (Σ pj · aij) + (1−λ) · min_j(aij)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Обирається max H_i. Параметр λ ∈ [0,1] відображає довіру до ймовірнісної інформації: λ=1 → чистий Байєс; λ=0 → чистий Вальд.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926080"/>
            <a:ext cx="3749040" cy="2971800"/>
          </a:xfrm>
          <a:prstGeom prst="roundRect">
            <a:avLst>
              <a:gd name="adj" fmla="val 2462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31546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Сенс параметра λ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Високий λ — висока довіра до оцінок ймовірностей; низький λ — обережність і акцент на гарантованому результаті.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926080"/>
            <a:ext cx="3749040" cy="2971800"/>
          </a:xfrm>
          <a:prstGeom prst="roundRect">
            <a:avLst>
              <a:gd name="adj" fmla="val 2462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31546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Перевага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Дозволяє плавно переходити від рішень в умовах ризику до рішень в умовах невизначеності залежно від якості інформації.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926080"/>
            <a:ext cx="3749040" cy="2971800"/>
          </a:xfrm>
          <a:prstGeom prst="roundRect">
            <a:avLst>
              <a:gd name="adj" fmla="val 2462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31546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Застосування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74904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Корисний, коли ймовірності оцінені наближено або експертно, і є сумніви в їх точності.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25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6.3  РИЗИК І ЧАСТКОВА НЕВИЗНАЧЕНІСТЬ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Інші критерії: Гермейєра та домінуючого результату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Критерій Гермейєра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Орієнтований на найгірше відношення виграшу до «важливості» стану. Використовується, коли стани середовища мають різну значущість, а ОПР хоче гарантувати прийнятний рівень навіть у найгірших зважених умовах. Формально пов’язаний з мінімізацією зважених втрат.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260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Критерій домінуючого результату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2918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Обирається стратегія, яка має найбільший виграш хоча б в одному стані (або переважає інші за кількома станами). Близький до максимаксу, але може враховувати домінування за кількома критеріями одночасно.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17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Практична порада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49834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реальних задачах рідко обмежуються одним критерієм. Розраховують кілька (Вальда, Севіджа, Гурвіца, Байєса) і аналізують, які стратегії стійко з’являються серед оптимальних.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25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ВИБІР КРИТЕРІЮ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 обирати критерій на практиці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Оцініть якість інформації про ймовірності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Немає жодної — Лаплас, Вальд, Севідж, Гурвіц. Є надійні оцінки — Байєс або очікувана корисність. Оцінки сумнівні — Ходж–Леман.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Врахуйте ставлення до ризику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Висока несхильність — Вальд або Гурвіц з великим α. Готовність ризикувати — максимакс або Гурвіц з малим α. Нейтральність — Байєс / Лаплас.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Оцініть ціну помилки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Катастрофічні наслідки найгіршого сценарію — пріоритет критеріям гарантованого результату (Вальд, Севідж).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Перевірте стійкість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Застосуйте кілька критеріїв. Стратегія, що часто з’являється серед оптимальних, є більш надійним вибором.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25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Типовий алгоритм розв’язання задачі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11430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Сформулювати альтернативи та стани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60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Визначити стратегії ОПР і можливі стани середовища (або стратегії супротивника).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0574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860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71600" y="21488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Побудувати матрицю виграшів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71600" y="2514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Оцінити aij для кожної комбінації (експертно, за даними, за моделями).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0632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918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71600" y="31546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 потреби — матрицю ризиків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71600" y="3520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Обчислити rij = max_i(aij) − aij для критерію Севіджа.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0690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9768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71600" y="41605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Застосувати обрані критерії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71600" y="4526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Розрахувати оцінки за Вальдом, Севіджем, Гурвіцем, Лапласом, Байєсом тощо.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11480" y="50749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30352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371600" y="516636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Порівняти результати і прийняти рішення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371600" y="5532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Проаналізувати, які стратегії рекомендують різні критерії; врахувати контекст і ризик-апетит.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25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господарські ситуації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Вибір обсягу виробництва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Стани — рівень попиту. Стратегії — різні обсяги випуску. Класична задача «новинника» (newsvendor) з критеріями невизначеності.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Інвестиційний проєкт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Стани — сценарії ринку (оптимістичний, базовий, песимістичний). Стратегії — різні варіанти реалізації або відмова.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Цінова конкуренція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Антагоністична гра двох фірм. Платіжна матриця — прибутки при різних комбінаціях цін. Можливий пошук рівноваги.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Страховий захист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Стани — настання / ненастання страхової події. Стратегії — купувати страховку чи ні, з яким покриттям.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25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ОБМЕЖЕННЯ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 матричних критеріїв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Спрощення реальності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Скінченна кількість стратегій і станів — сильне спрощення. Реальні рішення часто мають неперервні простори дій і багатофакторні наслідки.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Суб’єктивність оцінок aij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Якість рішення не вища за якість оцінок у матриці. Помилки в aij можуть змінити оптимальну стратегію.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Різні критерії — різні відповіді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єдиного «правильного» критерію. Потрібна експертна інтерпретація та врахування контексту.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Статичність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Класичні критерії — одноразові. Динамічні рішення, навчання та адаптація потребують складніших моделей (багатоетапні ігри, байєсівське оновлення).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25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 ФОРМУЛ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формули критеріїв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Вальда (максимін)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78308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max_i ( min_j aij 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Максимакс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78308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max_i ( max_j aij 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92608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Севіджа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34290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min_i ( max_j rij ),  rij = max_i aij − aij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292608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Гурвіца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34290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max_i [ α·min aij + (1−α)·max aij ]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11480" y="4389120"/>
            <a:ext cx="566928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57200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Лапласа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40080" y="507492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max_i ( (1/n)·Σ_j aij )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263640" y="4389120"/>
            <a:ext cx="566928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92240" y="457200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Байєса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92240" y="507492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max_i ( Σ_j pj · aij )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25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17320" y="11612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Конфлікт формалізується матрицею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Платіжна матриця (виграшів або ризиків) — основний інструмент опису рішення в умовах конфлікту та невизначеності.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Повна невизначеність — класичні критерії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788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Вальда, максимакс, Севіджа, Гурвіца, Лапласа дозволяють обрати стратегію без знання ймовірностей, відображаючи різний ступінь обережності.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37216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 — критерії з ймовірностями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40690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Байєса, очікувана корисність, Ходж–Леман використовують інформацію про pj і (за потреби) ставлення до ризику.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500176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Немає універсального критерію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5349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 залежить від якості інформації, ризик-апетиту та ціни помилки. Найнадійніше — перевірка кількома критеріями.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25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6  ·  Прийняття рішень в умовах конфліктів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846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2875</Words>
  <Application>Microsoft Macintosh PowerPoint</Application>
  <PresentationFormat>Широкоэкранный</PresentationFormat>
  <Paragraphs>386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6. Прийняття рішень в умовах конфліктів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2026-09-02T07:40:32Z</dcterms:created>
  <dcterms:modified xsi:type="dcterms:W3CDTF">2026-09-02T10:07:00Z</dcterms:modified>
</cp:coreProperties>
</file>