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131f744a39b4393" /><Relationship Type="http://schemas.openxmlformats.org/officeDocument/2006/relationships/extended-properties" Target="/docProps/app.xml" Id="Ra38f0892226c426f" /><Relationship Type="http://schemas.openxmlformats.org/officeDocument/2006/relationships/officeDocument" Target="/ppt/presentation.xml" Id="R9d2ebf42d30e49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c43d6616434585"/>
  </p:sldMasterIdLst>
  <p:notesMasterIdLst>
    <p:notesMasterId xmlns:r="http://schemas.openxmlformats.org/officeDocument/2006/relationships" r:id="Rd86864e8f6d34961"/>
  </p:notesMasterIdLst>
  <p:sldIdLst>
    <p:sldId xmlns:r="http://schemas.openxmlformats.org/officeDocument/2006/relationships" id="256" r:id="Rc428a231f14e4cfc"/>
    <p:sldId xmlns:r="http://schemas.openxmlformats.org/officeDocument/2006/relationships" id="257" r:id="R0878180dfca14e5a"/>
    <p:sldId xmlns:r="http://schemas.openxmlformats.org/officeDocument/2006/relationships" id="258" r:id="R7c948fa241864ebe"/>
    <p:sldId xmlns:r="http://schemas.openxmlformats.org/officeDocument/2006/relationships" id="259" r:id="Rfc8449c1a3ca4e5d"/>
    <p:sldId xmlns:r="http://schemas.openxmlformats.org/officeDocument/2006/relationships" id="260" r:id="R395d49b4823f433c"/>
    <p:sldId xmlns:r="http://schemas.openxmlformats.org/officeDocument/2006/relationships" id="261" r:id="R6a430b561b5b4490"/>
    <p:sldId xmlns:r="http://schemas.openxmlformats.org/officeDocument/2006/relationships" id="262" r:id="Rea1aaac9ab004aae"/>
    <p:sldId xmlns:r="http://schemas.openxmlformats.org/officeDocument/2006/relationships" id="263" r:id="Rfb5382ab73084d0d"/>
    <p:sldId xmlns:r="http://schemas.openxmlformats.org/officeDocument/2006/relationships" id="264" r:id="Rfcee5ec7c16d4e1f"/>
    <p:sldId xmlns:r="http://schemas.openxmlformats.org/officeDocument/2006/relationships" id="265" r:id="R22ff705b1bd34c00"/>
    <p:sldId xmlns:r="http://schemas.openxmlformats.org/officeDocument/2006/relationships" id="266" r:id="R49e173bdcf4449f2"/>
    <p:sldId xmlns:r="http://schemas.openxmlformats.org/officeDocument/2006/relationships" id="267" r:id="R915a77f0ac0e4e49"/>
    <p:sldId xmlns:r="http://schemas.openxmlformats.org/officeDocument/2006/relationships" id="268" r:id="R5e1f52797aa14578"/>
    <p:sldId xmlns:r="http://schemas.openxmlformats.org/officeDocument/2006/relationships" id="269" r:id="R015a5ac759e4433c"/>
    <p:sldId xmlns:r="http://schemas.openxmlformats.org/officeDocument/2006/relationships" id="270" r:id="R6c6c637a448c4531"/>
    <p:sldId xmlns:r="http://schemas.openxmlformats.org/officeDocument/2006/relationships" id="271" r:id="R67c3a35197b446f9"/>
    <p:sldId xmlns:r="http://schemas.openxmlformats.org/officeDocument/2006/relationships" id="272" r:id="R95cf5c67b5aa45c3"/>
    <p:sldId xmlns:r="http://schemas.openxmlformats.org/officeDocument/2006/relationships" id="273" r:id="Rb665fa0728d04748"/>
    <p:sldId xmlns:r="http://schemas.openxmlformats.org/officeDocument/2006/relationships" id="274" r:id="Rbc41bdd274434c71"/>
    <p:sldId xmlns:r="http://schemas.openxmlformats.org/officeDocument/2006/relationships" id="275" r:id="R7e8623e69f994688"/>
    <p:sldId xmlns:r="http://schemas.openxmlformats.org/officeDocument/2006/relationships" id="276" r:id="Rc4cdf235bdb94390"/>
    <p:sldId xmlns:r="http://schemas.openxmlformats.org/officeDocument/2006/relationships" id="277" r:id="R2e6d5c99b93542be"/>
    <p:sldId xmlns:r="http://schemas.openxmlformats.org/officeDocument/2006/relationships" id="278" r:id="Ra36e14730de941e9"/>
    <p:sldId xmlns:r="http://schemas.openxmlformats.org/officeDocument/2006/relationships" id="279" r:id="Ra5cd7cee4b334b8d"/>
    <p:sldId xmlns:r="http://schemas.openxmlformats.org/officeDocument/2006/relationships" id="280" r:id="Rcddd4a685ca54f90"/>
    <p:sldId xmlns:r="http://schemas.openxmlformats.org/officeDocument/2006/relationships" id="281" r:id="Rc5f30eacf1634643"/>
    <p:sldId xmlns:r="http://schemas.openxmlformats.org/officeDocument/2006/relationships" id="282" r:id="Rcc02eeb7249e4e3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91b848d19424d37" /><Relationship Type="http://schemas.openxmlformats.org/officeDocument/2006/relationships/slideMaster" Target="/ppt/slideMasters/slideMaster1.xml" Id="Rc7c43d6616434585" /><Relationship Type="http://schemas.openxmlformats.org/officeDocument/2006/relationships/notesMaster" Target="/ppt/notesMasters/notesMaster1.xml" Id="Rd86864e8f6d34961" /><Relationship Type="http://schemas.openxmlformats.org/officeDocument/2006/relationships/presProps" Target="/ppt/presProps.xml" Id="Rebf41be56e0f431f" /><Relationship Type="http://schemas.openxmlformats.org/officeDocument/2006/relationships/tableStyles" Target="/ppt/tableStyles.xml" Id="R36f3247778d2440c" /><Relationship Type="http://schemas.openxmlformats.org/officeDocument/2006/relationships/slide" Target="/ppt/slides/slide1.xml" Id="Rc428a231f14e4cfc" /><Relationship Type="http://schemas.openxmlformats.org/officeDocument/2006/relationships/slide" Target="/ppt/slides/slide2.xml" Id="R0878180dfca14e5a" /><Relationship Type="http://schemas.openxmlformats.org/officeDocument/2006/relationships/slide" Target="/ppt/slides/slide3.xml" Id="R7c948fa241864ebe" /><Relationship Type="http://schemas.openxmlformats.org/officeDocument/2006/relationships/slide" Target="/ppt/slides/slide4.xml" Id="Rfc8449c1a3ca4e5d" /><Relationship Type="http://schemas.openxmlformats.org/officeDocument/2006/relationships/slide" Target="/ppt/slides/slide5.xml" Id="R395d49b4823f433c" /><Relationship Type="http://schemas.openxmlformats.org/officeDocument/2006/relationships/slide" Target="/ppt/slides/slide6.xml" Id="R6a430b561b5b4490" /><Relationship Type="http://schemas.openxmlformats.org/officeDocument/2006/relationships/slide" Target="/ppt/slides/slide7.xml" Id="Rea1aaac9ab004aae" /><Relationship Type="http://schemas.openxmlformats.org/officeDocument/2006/relationships/slide" Target="/ppt/slides/slide8.xml" Id="Rfb5382ab73084d0d" /><Relationship Type="http://schemas.openxmlformats.org/officeDocument/2006/relationships/slide" Target="/ppt/slides/slide9.xml" Id="Rfcee5ec7c16d4e1f" /><Relationship Type="http://schemas.openxmlformats.org/officeDocument/2006/relationships/slide" Target="/ppt/slides/slide10.xml" Id="R22ff705b1bd34c00" /><Relationship Type="http://schemas.openxmlformats.org/officeDocument/2006/relationships/slide" Target="/ppt/slides/slide11.xml" Id="R49e173bdcf4449f2" /><Relationship Type="http://schemas.openxmlformats.org/officeDocument/2006/relationships/slide" Target="/ppt/slides/slide12.xml" Id="R915a77f0ac0e4e49" /><Relationship Type="http://schemas.openxmlformats.org/officeDocument/2006/relationships/slide" Target="/ppt/slides/slide13.xml" Id="R5e1f52797aa14578" /><Relationship Type="http://schemas.openxmlformats.org/officeDocument/2006/relationships/slide" Target="/ppt/slides/slide14.xml" Id="R015a5ac759e4433c" /><Relationship Type="http://schemas.openxmlformats.org/officeDocument/2006/relationships/slide" Target="/ppt/slides/slide15.xml" Id="R6c6c637a448c4531" /><Relationship Type="http://schemas.openxmlformats.org/officeDocument/2006/relationships/slide" Target="/ppt/slides/slide16.xml" Id="R67c3a35197b446f9" /><Relationship Type="http://schemas.openxmlformats.org/officeDocument/2006/relationships/slide" Target="/ppt/slides/slide17.xml" Id="R95cf5c67b5aa45c3" /><Relationship Type="http://schemas.openxmlformats.org/officeDocument/2006/relationships/slide" Target="/ppt/slides/slide18.xml" Id="Rb665fa0728d04748" /><Relationship Type="http://schemas.openxmlformats.org/officeDocument/2006/relationships/slide" Target="/ppt/slides/slide19.xml" Id="Rbc41bdd274434c71" /><Relationship Type="http://schemas.openxmlformats.org/officeDocument/2006/relationships/slide" Target="/ppt/slides/slide20.xml" Id="R7e8623e69f994688" /><Relationship Type="http://schemas.openxmlformats.org/officeDocument/2006/relationships/slide" Target="/ppt/slides/slide21.xml" Id="Rc4cdf235bdb94390" /><Relationship Type="http://schemas.openxmlformats.org/officeDocument/2006/relationships/slide" Target="/ppt/slides/slide22.xml" Id="R2e6d5c99b93542be" /><Relationship Type="http://schemas.openxmlformats.org/officeDocument/2006/relationships/slide" Target="/ppt/slides/slide23.xml" Id="Ra36e14730de941e9" /><Relationship Type="http://schemas.openxmlformats.org/officeDocument/2006/relationships/slide" Target="/ppt/slides/slide24.xml" Id="Ra5cd7cee4b334b8d" /><Relationship Type="http://schemas.openxmlformats.org/officeDocument/2006/relationships/slide" Target="/ppt/slides/slide25.xml" Id="Rcddd4a685ca54f90" /><Relationship Type="http://schemas.openxmlformats.org/officeDocument/2006/relationships/slide" Target="/ppt/slides/slide26.xml" Id="Rc5f30eacf1634643" /><Relationship Type="http://schemas.openxmlformats.org/officeDocument/2006/relationships/slide" Target="/ppt/slides/slide27.xml" Id="Rcc02eeb7249e4e3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7fe1b0c6804aa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cf9b6f259d540a5" /><Relationship Type="http://schemas.openxmlformats.org/officeDocument/2006/relationships/notesMaster" Target="/ppt/notesMasters/notesMaster1.xml" Id="Rf62bc2228d9c4ac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00ea9f6865b4837" /><Relationship Type="http://schemas.openxmlformats.org/officeDocument/2006/relationships/notesMaster" Target="/ppt/notesMasters/notesMaster1.xml" Id="R829c8bcf17284e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e8c06583ec497a" /><Relationship Type="http://schemas.openxmlformats.org/officeDocument/2006/relationships/notesMaster" Target="/ppt/notesMasters/notesMaster1.xml" Id="Rb57989dc1060492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0c3e5541a9451b" /><Relationship Type="http://schemas.openxmlformats.org/officeDocument/2006/relationships/notesMaster" Target="/ppt/notesMasters/notesMaster1.xml" Id="R4e558ad0357643e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6f36b946b3420e" /><Relationship Type="http://schemas.openxmlformats.org/officeDocument/2006/relationships/notesMaster" Target="/ppt/notesMasters/notesMaster1.xml" Id="Rf5e5ae375c614c5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0b3a611f034a2b" /><Relationship Type="http://schemas.openxmlformats.org/officeDocument/2006/relationships/notesMaster" Target="/ppt/notesMasters/notesMaster1.xml" Id="R074e3fe65a17441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db84ab14a6047f0" /><Relationship Type="http://schemas.openxmlformats.org/officeDocument/2006/relationships/notesMaster" Target="/ppt/notesMasters/notesMaster1.xml" Id="Ra6215e2871f74d6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9aea18f9d44e80" /><Relationship Type="http://schemas.openxmlformats.org/officeDocument/2006/relationships/notesMaster" Target="/ppt/notesMasters/notesMaster1.xml" Id="R3af08964aba2499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0d1ef056ff74c5b" /><Relationship Type="http://schemas.openxmlformats.org/officeDocument/2006/relationships/notesMaster" Target="/ppt/notesMasters/notesMaster1.xml" Id="R5d0b70127d3e427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728e1bf82f24922" /><Relationship Type="http://schemas.openxmlformats.org/officeDocument/2006/relationships/notesMaster" Target="/ppt/notesMasters/notesMaster1.xml" Id="R27a68cd50b1a4f4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b133121a9e24476" /><Relationship Type="http://schemas.openxmlformats.org/officeDocument/2006/relationships/notesMaster" Target="/ppt/notesMasters/notesMaster1.xml" Id="R8b57cf6b9e204f6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93d241a12ac4aaf" /><Relationship Type="http://schemas.openxmlformats.org/officeDocument/2006/relationships/notesMaster" Target="/ppt/notesMasters/notesMaster1.xml" Id="R084deb0e30a7410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9d428f1e93548a9" /><Relationship Type="http://schemas.openxmlformats.org/officeDocument/2006/relationships/notesMaster" Target="/ppt/notesMasters/notesMaster1.xml" Id="R20890b5887864e3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b1210c6156a4b69" /><Relationship Type="http://schemas.openxmlformats.org/officeDocument/2006/relationships/notesMaster" Target="/ppt/notesMasters/notesMaster1.xml" Id="R63ecd27d6b67450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b423967626e49f9" /><Relationship Type="http://schemas.openxmlformats.org/officeDocument/2006/relationships/notesMaster" Target="/ppt/notesMasters/notesMaster1.xml" Id="R28cc378f5439411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dd7176b707c4bd3" /><Relationship Type="http://schemas.openxmlformats.org/officeDocument/2006/relationships/notesMaster" Target="/ppt/notesMasters/notesMaster1.xml" Id="Rd00477ed15794d5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88e6ffdbaa24f1e" /><Relationship Type="http://schemas.openxmlformats.org/officeDocument/2006/relationships/notesMaster" Target="/ppt/notesMasters/notesMaster1.xml" Id="R2c50bae690e04dc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9161b57993b43ea" /><Relationship Type="http://schemas.openxmlformats.org/officeDocument/2006/relationships/notesMaster" Target="/ppt/notesMasters/notesMaster1.xml" Id="R1d19583546a849d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d6ef51f848e4041" /><Relationship Type="http://schemas.openxmlformats.org/officeDocument/2006/relationships/notesMaster" Target="/ppt/notesMasters/notesMaster1.xml" Id="Rf0d15e40cfd34ff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7f508555bf146a4" /><Relationship Type="http://schemas.openxmlformats.org/officeDocument/2006/relationships/notesMaster" Target="/ppt/notesMasters/notesMaster1.xml" Id="R53368381c78145e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303c40573bb450d" /><Relationship Type="http://schemas.openxmlformats.org/officeDocument/2006/relationships/notesMaster" Target="/ppt/notesMasters/notesMaster1.xml" Id="R8b776b313a7a440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07253f63364475c" /><Relationship Type="http://schemas.openxmlformats.org/officeDocument/2006/relationships/notesMaster" Target="/ppt/notesMasters/notesMaster1.xml" Id="Rabda9252c46e4c0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5ee82b6bac84483" /><Relationship Type="http://schemas.openxmlformats.org/officeDocument/2006/relationships/notesMaster" Target="/ppt/notesMasters/notesMaster1.xml" Id="R278b2aedfa9342e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96c3b9952394ba2" /><Relationship Type="http://schemas.openxmlformats.org/officeDocument/2006/relationships/notesMaster" Target="/ppt/notesMasters/notesMaster1.xml" Id="R8da284ec21d74a4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9a6459b22894cdf" /><Relationship Type="http://schemas.openxmlformats.org/officeDocument/2006/relationships/notesMaster" Target="/ppt/notesMasters/notesMaster1.xml" Id="Rbaf26c6280c64a7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02315694022424a" /><Relationship Type="http://schemas.openxmlformats.org/officeDocument/2006/relationships/notesMaster" Target="/ppt/notesMasters/notesMaster1.xml" Id="Reb34fa947cb6498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80e31a3862745cf" /><Relationship Type="http://schemas.openxmlformats.org/officeDocument/2006/relationships/notesMaster" Target="/ppt/notesMasters/notesMaster1.xml" Id="Rec2093e37dbe474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b09cfb8d29497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7506e872e1547ba" /><Relationship Type="http://schemas.openxmlformats.org/officeDocument/2006/relationships/slideLayout" Target="/ppt/slideLayouts/slideLayout1.xml" Id="Rcab1862bab2a41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ab1862bab2a41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c5cdbca66b4820" /><Relationship Type="http://schemas.openxmlformats.org/officeDocument/2006/relationships/notesSlide" Target="/ppt/notesSlides/notesSlide1.xml" Id="R5b0319060f514b6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baf2585eb94105" /><Relationship Type="http://schemas.openxmlformats.org/officeDocument/2006/relationships/notesSlide" Target="/ppt/notesSlides/notesSlide2.xml" Id="Rf91823f7cb5f4ae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1c815c073b4c46" /><Relationship Type="http://schemas.openxmlformats.org/officeDocument/2006/relationships/notesSlide" Target="/ppt/notesSlides/notesSlide3.xml" Id="R5b66f5c60419486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32d76bd1e14d25" /><Relationship Type="http://schemas.openxmlformats.org/officeDocument/2006/relationships/notesSlide" Target="/ppt/notesSlides/notesSlide4.xml" Id="Ra56020534750499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eddf5366ef4720" /><Relationship Type="http://schemas.openxmlformats.org/officeDocument/2006/relationships/notesSlide" Target="/ppt/notesSlides/notesSlide5.xml" Id="R3eba5d54b83e4d6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05d0bc93414fa4" /><Relationship Type="http://schemas.openxmlformats.org/officeDocument/2006/relationships/notesSlide" Target="/ppt/notesSlides/notesSlide6.xml" Id="R437d5eb3aa614c2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a27bf4daff4469" /><Relationship Type="http://schemas.openxmlformats.org/officeDocument/2006/relationships/notesSlide" Target="/ppt/notesSlides/notesSlide7.xml" Id="R285620a99d5c4bb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b658c77f39439a" /><Relationship Type="http://schemas.openxmlformats.org/officeDocument/2006/relationships/notesSlide" Target="/ppt/notesSlides/notesSlide8.xml" Id="Ra541442f21f8465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857233f00e478e" /><Relationship Type="http://schemas.openxmlformats.org/officeDocument/2006/relationships/notesSlide" Target="/ppt/notesSlides/notesSlide9.xml" Id="R4c1ad7166300407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f5875d3b0a48a2" /><Relationship Type="http://schemas.openxmlformats.org/officeDocument/2006/relationships/notesSlide" Target="/ppt/notesSlides/notesSlide10.xml" Id="Rfa32c6981a3b403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cd255ffb914e3b" /><Relationship Type="http://schemas.openxmlformats.org/officeDocument/2006/relationships/notesSlide" Target="/ppt/notesSlides/notesSlide11.xml" Id="Rb478e46634a14f7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c630fd11d34340" /><Relationship Type="http://schemas.openxmlformats.org/officeDocument/2006/relationships/notesSlide" Target="/ppt/notesSlides/notesSlide12.xml" Id="Re13734752b3d493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dfeaa99e2d4ed2" /><Relationship Type="http://schemas.openxmlformats.org/officeDocument/2006/relationships/notesSlide" Target="/ppt/notesSlides/notesSlide13.xml" Id="R21e89a5aa51b4a6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fc7c878ecb4b18" /><Relationship Type="http://schemas.openxmlformats.org/officeDocument/2006/relationships/notesSlide" Target="/ppt/notesSlides/notesSlide14.xml" Id="R2eb03930510b4ed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2cd022c243410d" /><Relationship Type="http://schemas.openxmlformats.org/officeDocument/2006/relationships/notesSlide" Target="/ppt/notesSlides/notesSlide15.xml" Id="Re0f6cc4b14d54d1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dd22e8f1924d69" /><Relationship Type="http://schemas.openxmlformats.org/officeDocument/2006/relationships/notesSlide" Target="/ppt/notesSlides/notesSlide16.xml" Id="Rba3c2478d8ed438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6dc05782ca4ee8" /><Relationship Type="http://schemas.openxmlformats.org/officeDocument/2006/relationships/notesSlide" Target="/ppt/notesSlides/notesSlide17.xml" Id="R734c3f9c5268451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38b2f208ab4498" /><Relationship Type="http://schemas.openxmlformats.org/officeDocument/2006/relationships/notesSlide" Target="/ppt/notesSlides/notesSlide18.xml" Id="R37f207f3aaa6400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6721b30ba749e8" /><Relationship Type="http://schemas.openxmlformats.org/officeDocument/2006/relationships/notesSlide" Target="/ppt/notesSlides/notesSlide19.xml" Id="R7a5c33890ad34d7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920e3adc794b6a" /><Relationship Type="http://schemas.openxmlformats.org/officeDocument/2006/relationships/notesSlide" Target="/ppt/notesSlides/notesSlide20.xml" Id="Re563d821b3df412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22670dd58b4850" /><Relationship Type="http://schemas.openxmlformats.org/officeDocument/2006/relationships/notesSlide" Target="/ppt/notesSlides/notesSlide21.xml" Id="R0cccd0edcaee4d1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3e65c63de74968" /><Relationship Type="http://schemas.openxmlformats.org/officeDocument/2006/relationships/notesSlide" Target="/ppt/notesSlides/notesSlide22.xml" Id="Rc58b4a1a216b430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217e0f19e54823" /><Relationship Type="http://schemas.openxmlformats.org/officeDocument/2006/relationships/notesSlide" Target="/ppt/notesSlides/notesSlide23.xml" Id="R73a8810ba6b14e5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a24dfbebf14a3a" /><Relationship Type="http://schemas.openxmlformats.org/officeDocument/2006/relationships/notesSlide" Target="/ppt/notesSlides/notesSlide24.xml" Id="R1cf0efe740f846d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a7a4cea9b24566" /><Relationship Type="http://schemas.openxmlformats.org/officeDocument/2006/relationships/notesSlide" Target="/ppt/notesSlides/notesSlide25.xml" Id="Rbe2894af7ad544d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fa56ea614c4dda" /><Relationship Type="http://schemas.openxmlformats.org/officeDocument/2006/relationships/notesSlide" Target="/ppt/notesSlides/notesSlide26.xml" Id="R8a82962145c3431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1ead73ca644ecb" /><Relationship Type="http://schemas.openxmlformats.org/officeDocument/2006/relationships/notesSlide" Target="/ppt/notesSlides/notesSlide27.xml" Id="Rc8360ed861cf4d3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E2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850BF1-8A7C-4F2E-855A-0B97569D5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C6E8"/>
          </a:solidFill>
          <a:ln xmlns:a="http://schemas.openxmlformats.org/drawingml/2006/main" w="9525">
            <a:solidFill>
              <a:srgbClr val="77C6E8"/>
            </a:solidFill>
            <a:prstDash val="solid"/>
          </a:ln>
        </p:spPr>
      </p:sp>
      <p:sp>
        <p:nvSpPr>
          <p:cNvPr id="2" name="text-qdvhyn">
            <a:extLst xmlns:a="http://schemas.openxmlformats.org/drawingml/2006/main">
              <a:ext uri="{FF2B5EF4-FFF2-40B4-BE49-F238E27FC236}">
                <a16:creationId xmlns:a16="http://schemas.microsoft.com/office/drawing/2014/main" id="{F8156F7D-3D58-4FD4-B74B-EAE925796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77C6E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77C6E8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3" name="text-jlpeq5">
            <a:extLst xmlns:a="http://schemas.openxmlformats.org/drawingml/2006/main">
              <a:ext uri="{FF2B5EF4-FFF2-40B4-BE49-F238E27FC236}">
                <a16:creationId xmlns:a16="http://schemas.microsoft.com/office/drawing/2014/main" id="{55DE7CA7-9BBE-4AD0-83FF-44E3C1C3D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7905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Системи числення та</a:t>
            </a:r>
          </a:p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представлення інформації</a:t>
            </a:r>
          </a:p>
        </p:txBody>
      </p:sp>
      <p:sp>
        <p:nvSpPr>
          <p:cNvPr id="4" name="text-x3p1i8">
            <a:extLst xmlns:a="http://schemas.openxmlformats.org/drawingml/2006/main">
              <a:ext uri="{FF2B5EF4-FFF2-40B4-BE49-F238E27FC236}">
                <a16:creationId xmlns:a16="http://schemas.microsoft.com/office/drawing/2014/main" id="{8B85BC8D-A8E4-49C1-9CD6-881CF9D46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742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D7E2EC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D7E2EC"/>
                </a:solidFill>
                <a:latin typeface="Aptos"/>
                <a:ea typeface="Aptos"/>
                <a:cs typeface="Aptos"/>
              </a:rPr>
              <a:t>Від позиційного запису до знакових двійкових кодів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26ECBB-7466-4891-B5E7-02D2342AE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143000"/>
            <a:ext cx="2095500" cy="276225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23557"/>
          </a:solidFill>
          <a:ln xmlns:a="http://schemas.openxmlformats.org/drawingml/2006/main" w="9525">
            <a:solidFill>
              <a:srgbClr val="77C6E8"/>
            </a:solidFill>
            <a:prstDash val="solid"/>
          </a:ln>
        </p:spPr>
      </p:sp>
      <p:sp>
        <p:nvSpPr>
          <p:cNvPr id="6" name="text-zaptkb">
            <a:extLst xmlns:a="http://schemas.openxmlformats.org/drawingml/2006/main">
              <a:ext uri="{FF2B5EF4-FFF2-40B4-BE49-F238E27FC236}">
                <a16:creationId xmlns:a16="http://schemas.microsoft.com/office/drawing/2014/main" id="{D8939F17-2CE2-4AFF-BD79-C99AB42CB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1381125"/>
            <a:ext cx="66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889"/>
          </a:bodyPr>
          <a:lstStyle xmlns:a="http://schemas.openxmlformats.org/drawingml/2006/main"/>
          <a:p xmlns:a="http://schemas.openxmlformats.org/drawingml/2006/main">
            <a:pPr algn="ctr">
              <a:defRPr sz="4950" b="1">
                <a:solidFill>
                  <a:srgbClr val="77C6E8"/>
                </a:solidFill>
                <a:latin typeface="Aptos"/>
                <a:ea typeface="Aptos"/>
                <a:cs typeface="Aptos"/>
              </a:defRPr>
            </a:pPr>
            <a:r>
              <a:rPr sz="4950" b="1">
                <a:solidFill>
                  <a:srgbClr val="77C6E8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7" name="text-udc0ig">
            <a:extLst xmlns:a="http://schemas.openxmlformats.org/drawingml/2006/main">
              <a:ext uri="{FF2B5EF4-FFF2-40B4-BE49-F238E27FC236}">
                <a16:creationId xmlns:a16="http://schemas.microsoft.com/office/drawing/2014/main" id="{E3E58045-BF19-4172-B09F-54CDA9817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190750"/>
            <a:ext cx="66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889"/>
          </a:bodyPr>
          <a:lstStyle xmlns:a="http://schemas.openxmlformats.org/drawingml/2006/main"/>
          <a:p xmlns:a="http://schemas.openxmlformats.org/drawingml/2006/main">
            <a:pPr algn="ctr">
              <a:defRPr sz="4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8</a:t>
            </a:r>
          </a:p>
        </p:txBody>
      </p:sp>
      <p:sp>
        <p:nvSpPr>
          <p:cNvPr id="8" name="text-wtq5pu">
            <a:extLst xmlns:a="http://schemas.openxmlformats.org/drawingml/2006/main">
              <a:ext uri="{FF2B5EF4-FFF2-40B4-BE49-F238E27FC236}">
                <a16:creationId xmlns:a16="http://schemas.microsoft.com/office/drawing/2014/main" id="{84F96546-C572-4034-A2F4-CA54FAE93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952750"/>
            <a:ext cx="133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181"/>
          </a:bodyPr>
          <a:lstStyle xmlns:a="http://schemas.openxmlformats.org/drawingml/2006/main"/>
          <a:p xmlns:a="http://schemas.openxmlformats.org/drawingml/2006/main">
            <a:pPr algn="ctr">
              <a:defRPr sz="3600" b="1">
                <a:solidFill>
                  <a:srgbClr val="D7E2EC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D7E2EC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9" name="text-5kxcip">
            <a:extLst xmlns:a="http://schemas.openxmlformats.org/drawingml/2006/main">
              <a:ext uri="{FF2B5EF4-FFF2-40B4-BE49-F238E27FC236}">
                <a16:creationId xmlns:a16="http://schemas.microsoft.com/office/drawing/2014/main" id="{8CFDD748-A0DD-4025-BCCE-68CBB9708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Лекція 2</a:t>
            </a:r>
          </a:p>
        </p:txBody>
      </p:sp>
      <p:sp>
        <p:nvSpPr>
          <p:cNvPr id="10" name="text-qdlqr6">
            <a:extLst xmlns:a="http://schemas.openxmlformats.org/drawingml/2006/main">
              <a:ext uri="{FF2B5EF4-FFF2-40B4-BE49-F238E27FC236}">
                <a16:creationId xmlns:a16="http://schemas.microsoft.com/office/drawing/2014/main" id="{5FD36FE2-C195-4A91-9F9C-3C94F2E51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0"/>
            <a:ext cx="590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8C5D1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8C5D1"/>
                </a:solidFill>
                <a:latin typeface="Aptos"/>
                <a:ea typeface="Aptos"/>
                <a:cs typeface="Aptos"/>
              </a:rPr>
              <a:t>2026–2027 навчальний рік</a:t>
            </a:r>
          </a:p>
        </p:txBody>
      </p:sp>
    </p:spTree>
    <p:extLst>
      <p:ext uri="{BB962C8B-B14F-4D97-AF65-F5344CB8AC3E}">
        <p14:creationId xmlns:p14="http://schemas.microsoft.com/office/powerpoint/2010/main" val="17608275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n83bf">
            <a:extLst xmlns:a="http://schemas.openxmlformats.org/drawingml/2006/main">
              <a:ext uri="{FF2B5EF4-FFF2-40B4-BE49-F238E27FC236}">
                <a16:creationId xmlns:a16="http://schemas.microsoft.com/office/drawing/2014/main" id="{7DC36CFE-E14E-43A5-A69E-B62BCD27A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НАВЧАЛЬНІ РЕЗУЛЬТАТИ</a:t>
            </a:r>
          </a:p>
        </p:txBody>
      </p:sp>
      <p:sp>
        <p:nvSpPr>
          <p:cNvPr id="2" name="text-uurm7l">
            <a:extLst xmlns:a="http://schemas.openxmlformats.org/drawingml/2006/main">
              <a:ext uri="{FF2B5EF4-FFF2-40B4-BE49-F238E27FC236}">
                <a16:creationId xmlns:a16="http://schemas.microsoft.com/office/drawing/2014/main" id="{85BB8EAB-706A-4FA7-8B09-D59191690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Після лекції ви зможете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7BC26A-A751-47B9-9828-32B567447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zinja1">
            <a:extLst xmlns:a="http://schemas.openxmlformats.org/drawingml/2006/main">
              <a:ext uri="{FF2B5EF4-FFF2-40B4-BE49-F238E27FC236}">
                <a16:creationId xmlns:a16="http://schemas.microsoft.com/office/drawing/2014/main" id="{2428B9F5-F7EB-448D-B312-9CCA6C517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bfpxwz">
            <a:extLst xmlns:a="http://schemas.openxmlformats.org/drawingml/2006/main">
              <a:ext uri="{FF2B5EF4-FFF2-40B4-BE49-F238E27FC236}">
                <a16:creationId xmlns:a16="http://schemas.microsoft.com/office/drawing/2014/main" id="{33F57414-D6DD-4D29-84D0-E90FAC7AC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6" name="text-58h47g">
            <a:extLst xmlns:a="http://schemas.openxmlformats.org/drawingml/2006/main">
              <a:ext uri="{FF2B5EF4-FFF2-40B4-BE49-F238E27FC236}">
                <a16:creationId xmlns:a16="http://schemas.microsoft.com/office/drawing/2014/main" id="{43EE8E44-FBF4-4AFC-AF28-3BC897F83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62125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text-lcg92m">
            <a:extLst xmlns:a="http://schemas.openxmlformats.org/drawingml/2006/main">
              <a:ext uri="{FF2B5EF4-FFF2-40B4-BE49-F238E27FC236}">
                <a16:creationId xmlns:a16="http://schemas.microsoft.com/office/drawing/2014/main" id="{6CE74865-4456-48E6-BE01-066CD9A0E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762125"/>
            <a:ext cx="9953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Пояснити позиційний принцип N = Σdᵢbⁱ</a:t>
            </a:r>
          </a:p>
        </p:txBody>
      </p:sp>
      <p:sp>
        <p:nvSpPr>
          <p:cNvPr id="8" name="text-4co66a">
            <a:extLst xmlns:a="http://schemas.openxmlformats.org/drawingml/2006/main">
              <a:ext uri="{FF2B5EF4-FFF2-40B4-BE49-F238E27FC236}">
                <a16:creationId xmlns:a16="http://schemas.microsoft.com/office/drawing/2014/main" id="{8A78ADB2-92FC-4873-A06B-76BFC41C8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14625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text-n01nt8">
            <a:extLst xmlns:a="http://schemas.openxmlformats.org/drawingml/2006/main">
              <a:ext uri="{FF2B5EF4-FFF2-40B4-BE49-F238E27FC236}">
                <a16:creationId xmlns:a16="http://schemas.microsoft.com/office/drawing/2014/main" id="{5E31DB5F-EBBE-471A-839D-30407D0AD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714625"/>
            <a:ext cx="9953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Перетворити числа між системами 2, 8, 10 і 16</a:t>
            </a:r>
          </a:p>
        </p:txBody>
      </p:sp>
      <p:sp>
        <p:nvSpPr>
          <p:cNvPr id="10" name="text-zwq59l">
            <a:extLst xmlns:a="http://schemas.openxmlformats.org/drawingml/2006/main">
              <a:ext uri="{FF2B5EF4-FFF2-40B4-BE49-F238E27FC236}">
                <a16:creationId xmlns:a16="http://schemas.microsoft.com/office/drawing/2014/main" id="{7A09BB80-EF57-4BD4-99CA-7178AA50D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667125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1" name="text-eefnuu">
            <a:extLst xmlns:a="http://schemas.openxmlformats.org/drawingml/2006/main">
              <a:ext uri="{FF2B5EF4-FFF2-40B4-BE49-F238E27FC236}">
                <a16:creationId xmlns:a16="http://schemas.microsoft.com/office/drawing/2014/main" id="{258671F0-842A-45FC-ADD1-AF6040B72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667125"/>
            <a:ext cx="9953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Обчислити unsigned- і signed-діапазони</a:t>
            </a:r>
          </a:p>
        </p:txBody>
      </p:sp>
      <p:sp>
        <p:nvSpPr>
          <p:cNvPr id="12" name="text-uf12hj">
            <a:extLst xmlns:a="http://schemas.openxmlformats.org/drawingml/2006/main">
              <a:ext uri="{FF2B5EF4-FFF2-40B4-BE49-F238E27FC236}">
                <a16:creationId xmlns:a16="http://schemas.microsoft.com/office/drawing/2014/main" id="{02BEEB40-F76D-4265-9802-71C872D14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619625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3" name="text-mbz1m7">
            <a:extLst xmlns:a="http://schemas.openxmlformats.org/drawingml/2006/main">
              <a:ext uri="{FF2B5EF4-FFF2-40B4-BE49-F238E27FC236}">
                <a16:creationId xmlns:a16="http://schemas.microsoft.com/office/drawing/2014/main" id="{00C8E363-A30D-40E7-9EA0-451673413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619625"/>
            <a:ext cx="9953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Закодувати та декодувати two’s complement</a:t>
            </a:r>
          </a:p>
        </p:txBody>
      </p:sp>
    </p:spTree>
    <p:extLst>
      <p:ext uri="{BB962C8B-B14F-4D97-AF65-F5344CB8AC3E}">
        <p14:creationId xmlns:p14="http://schemas.microsoft.com/office/powerpoint/2010/main" val="973981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czaw4t">
            <a:extLst xmlns:a="http://schemas.openxmlformats.org/drawingml/2006/main">
              <a:ext uri="{FF2B5EF4-FFF2-40B4-BE49-F238E27FC236}">
                <a16:creationId xmlns:a16="http://schemas.microsoft.com/office/drawing/2014/main" id="{A20CF9FE-997A-4EEC-B379-1E4C80AF6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НАВІЩО ЦЕ ПОТРІБНО</a:t>
            </a:r>
          </a:p>
        </p:txBody>
      </p:sp>
      <p:sp>
        <p:nvSpPr>
          <p:cNvPr id="2" name="text-nys00y">
            <a:extLst xmlns:a="http://schemas.openxmlformats.org/drawingml/2006/main">
              <a:ext uri="{FF2B5EF4-FFF2-40B4-BE49-F238E27FC236}">
                <a16:creationId xmlns:a16="http://schemas.microsoft.com/office/drawing/2014/main" id="{8F99EEE0-9B52-449D-8B7D-67ED7A202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Один набір бітів — різні інтерпретації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C636D3-868A-4AA1-839C-0852D5434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7hrgo7">
            <a:extLst xmlns:a="http://schemas.openxmlformats.org/drawingml/2006/main">
              <a:ext uri="{FF2B5EF4-FFF2-40B4-BE49-F238E27FC236}">
                <a16:creationId xmlns:a16="http://schemas.microsoft.com/office/drawing/2014/main" id="{1EA56052-B560-41AB-AF52-5AF8B04F0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q3g1uf">
            <a:extLst xmlns:a="http://schemas.openxmlformats.org/drawingml/2006/main">
              <a:ext uri="{FF2B5EF4-FFF2-40B4-BE49-F238E27FC236}">
                <a16:creationId xmlns:a16="http://schemas.microsoft.com/office/drawing/2014/main" id="{330325CA-6D36-4805-9561-D3C886662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6" name="text-qi54qg">
            <a:extLst xmlns:a="http://schemas.openxmlformats.org/drawingml/2006/main">
              <a:ext uri="{FF2B5EF4-FFF2-40B4-BE49-F238E27FC236}">
                <a16:creationId xmlns:a16="http://schemas.microsoft.com/office/drawing/2014/main" id="{26462DF0-CCC5-4207-BF9C-FA0836E1C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38375"/>
            <a:ext cx="4095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45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45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00101101₂</a:t>
            </a:r>
          </a:p>
        </p:txBody>
      </p:sp>
      <p:sp>
        <p:nvSpPr>
          <p:cNvPr id="7" name="text-yjdl2f">
            <a:extLst xmlns:a="http://schemas.openxmlformats.org/drawingml/2006/main">
              <a:ext uri="{FF2B5EF4-FFF2-40B4-BE49-F238E27FC236}">
                <a16:creationId xmlns:a16="http://schemas.microsoft.com/office/drawing/2014/main" id="{11BF600F-B986-4941-BEBD-709CEC42C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4325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ті самі 8 бітів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749D34-EECF-4516-B59A-DAAA0621D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000250"/>
            <a:ext cx="23812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9" name="text-kx40tf">
            <a:extLst xmlns:a="http://schemas.openxmlformats.org/drawingml/2006/main">
              <a:ext uri="{FF2B5EF4-FFF2-40B4-BE49-F238E27FC236}">
                <a16:creationId xmlns:a16="http://schemas.microsoft.com/office/drawing/2014/main" id="{5248CE14-5B3E-4B87-934D-50B9018F2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2098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375"/>
          </a:bodyPr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45</a:t>
            </a:r>
          </a:p>
        </p:txBody>
      </p:sp>
      <p:sp>
        <p:nvSpPr>
          <p:cNvPr id="10" name="text-wsxq45">
            <a:extLst xmlns:a="http://schemas.openxmlformats.org/drawingml/2006/main">
              <a:ext uri="{FF2B5EF4-FFF2-40B4-BE49-F238E27FC236}">
                <a16:creationId xmlns:a16="http://schemas.microsoft.com/office/drawing/2014/main" id="{10BDBEBF-2F90-45D2-9A6A-913BCFC57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6860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185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unsigned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6942D3-1533-4811-8DED-1C01E451E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000250"/>
            <a:ext cx="23812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2" name="text-cp0g9c">
            <a:extLst xmlns:a="http://schemas.openxmlformats.org/drawingml/2006/main">
              <a:ext uri="{FF2B5EF4-FFF2-40B4-BE49-F238E27FC236}">
                <a16:creationId xmlns:a16="http://schemas.microsoft.com/office/drawing/2014/main" id="{61CDC47B-944D-4574-8532-4B94F6A33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098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375"/>
          </a:bodyPr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0x2D</a:t>
            </a:r>
          </a:p>
        </p:txBody>
      </p:sp>
      <p:sp>
        <p:nvSpPr>
          <p:cNvPr id="13" name="text-jc8td7">
            <a:extLst xmlns:a="http://schemas.openxmlformats.org/drawingml/2006/main">
              <a:ext uri="{FF2B5EF4-FFF2-40B4-BE49-F238E27FC236}">
                <a16:creationId xmlns:a16="http://schemas.microsoft.com/office/drawing/2014/main" id="{130E4E78-EAE0-48D7-A367-0DF756F25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6860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185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hex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481064-664E-46FE-88BB-C4F609C7A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476625"/>
            <a:ext cx="23812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8d2h29">
            <a:extLst xmlns:a="http://schemas.openxmlformats.org/drawingml/2006/main">
              <a:ext uri="{FF2B5EF4-FFF2-40B4-BE49-F238E27FC236}">
                <a16:creationId xmlns:a16="http://schemas.microsoft.com/office/drawing/2014/main" id="{2AE6D157-EC80-4F34-A169-372EBAD90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68617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375"/>
          </a:bodyPr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Код</a:t>
            </a:r>
          </a:p>
        </p:txBody>
      </p:sp>
      <p:sp>
        <p:nvSpPr>
          <p:cNvPr id="16" name="text-mx6f76">
            <a:extLst xmlns:a="http://schemas.openxmlformats.org/drawingml/2006/main">
              <a:ext uri="{FF2B5EF4-FFF2-40B4-BE49-F238E27FC236}">
                <a16:creationId xmlns:a16="http://schemas.microsoft.com/office/drawing/2014/main" id="{706A8310-BF5F-450C-AF41-96E88348C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62425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185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контекст</a:t>
            </a:r>
          </a:p>
        </p:txBody>
      </p:sp>
    </p:spTree>
    <p:extLst>
      <p:ext uri="{BB962C8B-B14F-4D97-AF65-F5344CB8AC3E}">
        <p14:creationId xmlns:p14="http://schemas.microsoft.com/office/powerpoint/2010/main" val="12094627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q2to07">
            <a:extLst xmlns:a="http://schemas.openxmlformats.org/drawingml/2006/main">
              <a:ext uri="{FF2B5EF4-FFF2-40B4-BE49-F238E27FC236}">
                <a16:creationId xmlns:a16="http://schemas.microsoft.com/office/drawing/2014/main" id="{F738F086-BA26-49FD-B783-CD615C389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2</a:t>
            </a:r>
          </a:p>
        </p:txBody>
      </p:sp>
      <p:sp>
        <p:nvSpPr>
          <p:cNvPr id="2" name="text-x4shhs">
            <a:extLst xmlns:a="http://schemas.openxmlformats.org/drawingml/2006/main">
              <a:ext uri="{FF2B5EF4-FFF2-40B4-BE49-F238E27FC236}">
                <a16:creationId xmlns:a16="http://schemas.microsoft.com/office/drawing/2014/main" id="{61358BB6-396C-4F33-A423-7930ADFF0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У позиційній системі значення визначає місце цифри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36A888-1D31-40CD-8C63-00226575D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c3rgdc">
            <a:extLst xmlns:a="http://schemas.openxmlformats.org/drawingml/2006/main">
              <a:ext uri="{FF2B5EF4-FFF2-40B4-BE49-F238E27FC236}">
                <a16:creationId xmlns:a16="http://schemas.microsoft.com/office/drawing/2014/main" id="{953F245E-257E-42EF-B114-00D77A6B3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kytqzd">
            <a:extLst xmlns:a="http://schemas.openxmlformats.org/drawingml/2006/main">
              <a:ext uri="{FF2B5EF4-FFF2-40B4-BE49-F238E27FC236}">
                <a16:creationId xmlns:a16="http://schemas.microsoft.com/office/drawing/2014/main" id="{D64DE8A6-F857-492E-B1EB-4655AE46F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6" name="text-k4xe3u">
            <a:extLst xmlns:a="http://schemas.openxmlformats.org/drawingml/2006/main">
              <a:ext uri="{FF2B5EF4-FFF2-40B4-BE49-F238E27FC236}">
                <a16:creationId xmlns:a16="http://schemas.microsoft.com/office/drawing/2014/main" id="{4551FFA5-A5F2-4965-99B7-73A60DBBC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33625"/>
            <a:ext cx="342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529"/>
          </a:bodyPr>
          <a:lstStyle xmlns:a="http://schemas.openxmlformats.org/drawingml/2006/main"/>
          <a:p xmlns:a="http://schemas.openxmlformats.org/drawingml/2006/main">
            <a:pPr algn="ctr">
              <a:defRPr sz="51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505₁₀</a:t>
            </a:r>
          </a:p>
        </p:txBody>
      </p:sp>
      <p:sp>
        <p:nvSpPr>
          <p:cNvPr id="7" name="text-8h0123">
            <a:extLst xmlns:a="http://schemas.openxmlformats.org/drawingml/2006/main">
              <a:ext uri="{FF2B5EF4-FFF2-40B4-BE49-F238E27FC236}">
                <a16:creationId xmlns:a16="http://schemas.microsoft.com/office/drawing/2014/main" id="{9A13BD52-A668-44FD-841F-B7E47B52C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238375"/>
            <a:ext cx="647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5×10²  +  0×10¹  +  5×10⁰</a:t>
            </a:r>
          </a:p>
        </p:txBody>
      </p:sp>
      <p:sp>
        <p:nvSpPr>
          <p:cNvPr id="8" name="text-si4v84">
            <a:extLst xmlns:a="http://schemas.openxmlformats.org/drawingml/2006/main">
              <a:ext uri="{FF2B5EF4-FFF2-40B4-BE49-F238E27FC236}">
                <a16:creationId xmlns:a16="http://schemas.microsoft.com/office/drawing/2014/main" id="{F5278759-EFE4-483F-8FF3-7392D18F8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286125"/>
            <a:ext cx="647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400" b="0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400" b="0">
                <a:solidFill>
                  <a:srgbClr val="4B9B77"/>
                </a:solidFill>
                <a:latin typeface="Aptos"/>
                <a:ea typeface="Aptos"/>
                <a:cs typeface="Aptos"/>
              </a:rPr>
              <a:t>500  +  0  +  5  =  505</a:t>
            </a:r>
          </a:p>
        </p:txBody>
      </p:sp>
      <p:sp>
        <p:nvSpPr>
          <p:cNvPr id="9" name="text-9v23xq">
            <a:extLst xmlns:a="http://schemas.openxmlformats.org/drawingml/2006/main">
              <a:ext uri="{FF2B5EF4-FFF2-40B4-BE49-F238E27FC236}">
                <a16:creationId xmlns:a16="http://schemas.microsoft.com/office/drawing/2014/main" id="{C775E0FB-403B-4D4E-8AAB-A15187E17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57750"/>
            <a:ext cx="990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Основа b визначає цифри 0…b−1 і ваги b⁰, b¹, b²…</a:t>
            </a:r>
          </a:p>
        </p:txBody>
      </p:sp>
    </p:spTree>
    <p:extLst>
      <p:ext uri="{BB962C8B-B14F-4D97-AF65-F5344CB8AC3E}">
        <p14:creationId xmlns:p14="http://schemas.microsoft.com/office/powerpoint/2010/main" val="13075998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u5owb">
            <a:extLst xmlns:a="http://schemas.openxmlformats.org/drawingml/2006/main">
              <a:ext uri="{FF2B5EF4-FFF2-40B4-BE49-F238E27FC236}">
                <a16:creationId xmlns:a16="http://schemas.microsoft.com/office/drawing/2014/main" id="{678538BC-F85A-4131-97FB-F70F30A7E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2</a:t>
            </a:r>
          </a:p>
        </p:txBody>
      </p:sp>
      <p:sp>
        <p:nvSpPr>
          <p:cNvPr id="2" name="text-wmcg8r">
            <a:extLst xmlns:a="http://schemas.openxmlformats.org/drawingml/2006/main">
              <a:ext uri="{FF2B5EF4-FFF2-40B4-BE49-F238E27FC236}">
                <a16:creationId xmlns:a16="http://schemas.microsoft.com/office/drawing/2014/main" id="{A04C5995-C822-41AE-A5F3-04EFEF2A8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Розгорнутий запис показує внесок кожної позиції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CC3EFE-1776-44D1-9AEA-C1AEE8F32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91d44l">
            <a:extLst xmlns:a="http://schemas.openxmlformats.org/drawingml/2006/main">
              <a:ext uri="{FF2B5EF4-FFF2-40B4-BE49-F238E27FC236}">
                <a16:creationId xmlns:a16="http://schemas.microsoft.com/office/drawing/2014/main" id="{86C98B2D-A27B-4EB8-9EF7-A58453B67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sgc46r">
            <a:extLst xmlns:a="http://schemas.openxmlformats.org/drawingml/2006/main">
              <a:ext uri="{FF2B5EF4-FFF2-40B4-BE49-F238E27FC236}">
                <a16:creationId xmlns:a16="http://schemas.microsoft.com/office/drawing/2014/main" id="{DAEC6E3A-EAF9-40C8-B594-9C4D11F65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6" name="text-ehojqq">
            <a:extLst xmlns:a="http://schemas.openxmlformats.org/drawingml/2006/main">
              <a:ext uri="{FF2B5EF4-FFF2-40B4-BE49-F238E27FC236}">
                <a16:creationId xmlns:a16="http://schemas.microsoft.com/office/drawing/2014/main" id="{3573AC3B-DA5E-4ECC-A3F9-D876C4804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1952625"/>
            <a:ext cx="8191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40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40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N = Σ dᵢ · bⁱ</a:t>
            </a:r>
          </a:p>
        </p:txBody>
      </p:sp>
      <p:sp>
        <p:nvSpPr>
          <p:cNvPr id="7" name="text-nj95go">
            <a:extLst xmlns:a="http://schemas.openxmlformats.org/drawingml/2006/main">
              <a:ext uri="{FF2B5EF4-FFF2-40B4-BE49-F238E27FC236}">
                <a16:creationId xmlns:a16="http://schemas.microsoft.com/office/drawing/2014/main" id="{62C1F319-8F0F-4CF0-AFB9-8430738FB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33750"/>
            <a:ext cx="990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1011₂ = 1×2³ + 0×2² + 1×2¹ + 1×2⁰</a:t>
            </a:r>
          </a:p>
        </p:txBody>
      </p:sp>
      <p:sp>
        <p:nvSpPr>
          <p:cNvPr id="8" name="text-4zopmo">
            <a:extLst xmlns:a="http://schemas.openxmlformats.org/drawingml/2006/main">
              <a:ext uri="{FF2B5EF4-FFF2-40B4-BE49-F238E27FC236}">
                <a16:creationId xmlns:a16="http://schemas.microsoft.com/office/drawing/2014/main" id="{7D4F6692-4798-45B3-A03B-90BD1A9A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333875"/>
            <a:ext cx="7429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400" b="0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400" b="0">
                <a:solidFill>
                  <a:srgbClr val="4B9B77"/>
                </a:solidFill>
                <a:latin typeface="Aptos"/>
                <a:ea typeface="Aptos"/>
                <a:cs typeface="Aptos"/>
              </a:rPr>
              <a:t>= 8 + 0 + 2 + 1 = 11₁₀</a:t>
            </a:r>
          </a:p>
        </p:txBody>
      </p:sp>
    </p:spTree>
    <p:extLst>
      <p:ext uri="{BB962C8B-B14F-4D97-AF65-F5344CB8AC3E}">
        <p14:creationId xmlns:p14="http://schemas.microsoft.com/office/powerpoint/2010/main" val="15890621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ext-f17xr3">
            <a:extLst xmlns:a="http://schemas.openxmlformats.org/drawingml/2006/main">
              <a:ext uri="{FF2B5EF4-FFF2-40B4-BE49-F238E27FC236}">
                <a16:creationId xmlns:a16="http://schemas.microsoft.com/office/drawing/2014/main" id="{99228FF9-6266-4D34-B69E-C7C16748C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2</a:t>
            </a:r>
          </a:p>
        </p:txBody>
      </p:sp>
      <p:sp>
        <p:nvSpPr>
          <p:cNvPr id="2" name="text-29ncz0">
            <a:extLst xmlns:a="http://schemas.openxmlformats.org/drawingml/2006/main">
              <a:ext uri="{FF2B5EF4-FFF2-40B4-BE49-F238E27FC236}">
                <a16:creationId xmlns:a16="http://schemas.microsoft.com/office/drawing/2014/main" id="{F9251A83-D357-4FA5-A1FE-3C8FD4787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Основа визначає набір цифр і ваги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6F7EC1-D3CC-4DD0-9536-AD3837E2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qol7vk">
            <a:extLst xmlns:a="http://schemas.openxmlformats.org/drawingml/2006/main">
              <a:ext uri="{FF2B5EF4-FFF2-40B4-BE49-F238E27FC236}">
                <a16:creationId xmlns:a16="http://schemas.microsoft.com/office/drawing/2014/main" id="{96E0C787-88E5-40EA-9CFD-6E946EB86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lja63d">
            <a:extLst xmlns:a="http://schemas.openxmlformats.org/drawingml/2006/main">
              <a:ext uri="{FF2B5EF4-FFF2-40B4-BE49-F238E27FC236}">
                <a16:creationId xmlns:a16="http://schemas.microsoft.com/office/drawing/2014/main" id="{B4B54D1E-AA30-4D64-83DB-DD06668C6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56EC38-71C1-444C-839E-B5B02D3F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6md2tx">
            <a:extLst xmlns:a="http://schemas.openxmlformats.org/drawingml/2006/main">
              <a:ext uri="{FF2B5EF4-FFF2-40B4-BE49-F238E27FC236}">
                <a16:creationId xmlns:a16="http://schemas.microsoft.com/office/drawing/2014/main" id="{B9623404-2D89-4296-9771-435725DB2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8" name="text-hxg789">
            <a:extLst xmlns:a="http://schemas.openxmlformats.org/drawingml/2006/main">
              <a:ext uri="{FF2B5EF4-FFF2-40B4-BE49-F238E27FC236}">
                <a16:creationId xmlns:a16="http://schemas.microsoft.com/office/drawing/2014/main" id="{54E9AC30-BB98-4E79-A741-40876F621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0, 1</a:t>
            </a:r>
          </a:p>
        </p:txBody>
      </p:sp>
      <p:sp>
        <p:nvSpPr>
          <p:cNvPr id="9" name="text-1xin37">
            <a:extLst xmlns:a="http://schemas.openxmlformats.org/drawingml/2006/main">
              <a:ext uri="{FF2B5EF4-FFF2-40B4-BE49-F238E27FC236}">
                <a16:creationId xmlns:a16="http://schemas.microsoft.com/office/drawing/2014/main" id="{7C127FEE-894D-4A8B-A5CB-237F48BFE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binary · 0b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452427-45DD-40D1-A2D3-A5D9B77A7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9lj5ps">
            <a:extLst xmlns:a="http://schemas.openxmlformats.org/drawingml/2006/main">
              <a:ext uri="{FF2B5EF4-FFF2-40B4-BE49-F238E27FC236}">
                <a16:creationId xmlns:a16="http://schemas.microsoft.com/office/drawing/2014/main" id="{6C08B2A4-892C-486D-AD48-FA26B45B7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8</a:t>
            </a:r>
          </a:p>
        </p:txBody>
      </p:sp>
      <p:sp>
        <p:nvSpPr>
          <p:cNvPr id="12" name="text-wjitzg">
            <a:extLst xmlns:a="http://schemas.openxmlformats.org/drawingml/2006/main">
              <a:ext uri="{FF2B5EF4-FFF2-40B4-BE49-F238E27FC236}">
                <a16:creationId xmlns:a16="http://schemas.microsoft.com/office/drawing/2014/main" id="{B05A2FA0-D999-49D9-B560-67E4BF336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0…7</a:t>
            </a:r>
          </a:p>
        </p:txBody>
      </p:sp>
      <p:sp>
        <p:nvSpPr>
          <p:cNvPr id="13" name="text-lh3h3q">
            <a:extLst xmlns:a="http://schemas.openxmlformats.org/drawingml/2006/main">
              <a:ext uri="{FF2B5EF4-FFF2-40B4-BE49-F238E27FC236}">
                <a16:creationId xmlns:a16="http://schemas.microsoft.com/office/drawing/2014/main" id="{D10812D9-C512-43AC-BB50-FD67388C4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octal · 0o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80829F-D25D-405A-9BD4-A29D010CA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djlecs">
            <a:extLst xmlns:a="http://schemas.openxmlformats.org/drawingml/2006/main">
              <a:ext uri="{FF2B5EF4-FFF2-40B4-BE49-F238E27FC236}">
                <a16:creationId xmlns:a16="http://schemas.microsoft.com/office/drawing/2014/main" id="{F5DE64B6-1929-4B3D-A5BD-53E35D941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16" name="text-nit8vu">
            <a:extLst xmlns:a="http://schemas.openxmlformats.org/drawingml/2006/main">
              <a:ext uri="{FF2B5EF4-FFF2-40B4-BE49-F238E27FC236}">
                <a16:creationId xmlns:a16="http://schemas.microsoft.com/office/drawing/2014/main" id="{2040841E-B757-4AB0-9028-4FFE674F8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0…9</a:t>
            </a:r>
          </a:p>
        </p:txBody>
      </p:sp>
      <p:sp>
        <p:nvSpPr>
          <p:cNvPr id="17" name="text-gxntic">
            <a:extLst xmlns:a="http://schemas.openxmlformats.org/drawingml/2006/main">
              <a:ext uri="{FF2B5EF4-FFF2-40B4-BE49-F238E27FC236}">
                <a16:creationId xmlns:a16="http://schemas.microsoft.com/office/drawing/2014/main" id="{3B75EC30-56AC-4454-9160-9F4C24C15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decimal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343369-EAD6-465E-B463-7B4C9F97C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9" name="text-2j59la">
            <a:extLst xmlns:a="http://schemas.openxmlformats.org/drawingml/2006/main">
              <a:ext uri="{FF2B5EF4-FFF2-40B4-BE49-F238E27FC236}">
                <a16:creationId xmlns:a16="http://schemas.microsoft.com/office/drawing/2014/main" id="{EB983851-4482-433D-B628-C198ABC6C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20" name="text-qfrje0">
            <a:extLst xmlns:a="http://schemas.openxmlformats.org/drawingml/2006/main">
              <a:ext uri="{FF2B5EF4-FFF2-40B4-BE49-F238E27FC236}">
                <a16:creationId xmlns:a16="http://schemas.microsoft.com/office/drawing/2014/main" id="{2B44C36E-CD57-4D79-B883-61E50E8F3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0…9, A…F</a:t>
            </a:r>
          </a:p>
        </p:txBody>
      </p:sp>
      <p:sp>
        <p:nvSpPr>
          <p:cNvPr id="21" name="text-ro9cy0">
            <a:extLst xmlns:a="http://schemas.openxmlformats.org/drawingml/2006/main">
              <a:ext uri="{FF2B5EF4-FFF2-40B4-BE49-F238E27FC236}">
                <a16:creationId xmlns:a16="http://schemas.microsoft.com/office/drawing/2014/main" id="{D6E8D501-EB51-4ABD-862D-011B1C4ED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hexadecimal · 0x</a:t>
            </a:r>
          </a:p>
        </p:txBody>
      </p:sp>
      <p:sp>
        <p:nvSpPr>
          <p:cNvPr id="22" name="text-ycax1s">
            <a:extLst xmlns:a="http://schemas.openxmlformats.org/drawingml/2006/main">
              <a:ext uri="{FF2B5EF4-FFF2-40B4-BE49-F238E27FC236}">
                <a16:creationId xmlns:a16="http://schemas.microsoft.com/office/drawing/2014/main" id="{C03DCEAA-BDE2-431E-9CA0-8EF1BBA43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86375"/>
            <a:ext cx="11191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611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65B5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65B5B"/>
                </a:solidFill>
                <a:latin typeface="Aptos"/>
                <a:ea typeface="Aptos"/>
                <a:cs typeface="Aptos"/>
              </a:rPr>
              <a:t>Некоректні записи: 102₂ · 89₈ · 1G₁₆</a:t>
            </a:r>
          </a:p>
        </p:txBody>
      </p:sp>
    </p:spTree>
    <p:extLst>
      <p:ext uri="{BB962C8B-B14F-4D97-AF65-F5344CB8AC3E}">
        <p14:creationId xmlns:p14="http://schemas.microsoft.com/office/powerpoint/2010/main" val="8404459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7errs9">
            <a:extLst xmlns:a="http://schemas.openxmlformats.org/drawingml/2006/main">
              <a:ext uri="{FF2B5EF4-FFF2-40B4-BE49-F238E27FC236}">
                <a16:creationId xmlns:a16="http://schemas.microsoft.com/office/drawing/2014/main" id="{9473BE6B-9835-409C-8127-083881438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АЛГОРИТМ</a:t>
            </a:r>
          </a:p>
        </p:txBody>
      </p:sp>
      <p:sp>
        <p:nvSpPr>
          <p:cNvPr id="2" name="text-c49rf5">
            <a:extLst xmlns:a="http://schemas.openxmlformats.org/drawingml/2006/main">
              <a:ext uri="{FF2B5EF4-FFF2-40B4-BE49-F238E27FC236}">
                <a16:creationId xmlns:a16="http://schemas.microsoft.com/office/drawing/2014/main" id="{AA918820-0179-4797-BD92-7D640B39F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Десяткове число переводимо діленням на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616E53-95C6-478C-934B-A5CB7E61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j3fi7s">
            <a:extLst xmlns:a="http://schemas.openxmlformats.org/drawingml/2006/main">
              <a:ext uri="{FF2B5EF4-FFF2-40B4-BE49-F238E27FC236}">
                <a16:creationId xmlns:a16="http://schemas.microsoft.com/office/drawing/2014/main" id="{9AF3B241-FCDF-43A4-BB37-AAF4D162A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6tvdkn">
            <a:extLst xmlns:a="http://schemas.openxmlformats.org/drawingml/2006/main">
              <a:ext uri="{FF2B5EF4-FFF2-40B4-BE49-F238E27FC236}">
                <a16:creationId xmlns:a16="http://schemas.microsoft.com/office/drawing/2014/main" id="{04B04238-096B-4B25-86D7-C2D9ED61C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sp>
        <p:nvSpPr>
          <p:cNvPr id="6" name="text-6xfiaz">
            <a:extLst xmlns:a="http://schemas.openxmlformats.org/drawingml/2006/main">
              <a:ext uri="{FF2B5EF4-FFF2-40B4-BE49-F238E27FC236}">
                <a16:creationId xmlns:a16="http://schemas.microsoft.com/office/drawing/2014/main" id="{CA58F4D5-9EFD-4DDF-A313-0EA9C5147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666875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text-nimt2t">
            <a:extLst xmlns:a="http://schemas.openxmlformats.org/drawingml/2006/main">
              <a:ext uri="{FF2B5EF4-FFF2-40B4-BE49-F238E27FC236}">
                <a16:creationId xmlns:a16="http://schemas.microsoft.com/office/drawing/2014/main" id="{D2E08B30-4CD5-408E-96F8-85A175051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66875"/>
            <a:ext cx="9953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Ділимо число на 2</a:t>
            </a:r>
          </a:p>
        </p:txBody>
      </p:sp>
      <p:sp>
        <p:nvSpPr>
          <p:cNvPr id="8" name="text-zjzla1">
            <a:extLst xmlns:a="http://schemas.openxmlformats.org/drawingml/2006/main">
              <a:ext uri="{FF2B5EF4-FFF2-40B4-BE49-F238E27FC236}">
                <a16:creationId xmlns:a16="http://schemas.microsoft.com/office/drawing/2014/main" id="{3860BF57-EA06-4B43-AF85-8A2A7A48E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571750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text-89nck2">
            <a:extLst xmlns:a="http://schemas.openxmlformats.org/drawingml/2006/main">
              <a:ext uri="{FF2B5EF4-FFF2-40B4-BE49-F238E27FC236}">
                <a16:creationId xmlns:a16="http://schemas.microsoft.com/office/drawing/2014/main" id="{15390924-18C1-4BD5-B278-C7BDB5E3C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571750"/>
            <a:ext cx="9953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Записуємо остачу 0 або 1</a:t>
            </a:r>
          </a:p>
        </p:txBody>
      </p:sp>
      <p:sp>
        <p:nvSpPr>
          <p:cNvPr id="10" name="text-726fah">
            <a:extLst xmlns:a="http://schemas.openxmlformats.org/drawingml/2006/main">
              <a:ext uri="{FF2B5EF4-FFF2-40B4-BE49-F238E27FC236}">
                <a16:creationId xmlns:a16="http://schemas.microsoft.com/office/drawing/2014/main" id="{D168EB6A-0F95-4AA4-B3FE-2DAECA8CE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476625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1" name="text-4d379a">
            <a:extLst xmlns:a="http://schemas.openxmlformats.org/drawingml/2006/main">
              <a:ext uri="{FF2B5EF4-FFF2-40B4-BE49-F238E27FC236}">
                <a16:creationId xmlns:a16="http://schemas.microsoft.com/office/drawing/2014/main" id="{0EBAFBB4-24B0-4C25-B4E6-28D7BA96F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476625"/>
            <a:ext cx="9953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Частку знову ділимо на 2</a:t>
            </a:r>
          </a:p>
        </p:txBody>
      </p:sp>
      <p:sp>
        <p:nvSpPr>
          <p:cNvPr id="12" name="text-nr4wa4">
            <a:extLst xmlns:a="http://schemas.openxmlformats.org/drawingml/2006/main">
              <a:ext uri="{FF2B5EF4-FFF2-40B4-BE49-F238E27FC236}">
                <a16:creationId xmlns:a16="http://schemas.microsoft.com/office/drawing/2014/main" id="{76E4395F-D48E-4A46-A072-53D4EF4D5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381500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3" name="text-erlwua">
            <a:extLst xmlns:a="http://schemas.openxmlformats.org/drawingml/2006/main">
              <a:ext uri="{FF2B5EF4-FFF2-40B4-BE49-F238E27FC236}">
                <a16:creationId xmlns:a16="http://schemas.microsoft.com/office/drawing/2014/main" id="{9E76E75C-6E0E-4EC1-9E80-9CC0C75C2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81500"/>
            <a:ext cx="9953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Коли частка 0 — читаємо остачі знизу вгору</a:t>
            </a:r>
          </a:p>
        </p:txBody>
      </p:sp>
    </p:spTree>
    <p:extLst>
      <p:ext uri="{BB962C8B-B14F-4D97-AF65-F5344CB8AC3E}">
        <p14:creationId xmlns:p14="http://schemas.microsoft.com/office/powerpoint/2010/main" val="20083401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ext-wv8m2x">
            <a:extLst xmlns:a="http://schemas.openxmlformats.org/drawingml/2006/main">
              <a:ext uri="{FF2B5EF4-FFF2-40B4-BE49-F238E27FC236}">
                <a16:creationId xmlns:a16="http://schemas.microsoft.com/office/drawing/2014/main" id="{64C04C1C-52D9-4CCA-AC9A-D3230DFE5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РОЗВ’ЯЗАНИЙ ПРИКЛАД</a:t>
            </a:r>
          </a:p>
        </p:txBody>
      </p:sp>
      <p:sp>
        <p:nvSpPr>
          <p:cNvPr id="2" name="text-0lhnsj">
            <a:extLst xmlns:a="http://schemas.openxmlformats.org/drawingml/2006/main">
              <a:ext uri="{FF2B5EF4-FFF2-40B4-BE49-F238E27FC236}">
                <a16:creationId xmlns:a16="http://schemas.microsoft.com/office/drawing/2014/main" id="{BB61BD01-E341-4DD2-B3CB-E627D27FB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45₁₀ = 101101₂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B83C48-6BC4-4616-8E92-5F015A08C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a6fbjl">
            <a:extLst xmlns:a="http://schemas.openxmlformats.org/drawingml/2006/main">
              <a:ext uri="{FF2B5EF4-FFF2-40B4-BE49-F238E27FC236}">
                <a16:creationId xmlns:a16="http://schemas.microsoft.com/office/drawing/2014/main" id="{419A8FB2-9EBC-4408-957C-A073E2FFF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8veul1">
            <a:extLst xmlns:a="http://schemas.openxmlformats.org/drawingml/2006/main">
              <a:ext uri="{FF2B5EF4-FFF2-40B4-BE49-F238E27FC236}">
                <a16:creationId xmlns:a16="http://schemas.microsoft.com/office/drawing/2014/main" id="{5824E455-0AF2-42D6-B25B-54BFF8B7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AC987C-43B6-4E2D-ACE8-2D9BDD3BE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62125"/>
            <a:ext cx="3476625" cy="9525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geqk3m">
            <a:extLst xmlns:a="http://schemas.openxmlformats.org/drawingml/2006/main">
              <a:ext uri="{FF2B5EF4-FFF2-40B4-BE49-F238E27FC236}">
                <a16:creationId xmlns:a16="http://schemas.microsoft.com/office/drawing/2014/main" id="{AF8F899B-E7A0-4249-8784-3BDDDAE92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33575"/>
            <a:ext cx="142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45÷2</a:t>
            </a:r>
          </a:p>
        </p:txBody>
      </p:sp>
      <p:sp>
        <p:nvSpPr>
          <p:cNvPr id="8" name="text-4eemm2">
            <a:extLst xmlns:a="http://schemas.openxmlformats.org/drawingml/2006/main">
              <a:ext uri="{FF2B5EF4-FFF2-40B4-BE49-F238E27FC236}">
                <a16:creationId xmlns:a16="http://schemas.microsoft.com/office/drawing/2014/main" id="{684CC59E-E7CA-4B31-AA47-95A8DD942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1933575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22, r=1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58A0B0-E534-4277-805C-259BECC98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1762125"/>
            <a:ext cx="3476625" cy="9525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0" name="text-yi77ol">
            <a:extLst xmlns:a="http://schemas.openxmlformats.org/drawingml/2006/main">
              <a:ext uri="{FF2B5EF4-FFF2-40B4-BE49-F238E27FC236}">
                <a16:creationId xmlns:a16="http://schemas.microsoft.com/office/drawing/2014/main" id="{CE640DED-2A97-43D0-8C64-219ACF032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1933575"/>
            <a:ext cx="142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22÷2</a:t>
            </a:r>
          </a:p>
        </p:txBody>
      </p:sp>
      <p:sp>
        <p:nvSpPr>
          <p:cNvPr id="11" name="text-boqyd4">
            <a:extLst xmlns:a="http://schemas.openxmlformats.org/drawingml/2006/main">
              <a:ext uri="{FF2B5EF4-FFF2-40B4-BE49-F238E27FC236}">
                <a16:creationId xmlns:a16="http://schemas.microsoft.com/office/drawing/2014/main" id="{8642A235-32D8-4310-80DF-78E58D93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1933575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11, r=0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2A6301-0093-4B3E-9960-59C2F47C9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1762125"/>
            <a:ext cx="3476625" cy="9525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3" name="text-lb9udu">
            <a:extLst xmlns:a="http://schemas.openxmlformats.org/drawingml/2006/main">
              <a:ext uri="{FF2B5EF4-FFF2-40B4-BE49-F238E27FC236}">
                <a16:creationId xmlns:a16="http://schemas.microsoft.com/office/drawing/2014/main" id="{076E15C4-5382-4EE6-8563-00CF393A4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1933575"/>
            <a:ext cx="142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11÷2</a:t>
            </a:r>
          </a:p>
        </p:txBody>
      </p:sp>
      <p:sp>
        <p:nvSpPr>
          <p:cNvPr id="14" name="text-50lfd0">
            <a:extLst xmlns:a="http://schemas.openxmlformats.org/drawingml/2006/main">
              <a:ext uri="{FF2B5EF4-FFF2-40B4-BE49-F238E27FC236}">
                <a16:creationId xmlns:a16="http://schemas.microsoft.com/office/drawing/2014/main" id="{F74AF927-5CA7-4D3F-81B1-CB20AE59F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1933575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5, r=1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37B98F-04DC-4E55-A6A9-B2A7F6767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000375"/>
            <a:ext cx="3476625" cy="9525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6" name="text-6r3sgg">
            <a:extLst xmlns:a="http://schemas.openxmlformats.org/drawingml/2006/main">
              <a:ext uri="{FF2B5EF4-FFF2-40B4-BE49-F238E27FC236}">
                <a16:creationId xmlns:a16="http://schemas.microsoft.com/office/drawing/2014/main" id="{5D9C5DA7-9B6F-4152-8E02-C9AE109A8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71825"/>
            <a:ext cx="142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5÷2</a:t>
            </a:r>
          </a:p>
        </p:txBody>
      </p:sp>
      <p:sp>
        <p:nvSpPr>
          <p:cNvPr id="17" name="text-hkxn9j">
            <a:extLst xmlns:a="http://schemas.openxmlformats.org/drawingml/2006/main">
              <a:ext uri="{FF2B5EF4-FFF2-40B4-BE49-F238E27FC236}">
                <a16:creationId xmlns:a16="http://schemas.microsoft.com/office/drawing/2014/main" id="{1AD9E8DC-3EA1-4470-BD1F-B16BDBDC8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171825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2, r=1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4866E5-3332-4C8D-9B84-F50A07533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000375"/>
            <a:ext cx="3476625" cy="9525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9" name="text-w8ofxf">
            <a:extLst xmlns:a="http://schemas.openxmlformats.org/drawingml/2006/main">
              <a:ext uri="{FF2B5EF4-FFF2-40B4-BE49-F238E27FC236}">
                <a16:creationId xmlns:a16="http://schemas.microsoft.com/office/drawing/2014/main" id="{5156B186-B685-43B1-9FCD-CD14AAACE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3171825"/>
            <a:ext cx="142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2÷2</a:t>
            </a:r>
          </a:p>
        </p:txBody>
      </p:sp>
      <p:sp>
        <p:nvSpPr>
          <p:cNvPr id="20" name="text-jr01pf">
            <a:extLst xmlns:a="http://schemas.openxmlformats.org/drawingml/2006/main">
              <a:ext uri="{FF2B5EF4-FFF2-40B4-BE49-F238E27FC236}">
                <a16:creationId xmlns:a16="http://schemas.microsoft.com/office/drawing/2014/main" id="{2B041606-B0A6-4C1A-81E5-ABC5B8F09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3171825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1, r=0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D9B893-0B4C-49DC-9260-5D9A91E69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000375"/>
            <a:ext cx="3476625" cy="9525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2" name="text-wubgxg">
            <a:extLst xmlns:a="http://schemas.openxmlformats.org/drawingml/2006/main">
              <a:ext uri="{FF2B5EF4-FFF2-40B4-BE49-F238E27FC236}">
                <a16:creationId xmlns:a16="http://schemas.microsoft.com/office/drawing/2014/main" id="{B33AAB19-2B46-42D8-B191-F1C8A7E86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171825"/>
            <a:ext cx="142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1÷2</a:t>
            </a:r>
          </a:p>
        </p:txBody>
      </p:sp>
      <p:sp>
        <p:nvSpPr>
          <p:cNvPr id="23" name="text-3fpibr">
            <a:extLst xmlns:a="http://schemas.openxmlformats.org/drawingml/2006/main">
              <a:ext uri="{FF2B5EF4-FFF2-40B4-BE49-F238E27FC236}">
                <a16:creationId xmlns:a16="http://schemas.microsoft.com/office/drawing/2014/main" id="{F0F800F1-FE5A-4298-9F72-828C4C4E2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171825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0, r=1</a:t>
            </a:r>
          </a:p>
        </p:txBody>
      </p:sp>
      <p:sp>
        <p:nvSpPr>
          <p:cNvPr id="24" name="text-p5uics">
            <a:extLst xmlns:a="http://schemas.openxmlformats.org/drawingml/2006/main">
              <a:ext uri="{FF2B5EF4-FFF2-40B4-BE49-F238E27FC236}">
                <a16:creationId xmlns:a16="http://schemas.microsoft.com/office/drawing/2014/main" id="{10E1E8A1-BA68-4BDC-BC9F-670E91D4B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762500"/>
            <a:ext cx="11191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Остачі знизу вгору: 101101₂ · перевірка: 32+8+4+1=45</a:t>
            </a:r>
          </a:p>
        </p:txBody>
      </p:sp>
    </p:spTree>
    <p:extLst>
      <p:ext uri="{BB962C8B-B14F-4D97-AF65-F5344CB8AC3E}">
        <p14:creationId xmlns:p14="http://schemas.microsoft.com/office/powerpoint/2010/main" val="701188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1e8eg6">
            <a:extLst xmlns:a="http://schemas.openxmlformats.org/drawingml/2006/main">
              <a:ext uri="{FF2B5EF4-FFF2-40B4-BE49-F238E27FC236}">
                <a16:creationId xmlns:a16="http://schemas.microsoft.com/office/drawing/2014/main" id="{B1CB110D-9150-4FC4-B1D3-BB836F722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АЛГОРИТМ</a:t>
            </a:r>
          </a:p>
        </p:txBody>
      </p:sp>
      <p:sp>
        <p:nvSpPr>
          <p:cNvPr id="2" name="text-8isgrb">
            <a:extLst xmlns:a="http://schemas.openxmlformats.org/drawingml/2006/main">
              <a:ext uri="{FF2B5EF4-FFF2-40B4-BE49-F238E27FC236}">
                <a16:creationId xmlns:a16="http://schemas.microsoft.com/office/drawing/2014/main" id="{592C8E3E-C514-4011-9B67-364FFA004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401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Двійкове число переводимо сумою ваг одиничних бітів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8F49A0-C340-4842-8465-0A66CD77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xrjvcz">
            <a:extLst xmlns:a="http://schemas.openxmlformats.org/drawingml/2006/main">
              <a:ext uri="{FF2B5EF4-FFF2-40B4-BE49-F238E27FC236}">
                <a16:creationId xmlns:a16="http://schemas.microsoft.com/office/drawing/2014/main" id="{881D4E71-1C09-4E0B-AC1C-8DEC9535A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gswsrg">
            <a:extLst xmlns:a="http://schemas.openxmlformats.org/drawingml/2006/main">
              <a:ext uri="{FF2B5EF4-FFF2-40B4-BE49-F238E27FC236}">
                <a16:creationId xmlns:a16="http://schemas.microsoft.com/office/drawing/2014/main" id="{D98B6C23-62AC-4D89-9CC6-85D96E564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E866AF-2C41-42E9-91C0-E7BBF68B2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sz9fmf">
            <a:extLst xmlns:a="http://schemas.openxmlformats.org/drawingml/2006/main">
              <a:ext uri="{FF2B5EF4-FFF2-40B4-BE49-F238E27FC236}">
                <a16:creationId xmlns:a16="http://schemas.microsoft.com/office/drawing/2014/main" id="{0B868C85-BBE8-4781-934F-CD13EEDA0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text-6fv7fx">
            <a:extLst xmlns:a="http://schemas.openxmlformats.org/drawingml/2006/main">
              <a:ext uri="{FF2B5EF4-FFF2-40B4-BE49-F238E27FC236}">
                <a16:creationId xmlns:a16="http://schemas.microsoft.com/office/drawing/2014/main" id="{AA8B6E11-7C5F-41FD-9301-043E5F01E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Підписати ваги</a:t>
            </a:r>
          </a:p>
        </p:txBody>
      </p:sp>
      <p:sp>
        <p:nvSpPr>
          <p:cNvPr id="9" name="text-oq4y75">
            <a:extLst xmlns:a="http://schemas.openxmlformats.org/drawingml/2006/main">
              <a:ext uri="{FF2B5EF4-FFF2-40B4-BE49-F238E27FC236}">
                <a16:creationId xmlns:a16="http://schemas.microsoft.com/office/drawing/2014/main" id="{876B5332-FC62-4F46-B12A-98C77F5EC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2⁵…2⁰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F6B6E6-C206-43B1-AEDA-73C6C7AC2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dq7uzo">
            <a:extLst xmlns:a="http://schemas.openxmlformats.org/drawingml/2006/main">
              <a:ext uri="{FF2B5EF4-FFF2-40B4-BE49-F238E27FC236}">
                <a16:creationId xmlns:a16="http://schemas.microsoft.com/office/drawing/2014/main" id="{628A6DAC-C717-4604-AC67-30D30D8CE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text-8u4s0f">
            <a:extLst xmlns:a="http://schemas.openxmlformats.org/drawingml/2006/main">
              <a:ext uri="{FF2B5EF4-FFF2-40B4-BE49-F238E27FC236}">
                <a16:creationId xmlns:a16="http://schemas.microsoft.com/office/drawing/2014/main" id="{B5AFF71E-904D-4CCC-9ABE-E095A73A5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Помножити</a:t>
            </a:r>
          </a:p>
        </p:txBody>
      </p:sp>
      <p:sp>
        <p:nvSpPr>
          <p:cNvPr id="13" name="text-khblbq">
            <a:extLst xmlns:a="http://schemas.openxmlformats.org/drawingml/2006/main">
              <a:ext uri="{FF2B5EF4-FFF2-40B4-BE49-F238E27FC236}">
                <a16:creationId xmlns:a16="http://schemas.microsoft.com/office/drawing/2014/main" id="{7DE1E064-9899-427C-80A5-EB0E2CEC5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біт × вага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E48B9B-A738-48DD-973D-18732A2A0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ibkcc9">
            <a:extLst xmlns:a="http://schemas.openxmlformats.org/drawingml/2006/main">
              <a:ext uri="{FF2B5EF4-FFF2-40B4-BE49-F238E27FC236}">
                <a16:creationId xmlns:a16="http://schemas.microsoft.com/office/drawing/2014/main" id="{240B0C80-F7C7-4A9B-9098-9C990125A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text-sq2zq1">
            <a:extLst xmlns:a="http://schemas.openxmlformats.org/drawingml/2006/main">
              <a:ext uri="{FF2B5EF4-FFF2-40B4-BE49-F238E27FC236}">
                <a16:creationId xmlns:a16="http://schemas.microsoft.com/office/drawing/2014/main" id="{5D0DBB96-5897-48D1-806F-662734D04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Додати</a:t>
            </a:r>
          </a:p>
        </p:txBody>
      </p:sp>
      <p:sp>
        <p:nvSpPr>
          <p:cNvPr id="17" name="text-s6skuw">
            <a:extLst xmlns:a="http://schemas.openxmlformats.org/drawingml/2006/main">
              <a:ext uri="{FF2B5EF4-FFF2-40B4-BE49-F238E27FC236}">
                <a16:creationId xmlns:a16="http://schemas.microsoft.com/office/drawing/2014/main" id="{3799411F-2322-48E4-A892-7AA7142FA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усі внески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232A32-6A75-466C-9974-8B07E620A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9" name="text-qy79bf">
            <a:extLst xmlns:a="http://schemas.openxmlformats.org/drawingml/2006/main">
              <a:ext uri="{FF2B5EF4-FFF2-40B4-BE49-F238E27FC236}">
                <a16:creationId xmlns:a16="http://schemas.microsoft.com/office/drawing/2014/main" id="{58857062-A787-4928-99F1-90E859D0C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0" name="text-obznfi">
            <a:extLst xmlns:a="http://schemas.openxmlformats.org/drawingml/2006/main">
              <a:ext uri="{FF2B5EF4-FFF2-40B4-BE49-F238E27FC236}">
                <a16:creationId xmlns:a16="http://schemas.microsoft.com/office/drawing/2014/main" id="{83C0ADD1-8714-41F3-B490-C541D5967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Перевірити</a:t>
            </a:r>
          </a:p>
        </p:txBody>
      </p:sp>
      <p:sp>
        <p:nvSpPr>
          <p:cNvPr id="21" name="text-075a9f">
            <a:extLst xmlns:a="http://schemas.openxmlformats.org/drawingml/2006/main">
              <a:ext uri="{FF2B5EF4-FFF2-40B4-BE49-F238E27FC236}">
                <a16:creationId xmlns:a16="http://schemas.microsoft.com/office/drawing/2014/main" id="{FDE32405-5A3E-44B8-B274-8F262AD23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зворотним шляхом</a:t>
            </a:r>
          </a:p>
        </p:txBody>
      </p:sp>
    </p:spTree>
    <p:extLst>
      <p:ext uri="{BB962C8B-B14F-4D97-AF65-F5344CB8AC3E}">
        <p14:creationId xmlns:p14="http://schemas.microsoft.com/office/powerpoint/2010/main" val="140157594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ktdmlo">
            <a:extLst xmlns:a="http://schemas.openxmlformats.org/drawingml/2006/main">
              <a:ext uri="{FF2B5EF4-FFF2-40B4-BE49-F238E27FC236}">
                <a16:creationId xmlns:a16="http://schemas.microsoft.com/office/drawing/2014/main" id="{718FFC2A-303C-4DE3-8724-0E53005D1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РОЗВ’ЯЗАНИЙ ПРИКЛАД</a:t>
            </a:r>
          </a:p>
        </p:txBody>
      </p:sp>
      <p:sp>
        <p:nvSpPr>
          <p:cNvPr id="2" name="text-3egh7i">
            <a:extLst xmlns:a="http://schemas.openxmlformats.org/drawingml/2006/main">
              <a:ext uri="{FF2B5EF4-FFF2-40B4-BE49-F238E27FC236}">
                <a16:creationId xmlns:a16="http://schemas.microsoft.com/office/drawing/2014/main" id="{76BF5BBF-7A2F-42C2-9AC6-297D0C796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101101₂ дорівнює 45₁₀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E1E714-D79F-47A0-905F-85425FFD7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rygmtz">
            <a:extLst xmlns:a="http://schemas.openxmlformats.org/drawingml/2006/main">
              <a:ext uri="{FF2B5EF4-FFF2-40B4-BE49-F238E27FC236}">
                <a16:creationId xmlns:a16="http://schemas.microsoft.com/office/drawing/2014/main" id="{8331EBF2-9299-430C-B2D5-895D84DC4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vsoa91">
            <a:extLst xmlns:a="http://schemas.openxmlformats.org/drawingml/2006/main">
              <a:ext uri="{FF2B5EF4-FFF2-40B4-BE49-F238E27FC236}">
                <a16:creationId xmlns:a16="http://schemas.microsoft.com/office/drawing/2014/main" id="{AC097AB4-3DE9-464D-8B02-7A9F731C4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6" name="text-lvjsxm">
            <a:extLst xmlns:a="http://schemas.openxmlformats.org/drawingml/2006/main">
              <a:ext uri="{FF2B5EF4-FFF2-40B4-BE49-F238E27FC236}">
                <a16:creationId xmlns:a16="http://schemas.microsoft.com/office/drawing/2014/main" id="{A8233AE1-D73A-4B32-9FBC-376DBD825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905000"/>
            <a:ext cx="8763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181"/>
          </a:bodyPr>
          <a:lstStyle xmlns:a="http://schemas.openxmlformats.org/drawingml/2006/main"/>
          <a:p xmlns:a="http://schemas.openxmlformats.org/drawingml/2006/main">
            <a:pPr algn="ctr">
              <a:defRPr sz="36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1  0  1  1  0  1</a:t>
            </a:r>
          </a:p>
        </p:txBody>
      </p:sp>
      <p:sp>
        <p:nvSpPr>
          <p:cNvPr id="7" name="text-4rqt42">
            <a:extLst xmlns:a="http://schemas.openxmlformats.org/drawingml/2006/main">
              <a:ext uri="{FF2B5EF4-FFF2-40B4-BE49-F238E27FC236}">
                <a16:creationId xmlns:a16="http://schemas.microsoft.com/office/drawing/2014/main" id="{0198486D-5375-4E51-9F13-FC6FA9EE3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762250"/>
            <a:ext cx="8763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4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24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32  16   8   4   2   1</a:t>
            </a:r>
          </a:p>
        </p:txBody>
      </p:sp>
      <p:sp>
        <p:nvSpPr>
          <p:cNvPr id="8" name="text-rqk9br">
            <a:extLst xmlns:a="http://schemas.openxmlformats.org/drawingml/2006/main">
              <a:ext uri="{FF2B5EF4-FFF2-40B4-BE49-F238E27FC236}">
                <a16:creationId xmlns:a16="http://schemas.microsoft.com/office/drawing/2014/main" id="{CD937B0D-CDB8-43AF-A08B-4CD1C041C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762375"/>
            <a:ext cx="9906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1×32 + 0×16 + 1×8 + 1×4 + 0×2 + 1×1</a:t>
            </a:r>
          </a:p>
        </p:txBody>
      </p:sp>
      <p:sp>
        <p:nvSpPr>
          <p:cNvPr id="9" name="text-2fqxut">
            <a:extLst xmlns:a="http://schemas.openxmlformats.org/drawingml/2006/main">
              <a:ext uri="{FF2B5EF4-FFF2-40B4-BE49-F238E27FC236}">
                <a16:creationId xmlns:a16="http://schemas.microsoft.com/office/drawing/2014/main" id="{A2F306D4-99BD-4DF4-BFB9-AFCE36BD6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762500"/>
            <a:ext cx="742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32 + 8 + 4 + 1 = 45</a:t>
            </a:r>
          </a:p>
        </p:txBody>
      </p:sp>
    </p:spTree>
    <p:extLst>
      <p:ext uri="{BB962C8B-B14F-4D97-AF65-F5344CB8AC3E}">
        <p14:creationId xmlns:p14="http://schemas.microsoft.com/office/powerpoint/2010/main" val="113466193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16ak67">
            <a:extLst xmlns:a="http://schemas.openxmlformats.org/drawingml/2006/main">
              <a:ext uri="{FF2B5EF4-FFF2-40B4-BE49-F238E27FC236}">
                <a16:creationId xmlns:a16="http://schemas.microsoft.com/office/drawing/2014/main" id="{BDFC8CA3-C357-43FA-9C14-299210DAB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2</a:t>
            </a:r>
          </a:p>
        </p:txBody>
      </p:sp>
      <p:sp>
        <p:nvSpPr>
          <p:cNvPr id="2" name="text-gftyfc">
            <a:extLst xmlns:a="http://schemas.openxmlformats.org/drawingml/2006/main">
              <a:ext uri="{FF2B5EF4-FFF2-40B4-BE49-F238E27FC236}">
                <a16:creationId xmlns:a16="http://schemas.microsoft.com/office/drawing/2014/main" id="{08B973E7-BBE9-4C61-B8B3-EFBA7E500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Одна вісімкова цифра замінює три біти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F3243F-57A8-4BFA-A122-D21920BE4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hm59y9">
            <a:extLst xmlns:a="http://schemas.openxmlformats.org/drawingml/2006/main">
              <a:ext uri="{FF2B5EF4-FFF2-40B4-BE49-F238E27FC236}">
                <a16:creationId xmlns:a16="http://schemas.microsoft.com/office/drawing/2014/main" id="{ADAA6036-6818-4572-871E-CC3F6FF22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ehs0l1">
            <a:extLst xmlns:a="http://schemas.openxmlformats.org/drawingml/2006/main">
              <a:ext uri="{FF2B5EF4-FFF2-40B4-BE49-F238E27FC236}">
                <a16:creationId xmlns:a16="http://schemas.microsoft.com/office/drawing/2014/main" id="{3108BAF5-2BC3-44FD-AD58-0EF1CF70D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C15259-0872-4573-9CFD-689A07C29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edixkv">
            <a:extLst xmlns:a="http://schemas.openxmlformats.org/drawingml/2006/main">
              <a:ext uri="{FF2B5EF4-FFF2-40B4-BE49-F238E27FC236}">
                <a16:creationId xmlns:a16="http://schemas.microsoft.com/office/drawing/2014/main" id="{F186D4BE-408C-405D-9A81-480676749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000…111</a:t>
            </a:r>
          </a:p>
        </p:txBody>
      </p:sp>
      <p:sp>
        <p:nvSpPr>
          <p:cNvPr id="8" name="text-eyxwvc">
            <a:extLst xmlns:a="http://schemas.openxmlformats.org/drawingml/2006/main">
              <a:ext uri="{FF2B5EF4-FFF2-40B4-BE49-F238E27FC236}">
                <a16:creationId xmlns:a16="http://schemas.microsoft.com/office/drawing/2014/main" id="{5BF46402-D9FB-475A-8B5F-98C912126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3 біти</a:t>
            </a:r>
          </a:p>
        </p:txBody>
      </p:sp>
      <p:sp>
        <p:nvSpPr>
          <p:cNvPr id="9" name="text-g91xhm">
            <a:extLst xmlns:a="http://schemas.openxmlformats.org/drawingml/2006/main">
              <a:ext uri="{FF2B5EF4-FFF2-40B4-BE49-F238E27FC236}">
                <a16:creationId xmlns:a16="http://schemas.microsoft.com/office/drawing/2014/main" id="{BEE9A4D1-F3F8-4C64-8BB2-7B5FC2D35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2³ = 8 комбінацій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C31B0B-B988-41BC-9F7E-C2C63428B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8fvf7j">
            <a:extLst xmlns:a="http://schemas.openxmlformats.org/drawingml/2006/main">
              <a:ext uri="{FF2B5EF4-FFF2-40B4-BE49-F238E27FC236}">
                <a16:creationId xmlns:a16="http://schemas.microsoft.com/office/drawing/2014/main" id="{7CB1B384-6087-4F47-94F4-E3A2D0D15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0…7</a:t>
            </a:r>
          </a:p>
        </p:txBody>
      </p:sp>
      <p:sp>
        <p:nvSpPr>
          <p:cNvPr id="12" name="text-n1wb2h">
            <a:extLst xmlns:a="http://schemas.openxmlformats.org/drawingml/2006/main">
              <a:ext uri="{FF2B5EF4-FFF2-40B4-BE49-F238E27FC236}">
                <a16:creationId xmlns:a16="http://schemas.microsoft.com/office/drawing/2014/main" id="{669BB556-6131-498C-80E2-7A1F13865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 octal-цифра</a:t>
            </a:r>
          </a:p>
        </p:txBody>
      </p:sp>
      <p:sp>
        <p:nvSpPr>
          <p:cNvPr id="13" name="text-x22xv8">
            <a:extLst xmlns:a="http://schemas.openxmlformats.org/drawingml/2006/main">
              <a:ext uri="{FF2B5EF4-FFF2-40B4-BE49-F238E27FC236}">
                <a16:creationId xmlns:a16="http://schemas.microsoft.com/office/drawing/2014/main" id="{0BABB9E4-6BC5-45E5-B4BD-51E407E6E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точна відповідність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68E157-69F6-45A3-AFDC-A37E748AD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qp5t5c">
            <a:extLst xmlns:a="http://schemas.openxmlformats.org/drawingml/2006/main">
              <a:ext uri="{FF2B5EF4-FFF2-40B4-BE49-F238E27FC236}">
                <a16:creationId xmlns:a16="http://schemas.microsoft.com/office/drawing/2014/main" id="{AB542AD9-B18A-4E26-9ADC-709F73FC6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Справа → вліво</a:t>
            </a:r>
          </a:p>
        </p:txBody>
      </p:sp>
      <p:sp>
        <p:nvSpPr>
          <p:cNvPr id="16" name="text-x5ihc8">
            <a:extLst xmlns:a="http://schemas.openxmlformats.org/drawingml/2006/main">
              <a:ext uri="{FF2B5EF4-FFF2-40B4-BE49-F238E27FC236}">
                <a16:creationId xmlns:a16="http://schemas.microsoft.com/office/drawing/2014/main" id="{3F0009BC-6460-431E-9EFA-D3B19AF04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групування</a:t>
            </a:r>
          </a:p>
        </p:txBody>
      </p:sp>
      <p:sp>
        <p:nvSpPr>
          <p:cNvPr id="17" name="text-uo8u7s">
            <a:extLst xmlns:a="http://schemas.openxmlformats.org/drawingml/2006/main">
              <a:ext uri="{FF2B5EF4-FFF2-40B4-BE49-F238E27FC236}">
                <a16:creationId xmlns:a16="http://schemas.microsoft.com/office/drawing/2014/main" id="{657A94D2-AA53-471C-8813-105FB5933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нулі додаємо зліва</a:t>
            </a:r>
          </a:p>
        </p:txBody>
      </p:sp>
    </p:spTree>
    <p:extLst>
      <p:ext uri="{BB962C8B-B14F-4D97-AF65-F5344CB8AC3E}">
        <p14:creationId xmlns:p14="http://schemas.microsoft.com/office/powerpoint/2010/main" val="181238401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cflhit">
            <a:extLst xmlns:a="http://schemas.openxmlformats.org/drawingml/2006/main">
              <a:ext uri="{FF2B5EF4-FFF2-40B4-BE49-F238E27FC236}">
                <a16:creationId xmlns:a16="http://schemas.microsoft.com/office/drawing/2014/main" id="{B9ACBDA9-A287-4BE5-B460-DCC7437C3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РОЗВ’ЯЗАНИЙ ПРИКЛАД</a:t>
            </a:r>
          </a:p>
        </p:txBody>
      </p:sp>
      <p:sp>
        <p:nvSpPr>
          <p:cNvPr id="2" name="text-q7bew8">
            <a:extLst xmlns:a="http://schemas.openxmlformats.org/drawingml/2006/main">
              <a:ext uri="{FF2B5EF4-FFF2-40B4-BE49-F238E27FC236}">
                <a16:creationId xmlns:a16="http://schemas.microsoft.com/office/drawing/2014/main" id="{B09BF4EE-2ACF-4982-B250-96DE82851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101101₂ = 55₈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CCD1B8-5A11-4DC8-8CAD-C3D7DA1E8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5b8559">
            <a:extLst xmlns:a="http://schemas.openxmlformats.org/drawingml/2006/main">
              <a:ext uri="{FF2B5EF4-FFF2-40B4-BE49-F238E27FC236}">
                <a16:creationId xmlns:a16="http://schemas.microsoft.com/office/drawing/2014/main" id="{F0FE18FA-31B3-4E6A-98BA-8599281D5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qzc4ge">
            <a:extLst xmlns:a="http://schemas.openxmlformats.org/drawingml/2006/main">
              <a:ext uri="{FF2B5EF4-FFF2-40B4-BE49-F238E27FC236}">
                <a16:creationId xmlns:a16="http://schemas.microsoft.com/office/drawing/2014/main" id="{DD726433-459D-43E5-B830-0F0FF9DB6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0EB089-FAE0-4B67-AC38-FB0528CAB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lwqtqd">
            <a:extLst xmlns:a="http://schemas.openxmlformats.org/drawingml/2006/main">
              <a:ext uri="{FF2B5EF4-FFF2-40B4-BE49-F238E27FC236}">
                <a16:creationId xmlns:a16="http://schemas.microsoft.com/office/drawing/2014/main" id="{A59BC83D-BA78-4FC6-A19D-1D6E9E7A5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101 | 101</a:t>
            </a:r>
          </a:p>
        </p:txBody>
      </p:sp>
      <p:sp>
        <p:nvSpPr>
          <p:cNvPr id="8" name="text-yb8hy5">
            <a:extLst xmlns:a="http://schemas.openxmlformats.org/drawingml/2006/main">
              <a:ext uri="{FF2B5EF4-FFF2-40B4-BE49-F238E27FC236}">
                <a16:creationId xmlns:a16="http://schemas.microsoft.com/office/drawing/2014/main" id="{50CBF1D0-6295-4264-AF3A-7CBA46BED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групи по 3</a:t>
            </a:r>
          </a:p>
        </p:txBody>
      </p:sp>
      <p:sp>
        <p:nvSpPr>
          <p:cNvPr id="9" name="text-bkntw4">
            <a:extLst xmlns:a="http://schemas.openxmlformats.org/drawingml/2006/main">
              <a:ext uri="{FF2B5EF4-FFF2-40B4-BE49-F238E27FC236}">
                <a16:creationId xmlns:a16="http://schemas.microsoft.com/office/drawing/2014/main" id="{D4CCDE03-EEBB-458C-99BF-61E98C0B4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binary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CBEB49-1B38-4571-96CD-7CEDA95C0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fimhip">
            <a:extLst xmlns:a="http://schemas.openxmlformats.org/drawingml/2006/main">
              <a:ext uri="{FF2B5EF4-FFF2-40B4-BE49-F238E27FC236}">
                <a16:creationId xmlns:a16="http://schemas.microsoft.com/office/drawing/2014/main" id="{9DDD9871-63E5-440D-B046-0BD99C0A5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5 | 5</a:t>
            </a:r>
          </a:p>
        </p:txBody>
      </p:sp>
      <p:sp>
        <p:nvSpPr>
          <p:cNvPr id="12" name="text-np647v">
            <a:extLst xmlns:a="http://schemas.openxmlformats.org/drawingml/2006/main">
              <a:ext uri="{FF2B5EF4-FFF2-40B4-BE49-F238E27FC236}">
                <a16:creationId xmlns:a16="http://schemas.microsoft.com/office/drawing/2014/main" id="{D7D9B3D1-4F9A-4787-95DD-8AE7A70E1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кожна 101₂=5₈</a:t>
            </a:r>
          </a:p>
        </p:txBody>
      </p:sp>
      <p:sp>
        <p:nvSpPr>
          <p:cNvPr id="13" name="text-alpdgj">
            <a:extLst xmlns:a="http://schemas.openxmlformats.org/drawingml/2006/main">
              <a:ext uri="{FF2B5EF4-FFF2-40B4-BE49-F238E27FC236}">
                <a16:creationId xmlns:a16="http://schemas.microsoft.com/office/drawing/2014/main" id="{282C40AB-6BCF-44A6-A189-87939E157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octal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56E696-A832-41CC-B54E-282DCCDCC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4o9opr">
            <a:extLst xmlns:a="http://schemas.openxmlformats.org/drawingml/2006/main">
              <a:ext uri="{FF2B5EF4-FFF2-40B4-BE49-F238E27FC236}">
                <a16:creationId xmlns:a16="http://schemas.microsoft.com/office/drawing/2014/main" id="{2E5DC7E9-67C0-49DB-BC58-020856FF1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55₈</a:t>
            </a:r>
          </a:p>
        </p:txBody>
      </p:sp>
      <p:sp>
        <p:nvSpPr>
          <p:cNvPr id="16" name="text-p4q4fk">
            <a:extLst xmlns:a="http://schemas.openxmlformats.org/drawingml/2006/main">
              <a:ext uri="{FF2B5EF4-FFF2-40B4-BE49-F238E27FC236}">
                <a16:creationId xmlns:a16="http://schemas.microsoft.com/office/drawing/2014/main" id="{F7568DDB-095C-4A0C-A377-F3F91D477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результат</a:t>
            </a:r>
          </a:p>
        </p:txBody>
      </p:sp>
      <p:sp>
        <p:nvSpPr>
          <p:cNvPr id="17" name="text-ru9x4e">
            <a:extLst xmlns:a="http://schemas.openxmlformats.org/drawingml/2006/main">
              <a:ext uri="{FF2B5EF4-FFF2-40B4-BE49-F238E27FC236}">
                <a16:creationId xmlns:a16="http://schemas.microsoft.com/office/drawing/2014/main" id="{FDEA5172-E083-4EB8-AB2D-E94360CCF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5×8+5=45</a:t>
            </a:r>
          </a:p>
        </p:txBody>
      </p:sp>
    </p:spTree>
    <p:extLst>
      <p:ext uri="{BB962C8B-B14F-4D97-AF65-F5344CB8AC3E}">
        <p14:creationId xmlns:p14="http://schemas.microsoft.com/office/powerpoint/2010/main" val="167963084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jig805">
            <a:extLst xmlns:a="http://schemas.openxmlformats.org/drawingml/2006/main">
              <a:ext uri="{FF2B5EF4-FFF2-40B4-BE49-F238E27FC236}">
                <a16:creationId xmlns:a16="http://schemas.microsoft.com/office/drawing/2014/main" id="{F456B42F-197C-4587-BC3F-612F6D89E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2</a:t>
            </a:r>
          </a:p>
        </p:txBody>
      </p:sp>
      <p:sp>
        <p:nvSpPr>
          <p:cNvPr id="2" name="text-pf6xnu">
            <a:extLst xmlns:a="http://schemas.openxmlformats.org/drawingml/2006/main">
              <a:ext uri="{FF2B5EF4-FFF2-40B4-BE49-F238E27FC236}">
                <a16:creationId xmlns:a16="http://schemas.microsoft.com/office/drawing/2014/main" id="{FB18BC48-455A-4D53-94C4-8FEF09147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Одна шістнадцяткова цифра замінює чотири біти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E2DB2E-7BF8-492F-B69A-9762E93A8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9enh44">
            <a:extLst xmlns:a="http://schemas.openxmlformats.org/drawingml/2006/main">
              <a:ext uri="{FF2B5EF4-FFF2-40B4-BE49-F238E27FC236}">
                <a16:creationId xmlns:a16="http://schemas.microsoft.com/office/drawing/2014/main" id="{B8C550C8-0588-474F-AE1F-D56BCBE93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bx25p2">
            <a:extLst xmlns:a="http://schemas.openxmlformats.org/drawingml/2006/main">
              <a:ext uri="{FF2B5EF4-FFF2-40B4-BE49-F238E27FC236}">
                <a16:creationId xmlns:a16="http://schemas.microsoft.com/office/drawing/2014/main" id="{534B005F-DD51-4F46-8615-3DE365EA4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6581EE-EE74-4D65-AABB-162C84CE6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13pk24">
            <a:extLst xmlns:a="http://schemas.openxmlformats.org/drawingml/2006/main">
              <a:ext uri="{FF2B5EF4-FFF2-40B4-BE49-F238E27FC236}">
                <a16:creationId xmlns:a16="http://schemas.microsoft.com/office/drawing/2014/main" id="{22520D4F-4D9F-46A7-AB77-A00AF53A3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0000…1111</a:t>
            </a:r>
          </a:p>
        </p:txBody>
      </p:sp>
      <p:sp>
        <p:nvSpPr>
          <p:cNvPr id="8" name="text-z1inqa">
            <a:extLst xmlns:a="http://schemas.openxmlformats.org/drawingml/2006/main">
              <a:ext uri="{FF2B5EF4-FFF2-40B4-BE49-F238E27FC236}">
                <a16:creationId xmlns:a16="http://schemas.microsoft.com/office/drawing/2014/main" id="{E3041846-22B7-477F-80B7-33A97C30A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4 біти</a:t>
            </a:r>
          </a:p>
        </p:txBody>
      </p:sp>
      <p:sp>
        <p:nvSpPr>
          <p:cNvPr id="9" name="text-ldnupu">
            <a:extLst xmlns:a="http://schemas.openxmlformats.org/drawingml/2006/main">
              <a:ext uri="{FF2B5EF4-FFF2-40B4-BE49-F238E27FC236}">
                <a16:creationId xmlns:a16="http://schemas.microsoft.com/office/drawing/2014/main" id="{54F17EC2-BF0B-42C1-9577-4AC459CA0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2⁴ = 16 комбінацій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AD8985-A08D-4525-865E-F59A7B93E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o8vy31">
            <a:extLst xmlns:a="http://schemas.openxmlformats.org/drawingml/2006/main">
              <a:ext uri="{FF2B5EF4-FFF2-40B4-BE49-F238E27FC236}">
                <a16:creationId xmlns:a16="http://schemas.microsoft.com/office/drawing/2014/main" id="{C9C6FB78-9798-4214-BF73-5A934A834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0…9, A…F</a:t>
            </a:r>
          </a:p>
        </p:txBody>
      </p:sp>
      <p:sp>
        <p:nvSpPr>
          <p:cNvPr id="12" name="text-4zapav">
            <a:extLst xmlns:a="http://schemas.openxmlformats.org/drawingml/2006/main">
              <a:ext uri="{FF2B5EF4-FFF2-40B4-BE49-F238E27FC236}">
                <a16:creationId xmlns:a16="http://schemas.microsoft.com/office/drawing/2014/main" id="{AE468E7B-2698-446F-9A12-A563BA105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 hex-цифра</a:t>
            </a:r>
          </a:p>
        </p:txBody>
      </p:sp>
      <p:sp>
        <p:nvSpPr>
          <p:cNvPr id="13" name="text-m3ekoh">
            <a:extLst xmlns:a="http://schemas.openxmlformats.org/drawingml/2006/main">
              <a:ext uri="{FF2B5EF4-FFF2-40B4-BE49-F238E27FC236}">
                <a16:creationId xmlns:a16="http://schemas.microsoft.com/office/drawing/2014/main" id="{FE998BF8-BB54-4FBB-A05D-62FAA16FF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A=10 … F=15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0D9A5C-38A7-4EB5-A7FE-2229646AF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37i2kb">
            <a:extLst xmlns:a="http://schemas.openxmlformats.org/drawingml/2006/main">
              <a:ext uri="{FF2B5EF4-FFF2-40B4-BE49-F238E27FC236}">
                <a16:creationId xmlns:a16="http://schemas.microsoft.com/office/drawing/2014/main" id="{2B747965-3F3B-4D7A-BCD8-21D158283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0x</a:t>
            </a:r>
          </a:p>
        </p:txBody>
      </p:sp>
      <p:sp>
        <p:nvSpPr>
          <p:cNvPr id="16" name="text-71r59j">
            <a:extLst xmlns:a="http://schemas.openxmlformats.org/drawingml/2006/main">
              <a:ext uri="{FF2B5EF4-FFF2-40B4-BE49-F238E27FC236}">
                <a16:creationId xmlns:a16="http://schemas.microsoft.com/office/drawing/2014/main" id="{DF1A6C0A-A29A-4A0B-8D8D-614538BE2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поширений префікс</a:t>
            </a:r>
          </a:p>
        </p:txBody>
      </p:sp>
      <p:sp>
        <p:nvSpPr>
          <p:cNvPr id="17" name="text-44jzsj">
            <a:extLst xmlns:a="http://schemas.openxmlformats.org/drawingml/2006/main">
              <a:ext uri="{FF2B5EF4-FFF2-40B4-BE49-F238E27FC236}">
                <a16:creationId xmlns:a16="http://schemas.microsoft.com/office/drawing/2014/main" id="{AEFCBD10-DAE4-499C-85A9-A9B5D340A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0x2D</a:t>
            </a:r>
          </a:p>
        </p:txBody>
      </p:sp>
    </p:spTree>
    <p:extLst>
      <p:ext uri="{BB962C8B-B14F-4D97-AF65-F5344CB8AC3E}">
        <p14:creationId xmlns:p14="http://schemas.microsoft.com/office/powerpoint/2010/main" val="54347090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text-ugu0nw">
            <a:extLst xmlns:a="http://schemas.openxmlformats.org/drawingml/2006/main">
              <a:ext uri="{FF2B5EF4-FFF2-40B4-BE49-F238E27FC236}">
                <a16:creationId xmlns:a16="http://schemas.microsoft.com/office/drawing/2014/main" id="{84C97C14-667D-4262-AD85-C2AEB4470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2</a:t>
            </a:r>
          </a:p>
        </p:txBody>
      </p:sp>
      <p:sp>
        <p:nvSpPr>
          <p:cNvPr id="2" name="text-ap2iso">
            <a:extLst xmlns:a="http://schemas.openxmlformats.org/drawingml/2006/main">
              <a:ext uri="{FF2B5EF4-FFF2-40B4-BE49-F238E27FC236}">
                <a16:creationId xmlns:a16="http://schemas.microsoft.com/office/drawing/2014/main" id="{25512828-1AAB-4D07-A3D8-D1CFDB3B7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A–F позначають значення 10–15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B679D7-80BD-48A7-B465-50DB929B2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c6la1w">
            <a:extLst xmlns:a="http://schemas.openxmlformats.org/drawingml/2006/main">
              <a:ext uri="{FF2B5EF4-FFF2-40B4-BE49-F238E27FC236}">
                <a16:creationId xmlns:a16="http://schemas.microsoft.com/office/drawing/2014/main" id="{414B873C-04BC-474F-88F4-414B757AC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8hq6py">
            <a:extLst xmlns:a="http://schemas.openxmlformats.org/drawingml/2006/main">
              <a:ext uri="{FF2B5EF4-FFF2-40B4-BE49-F238E27FC236}">
                <a16:creationId xmlns:a16="http://schemas.microsoft.com/office/drawing/2014/main" id="{B2B8E806-56F1-4419-A824-EF7031BB8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04ABED-F463-478C-AFFE-A789A5509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143125"/>
            <a:ext cx="1695450" cy="23812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abup6b">
            <a:extLst xmlns:a="http://schemas.openxmlformats.org/drawingml/2006/main">
              <a:ext uri="{FF2B5EF4-FFF2-40B4-BE49-F238E27FC236}">
                <a16:creationId xmlns:a16="http://schemas.microsoft.com/office/drawing/2014/main" id="{8210C78B-0BC8-43BE-988E-0D95A2A26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62200"/>
            <a:ext cx="135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333"/>
          </a:bodyPr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8" name="text-qh0llx">
            <a:extLst xmlns:a="http://schemas.openxmlformats.org/drawingml/2006/main">
              <a:ext uri="{FF2B5EF4-FFF2-40B4-BE49-F238E27FC236}">
                <a16:creationId xmlns:a16="http://schemas.microsoft.com/office/drawing/2014/main" id="{FD03DF32-064C-44E7-B4A1-847598A42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0875"/>
            <a:ext cx="1352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524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9" name="text-1tkfmx">
            <a:extLst xmlns:a="http://schemas.openxmlformats.org/drawingml/2006/main">
              <a:ext uri="{FF2B5EF4-FFF2-40B4-BE49-F238E27FC236}">
                <a16:creationId xmlns:a16="http://schemas.microsoft.com/office/drawing/2014/main" id="{9371A718-F71A-4F61-B291-6AB580EF7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76675"/>
            <a:ext cx="1352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000"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1010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4B6215-C237-4176-BC6B-289198212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2143125"/>
            <a:ext cx="1695450" cy="23812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rlflmc">
            <a:extLst xmlns:a="http://schemas.openxmlformats.org/drawingml/2006/main">
              <a:ext uri="{FF2B5EF4-FFF2-40B4-BE49-F238E27FC236}">
                <a16:creationId xmlns:a16="http://schemas.microsoft.com/office/drawing/2014/main" id="{C4B657B6-B44C-4144-82E0-1B4878ED9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2362200"/>
            <a:ext cx="135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333"/>
          </a:bodyPr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text-tgsesz">
            <a:extLst xmlns:a="http://schemas.openxmlformats.org/drawingml/2006/main">
              <a:ext uri="{FF2B5EF4-FFF2-40B4-BE49-F238E27FC236}">
                <a16:creationId xmlns:a16="http://schemas.microsoft.com/office/drawing/2014/main" id="{E3EAFE5F-2360-4F45-BBCD-C2AC1D6CF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3190875"/>
            <a:ext cx="1352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524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13" name="text-5lbwbv">
            <a:extLst xmlns:a="http://schemas.openxmlformats.org/drawingml/2006/main">
              <a:ext uri="{FF2B5EF4-FFF2-40B4-BE49-F238E27FC236}">
                <a16:creationId xmlns:a16="http://schemas.microsoft.com/office/drawing/2014/main" id="{2B228EFF-A581-4966-911D-FE67BB5DD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3876675"/>
            <a:ext cx="1352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000"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1011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4A05DF-8D3A-41DF-AB9C-295ADB8A2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143125"/>
            <a:ext cx="1695450" cy="23812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8iz69x">
            <a:extLst xmlns:a="http://schemas.openxmlformats.org/drawingml/2006/main">
              <a:ext uri="{FF2B5EF4-FFF2-40B4-BE49-F238E27FC236}">
                <a16:creationId xmlns:a16="http://schemas.microsoft.com/office/drawing/2014/main" id="{713C850A-BC29-49BB-9E9A-70C6DC2E1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362200"/>
            <a:ext cx="135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333"/>
          </a:bodyPr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text-5jhm1n">
            <a:extLst xmlns:a="http://schemas.openxmlformats.org/drawingml/2006/main">
              <a:ext uri="{FF2B5EF4-FFF2-40B4-BE49-F238E27FC236}">
                <a16:creationId xmlns:a16="http://schemas.microsoft.com/office/drawing/2014/main" id="{D5987783-7812-4034-B3C8-85708FD28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190875"/>
            <a:ext cx="1352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524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17" name="text-qn5h5e">
            <a:extLst xmlns:a="http://schemas.openxmlformats.org/drawingml/2006/main">
              <a:ext uri="{FF2B5EF4-FFF2-40B4-BE49-F238E27FC236}">
                <a16:creationId xmlns:a16="http://schemas.microsoft.com/office/drawing/2014/main" id="{8E21522D-CB0C-4E0D-A1B5-CAB6AB72B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876675"/>
            <a:ext cx="1352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000"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1100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463114-42A6-46A5-9E6B-572F26D78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43125"/>
            <a:ext cx="1695450" cy="23812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9" name="text-ijra3m">
            <a:extLst xmlns:a="http://schemas.openxmlformats.org/drawingml/2006/main">
              <a:ext uri="{FF2B5EF4-FFF2-40B4-BE49-F238E27FC236}">
                <a16:creationId xmlns:a16="http://schemas.microsoft.com/office/drawing/2014/main" id="{BF9440E7-F239-4CCD-B8FE-129084CD4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362200"/>
            <a:ext cx="135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333"/>
          </a:bodyPr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20" name="text-ljl5tv">
            <a:extLst xmlns:a="http://schemas.openxmlformats.org/drawingml/2006/main">
              <a:ext uri="{FF2B5EF4-FFF2-40B4-BE49-F238E27FC236}">
                <a16:creationId xmlns:a16="http://schemas.microsoft.com/office/drawing/2014/main" id="{F4E85B82-D88E-47A2-9958-85B0EE124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190875"/>
            <a:ext cx="1352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524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21" name="text-86tps3">
            <a:extLst xmlns:a="http://schemas.openxmlformats.org/drawingml/2006/main">
              <a:ext uri="{FF2B5EF4-FFF2-40B4-BE49-F238E27FC236}">
                <a16:creationId xmlns:a16="http://schemas.microsoft.com/office/drawing/2014/main" id="{1F37BE04-888A-468C-9F61-074E99268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876675"/>
            <a:ext cx="1352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000"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1101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E43746-E535-4ADC-834A-EBFDFAC7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695450" cy="23812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3" name="text-r0ri6z">
            <a:extLst xmlns:a="http://schemas.openxmlformats.org/drawingml/2006/main">
              <a:ext uri="{FF2B5EF4-FFF2-40B4-BE49-F238E27FC236}">
                <a16:creationId xmlns:a16="http://schemas.microsoft.com/office/drawing/2014/main" id="{13999660-C344-4E75-8310-6FB86A848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362200"/>
            <a:ext cx="135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333"/>
          </a:bodyPr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E</a:t>
            </a:r>
          </a:p>
        </p:txBody>
      </p:sp>
      <p:sp>
        <p:nvSpPr>
          <p:cNvPr id="24" name="text-9n77v0">
            <a:extLst xmlns:a="http://schemas.openxmlformats.org/drawingml/2006/main">
              <a:ext uri="{FF2B5EF4-FFF2-40B4-BE49-F238E27FC236}">
                <a16:creationId xmlns:a16="http://schemas.microsoft.com/office/drawing/2014/main" id="{CE2AAAB0-42EC-4B77-AC58-994B90240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190875"/>
            <a:ext cx="1352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524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25" name="text-h4c3ba">
            <a:extLst xmlns:a="http://schemas.openxmlformats.org/drawingml/2006/main">
              <a:ext uri="{FF2B5EF4-FFF2-40B4-BE49-F238E27FC236}">
                <a16:creationId xmlns:a16="http://schemas.microsoft.com/office/drawing/2014/main" id="{CC48E0EE-592B-47E6-9B9D-20C162028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76675"/>
            <a:ext cx="1352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000"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1110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563E181-CB2A-4C18-8545-AC90359C3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143125"/>
            <a:ext cx="1695450" cy="23812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7" name="text-6u4gz6">
            <a:extLst xmlns:a="http://schemas.openxmlformats.org/drawingml/2006/main">
              <a:ext uri="{FF2B5EF4-FFF2-40B4-BE49-F238E27FC236}">
                <a16:creationId xmlns:a16="http://schemas.microsoft.com/office/drawing/2014/main" id="{4ED5EF35-955C-42F4-BFB3-BF085B1BB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362200"/>
            <a:ext cx="135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333"/>
          </a:bodyPr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F</a:t>
            </a:r>
          </a:p>
        </p:txBody>
      </p:sp>
      <p:sp>
        <p:nvSpPr>
          <p:cNvPr id="28" name="text-mv3sjg">
            <a:extLst xmlns:a="http://schemas.openxmlformats.org/drawingml/2006/main">
              <a:ext uri="{FF2B5EF4-FFF2-40B4-BE49-F238E27FC236}">
                <a16:creationId xmlns:a16="http://schemas.microsoft.com/office/drawing/2014/main" id="{79CE327E-0D9D-4991-B45E-A4E7BA84F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190875"/>
            <a:ext cx="1352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524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29" name="text-rse05y">
            <a:extLst xmlns:a="http://schemas.openxmlformats.org/drawingml/2006/main">
              <a:ext uri="{FF2B5EF4-FFF2-40B4-BE49-F238E27FC236}">
                <a16:creationId xmlns:a16="http://schemas.microsoft.com/office/drawing/2014/main" id="{E6AE5840-6232-4654-B285-95AB36603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876675"/>
            <a:ext cx="1352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000"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1111</a:t>
            </a:r>
          </a:p>
        </p:txBody>
      </p:sp>
    </p:spTree>
    <p:extLst>
      <p:ext uri="{BB962C8B-B14F-4D97-AF65-F5344CB8AC3E}">
        <p14:creationId xmlns:p14="http://schemas.microsoft.com/office/powerpoint/2010/main" val="41840105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8ab0ph">
            <a:extLst xmlns:a="http://schemas.openxmlformats.org/drawingml/2006/main">
              <a:ext uri="{FF2B5EF4-FFF2-40B4-BE49-F238E27FC236}">
                <a16:creationId xmlns:a16="http://schemas.microsoft.com/office/drawing/2014/main" id="{94E196BA-11D3-451C-A5E4-5FFBB29E6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РОЗВ’ЯЗАНИЙ ПРИКЛАД</a:t>
            </a:r>
          </a:p>
        </p:txBody>
      </p:sp>
      <p:sp>
        <p:nvSpPr>
          <p:cNvPr id="2" name="text-d11skx">
            <a:extLst xmlns:a="http://schemas.openxmlformats.org/drawingml/2006/main">
              <a:ext uri="{FF2B5EF4-FFF2-40B4-BE49-F238E27FC236}">
                <a16:creationId xmlns:a16="http://schemas.microsoft.com/office/drawing/2014/main" id="{6DEA3EE0-7C1B-43F9-9052-7997C9C31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0x2D = 00101101₂ = 45₁₀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600556-7C4A-45BB-BB88-3195E31B6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vtdbbm">
            <a:extLst xmlns:a="http://schemas.openxmlformats.org/drawingml/2006/main">
              <a:ext uri="{FF2B5EF4-FFF2-40B4-BE49-F238E27FC236}">
                <a16:creationId xmlns:a16="http://schemas.microsoft.com/office/drawing/2014/main" id="{2A4F61FE-F337-49FF-B5B7-C81B9975D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1a89io">
            <a:extLst xmlns:a="http://schemas.openxmlformats.org/drawingml/2006/main">
              <a:ext uri="{FF2B5EF4-FFF2-40B4-BE49-F238E27FC236}">
                <a16:creationId xmlns:a16="http://schemas.microsoft.com/office/drawing/2014/main" id="{39352CC4-C3C9-45A7-AFD5-ED5ACC7EA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50C1BE-8A93-47B5-B856-00FA78831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5hclfk">
            <a:extLst xmlns:a="http://schemas.openxmlformats.org/drawingml/2006/main">
              <a:ext uri="{FF2B5EF4-FFF2-40B4-BE49-F238E27FC236}">
                <a16:creationId xmlns:a16="http://schemas.microsoft.com/office/drawing/2014/main" id="{CD4C0220-8744-4748-AAFF-ADC7550EF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2₁₆</a:t>
            </a:r>
          </a:p>
        </p:txBody>
      </p:sp>
      <p:sp>
        <p:nvSpPr>
          <p:cNvPr id="8" name="text-rujofl">
            <a:extLst xmlns:a="http://schemas.openxmlformats.org/drawingml/2006/main">
              <a:ext uri="{FF2B5EF4-FFF2-40B4-BE49-F238E27FC236}">
                <a16:creationId xmlns:a16="http://schemas.microsoft.com/office/drawing/2014/main" id="{191E787D-AC19-449D-9C0B-649C5930B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0010₂</a:t>
            </a:r>
          </a:p>
        </p:txBody>
      </p:sp>
      <p:sp>
        <p:nvSpPr>
          <p:cNvPr id="9" name="text-fgrbxv">
            <a:extLst xmlns:a="http://schemas.openxmlformats.org/drawingml/2006/main">
              <a:ext uri="{FF2B5EF4-FFF2-40B4-BE49-F238E27FC236}">
                <a16:creationId xmlns:a16="http://schemas.microsoft.com/office/drawing/2014/main" id="{E3AA088B-E9F1-4C21-97EC-E4A1157DC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2×16=32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27403B-5573-42CE-8FBB-8BE24BEE3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yt9um8">
            <a:extLst xmlns:a="http://schemas.openxmlformats.org/drawingml/2006/main">
              <a:ext uri="{FF2B5EF4-FFF2-40B4-BE49-F238E27FC236}">
                <a16:creationId xmlns:a16="http://schemas.microsoft.com/office/drawing/2014/main" id="{4A19D1D0-9834-441F-A024-896817FF3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D₁₆</a:t>
            </a:r>
          </a:p>
        </p:txBody>
      </p:sp>
      <p:sp>
        <p:nvSpPr>
          <p:cNvPr id="12" name="text-l7p4bt">
            <a:extLst xmlns:a="http://schemas.openxmlformats.org/drawingml/2006/main">
              <a:ext uri="{FF2B5EF4-FFF2-40B4-BE49-F238E27FC236}">
                <a16:creationId xmlns:a16="http://schemas.microsoft.com/office/drawing/2014/main" id="{5DBAB461-8970-4210-87AF-093A4717C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1101₂</a:t>
            </a:r>
          </a:p>
        </p:txBody>
      </p:sp>
      <p:sp>
        <p:nvSpPr>
          <p:cNvPr id="13" name="text-qpw6sv">
            <a:extLst xmlns:a="http://schemas.openxmlformats.org/drawingml/2006/main">
              <a:ext uri="{FF2B5EF4-FFF2-40B4-BE49-F238E27FC236}">
                <a16:creationId xmlns:a16="http://schemas.microsoft.com/office/drawing/2014/main" id="{A1AEB48B-3A50-45BF-AB92-8819201ED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D=13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85F023-E8B8-425C-A3D7-2BCAAE648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mboiaz">
            <a:extLst xmlns:a="http://schemas.openxmlformats.org/drawingml/2006/main">
              <a:ext uri="{FF2B5EF4-FFF2-40B4-BE49-F238E27FC236}">
                <a16:creationId xmlns:a16="http://schemas.microsoft.com/office/drawing/2014/main" id="{D0136DF8-9009-43C6-95AC-CA6E905AD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0010 1101₂</a:t>
            </a:r>
          </a:p>
        </p:txBody>
      </p:sp>
      <p:sp>
        <p:nvSpPr>
          <p:cNvPr id="16" name="text-hj1pw4">
            <a:extLst xmlns:a="http://schemas.openxmlformats.org/drawingml/2006/main">
              <a:ext uri="{FF2B5EF4-FFF2-40B4-BE49-F238E27FC236}">
                <a16:creationId xmlns:a16="http://schemas.microsoft.com/office/drawing/2014/main" id="{C51B2A34-3395-40FA-817F-284A71875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8 бітів</a:t>
            </a:r>
          </a:p>
        </p:txBody>
      </p:sp>
      <p:sp>
        <p:nvSpPr>
          <p:cNvPr id="17" name="text-y0xw5a">
            <a:extLst xmlns:a="http://schemas.openxmlformats.org/drawingml/2006/main">
              <a:ext uri="{FF2B5EF4-FFF2-40B4-BE49-F238E27FC236}">
                <a16:creationId xmlns:a16="http://schemas.microsoft.com/office/drawing/2014/main" id="{957EBE55-63F8-4264-9718-F41569DB2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групи по 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5E1098-8648-49C1-A618-B759F6905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9" name="text-0a9uxg">
            <a:extLst xmlns:a="http://schemas.openxmlformats.org/drawingml/2006/main">
              <a:ext uri="{FF2B5EF4-FFF2-40B4-BE49-F238E27FC236}">
                <a16:creationId xmlns:a16="http://schemas.microsoft.com/office/drawing/2014/main" id="{A2B72547-495D-4247-9F21-AE9128C16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45₁₀</a:t>
            </a:r>
          </a:p>
        </p:txBody>
      </p:sp>
      <p:sp>
        <p:nvSpPr>
          <p:cNvPr id="20" name="text-jn8dmt">
            <a:extLst xmlns:a="http://schemas.openxmlformats.org/drawingml/2006/main">
              <a:ext uri="{FF2B5EF4-FFF2-40B4-BE49-F238E27FC236}">
                <a16:creationId xmlns:a16="http://schemas.microsoft.com/office/drawing/2014/main" id="{C52CCFD9-DB22-43CF-8EED-F4E1F9929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32+13</a:t>
            </a:r>
          </a:p>
        </p:txBody>
      </p:sp>
      <p:sp>
        <p:nvSpPr>
          <p:cNvPr id="21" name="text-yfsd4l">
            <a:extLst xmlns:a="http://schemas.openxmlformats.org/drawingml/2006/main">
              <a:ext uri="{FF2B5EF4-FFF2-40B4-BE49-F238E27FC236}">
                <a16:creationId xmlns:a16="http://schemas.microsoft.com/office/drawing/2014/main" id="{278BECF7-4024-4629-A38D-9B14D44E5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перевірка</a:t>
            </a:r>
          </a:p>
        </p:txBody>
      </p:sp>
    </p:spTree>
    <p:extLst>
      <p:ext uri="{BB962C8B-B14F-4D97-AF65-F5344CB8AC3E}">
        <p14:creationId xmlns:p14="http://schemas.microsoft.com/office/powerpoint/2010/main" val="144418887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ext-4u0br5">
            <a:extLst xmlns:a="http://schemas.openxmlformats.org/drawingml/2006/main">
              <a:ext uri="{FF2B5EF4-FFF2-40B4-BE49-F238E27FC236}">
                <a16:creationId xmlns:a16="http://schemas.microsoft.com/office/drawing/2014/main" id="{2CCFD3B8-8EEA-41B8-9AB5-95C774B10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2</a:t>
            </a:r>
          </a:p>
        </p:txBody>
      </p:sp>
      <p:sp>
        <p:nvSpPr>
          <p:cNvPr id="2" name="text-8b7xxw">
            <a:extLst xmlns:a="http://schemas.openxmlformats.org/drawingml/2006/main">
              <a:ext uri="{FF2B5EF4-FFF2-40B4-BE49-F238E27FC236}">
                <a16:creationId xmlns:a16="http://schemas.microsoft.com/office/drawing/2014/main" id="{4DF54A29-D47F-4E2A-A06D-DFD29A92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Для кожної пари систем є найкоротший маршрут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E3EA3F-20D6-4CA4-9BFE-E10E17DC2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mv8hak">
            <a:extLst xmlns:a="http://schemas.openxmlformats.org/drawingml/2006/main">
              <a:ext uri="{FF2B5EF4-FFF2-40B4-BE49-F238E27FC236}">
                <a16:creationId xmlns:a16="http://schemas.microsoft.com/office/drawing/2014/main" id="{1B5F7EE2-C15C-48D1-B843-EBC98A022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7cs4z3">
            <a:extLst xmlns:a="http://schemas.openxmlformats.org/drawingml/2006/main">
              <a:ext uri="{FF2B5EF4-FFF2-40B4-BE49-F238E27FC236}">
                <a16:creationId xmlns:a16="http://schemas.microsoft.com/office/drawing/2014/main" id="{0A3C17B5-E1DA-4C33-9B9A-9E5CC2824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99B5AA-7778-41EB-B883-BFB48F8D4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nqeeqz">
            <a:extLst xmlns:a="http://schemas.openxmlformats.org/drawingml/2006/main">
              <a:ext uri="{FF2B5EF4-FFF2-40B4-BE49-F238E27FC236}">
                <a16:creationId xmlns:a16="http://schemas.microsoft.com/office/drawing/2014/main" id="{76D09252-EF16-494F-979A-25C597CAB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 ↔ 10</a:t>
            </a:r>
          </a:p>
        </p:txBody>
      </p:sp>
      <p:sp>
        <p:nvSpPr>
          <p:cNvPr id="8" name="text-lfskct">
            <a:extLst xmlns:a="http://schemas.openxmlformats.org/drawingml/2006/main">
              <a:ext uri="{FF2B5EF4-FFF2-40B4-BE49-F238E27FC236}">
                <a16:creationId xmlns:a16="http://schemas.microsoft.com/office/drawing/2014/main" id="{223CFFF5-5171-4B69-A281-73F31FFAD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ваги / ділення</a:t>
            </a:r>
          </a:p>
        </p:txBody>
      </p:sp>
      <p:sp>
        <p:nvSpPr>
          <p:cNvPr id="9" name="text-qcmkcd">
            <a:extLst xmlns:a="http://schemas.openxmlformats.org/drawingml/2006/main">
              <a:ext uri="{FF2B5EF4-FFF2-40B4-BE49-F238E27FC236}">
                <a16:creationId xmlns:a16="http://schemas.microsoft.com/office/drawing/2014/main" id="{92DBB3B2-15C9-43E3-AF4B-560D3F1DC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загальний алгоритм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26A29C-2142-46B9-A3E5-89DA5E40C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b21bpg">
            <a:extLst xmlns:a="http://schemas.openxmlformats.org/drawingml/2006/main">
              <a:ext uri="{FF2B5EF4-FFF2-40B4-BE49-F238E27FC236}">
                <a16:creationId xmlns:a16="http://schemas.microsoft.com/office/drawing/2014/main" id="{DB2A6633-F55D-4CA3-83F5-F6990DE8D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 ↔ 8</a:t>
            </a:r>
          </a:p>
        </p:txBody>
      </p:sp>
      <p:sp>
        <p:nvSpPr>
          <p:cNvPr id="12" name="text-sqbpy4">
            <a:extLst xmlns:a="http://schemas.openxmlformats.org/drawingml/2006/main">
              <a:ext uri="{FF2B5EF4-FFF2-40B4-BE49-F238E27FC236}">
                <a16:creationId xmlns:a16="http://schemas.microsoft.com/office/drawing/2014/main" id="{4E4EAD8A-BA9F-4B87-8507-84D2900D9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групи по 3</a:t>
            </a:r>
          </a:p>
        </p:txBody>
      </p:sp>
      <p:sp>
        <p:nvSpPr>
          <p:cNvPr id="13" name="text-aao3rz">
            <a:extLst xmlns:a="http://schemas.openxmlformats.org/drawingml/2006/main">
              <a:ext uri="{FF2B5EF4-FFF2-40B4-BE49-F238E27FC236}">
                <a16:creationId xmlns:a16="http://schemas.microsoft.com/office/drawing/2014/main" id="{384EEE68-61C5-4176-93D8-543227DEB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8=2³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9F9160-C78B-4D86-BEBF-D071F769B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dhgw70">
            <a:extLst xmlns:a="http://schemas.openxmlformats.org/drawingml/2006/main">
              <a:ext uri="{FF2B5EF4-FFF2-40B4-BE49-F238E27FC236}">
                <a16:creationId xmlns:a16="http://schemas.microsoft.com/office/drawing/2014/main" id="{55E5161B-D70F-4AA9-A71B-7B8D43042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 ↔ 16</a:t>
            </a:r>
          </a:p>
        </p:txBody>
      </p:sp>
      <p:sp>
        <p:nvSpPr>
          <p:cNvPr id="16" name="text-vs8c5a">
            <a:extLst xmlns:a="http://schemas.openxmlformats.org/drawingml/2006/main">
              <a:ext uri="{FF2B5EF4-FFF2-40B4-BE49-F238E27FC236}">
                <a16:creationId xmlns:a16="http://schemas.microsoft.com/office/drawing/2014/main" id="{C3D1ECB2-183B-4337-990D-2E8FDB9CF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групи по 4</a:t>
            </a:r>
          </a:p>
        </p:txBody>
      </p:sp>
      <p:sp>
        <p:nvSpPr>
          <p:cNvPr id="17" name="text-fpmryr">
            <a:extLst xmlns:a="http://schemas.openxmlformats.org/drawingml/2006/main">
              <a:ext uri="{FF2B5EF4-FFF2-40B4-BE49-F238E27FC236}">
                <a16:creationId xmlns:a16="http://schemas.microsoft.com/office/drawing/2014/main" id="{D0A8703F-4851-4D77-83A9-B7F3E0933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16=2⁴</a:t>
            </a:r>
          </a:p>
        </p:txBody>
      </p:sp>
      <p:sp>
        <p:nvSpPr>
          <p:cNvPr id="18" name="text-kc6826">
            <a:extLst xmlns:a="http://schemas.openxmlformats.org/drawingml/2006/main">
              <a:ext uri="{FF2B5EF4-FFF2-40B4-BE49-F238E27FC236}">
                <a16:creationId xmlns:a16="http://schemas.microsoft.com/office/drawing/2014/main" id="{EE57697A-E070-4D12-9ECA-E1CA61547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86375"/>
            <a:ext cx="11191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667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Octal ↔ hex: безпечний маршрут через binary</a:t>
            </a:r>
          </a:p>
        </p:txBody>
      </p:sp>
    </p:spTree>
    <p:extLst>
      <p:ext uri="{BB962C8B-B14F-4D97-AF65-F5344CB8AC3E}">
        <p14:creationId xmlns:p14="http://schemas.microsoft.com/office/powerpoint/2010/main" val="179707357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8ulzsb">
            <a:extLst xmlns:a="http://schemas.openxmlformats.org/drawingml/2006/main">
              <a:ext uri="{FF2B5EF4-FFF2-40B4-BE49-F238E27FC236}">
                <a16:creationId xmlns:a16="http://schemas.microsoft.com/office/drawing/2014/main" id="{6FA966AE-D268-47BE-91AC-6756FA982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2</a:t>
            </a:r>
          </a:p>
        </p:txBody>
      </p:sp>
      <p:sp>
        <p:nvSpPr>
          <p:cNvPr id="2" name="text-yde366">
            <a:extLst xmlns:a="http://schemas.openxmlformats.org/drawingml/2006/main">
              <a:ext uri="{FF2B5EF4-FFF2-40B4-BE49-F238E27FC236}">
                <a16:creationId xmlns:a16="http://schemas.microsoft.com/office/drawing/2014/main" id="{378DADBA-E4D5-4CC0-9690-B3B53D57F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n беззнакових бітів кодують 0…2ⁿ−1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1E0C76-F261-4970-B55F-0320C60A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k9ciz9">
            <a:extLst xmlns:a="http://schemas.openxmlformats.org/drawingml/2006/main">
              <a:ext uri="{FF2B5EF4-FFF2-40B4-BE49-F238E27FC236}">
                <a16:creationId xmlns:a16="http://schemas.microsoft.com/office/drawing/2014/main" id="{69F835FE-E9DE-491B-9605-596F88FAA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k5db2s">
            <a:extLst xmlns:a="http://schemas.openxmlformats.org/drawingml/2006/main">
              <a:ext uri="{FF2B5EF4-FFF2-40B4-BE49-F238E27FC236}">
                <a16:creationId xmlns:a16="http://schemas.microsoft.com/office/drawing/2014/main" id="{12210576-7F5D-4FB4-8EE6-06C60072F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6" name="text-bhe24j">
            <a:extLst xmlns:a="http://schemas.openxmlformats.org/drawingml/2006/main">
              <a:ext uri="{FF2B5EF4-FFF2-40B4-BE49-F238E27FC236}">
                <a16:creationId xmlns:a16="http://schemas.microsoft.com/office/drawing/2014/main" id="{70B0B28B-78CC-4E5F-B798-BE6732A22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238375"/>
            <a:ext cx="2667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54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54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2ⁿ</a:t>
            </a:r>
          </a:p>
        </p:txBody>
      </p:sp>
      <p:sp>
        <p:nvSpPr>
          <p:cNvPr id="7" name="text-5t563r">
            <a:extLst xmlns:a="http://schemas.openxmlformats.org/drawingml/2006/main">
              <a:ext uri="{FF2B5EF4-FFF2-40B4-BE49-F238E27FC236}">
                <a16:creationId xmlns:a16="http://schemas.microsoft.com/office/drawing/2014/main" id="{DC2BE896-8F06-43C2-A8DE-B33AE0E9F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86125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комбінацій</a:t>
            </a:r>
          </a:p>
        </p:txBody>
      </p:sp>
      <p:sp>
        <p:nvSpPr>
          <p:cNvPr id="8" name="text-ht4xdf">
            <a:extLst xmlns:a="http://schemas.openxmlformats.org/drawingml/2006/main">
              <a:ext uri="{FF2B5EF4-FFF2-40B4-BE49-F238E27FC236}">
                <a16:creationId xmlns:a16="http://schemas.microsoft.com/office/drawing/2014/main" id="{61921F6E-06A0-4784-A73C-5E380F4DA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286000"/>
            <a:ext cx="152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4950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4950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9" name="text-6br3t4">
            <a:extLst xmlns:a="http://schemas.openxmlformats.org/drawingml/2006/main">
              <a:ext uri="{FF2B5EF4-FFF2-40B4-BE49-F238E27FC236}">
                <a16:creationId xmlns:a16="http://schemas.microsoft.com/office/drawing/2014/main" id="{99D31954-FF52-407A-91B4-FBFC4B344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381250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6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36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…</a:t>
            </a:r>
          </a:p>
        </p:txBody>
      </p:sp>
      <p:sp>
        <p:nvSpPr>
          <p:cNvPr id="10" name="text-8xd38c">
            <a:extLst xmlns:a="http://schemas.openxmlformats.org/drawingml/2006/main">
              <a:ext uri="{FF2B5EF4-FFF2-40B4-BE49-F238E27FC236}">
                <a16:creationId xmlns:a16="http://schemas.microsoft.com/office/drawing/2014/main" id="{036D5D18-1A32-4371-8596-0BBBA36F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286000"/>
            <a:ext cx="238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4500" b="1">
                <a:solidFill>
                  <a:srgbClr val="D9912B"/>
                </a:solidFill>
                <a:latin typeface="Aptos"/>
                <a:ea typeface="Aptos"/>
                <a:cs typeface="Aptos"/>
              </a:defRPr>
            </a:pPr>
            <a:r>
              <a:rPr sz="4500" b="1">
                <a:solidFill>
                  <a:srgbClr val="D9912B"/>
                </a:solidFill>
                <a:latin typeface="Aptos"/>
                <a:ea typeface="Aptos"/>
                <a:cs typeface="Aptos"/>
              </a:rPr>
              <a:t>2ⁿ−1</a:t>
            </a:r>
          </a:p>
        </p:txBody>
      </p:sp>
      <p:sp>
        <p:nvSpPr>
          <p:cNvPr id="11" name="text-vosawq">
            <a:extLst xmlns:a="http://schemas.openxmlformats.org/drawingml/2006/main">
              <a:ext uri="{FF2B5EF4-FFF2-40B4-BE49-F238E27FC236}">
                <a16:creationId xmlns:a16="http://schemas.microsoft.com/office/drawing/2014/main" id="{77CC9D87-AB66-43D1-8283-D264CE67F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953000"/>
            <a:ext cx="11191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unsigned integer — беззнакове ціле число</a:t>
            </a:r>
          </a:p>
        </p:txBody>
      </p:sp>
    </p:spTree>
    <p:extLst>
      <p:ext uri="{BB962C8B-B14F-4D97-AF65-F5344CB8AC3E}">
        <p14:creationId xmlns:p14="http://schemas.microsoft.com/office/powerpoint/2010/main" val="214440627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62swv4">
            <a:extLst xmlns:a="http://schemas.openxmlformats.org/drawingml/2006/main">
              <a:ext uri="{FF2B5EF4-FFF2-40B4-BE49-F238E27FC236}">
                <a16:creationId xmlns:a16="http://schemas.microsoft.com/office/drawing/2014/main" id="{D73A6DD0-0F24-4A7D-931C-08C533861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2</a:t>
            </a:r>
          </a:p>
        </p:txBody>
      </p:sp>
      <p:sp>
        <p:nvSpPr>
          <p:cNvPr id="2" name="text-3ouj5f">
            <a:extLst xmlns:a="http://schemas.openxmlformats.org/drawingml/2006/main">
              <a:ext uri="{FF2B5EF4-FFF2-40B4-BE49-F238E27FC236}">
                <a16:creationId xmlns:a16="http://schemas.microsoft.com/office/drawing/2014/main" id="{CBF947EB-BA09-49FE-AC85-EA35C9829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Вісім беззнакових бітів дають 0…255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CD2FE4-DF19-48EB-A88A-1C1636074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vzyb7g">
            <a:extLst xmlns:a="http://schemas.openxmlformats.org/drawingml/2006/main">
              <a:ext uri="{FF2B5EF4-FFF2-40B4-BE49-F238E27FC236}">
                <a16:creationId xmlns:a16="http://schemas.microsoft.com/office/drawing/2014/main" id="{1F5C2E8E-7351-4883-BD8E-D2D1BC0F6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xc5zxm">
            <a:extLst xmlns:a="http://schemas.openxmlformats.org/drawingml/2006/main">
              <a:ext uri="{FF2B5EF4-FFF2-40B4-BE49-F238E27FC236}">
                <a16:creationId xmlns:a16="http://schemas.microsoft.com/office/drawing/2014/main" id="{82761CC1-C35F-4673-9CF5-56612DC38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32053F-8FC1-478B-972E-5D996FB21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qkltu6">
            <a:extLst xmlns:a="http://schemas.openxmlformats.org/drawingml/2006/main">
              <a:ext uri="{FF2B5EF4-FFF2-40B4-BE49-F238E27FC236}">
                <a16:creationId xmlns:a16="http://schemas.microsoft.com/office/drawing/2014/main" id="{96E4821C-1601-402C-84AC-3F8F27BC0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00000000₂</a:t>
            </a:r>
          </a:p>
        </p:txBody>
      </p:sp>
      <p:sp>
        <p:nvSpPr>
          <p:cNvPr id="8" name="text-3c1gpz">
            <a:extLst xmlns:a="http://schemas.openxmlformats.org/drawingml/2006/main">
              <a:ext uri="{FF2B5EF4-FFF2-40B4-BE49-F238E27FC236}">
                <a16:creationId xmlns:a16="http://schemas.microsoft.com/office/drawing/2014/main" id="{3056FF8E-AB29-4D3E-80CC-650A7F5DA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9" name="text-1a8k43">
            <a:extLst xmlns:a="http://schemas.openxmlformats.org/drawingml/2006/main">
              <a:ext uri="{FF2B5EF4-FFF2-40B4-BE49-F238E27FC236}">
                <a16:creationId xmlns:a16="http://schemas.microsoft.com/office/drawing/2014/main" id="{AA781E4C-B808-46AA-9F82-B0F1DA5C2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мінімум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91C382-FB92-44FB-A129-19A38F27C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0nbdi2">
            <a:extLst xmlns:a="http://schemas.openxmlformats.org/drawingml/2006/main">
              <a:ext uri="{FF2B5EF4-FFF2-40B4-BE49-F238E27FC236}">
                <a16:creationId xmlns:a16="http://schemas.microsoft.com/office/drawing/2014/main" id="{A2A805DE-0E47-4F51-8CE3-255C7366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2⁸</a:t>
            </a:r>
          </a:p>
        </p:txBody>
      </p:sp>
      <p:sp>
        <p:nvSpPr>
          <p:cNvPr id="12" name="text-1oiq2h">
            <a:extLst xmlns:a="http://schemas.openxmlformats.org/drawingml/2006/main">
              <a:ext uri="{FF2B5EF4-FFF2-40B4-BE49-F238E27FC236}">
                <a16:creationId xmlns:a16="http://schemas.microsoft.com/office/drawing/2014/main" id="{D787B782-CD62-45C2-93ED-59390FC53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256</a:t>
            </a:r>
          </a:p>
        </p:txBody>
      </p:sp>
      <p:sp>
        <p:nvSpPr>
          <p:cNvPr id="13" name="text-z71uh5">
            <a:extLst xmlns:a="http://schemas.openxmlformats.org/drawingml/2006/main">
              <a:ext uri="{FF2B5EF4-FFF2-40B4-BE49-F238E27FC236}">
                <a16:creationId xmlns:a16="http://schemas.microsoft.com/office/drawing/2014/main" id="{F6A4DBA2-44FD-4858-A6C0-D553E62A1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кількість кодів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B470D7-A3EB-4761-A66C-8C17D21F1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nl76rl">
            <a:extLst xmlns:a="http://schemas.openxmlformats.org/drawingml/2006/main">
              <a:ext uri="{FF2B5EF4-FFF2-40B4-BE49-F238E27FC236}">
                <a16:creationId xmlns:a16="http://schemas.microsoft.com/office/drawing/2014/main" id="{6829A140-4D39-4306-A21A-16833BF40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2⁸−1</a:t>
            </a:r>
          </a:p>
        </p:txBody>
      </p:sp>
      <p:sp>
        <p:nvSpPr>
          <p:cNvPr id="16" name="text-28bd9i">
            <a:extLst xmlns:a="http://schemas.openxmlformats.org/drawingml/2006/main">
              <a:ext uri="{FF2B5EF4-FFF2-40B4-BE49-F238E27FC236}">
                <a16:creationId xmlns:a16="http://schemas.microsoft.com/office/drawing/2014/main" id="{3FCAA026-F69B-446F-8BF9-C0D7E3DDF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255</a:t>
            </a:r>
          </a:p>
        </p:txBody>
      </p:sp>
      <p:sp>
        <p:nvSpPr>
          <p:cNvPr id="17" name="text-u3qb7v">
            <a:extLst xmlns:a="http://schemas.openxmlformats.org/drawingml/2006/main">
              <a:ext uri="{FF2B5EF4-FFF2-40B4-BE49-F238E27FC236}">
                <a16:creationId xmlns:a16="http://schemas.microsoft.com/office/drawing/2014/main" id="{BCDAE725-66F6-4CA5-B731-8DE23BD0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максимум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0CA8BC-AA0E-45B2-B034-9FDA60E23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9" name="text-vnmoh2">
            <a:extLst xmlns:a="http://schemas.openxmlformats.org/drawingml/2006/main">
              <a:ext uri="{FF2B5EF4-FFF2-40B4-BE49-F238E27FC236}">
                <a16:creationId xmlns:a16="http://schemas.microsoft.com/office/drawing/2014/main" id="{ADBE4E6B-2A4F-4EDF-8C40-E7158AB8A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256₁₀</a:t>
            </a:r>
          </a:p>
        </p:txBody>
      </p:sp>
      <p:sp>
        <p:nvSpPr>
          <p:cNvPr id="20" name="text-vwtx1n">
            <a:extLst xmlns:a="http://schemas.openxmlformats.org/drawingml/2006/main">
              <a:ext uri="{FF2B5EF4-FFF2-40B4-BE49-F238E27FC236}">
                <a16:creationId xmlns:a16="http://schemas.microsoft.com/office/drawing/2014/main" id="{D3C3D531-2E88-4915-85FF-2D9F4BEE0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 00000000₂</a:t>
            </a:r>
          </a:p>
        </p:txBody>
      </p:sp>
      <p:sp>
        <p:nvSpPr>
          <p:cNvPr id="21" name="text-x0iagh">
            <a:extLst xmlns:a="http://schemas.openxmlformats.org/drawingml/2006/main">
              <a:ext uri="{FF2B5EF4-FFF2-40B4-BE49-F238E27FC236}">
                <a16:creationId xmlns:a16="http://schemas.microsoft.com/office/drawing/2014/main" id="{DAAE17B5-1E47-4267-9F44-E67EDABBA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потрібно 9 бітів</a:t>
            </a:r>
          </a:p>
        </p:txBody>
      </p:sp>
    </p:spTree>
    <p:extLst>
      <p:ext uri="{BB962C8B-B14F-4D97-AF65-F5344CB8AC3E}">
        <p14:creationId xmlns:p14="http://schemas.microsoft.com/office/powerpoint/2010/main" val="189109689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hf2qhl">
            <a:extLst xmlns:a="http://schemas.openxmlformats.org/drawingml/2006/main">
              <a:ext uri="{FF2B5EF4-FFF2-40B4-BE49-F238E27FC236}">
                <a16:creationId xmlns:a16="http://schemas.microsoft.com/office/drawing/2014/main" id="{B7AD7530-1529-43BC-AC5C-F116D5475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2</a:t>
            </a:r>
          </a:p>
        </p:txBody>
      </p:sp>
      <p:sp>
        <p:nvSpPr>
          <p:cNvPr id="2" name="text-ubkl9c">
            <a:extLst xmlns:a="http://schemas.openxmlformats.org/drawingml/2006/main">
              <a:ext uri="{FF2B5EF4-FFF2-40B4-BE49-F238E27FC236}">
                <a16:creationId xmlns:a16="http://schemas.microsoft.com/office/drawing/2014/main" id="{0D3E4659-1916-4123-9225-0C05B2009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Знаковому числу потрібне правило кодування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CE11ED-9446-4A0C-8AB9-ED10B9A20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kwubam">
            <a:extLst xmlns:a="http://schemas.openxmlformats.org/drawingml/2006/main">
              <a:ext uri="{FF2B5EF4-FFF2-40B4-BE49-F238E27FC236}">
                <a16:creationId xmlns:a16="http://schemas.microsoft.com/office/drawing/2014/main" id="{09D7234B-2FA3-49F3-9B32-094CEE88D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p4p37k">
            <a:extLst xmlns:a="http://schemas.openxmlformats.org/drawingml/2006/main">
              <a:ext uri="{FF2B5EF4-FFF2-40B4-BE49-F238E27FC236}">
                <a16:creationId xmlns:a16="http://schemas.microsoft.com/office/drawing/2014/main" id="{7A356339-0C26-4D80-A7EB-7761F8220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D8D372-74E0-47EB-A97B-EC7D07EA5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90700"/>
            <a:ext cx="55054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4AA500-320F-484D-93AF-0FB1B4B79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90700"/>
            <a:ext cx="762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74B5"/>
          </a:solidFill>
          <a:ln xmlns:a="http://schemas.openxmlformats.org/drawingml/2006/main" w="9525">
            <a:solidFill>
              <a:srgbClr val="2E74B5"/>
            </a:solidFill>
            <a:prstDash val="solid"/>
          </a:ln>
        </p:spPr>
      </p:sp>
      <p:sp>
        <p:nvSpPr>
          <p:cNvPr id="8" name="text-5ik18i">
            <a:extLst xmlns:a="http://schemas.openxmlformats.org/drawingml/2006/main">
              <a:ext uri="{FF2B5EF4-FFF2-40B4-BE49-F238E27FC236}">
                <a16:creationId xmlns:a16="http://schemas.microsoft.com/office/drawing/2014/main" id="{D81C5399-69E5-4866-84DD-0F6929775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955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MSB — Most Significant Bit</a:t>
            </a:r>
          </a:p>
        </p:txBody>
      </p:sp>
      <p:sp>
        <p:nvSpPr>
          <p:cNvPr id="9" name="text-lp2tjb">
            <a:extLst xmlns:a="http://schemas.openxmlformats.org/drawingml/2006/main">
              <a:ext uri="{FF2B5EF4-FFF2-40B4-BE49-F238E27FC236}">
                <a16:creationId xmlns:a16="http://schemas.microsoft.com/office/drawing/2014/main" id="{C8F4C174-5781-40CC-92A2-07493DF49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57500"/>
            <a:ext cx="4857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Старший значущий біт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У знаковому форматі допомагає визначити знак.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7C059C-8A9A-46B2-8B0D-D5B29F905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90700"/>
            <a:ext cx="55054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E69583-2DB0-4670-BCC4-285277FD1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90700"/>
            <a:ext cx="762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9B77"/>
          </a:solidFill>
          <a:ln xmlns:a="http://schemas.openxmlformats.org/drawingml/2006/main" w="9525">
            <a:solidFill>
              <a:srgbClr val="4B9B77"/>
            </a:solidFill>
            <a:prstDash val="solid"/>
          </a:ln>
        </p:spPr>
      </p:sp>
      <p:sp>
        <p:nvSpPr>
          <p:cNvPr id="12" name="text-oek6tw">
            <a:extLst xmlns:a="http://schemas.openxmlformats.org/drawingml/2006/main">
              <a:ext uri="{FF2B5EF4-FFF2-40B4-BE49-F238E27FC236}">
                <a16:creationId xmlns:a16="http://schemas.microsoft.com/office/drawing/2014/main" id="{D800E0F6-A7E9-4C45-8C92-455B8751E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0955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LSB — Least Significant Bit</a:t>
            </a:r>
          </a:p>
        </p:txBody>
      </p:sp>
      <p:sp>
        <p:nvSpPr>
          <p:cNvPr id="13" name="text-8gud7h">
            <a:extLst xmlns:a="http://schemas.openxmlformats.org/drawingml/2006/main">
              <a:ext uri="{FF2B5EF4-FFF2-40B4-BE49-F238E27FC236}">
                <a16:creationId xmlns:a16="http://schemas.microsoft.com/office/drawing/2014/main" id="{279C16CE-C429-45D9-94B5-FAD139DF9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57500"/>
            <a:ext cx="4857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Молодший значущий біт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Має вагу 2⁰.</a:t>
            </a:r>
          </a:p>
        </p:txBody>
      </p:sp>
      <p:sp>
        <p:nvSpPr>
          <p:cNvPr id="14" name="text-hr07u9">
            <a:extLst xmlns:a="http://schemas.openxmlformats.org/drawingml/2006/main">
              <a:ext uri="{FF2B5EF4-FFF2-40B4-BE49-F238E27FC236}">
                <a16:creationId xmlns:a16="http://schemas.microsoft.com/office/drawing/2014/main" id="{21872987-3B0E-44BB-ACE5-865A04F8A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86375"/>
            <a:ext cx="11191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652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Розрядність є частиною коду: далі використовуємо 8 бітів.</a:t>
            </a:r>
          </a:p>
        </p:txBody>
      </p:sp>
    </p:spTree>
    <p:extLst>
      <p:ext uri="{BB962C8B-B14F-4D97-AF65-F5344CB8AC3E}">
        <p14:creationId xmlns:p14="http://schemas.microsoft.com/office/powerpoint/2010/main" val="174474131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rsvhzn">
            <a:extLst xmlns:a="http://schemas.openxmlformats.org/drawingml/2006/main">
              <a:ext uri="{FF2B5EF4-FFF2-40B4-BE49-F238E27FC236}">
                <a16:creationId xmlns:a16="http://schemas.microsoft.com/office/drawing/2014/main" id="{5CA15A6C-F307-4754-86AF-9A1410BF3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2</a:t>
            </a:r>
          </a:p>
        </p:txBody>
      </p:sp>
      <p:sp>
        <p:nvSpPr>
          <p:cNvPr id="2" name="text-kkc166">
            <a:extLst xmlns:a="http://schemas.openxmlformats.org/drawingml/2006/main">
              <a:ext uri="{FF2B5EF4-FFF2-40B4-BE49-F238E27FC236}">
                <a16:creationId xmlns:a16="http://schemas.microsoft.com/office/drawing/2014/main" id="{B0C928AC-DCBD-4FD5-9E23-F3BFCF197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Прямий код зберігає знак окремо від модуля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C3EBB1-88B2-4986-A54B-B26561DDE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75b9su">
            <a:extLst xmlns:a="http://schemas.openxmlformats.org/drawingml/2006/main">
              <a:ext uri="{FF2B5EF4-FFF2-40B4-BE49-F238E27FC236}">
                <a16:creationId xmlns:a16="http://schemas.microsoft.com/office/drawing/2014/main" id="{A9EF15DB-2F39-41EE-9214-030486019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a4nxf7">
            <a:extLst xmlns:a="http://schemas.openxmlformats.org/drawingml/2006/main">
              <a:ext uri="{FF2B5EF4-FFF2-40B4-BE49-F238E27FC236}">
                <a16:creationId xmlns:a16="http://schemas.microsoft.com/office/drawing/2014/main" id="{5A899783-F0C7-49B4-9B46-30D1B04BD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65A847-2BFB-4DA9-A098-F5BEC84A8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90700"/>
            <a:ext cx="55054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B3FF2B-C52C-42FC-BBF9-E52A562FC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90700"/>
            <a:ext cx="762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9B77"/>
          </a:solidFill>
          <a:ln xmlns:a="http://schemas.openxmlformats.org/drawingml/2006/main" w="9525">
            <a:solidFill>
              <a:srgbClr val="4B9B77"/>
            </a:solidFill>
            <a:prstDash val="solid"/>
          </a:ln>
        </p:spPr>
      </p:sp>
      <p:sp>
        <p:nvSpPr>
          <p:cNvPr id="8" name="text-675r2e">
            <a:extLst xmlns:a="http://schemas.openxmlformats.org/drawingml/2006/main">
              <a:ext uri="{FF2B5EF4-FFF2-40B4-BE49-F238E27FC236}">
                <a16:creationId xmlns:a16="http://schemas.microsoft.com/office/drawing/2014/main" id="{28243673-5E7C-421B-8FB3-640814F16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955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+13</a:t>
            </a:r>
          </a:p>
        </p:txBody>
      </p:sp>
      <p:sp>
        <p:nvSpPr>
          <p:cNvPr id="9" name="text-n4rc0n">
            <a:extLst xmlns:a="http://schemas.openxmlformats.org/drawingml/2006/main">
              <a:ext uri="{FF2B5EF4-FFF2-40B4-BE49-F238E27FC236}">
                <a16:creationId xmlns:a16="http://schemas.microsoft.com/office/drawing/2014/main" id="{809FDBC8-E6FB-4EF6-AA03-709CA9E4B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57500"/>
            <a:ext cx="4857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00001101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MSB=0 · модуль 0001101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20B693-7DC1-4181-BEF4-7C90D4113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90700"/>
            <a:ext cx="55054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747920-EA52-41A9-ADD7-F6923D5FF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90700"/>
            <a:ext cx="762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B5B"/>
          </a:solidFill>
          <a:ln xmlns:a="http://schemas.openxmlformats.org/drawingml/2006/main" w="9525">
            <a:solidFill>
              <a:srgbClr val="C65B5B"/>
            </a:solidFill>
            <a:prstDash val="solid"/>
          </a:ln>
        </p:spPr>
      </p:sp>
      <p:sp>
        <p:nvSpPr>
          <p:cNvPr id="12" name="text-3n7hpc">
            <a:extLst xmlns:a="http://schemas.openxmlformats.org/drawingml/2006/main">
              <a:ext uri="{FF2B5EF4-FFF2-40B4-BE49-F238E27FC236}">
                <a16:creationId xmlns:a16="http://schemas.microsoft.com/office/drawing/2014/main" id="{ED6300D1-873B-4741-A77E-915246516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0955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C65B5B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C65B5B"/>
                </a:solidFill>
                <a:latin typeface="Aptos"/>
                <a:ea typeface="Aptos"/>
                <a:cs typeface="Aptos"/>
              </a:rPr>
              <a:t>−13</a:t>
            </a:r>
          </a:p>
        </p:txBody>
      </p:sp>
      <p:sp>
        <p:nvSpPr>
          <p:cNvPr id="13" name="text-qw0ms3">
            <a:extLst xmlns:a="http://schemas.openxmlformats.org/drawingml/2006/main">
              <a:ext uri="{FF2B5EF4-FFF2-40B4-BE49-F238E27FC236}">
                <a16:creationId xmlns:a16="http://schemas.microsoft.com/office/drawing/2014/main" id="{0F808470-555C-4523-B094-D0A78CFFB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57500"/>
            <a:ext cx="4857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10001101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MSB=1 · модуль 0001101</a:t>
            </a:r>
          </a:p>
        </p:txBody>
      </p:sp>
      <p:sp>
        <p:nvSpPr>
          <p:cNvPr id="14" name="text-280oek">
            <a:extLst xmlns:a="http://schemas.openxmlformats.org/drawingml/2006/main">
              <a:ext uri="{FF2B5EF4-FFF2-40B4-BE49-F238E27FC236}">
                <a16:creationId xmlns:a16="http://schemas.microsoft.com/office/drawing/2014/main" id="{A8CB7040-39B7-4E9D-809F-B392BDBFC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0"/>
            <a:ext cx="11191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611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Два нулі: 00000000 і 10000000 · діапазон −127…127</a:t>
            </a:r>
          </a:p>
        </p:txBody>
      </p:sp>
    </p:spTree>
    <p:extLst>
      <p:ext uri="{BB962C8B-B14F-4D97-AF65-F5344CB8AC3E}">
        <p14:creationId xmlns:p14="http://schemas.microsoft.com/office/powerpoint/2010/main" val="68954753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mjckbz">
            <a:extLst xmlns:a="http://schemas.openxmlformats.org/drawingml/2006/main">
              <a:ext uri="{FF2B5EF4-FFF2-40B4-BE49-F238E27FC236}">
                <a16:creationId xmlns:a16="http://schemas.microsoft.com/office/drawing/2014/main" id="{D7EB2D56-B4EF-4CDB-8AC5-EB1DD7A9C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2</a:t>
            </a:r>
          </a:p>
        </p:txBody>
      </p:sp>
      <p:sp>
        <p:nvSpPr>
          <p:cNvPr id="2" name="text-aibopq">
            <a:extLst xmlns:a="http://schemas.openxmlformats.org/drawingml/2006/main">
              <a:ext uri="{FF2B5EF4-FFF2-40B4-BE49-F238E27FC236}">
                <a16:creationId xmlns:a16="http://schemas.microsoft.com/office/drawing/2014/main" id="{BFEA8B41-B35D-4B41-A703-39C5449A0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Обернений код інвертує всі біти додатного числа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FCC8A1-BAC3-46F2-852E-2CEACB0A1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ymphyy">
            <a:extLst xmlns:a="http://schemas.openxmlformats.org/drawingml/2006/main">
              <a:ext uri="{FF2B5EF4-FFF2-40B4-BE49-F238E27FC236}">
                <a16:creationId xmlns:a16="http://schemas.microsoft.com/office/drawing/2014/main" id="{336F3A57-EA77-40E1-842D-0CDD7AF73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h4e0jq">
            <a:extLst xmlns:a="http://schemas.openxmlformats.org/drawingml/2006/main">
              <a:ext uri="{FF2B5EF4-FFF2-40B4-BE49-F238E27FC236}">
                <a16:creationId xmlns:a16="http://schemas.microsoft.com/office/drawing/2014/main" id="{24F19F8C-1003-4A44-BC2F-8AD4E53A1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AB7842-AD6B-4864-AE81-D7A295A4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90700"/>
            <a:ext cx="55054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584AF1-2526-4C34-800F-2F242A31E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90700"/>
            <a:ext cx="762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9B77"/>
          </a:solidFill>
          <a:ln xmlns:a="http://schemas.openxmlformats.org/drawingml/2006/main" w="9525">
            <a:solidFill>
              <a:srgbClr val="4B9B77"/>
            </a:solidFill>
            <a:prstDash val="solid"/>
          </a:ln>
        </p:spPr>
      </p:sp>
      <p:sp>
        <p:nvSpPr>
          <p:cNvPr id="8" name="text-lo4djj">
            <a:extLst xmlns:a="http://schemas.openxmlformats.org/drawingml/2006/main">
              <a:ext uri="{FF2B5EF4-FFF2-40B4-BE49-F238E27FC236}">
                <a16:creationId xmlns:a16="http://schemas.microsoft.com/office/drawing/2014/main" id="{4203AAA1-BEC0-4F9E-97FD-3D9628FE3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955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+13</a:t>
            </a:r>
          </a:p>
        </p:txBody>
      </p:sp>
      <p:sp>
        <p:nvSpPr>
          <p:cNvPr id="9" name="text-6rj2c8">
            <a:extLst xmlns:a="http://schemas.openxmlformats.org/drawingml/2006/main">
              <a:ext uri="{FF2B5EF4-FFF2-40B4-BE49-F238E27FC236}">
                <a16:creationId xmlns:a16="http://schemas.microsoft.com/office/drawing/2014/main" id="{4C434327-A7F0-4D69-8CA2-46B65630B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57500"/>
            <a:ext cx="4857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00001101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5A9108-4815-49BF-8904-7CDC74D72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90700"/>
            <a:ext cx="55054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06B790-F3BF-487A-B4B3-589D2226B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90700"/>
            <a:ext cx="762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B5B"/>
          </a:solidFill>
          <a:ln xmlns:a="http://schemas.openxmlformats.org/drawingml/2006/main" w="9525">
            <a:solidFill>
              <a:srgbClr val="C65B5B"/>
            </a:solidFill>
            <a:prstDash val="solid"/>
          </a:ln>
        </p:spPr>
      </p:sp>
      <p:sp>
        <p:nvSpPr>
          <p:cNvPr id="12" name="text-hazq7i">
            <a:extLst xmlns:a="http://schemas.openxmlformats.org/drawingml/2006/main">
              <a:ext uri="{FF2B5EF4-FFF2-40B4-BE49-F238E27FC236}">
                <a16:creationId xmlns:a16="http://schemas.microsoft.com/office/drawing/2014/main" id="{61C3BCEA-7C9D-4D22-A153-FE53141F5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0955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C65B5B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C65B5B"/>
                </a:solidFill>
                <a:latin typeface="Aptos"/>
                <a:ea typeface="Aptos"/>
                <a:cs typeface="Aptos"/>
              </a:rPr>
              <a:t>−13</a:t>
            </a:r>
          </a:p>
        </p:txBody>
      </p:sp>
      <p:sp>
        <p:nvSpPr>
          <p:cNvPr id="13" name="text-hkwudz">
            <a:extLst xmlns:a="http://schemas.openxmlformats.org/drawingml/2006/main">
              <a:ext uri="{FF2B5EF4-FFF2-40B4-BE49-F238E27FC236}">
                <a16:creationId xmlns:a16="http://schemas.microsoft.com/office/drawing/2014/main" id="{D17CF703-AFDE-45A2-BB12-5C7B8B08C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57500"/>
            <a:ext cx="4857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11110010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інверсія 0↔1</a:t>
            </a:r>
          </a:p>
        </p:txBody>
      </p:sp>
      <p:sp>
        <p:nvSpPr>
          <p:cNvPr id="14" name="text-ato4um">
            <a:extLst xmlns:a="http://schemas.openxmlformats.org/drawingml/2006/main">
              <a:ext uri="{FF2B5EF4-FFF2-40B4-BE49-F238E27FC236}">
                <a16:creationId xmlns:a16="http://schemas.microsoft.com/office/drawing/2014/main" id="{8284CC21-DB7F-4D27-91F5-25495DB64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0"/>
            <a:ext cx="11191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611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Два нулі: 00000000 і 11111111 · діапазон −127…127</a:t>
            </a:r>
          </a:p>
        </p:txBody>
      </p:sp>
    </p:spTree>
    <p:extLst>
      <p:ext uri="{BB962C8B-B14F-4D97-AF65-F5344CB8AC3E}">
        <p14:creationId xmlns:p14="http://schemas.microsoft.com/office/powerpoint/2010/main" val="82388319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ext-0h3gex">
            <a:extLst xmlns:a="http://schemas.openxmlformats.org/drawingml/2006/main">
              <a:ext uri="{FF2B5EF4-FFF2-40B4-BE49-F238E27FC236}">
                <a16:creationId xmlns:a16="http://schemas.microsoft.com/office/drawing/2014/main" id="{695A9233-89D2-40A4-B5AB-CC81B3B4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2</a:t>
            </a:r>
          </a:p>
        </p:txBody>
      </p:sp>
      <p:sp>
        <p:nvSpPr>
          <p:cNvPr id="2" name="text-va1rim">
            <a:extLst xmlns:a="http://schemas.openxmlformats.org/drawingml/2006/main">
              <a:ext uri="{FF2B5EF4-FFF2-40B4-BE49-F238E27FC236}">
                <a16:creationId xmlns:a16="http://schemas.microsoft.com/office/drawing/2014/main" id="{C6FC575E-D26A-45F1-BEDA-F572F6457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Додатковий код: інверсія плюс один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6E5D6A-B98F-4A30-84D4-1F2FA8E70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gdviki">
            <a:extLst xmlns:a="http://schemas.openxmlformats.org/drawingml/2006/main">
              <a:ext uri="{FF2B5EF4-FFF2-40B4-BE49-F238E27FC236}">
                <a16:creationId xmlns:a16="http://schemas.microsoft.com/office/drawing/2014/main" id="{1192B7B3-6D0B-47FC-91E1-5CF56895C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c23fbu">
            <a:extLst xmlns:a="http://schemas.openxmlformats.org/drawingml/2006/main">
              <a:ext uri="{FF2B5EF4-FFF2-40B4-BE49-F238E27FC236}">
                <a16:creationId xmlns:a16="http://schemas.microsoft.com/office/drawing/2014/main" id="{4ADAE836-14F0-44D4-9786-1971C98E0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7649F6-9824-419F-B555-D479E926D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uyvfn0">
            <a:extLst xmlns:a="http://schemas.openxmlformats.org/drawingml/2006/main">
              <a:ext uri="{FF2B5EF4-FFF2-40B4-BE49-F238E27FC236}">
                <a16:creationId xmlns:a16="http://schemas.microsoft.com/office/drawing/2014/main" id="{AD2B9FEC-C36D-4CAD-9183-90D8FFC77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text-z1ed3z">
            <a:extLst xmlns:a="http://schemas.openxmlformats.org/drawingml/2006/main">
              <a:ext uri="{FF2B5EF4-FFF2-40B4-BE49-F238E27FC236}">
                <a16:creationId xmlns:a16="http://schemas.microsoft.com/office/drawing/2014/main" id="{DAB754F7-63D8-4DF5-863E-F37FF32B1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Записати +x</a:t>
            </a:r>
          </a:p>
        </p:txBody>
      </p:sp>
      <p:sp>
        <p:nvSpPr>
          <p:cNvPr id="9" name="text-bgzqko">
            <a:extLst xmlns:a="http://schemas.openxmlformats.org/drawingml/2006/main">
              <a:ext uri="{FF2B5EF4-FFF2-40B4-BE49-F238E27FC236}">
                <a16:creationId xmlns:a16="http://schemas.microsoft.com/office/drawing/2014/main" id="{C0F9D80C-D61F-4718-9B07-FE8CC0336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у n бітах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118F09-B380-43EF-B04C-198F9B7EC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j83gvq">
            <a:extLst xmlns:a="http://schemas.openxmlformats.org/drawingml/2006/main">
              <a:ext uri="{FF2B5EF4-FFF2-40B4-BE49-F238E27FC236}">
                <a16:creationId xmlns:a16="http://schemas.microsoft.com/office/drawing/2014/main" id="{4F5521CA-09BC-4A15-8A7F-F36A80979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text-ssv7mv">
            <a:extLst xmlns:a="http://schemas.openxmlformats.org/drawingml/2006/main">
              <a:ext uri="{FF2B5EF4-FFF2-40B4-BE49-F238E27FC236}">
                <a16:creationId xmlns:a16="http://schemas.microsoft.com/office/drawing/2014/main" id="{E76F59F2-CD2E-4281-BA7D-A643CED03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Інвертувати</a:t>
            </a:r>
          </a:p>
        </p:txBody>
      </p:sp>
      <p:sp>
        <p:nvSpPr>
          <p:cNvPr id="13" name="text-6ka0gh">
            <a:extLst xmlns:a="http://schemas.openxmlformats.org/drawingml/2006/main">
              <a:ext uri="{FF2B5EF4-FFF2-40B4-BE49-F238E27FC236}">
                <a16:creationId xmlns:a16="http://schemas.microsoft.com/office/drawing/2014/main" id="{BC2423DB-4F5F-4506-A792-0C0390A92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кожен біт 0↔1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552615-1BE9-41EA-93B9-32094EF0E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boemux">
            <a:extLst xmlns:a="http://schemas.openxmlformats.org/drawingml/2006/main">
              <a:ext uri="{FF2B5EF4-FFF2-40B4-BE49-F238E27FC236}">
                <a16:creationId xmlns:a16="http://schemas.microsoft.com/office/drawing/2014/main" id="{41F84541-A964-412B-9705-7A3701CDF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text-zidr5c">
            <a:extLst xmlns:a="http://schemas.openxmlformats.org/drawingml/2006/main">
              <a:ext uri="{FF2B5EF4-FFF2-40B4-BE49-F238E27FC236}">
                <a16:creationId xmlns:a16="http://schemas.microsoft.com/office/drawing/2014/main" id="{A1CAF88B-B0F2-4758-BE20-B57A8CCC4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Додати 1</a:t>
            </a:r>
          </a:p>
        </p:txBody>
      </p:sp>
      <p:sp>
        <p:nvSpPr>
          <p:cNvPr id="17" name="text-jjaono">
            <a:extLst xmlns:a="http://schemas.openxmlformats.org/drawingml/2006/main">
              <a:ext uri="{FF2B5EF4-FFF2-40B4-BE49-F238E27FC236}">
                <a16:creationId xmlns:a16="http://schemas.microsoft.com/office/drawing/2014/main" id="{B66A1E70-D82B-41EE-86C8-19C176857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у межах n бітів</a:t>
            </a:r>
          </a:p>
        </p:txBody>
      </p:sp>
      <p:sp>
        <p:nvSpPr>
          <p:cNvPr id="18" name="text-qbh9in">
            <a:extLst xmlns:a="http://schemas.openxmlformats.org/drawingml/2006/main">
              <a:ext uri="{FF2B5EF4-FFF2-40B4-BE49-F238E27FC236}">
                <a16:creationId xmlns:a16="http://schemas.microsoft.com/office/drawing/2014/main" id="{6CCB368B-635B-4305-9A6D-FFDB1D661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0"/>
            <a:ext cx="11191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667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two’s complement — додатковий код</a:t>
            </a:r>
          </a:p>
        </p:txBody>
      </p:sp>
    </p:spTree>
    <p:extLst>
      <p:ext uri="{BB962C8B-B14F-4D97-AF65-F5344CB8AC3E}">
        <p14:creationId xmlns:p14="http://schemas.microsoft.com/office/powerpoint/2010/main" val="93685897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y7yxqy">
            <a:extLst xmlns:a="http://schemas.openxmlformats.org/drawingml/2006/main">
              <a:ext uri="{FF2B5EF4-FFF2-40B4-BE49-F238E27FC236}">
                <a16:creationId xmlns:a16="http://schemas.microsoft.com/office/drawing/2014/main" id="{4BF117FA-A18A-484E-A41C-82B30FC24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РОЗВ’ЯЗАНИЙ ПРИКЛАД</a:t>
            </a:r>
          </a:p>
        </p:txBody>
      </p:sp>
      <p:sp>
        <p:nvSpPr>
          <p:cNvPr id="2" name="text-7m8hay">
            <a:extLst xmlns:a="http://schemas.openxmlformats.org/drawingml/2006/main">
              <a:ext uri="{FF2B5EF4-FFF2-40B4-BE49-F238E27FC236}">
                <a16:creationId xmlns:a16="http://schemas.microsoft.com/office/drawing/2014/main" id="{FCACBA4C-488F-4A6D-B366-A4AD88CB9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Кодуємо −13 у 8-бітовому two’s complement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ABB40B-BC30-4BEC-B92F-CB4EA3200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bsi3tq">
            <a:extLst xmlns:a="http://schemas.openxmlformats.org/drawingml/2006/main">
              <a:ext uri="{FF2B5EF4-FFF2-40B4-BE49-F238E27FC236}">
                <a16:creationId xmlns:a16="http://schemas.microsoft.com/office/drawing/2014/main" id="{2F1228BD-49D0-49FC-9FE6-581113456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ladmmk">
            <a:extLst xmlns:a="http://schemas.openxmlformats.org/drawingml/2006/main">
              <a:ext uri="{FF2B5EF4-FFF2-40B4-BE49-F238E27FC236}">
                <a16:creationId xmlns:a16="http://schemas.microsoft.com/office/drawing/2014/main" id="{6A387747-33D7-40EE-8636-41C63D54C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B3EF00-A863-44C0-B862-8AD93FEE5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095500"/>
            <a:ext cx="323850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py52k2">
            <a:extLst xmlns:a="http://schemas.openxmlformats.org/drawingml/2006/main">
              <a:ext uri="{FF2B5EF4-FFF2-40B4-BE49-F238E27FC236}">
                <a16:creationId xmlns:a16="http://schemas.microsoft.com/office/drawing/2014/main" id="{2B671E70-2C93-4E77-8F92-3BDE83DE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381250"/>
            <a:ext cx="2781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+13</a:t>
            </a:r>
          </a:p>
        </p:txBody>
      </p:sp>
      <p:sp>
        <p:nvSpPr>
          <p:cNvPr id="8" name="text-z3uvzf">
            <a:extLst xmlns:a="http://schemas.openxmlformats.org/drawingml/2006/main">
              <a:ext uri="{FF2B5EF4-FFF2-40B4-BE49-F238E27FC236}">
                <a16:creationId xmlns:a16="http://schemas.microsoft.com/office/drawing/2014/main" id="{774322AE-ACDD-4777-A5BD-B9D971753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333750"/>
            <a:ext cx="2781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00001101</a:t>
            </a:r>
          </a:p>
        </p:txBody>
      </p:sp>
      <p:sp>
        <p:nvSpPr>
          <p:cNvPr id="9" name="text-35qlx9">
            <a:extLst xmlns:a="http://schemas.openxmlformats.org/drawingml/2006/main">
              <a:ext uri="{FF2B5EF4-FFF2-40B4-BE49-F238E27FC236}">
                <a16:creationId xmlns:a16="http://schemas.microsoft.com/office/drawing/2014/main" id="{E0E3631A-FF9F-4E28-A6E5-48AE97122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095625"/>
            <a:ext cx="428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734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5E5A59-2C79-4E81-B534-FE80E9DE7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095500"/>
            <a:ext cx="323850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odbqgp">
            <a:extLst xmlns:a="http://schemas.openxmlformats.org/drawingml/2006/main">
              <a:ext uri="{FF2B5EF4-FFF2-40B4-BE49-F238E27FC236}">
                <a16:creationId xmlns:a16="http://schemas.microsoft.com/office/drawing/2014/main" id="{A52C4459-4D80-4397-A7D2-B167D715A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381250"/>
            <a:ext cx="2781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інверсія</a:t>
            </a:r>
          </a:p>
        </p:txBody>
      </p:sp>
      <p:sp>
        <p:nvSpPr>
          <p:cNvPr id="12" name="text-t7lfu6">
            <a:extLst xmlns:a="http://schemas.openxmlformats.org/drawingml/2006/main">
              <a:ext uri="{FF2B5EF4-FFF2-40B4-BE49-F238E27FC236}">
                <a16:creationId xmlns:a16="http://schemas.microsoft.com/office/drawing/2014/main" id="{608D5093-9ADA-401D-84F0-75E06A26B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333750"/>
            <a:ext cx="2781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11110010</a:t>
            </a:r>
          </a:p>
        </p:txBody>
      </p:sp>
      <p:sp>
        <p:nvSpPr>
          <p:cNvPr id="13" name="text-fq2t29">
            <a:extLst xmlns:a="http://schemas.openxmlformats.org/drawingml/2006/main">
              <a:ext uri="{FF2B5EF4-FFF2-40B4-BE49-F238E27FC236}">
                <a16:creationId xmlns:a16="http://schemas.microsoft.com/office/drawing/2014/main" id="{F1DC7C76-8DF5-44C9-A451-E625E247F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095625"/>
            <a:ext cx="428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734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7649F4-957C-41F6-88C6-87FA19EF7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095500"/>
            <a:ext cx="323850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dptyst">
            <a:extLst xmlns:a="http://schemas.openxmlformats.org/drawingml/2006/main">
              <a:ext uri="{FF2B5EF4-FFF2-40B4-BE49-F238E27FC236}">
                <a16:creationId xmlns:a16="http://schemas.microsoft.com/office/drawing/2014/main" id="{E00AFF07-926E-40A5-A380-9EC1D8895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2381250"/>
            <a:ext cx="2781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+1</a:t>
            </a:r>
          </a:p>
        </p:txBody>
      </p:sp>
      <p:sp>
        <p:nvSpPr>
          <p:cNvPr id="16" name="text-lsc1ll">
            <a:extLst xmlns:a="http://schemas.openxmlformats.org/drawingml/2006/main">
              <a:ext uri="{FF2B5EF4-FFF2-40B4-BE49-F238E27FC236}">
                <a16:creationId xmlns:a16="http://schemas.microsoft.com/office/drawing/2014/main" id="{F7B071C3-A5D0-42DC-94D6-CA618F72E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333750"/>
            <a:ext cx="2781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11110011</a:t>
            </a:r>
          </a:p>
        </p:txBody>
      </p:sp>
      <p:sp>
        <p:nvSpPr>
          <p:cNvPr id="17" name="text-v744bg">
            <a:extLst xmlns:a="http://schemas.openxmlformats.org/drawingml/2006/main">
              <a:ext uri="{FF2B5EF4-FFF2-40B4-BE49-F238E27FC236}">
                <a16:creationId xmlns:a16="http://schemas.microsoft.com/office/drawing/2014/main" id="{458771A7-4D13-4062-8C88-723ED8BD2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048250"/>
            <a:ext cx="11191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Перевірка: 2⁸−13 = 256−13 = 243 = 11110011₂</a:t>
            </a:r>
          </a:p>
        </p:txBody>
      </p:sp>
    </p:spTree>
    <p:extLst>
      <p:ext uri="{BB962C8B-B14F-4D97-AF65-F5344CB8AC3E}">
        <p14:creationId xmlns:p14="http://schemas.microsoft.com/office/powerpoint/2010/main" val="213197204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bm8zuk">
            <a:extLst xmlns:a="http://schemas.openxmlformats.org/drawingml/2006/main">
              <a:ext uri="{FF2B5EF4-FFF2-40B4-BE49-F238E27FC236}">
                <a16:creationId xmlns:a16="http://schemas.microsoft.com/office/drawing/2014/main" id="{280AE24C-0D72-46BE-98F6-1783F53C5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ДВА СПОСОБИ</a:t>
            </a:r>
          </a:p>
        </p:txBody>
      </p:sp>
      <p:sp>
        <p:nvSpPr>
          <p:cNvPr id="2" name="text-6fe9yg">
            <a:extLst xmlns:a="http://schemas.openxmlformats.org/drawingml/2006/main">
              <a:ext uri="{FF2B5EF4-FFF2-40B4-BE49-F238E27FC236}">
                <a16:creationId xmlns:a16="http://schemas.microsoft.com/office/drawing/2014/main" id="{06FB845D-4800-4D56-ACB8-AF23919C4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Декодуємо 11110011₂ як −13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770278-7DD4-4755-AB2A-4266C9697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50c5vl">
            <a:extLst xmlns:a="http://schemas.openxmlformats.org/drawingml/2006/main">
              <a:ext uri="{FF2B5EF4-FFF2-40B4-BE49-F238E27FC236}">
                <a16:creationId xmlns:a16="http://schemas.microsoft.com/office/drawing/2014/main" id="{CA625F02-977C-4046-A75C-509DAC981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fegbxs">
            <a:extLst xmlns:a="http://schemas.openxmlformats.org/drawingml/2006/main">
              <a:ext uri="{FF2B5EF4-FFF2-40B4-BE49-F238E27FC236}">
                <a16:creationId xmlns:a16="http://schemas.microsoft.com/office/drawing/2014/main" id="{B6533B4C-BB3E-4A47-8B26-06145F088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B56501-A89D-434F-AF9B-5E9E70844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90700"/>
            <a:ext cx="55054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1409E5-0CCE-4EE1-B9F5-A738FFEC8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90700"/>
            <a:ext cx="762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74B5"/>
          </a:solidFill>
          <a:ln xmlns:a="http://schemas.openxmlformats.org/drawingml/2006/main" w="9525">
            <a:solidFill>
              <a:srgbClr val="2E74B5"/>
            </a:solidFill>
            <a:prstDash val="solid"/>
          </a:ln>
        </p:spPr>
      </p:sp>
      <p:sp>
        <p:nvSpPr>
          <p:cNvPr id="8" name="text-c9grit">
            <a:extLst xmlns:a="http://schemas.openxmlformats.org/drawingml/2006/main">
              <a:ext uri="{FF2B5EF4-FFF2-40B4-BE49-F238E27FC236}">
                <a16:creationId xmlns:a16="http://schemas.microsoft.com/office/drawing/2014/main" id="{7ACE5C37-718D-4F92-B363-E86047C8F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955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Інверсія + 1</a:t>
            </a:r>
          </a:p>
        </p:txBody>
      </p:sp>
      <p:sp>
        <p:nvSpPr>
          <p:cNvPr id="9" name="text-y0yw4p">
            <a:extLst xmlns:a="http://schemas.openxmlformats.org/drawingml/2006/main">
              <a:ext uri="{FF2B5EF4-FFF2-40B4-BE49-F238E27FC236}">
                <a16:creationId xmlns:a16="http://schemas.microsoft.com/office/drawing/2014/main" id="{187E48EC-4D29-4265-80FF-60E05BF6A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57500"/>
            <a:ext cx="4857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11110011 → 00001100 → 00001101 = 13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Отже, −13.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AD2AEF-597D-49E5-9993-ECE094751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90700"/>
            <a:ext cx="55054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64EF20-322F-4940-B199-DD33AE5B5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90700"/>
            <a:ext cx="762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9B77"/>
          </a:solidFill>
          <a:ln xmlns:a="http://schemas.openxmlformats.org/drawingml/2006/main" w="9525">
            <a:solidFill>
              <a:srgbClr val="4B9B77"/>
            </a:solidFill>
            <a:prstDash val="solid"/>
          </a:ln>
        </p:spPr>
      </p:sp>
      <p:sp>
        <p:nvSpPr>
          <p:cNvPr id="12" name="text-7tv0io">
            <a:extLst xmlns:a="http://schemas.openxmlformats.org/drawingml/2006/main">
              <a:ext uri="{FF2B5EF4-FFF2-40B4-BE49-F238E27FC236}">
                <a16:creationId xmlns:a16="http://schemas.microsoft.com/office/drawing/2014/main" id="{C8AE49DF-0557-41D5-BF17-808D8E4D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0955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Віднімання 2ⁿ</a:t>
            </a:r>
          </a:p>
        </p:txBody>
      </p:sp>
      <p:sp>
        <p:nvSpPr>
          <p:cNvPr id="13" name="text-rw75v6">
            <a:extLst xmlns:a="http://schemas.openxmlformats.org/drawingml/2006/main">
              <a:ext uri="{FF2B5EF4-FFF2-40B4-BE49-F238E27FC236}">
                <a16:creationId xmlns:a16="http://schemas.microsoft.com/office/drawing/2014/main" id="{C5E92FD0-9D6B-4E47-AD53-4D88478B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57500"/>
            <a:ext cx="4857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11110011₂ = 243 unsigned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243 − 256 = −13.</a:t>
            </a:r>
          </a:p>
        </p:txBody>
      </p:sp>
    </p:spTree>
    <p:extLst>
      <p:ext uri="{BB962C8B-B14F-4D97-AF65-F5344CB8AC3E}">
        <p14:creationId xmlns:p14="http://schemas.microsoft.com/office/powerpoint/2010/main" val="195067460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text-mofq7d">
            <a:extLst xmlns:a="http://schemas.openxmlformats.org/drawingml/2006/main">
              <a:ext uri="{FF2B5EF4-FFF2-40B4-BE49-F238E27FC236}">
                <a16:creationId xmlns:a16="http://schemas.microsoft.com/office/drawing/2014/main" id="{83C6131A-187F-4933-B292-5AEF357B0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2</a:t>
            </a:r>
          </a:p>
        </p:txBody>
      </p:sp>
      <p:sp>
        <p:nvSpPr>
          <p:cNvPr id="2" name="text-izq0rh">
            <a:extLst xmlns:a="http://schemas.openxmlformats.org/drawingml/2006/main">
              <a:ext uri="{FF2B5EF4-FFF2-40B4-BE49-F238E27FC236}">
                <a16:creationId xmlns:a16="http://schemas.microsoft.com/office/drawing/2014/main" id="{2E0F6B1A-670E-44ED-A751-7BFD19A32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Додатковий код має діапазон −2ⁿ⁻¹…2ⁿ⁻¹−1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D16323-E464-4CD3-BCB7-23EA12EE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kvde8o">
            <a:extLst xmlns:a="http://schemas.openxmlformats.org/drawingml/2006/main">
              <a:ext uri="{FF2B5EF4-FFF2-40B4-BE49-F238E27FC236}">
                <a16:creationId xmlns:a16="http://schemas.microsoft.com/office/drawing/2014/main" id="{E52382C9-0DC9-4F6D-A2BF-F9F12BE0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tzk56e">
            <a:extLst xmlns:a="http://schemas.openxmlformats.org/drawingml/2006/main">
              <a:ext uri="{FF2B5EF4-FFF2-40B4-BE49-F238E27FC236}">
                <a16:creationId xmlns:a16="http://schemas.microsoft.com/office/drawing/2014/main" id="{E651C150-84A1-4B16-AC9C-9AD3FA40B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163A1B-544C-44D7-B1D8-27A768668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0yafkt">
            <a:extLst xmlns:a="http://schemas.openxmlformats.org/drawingml/2006/main">
              <a:ext uri="{FF2B5EF4-FFF2-40B4-BE49-F238E27FC236}">
                <a16:creationId xmlns:a16="http://schemas.microsoft.com/office/drawing/2014/main" id="{52E97434-98C7-4256-A6E8-6261E4FB0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4 біти</a:t>
            </a:r>
          </a:p>
        </p:txBody>
      </p:sp>
      <p:sp>
        <p:nvSpPr>
          <p:cNvPr id="8" name="text-bgvft6">
            <a:extLst xmlns:a="http://schemas.openxmlformats.org/drawingml/2006/main">
              <a:ext uri="{FF2B5EF4-FFF2-40B4-BE49-F238E27FC236}">
                <a16:creationId xmlns:a16="http://schemas.microsoft.com/office/drawing/2014/main" id="{24BE7C9E-D738-4D38-B97C-4BAC883B2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−8…7</a:t>
            </a:r>
          </a:p>
        </p:txBody>
      </p:sp>
      <p:sp>
        <p:nvSpPr>
          <p:cNvPr id="9" name="text-oy08tl">
            <a:extLst xmlns:a="http://schemas.openxmlformats.org/drawingml/2006/main">
              <a:ext uri="{FF2B5EF4-FFF2-40B4-BE49-F238E27FC236}">
                <a16:creationId xmlns:a16="http://schemas.microsoft.com/office/drawing/2014/main" id="{CAA022D2-45F3-4F85-9309-BDAD6A258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1000₂…0111₂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528B50-FD99-44A3-BECC-9306CA419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xqgwu4">
            <a:extLst xmlns:a="http://schemas.openxmlformats.org/drawingml/2006/main">
              <a:ext uri="{FF2B5EF4-FFF2-40B4-BE49-F238E27FC236}">
                <a16:creationId xmlns:a16="http://schemas.microsoft.com/office/drawing/2014/main" id="{EDB7FA51-B66B-4A9D-9A45-19D061EF0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8 бітів</a:t>
            </a:r>
          </a:p>
        </p:txBody>
      </p:sp>
      <p:sp>
        <p:nvSpPr>
          <p:cNvPr id="12" name="text-yg5aah">
            <a:extLst xmlns:a="http://schemas.openxmlformats.org/drawingml/2006/main">
              <a:ext uri="{FF2B5EF4-FFF2-40B4-BE49-F238E27FC236}">
                <a16:creationId xmlns:a16="http://schemas.microsoft.com/office/drawing/2014/main" id="{C0C4AFB5-D9DA-4403-ACD4-313EABF92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−128…127</a:t>
            </a:r>
          </a:p>
        </p:txBody>
      </p:sp>
      <p:sp>
        <p:nvSpPr>
          <p:cNvPr id="13" name="text-zfqi5l">
            <a:extLst xmlns:a="http://schemas.openxmlformats.org/drawingml/2006/main">
              <a:ext uri="{FF2B5EF4-FFF2-40B4-BE49-F238E27FC236}">
                <a16:creationId xmlns:a16="http://schemas.microsoft.com/office/drawing/2014/main" id="{4F26733F-447D-4ACD-8577-A44F86D7C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10000000₂…01111111₂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7C28B2-A886-4ED6-BA00-45F7FCA81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tizd5y">
            <a:extLst xmlns:a="http://schemas.openxmlformats.org/drawingml/2006/main">
              <a:ext uri="{FF2B5EF4-FFF2-40B4-BE49-F238E27FC236}">
                <a16:creationId xmlns:a16="http://schemas.microsoft.com/office/drawing/2014/main" id="{FA6E6C86-236F-4BDB-8487-05D18893F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16 бітів</a:t>
            </a:r>
          </a:p>
        </p:txBody>
      </p:sp>
      <p:sp>
        <p:nvSpPr>
          <p:cNvPr id="16" name="text-p78f1r">
            <a:extLst xmlns:a="http://schemas.openxmlformats.org/drawingml/2006/main">
              <a:ext uri="{FF2B5EF4-FFF2-40B4-BE49-F238E27FC236}">
                <a16:creationId xmlns:a16="http://schemas.microsoft.com/office/drawing/2014/main" id="{51FE5E4F-78A3-4C1C-A062-35CE71F79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−32768…32767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8F416D-C067-4882-AEC2-57CC8F34E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8" name="text-t3um7g">
            <a:extLst xmlns:a="http://schemas.openxmlformats.org/drawingml/2006/main">
              <a:ext uri="{FF2B5EF4-FFF2-40B4-BE49-F238E27FC236}">
                <a16:creationId xmlns:a16="http://schemas.microsoft.com/office/drawing/2014/main" id="{A84FD063-9D2A-4405-8F05-7E2D22122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Один нуль</a:t>
            </a:r>
          </a:p>
        </p:txBody>
      </p:sp>
      <p:sp>
        <p:nvSpPr>
          <p:cNvPr id="19" name="text-1097ox">
            <a:extLst xmlns:a="http://schemas.openxmlformats.org/drawingml/2006/main">
              <a:ext uri="{FF2B5EF4-FFF2-40B4-BE49-F238E27FC236}">
                <a16:creationId xmlns:a16="http://schemas.microsoft.com/office/drawing/2014/main" id="{F184F7A5-E6C8-4E16-B415-D7F69CBF8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000…000</a:t>
            </a:r>
          </a:p>
        </p:txBody>
      </p:sp>
      <p:sp>
        <p:nvSpPr>
          <p:cNvPr id="20" name="text-qvl3qk">
            <a:extLst xmlns:a="http://schemas.openxmlformats.org/drawingml/2006/main">
              <a:ext uri="{FF2B5EF4-FFF2-40B4-BE49-F238E27FC236}">
                <a16:creationId xmlns:a16="http://schemas.microsoft.com/office/drawing/2014/main" id="{87A3CC6B-1E85-44F3-B371-D4A8A2AB6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немає −0</a:t>
            </a:r>
          </a:p>
        </p:txBody>
      </p:sp>
    </p:spTree>
    <p:extLst>
      <p:ext uri="{BB962C8B-B14F-4D97-AF65-F5344CB8AC3E}">
        <p14:creationId xmlns:p14="http://schemas.microsoft.com/office/powerpoint/2010/main" val="132014679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ext-e24uz8">
            <a:extLst xmlns:a="http://schemas.openxmlformats.org/drawingml/2006/main">
              <a:ext uri="{FF2B5EF4-FFF2-40B4-BE49-F238E27FC236}">
                <a16:creationId xmlns:a16="http://schemas.microsoft.com/office/drawing/2014/main" id="{B0CCE02A-DF04-41B0-8EA3-FC64E0301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2</a:t>
            </a:r>
          </a:p>
        </p:txBody>
      </p:sp>
      <p:sp>
        <p:nvSpPr>
          <p:cNvPr id="2" name="text-0b8h88">
            <a:extLst xmlns:a="http://schemas.openxmlformats.org/drawingml/2006/main">
              <a:ext uri="{FF2B5EF4-FFF2-40B4-BE49-F238E27FC236}">
                <a16:creationId xmlns:a16="http://schemas.microsoft.com/office/drawing/2014/main" id="{DADE8FC2-140B-4A89-B8DD-268EC9D87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Три знакові коди мають різні властивості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FAB1BC-4DDB-4786-8772-A12534F24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lxqjz6">
            <a:extLst xmlns:a="http://schemas.openxmlformats.org/drawingml/2006/main">
              <a:ext uri="{FF2B5EF4-FFF2-40B4-BE49-F238E27FC236}">
                <a16:creationId xmlns:a16="http://schemas.microsoft.com/office/drawing/2014/main" id="{136F90C4-9F83-4EBD-8D16-ABB63599F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biu2j6">
            <a:extLst xmlns:a="http://schemas.openxmlformats.org/drawingml/2006/main">
              <a:ext uri="{FF2B5EF4-FFF2-40B4-BE49-F238E27FC236}">
                <a16:creationId xmlns:a16="http://schemas.microsoft.com/office/drawing/2014/main" id="{5525C37B-B104-4514-AE52-F0A5F71E3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428DBE-5E50-4D9E-97CA-DE310622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dskyll">
            <a:extLst xmlns:a="http://schemas.openxmlformats.org/drawingml/2006/main">
              <a:ext uri="{FF2B5EF4-FFF2-40B4-BE49-F238E27FC236}">
                <a16:creationId xmlns:a16="http://schemas.microsoft.com/office/drawing/2014/main" id="{B300B620-1940-401D-A5E6-5D880976D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Прямий</a:t>
            </a:r>
          </a:p>
        </p:txBody>
      </p:sp>
      <p:sp>
        <p:nvSpPr>
          <p:cNvPr id="8" name="text-eml4zz">
            <a:extLst xmlns:a="http://schemas.openxmlformats.org/drawingml/2006/main">
              <a:ext uri="{FF2B5EF4-FFF2-40B4-BE49-F238E27FC236}">
                <a16:creationId xmlns:a16="http://schemas.microsoft.com/office/drawing/2014/main" id="{5D75FFD9-D3A7-40B5-B36A-F405A13DC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знак + модуль</a:t>
            </a:r>
          </a:p>
        </p:txBody>
      </p:sp>
      <p:sp>
        <p:nvSpPr>
          <p:cNvPr id="9" name="text-on32en">
            <a:extLst xmlns:a="http://schemas.openxmlformats.org/drawingml/2006/main">
              <a:ext uri="{FF2B5EF4-FFF2-40B4-BE49-F238E27FC236}">
                <a16:creationId xmlns:a16="http://schemas.microsoft.com/office/drawing/2014/main" id="{3397FB4E-7DF5-42DC-8997-8E8C70564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 нулі · −127…127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7B5F82-918F-4312-80A7-8E5E69E49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atxs3b">
            <a:extLst xmlns:a="http://schemas.openxmlformats.org/drawingml/2006/main">
              <a:ext uri="{FF2B5EF4-FFF2-40B4-BE49-F238E27FC236}">
                <a16:creationId xmlns:a16="http://schemas.microsoft.com/office/drawing/2014/main" id="{17A9E6F0-C6BE-4C98-9AC7-ADDD211D2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Обернений</a:t>
            </a:r>
          </a:p>
        </p:txBody>
      </p:sp>
      <p:sp>
        <p:nvSpPr>
          <p:cNvPr id="12" name="text-iroeql">
            <a:extLst xmlns:a="http://schemas.openxmlformats.org/drawingml/2006/main">
              <a:ext uri="{FF2B5EF4-FFF2-40B4-BE49-F238E27FC236}">
                <a16:creationId xmlns:a16="http://schemas.microsoft.com/office/drawing/2014/main" id="{5A76BB6F-8B99-40AE-9948-3CF5EAF73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інверсія</a:t>
            </a:r>
          </a:p>
        </p:txBody>
      </p:sp>
      <p:sp>
        <p:nvSpPr>
          <p:cNvPr id="13" name="text-s6r5p1">
            <a:extLst xmlns:a="http://schemas.openxmlformats.org/drawingml/2006/main">
              <a:ext uri="{FF2B5EF4-FFF2-40B4-BE49-F238E27FC236}">
                <a16:creationId xmlns:a16="http://schemas.microsoft.com/office/drawing/2014/main" id="{A5A07247-954E-4206-9BC8-D47C2D026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 нулі · −127…127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D459A4-EB54-4685-A96A-6707CA94F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lau22p">
            <a:extLst xmlns:a="http://schemas.openxmlformats.org/drawingml/2006/main">
              <a:ext uri="{FF2B5EF4-FFF2-40B4-BE49-F238E27FC236}">
                <a16:creationId xmlns:a16="http://schemas.microsoft.com/office/drawing/2014/main" id="{A8705E1A-235B-4A0C-86A4-0ABEAD935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Додатковий</a:t>
            </a:r>
          </a:p>
        </p:txBody>
      </p:sp>
      <p:sp>
        <p:nvSpPr>
          <p:cNvPr id="16" name="text-hyhl7s">
            <a:extLst xmlns:a="http://schemas.openxmlformats.org/drawingml/2006/main">
              <a:ext uri="{FF2B5EF4-FFF2-40B4-BE49-F238E27FC236}">
                <a16:creationId xmlns:a16="http://schemas.microsoft.com/office/drawing/2014/main" id="{F95B122C-7E55-4175-A82D-0DC9D9BAC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інверсія + 1</a:t>
            </a:r>
          </a:p>
        </p:txBody>
      </p:sp>
      <p:sp>
        <p:nvSpPr>
          <p:cNvPr id="17" name="text-5akdwz">
            <a:extLst xmlns:a="http://schemas.openxmlformats.org/drawingml/2006/main">
              <a:ext uri="{FF2B5EF4-FFF2-40B4-BE49-F238E27FC236}">
                <a16:creationId xmlns:a16="http://schemas.microsoft.com/office/drawing/2014/main" id="{A4C36447-991B-480C-B250-6C8B79BD8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1814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 нуль · −128…127</a:t>
            </a:r>
          </a:p>
        </p:txBody>
      </p:sp>
      <p:sp>
        <p:nvSpPr>
          <p:cNvPr id="18" name="text-n6ysw6">
            <a:extLst xmlns:a="http://schemas.openxmlformats.org/drawingml/2006/main">
              <a:ext uri="{FF2B5EF4-FFF2-40B4-BE49-F238E27FC236}">
                <a16:creationId xmlns:a16="http://schemas.microsoft.com/office/drawing/2014/main" id="{9C7A3351-B1BD-4FCA-8DC4-91E108D3A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86375"/>
            <a:ext cx="11191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611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У більшості сучасних процесорів використовується two’s complement.</a:t>
            </a:r>
          </a:p>
        </p:txBody>
      </p:sp>
    </p:spTree>
    <p:extLst>
      <p:ext uri="{BB962C8B-B14F-4D97-AF65-F5344CB8AC3E}">
        <p14:creationId xmlns:p14="http://schemas.microsoft.com/office/powerpoint/2010/main" val="86698944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ext-6mix7i">
            <a:extLst xmlns:a="http://schemas.openxmlformats.org/drawingml/2006/main">
              <a:ext uri="{FF2B5EF4-FFF2-40B4-BE49-F238E27FC236}">
                <a16:creationId xmlns:a16="http://schemas.microsoft.com/office/drawing/2014/main" id="{77F0059A-BDC0-429E-A6AF-13F2975FC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EXIT TICKET</a:t>
            </a:r>
          </a:p>
        </p:txBody>
      </p:sp>
      <p:sp>
        <p:nvSpPr>
          <p:cNvPr id="2" name="text-4lul9t">
            <a:extLst xmlns:a="http://schemas.openxmlformats.org/drawingml/2006/main">
              <a:ext uri="{FF2B5EF4-FFF2-40B4-BE49-F238E27FC236}">
                <a16:creationId xmlns:a16="http://schemas.microsoft.com/office/drawing/2014/main" id="{E050D3D4-084B-4E2D-BA9C-7B93F1B66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Завершальна перевірка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A93437-B30D-48B1-A5EE-B634F3DC1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gwpu2n">
            <a:extLst xmlns:a="http://schemas.openxmlformats.org/drawingml/2006/main">
              <a:ext uri="{FF2B5EF4-FFF2-40B4-BE49-F238E27FC236}">
                <a16:creationId xmlns:a16="http://schemas.microsoft.com/office/drawing/2014/main" id="{841BD6F7-CC72-4499-9B79-F5D5345C6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rxl10i">
            <a:extLst xmlns:a="http://schemas.openxmlformats.org/drawingml/2006/main">
              <a:ext uri="{FF2B5EF4-FFF2-40B4-BE49-F238E27FC236}">
                <a16:creationId xmlns:a16="http://schemas.microsoft.com/office/drawing/2014/main" id="{C09EE8E9-C0CE-4518-832D-D4B4BE018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6F3C49-600C-4C15-BDCA-ECAEFA83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62125"/>
            <a:ext cx="533400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ur69nz">
            <a:extLst xmlns:a="http://schemas.openxmlformats.org/drawingml/2006/main">
              <a:ext uri="{FF2B5EF4-FFF2-40B4-BE49-F238E27FC236}">
                <a16:creationId xmlns:a16="http://schemas.microsoft.com/office/drawing/2014/main" id="{4BA9C0F6-000D-47F6-98BC-CCF03813C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71675"/>
            <a:ext cx="57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text-zsikmx">
            <a:extLst xmlns:a="http://schemas.openxmlformats.org/drawingml/2006/main">
              <a:ext uri="{FF2B5EF4-FFF2-40B4-BE49-F238E27FC236}">
                <a16:creationId xmlns:a16="http://schemas.microsoft.com/office/drawing/2014/main" id="{015261AC-AB4C-448D-84D1-E1A8E7C27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095500"/>
            <a:ext cx="4048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26₁₀ → ?₂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C5621B-16FF-4ECC-8A3D-514E371B8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762125"/>
            <a:ext cx="533400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0" name="text-1xny2b">
            <a:extLst xmlns:a="http://schemas.openxmlformats.org/drawingml/2006/main">
              <a:ext uri="{FF2B5EF4-FFF2-40B4-BE49-F238E27FC236}">
                <a16:creationId xmlns:a16="http://schemas.microsoft.com/office/drawing/2014/main" id="{270A8A9F-8C0B-4637-A41C-568C90ACB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1971675"/>
            <a:ext cx="57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text-p8tsb4">
            <a:extLst xmlns:a="http://schemas.openxmlformats.org/drawingml/2006/main">
              <a:ext uri="{FF2B5EF4-FFF2-40B4-BE49-F238E27FC236}">
                <a16:creationId xmlns:a16="http://schemas.microsoft.com/office/drawing/2014/main" id="{C3E237DC-E05D-4BC3-A747-9A841B224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095500"/>
            <a:ext cx="4048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0x3A → ?₁₀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4FFCC5-FAC2-45F6-AA6F-39D26AD0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571875"/>
            <a:ext cx="533400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3" name="text-xu5191">
            <a:extLst xmlns:a="http://schemas.openxmlformats.org/drawingml/2006/main">
              <a:ext uri="{FF2B5EF4-FFF2-40B4-BE49-F238E27FC236}">
                <a16:creationId xmlns:a16="http://schemas.microsoft.com/office/drawing/2014/main" id="{D232139E-3ACA-4554-AEC4-7A52DB9CB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81425"/>
            <a:ext cx="57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4" name="text-qgkq7f">
            <a:extLst xmlns:a="http://schemas.openxmlformats.org/drawingml/2006/main">
              <a:ext uri="{FF2B5EF4-FFF2-40B4-BE49-F238E27FC236}">
                <a16:creationId xmlns:a16="http://schemas.microsoft.com/office/drawing/2014/main" id="{355E7213-59FD-43E1-8173-6767BDF6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905250"/>
            <a:ext cx="4048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Діапазон 8-bit signed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4D8F52-4864-426F-8DF6-F8552DDED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3571875"/>
            <a:ext cx="533400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6" name="text-pzjwij">
            <a:extLst xmlns:a="http://schemas.openxmlformats.org/drawingml/2006/main">
              <a:ext uri="{FF2B5EF4-FFF2-40B4-BE49-F238E27FC236}">
                <a16:creationId xmlns:a16="http://schemas.microsoft.com/office/drawing/2014/main" id="{D0335947-F3B1-4B5C-AF79-E90B649F1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781425"/>
            <a:ext cx="57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7" name="text-6il8c8">
            <a:extLst xmlns:a="http://schemas.openxmlformats.org/drawingml/2006/main">
              <a:ext uri="{FF2B5EF4-FFF2-40B4-BE49-F238E27FC236}">
                <a16:creationId xmlns:a16="http://schemas.microsoft.com/office/drawing/2014/main" id="{B2CD28C3-2FE1-4B1B-9FF0-CF9F4686D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3905250"/>
            <a:ext cx="4048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−13 у 8-bit two’s complement</a:t>
            </a:r>
          </a:p>
        </p:txBody>
      </p:sp>
      <p:sp>
        <p:nvSpPr>
          <p:cNvPr id="18" name="text-m9gl4h">
            <a:extLst xmlns:a="http://schemas.openxmlformats.org/drawingml/2006/main">
              <a:ext uri="{FF2B5EF4-FFF2-40B4-BE49-F238E27FC236}">
                <a16:creationId xmlns:a16="http://schemas.microsoft.com/office/drawing/2014/main" id="{708E2592-AA5C-4EB5-A4B3-DFC364C6A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334000"/>
            <a:ext cx="11191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611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Наступна тема: двійкова арифметика, Carry, Overflow і зсуви</a:t>
            </a:r>
          </a:p>
        </p:txBody>
      </p:sp>
    </p:spTree>
    <p:extLst>
      <p:ext uri="{BB962C8B-B14F-4D97-AF65-F5344CB8AC3E}">
        <p14:creationId xmlns:p14="http://schemas.microsoft.com/office/powerpoint/2010/main" val="4493805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2026-08-30T12:15:27.1090000Z</dcterms:created>
  <dcterms:modified xsi:type="dcterms:W3CDTF">2026-08-30T12:15:27.1090000Z</dcterms:modified>
</coreProperties>
</file>