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2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4779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828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3  ·  ЗАВДАННЯ ТА ПИТАННЯ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237744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Якісне оцінювання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господарських ризиків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3931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Практичні ситуації  ·  Задачі  ·  Питання для самоперевірки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3  ·  ЗАВДАННЯ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943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Структура блоку завдань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00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Практичні ситуації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на вибір і застосування якісних методів: мозковий штурм, експерти, Делфі, аналогії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262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5262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262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задач: порівняння методів, обробка експертних оцінок, шкали, узгодженість, вибір методу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1838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81838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124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4124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4124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питань для самоперевірки та семінару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3  ·  ЗАВДАННЯ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12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1. Нарада перед запуском нової лінії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Перед запуском нової виробничої лінії керівник пропонує за годину зібрати ідеї про можливі збої. У кімнаті — майстер, інженер, постачальник, менеджер з якості. Часу на глибокий аналіз немає; потрібен широкий перелік ризиків «з голови».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який якісний метод тут найдоречніший і чому? Яких правил проведення варто дотримуватися, щоб результат був корисним? Які обмеження цього методу порівняно з експертним опитуванням?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2. Суперечливі думки експертів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П’ять спеціалістів оцінили ймовірність зриву ключового постачання за шкалою «низька / середня / висока». Троє сказали «середня», один — «низька», один — «висока». Замовник хоче «одну цифру» для звіту раді.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чи коректно просто обрати думку більшості? Які кроки методу експертних оцінок допоможуть підвищити обґрунтованість (анонімність, кілька турів, обґрунтування)? Коли варто перейти до процедури, близької до Делфі?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3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12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3–4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3. Немає власної статистики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Компанія вперше виходить на ринок сусідньої країни. Власних даних про локальні ризики (логістика, платежі, регуляторика) майже немає. Є досвід двох партнерів, які працювали там 3–4 роки, і кілька відкритих оглядів.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які якісні методи доречні (аналогії, експертні оцінки, інтерв’ю з тими, хто вже працював на ринку)? Чого не варто очікувати від методу аналогій? Як зафіксувати результати, щоб ними можна було користуватися при рішеннях?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4. Тиск авторитету на нараді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мозковому штурмі щодо ризиків проєкту директор одразу каже: «Головний ризик — тільки фінансування, решта дрібниці». Після цього інші учасники майже не пропонують ідей про операційні та кадрові ризики.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яке правило якісних методів порушено? Як організувати роботу групи, щоб зменшити вплив авторитету (фасилітатор, анонімний збір ідей, розділення етапів генерації та критики)? Чим Делфі в цьому сенсі відрізняється від звичайної наради?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3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12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5. Вибір методу для оцінки ризиків інвестиційного рішення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828800"/>
            <a:ext cx="1097280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Рада розглядає будівництво нового цеху. Є укрупнені кошториси, але мало даних про строки погоджень, поведінку підрядників у регіоні та стабільність попиту через 3–5 років. Потрібно якісно оцінити ключові ризики для рішення «інвестувати / відкласти / зменшити масштаб».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Яку групу якісних методів і чому ви обрали б як основу (збір ідей, експертне ранжування, Делфі, аналогії з іншими проєктами компанії)?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Кого залучити як експертів (внутрішніх / зовнішніх) і яких помилок у підборі експертів уникати?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Яку шкалу для оцінки ймовірності та впливу запропонуєте (наприклад, 1–5) і як забезпечити однакове розуміння рівнів усіма експертами?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Як оформити результат, щоб ним можна було користуватися на раді (реєстр з пріоритетами, короткі обґрунтування, рівень узгодженості думок)?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3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12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1. Групування якісних методів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Розподіліть методи за групами: (А) методи збору та генерації ідей; (Б) методи експертного оцінювання та узгодження; (В) методи на основі досвіду та порівнянь.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Методи: мозковий штурм; метод Делфі; метод аналогій; структуровані інтерв’ю; ранжування ризиків експертами; метод асоціацій; контрольні списки на базі минулих проєктів; анкетування з бальними шкалами.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однієї групи коротко поясніть, у чому їхня спільна логіка.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2. Мозковий штурм: правила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 час штурму ведучий одразу критикує ідеї («це нереалістично»), учасники перебивають один одного, секретар записує лише «серйозні» пропозиції, а наприкінці директор підсумовує: «Отже, ризиків майже немає».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Які правила класичного мозкового штурму порушено?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Переформулюйте регламент сесії (5–6 правил), щоб вона працювала на якісну ідентифікацію та попередню оцінку ризиків.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Чим етап генерації ідей має відрізнятися від етапу їхнього відбору та оцінки?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3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12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3–4. Експертні оцінки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3. Обробка бальних оцінок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П’ять експертів оцінили вплив ризику « зрив постачання комплектуючих» за шкалою від 1 (мінімальний) до 5 (критичний): 4; 5; 3; 5; 4.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Знайдіть середній бал і медіану.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Чи можна сказати, що думки узгоджені? Який розкид оцінок?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Якщо для рішення «прийнятний / неприйнятний» поріг впливу задано як середній бал ≥ 4, який висновок?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Чому іноді краще використовувати медіану, а не середнє, при експертних оцінках?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4. Ранги та пріоритети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Чотири експерти проранжували три ризики (1 — найвищий пріоритет, 3 — найнижчий):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 A: ранги 1, 1, 2, 1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 B: ранги 2, 3, 1, 2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 C: ранги 3, 2, 3, 3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Обчисліть суму рангів для кожного ризику.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Визначте підсумковий порядок пріоритетів (менша сума рангів — вищий пріоритет).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Який ризик викликає найбільші розбіжності в оцінках? Як це врахувати при інтерпретації?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3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12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Вибір і комбінування методів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Підберіть метод (або послідовність методів)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83080"/>
            <a:ext cx="1097280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кожної потреби вкажіть найбільш доречний якісний підхід і коротко обґрунтуйте (1–2 речення):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Потрібно за 40 хвилин зібрати максимально широкий перелік ризиків нового процесу за участю 8 співробітників з різних відділів.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Потрібно отримати узгоджену оцінку ймовірності рідкісної, але важкої події; експерти територіально рознесені і схильні до впливу «сильнішого» голосу.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Компанія відкриває другий склад у схожому регіоні; є детальний розбір інцидентів на першому складі за 3 роки.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Потрібно оцінити 12 уже ідентифікованих ризиків за ймовірністю та впливом у єдиній шкалі для побудови матриці.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Ідеї після штурму «сирі»; потрібно відсіяти дублікати, об’єднати формулювання і відібрати топ-10 для детальної оцінки.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Опирайтесь на: мозковий штурм, метод експертних оцінок, Делфі, аналогії, асоціації, модерацію/структурування результатів.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3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12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1–4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таке якісне оцінювання ризиків і в яких випадках воно є основним інструментом (а не лише «підготовкою» до кількісного аналізу)?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групують якісні методи оцінювання ризиків? Наведіть приклади методів з різних груп.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Охарактеризуйте метод мозкового штурму: мета, етапи, основні правила. Яких типових помилок слід уникати?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чому полягає метод експертних оцінок? Які вимоги ставлять до підбору експертів і до шкал оцінювання?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3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12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5–8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таке метод Делфі? Чим він відрізняється від звичайного опитування експертів і від очної наради?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Коли доречні методи аналогій та асоціацій? Які обмеження методу аналогій при перенесенні досвіду з одного проєкту/ринку на інший?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обробляють результати експертного опитування (середнє, медіана, сума рангів)? Навіщо аналізувати ступінь узгодженості думок?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якісна оцінка не замінює відповідальність особи, що приймає рішення? Яку роль відіграє прозорість шкал і фіксація обґрунтувань?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3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12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ДЛЯ ОБГОВОРЕННЯ НА СЕМІНАРІ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Теми для дискусії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«Експерт теж помиляється»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37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організувати якісну оцінку, щоб не підмінити аналіз думкою однієї авторитетної особи? Які процедури захищають від групового мислення?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78892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971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Шкали: простота vs точність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для якісної оцінки часто достатньо 3–5 рівнів імовірності та впливу? Коли надмірна «точність» шкали створює ілюзію вимірювання?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4480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46634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Делфі на практиці малого бізнесу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94360" y="51206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реально застосовувати елементи Делфі (анонімність, тури, зворотний зв’язок) без великих витрат? Які спрощені варіанти можливі?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3  ·  ЗАВДАННЯ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12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10312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Тема 3. Завдання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2926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 ·  5 задач  ·  8 питань  ·  теми для дискусії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38404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2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Наступна лекція — за вашим запитом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1528</Words>
  <Application>Microsoft Macintosh PowerPoint</Application>
  <PresentationFormat>Широкоэкранный</PresentationFormat>
  <Paragraphs>155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Consolas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3. Завдання та питання для закріплення</dc:title>
  <dc:subject>PptxGenJS Presentation</dc:subject>
  <dc:creator>Курс «Управління ризиками»</dc:creator>
  <cp:lastModifiedBy>Александр Ткачук</cp:lastModifiedBy>
  <cp:revision>1</cp:revision>
  <dcterms:created xsi:type="dcterms:W3CDTF">2026-09-03T10:44:31Z</dcterms:created>
  <dcterms:modified xsi:type="dcterms:W3CDTF">2026-09-03T10:50:30Z</dcterms:modified>
</cp:coreProperties>
</file>