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8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управління ризиками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8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вибір і застосування інструментів впливу на ризик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класифікація інструментів, методи, сфери, етапи проекту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Вибір інструменту впливу на ризик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ідентифікувала ризик зриву поставок критичного компонента. Варіанти: (1) знайти другого постачальника (диверсифікація); (2) збільшити страховий запас; (3) укласти довгостроковий контракт з штрафами; (4) застрахувати перерву в бізнесі; (5) нічого не змінювати і прийняти ризик.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до яких груп інструментів (уникнення / зниження / передача / прийняття) належить кожен варіант? Які критерії вибору інструменту в цій ситуації? Чи можна комбінувати кілька інструментів?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Методи управління ризиками на практиці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підприємстві застосовують лише страхування і «здоровий глузд». Після серії інцидентів керівництво хоче систематизувати методи: уникнення, зниження (превентивні та захисні), передача (страхування, контракти, хеджування), прийняття з резервами.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наведіть по 2–3 конкретні приклади застосування кожного методу для операційних, фінансових і кадрових ризиків підприємства. Чому одного методу зазвичай недостатньо?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Інструменти за сферами виникнення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складає карту ризиків за сферами: ринкові, кредитні, операційні, кадрові, правові, ІТ/кібер, репутаційні. Для кожної сфери потрібно підібрати релевантний набір інструментів, а не застосовувати «універсальне» страхування до всього.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для 3–4 сфер (на вибір) запропонуйте 2–3 найбільш доречні інструменти управління. Чому інструменти, ефективні для фінансових ризиків, часто слабко працюють для операційних або кадрових?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Інструменти на етапах проекту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запускає інвестиційний проект (нове виробництво). Ризики змінюються по етапах: ініціація, планування, реалізація, закриття. На ранніх етапах домінують стратегічні та ринкові ризики, на етапі будівництва — операційні та підрядні, на запуску — технологічні та кадрові.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інструменти найбільш релевантні на кожному етапі життєвого циклу проекту? Як змінюється акцент між уникненням, зниженням, передачею і прийняттям у міру просування проекту?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Портфель інструментів і пріоритети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директорів бачить, що компанія витрачає значні кошти на страхування, але майже не інвестує в превентивні заходи та резерви. Після аналізу збитків виявилося, що частина застрахованих ризиків реалізовувалася через слабкі внутрішні контроли, а деякі критичні ризики взагалі не були покриті.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 збалансувати портфель інструментів (превенція / захист / передача / прийняття)?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критерії допомагають обрати оптимальний набір інструментів для конкретного ризику (вартість, ефективність, залишкова експозиція)?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уникнути «перестрахування» одних ризиків і «сліпих зон» для інших?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Яку роль відіграє апетит до ризику при виборі інструментів?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Класифікація інструментів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Класифікуйте наведені інструменти за способом впливу на ризик (уникнення, зниження, передача, прийняття): відмова від ринку; дублювання постачальників; страхування; хеджування; резервний фонд; посилення контролю якості; контрактні штрафи; консервація активу.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Розподіліть інструменти по групах.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Для 2–3 інструментів поясніть, як саме вони впливають на ймовірність або наслідки.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Чи можлива комбінація інструментів з різних груп для одного ризику? Наведіть приклад.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Методи управління ризиками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ризику «зупинка ключової виробничої лінії» запропонуйте конкретні заходи в рамках кожного методу.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Уникнення — чи можливо і за яких умов?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Зниження (превентивні + захисні заходи).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Передача (страхування, контракти з підрядниками).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Прийняття (з якими резервами і моніторингом).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Інструменти за сферами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Заповніть таблицю: для сфер (ринкові, кредитні, операційні, кадрові, ІТ/кібер, правові) вкажіть 2–3 найбільш релевантні інструменти.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Ринкові та кредитні ризики.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Операційні та кадрові ризики.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ІТ/кібер та правові ризики. Коротко обґрунтуйте вибір.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Інструменти за етапами проекту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 будівництва нового цеху. Етапи: ініціація → проектування → будівництво → пусконалагодження → експлуатація.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ключові ризики на кожному етапі?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Які інструменти найбільш доречні на етапах ініціації та проектування?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— на етапах будівництва та пусконалагодження?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змінюється баланс «уникнення / зниження / передача / прийняття» по етапах?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Вибір портфеля інструментів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Комплексний вибір інструментів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Ризик: втрата ключового клієнта (частка в виручці 35%). Можливі інструменти: диверсифікація клієнтської бази, довгострокові контракти, підвищення якості сервісу, страхування дебіторки, резерв ліквідності, програма лояльності.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Класифікуйте кожен інструмент за способом впливу.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Запропонуйте пріоритетний набір з 3–4 інструментів і обґрунтуйте.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Оцініть орієнтовну вартість і очікуваний ефект обраного набору.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Які ризики залишаться (залишковий ризик) і як його моніторити?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Сформулюйте коротке рішення для керівництва.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класифікують інструменти ризик-менеджменту за способом впливу на ризик? Наведіть приклади кожної групи.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різниця між методами уникнення, зниження, передачі та прийняття ризику?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інструменти найбільш характерні для управління фінансовими ризиками, а які — для операційних?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набір інструментів змінюється залежно від етапу реалізації проекту?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«портфель інструментів» управління ризиком і навіщо його формувати?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критерії допомагають обрати оптимальний інструмент (або комбінацію) для конкретного ризику?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обмеження страхування як інструменту і коли потрібні альтернативи?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апетит до ризику впливає на вибір між передачею ризику і його прийняттям з резервами?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Превенція vs страхування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компанії часто «перестраховуються», але недоінвестують у запобігання ризикам? Як змінити баланс?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Універсальні vs специфічні інструменти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можна застосовувати одні й ті самі інструменти до всіх сфер ризику, чи потрібна спеціалізація?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і життєвий цикл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адаптувати набір інструментів управління ризиками на різних етапах проекту чи бізнесу?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8.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Класифікація інструментів, методи, сфери, етапи проекту, портфель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1270</Words>
  <Application>Microsoft Macintosh PowerPoint</Application>
  <PresentationFormat>Широкоэкранный</PresentationFormat>
  <Paragraphs>152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2026-09-07T08:27:48Z</dcterms:modified>
</cp:coreProperties>
</file>