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80" r:id="rId17"/>
    <p:sldId id="281" r:id="rId18"/>
    <p:sldId id="282" r:id="rId19"/>
    <p:sldId id="283" r:id="rId20"/>
    <p:sldId id="273" r:id="rId21"/>
    <p:sldId id="274" r:id="rId22"/>
    <p:sldId id="284" r:id="rId23"/>
    <p:sldId id="285" r:id="rId24"/>
    <p:sldId id="286" r:id="rId25"/>
    <p:sldId id="287" r:id="rId26"/>
    <p:sldId id="276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BACFC-34C7-41B9-BD31-9C535DB4334D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F58F7-D03E-4D40-8CB7-D596C9C5AF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02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F58F7-D03E-4D40-8CB7-D596C9C5AFB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20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42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55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57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94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120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41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08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15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13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01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73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3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603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35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28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47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E5AF-15C9-4E27-9702-C827267AF6B2}" type="datetimeFigureOut">
              <a:rPr lang="uk-UA" smtClean="0"/>
              <a:t>29.11.2021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186199-5558-4988-AE32-F849EE30B7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77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53605-974C-4C3F-BC7F-D7744E37C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29" y="709127"/>
            <a:ext cx="8453534" cy="3341709"/>
          </a:xfrm>
        </p:spPr>
        <p:txBody>
          <a:bodyPr/>
          <a:lstStyle/>
          <a:p>
            <a:r>
              <a:rPr lang="uk-UA" dirty="0"/>
              <a:t>Підприємництво у сфері надання побутових послуг населенню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FED42C-15E5-4BAC-A639-596757862A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з навчальної дисципліни «Підприємництво у сфері послуг»</a:t>
            </a:r>
          </a:p>
        </p:txBody>
      </p:sp>
    </p:spTree>
    <p:extLst>
      <p:ext uri="{BB962C8B-B14F-4D97-AF65-F5344CB8AC3E}">
        <p14:creationId xmlns:p14="http://schemas.microsoft.com/office/powerpoint/2010/main" val="411451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5F3159-06E0-4A5E-B04A-7B8DA08B1B45}"/>
              </a:ext>
            </a:extLst>
          </p:cNvPr>
          <p:cNvSpPr/>
          <p:nvPr/>
        </p:nvSpPr>
        <p:spPr>
          <a:xfrm>
            <a:off x="2523521" y="712149"/>
            <a:ext cx="5859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Виконання замовлень і реалізація побутових послуг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0AFBEE-7795-44FD-98BE-EA8FF1D7D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6" y="1535445"/>
            <a:ext cx="8088327" cy="32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78ABA3-9F8F-4202-AF13-3567D2A4E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2" y="1014392"/>
            <a:ext cx="8471313" cy="45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4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5D68F7-5F6E-443D-9E81-E3C392C8D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3" y="1210734"/>
            <a:ext cx="8853747" cy="443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A46437-34D8-4B46-B25C-E8672BB4F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98" y="973861"/>
            <a:ext cx="9439789" cy="51355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Експертне оцінювання якості побутових послуг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Експертне оцінювання побутових послуг – сукупність операцій з вибору комплексних або одиничних характеристик послуг (робіт, виробів) щодо визначення їх справжніх значень, підтвердження експертами їх відповідності встановленим вимогам і товарній інформації.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Основними компонентами експертизи побутових послуг є: суб’єкт експертизи, об’єкт експертизи, критерії експертизи, методи проведення експертизи.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Основні етапи експертизи побутових послуг: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Аналіз з метою забезпечення експертів необхідною інформацією про якість побутової послуги для винесення ними оцінних суджень;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Оцінювання, засноване на результатах аналізу організації і технології надання послуг.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Комплексна експертиза якості побутових послуг має на меті всебічне вивчення та оцінювання якості груп однотипних послуг, які надають серійно для масового споживання.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Оперативна експертиза якості побутових послуг ґрунтується на результатах комплексних експертиз, що дає змогу експертам скоротити строки 	експертних робіт, дотримуючись необхідної глибини та обґрунтованості експертних висновків.</a:t>
            </a:r>
          </a:p>
        </p:txBody>
      </p:sp>
    </p:spTree>
    <p:extLst>
      <p:ext uri="{BB962C8B-B14F-4D97-AF65-F5344CB8AC3E}">
        <p14:creationId xmlns:p14="http://schemas.microsoft.com/office/powerpoint/2010/main" val="126238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FBF94D-9E7D-4DCF-97B0-7261C49B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771787"/>
            <a:ext cx="9808905" cy="5269575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експертизи побутових послуг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Екологічна експертиза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Економічна експертиза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Технологічна експертиза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Судово-правова експертиза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Товарна експертиза</a:t>
            </a:r>
          </a:p>
        </p:txBody>
      </p:sp>
    </p:spTree>
    <p:extLst>
      <p:ext uri="{BB962C8B-B14F-4D97-AF65-F5344CB8AC3E}">
        <p14:creationId xmlns:p14="http://schemas.microsoft.com/office/powerpoint/2010/main" val="373100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C0A2E1-716C-4C43-99B7-EFDBDB4F2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4" y="1718267"/>
            <a:ext cx="8256650" cy="29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EFF5A-A0A7-4410-8E99-50DCC700C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7" y="1115365"/>
            <a:ext cx="8789540" cy="44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4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AD2CF-EC8F-46BB-B7F8-79FB6ADD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3" y="1627833"/>
            <a:ext cx="8434434" cy="27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006E95-D227-4B8B-B3D6-B3840A01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8" y="1543473"/>
            <a:ext cx="8633029" cy="31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1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9F84AD-574D-466A-A3E2-57ADCB52A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8" y="1165609"/>
            <a:ext cx="8306018" cy="39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0330CE1-FF50-4DB4-B033-72F5B68A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pPr algn="ctr"/>
            <a:r>
              <a:rPr lang="uk-UA" dirty="0"/>
              <a:t>ПЛАН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A7363BAD-DDAF-4CC5-940C-DA5346C7C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9005"/>
            <a:ext cx="8596668" cy="2900384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Сутність та класифікація побутових послуг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Правила побутового обслуговування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Порядок оформлення і замовлення побутових послуг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Виконання замовлень і реалізація побутових послуг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Експертне оцінювання якості побутового обслуговування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Порядок розрахунків за надані побутові послуги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Визначення результатів діяльності підприємств сфери побутового обслуговування</a:t>
            </a:r>
          </a:p>
        </p:txBody>
      </p:sp>
    </p:spTree>
    <p:extLst>
      <p:ext uri="{BB962C8B-B14F-4D97-AF65-F5344CB8AC3E}">
        <p14:creationId xmlns:p14="http://schemas.microsoft.com/office/powerpoint/2010/main" val="3743466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305BA7-CE9D-42C6-9476-DC5A6DBA4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59" y="791308"/>
            <a:ext cx="7285522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97ACB9-5E38-4397-A820-D0040F0A9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22122"/>
            <a:ext cx="8596668" cy="280533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організаційними ознаками експертизу побутових послуг поділяють на такі підвиди: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первинна експертиза;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повторна експертиза;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додаткова експертиза;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контрольна експертиза;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комплексна експертиза.</a:t>
            </a:r>
          </a:p>
        </p:txBody>
      </p:sp>
    </p:spTree>
    <p:extLst>
      <p:ext uri="{BB962C8B-B14F-4D97-AF65-F5344CB8AC3E}">
        <p14:creationId xmlns:p14="http://schemas.microsoft.com/office/powerpoint/2010/main" val="332902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0C92C8-D77B-4EC0-925F-0A7E68838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32" y="2157883"/>
            <a:ext cx="8626207" cy="25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AEEE8A-AC93-4FA0-BA1C-D299A2BEB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3" y="1175657"/>
            <a:ext cx="9076797" cy="10664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BB669F-3C2F-49E3-95E5-67FD82B50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0" y="2453842"/>
            <a:ext cx="8994400" cy="19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6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4F1341-E4BB-491F-975C-FDABC66D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3" y="1818752"/>
            <a:ext cx="8765680" cy="28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211D91-0C12-45A9-9F54-FA44695379CC}"/>
              </a:ext>
            </a:extLst>
          </p:cNvPr>
          <p:cNvSpPr/>
          <p:nvPr/>
        </p:nvSpPr>
        <p:spPr>
          <a:xfrm>
            <a:off x="3005109" y="501134"/>
            <a:ext cx="4166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експертизи побутових послуг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6BE1F1-809F-4D69-B7A4-808452587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17" y="1291674"/>
            <a:ext cx="7944503" cy="46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8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A5BF51-35C2-4CD5-9521-ABCDD2C56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2" y="655264"/>
            <a:ext cx="8596668" cy="41991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Порядок розрахунку за надані побутові послуги</a:t>
            </a: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EA4517-DF3D-4040-9D3B-907181E8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4" y="1277632"/>
            <a:ext cx="7998708" cy="46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2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1BB3AB-6819-4450-AE1A-E0324CB2B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1" y="863458"/>
            <a:ext cx="8002046" cy="51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76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04DB2D-0CAC-4151-8CB1-EF0AECFE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10" y="615461"/>
            <a:ext cx="8898931" cy="56270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Дайте визначення поняттю побутова послуга.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 якими ознаками класифікують побутові послуги.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Матеріальні та нематеріальні побутові послуги.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Які побутові послуги виділяють за характером попиту на них?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Які побутові послуги виділяють за соціально-економічною ознакою?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Зобов’язання підприємств побутового обслуговування.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Які документи підприємства побутового обслуговування мають бути у вільному доступі для споживача?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Як визначаються терміни виконання замовлення?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Які методи використовуються для визначення оперативного часу на виконання послуги?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З якою метою проводиться експертне оцінювання побутових послуг?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Назвіть та охарактеризуйте основні компоненти експертизи послуг.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Назвіть та охарактеризуйте основні види експертизи побутових послуг.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Особливості товарної експертизи.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Які види експертизи побутових послуг виділяють за організаційними ознаками.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Принципи проведення експертизи побутових послуг.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Як розраховують собівартість побутових послуг?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Як визначають прибуток та ціну реалізації побутових послуг</a:t>
            </a:r>
          </a:p>
        </p:txBody>
      </p:sp>
    </p:spTree>
    <p:extLst>
      <p:ext uri="{BB962C8B-B14F-4D97-AF65-F5344CB8AC3E}">
        <p14:creationId xmlns:p14="http://schemas.microsoft.com/office/powerpoint/2010/main" val="488467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E33323-294B-45A2-A62E-787EBB420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62731"/>
            <a:ext cx="8596668" cy="163834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доповідей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Ринок побутових послуг.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Види побутових послуг.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Якість побутових послуг.</a:t>
            </a:r>
          </a:p>
        </p:txBody>
      </p:sp>
    </p:spTree>
    <p:extLst>
      <p:ext uri="{BB962C8B-B14F-4D97-AF65-F5344CB8AC3E}">
        <p14:creationId xmlns:p14="http://schemas.microsoft.com/office/powerpoint/2010/main" val="42099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C5CB3-C730-460B-ABE1-B54B50DDB1D4}"/>
              </a:ext>
            </a:extLst>
          </p:cNvPr>
          <p:cNvSpPr txBox="1"/>
          <p:nvPr/>
        </p:nvSpPr>
        <p:spPr>
          <a:xfrm>
            <a:off x="839755" y="1485513"/>
            <a:ext cx="95172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товаром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класифікатором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санітарно-гігієнічних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речей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товар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4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E6983F-4AB2-4DAF-B67D-D4C6BCF9A142}"/>
              </a:ext>
            </a:extLst>
          </p:cNvPr>
          <p:cNvSpPr txBox="1"/>
          <p:nvPr/>
        </p:nvSpPr>
        <p:spPr>
          <a:xfrm>
            <a:off x="914399" y="912854"/>
            <a:ext cx="817361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видами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потребами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строками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4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B543D7-3830-455B-A02F-1352C9903143}"/>
              </a:ext>
            </a:extLst>
          </p:cNvPr>
          <p:cNvSpPr txBox="1"/>
          <p:nvPr/>
        </p:nvSpPr>
        <p:spPr>
          <a:xfrm>
            <a:off x="1384041" y="1075656"/>
            <a:ext cx="802121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 послуги за видами робіт згрупувати у наступні групи.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 послуги з виготовлення нових продуктів.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 послуги зі збереження, відновлення та переробки продукту.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 послуги по створенню добробуту в побуті населення.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4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 послуги, що пов’язані з особистим доглядом людини.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5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служб прокату.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6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Обрядові послуги.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Інші побутові послуги.</a:t>
            </a:r>
          </a:p>
        </p:txBody>
      </p:sp>
    </p:spTree>
    <p:extLst>
      <p:ext uri="{BB962C8B-B14F-4D97-AF65-F5344CB8AC3E}">
        <p14:creationId xmlns:p14="http://schemas.microsoft.com/office/powerpoint/2010/main" val="410065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15C21A-7E10-4275-8F88-BD5F6C7E3BD6}"/>
              </a:ext>
            </a:extLst>
          </p:cNvPr>
          <p:cNvSpPr txBox="1"/>
          <p:nvPr/>
        </p:nvSpPr>
        <p:spPr>
          <a:xfrm>
            <a:off x="419877" y="751344"/>
            <a:ext cx="108608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побутових послуг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індивідуальне пошиття і ремонт швейних, хутряних виробів, та головних уборів;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індивідуальне пошиття, в’язання та ремонт трикотажних виробів;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індивідуальне виготовлення та ремонт взуття;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ремонт побутових машин і приладів особистого користування, домашнього вжитку;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ремонт годинників;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	виготовлення за індивідуальним заказом та ремонт ювелірних виробів;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	ремонт побутової аудіо- , відео- телевізійної апаратури;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	послуги з відеозйомки та звукозапису;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	виготовлення за індивідуальним заказом та ремонт меблів;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	послуги перукарень;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	послуги фотографій;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	послуги з хімічної чистки виробів;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	послуги з прання білизни;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	послуги лазень;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15)	прокат транспортних засобів та інших пристроїв технічне обслуговування та ремонт транспортних засобів за індивідуальним заказом;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16)	прокат весільного вбрання та одягу для урочистих подій;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17)	будівництво та ремонт житла за індивідуальним заказом;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18)	виготовлення за індивідуальним заказом та ремонт металовиробів.</a:t>
            </a:r>
          </a:p>
        </p:txBody>
      </p:sp>
    </p:spTree>
    <p:extLst>
      <p:ext uri="{BB962C8B-B14F-4D97-AF65-F5344CB8AC3E}">
        <p14:creationId xmlns:p14="http://schemas.microsoft.com/office/powerpoint/2010/main" val="16465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3A15A81-D72D-4D7C-959E-E9E99D189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33985"/>
            <a:ext cx="8596668" cy="54073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Правила побутового обслуговування населення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 побутового обслуговування зобов’язані забезпечити:</a:t>
            </a:r>
          </a:p>
          <a:p>
            <a:pPr mar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надання послуг відповідно до «Правил побутового обслуговування населення», інших нормативно-правових актів та умов угоди із споживачем;</a:t>
            </a:r>
          </a:p>
          <a:p>
            <a:pPr mar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формування цін на побутові послуги відповідно до законодавства залежно від їх складності та якості;</a:t>
            </a:r>
          </a:p>
          <a:p>
            <a:pPr mar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дотримання термінів замовлення та належний рівень культури обслуговування;</a:t>
            </a:r>
          </a:p>
          <a:p>
            <a:pPr mar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виконання гарантійних зобов’язань щодо виготовлення виробів і відремонтованих ними речей;</a:t>
            </a:r>
          </a:p>
          <a:p>
            <a:pPr mar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надання споживачу повної, доступної та достовірної інформації про послуги, попередження його про незалежні від виконавця обставини, що можуть погіршувати споживчі властивості побутової послуги;</a:t>
            </a:r>
          </a:p>
          <a:p>
            <a:pPr mar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збереження прийнятих від споживача для надання побутової послуги речей і матеріалів, а також використання їх за призначенням;</a:t>
            </a:r>
          </a:p>
          <a:p>
            <a:pPr mar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відшкодування збитків, заподіяних споживачу (замовнику) невиконанням або неналежним виконанням умов угоди, а також у разі втрати, псування чи пошкодження зі своєї вини речей та матеріалів, прийнятих від замовника для надання побутової послуги, у розмірах, передбачених угодою;</a:t>
            </a:r>
          </a:p>
          <a:p>
            <a:pPr mar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виплату замовникові у разі порушення умов угоди неустойки (пені), якщо це зазначено в умовах угоди.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280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C2DDDC-A414-4142-8A44-9725D25FF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637563"/>
            <a:ext cx="9558287" cy="5403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Порядок оформлення і замовлення побутових послуг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Суб’єкти підприємницької діяльності у сфері побутових послуг отримують право на здійснення робіт із побутового обслуговування населення після їх державної реєстрації, а також в передбачених законодавством випадках – за наявності торгового патенту і спеціального дозволу (ліцензії)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Побутові послуги надаються споживачам згідно з угодами, документальним підтвердженням яких є таки документи: укладений зв типовою формою договір, квитанція, касовий чек, квиток встановленої форми.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приміщенні, де відбувається приймання і видавання замовлень, на видному доступному для споживача місці повинні бути розміщенні: «Правила побутового обслуговування населення»; витяг із Закону України «Про захист прав споживачів»; повна назва підприємства; перелік побутових послуг, які надає підприємство; копії свідоцтва про державну реєстрацію; сертифікатів відповідності  на послуги, які підлягають обов’язковій сертифікації; спеціальних дозволів (ліцензій) за видами послуг, які підлягають ліцензуванню; зразки матеріалів і затверджених в установленому порядку виробів; ціни і тарифи на послуги, матеріали і вироби; перелік нормативно-технічних документів, вимогам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повинні відповідати послуги; гарантійні зобов’язання виконавця послуг; інформація про працівників, які обслуговують споживачів, тощо.	</a:t>
            </a:r>
          </a:p>
        </p:txBody>
      </p:sp>
    </p:spTree>
    <p:extLst>
      <p:ext uri="{BB962C8B-B14F-4D97-AF65-F5344CB8AC3E}">
        <p14:creationId xmlns:p14="http://schemas.microsoft.com/office/powerpoint/2010/main" val="336431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15A198-3E38-4C76-A188-BDC3C9D16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9" y="1152718"/>
            <a:ext cx="8475251" cy="45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570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1242</Words>
  <Application>Microsoft Office PowerPoint</Application>
  <PresentationFormat>Широкоэкранный</PresentationFormat>
  <Paragraphs>128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Wingdings 3</vt:lpstr>
      <vt:lpstr>Грань</vt:lpstr>
      <vt:lpstr>Підприємництво у сфері надання побутових послуг населенню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Підприємництво у сфері надання побутових послуг населенню</dc:title>
  <dc:creator>Катерина Бужимська</dc:creator>
  <cp:lastModifiedBy>Катерина Бужимська</cp:lastModifiedBy>
  <cp:revision>26</cp:revision>
  <dcterms:created xsi:type="dcterms:W3CDTF">2020-11-15T06:35:26Z</dcterms:created>
  <dcterms:modified xsi:type="dcterms:W3CDTF">2021-11-29T13:37:24Z</dcterms:modified>
</cp:coreProperties>
</file>