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7" r:id="rId3"/>
    <p:sldId id="256" r:id="rId4"/>
    <p:sldId id="270" r:id="rId5"/>
    <p:sldId id="264" r:id="rId6"/>
    <p:sldId id="272" r:id="rId7"/>
    <p:sldId id="279" r:id="rId8"/>
    <p:sldId id="280" r:id="rId9"/>
    <p:sldId id="281" r:id="rId10"/>
    <p:sldId id="282" r:id="rId11"/>
    <p:sldId id="283" r:id="rId12"/>
    <p:sldId id="284" r:id="rId13"/>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5E8BF2-AC5D-4B71-9D1A-E25971336B07}" type="doc">
      <dgm:prSet loTypeId="urn:microsoft.com/office/officeart/2005/8/layout/hierarchy3" loCatId="hierarchy" qsTypeId="urn:microsoft.com/office/officeart/2005/8/quickstyle/simple1#6" qsCatId="simple" csTypeId="urn:microsoft.com/office/officeart/2005/8/colors/accent1_2#6" csCatId="accent1" phldr="1"/>
      <dgm:spPr/>
      <dgm:t>
        <a:bodyPr/>
        <a:lstStyle/>
        <a:p>
          <a:endParaRPr lang="ru-RU"/>
        </a:p>
      </dgm:t>
    </dgm:pt>
    <dgm:pt modelId="{086AD9BF-064F-40D4-A23D-BD67E4FE9244}">
      <dgm:prSet phldrT="[Текст]" custT="1"/>
      <dgm:spPr/>
      <dgm:t>
        <a:bodyPr/>
        <a:lstStyle/>
        <a:p>
          <a:pPr rtl="0"/>
          <a:r>
            <a:rPr kumimoji="0" lang="uk-UA" sz="1600" b="0" i="0" dirty="0">
              <a:solidFill>
                <a:schemeClr val="dk1"/>
              </a:solidFill>
              <a:latin typeface="+mn-lt"/>
              <a:ea typeface="+mn-ea"/>
              <a:cs typeface="+mn-cs"/>
            </a:rPr>
            <a:t>Фізичний розвиток</a:t>
          </a:r>
          <a:endParaRPr lang="ru-RU" sz="1600" dirty="0"/>
        </a:p>
      </dgm:t>
    </dgm:pt>
    <dgm:pt modelId="{63C5F4F9-F99C-44A1-AD2F-AD41398E2E34}" type="parTrans" cxnId="{616CB8B2-ACE8-4236-A72C-C0AD50B02409}">
      <dgm:prSet/>
      <dgm:spPr/>
      <dgm:t>
        <a:bodyPr/>
        <a:lstStyle/>
        <a:p>
          <a:endParaRPr lang="ru-RU"/>
        </a:p>
      </dgm:t>
    </dgm:pt>
    <dgm:pt modelId="{B1574B6E-63A6-4C74-93C1-AF00AA5C65F5}" type="sibTrans" cxnId="{616CB8B2-ACE8-4236-A72C-C0AD50B02409}">
      <dgm:prSet/>
      <dgm:spPr/>
      <dgm:t>
        <a:bodyPr/>
        <a:lstStyle/>
        <a:p>
          <a:endParaRPr lang="ru-RU"/>
        </a:p>
      </dgm:t>
    </dgm:pt>
    <dgm:pt modelId="{D505115F-C830-47D1-86D0-4FCD13950B7F}">
      <dgm:prSet phldrT="[Текст]" custT="1"/>
      <dgm:spPr/>
      <dgm:t>
        <a:bodyPr/>
        <a:lstStyle/>
        <a:p>
          <a:r>
            <a:rPr kumimoji="0" lang="uk-UA" sz="1400" b="0" dirty="0">
              <a:solidFill>
                <a:schemeClr val="dk1"/>
              </a:solidFill>
              <a:latin typeface="+mn-lt"/>
              <a:ea typeface="+mn-ea"/>
              <a:cs typeface="+mn-cs"/>
            </a:rPr>
            <a:t>Клітини, м’язи</a:t>
          </a:r>
          <a:endParaRPr lang="ru-RU" sz="1400" dirty="0"/>
        </a:p>
      </dgm:t>
    </dgm:pt>
    <dgm:pt modelId="{85E7EC80-7194-4664-A928-0F5D7663B374}" type="parTrans" cxnId="{BD7DC6F8-C792-4F6B-8F20-6831BFECAFEA}">
      <dgm:prSet/>
      <dgm:spPr/>
      <dgm:t>
        <a:bodyPr/>
        <a:lstStyle/>
        <a:p>
          <a:endParaRPr lang="ru-RU"/>
        </a:p>
      </dgm:t>
    </dgm:pt>
    <dgm:pt modelId="{EDC12847-E30B-4B40-8313-9D88D99AD62A}" type="sibTrans" cxnId="{BD7DC6F8-C792-4F6B-8F20-6831BFECAFEA}">
      <dgm:prSet/>
      <dgm:spPr/>
      <dgm:t>
        <a:bodyPr/>
        <a:lstStyle/>
        <a:p>
          <a:endParaRPr lang="ru-RU"/>
        </a:p>
      </dgm:t>
    </dgm:pt>
    <dgm:pt modelId="{B18BB290-DA9F-4A7C-99C9-5F18D0BD4B3A}" type="pres">
      <dgm:prSet presAssocID="{065E8BF2-AC5D-4B71-9D1A-E25971336B07}" presName="diagram" presStyleCnt="0">
        <dgm:presLayoutVars>
          <dgm:chPref val="1"/>
          <dgm:dir/>
          <dgm:animOne val="branch"/>
          <dgm:animLvl val="lvl"/>
          <dgm:resizeHandles/>
        </dgm:presLayoutVars>
      </dgm:prSet>
      <dgm:spPr/>
    </dgm:pt>
    <dgm:pt modelId="{7750BDCE-EC6D-4B33-9EF3-A6DC0907C113}" type="pres">
      <dgm:prSet presAssocID="{086AD9BF-064F-40D4-A23D-BD67E4FE9244}" presName="root" presStyleCnt="0"/>
      <dgm:spPr/>
    </dgm:pt>
    <dgm:pt modelId="{62D15352-D5BF-45F8-B559-89308EBEDD6F}" type="pres">
      <dgm:prSet presAssocID="{086AD9BF-064F-40D4-A23D-BD67E4FE9244}" presName="rootComposite" presStyleCnt="0"/>
      <dgm:spPr/>
    </dgm:pt>
    <dgm:pt modelId="{55F8370B-9DF6-447E-B16C-DA1BBA6E2A64}" type="pres">
      <dgm:prSet presAssocID="{086AD9BF-064F-40D4-A23D-BD67E4FE9244}" presName="rootText" presStyleLbl="node1" presStyleIdx="0" presStyleCnt="1"/>
      <dgm:spPr/>
    </dgm:pt>
    <dgm:pt modelId="{AED6E551-AD2B-4244-82A1-52DC67F02347}" type="pres">
      <dgm:prSet presAssocID="{086AD9BF-064F-40D4-A23D-BD67E4FE9244}" presName="rootConnector" presStyleLbl="node1" presStyleIdx="0" presStyleCnt="1"/>
      <dgm:spPr/>
    </dgm:pt>
    <dgm:pt modelId="{C7502199-95AE-4A0B-884C-F3ED88820852}" type="pres">
      <dgm:prSet presAssocID="{086AD9BF-064F-40D4-A23D-BD67E4FE9244}" presName="childShape" presStyleCnt="0"/>
      <dgm:spPr/>
    </dgm:pt>
    <dgm:pt modelId="{C2CC60E1-9573-45BB-8E32-E89569A26BD8}" type="pres">
      <dgm:prSet presAssocID="{85E7EC80-7194-4664-A928-0F5D7663B374}" presName="Name13" presStyleLbl="parChTrans1D2" presStyleIdx="0" presStyleCnt="1"/>
      <dgm:spPr/>
    </dgm:pt>
    <dgm:pt modelId="{37F8F692-FAF8-4965-B475-1C1BC795D443}" type="pres">
      <dgm:prSet presAssocID="{D505115F-C830-47D1-86D0-4FCD13950B7F}" presName="childText" presStyleLbl="bgAcc1" presStyleIdx="0" presStyleCnt="1">
        <dgm:presLayoutVars>
          <dgm:bulletEnabled val="1"/>
        </dgm:presLayoutVars>
      </dgm:prSet>
      <dgm:spPr/>
    </dgm:pt>
  </dgm:ptLst>
  <dgm:cxnLst>
    <dgm:cxn modelId="{DDFDDC3B-9454-44B2-B715-E15E0BC197B9}" type="presOf" srcId="{086AD9BF-064F-40D4-A23D-BD67E4FE9244}" destId="{AED6E551-AD2B-4244-82A1-52DC67F02347}" srcOrd="1" destOrd="0" presId="urn:microsoft.com/office/officeart/2005/8/layout/hierarchy3"/>
    <dgm:cxn modelId="{58F1BE93-5D90-4C5D-8086-BE8742726354}" type="presOf" srcId="{D505115F-C830-47D1-86D0-4FCD13950B7F}" destId="{37F8F692-FAF8-4965-B475-1C1BC795D443}" srcOrd="0" destOrd="0" presId="urn:microsoft.com/office/officeart/2005/8/layout/hierarchy3"/>
    <dgm:cxn modelId="{F1D358B0-5044-4290-B002-A8D2E2F7B838}" type="presOf" srcId="{086AD9BF-064F-40D4-A23D-BD67E4FE9244}" destId="{55F8370B-9DF6-447E-B16C-DA1BBA6E2A64}" srcOrd="0" destOrd="0" presId="urn:microsoft.com/office/officeart/2005/8/layout/hierarchy3"/>
    <dgm:cxn modelId="{616CB8B2-ACE8-4236-A72C-C0AD50B02409}" srcId="{065E8BF2-AC5D-4B71-9D1A-E25971336B07}" destId="{086AD9BF-064F-40D4-A23D-BD67E4FE9244}" srcOrd="0" destOrd="0" parTransId="{63C5F4F9-F99C-44A1-AD2F-AD41398E2E34}" sibTransId="{B1574B6E-63A6-4C74-93C1-AF00AA5C65F5}"/>
    <dgm:cxn modelId="{E2007DBF-CD01-4310-A8AE-C28713159258}" type="presOf" srcId="{85E7EC80-7194-4664-A928-0F5D7663B374}" destId="{C2CC60E1-9573-45BB-8E32-E89569A26BD8}" srcOrd="0" destOrd="0" presId="urn:microsoft.com/office/officeart/2005/8/layout/hierarchy3"/>
    <dgm:cxn modelId="{BD7DC6F8-C792-4F6B-8F20-6831BFECAFEA}" srcId="{086AD9BF-064F-40D4-A23D-BD67E4FE9244}" destId="{D505115F-C830-47D1-86D0-4FCD13950B7F}" srcOrd="0" destOrd="0" parTransId="{85E7EC80-7194-4664-A928-0F5D7663B374}" sibTransId="{EDC12847-E30B-4B40-8313-9D88D99AD62A}"/>
    <dgm:cxn modelId="{C22D0CFD-C166-4CEA-8E3C-D22795F1F893}" type="presOf" srcId="{065E8BF2-AC5D-4B71-9D1A-E25971336B07}" destId="{B18BB290-DA9F-4A7C-99C9-5F18D0BD4B3A}" srcOrd="0" destOrd="0" presId="urn:microsoft.com/office/officeart/2005/8/layout/hierarchy3"/>
    <dgm:cxn modelId="{E63E65F9-F4AE-4172-8B7E-1745A15DDD48}" type="presParOf" srcId="{B18BB290-DA9F-4A7C-99C9-5F18D0BD4B3A}" destId="{7750BDCE-EC6D-4B33-9EF3-A6DC0907C113}" srcOrd="0" destOrd="0" presId="urn:microsoft.com/office/officeart/2005/8/layout/hierarchy3"/>
    <dgm:cxn modelId="{D6C45BB6-65CD-4491-9664-A88FDCDC6C6B}" type="presParOf" srcId="{7750BDCE-EC6D-4B33-9EF3-A6DC0907C113}" destId="{62D15352-D5BF-45F8-B559-89308EBEDD6F}" srcOrd="0" destOrd="0" presId="urn:microsoft.com/office/officeart/2005/8/layout/hierarchy3"/>
    <dgm:cxn modelId="{A62D11E8-267E-4AB0-BC89-A8439EA054DB}" type="presParOf" srcId="{62D15352-D5BF-45F8-B559-89308EBEDD6F}" destId="{55F8370B-9DF6-447E-B16C-DA1BBA6E2A64}" srcOrd="0" destOrd="0" presId="urn:microsoft.com/office/officeart/2005/8/layout/hierarchy3"/>
    <dgm:cxn modelId="{A8CA88DE-ACB8-4345-BFE5-A06A1D73C078}" type="presParOf" srcId="{62D15352-D5BF-45F8-B559-89308EBEDD6F}" destId="{AED6E551-AD2B-4244-82A1-52DC67F02347}" srcOrd="1" destOrd="0" presId="urn:microsoft.com/office/officeart/2005/8/layout/hierarchy3"/>
    <dgm:cxn modelId="{19997F9A-E620-444C-8D83-C7B0A72E895D}" type="presParOf" srcId="{7750BDCE-EC6D-4B33-9EF3-A6DC0907C113}" destId="{C7502199-95AE-4A0B-884C-F3ED88820852}" srcOrd="1" destOrd="0" presId="urn:microsoft.com/office/officeart/2005/8/layout/hierarchy3"/>
    <dgm:cxn modelId="{3C2B4218-822F-498B-A148-82C707974C94}" type="presParOf" srcId="{C7502199-95AE-4A0B-884C-F3ED88820852}" destId="{C2CC60E1-9573-45BB-8E32-E89569A26BD8}" srcOrd="0" destOrd="0" presId="urn:microsoft.com/office/officeart/2005/8/layout/hierarchy3"/>
    <dgm:cxn modelId="{1EF28C44-0C9F-4D21-9630-784F10CC0A27}" type="presParOf" srcId="{C7502199-95AE-4A0B-884C-F3ED88820852}" destId="{37F8F692-FAF8-4965-B475-1C1BC795D443}"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5E8BF2-AC5D-4B71-9D1A-E25971336B07}" type="doc">
      <dgm:prSet loTypeId="urn:microsoft.com/office/officeart/2005/8/layout/hierarchy3" loCatId="hierarchy" qsTypeId="urn:microsoft.com/office/officeart/2005/8/quickstyle/simple1#7" qsCatId="simple" csTypeId="urn:microsoft.com/office/officeart/2005/8/colors/accent1_2#7" csCatId="accent1" phldr="1"/>
      <dgm:spPr/>
      <dgm:t>
        <a:bodyPr/>
        <a:lstStyle/>
        <a:p>
          <a:endParaRPr lang="ru-RU"/>
        </a:p>
      </dgm:t>
    </dgm:pt>
    <dgm:pt modelId="{086AD9BF-064F-40D4-A23D-BD67E4FE9244}">
      <dgm:prSet phldrT="[Текст]" custT="1"/>
      <dgm:spPr/>
      <dgm:t>
        <a:bodyPr/>
        <a:lstStyle/>
        <a:p>
          <a:pPr rtl="0"/>
          <a:r>
            <a:rPr kumimoji="0" lang="uk-UA" sz="1600" b="0" dirty="0">
              <a:solidFill>
                <a:schemeClr val="dk1"/>
              </a:solidFill>
              <a:latin typeface="+mn-lt"/>
              <a:ea typeface="+mn-ea"/>
              <a:cs typeface="+mn-cs"/>
            </a:rPr>
            <a:t>Духовний розвиток</a:t>
          </a:r>
          <a:endParaRPr kumimoji="0" lang="uk-UA" sz="1600" b="0" i="0" dirty="0">
            <a:solidFill>
              <a:schemeClr val="dk1"/>
            </a:solidFill>
            <a:latin typeface="+mn-lt"/>
            <a:ea typeface="+mn-ea"/>
            <a:cs typeface="+mn-cs"/>
          </a:endParaRPr>
        </a:p>
      </dgm:t>
    </dgm:pt>
    <dgm:pt modelId="{63C5F4F9-F99C-44A1-AD2F-AD41398E2E34}" type="parTrans" cxnId="{616CB8B2-ACE8-4236-A72C-C0AD50B02409}">
      <dgm:prSet/>
      <dgm:spPr/>
      <dgm:t>
        <a:bodyPr/>
        <a:lstStyle/>
        <a:p>
          <a:endParaRPr lang="ru-RU"/>
        </a:p>
      </dgm:t>
    </dgm:pt>
    <dgm:pt modelId="{B1574B6E-63A6-4C74-93C1-AF00AA5C65F5}" type="sibTrans" cxnId="{616CB8B2-ACE8-4236-A72C-C0AD50B02409}">
      <dgm:prSet/>
      <dgm:spPr/>
      <dgm:t>
        <a:bodyPr/>
        <a:lstStyle/>
        <a:p>
          <a:endParaRPr lang="ru-RU"/>
        </a:p>
      </dgm:t>
    </dgm:pt>
    <dgm:pt modelId="{D505115F-C830-47D1-86D0-4FCD13950B7F}">
      <dgm:prSet phldrT="[Текст]" custT="1"/>
      <dgm:spPr/>
      <dgm:t>
        <a:bodyPr/>
        <a:lstStyle/>
        <a:p>
          <a:r>
            <a:rPr kumimoji="0" lang="uk-UA" sz="900" b="0" dirty="0">
              <a:solidFill>
                <a:schemeClr val="dk1"/>
              </a:solidFill>
              <a:latin typeface="+mn-lt"/>
              <a:ea typeface="+mn-ea"/>
              <a:cs typeface="+mn-cs"/>
            </a:rPr>
            <a:t>Формування соціальних цінностей, культури спілкування, поведінки </a:t>
          </a:r>
          <a:endParaRPr lang="ru-RU" sz="900" dirty="0"/>
        </a:p>
      </dgm:t>
    </dgm:pt>
    <dgm:pt modelId="{EDC12847-E30B-4B40-8313-9D88D99AD62A}" type="sibTrans" cxnId="{BD7DC6F8-C792-4F6B-8F20-6831BFECAFEA}">
      <dgm:prSet/>
      <dgm:spPr/>
      <dgm:t>
        <a:bodyPr/>
        <a:lstStyle/>
        <a:p>
          <a:endParaRPr lang="ru-RU"/>
        </a:p>
      </dgm:t>
    </dgm:pt>
    <dgm:pt modelId="{85E7EC80-7194-4664-A928-0F5D7663B374}" type="parTrans" cxnId="{BD7DC6F8-C792-4F6B-8F20-6831BFECAFEA}">
      <dgm:prSet/>
      <dgm:spPr/>
      <dgm:t>
        <a:bodyPr/>
        <a:lstStyle/>
        <a:p>
          <a:endParaRPr lang="ru-RU"/>
        </a:p>
      </dgm:t>
    </dgm:pt>
    <dgm:pt modelId="{B18BB290-DA9F-4A7C-99C9-5F18D0BD4B3A}" type="pres">
      <dgm:prSet presAssocID="{065E8BF2-AC5D-4B71-9D1A-E25971336B07}" presName="diagram" presStyleCnt="0">
        <dgm:presLayoutVars>
          <dgm:chPref val="1"/>
          <dgm:dir/>
          <dgm:animOne val="branch"/>
          <dgm:animLvl val="lvl"/>
          <dgm:resizeHandles/>
        </dgm:presLayoutVars>
      </dgm:prSet>
      <dgm:spPr/>
    </dgm:pt>
    <dgm:pt modelId="{7750BDCE-EC6D-4B33-9EF3-A6DC0907C113}" type="pres">
      <dgm:prSet presAssocID="{086AD9BF-064F-40D4-A23D-BD67E4FE9244}" presName="root" presStyleCnt="0"/>
      <dgm:spPr/>
    </dgm:pt>
    <dgm:pt modelId="{62D15352-D5BF-45F8-B559-89308EBEDD6F}" type="pres">
      <dgm:prSet presAssocID="{086AD9BF-064F-40D4-A23D-BD67E4FE9244}" presName="rootComposite" presStyleCnt="0"/>
      <dgm:spPr/>
    </dgm:pt>
    <dgm:pt modelId="{55F8370B-9DF6-447E-B16C-DA1BBA6E2A64}" type="pres">
      <dgm:prSet presAssocID="{086AD9BF-064F-40D4-A23D-BD67E4FE9244}" presName="rootText" presStyleLbl="node1" presStyleIdx="0" presStyleCnt="1"/>
      <dgm:spPr/>
    </dgm:pt>
    <dgm:pt modelId="{AED6E551-AD2B-4244-82A1-52DC67F02347}" type="pres">
      <dgm:prSet presAssocID="{086AD9BF-064F-40D4-A23D-BD67E4FE9244}" presName="rootConnector" presStyleLbl="node1" presStyleIdx="0" presStyleCnt="1"/>
      <dgm:spPr/>
    </dgm:pt>
    <dgm:pt modelId="{C7502199-95AE-4A0B-884C-F3ED88820852}" type="pres">
      <dgm:prSet presAssocID="{086AD9BF-064F-40D4-A23D-BD67E4FE9244}" presName="childShape" presStyleCnt="0"/>
      <dgm:spPr/>
    </dgm:pt>
    <dgm:pt modelId="{C2CC60E1-9573-45BB-8E32-E89569A26BD8}" type="pres">
      <dgm:prSet presAssocID="{85E7EC80-7194-4664-A928-0F5D7663B374}" presName="Name13" presStyleLbl="parChTrans1D2" presStyleIdx="0" presStyleCnt="1"/>
      <dgm:spPr/>
    </dgm:pt>
    <dgm:pt modelId="{37F8F692-FAF8-4965-B475-1C1BC795D443}" type="pres">
      <dgm:prSet presAssocID="{D505115F-C830-47D1-86D0-4FCD13950B7F}" presName="childText" presStyleLbl="bgAcc1" presStyleIdx="0" presStyleCnt="1">
        <dgm:presLayoutVars>
          <dgm:bulletEnabled val="1"/>
        </dgm:presLayoutVars>
      </dgm:prSet>
      <dgm:spPr/>
    </dgm:pt>
  </dgm:ptLst>
  <dgm:cxnLst>
    <dgm:cxn modelId="{AEBE2027-6D64-4B80-9835-3F8B519B9EBC}" type="presOf" srcId="{086AD9BF-064F-40D4-A23D-BD67E4FE9244}" destId="{AED6E551-AD2B-4244-82A1-52DC67F02347}" srcOrd="1" destOrd="0" presId="urn:microsoft.com/office/officeart/2005/8/layout/hierarchy3"/>
    <dgm:cxn modelId="{BD46E789-507A-4B89-A650-7FC04B924962}" type="presOf" srcId="{065E8BF2-AC5D-4B71-9D1A-E25971336B07}" destId="{B18BB290-DA9F-4A7C-99C9-5F18D0BD4B3A}" srcOrd="0" destOrd="0" presId="urn:microsoft.com/office/officeart/2005/8/layout/hierarchy3"/>
    <dgm:cxn modelId="{6D8D95B1-FCB9-40B1-B641-837C140FF46C}" type="presOf" srcId="{086AD9BF-064F-40D4-A23D-BD67E4FE9244}" destId="{55F8370B-9DF6-447E-B16C-DA1BBA6E2A64}" srcOrd="0" destOrd="0" presId="urn:microsoft.com/office/officeart/2005/8/layout/hierarchy3"/>
    <dgm:cxn modelId="{616CB8B2-ACE8-4236-A72C-C0AD50B02409}" srcId="{065E8BF2-AC5D-4B71-9D1A-E25971336B07}" destId="{086AD9BF-064F-40D4-A23D-BD67E4FE9244}" srcOrd="0" destOrd="0" parTransId="{63C5F4F9-F99C-44A1-AD2F-AD41398E2E34}" sibTransId="{B1574B6E-63A6-4C74-93C1-AF00AA5C65F5}"/>
    <dgm:cxn modelId="{593097E1-9106-4F28-BADF-01525D859C07}" type="presOf" srcId="{D505115F-C830-47D1-86D0-4FCD13950B7F}" destId="{37F8F692-FAF8-4965-B475-1C1BC795D443}" srcOrd="0" destOrd="0" presId="urn:microsoft.com/office/officeart/2005/8/layout/hierarchy3"/>
    <dgm:cxn modelId="{BD7DC6F8-C792-4F6B-8F20-6831BFECAFEA}" srcId="{086AD9BF-064F-40D4-A23D-BD67E4FE9244}" destId="{D505115F-C830-47D1-86D0-4FCD13950B7F}" srcOrd="0" destOrd="0" parTransId="{85E7EC80-7194-4664-A928-0F5D7663B374}" sibTransId="{EDC12847-E30B-4B40-8313-9D88D99AD62A}"/>
    <dgm:cxn modelId="{53263CFC-B90D-4F4E-8FF9-D07695728CBB}" type="presOf" srcId="{85E7EC80-7194-4664-A928-0F5D7663B374}" destId="{C2CC60E1-9573-45BB-8E32-E89569A26BD8}" srcOrd="0" destOrd="0" presId="urn:microsoft.com/office/officeart/2005/8/layout/hierarchy3"/>
    <dgm:cxn modelId="{4C2348C2-6F5B-4A1C-91C7-F7165A1264A0}" type="presParOf" srcId="{B18BB290-DA9F-4A7C-99C9-5F18D0BD4B3A}" destId="{7750BDCE-EC6D-4B33-9EF3-A6DC0907C113}" srcOrd="0" destOrd="0" presId="urn:microsoft.com/office/officeart/2005/8/layout/hierarchy3"/>
    <dgm:cxn modelId="{3B73BCC1-BDCB-47AC-9D02-4A3F249940C7}" type="presParOf" srcId="{7750BDCE-EC6D-4B33-9EF3-A6DC0907C113}" destId="{62D15352-D5BF-45F8-B559-89308EBEDD6F}" srcOrd="0" destOrd="0" presId="urn:microsoft.com/office/officeart/2005/8/layout/hierarchy3"/>
    <dgm:cxn modelId="{BCB3167B-DC62-4173-B50E-6A894E83A693}" type="presParOf" srcId="{62D15352-D5BF-45F8-B559-89308EBEDD6F}" destId="{55F8370B-9DF6-447E-B16C-DA1BBA6E2A64}" srcOrd="0" destOrd="0" presId="urn:microsoft.com/office/officeart/2005/8/layout/hierarchy3"/>
    <dgm:cxn modelId="{B31DB256-4CC2-4538-AA0D-3977FCC6C58B}" type="presParOf" srcId="{62D15352-D5BF-45F8-B559-89308EBEDD6F}" destId="{AED6E551-AD2B-4244-82A1-52DC67F02347}" srcOrd="1" destOrd="0" presId="urn:microsoft.com/office/officeart/2005/8/layout/hierarchy3"/>
    <dgm:cxn modelId="{0E8BD95F-2A04-4ED6-BBF5-B76C62795859}" type="presParOf" srcId="{7750BDCE-EC6D-4B33-9EF3-A6DC0907C113}" destId="{C7502199-95AE-4A0B-884C-F3ED88820852}" srcOrd="1" destOrd="0" presId="urn:microsoft.com/office/officeart/2005/8/layout/hierarchy3"/>
    <dgm:cxn modelId="{448CC390-35BD-46CF-85D9-652016436484}" type="presParOf" srcId="{C7502199-95AE-4A0B-884C-F3ED88820852}" destId="{C2CC60E1-9573-45BB-8E32-E89569A26BD8}" srcOrd="0" destOrd="0" presId="urn:microsoft.com/office/officeart/2005/8/layout/hierarchy3"/>
    <dgm:cxn modelId="{366EC13A-7541-4F62-AAE2-C857B74D07F1}" type="presParOf" srcId="{C7502199-95AE-4A0B-884C-F3ED88820852}" destId="{37F8F692-FAF8-4965-B475-1C1BC795D443}" srcOrd="1"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5E8BF2-AC5D-4B71-9D1A-E25971336B07}" type="doc">
      <dgm:prSet loTypeId="urn:microsoft.com/office/officeart/2005/8/layout/hierarchy3" loCatId="hierarchy" qsTypeId="urn:microsoft.com/office/officeart/2005/8/quickstyle/simple1#8" qsCatId="simple" csTypeId="urn:microsoft.com/office/officeart/2005/8/colors/accent1_2#8" csCatId="accent1" phldr="1"/>
      <dgm:spPr/>
      <dgm:t>
        <a:bodyPr/>
        <a:lstStyle/>
        <a:p>
          <a:endParaRPr lang="ru-RU"/>
        </a:p>
      </dgm:t>
    </dgm:pt>
    <dgm:pt modelId="{086AD9BF-064F-40D4-A23D-BD67E4FE9244}">
      <dgm:prSet phldrT="[Текст]" custT="1"/>
      <dgm:spPr/>
      <dgm:t>
        <a:bodyPr/>
        <a:lstStyle/>
        <a:p>
          <a:pPr rtl="0"/>
          <a:r>
            <a:rPr kumimoji="0" lang="uk-UA" sz="1600" b="0" dirty="0">
              <a:solidFill>
                <a:schemeClr val="dk1"/>
              </a:solidFill>
              <a:latin typeface="+mn-lt"/>
              <a:ea typeface="+mn-ea"/>
              <a:cs typeface="+mn-cs"/>
            </a:rPr>
            <a:t>Розвиток фізичних якостей</a:t>
          </a:r>
          <a:endParaRPr kumimoji="0" lang="uk-UA" sz="1600" b="0" i="0" dirty="0">
            <a:solidFill>
              <a:schemeClr val="dk1"/>
            </a:solidFill>
            <a:latin typeface="+mn-lt"/>
            <a:ea typeface="+mn-ea"/>
            <a:cs typeface="+mn-cs"/>
          </a:endParaRPr>
        </a:p>
      </dgm:t>
    </dgm:pt>
    <dgm:pt modelId="{63C5F4F9-F99C-44A1-AD2F-AD41398E2E34}" type="parTrans" cxnId="{616CB8B2-ACE8-4236-A72C-C0AD50B02409}">
      <dgm:prSet/>
      <dgm:spPr/>
      <dgm:t>
        <a:bodyPr/>
        <a:lstStyle/>
        <a:p>
          <a:endParaRPr lang="ru-RU"/>
        </a:p>
      </dgm:t>
    </dgm:pt>
    <dgm:pt modelId="{B1574B6E-63A6-4C74-93C1-AF00AA5C65F5}" type="sibTrans" cxnId="{616CB8B2-ACE8-4236-A72C-C0AD50B02409}">
      <dgm:prSet/>
      <dgm:spPr/>
      <dgm:t>
        <a:bodyPr/>
        <a:lstStyle/>
        <a:p>
          <a:endParaRPr lang="ru-RU"/>
        </a:p>
      </dgm:t>
    </dgm:pt>
    <dgm:pt modelId="{D505115F-C830-47D1-86D0-4FCD13950B7F}">
      <dgm:prSet phldrT="[Текст]" custT="1"/>
      <dgm:spPr/>
      <dgm:t>
        <a:bodyPr/>
        <a:lstStyle/>
        <a:p>
          <a:r>
            <a:rPr lang="uk-UA" sz="900" dirty="0"/>
            <a:t>Сила, швидкість, витривалість, гнучкість, спритність</a:t>
          </a:r>
          <a:endParaRPr lang="ru-RU" sz="900" dirty="0"/>
        </a:p>
      </dgm:t>
    </dgm:pt>
    <dgm:pt modelId="{EDC12847-E30B-4B40-8313-9D88D99AD62A}" type="sibTrans" cxnId="{BD7DC6F8-C792-4F6B-8F20-6831BFECAFEA}">
      <dgm:prSet/>
      <dgm:spPr/>
      <dgm:t>
        <a:bodyPr/>
        <a:lstStyle/>
        <a:p>
          <a:endParaRPr lang="ru-RU"/>
        </a:p>
      </dgm:t>
    </dgm:pt>
    <dgm:pt modelId="{85E7EC80-7194-4664-A928-0F5D7663B374}" type="parTrans" cxnId="{BD7DC6F8-C792-4F6B-8F20-6831BFECAFEA}">
      <dgm:prSet/>
      <dgm:spPr/>
      <dgm:t>
        <a:bodyPr/>
        <a:lstStyle/>
        <a:p>
          <a:endParaRPr lang="ru-RU"/>
        </a:p>
      </dgm:t>
    </dgm:pt>
    <dgm:pt modelId="{B18BB290-DA9F-4A7C-99C9-5F18D0BD4B3A}" type="pres">
      <dgm:prSet presAssocID="{065E8BF2-AC5D-4B71-9D1A-E25971336B07}" presName="diagram" presStyleCnt="0">
        <dgm:presLayoutVars>
          <dgm:chPref val="1"/>
          <dgm:dir/>
          <dgm:animOne val="branch"/>
          <dgm:animLvl val="lvl"/>
          <dgm:resizeHandles/>
        </dgm:presLayoutVars>
      </dgm:prSet>
      <dgm:spPr/>
    </dgm:pt>
    <dgm:pt modelId="{7750BDCE-EC6D-4B33-9EF3-A6DC0907C113}" type="pres">
      <dgm:prSet presAssocID="{086AD9BF-064F-40D4-A23D-BD67E4FE9244}" presName="root" presStyleCnt="0"/>
      <dgm:spPr/>
    </dgm:pt>
    <dgm:pt modelId="{62D15352-D5BF-45F8-B559-89308EBEDD6F}" type="pres">
      <dgm:prSet presAssocID="{086AD9BF-064F-40D4-A23D-BD67E4FE9244}" presName="rootComposite" presStyleCnt="0"/>
      <dgm:spPr/>
    </dgm:pt>
    <dgm:pt modelId="{55F8370B-9DF6-447E-B16C-DA1BBA6E2A64}" type="pres">
      <dgm:prSet presAssocID="{086AD9BF-064F-40D4-A23D-BD67E4FE9244}" presName="rootText" presStyleLbl="node1" presStyleIdx="0" presStyleCnt="1" custLinFactNeighborX="-2772" custLinFactNeighborY="-116"/>
      <dgm:spPr/>
    </dgm:pt>
    <dgm:pt modelId="{AED6E551-AD2B-4244-82A1-52DC67F02347}" type="pres">
      <dgm:prSet presAssocID="{086AD9BF-064F-40D4-A23D-BD67E4FE9244}" presName="rootConnector" presStyleLbl="node1" presStyleIdx="0" presStyleCnt="1"/>
      <dgm:spPr/>
    </dgm:pt>
    <dgm:pt modelId="{C7502199-95AE-4A0B-884C-F3ED88820852}" type="pres">
      <dgm:prSet presAssocID="{086AD9BF-064F-40D4-A23D-BD67E4FE9244}" presName="childShape" presStyleCnt="0"/>
      <dgm:spPr/>
    </dgm:pt>
    <dgm:pt modelId="{C2CC60E1-9573-45BB-8E32-E89569A26BD8}" type="pres">
      <dgm:prSet presAssocID="{85E7EC80-7194-4664-A928-0F5D7663B374}" presName="Name13" presStyleLbl="parChTrans1D2" presStyleIdx="0" presStyleCnt="1"/>
      <dgm:spPr/>
    </dgm:pt>
    <dgm:pt modelId="{37F8F692-FAF8-4965-B475-1C1BC795D443}" type="pres">
      <dgm:prSet presAssocID="{D505115F-C830-47D1-86D0-4FCD13950B7F}" presName="childText" presStyleLbl="bgAcc1" presStyleIdx="0" presStyleCnt="1">
        <dgm:presLayoutVars>
          <dgm:bulletEnabled val="1"/>
        </dgm:presLayoutVars>
      </dgm:prSet>
      <dgm:spPr/>
    </dgm:pt>
  </dgm:ptLst>
  <dgm:cxnLst>
    <dgm:cxn modelId="{0D7E8100-18D3-4AB3-833E-1E8DEBB04AD3}" type="presOf" srcId="{065E8BF2-AC5D-4B71-9D1A-E25971336B07}" destId="{B18BB290-DA9F-4A7C-99C9-5F18D0BD4B3A}" srcOrd="0" destOrd="0" presId="urn:microsoft.com/office/officeart/2005/8/layout/hierarchy3"/>
    <dgm:cxn modelId="{BEED5910-799F-4988-822F-96F411B0A0AA}" type="presOf" srcId="{086AD9BF-064F-40D4-A23D-BD67E4FE9244}" destId="{55F8370B-9DF6-447E-B16C-DA1BBA6E2A64}" srcOrd="0" destOrd="0" presId="urn:microsoft.com/office/officeart/2005/8/layout/hierarchy3"/>
    <dgm:cxn modelId="{0D547566-A100-4C5E-A1EF-A33865730819}" type="presOf" srcId="{D505115F-C830-47D1-86D0-4FCD13950B7F}" destId="{37F8F692-FAF8-4965-B475-1C1BC795D443}" srcOrd="0" destOrd="0" presId="urn:microsoft.com/office/officeart/2005/8/layout/hierarchy3"/>
    <dgm:cxn modelId="{7F3EF26D-69D8-4EBC-BBF9-E796380DDDBA}" type="presOf" srcId="{086AD9BF-064F-40D4-A23D-BD67E4FE9244}" destId="{AED6E551-AD2B-4244-82A1-52DC67F02347}" srcOrd="1" destOrd="0" presId="urn:microsoft.com/office/officeart/2005/8/layout/hierarchy3"/>
    <dgm:cxn modelId="{616CB8B2-ACE8-4236-A72C-C0AD50B02409}" srcId="{065E8BF2-AC5D-4B71-9D1A-E25971336B07}" destId="{086AD9BF-064F-40D4-A23D-BD67E4FE9244}" srcOrd="0" destOrd="0" parTransId="{63C5F4F9-F99C-44A1-AD2F-AD41398E2E34}" sibTransId="{B1574B6E-63A6-4C74-93C1-AF00AA5C65F5}"/>
    <dgm:cxn modelId="{13B739E3-E7E5-4687-89D9-6D3889B9BFB4}" type="presOf" srcId="{85E7EC80-7194-4664-A928-0F5D7663B374}" destId="{C2CC60E1-9573-45BB-8E32-E89569A26BD8}" srcOrd="0" destOrd="0" presId="urn:microsoft.com/office/officeart/2005/8/layout/hierarchy3"/>
    <dgm:cxn modelId="{BD7DC6F8-C792-4F6B-8F20-6831BFECAFEA}" srcId="{086AD9BF-064F-40D4-A23D-BD67E4FE9244}" destId="{D505115F-C830-47D1-86D0-4FCD13950B7F}" srcOrd="0" destOrd="0" parTransId="{85E7EC80-7194-4664-A928-0F5D7663B374}" sibTransId="{EDC12847-E30B-4B40-8313-9D88D99AD62A}"/>
    <dgm:cxn modelId="{8DF41050-452F-40AC-8181-6265E3CE0F02}" type="presParOf" srcId="{B18BB290-DA9F-4A7C-99C9-5F18D0BD4B3A}" destId="{7750BDCE-EC6D-4B33-9EF3-A6DC0907C113}" srcOrd="0" destOrd="0" presId="urn:microsoft.com/office/officeart/2005/8/layout/hierarchy3"/>
    <dgm:cxn modelId="{508DB756-9E9A-417C-9EB6-44284C4672AD}" type="presParOf" srcId="{7750BDCE-EC6D-4B33-9EF3-A6DC0907C113}" destId="{62D15352-D5BF-45F8-B559-89308EBEDD6F}" srcOrd="0" destOrd="0" presId="urn:microsoft.com/office/officeart/2005/8/layout/hierarchy3"/>
    <dgm:cxn modelId="{268D1ED1-7247-406D-B29A-1EAC6323FD8C}" type="presParOf" srcId="{62D15352-D5BF-45F8-B559-89308EBEDD6F}" destId="{55F8370B-9DF6-447E-B16C-DA1BBA6E2A64}" srcOrd="0" destOrd="0" presId="urn:microsoft.com/office/officeart/2005/8/layout/hierarchy3"/>
    <dgm:cxn modelId="{B31CEB10-2E8D-475E-942D-C765F46F78F2}" type="presParOf" srcId="{62D15352-D5BF-45F8-B559-89308EBEDD6F}" destId="{AED6E551-AD2B-4244-82A1-52DC67F02347}" srcOrd="1" destOrd="0" presId="urn:microsoft.com/office/officeart/2005/8/layout/hierarchy3"/>
    <dgm:cxn modelId="{9DF0B08E-A772-4AC1-AA46-7BC52FFFB6D8}" type="presParOf" srcId="{7750BDCE-EC6D-4B33-9EF3-A6DC0907C113}" destId="{C7502199-95AE-4A0B-884C-F3ED88820852}" srcOrd="1" destOrd="0" presId="urn:microsoft.com/office/officeart/2005/8/layout/hierarchy3"/>
    <dgm:cxn modelId="{52596C2E-36A5-48F2-8DB7-BB3A6FCB8BB5}" type="presParOf" srcId="{C7502199-95AE-4A0B-884C-F3ED88820852}" destId="{C2CC60E1-9573-45BB-8E32-E89569A26BD8}" srcOrd="0" destOrd="0" presId="urn:microsoft.com/office/officeart/2005/8/layout/hierarchy3"/>
    <dgm:cxn modelId="{4A48BA28-9B33-41F6-9751-8A9652E49C7B}" type="presParOf" srcId="{C7502199-95AE-4A0B-884C-F3ED88820852}" destId="{37F8F692-FAF8-4965-B475-1C1BC795D443}" srcOrd="1" destOrd="0" presId="urn:microsoft.com/office/officeart/2005/8/layout/hierarchy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5E8BF2-AC5D-4B71-9D1A-E25971336B07}" type="doc">
      <dgm:prSet loTypeId="urn:microsoft.com/office/officeart/2005/8/layout/hierarchy3" loCatId="hierarchy" qsTypeId="urn:microsoft.com/office/officeart/2005/8/quickstyle/simple1#9" qsCatId="simple" csTypeId="urn:microsoft.com/office/officeart/2005/8/colors/accent1_2#9" csCatId="accent1" phldr="1"/>
      <dgm:spPr/>
      <dgm:t>
        <a:bodyPr/>
        <a:lstStyle/>
        <a:p>
          <a:endParaRPr lang="ru-RU"/>
        </a:p>
      </dgm:t>
    </dgm:pt>
    <dgm:pt modelId="{086AD9BF-064F-40D4-A23D-BD67E4FE9244}">
      <dgm:prSet phldrT="[Текст]" custT="1"/>
      <dgm:spPr/>
      <dgm:t>
        <a:bodyPr/>
        <a:lstStyle/>
        <a:p>
          <a:pPr rtl="0"/>
          <a:r>
            <a:rPr kumimoji="0" lang="uk-UA" sz="1600" b="0" dirty="0">
              <a:solidFill>
                <a:schemeClr val="dk1"/>
              </a:solidFill>
              <a:latin typeface="+mn-lt"/>
              <a:ea typeface="+mn-ea"/>
              <a:cs typeface="+mn-cs"/>
            </a:rPr>
            <a:t>Формування соціальних якостей</a:t>
          </a:r>
          <a:endParaRPr kumimoji="0" lang="uk-UA" sz="1600" b="0" i="0" dirty="0">
            <a:solidFill>
              <a:schemeClr val="dk1"/>
            </a:solidFill>
            <a:latin typeface="+mn-lt"/>
            <a:ea typeface="+mn-ea"/>
            <a:cs typeface="+mn-cs"/>
          </a:endParaRPr>
        </a:p>
      </dgm:t>
    </dgm:pt>
    <dgm:pt modelId="{63C5F4F9-F99C-44A1-AD2F-AD41398E2E34}" type="parTrans" cxnId="{616CB8B2-ACE8-4236-A72C-C0AD50B02409}">
      <dgm:prSet/>
      <dgm:spPr/>
      <dgm:t>
        <a:bodyPr/>
        <a:lstStyle/>
        <a:p>
          <a:endParaRPr lang="ru-RU"/>
        </a:p>
      </dgm:t>
    </dgm:pt>
    <dgm:pt modelId="{B1574B6E-63A6-4C74-93C1-AF00AA5C65F5}" type="sibTrans" cxnId="{616CB8B2-ACE8-4236-A72C-C0AD50B02409}">
      <dgm:prSet/>
      <dgm:spPr/>
      <dgm:t>
        <a:bodyPr/>
        <a:lstStyle/>
        <a:p>
          <a:endParaRPr lang="ru-RU"/>
        </a:p>
      </dgm:t>
    </dgm:pt>
    <dgm:pt modelId="{D505115F-C830-47D1-86D0-4FCD13950B7F}">
      <dgm:prSet phldrT="[Текст]" custT="1"/>
      <dgm:spPr/>
      <dgm:t>
        <a:bodyPr/>
        <a:lstStyle/>
        <a:p>
          <a:r>
            <a:rPr lang="uk-UA" sz="900" dirty="0"/>
            <a:t>Накопичення знань, умінь, навичок, досвіду, цінностей збереження здоров'я, працьовитість, задоволення особистих потреб </a:t>
          </a:r>
          <a:endParaRPr lang="ru-RU" sz="900" dirty="0"/>
        </a:p>
      </dgm:t>
    </dgm:pt>
    <dgm:pt modelId="{EDC12847-E30B-4B40-8313-9D88D99AD62A}" type="sibTrans" cxnId="{BD7DC6F8-C792-4F6B-8F20-6831BFECAFEA}">
      <dgm:prSet/>
      <dgm:spPr/>
      <dgm:t>
        <a:bodyPr/>
        <a:lstStyle/>
        <a:p>
          <a:endParaRPr lang="ru-RU"/>
        </a:p>
      </dgm:t>
    </dgm:pt>
    <dgm:pt modelId="{85E7EC80-7194-4664-A928-0F5D7663B374}" type="parTrans" cxnId="{BD7DC6F8-C792-4F6B-8F20-6831BFECAFEA}">
      <dgm:prSet/>
      <dgm:spPr/>
      <dgm:t>
        <a:bodyPr/>
        <a:lstStyle/>
        <a:p>
          <a:endParaRPr lang="ru-RU"/>
        </a:p>
      </dgm:t>
    </dgm:pt>
    <dgm:pt modelId="{B18BB290-DA9F-4A7C-99C9-5F18D0BD4B3A}" type="pres">
      <dgm:prSet presAssocID="{065E8BF2-AC5D-4B71-9D1A-E25971336B07}" presName="diagram" presStyleCnt="0">
        <dgm:presLayoutVars>
          <dgm:chPref val="1"/>
          <dgm:dir/>
          <dgm:animOne val="branch"/>
          <dgm:animLvl val="lvl"/>
          <dgm:resizeHandles/>
        </dgm:presLayoutVars>
      </dgm:prSet>
      <dgm:spPr/>
    </dgm:pt>
    <dgm:pt modelId="{7750BDCE-EC6D-4B33-9EF3-A6DC0907C113}" type="pres">
      <dgm:prSet presAssocID="{086AD9BF-064F-40D4-A23D-BD67E4FE9244}" presName="root" presStyleCnt="0"/>
      <dgm:spPr/>
    </dgm:pt>
    <dgm:pt modelId="{62D15352-D5BF-45F8-B559-89308EBEDD6F}" type="pres">
      <dgm:prSet presAssocID="{086AD9BF-064F-40D4-A23D-BD67E4FE9244}" presName="rootComposite" presStyleCnt="0"/>
      <dgm:spPr/>
    </dgm:pt>
    <dgm:pt modelId="{55F8370B-9DF6-447E-B16C-DA1BBA6E2A64}" type="pres">
      <dgm:prSet presAssocID="{086AD9BF-064F-40D4-A23D-BD67E4FE9244}" presName="rootText" presStyleLbl="node1" presStyleIdx="0" presStyleCnt="1" custLinFactNeighborX="-2772" custLinFactNeighborY="-116"/>
      <dgm:spPr/>
    </dgm:pt>
    <dgm:pt modelId="{AED6E551-AD2B-4244-82A1-52DC67F02347}" type="pres">
      <dgm:prSet presAssocID="{086AD9BF-064F-40D4-A23D-BD67E4FE9244}" presName="rootConnector" presStyleLbl="node1" presStyleIdx="0" presStyleCnt="1"/>
      <dgm:spPr/>
    </dgm:pt>
    <dgm:pt modelId="{C7502199-95AE-4A0B-884C-F3ED88820852}" type="pres">
      <dgm:prSet presAssocID="{086AD9BF-064F-40D4-A23D-BD67E4FE9244}" presName="childShape" presStyleCnt="0"/>
      <dgm:spPr/>
    </dgm:pt>
    <dgm:pt modelId="{C2CC60E1-9573-45BB-8E32-E89569A26BD8}" type="pres">
      <dgm:prSet presAssocID="{85E7EC80-7194-4664-A928-0F5D7663B374}" presName="Name13" presStyleLbl="parChTrans1D2" presStyleIdx="0" presStyleCnt="1"/>
      <dgm:spPr/>
    </dgm:pt>
    <dgm:pt modelId="{37F8F692-FAF8-4965-B475-1C1BC795D443}" type="pres">
      <dgm:prSet presAssocID="{D505115F-C830-47D1-86D0-4FCD13950B7F}" presName="childText" presStyleLbl="bgAcc1" presStyleIdx="0" presStyleCnt="1">
        <dgm:presLayoutVars>
          <dgm:bulletEnabled val="1"/>
        </dgm:presLayoutVars>
      </dgm:prSet>
      <dgm:spPr/>
    </dgm:pt>
  </dgm:ptLst>
  <dgm:cxnLst>
    <dgm:cxn modelId="{876E7E14-79CE-4C0C-9FDF-BC96407CA5DC}" type="presOf" srcId="{D505115F-C830-47D1-86D0-4FCD13950B7F}" destId="{37F8F692-FAF8-4965-B475-1C1BC795D443}" srcOrd="0" destOrd="0" presId="urn:microsoft.com/office/officeart/2005/8/layout/hierarchy3"/>
    <dgm:cxn modelId="{FBF54516-7F68-40D1-BB05-240F4DF78B3E}" type="presOf" srcId="{086AD9BF-064F-40D4-A23D-BD67E4FE9244}" destId="{55F8370B-9DF6-447E-B16C-DA1BBA6E2A64}" srcOrd="0" destOrd="0" presId="urn:microsoft.com/office/officeart/2005/8/layout/hierarchy3"/>
    <dgm:cxn modelId="{7E869D1D-6DEF-4AF0-AD8D-C49E4178C821}" type="presOf" srcId="{85E7EC80-7194-4664-A928-0F5D7663B374}" destId="{C2CC60E1-9573-45BB-8E32-E89569A26BD8}" srcOrd="0" destOrd="0" presId="urn:microsoft.com/office/officeart/2005/8/layout/hierarchy3"/>
    <dgm:cxn modelId="{40615D30-4A8A-4805-BE45-69C224549685}" type="presOf" srcId="{086AD9BF-064F-40D4-A23D-BD67E4FE9244}" destId="{AED6E551-AD2B-4244-82A1-52DC67F02347}" srcOrd="1" destOrd="0" presId="urn:microsoft.com/office/officeart/2005/8/layout/hierarchy3"/>
    <dgm:cxn modelId="{616CB8B2-ACE8-4236-A72C-C0AD50B02409}" srcId="{065E8BF2-AC5D-4B71-9D1A-E25971336B07}" destId="{086AD9BF-064F-40D4-A23D-BD67E4FE9244}" srcOrd="0" destOrd="0" parTransId="{63C5F4F9-F99C-44A1-AD2F-AD41398E2E34}" sibTransId="{B1574B6E-63A6-4C74-93C1-AF00AA5C65F5}"/>
    <dgm:cxn modelId="{B5C125DB-9F08-4CF3-B8E3-BDFEDF661EEA}" type="presOf" srcId="{065E8BF2-AC5D-4B71-9D1A-E25971336B07}" destId="{B18BB290-DA9F-4A7C-99C9-5F18D0BD4B3A}" srcOrd="0" destOrd="0" presId="urn:microsoft.com/office/officeart/2005/8/layout/hierarchy3"/>
    <dgm:cxn modelId="{BD7DC6F8-C792-4F6B-8F20-6831BFECAFEA}" srcId="{086AD9BF-064F-40D4-A23D-BD67E4FE9244}" destId="{D505115F-C830-47D1-86D0-4FCD13950B7F}" srcOrd="0" destOrd="0" parTransId="{85E7EC80-7194-4664-A928-0F5D7663B374}" sibTransId="{EDC12847-E30B-4B40-8313-9D88D99AD62A}"/>
    <dgm:cxn modelId="{634A3D54-BFDE-499F-8493-C15D808F55ED}" type="presParOf" srcId="{B18BB290-DA9F-4A7C-99C9-5F18D0BD4B3A}" destId="{7750BDCE-EC6D-4B33-9EF3-A6DC0907C113}" srcOrd="0" destOrd="0" presId="urn:microsoft.com/office/officeart/2005/8/layout/hierarchy3"/>
    <dgm:cxn modelId="{D536AD3D-5C77-4E71-9DD3-BA6D68DE9115}" type="presParOf" srcId="{7750BDCE-EC6D-4B33-9EF3-A6DC0907C113}" destId="{62D15352-D5BF-45F8-B559-89308EBEDD6F}" srcOrd="0" destOrd="0" presId="urn:microsoft.com/office/officeart/2005/8/layout/hierarchy3"/>
    <dgm:cxn modelId="{F857D17E-0C19-49E9-A77F-66B360F0C24E}" type="presParOf" srcId="{62D15352-D5BF-45F8-B559-89308EBEDD6F}" destId="{55F8370B-9DF6-447E-B16C-DA1BBA6E2A64}" srcOrd="0" destOrd="0" presId="urn:microsoft.com/office/officeart/2005/8/layout/hierarchy3"/>
    <dgm:cxn modelId="{1C054A9D-2966-4FF1-B8EB-4B15E9282077}" type="presParOf" srcId="{62D15352-D5BF-45F8-B559-89308EBEDD6F}" destId="{AED6E551-AD2B-4244-82A1-52DC67F02347}" srcOrd="1" destOrd="0" presId="urn:microsoft.com/office/officeart/2005/8/layout/hierarchy3"/>
    <dgm:cxn modelId="{7D55C026-9B46-420A-9405-F98EC8F54757}" type="presParOf" srcId="{7750BDCE-EC6D-4B33-9EF3-A6DC0907C113}" destId="{C7502199-95AE-4A0B-884C-F3ED88820852}" srcOrd="1" destOrd="0" presId="urn:microsoft.com/office/officeart/2005/8/layout/hierarchy3"/>
    <dgm:cxn modelId="{6A699247-BB8C-4310-B673-5D3C8E993534}" type="presParOf" srcId="{C7502199-95AE-4A0B-884C-F3ED88820852}" destId="{C2CC60E1-9573-45BB-8E32-E89569A26BD8}" srcOrd="0" destOrd="0" presId="urn:microsoft.com/office/officeart/2005/8/layout/hierarchy3"/>
    <dgm:cxn modelId="{F13C53D4-6FFE-497D-80D7-6B1A1CD7D2DA}" type="presParOf" srcId="{C7502199-95AE-4A0B-884C-F3ED88820852}" destId="{37F8F692-FAF8-4965-B475-1C1BC795D443}" srcOrd="1" destOrd="0" presId="urn:microsoft.com/office/officeart/2005/8/layout/hierarchy3"/>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5E8BF2-AC5D-4B71-9D1A-E25971336B07}" type="doc">
      <dgm:prSet loTypeId="urn:microsoft.com/office/officeart/2005/8/layout/hierarchy3" loCatId="hierarchy" qsTypeId="urn:microsoft.com/office/officeart/2005/8/quickstyle/simple1#10" qsCatId="simple" csTypeId="urn:microsoft.com/office/officeart/2005/8/colors/accent1_2#10" csCatId="accent1" phldr="1"/>
      <dgm:spPr/>
      <dgm:t>
        <a:bodyPr/>
        <a:lstStyle/>
        <a:p>
          <a:endParaRPr lang="ru-RU"/>
        </a:p>
      </dgm:t>
    </dgm:pt>
    <dgm:pt modelId="{086AD9BF-064F-40D4-A23D-BD67E4FE9244}">
      <dgm:prSet phldrT="[Текст]" custT="1"/>
      <dgm:spPr/>
      <dgm:t>
        <a:bodyPr/>
        <a:lstStyle/>
        <a:p>
          <a:pPr rtl="0"/>
          <a:r>
            <a:rPr kumimoji="0" lang="uk-UA" sz="1600" b="0" dirty="0">
              <a:solidFill>
                <a:schemeClr val="dk1"/>
              </a:solidFill>
              <a:latin typeface="+mn-lt"/>
              <a:ea typeface="+mn-ea"/>
              <a:cs typeface="+mn-cs"/>
            </a:rPr>
            <a:t>Формування особистих якостей</a:t>
          </a:r>
          <a:endParaRPr kumimoji="0" lang="uk-UA" sz="1600" b="0" i="0" dirty="0">
            <a:solidFill>
              <a:schemeClr val="dk1"/>
            </a:solidFill>
            <a:latin typeface="+mn-lt"/>
            <a:ea typeface="+mn-ea"/>
            <a:cs typeface="+mn-cs"/>
          </a:endParaRPr>
        </a:p>
      </dgm:t>
    </dgm:pt>
    <dgm:pt modelId="{63C5F4F9-F99C-44A1-AD2F-AD41398E2E34}" type="parTrans" cxnId="{616CB8B2-ACE8-4236-A72C-C0AD50B02409}">
      <dgm:prSet/>
      <dgm:spPr/>
      <dgm:t>
        <a:bodyPr/>
        <a:lstStyle/>
        <a:p>
          <a:endParaRPr lang="ru-RU"/>
        </a:p>
      </dgm:t>
    </dgm:pt>
    <dgm:pt modelId="{B1574B6E-63A6-4C74-93C1-AF00AA5C65F5}" type="sibTrans" cxnId="{616CB8B2-ACE8-4236-A72C-C0AD50B02409}">
      <dgm:prSet/>
      <dgm:spPr/>
      <dgm:t>
        <a:bodyPr/>
        <a:lstStyle/>
        <a:p>
          <a:endParaRPr lang="ru-RU"/>
        </a:p>
      </dgm:t>
    </dgm:pt>
    <dgm:pt modelId="{D505115F-C830-47D1-86D0-4FCD13950B7F}">
      <dgm:prSet phldrT="[Текст]" custT="1"/>
      <dgm:spPr/>
      <dgm:t>
        <a:bodyPr/>
        <a:lstStyle/>
        <a:p>
          <a:r>
            <a:rPr lang="uk-UA" sz="900" dirty="0"/>
            <a:t>Характер, емоції, почуття, мотивація, інтелектуальні здібності</a:t>
          </a:r>
          <a:endParaRPr lang="ru-RU" sz="900" dirty="0"/>
        </a:p>
      </dgm:t>
    </dgm:pt>
    <dgm:pt modelId="{EDC12847-E30B-4B40-8313-9D88D99AD62A}" type="sibTrans" cxnId="{BD7DC6F8-C792-4F6B-8F20-6831BFECAFEA}">
      <dgm:prSet/>
      <dgm:spPr/>
      <dgm:t>
        <a:bodyPr/>
        <a:lstStyle/>
        <a:p>
          <a:endParaRPr lang="ru-RU"/>
        </a:p>
      </dgm:t>
    </dgm:pt>
    <dgm:pt modelId="{85E7EC80-7194-4664-A928-0F5D7663B374}" type="parTrans" cxnId="{BD7DC6F8-C792-4F6B-8F20-6831BFECAFEA}">
      <dgm:prSet/>
      <dgm:spPr/>
      <dgm:t>
        <a:bodyPr/>
        <a:lstStyle/>
        <a:p>
          <a:endParaRPr lang="ru-RU"/>
        </a:p>
      </dgm:t>
    </dgm:pt>
    <dgm:pt modelId="{B18BB290-DA9F-4A7C-99C9-5F18D0BD4B3A}" type="pres">
      <dgm:prSet presAssocID="{065E8BF2-AC5D-4B71-9D1A-E25971336B07}" presName="diagram" presStyleCnt="0">
        <dgm:presLayoutVars>
          <dgm:chPref val="1"/>
          <dgm:dir/>
          <dgm:animOne val="branch"/>
          <dgm:animLvl val="lvl"/>
          <dgm:resizeHandles/>
        </dgm:presLayoutVars>
      </dgm:prSet>
      <dgm:spPr/>
    </dgm:pt>
    <dgm:pt modelId="{7750BDCE-EC6D-4B33-9EF3-A6DC0907C113}" type="pres">
      <dgm:prSet presAssocID="{086AD9BF-064F-40D4-A23D-BD67E4FE9244}" presName="root" presStyleCnt="0"/>
      <dgm:spPr/>
    </dgm:pt>
    <dgm:pt modelId="{62D15352-D5BF-45F8-B559-89308EBEDD6F}" type="pres">
      <dgm:prSet presAssocID="{086AD9BF-064F-40D4-A23D-BD67E4FE9244}" presName="rootComposite" presStyleCnt="0"/>
      <dgm:spPr/>
    </dgm:pt>
    <dgm:pt modelId="{55F8370B-9DF6-447E-B16C-DA1BBA6E2A64}" type="pres">
      <dgm:prSet presAssocID="{086AD9BF-064F-40D4-A23D-BD67E4FE9244}" presName="rootText" presStyleLbl="node1" presStyleIdx="0" presStyleCnt="1" custLinFactNeighborX="-2772" custLinFactNeighborY="-116"/>
      <dgm:spPr/>
    </dgm:pt>
    <dgm:pt modelId="{AED6E551-AD2B-4244-82A1-52DC67F02347}" type="pres">
      <dgm:prSet presAssocID="{086AD9BF-064F-40D4-A23D-BD67E4FE9244}" presName="rootConnector" presStyleLbl="node1" presStyleIdx="0" presStyleCnt="1"/>
      <dgm:spPr/>
    </dgm:pt>
    <dgm:pt modelId="{C7502199-95AE-4A0B-884C-F3ED88820852}" type="pres">
      <dgm:prSet presAssocID="{086AD9BF-064F-40D4-A23D-BD67E4FE9244}" presName="childShape" presStyleCnt="0"/>
      <dgm:spPr/>
    </dgm:pt>
    <dgm:pt modelId="{C2CC60E1-9573-45BB-8E32-E89569A26BD8}" type="pres">
      <dgm:prSet presAssocID="{85E7EC80-7194-4664-A928-0F5D7663B374}" presName="Name13" presStyleLbl="parChTrans1D2" presStyleIdx="0" presStyleCnt="1"/>
      <dgm:spPr/>
    </dgm:pt>
    <dgm:pt modelId="{37F8F692-FAF8-4965-B475-1C1BC795D443}" type="pres">
      <dgm:prSet presAssocID="{D505115F-C830-47D1-86D0-4FCD13950B7F}" presName="childText" presStyleLbl="bgAcc1" presStyleIdx="0" presStyleCnt="1">
        <dgm:presLayoutVars>
          <dgm:bulletEnabled val="1"/>
        </dgm:presLayoutVars>
      </dgm:prSet>
      <dgm:spPr/>
    </dgm:pt>
  </dgm:ptLst>
  <dgm:cxnLst>
    <dgm:cxn modelId="{7FF6D05B-A7C0-4DCF-AB81-209C5C0CE9AE}" type="presOf" srcId="{D505115F-C830-47D1-86D0-4FCD13950B7F}" destId="{37F8F692-FAF8-4965-B475-1C1BC795D443}" srcOrd="0" destOrd="0" presId="urn:microsoft.com/office/officeart/2005/8/layout/hierarchy3"/>
    <dgm:cxn modelId="{34322669-5FBA-4269-B635-F04756A1FD6E}" type="presOf" srcId="{065E8BF2-AC5D-4B71-9D1A-E25971336B07}" destId="{B18BB290-DA9F-4A7C-99C9-5F18D0BD4B3A}" srcOrd="0" destOrd="0" presId="urn:microsoft.com/office/officeart/2005/8/layout/hierarchy3"/>
    <dgm:cxn modelId="{AF013070-A813-498C-A4B5-FEC17121704F}" type="presOf" srcId="{85E7EC80-7194-4664-A928-0F5D7663B374}" destId="{C2CC60E1-9573-45BB-8E32-E89569A26BD8}" srcOrd="0" destOrd="0" presId="urn:microsoft.com/office/officeart/2005/8/layout/hierarchy3"/>
    <dgm:cxn modelId="{616CB8B2-ACE8-4236-A72C-C0AD50B02409}" srcId="{065E8BF2-AC5D-4B71-9D1A-E25971336B07}" destId="{086AD9BF-064F-40D4-A23D-BD67E4FE9244}" srcOrd="0" destOrd="0" parTransId="{63C5F4F9-F99C-44A1-AD2F-AD41398E2E34}" sibTransId="{B1574B6E-63A6-4C74-93C1-AF00AA5C65F5}"/>
    <dgm:cxn modelId="{1C300FF8-FC85-4E32-AB28-230E2C74DD61}" type="presOf" srcId="{086AD9BF-064F-40D4-A23D-BD67E4FE9244}" destId="{AED6E551-AD2B-4244-82A1-52DC67F02347}" srcOrd="1" destOrd="0" presId="urn:microsoft.com/office/officeart/2005/8/layout/hierarchy3"/>
    <dgm:cxn modelId="{BD7DC6F8-C792-4F6B-8F20-6831BFECAFEA}" srcId="{086AD9BF-064F-40D4-A23D-BD67E4FE9244}" destId="{D505115F-C830-47D1-86D0-4FCD13950B7F}" srcOrd="0" destOrd="0" parTransId="{85E7EC80-7194-4664-A928-0F5D7663B374}" sibTransId="{EDC12847-E30B-4B40-8313-9D88D99AD62A}"/>
    <dgm:cxn modelId="{674917FD-C695-4DD0-883F-3BD7DA55CEAC}" type="presOf" srcId="{086AD9BF-064F-40D4-A23D-BD67E4FE9244}" destId="{55F8370B-9DF6-447E-B16C-DA1BBA6E2A64}" srcOrd="0" destOrd="0" presId="urn:microsoft.com/office/officeart/2005/8/layout/hierarchy3"/>
    <dgm:cxn modelId="{B26770E9-9EF4-4999-92C4-D62F6131149D}" type="presParOf" srcId="{B18BB290-DA9F-4A7C-99C9-5F18D0BD4B3A}" destId="{7750BDCE-EC6D-4B33-9EF3-A6DC0907C113}" srcOrd="0" destOrd="0" presId="urn:microsoft.com/office/officeart/2005/8/layout/hierarchy3"/>
    <dgm:cxn modelId="{08413380-3C25-43E3-BF15-D8E9EC2D8A13}" type="presParOf" srcId="{7750BDCE-EC6D-4B33-9EF3-A6DC0907C113}" destId="{62D15352-D5BF-45F8-B559-89308EBEDD6F}" srcOrd="0" destOrd="0" presId="urn:microsoft.com/office/officeart/2005/8/layout/hierarchy3"/>
    <dgm:cxn modelId="{26BF7D63-051A-4F76-8CAF-2E8EBED2599A}" type="presParOf" srcId="{62D15352-D5BF-45F8-B559-89308EBEDD6F}" destId="{55F8370B-9DF6-447E-B16C-DA1BBA6E2A64}" srcOrd="0" destOrd="0" presId="urn:microsoft.com/office/officeart/2005/8/layout/hierarchy3"/>
    <dgm:cxn modelId="{049C805F-7DBD-41AA-824C-49CDD7A9337D}" type="presParOf" srcId="{62D15352-D5BF-45F8-B559-89308EBEDD6F}" destId="{AED6E551-AD2B-4244-82A1-52DC67F02347}" srcOrd="1" destOrd="0" presId="urn:microsoft.com/office/officeart/2005/8/layout/hierarchy3"/>
    <dgm:cxn modelId="{B4E835BF-70B4-43D2-9B3F-944A1974658B}" type="presParOf" srcId="{7750BDCE-EC6D-4B33-9EF3-A6DC0907C113}" destId="{C7502199-95AE-4A0B-884C-F3ED88820852}" srcOrd="1" destOrd="0" presId="urn:microsoft.com/office/officeart/2005/8/layout/hierarchy3"/>
    <dgm:cxn modelId="{CFB87A7B-511D-458E-A71D-567EC8CA40C7}" type="presParOf" srcId="{C7502199-95AE-4A0B-884C-F3ED88820852}" destId="{C2CC60E1-9573-45BB-8E32-E89569A26BD8}" srcOrd="0" destOrd="0" presId="urn:microsoft.com/office/officeart/2005/8/layout/hierarchy3"/>
    <dgm:cxn modelId="{75BFDBCF-42E1-46A7-BCE5-6DF6B595FBEE}" type="presParOf" srcId="{C7502199-95AE-4A0B-884C-F3ED88820852}" destId="{37F8F692-FAF8-4965-B475-1C1BC795D443}" srcOrd="1" destOrd="0" presId="urn:microsoft.com/office/officeart/2005/8/layout/hierarchy3"/>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14E918-C013-4D4A-8422-BB0E341A1965}" type="doc">
      <dgm:prSet loTypeId="urn:microsoft.com/office/officeart/2005/8/layout/cycle1" loCatId="cycle" qsTypeId="urn:microsoft.com/office/officeart/2005/8/quickstyle/simple1" qsCatId="simple" csTypeId="urn:microsoft.com/office/officeart/2005/8/colors/accent1_2" csCatId="accent1" phldr="1"/>
      <dgm:spPr/>
    </dgm:pt>
    <dgm:pt modelId="{2B746715-6C80-428C-B8AA-F7CCD1CF673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Суб'єкти,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які сприяють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залученню людини</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до рухової активності</a:t>
          </a:r>
          <a:endParaRPr kumimoji="0" lang="ru-RU"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dgm:t>
    </dgm:pt>
    <dgm:pt modelId="{C12FB831-9A84-45AE-81BC-12D371A9B463}" type="parTrans" cxnId="{719F7FED-953C-42C2-87FB-B20EBF1F480F}">
      <dgm:prSet/>
      <dgm:spPr/>
      <dgm:t>
        <a:bodyPr/>
        <a:lstStyle/>
        <a:p>
          <a:endParaRPr lang="uk-UA"/>
        </a:p>
      </dgm:t>
    </dgm:pt>
    <dgm:pt modelId="{EBF1BCF4-D488-49C8-94EF-4290D8F7B0D4}" type="sibTrans" cxnId="{719F7FED-953C-42C2-87FB-B20EBF1F480F}">
      <dgm:prSet/>
      <dgm:spPr/>
      <dgm:t>
        <a:bodyPr/>
        <a:lstStyle/>
        <a:p>
          <a:endParaRPr lang="uk-UA"/>
        </a:p>
      </dgm:t>
    </dgm:pt>
    <dgm:pt modelId="{24FC57A8-570C-4F08-9943-1AAE4851AFA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a:ln>
                <a:noFill/>
              </a:ln>
              <a:solidFill>
                <a:schemeClr val="tx1"/>
              </a:solidFill>
              <a:effectLst/>
              <a:latin typeface="Arial" panose="020B0604020202020204" pitchFamily="34" charset="0"/>
              <a:cs typeface="Arial" panose="020B0604020202020204" pitchFamily="34" charset="0"/>
            </a:rPr>
            <a:t>Суб'єкти,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a:ln>
                <a:noFill/>
              </a:ln>
              <a:solidFill>
                <a:schemeClr val="tx1"/>
              </a:solidFill>
              <a:effectLst/>
              <a:latin typeface="Arial" panose="020B0604020202020204" pitchFamily="34" charset="0"/>
              <a:cs typeface="Arial" panose="020B0604020202020204" pitchFamily="34" charset="0"/>
            </a:rPr>
            <a:t>які забезпечують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a:ln>
                <a:noFill/>
              </a:ln>
              <a:solidFill>
                <a:schemeClr val="tx1"/>
              </a:solidFill>
              <a:effectLst/>
              <a:latin typeface="Arial" panose="020B0604020202020204" pitchFamily="34" charset="0"/>
              <a:cs typeface="Arial" panose="020B0604020202020204" pitchFamily="34" charset="0"/>
            </a:rPr>
            <a:t>управління взаємодією</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a:ln>
                <a:noFill/>
              </a:ln>
              <a:solidFill>
                <a:schemeClr val="tx1"/>
              </a:solidFill>
              <a:effectLst/>
              <a:latin typeface="Arial" panose="020B0604020202020204" pitchFamily="34" charset="0"/>
              <a:cs typeface="Arial" panose="020B0604020202020204" pitchFamily="34" charset="0"/>
            </a:rPr>
            <a:t>названих суб'єктів </a:t>
          </a:r>
          <a:endParaRPr kumimoji="0" lang="ru-RU" altLang="uk-UA" b="0" i="0" u="none" strike="noStrike" cap="none" normalizeH="0" baseline="0">
            <a:ln>
              <a:noFill/>
            </a:ln>
            <a:solidFill>
              <a:schemeClr val="tx1"/>
            </a:solidFill>
            <a:effectLst/>
            <a:latin typeface="Arial" panose="020B0604020202020204" pitchFamily="34" charset="0"/>
            <a:cs typeface="Arial" panose="020B0604020202020204" pitchFamily="34" charset="0"/>
          </a:endParaRPr>
        </a:p>
      </dgm:t>
    </dgm:pt>
    <dgm:pt modelId="{82B48EFE-5F31-498B-A48F-13DE3610ED19}" type="parTrans" cxnId="{7CC84868-7FAE-4381-B3CB-723A76BA538B}">
      <dgm:prSet/>
      <dgm:spPr/>
      <dgm:t>
        <a:bodyPr/>
        <a:lstStyle/>
        <a:p>
          <a:endParaRPr lang="uk-UA"/>
        </a:p>
      </dgm:t>
    </dgm:pt>
    <dgm:pt modelId="{BA828759-16D6-4B92-A994-245FDB3F236F}" type="sibTrans" cxnId="{7CC84868-7FAE-4381-B3CB-723A76BA538B}">
      <dgm:prSet/>
      <dgm:spPr/>
      <dgm:t>
        <a:bodyPr/>
        <a:lstStyle/>
        <a:p>
          <a:endParaRPr lang="uk-UA"/>
        </a:p>
      </dgm:t>
    </dgm:pt>
    <dgm:pt modelId="{2736CAF6-FF5E-4729-83D3-4B8D172FE1B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Суб'єкти,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які організовують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та здійснюють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rPr>
            <a:t>заходи</a:t>
          </a:r>
          <a:endParaRPr kumimoji="0" lang="ru-RU" altLang="uk-UA"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dgm:t>
    </dgm:pt>
    <dgm:pt modelId="{E8733514-A509-4B9A-92B2-ED2352BB53EA}" type="parTrans" cxnId="{7021B9A5-E1A5-49DA-8BAC-1A92AA0FCEEF}">
      <dgm:prSet/>
      <dgm:spPr/>
      <dgm:t>
        <a:bodyPr/>
        <a:lstStyle/>
        <a:p>
          <a:endParaRPr lang="uk-UA"/>
        </a:p>
      </dgm:t>
    </dgm:pt>
    <dgm:pt modelId="{4F774814-DBED-4E37-8987-EA9F86977DDB}" type="sibTrans" cxnId="{7021B9A5-E1A5-49DA-8BAC-1A92AA0FCEEF}">
      <dgm:prSet/>
      <dgm:spPr/>
      <dgm:t>
        <a:bodyPr/>
        <a:lstStyle/>
        <a:p>
          <a:endParaRPr lang="uk-UA"/>
        </a:p>
      </dgm:t>
    </dgm:pt>
    <dgm:pt modelId="{F6AB69C4-0800-4029-B32D-8B81536D2F1C}" type="pres">
      <dgm:prSet presAssocID="{2314E918-C013-4D4A-8422-BB0E341A1965}" presName="cycle" presStyleCnt="0">
        <dgm:presLayoutVars>
          <dgm:dir/>
          <dgm:resizeHandles val="exact"/>
        </dgm:presLayoutVars>
      </dgm:prSet>
      <dgm:spPr/>
    </dgm:pt>
    <dgm:pt modelId="{E29412C7-E982-43E0-82ED-A18FE2B90BFC}" type="pres">
      <dgm:prSet presAssocID="{2B746715-6C80-428C-B8AA-F7CCD1CF6736}" presName="dummy" presStyleCnt="0"/>
      <dgm:spPr/>
    </dgm:pt>
    <dgm:pt modelId="{D3CE154A-8B63-4967-B20E-8369BFAC277A}" type="pres">
      <dgm:prSet presAssocID="{2B746715-6C80-428C-B8AA-F7CCD1CF6736}" presName="node" presStyleLbl="revTx" presStyleIdx="0" presStyleCnt="3">
        <dgm:presLayoutVars>
          <dgm:bulletEnabled val="1"/>
        </dgm:presLayoutVars>
      </dgm:prSet>
      <dgm:spPr/>
    </dgm:pt>
    <dgm:pt modelId="{06E6A667-A35C-4E08-9342-4930C0C41B5B}" type="pres">
      <dgm:prSet presAssocID="{EBF1BCF4-D488-49C8-94EF-4290D8F7B0D4}" presName="sibTrans" presStyleLbl="node1" presStyleIdx="0" presStyleCnt="3"/>
      <dgm:spPr/>
    </dgm:pt>
    <dgm:pt modelId="{8B296B45-BCA7-4F38-8F25-6ADE43EC2C22}" type="pres">
      <dgm:prSet presAssocID="{24FC57A8-570C-4F08-9943-1AAE4851AFAC}" presName="dummy" presStyleCnt="0"/>
      <dgm:spPr/>
    </dgm:pt>
    <dgm:pt modelId="{CE6105F7-0CC0-46ED-9A15-714B92D827AF}" type="pres">
      <dgm:prSet presAssocID="{24FC57A8-570C-4F08-9943-1AAE4851AFAC}" presName="node" presStyleLbl="revTx" presStyleIdx="1" presStyleCnt="3">
        <dgm:presLayoutVars>
          <dgm:bulletEnabled val="1"/>
        </dgm:presLayoutVars>
      </dgm:prSet>
      <dgm:spPr/>
    </dgm:pt>
    <dgm:pt modelId="{4AC6ACAB-7F74-4A8A-B922-562361E14671}" type="pres">
      <dgm:prSet presAssocID="{BA828759-16D6-4B92-A994-245FDB3F236F}" presName="sibTrans" presStyleLbl="node1" presStyleIdx="1" presStyleCnt="3" custLinFactNeighborX="-3381" custLinFactNeighborY="-3391"/>
      <dgm:spPr/>
    </dgm:pt>
    <dgm:pt modelId="{D46A9BC4-573B-498D-ABD7-2D26058446D5}" type="pres">
      <dgm:prSet presAssocID="{2736CAF6-FF5E-4729-83D3-4B8D172FE1B2}" presName="dummy" presStyleCnt="0"/>
      <dgm:spPr/>
    </dgm:pt>
    <dgm:pt modelId="{41B02689-F416-4F93-A603-0B789B759E51}" type="pres">
      <dgm:prSet presAssocID="{2736CAF6-FF5E-4729-83D3-4B8D172FE1B2}" presName="node" presStyleLbl="revTx" presStyleIdx="2" presStyleCnt="3">
        <dgm:presLayoutVars>
          <dgm:bulletEnabled val="1"/>
        </dgm:presLayoutVars>
      </dgm:prSet>
      <dgm:spPr/>
    </dgm:pt>
    <dgm:pt modelId="{97C856B3-0A58-4CCF-872C-EB8364CD9313}" type="pres">
      <dgm:prSet presAssocID="{4F774814-DBED-4E37-8987-EA9F86977DDB}" presName="sibTrans" presStyleLbl="node1" presStyleIdx="2" presStyleCnt="3"/>
      <dgm:spPr/>
    </dgm:pt>
  </dgm:ptLst>
  <dgm:cxnLst>
    <dgm:cxn modelId="{98C84D24-E382-48D4-BB36-0C94ABD8404A}" type="presOf" srcId="{EBF1BCF4-D488-49C8-94EF-4290D8F7B0D4}" destId="{06E6A667-A35C-4E08-9342-4930C0C41B5B}" srcOrd="0" destOrd="0" presId="urn:microsoft.com/office/officeart/2005/8/layout/cycle1"/>
    <dgm:cxn modelId="{7CC84868-7FAE-4381-B3CB-723A76BA538B}" srcId="{2314E918-C013-4D4A-8422-BB0E341A1965}" destId="{24FC57A8-570C-4F08-9943-1AAE4851AFAC}" srcOrd="1" destOrd="0" parTransId="{82B48EFE-5F31-498B-A48F-13DE3610ED19}" sibTransId="{BA828759-16D6-4B92-A994-245FDB3F236F}"/>
    <dgm:cxn modelId="{65700F4D-46CA-4826-8052-F5BFC3D196AC}" type="presOf" srcId="{BA828759-16D6-4B92-A994-245FDB3F236F}" destId="{4AC6ACAB-7F74-4A8A-B922-562361E14671}" srcOrd="0" destOrd="0" presId="urn:microsoft.com/office/officeart/2005/8/layout/cycle1"/>
    <dgm:cxn modelId="{7021B9A5-E1A5-49DA-8BAC-1A92AA0FCEEF}" srcId="{2314E918-C013-4D4A-8422-BB0E341A1965}" destId="{2736CAF6-FF5E-4729-83D3-4B8D172FE1B2}" srcOrd="2" destOrd="0" parTransId="{E8733514-A509-4B9A-92B2-ED2352BB53EA}" sibTransId="{4F774814-DBED-4E37-8987-EA9F86977DDB}"/>
    <dgm:cxn modelId="{4ACE6DB3-E484-45AF-B0A2-81A232E75A10}" type="presOf" srcId="{2736CAF6-FF5E-4729-83D3-4B8D172FE1B2}" destId="{41B02689-F416-4F93-A603-0B789B759E51}" srcOrd="0" destOrd="0" presId="urn:microsoft.com/office/officeart/2005/8/layout/cycle1"/>
    <dgm:cxn modelId="{94D942BE-951A-4087-9818-BF47397CF402}" type="presOf" srcId="{4F774814-DBED-4E37-8987-EA9F86977DDB}" destId="{97C856B3-0A58-4CCF-872C-EB8364CD9313}" srcOrd="0" destOrd="0" presId="urn:microsoft.com/office/officeart/2005/8/layout/cycle1"/>
    <dgm:cxn modelId="{BAD28FD1-E8CA-447C-8E40-B2EBA9F1ED9A}" type="presOf" srcId="{24FC57A8-570C-4F08-9943-1AAE4851AFAC}" destId="{CE6105F7-0CC0-46ED-9A15-714B92D827AF}" srcOrd="0" destOrd="0" presId="urn:microsoft.com/office/officeart/2005/8/layout/cycle1"/>
    <dgm:cxn modelId="{719F7FED-953C-42C2-87FB-B20EBF1F480F}" srcId="{2314E918-C013-4D4A-8422-BB0E341A1965}" destId="{2B746715-6C80-428C-B8AA-F7CCD1CF6736}" srcOrd="0" destOrd="0" parTransId="{C12FB831-9A84-45AE-81BC-12D371A9B463}" sibTransId="{EBF1BCF4-D488-49C8-94EF-4290D8F7B0D4}"/>
    <dgm:cxn modelId="{751175F0-446C-43A1-A895-42853BA4A749}" type="presOf" srcId="{2314E918-C013-4D4A-8422-BB0E341A1965}" destId="{F6AB69C4-0800-4029-B32D-8B81536D2F1C}" srcOrd="0" destOrd="0" presId="urn:microsoft.com/office/officeart/2005/8/layout/cycle1"/>
    <dgm:cxn modelId="{C48C37F1-C89F-4BA6-B94E-81DFCD3300F3}" type="presOf" srcId="{2B746715-6C80-428C-B8AA-F7CCD1CF6736}" destId="{D3CE154A-8B63-4967-B20E-8369BFAC277A}" srcOrd="0" destOrd="0" presId="urn:microsoft.com/office/officeart/2005/8/layout/cycle1"/>
    <dgm:cxn modelId="{6F33E6BE-60D2-425C-8D31-6FA2ED566CF7}" type="presParOf" srcId="{F6AB69C4-0800-4029-B32D-8B81536D2F1C}" destId="{E29412C7-E982-43E0-82ED-A18FE2B90BFC}" srcOrd="0" destOrd="0" presId="urn:microsoft.com/office/officeart/2005/8/layout/cycle1"/>
    <dgm:cxn modelId="{B3B25157-2BA0-4E0A-ABDA-9185F5842B39}" type="presParOf" srcId="{F6AB69C4-0800-4029-B32D-8B81536D2F1C}" destId="{D3CE154A-8B63-4967-B20E-8369BFAC277A}" srcOrd="1" destOrd="0" presId="urn:microsoft.com/office/officeart/2005/8/layout/cycle1"/>
    <dgm:cxn modelId="{AEF8F279-4608-4D4E-9DD6-96B5C085DC02}" type="presParOf" srcId="{F6AB69C4-0800-4029-B32D-8B81536D2F1C}" destId="{06E6A667-A35C-4E08-9342-4930C0C41B5B}" srcOrd="2" destOrd="0" presId="urn:microsoft.com/office/officeart/2005/8/layout/cycle1"/>
    <dgm:cxn modelId="{304F63E7-7A2D-45E1-84CD-CCCD020692E9}" type="presParOf" srcId="{F6AB69C4-0800-4029-B32D-8B81536D2F1C}" destId="{8B296B45-BCA7-4F38-8F25-6ADE43EC2C22}" srcOrd="3" destOrd="0" presId="urn:microsoft.com/office/officeart/2005/8/layout/cycle1"/>
    <dgm:cxn modelId="{E432E08A-E0DC-4C79-9014-C530FD69472E}" type="presParOf" srcId="{F6AB69C4-0800-4029-B32D-8B81536D2F1C}" destId="{CE6105F7-0CC0-46ED-9A15-714B92D827AF}" srcOrd="4" destOrd="0" presId="urn:microsoft.com/office/officeart/2005/8/layout/cycle1"/>
    <dgm:cxn modelId="{DA74A1D3-9A1A-4660-BF60-2E32BAD7F246}" type="presParOf" srcId="{F6AB69C4-0800-4029-B32D-8B81536D2F1C}" destId="{4AC6ACAB-7F74-4A8A-B922-562361E14671}" srcOrd="5" destOrd="0" presId="urn:microsoft.com/office/officeart/2005/8/layout/cycle1"/>
    <dgm:cxn modelId="{05C68D9F-4D07-4A82-B905-944BF7253E85}" type="presParOf" srcId="{F6AB69C4-0800-4029-B32D-8B81536D2F1C}" destId="{D46A9BC4-573B-498D-ABD7-2D26058446D5}" srcOrd="6" destOrd="0" presId="urn:microsoft.com/office/officeart/2005/8/layout/cycle1"/>
    <dgm:cxn modelId="{64271506-5D2E-4D03-9F68-A8F40606697E}" type="presParOf" srcId="{F6AB69C4-0800-4029-B32D-8B81536D2F1C}" destId="{41B02689-F416-4F93-A603-0B789B759E51}" srcOrd="7" destOrd="0" presId="urn:microsoft.com/office/officeart/2005/8/layout/cycle1"/>
    <dgm:cxn modelId="{6F909B5F-099A-4D36-9BD8-29B2D480F247}" type="presParOf" srcId="{F6AB69C4-0800-4029-B32D-8B81536D2F1C}" destId="{97C856B3-0A58-4CCF-872C-EB8364CD9313}"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D16FAB-7987-43D3-9926-39FC609CCAE9}" type="doc">
      <dgm:prSet loTypeId="urn:microsoft.com/office/officeart/2005/8/layout/hierarchy3" loCatId="hierarchy" qsTypeId="urn:microsoft.com/office/officeart/2005/8/quickstyle/simple1#12" qsCatId="simple" csTypeId="urn:microsoft.com/office/officeart/2005/8/colors/accent1_2#12" csCatId="accent1" phldr="1"/>
      <dgm:spPr/>
      <dgm:t>
        <a:bodyPr/>
        <a:lstStyle/>
        <a:p>
          <a:endParaRPr lang="ru-RU"/>
        </a:p>
      </dgm:t>
    </dgm:pt>
    <dgm:pt modelId="{7DF69BB7-AB56-4CF6-936D-316C85908CDE}">
      <dgm:prSet/>
      <dgm:spPr/>
      <dgm:t>
        <a:bodyPr/>
        <a:lstStyle/>
        <a:p>
          <a:r>
            <a:rPr lang="ru-RU" b="1" dirty="0" err="1"/>
            <a:t>Чинники</a:t>
          </a:r>
          <a:r>
            <a:rPr lang="ru-RU" b="1" dirty="0"/>
            <a:t> </a:t>
          </a:r>
          <a:r>
            <a:rPr lang="ru-RU" b="1" dirty="0" err="1"/>
            <a:t>розвитку</a:t>
          </a:r>
          <a:r>
            <a:rPr lang="ru-RU" b="1" dirty="0"/>
            <a:t> ринку </a:t>
          </a:r>
          <a:r>
            <a:rPr lang="ru-RU" b="1" dirty="0" err="1"/>
            <a:t>праці</a:t>
          </a:r>
          <a:endParaRPr lang="ru-RU" b="1" dirty="0"/>
        </a:p>
      </dgm:t>
    </dgm:pt>
    <dgm:pt modelId="{70415B6E-58CF-4698-94FD-4B0F3D33BEDB}" type="parTrans" cxnId="{C45B5E04-A775-42E1-A3FF-A18277512A31}">
      <dgm:prSet/>
      <dgm:spPr/>
      <dgm:t>
        <a:bodyPr/>
        <a:lstStyle/>
        <a:p>
          <a:endParaRPr lang="ru-RU"/>
        </a:p>
      </dgm:t>
    </dgm:pt>
    <dgm:pt modelId="{CA029581-E447-47BF-999A-A0678ACF0B2B}" type="sibTrans" cxnId="{C45B5E04-A775-42E1-A3FF-A18277512A31}">
      <dgm:prSet/>
      <dgm:spPr/>
      <dgm:t>
        <a:bodyPr/>
        <a:lstStyle/>
        <a:p>
          <a:endParaRPr lang="ru-RU"/>
        </a:p>
      </dgm:t>
    </dgm:pt>
    <dgm:pt modelId="{3D532843-F8E7-4631-BF41-6113942A526E}">
      <dgm:prSet/>
      <dgm:spPr/>
      <dgm:t>
        <a:bodyPr/>
        <a:lstStyle/>
        <a:p>
          <a:pPr>
            <a:buNone/>
          </a:pPr>
          <a:r>
            <a:rPr lang="uk-UA"/>
            <a:t>технологічні зміни; </a:t>
          </a:r>
        </a:p>
      </dgm:t>
    </dgm:pt>
    <dgm:pt modelId="{0745366A-52DC-4E75-9D08-584DA6CB0F88}" type="parTrans" cxnId="{27842185-4EB4-43AA-8978-2A5EE96A18B8}">
      <dgm:prSet/>
      <dgm:spPr/>
      <dgm:t>
        <a:bodyPr/>
        <a:lstStyle/>
        <a:p>
          <a:endParaRPr lang="uk-UA"/>
        </a:p>
      </dgm:t>
    </dgm:pt>
    <dgm:pt modelId="{B1A3E761-5A14-4BCA-B053-967D4F82781C}" type="sibTrans" cxnId="{27842185-4EB4-43AA-8978-2A5EE96A18B8}">
      <dgm:prSet/>
      <dgm:spPr/>
      <dgm:t>
        <a:bodyPr/>
        <a:lstStyle/>
        <a:p>
          <a:endParaRPr lang="uk-UA"/>
        </a:p>
      </dgm:t>
    </dgm:pt>
    <dgm:pt modelId="{54C396A2-B070-4490-B8A4-BEBF10DECD1A}">
      <dgm:prSet/>
      <dgm:spPr/>
      <dgm:t>
        <a:bodyPr/>
        <a:lstStyle/>
        <a:p>
          <a:pPr>
            <a:buNone/>
          </a:pPr>
          <a:r>
            <a:rPr lang="uk-UA"/>
            <a:t>зелена трансформація; </a:t>
          </a:r>
        </a:p>
      </dgm:t>
    </dgm:pt>
    <dgm:pt modelId="{6DB9BCAB-023F-44FD-9A42-7DF5A42F32EF}" type="parTrans" cxnId="{2EEDF4A3-58C1-4164-B85C-6226F300E027}">
      <dgm:prSet/>
      <dgm:spPr/>
      <dgm:t>
        <a:bodyPr/>
        <a:lstStyle/>
        <a:p>
          <a:endParaRPr lang="uk-UA"/>
        </a:p>
      </dgm:t>
    </dgm:pt>
    <dgm:pt modelId="{D2355811-5F81-4FCB-9519-4DFEAB6F7B28}" type="sibTrans" cxnId="{2EEDF4A3-58C1-4164-B85C-6226F300E027}">
      <dgm:prSet/>
      <dgm:spPr/>
      <dgm:t>
        <a:bodyPr/>
        <a:lstStyle/>
        <a:p>
          <a:endParaRPr lang="uk-UA"/>
        </a:p>
      </dgm:t>
    </dgm:pt>
    <dgm:pt modelId="{92E87FDC-E2DB-4FD9-A444-2FE73DC7CEE6}">
      <dgm:prSet/>
      <dgm:spPr/>
      <dgm:t>
        <a:bodyPr/>
        <a:lstStyle/>
        <a:p>
          <a:pPr>
            <a:buNone/>
          </a:pPr>
          <a:r>
            <a:rPr lang="uk-UA"/>
            <a:t>демографічні зміни; </a:t>
          </a:r>
        </a:p>
      </dgm:t>
    </dgm:pt>
    <dgm:pt modelId="{2F43431C-AD1E-44A8-B4EF-42C04C31762C}" type="parTrans" cxnId="{378D2073-D86D-4BF9-891F-0EBEFD668BB3}">
      <dgm:prSet/>
      <dgm:spPr/>
      <dgm:t>
        <a:bodyPr/>
        <a:lstStyle/>
        <a:p>
          <a:endParaRPr lang="uk-UA"/>
        </a:p>
      </dgm:t>
    </dgm:pt>
    <dgm:pt modelId="{46E34131-F0D3-40E1-9480-616DDEE709BB}" type="sibTrans" cxnId="{378D2073-D86D-4BF9-891F-0EBEFD668BB3}">
      <dgm:prSet/>
      <dgm:spPr/>
      <dgm:t>
        <a:bodyPr/>
        <a:lstStyle/>
        <a:p>
          <a:endParaRPr lang="uk-UA"/>
        </a:p>
      </dgm:t>
    </dgm:pt>
    <dgm:pt modelId="{F3267DD9-E49F-4656-BC15-19D59B4BE165}">
      <dgm:prSet/>
      <dgm:spPr/>
      <dgm:t>
        <a:bodyPr/>
        <a:lstStyle/>
        <a:p>
          <a:pPr>
            <a:buNone/>
          </a:pPr>
          <a:r>
            <a:rPr lang="uk-UA" dirty="0"/>
            <a:t>геоекономічна фрагментація; </a:t>
          </a:r>
        </a:p>
      </dgm:t>
    </dgm:pt>
    <dgm:pt modelId="{33187643-F9BC-4B42-BE0D-AA77EAEB7960}" type="parTrans" cxnId="{C1A2636D-CB39-4042-B8C6-2DA8833BAC1C}">
      <dgm:prSet/>
      <dgm:spPr/>
      <dgm:t>
        <a:bodyPr/>
        <a:lstStyle/>
        <a:p>
          <a:endParaRPr lang="uk-UA"/>
        </a:p>
      </dgm:t>
    </dgm:pt>
    <dgm:pt modelId="{42D24329-784D-448D-96E4-E578DE2A4646}" type="sibTrans" cxnId="{C1A2636D-CB39-4042-B8C6-2DA8833BAC1C}">
      <dgm:prSet/>
      <dgm:spPr/>
      <dgm:t>
        <a:bodyPr/>
        <a:lstStyle/>
        <a:p>
          <a:endParaRPr lang="uk-UA"/>
        </a:p>
      </dgm:t>
    </dgm:pt>
    <dgm:pt modelId="{7657EB63-9CC6-4093-BBA7-99A0802B1034}">
      <dgm:prSet/>
      <dgm:spPr/>
      <dgm:t>
        <a:bodyPr/>
        <a:lstStyle/>
        <a:p>
          <a:pPr>
            <a:buNone/>
          </a:pPr>
          <a:r>
            <a:rPr lang="uk-UA" dirty="0"/>
            <a:t>економічна невизначеність. </a:t>
          </a:r>
        </a:p>
      </dgm:t>
    </dgm:pt>
    <dgm:pt modelId="{D39AA548-B3BA-4555-AD92-4D4AC0289336}" type="parTrans" cxnId="{E02F51BD-76B3-4FF1-86AC-9BC1B9662D53}">
      <dgm:prSet/>
      <dgm:spPr/>
      <dgm:t>
        <a:bodyPr/>
        <a:lstStyle/>
        <a:p>
          <a:endParaRPr lang="uk-UA"/>
        </a:p>
      </dgm:t>
    </dgm:pt>
    <dgm:pt modelId="{85469413-7D3F-44E0-AD4F-6B01DFDEE7F6}" type="sibTrans" cxnId="{E02F51BD-76B3-4FF1-86AC-9BC1B9662D53}">
      <dgm:prSet/>
      <dgm:spPr/>
      <dgm:t>
        <a:bodyPr/>
        <a:lstStyle/>
        <a:p>
          <a:endParaRPr lang="uk-UA"/>
        </a:p>
      </dgm:t>
    </dgm:pt>
    <dgm:pt modelId="{2238743B-F33E-408C-8C8A-417EF0405114}" type="pres">
      <dgm:prSet presAssocID="{94D16FAB-7987-43D3-9926-39FC609CCAE9}" presName="diagram" presStyleCnt="0">
        <dgm:presLayoutVars>
          <dgm:chPref val="1"/>
          <dgm:dir/>
          <dgm:animOne val="branch"/>
          <dgm:animLvl val="lvl"/>
          <dgm:resizeHandles/>
        </dgm:presLayoutVars>
      </dgm:prSet>
      <dgm:spPr/>
    </dgm:pt>
    <dgm:pt modelId="{3B0F585B-6047-406A-9533-772232BE1721}" type="pres">
      <dgm:prSet presAssocID="{7DF69BB7-AB56-4CF6-936D-316C85908CDE}" presName="root" presStyleCnt="0"/>
      <dgm:spPr/>
    </dgm:pt>
    <dgm:pt modelId="{8F4714E0-8353-4FA0-A61E-656BBD13BCBC}" type="pres">
      <dgm:prSet presAssocID="{7DF69BB7-AB56-4CF6-936D-316C85908CDE}" presName="rootComposite" presStyleCnt="0"/>
      <dgm:spPr/>
    </dgm:pt>
    <dgm:pt modelId="{785CEFC2-DE12-4CCC-82AB-F1B18A0EE7C8}" type="pres">
      <dgm:prSet presAssocID="{7DF69BB7-AB56-4CF6-936D-316C85908CDE}" presName="rootText" presStyleLbl="node1" presStyleIdx="0" presStyleCnt="1" custScaleX="827355"/>
      <dgm:spPr/>
    </dgm:pt>
    <dgm:pt modelId="{59BA7FAF-913B-42EF-AAC4-6A1957912002}" type="pres">
      <dgm:prSet presAssocID="{7DF69BB7-AB56-4CF6-936D-316C85908CDE}" presName="rootConnector" presStyleLbl="node1" presStyleIdx="0" presStyleCnt="1"/>
      <dgm:spPr/>
    </dgm:pt>
    <dgm:pt modelId="{D3D86545-F9C8-458D-830E-86328EB5F90F}" type="pres">
      <dgm:prSet presAssocID="{7DF69BB7-AB56-4CF6-936D-316C85908CDE}" presName="childShape" presStyleCnt="0"/>
      <dgm:spPr/>
    </dgm:pt>
    <dgm:pt modelId="{C18AB15B-7D75-42EC-83E7-630C73E4FD37}" type="pres">
      <dgm:prSet presAssocID="{0745366A-52DC-4E75-9D08-584DA6CB0F88}" presName="Name13" presStyleLbl="parChTrans1D2" presStyleIdx="0" presStyleCnt="5"/>
      <dgm:spPr/>
    </dgm:pt>
    <dgm:pt modelId="{03D487E9-5F58-45FE-9CE3-2F5C42995ADA}" type="pres">
      <dgm:prSet presAssocID="{3D532843-F8E7-4631-BF41-6113942A526E}" presName="childText" presStyleLbl="bgAcc1" presStyleIdx="0" presStyleCnt="5" custScaleX="384480">
        <dgm:presLayoutVars>
          <dgm:bulletEnabled val="1"/>
        </dgm:presLayoutVars>
      </dgm:prSet>
      <dgm:spPr/>
    </dgm:pt>
    <dgm:pt modelId="{D3A59E84-59EC-430F-9072-FCFF12BA737F}" type="pres">
      <dgm:prSet presAssocID="{6DB9BCAB-023F-44FD-9A42-7DF5A42F32EF}" presName="Name13" presStyleLbl="parChTrans1D2" presStyleIdx="1" presStyleCnt="5"/>
      <dgm:spPr/>
    </dgm:pt>
    <dgm:pt modelId="{01FCF89D-7C3C-463A-882F-5FA58395EF72}" type="pres">
      <dgm:prSet presAssocID="{54C396A2-B070-4490-B8A4-BEBF10DECD1A}" presName="childText" presStyleLbl="bgAcc1" presStyleIdx="1" presStyleCnt="5" custScaleX="474312">
        <dgm:presLayoutVars>
          <dgm:bulletEnabled val="1"/>
        </dgm:presLayoutVars>
      </dgm:prSet>
      <dgm:spPr/>
    </dgm:pt>
    <dgm:pt modelId="{48453CF2-8FA1-45A2-BA82-931994B7D925}" type="pres">
      <dgm:prSet presAssocID="{2F43431C-AD1E-44A8-B4EF-42C04C31762C}" presName="Name13" presStyleLbl="parChTrans1D2" presStyleIdx="2" presStyleCnt="5"/>
      <dgm:spPr/>
    </dgm:pt>
    <dgm:pt modelId="{C97070E6-8864-4A5E-BECA-ED059E9ECFAC}" type="pres">
      <dgm:prSet presAssocID="{92E87FDC-E2DB-4FD9-A444-2FE73DC7CEE6}" presName="childText" presStyleLbl="bgAcc1" presStyleIdx="2" presStyleCnt="5" custScaleX="402447">
        <dgm:presLayoutVars>
          <dgm:bulletEnabled val="1"/>
        </dgm:presLayoutVars>
      </dgm:prSet>
      <dgm:spPr/>
    </dgm:pt>
    <dgm:pt modelId="{D230A3AB-7AEE-4587-BD9A-F98F99EFDB56}" type="pres">
      <dgm:prSet presAssocID="{33187643-F9BC-4B42-BE0D-AA77EAEB7960}" presName="Name13" presStyleLbl="parChTrans1D2" presStyleIdx="3" presStyleCnt="5"/>
      <dgm:spPr/>
    </dgm:pt>
    <dgm:pt modelId="{A64DC082-566A-47D3-95A1-01C0013F6339}" type="pres">
      <dgm:prSet presAssocID="{F3267DD9-E49F-4656-BC15-19D59B4BE165}" presName="childText" presStyleLbl="bgAcc1" presStyleIdx="3" presStyleCnt="5" custScaleX="474312">
        <dgm:presLayoutVars>
          <dgm:bulletEnabled val="1"/>
        </dgm:presLayoutVars>
      </dgm:prSet>
      <dgm:spPr/>
    </dgm:pt>
    <dgm:pt modelId="{65ABBA42-93ED-41E7-863D-602E848E6652}" type="pres">
      <dgm:prSet presAssocID="{D39AA548-B3BA-4555-AD92-4D4AC0289336}" presName="Name13" presStyleLbl="parChTrans1D2" presStyleIdx="4" presStyleCnt="5"/>
      <dgm:spPr/>
    </dgm:pt>
    <dgm:pt modelId="{5D06ED05-ACAA-43F2-8C37-B677F0708144}" type="pres">
      <dgm:prSet presAssocID="{7657EB63-9CC6-4093-BBA7-99A0802B1034}" presName="childText" presStyleLbl="bgAcc1" presStyleIdx="4" presStyleCnt="5" custScaleX="405424">
        <dgm:presLayoutVars>
          <dgm:bulletEnabled val="1"/>
        </dgm:presLayoutVars>
      </dgm:prSet>
      <dgm:spPr/>
    </dgm:pt>
  </dgm:ptLst>
  <dgm:cxnLst>
    <dgm:cxn modelId="{C45B5E04-A775-42E1-A3FF-A18277512A31}" srcId="{94D16FAB-7987-43D3-9926-39FC609CCAE9}" destId="{7DF69BB7-AB56-4CF6-936D-316C85908CDE}" srcOrd="0" destOrd="0" parTransId="{70415B6E-58CF-4698-94FD-4B0F3D33BEDB}" sibTransId="{CA029581-E447-47BF-999A-A0678ACF0B2B}"/>
    <dgm:cxn modelId="{6CD26A12-2358-4E62-A6CA-39B33E400B15}" type="presOf" srcId="{33187643-F9BC-4B42-BE0D-AA77EAEB7960}" destId="{D230A3AB-7AEE-4587-BD9A-F98F99EFDB56}" srcOrd="0" destOrd="0" presId="urn:microsoft.com/office/officeart/2005/8/layout/hierarchy3"/>
    <dgm:cxn modelId="{0CE2661D-F3B9-4F82-B291-9BDE51630C39}" type="presOf" srcId="{7657EB63-9CC6-4093-BBA7-99A0802B1034}" destId="{5D06ED05-ACAA-43F2-8C37-B677F0708144}" srcOrd="0" destOrd="0" presId="urn:microsoft.com/office/officeart/2005/8/layout/hierarchy3"/>
    <dgm:cxn modelId="{EF84551D-4ECC-4DA7-AE3D-E5E17A1DD396}" type="presOf" srcId="{F3267DD9-E49F-4656-BC15-19D59B4BE165}" destId="{A64DC082-566A-47D3-95A1-01C0013F6339}" srcOrd="0" destOrd="0" presId="urn:microsoft.com/office/officeart/2005/8/layout/hierarchy3"/>
    <dgm:cxn modelId="{5C54F422-3271-428B-A162-42A4A82339AE}" type="presOf" srcId="{94D16FAB-7987-43D3-9926-39FC609CCAE9}" destId="{2238743B-F33E-408C-8C8A-417EF0405114}" srcOrd="0" destOrd="0" presId="urn:microsoft.com/office/officeart/2005/8/layout/hierarchy3"/>
    <dgm:cxn modelId="{402F8F2B-529E-4660-A542-8DAC38E927B7}" type="presOf" srcId="{7DF69BB7-AB56-4CF6-936D-316C85908CDE}" destId="{59BA7FAF-913B-42EF-AAC4-6A1957912002}" srcOrd="1" destOrd="0" presId="urn:microsoft.com/office/officeart/2005/8/layout/hierarchy3"/>
    <dgm:cxn modelId="{881E0131-7F99-4FA2-B610-279921F05692}" type="presOf" srcId="{D39AA548-B3BA-4555-AD92-4D4AC0289336}" destId="{65ABBA42-93ED-41E7-863D-602E848E6652}" srcOrd="0" destOrd="0" presId="urn:microsoft.com/office/officeart/2005/8/layout/hierarchy3"/>
    <dgm:cxn modelId="{A1514D35-D72E-44A2-A040-30A7E8C98CE8}" type="presOf" srcId="{7DF69BB7-AB56-4CF6-936D-316C85908CDE}" destId="{785CEFC2-DE12-4CCC-82AB-F1B18A0EE7C8}" srcOrd="0" destOrd="0" presId="urn:microsoft.com/office/officeart/2005/8/layout/hierarchy3"/>
    <dgm:cxn modelId="{06E75139-BF77-4033-956A-B74DE9B9D3D2}" type="presOf" srcId="{3D532843-F8E7-4631-BF41-6113942A526E}" destId="{03D487E9-5F58-45FE-9CE3-2F5C42995ADA}" srcOrd="0" destOrd="0" presId="urn:microsoft.com/office/officeart/2005/8/layout/hierarchy3"/>
    <dgm:cxn modelId="{8EA58B67-EBAE-41E9-AE8F-23FF0CFE30FA}" type="presOf" srcId="{0745366A-52DC-4E75-9D08-584DA6CB0F88}" destId="{C18AB15B-7D75-42EC-83E7-630C73E4FD37}" srcOrd="0" destOrd="0" presId="urn:microsoft.com/office/officeart/2005/8/layout/hierarchy3"/>
    <dgm:cxn modelId="{C1A2636D-CB39-4042-B8C6-2DA8833BAC1C}" srcId="{7DF69BB7-AB56-4CF6-936D-316C85908CDE}" destId="{F3267DD9-E49F-4656-BC15-19D59B4BE165}" srcOrd="3" destOrd="0" parTransId="{33187643-F9BC-4B42-BE0D-AA77EAEB7960}" sibTransId="{42D24329-784D-448D-96E4-E578DE2A4646}"/>
    <dgm:cxn modelId="{378D2073-D86D-4BF9-891F-0EBEFD668BB3}" srcId="{7DF69BB7-AB56-4CF6-936D-316C85908CDE}" destId="{92E87FDC-E2DB-4FD9-A444-2FE73DC7CEE6}" srcOrd="2" destOrd="0" parTransId="{2F43431C-AD1E-44A8-B4EF-42C04C31762C}" sibTransId="{46E34131-F0D3-40E1-9480-616DDEE709BB}"/>
    <dgm:cxn modelId="{B532FB7A-1483-47FD-AC0D-5881B9A0B53A}" type="presOf" srcId="{54C396A2-B070-4490-B8A4-BEBF10DECD1A}" destId="{01FCF89D-7C3C-463A-882F-5FA58395EF72}" srcOrd="0" destOrd="0" presId="urn:microsoft.com/office/officeart/2005/8/layout/hierarchy3"/>
    <dgm:cxn modelId="{27842185-4EB4-43AA-8978-2A5EE96A18B8}" srcId="{7DF69BB7-AB56-4CF6-936D-316C85908CDE}" destId="{3D532843-F8E7-4631-BF41-6113942A526E}" srcOrd="0" destOrd="0" parTransId="{0745366A-52DC-4E75-9D08-584DA6CB0F88}" sibTransId="{B1A3E761-5A14-4BCA-B053-967D4F82781C}"/>
    <dgm:cxn modelId="{4BAD9294-9ABE-4F8F-990A-31019CDC78CC}" type="presOf" srcId="{92E87FDC-E2DB-4FD9-A444-2FE73DC7CEE6}" destId="{C97070E6-8864-4A5E-BECA-ED059E9ECFAC}" srcOrd="0" destOrd="0" presId="urn:microsoft.com/office/officeart/2005/8/layout/hierarchy3"/>
    <dgm:cxn modelId="{2EEDF4A3-58C1-4164-B85C-6226F300E027}" srcId="{7DF69BB7-AB56-4CF6-936D-316C85908CDE}" destId="{54C396A2-B070-4490-B8A4-BEBF10DECD1A}" srcOrd="1" destOrd="0" parTransId="{6DB9BCAB-023F-44FD-9A42-7DF5A42F32EF}" sibTransId="{D2355811-5F81-4FCB-9519-4DFEAB6F7B28}"/>
    <dgm:cxn modelId="{8B49DFAF-EF6E-4EAA-9C44-37644666BF75}" type="presOf" srcId="{6DB9BCAB-023F-44FD-9A42-7DF5A42F32EF}" destId="{D3A59E84-59EC-430F-9072-FCFF12BA737F}" srcOrd="0" destOrd="0" presId="urn:microsoft.com/office/officeart/2005/8/layout/hierarchy3"/>
    <dgm:cxn modelId="{E02F51BD-76B3-4FF1-86AC-9BC1B9662D53}" srcId="{7DF69BB7-AB56-4CF6-936D-316C85908CDE}" destId="{7657EB63-9CC6-4093-BBA7-99A0802B1034}" srcOrd="4" destOrd="0" parTransId="{D39AA548-B3BA-4555-AD92-4D4AC0289336}" sibTransId="{85469413-7D3F-44E0-AD4F-6B01DFDEE7F6}"/>
    <dgm:cxn modelId="{D80600DE-622D-4837-AA57-5BFE06937AF0}" type="presOf" srcId="{2F43431C-AD1E-44A8-B4EF-42C04C31762C}" destId="{48453CF2-8FA1-45A2-BA82-931994B7D925}" srcOrd="0" destOrd="0" presId="urn:microsoft.com/office/officeart/2005/8/layout/hierarchy3"/>
    <dgm:cxn modelId="{9257DFC4-C283-4B3C-8EC5-2CDEC7A459B3}" type="presParOf" srcId="{2238743B-F33E-408C-8C8A-417EF0405114}" destId="{3B0F585B-6047-406A-9533-772232BE1721}" srcOrd="0" destOrd="0" presId="urn:microsoft.com/office/officeart/2005/8/layout/hierarchy3"/>
    <dgm:cxn modelId="{57D8F2C3-07D4-4965-927C-14E0858CCC12}" type="presParOf" srcId="{3B0F585B-6047-406A-9533-772232BE1721}" destId="{8F4714E0-8353-4FA0-A61E-656BBD13BCBC}" srcOrd="0" destOrd="0" presId="urn:microsoft.com/office/officeart/2005/8/layout/hierarchy3"/>
    <dgm:cxn modelId="{25B9889E-830A-48C6-A96A-7BFAA0F141B1}" type="presParOf" srcId="{8F4714E0-8353-4FA0-A61E-656BBD13BCBC}" destId="{785CEFC2-DE12-4CCC-82AB-F1B18A0EE7C8}" srcOrd="0" destOrd="0" presId="urn:microsoft.com/office/officeart/2005/8/layout/hierarchy3"/>
    <dgm:cxn modelId="{DA34EF50-202E-4999-9B45-4011B10F4B81}" type="presParOf" srcId="{8F4714E0-8353-4FA0-A61E-656BBD13BCBC}" destId="{59BA7FAF-913B-42EF-AAC4-6A1957912002}" srcOrd="1" destOrd="0" presId="urn:microsoft.com/office/officeart/2005/8/layout/hierarchy3"/>
    <dgm:cxn modelId="{9FDC6E01-41D6-4CC4-AC98-4B343923A28F}" type="presParOf" srcId="{3B0F585B-6047-406A-9533-772232BE1721}" destId="{D3D86545-F9C8-458D-830E-86328EB5F90F}" srcOrd="1" destOrd="0" presId="urn:microsoft.com/office/officeart/2005/8/layout/hierarchy3"/>
    <dgm:cxn modelId="{D2D67A1E-B32C-485E-BCF7-74E52F88CF13}" type="presParOf" srcId="{D3D86545-F9C8-458D-830E-86328EB5F90F}" destId="{C18AB15B-7D75-42EC-83E7-630C73E4FD37}" srcOrd="0" destOrd="0" presId="urn:microsoft.com/office/officeart/2005/8/layout/hierarchy3"/>
    <dgm:cxn modelId="{530CD0C0-CBC4-46A7-8580-650D7A28951B}" type="presParOf" srcId="{D3D86545-F9C8-458D-830E-86328EB5F90F}" destId="{03D487E9-5F58-45FE-9CE3-2F5C42995ADA}" srcOrd="1" destOrd="0" presId="urn:microsoft.com/office/officeart/2005/8/layout/hierarchy3"/>
    <dgm:cxn modelId="{0F0A098E-1CBA-4ACE-B1F4-0EE81AAE0429}" type="presParOf" srcId="{D3D86545-F9C8-458D-830E-86328EB5F90F}" destId="{D3A59E84-59EC-430F-9072-FCFF12BA737F}" srcOrd="2" destOrd="0" presId="urn:microsoft.com/office/officeart/2005/8/layout/hierarchy3"/>
    <dgm:cxn modelId="{D7F705A7-C980-479B-8392-2AB9EC1A103A}" type="presParOf" srcId="{D3D86545-F9C8-458D-830E-86328EB5F90F}" destId="{01FCF89D-7C3C-463A-882F-5FA58395EF72}" srcOrd="3" destOrd="0" presId="urn:microsoft.com/office/officeart/2005/8/layout/hierarchy3"/>
    <dgm:cxn modelId="{8CB7B56A-6833-408B-959F-0F2457A4DCD3}" type="presParOf" srcId="{D3D86545-F9C8-458D-830E-86328EB5F90F}" destId="{48453CF2-8FA1-45A2-BA82-931994B7D925}" srcOrd="4" destOrd="0" presId="urn:microsoft.com/office/officeart/2005/8/layout/hierarchy3"/>
    <dgm:cxn modelId="{DF479F17-16D8-4C01-87A6-AEF903491F75}" type="presParOf" srcId="{D3D86545-F9C8-458D-830E-86328EB5F90F}" destId="{C97070E6-8864-4A5E-BECA-ED059E9ECFAC}" srcOrd="5" destOrd="0" presId="urn:microsoft.com/office/officeart/2005/8/layout/hierarchy3"/>
    <dgm:cxn modelId="{1D5D41B2-6FA2-4225-A9BF-763CE232E6A6}" type="presParOf" srcId="{D3D86545-F9C8-458D-830E-86328EB5F90F}" destId="{D230A3AB-7AEE-4587-BD9A-F98F99EFDB56}" srcOrd="6" destOrd="0" presId="urn:microsoft.com/office/officeart/2005/8/layout/hierarchy3"/>
    <dgm:cxn modelId="{06D80962-1318-49CC-AA26-9CC4458D38B7}" type="presParOf" srcId="{D3D86545-F9C8-458D-830E-86328EB5F90F}" destId="{A64DC082-566A-47D3-95A1-01C0013F6339}" srcOrd="7" destOrd="0" presId="urn:microsoft.com/office/officeart/2005/8/layout/hierarchy3"/>
    <dgm:cxn modelId="{FC4868A1-6E4E-4A47-AFDE-14562BD62215}" type="presParOf" srcId="{D3D86545-F9C8-458D-830E-86328EB5F90F}" destId="{65ABBA42-93ED-41E7-863D-602E848E6652}" srcOrd="8" destOrd="0" presId="urn:microsoft.com/office/officeart/2005/8/layout/hierarchy3"/>
    <dgm:cxn modelId="{7DDCE8A9-A5E6-4172-A943-D7C307131257}" type="presParOf" srcId="{D3D86545-F9C8-458D-830E-86328EB5F90F}" destId="{5D06ED05-ACAA-43F2-8C37-B677F0708144}"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8370B-9DF6-447E-B16C-DA1BBA6E2A64}">
      <dsp:nvSpPr>
        <dsp:cNvPr id="0" name=""/>
        <dsp:cNvSpPr/>
      </dsp:nvSpPr>
      <dsp:spPr>
        <a:xfrm>
          <a:off x="424383" y="377"/>
          <a:ext cx="1599505" cy="79975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kumimoji="0" lang="uk-UA" sz="1600" b="0" i="0" kern="1200" dirty="0">
              <a:solidFill>
                <a:schemeClr val="dk1"/>
              </a:solidFill>
              <a:latin typeface="+mn-lt"/>
              <a:ea typeface="+mn-ea"/>
              <a:cs typeface="+mn-cs"/>
            </a:rPr>
            <a:t>Фізичний розвиток</a:t>
          </a:r>
          <a:endParaRPr lang="ru-RU" sz="1600" kern="1200" dirty="0"/>
        </a:p>
      </dsp:txBody>
      <dsp:txXfrm>
        <a:off x="447807" y="23801"/>
        <a:ext cx="1552657" cy="752904"/>
      </dsp:txXfrm>
    </dsp:sp>
    <dsp:sp modelId="{C2CC60E1-9573-45BB-8E32-E89569A26BD8}">
      <dsp:nvSpPr>
        <dsp:cNvPr id="0" name=""/>
        <dsp:cNvSpPr/>
      </dsp:nvSpPr>
      <dsp:spPr>
        <a:xfrm>
          <a:off x="584333" y="800130"/>
          <a:ext cx="159950" cy="599814"/>
        </a:xfrm>
        <a:custGeom>
          <a:avLst/>
          <a:gdLst/>
          <a:ahLst/>
          <a:cxnLst/>
          <a:rect l="0" t="0" r="0" b="0"/>
          <a:pathLst>
            <a:path>
              <a:moveTo>
                <a:pt x="0" y="0"/>
              </a:moveTo>
              <a:lnTo>
                <a:pt x="0" y="599814"/>
              </a:lnTo>
              <a:lnTo>
                <a:pt x="159950" y="59981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8F692-FAF8-4965-B475-1C1BC795D443}">
      <dsp:nvSpPr>
        <dsp:cNvPr id="0" name=""/>
        <dsp:cNvSpPr/>
      </dsp:nvSpPr>
      <dsp:spPr>
        <a:xfrm>
          <a:off x="744284" y="1000069"/>
          <a:ext cx="1279604" cy="79975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kumimoji="0" lang="uk-UA" sz="1400" b="0" kern="1200" dirty="0">
              <a:solidFill>
                <a:schemeClr val="dk1"/>
              </a:solidFill>
              <a:latin typeface="+mn-lt"/>
              <a:ea typeface="+mn-ea"/>
              <a:cs typeface="+mn-cs"/>
            </a:rPr>
            <a:t>Клітини, м’язи</a:t>
          </a:r>
          <a:endParaRPr lang="ru-RU" sz="1400" kern="1200" dirty="0"/>
        </a:p>
      </dsp:txBody>
      <dsp:txXfrm>
        <a:off x="767708" y="1023493"/>
        <a:ext cx="1232756" cy="7529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8370B-9DF6-447E-B16C-DA1BBA6E2A64}">
      <dsp:nvSpPr>
        <dsp:cNvPr id="0" name=""/>
        <dsp:cNvSpPr/>
      </dsp:nvSpPr>
      <dsp:spPr>
        <a:xfrm>
          <a:off x="546599" y="892"/>
          <a:ext cx="1534584" cy="76729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kumimoji="0" lang="uk-UA" sz="1600" b="0" kern="1200" dirty="0">
              <a:solidFill>
                <a:schemeClr val="dk1"/>
              </a:solidFill>
              <a:latin typeface="+mn-lt"/>
              <a:ea typeface="+mn-ea"/>
              <a:cs typeface="+mn-cs"/>
            </a:rPr>
            <a:t>Духовний розвиток</a:t>
          </a:r>
          <a:endParaRPr kumimoji="0" lang="uk-UA" sz="1600" b="0" i="0" kern="1200" dirty="0">
            <a:solidFill>
              <a:schemeClr val="dk1"/>
            </a:solidFill>
            <a:latin typeface="+mn-lt"/>
            <a:ea typeface="+mn-ea"/>
            <a:cs typeface="+mn-cs"/>
          </a:endParaRPr>
        </a:p>
      </dsp:txBody>
      <dsp:txXfrm>
        <a:off x="569072" y="23365"/>
        <a:ext cx="1489638" cy="722346"/>
      </dsp:txXfrm>
    </dsp:sp>
    <dsp:sp modelId="{C2CC60E1-9573-45BB-8E32-E89569A26BD8}">
      <dsp:nvSpPr>
        <dsp:cNvPr id="0" name=""/>
        <dsp:cNvSpPr/>
      </dsp:nvSpPr>
      <dsp:spPr>
        <a:xfrm>
          <a:off x="700058" y="768184"/>
          <a:ext cx="153458" cy="575469"/>
        </a:xfrm>
        <a:custGeom>
          <a:avLst/>
          <a:gdLst/>
          <a:ahLst/>
          <a:cxnLst/>
          <a:rect l="0" t="0" r="0" b="0"/>
          <a:pathLst>
            <a:path>
              <a:moveTo>
                <a:pt x="0" y="0"/>
              </a:moveTo>
              <a:lnTo>
                <a:pt x="0" y="575469"/>
              </a:lnTo>
              <a:lnTo>
                <a:pt x="153458" y="575469"/>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8F692-FAF8-4965-B475-1C1BC795D443}">
      <dsp:nvSpPr>
        <dsp:cNvPr id="0" name=""/>
        <dsp:cNvSpPr/>
      </dsp:nvSpPr>
      <dsp:spPr>
        <a:xfrm>
          <a:off x="853516" y="960007"/>
          <a:ext cx="1227667" cy="76729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kumimoji="0" lang="uk-UA" sz="900" b="0" kern="1200" dirty="0">
              <a:solidFill>
                <a:schemeClr val="dk1"/>
              </a:solidFill>
              <a:latin typeface="+mn-lt"/>
              <a:ea typeface="+mn-ea"/>
              <a:cs typeface="+mn-cs"/>
            </a:rPr>
            <a:t>Формування соціальних цінностей, культури спілкування, поведінки </a:t>
          </a:r>
          <a:endParaRPr lang="ru-RU" sz="900" kern="1200" dirty="0"/>
        </a:p>
      </dsp:txBody>
      <dsp:txXfrm>
        <a:off x="875989" y="982480"/>
        <a:ext cx="1182721" cy="722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8370B-9DF6-447E-B16C-DA1BBA6E2A64}">
      <dsp:nvSpPr>
        <dsp:cNvPr id="0" name=""/>
        <dsp:cNvSpPr/>
      </dsp:nvSpPr>
      <dsp:spPr>
        <a:xfrm>
          <a:off x="393673" y="0"/>
          <a:ext cx="1983032" cy="99151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kumimoji="0" lang="uk-UA" sz="1600" b="0" kern="1200" dirty="0">
              <a:solidFill>
                <a:schemeClr val="dk1"/>
              </a:solidFill>
              <a:latin typeface="+mn-lt"/>
              <a:ea typeface="+mn-ea"/>
              <a:cs typeface="+mn-cs"/>
            </a:rPr>
            <a:t>Розвиток фізичних якостей</a:t>
          </a:r>
          <a:endParaRPr kumimoji="0" lang="uk-UA" sz="1600" b="0" i="0" kern="1200" dirty="0">
            <a:solidFill>
              <a:schemeClr val="dk1"/>
            </a:solidFill>
            <a:latin typeface="+mn-lt"/>
            <a:ea typeface="+mn-ea"/>
            <a:cs typeface="+mn-cs"/>
          </a:endParaRPr>
        </a:p>
      </dsp:txBody>
      <dsp:txXfrm>
        <a:off x="422714" y="29041"/>
        <a:ext cx="1924950" cy="933434"/>
      </dsp:txXfrm>
    </dsp:sp>
    <dsp:sp modelId="{C2CC60E1-9573-45BB-8E32-E89569A26BD8}">
      <dsp:nvSpPr>
        <dsp:cNvPr id="0" name=""/>
        <dsp:cNvSpPr/>
      </dsp:nvSpPr>
      <dsp:spPr>
        <a:xfrm>
          <a:off x="591977" y="991516"/>
          <a:ext cx="253272" cy="744305"/>
        </a:xfrm>
        <a:custGeom>
          <a:avLst/>
          <a:gdLst/>
          <a:ahLst/>
          <a:cxnLst/>
          <a:rect l="0" t="0" r="0" b="0"/>
          <a:pathLst>
            <a:path>
              <a:moveTo>
                <a:pt x="0" y="0"/>
              </a:moveTo>
              <a:lnTo>
                <a:pt x="0" y="744305"/>
              </a:lnTo>
              <a:lnTo>
                <a:pt x="253272" y="74430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8F692-FAF8-4965-B475-1C1BC795D443}">
      <dsp:nvSpPr>
        <dsp:cNvPr id="0" name=""/>
        <dsp:cNvSpPr/>
      </dsp:nvSpPr>
      <dsp:spPr>
        <a:xfrm>
          <a:off x="845250" y="1240063"/>
          <a:ext cx="1586426" cy="99151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uk-UA" sz="900" kern="1200" dirty="0"/>
            <a:t>Сила, швидкість, витривалість, гнучкість, спритність</a:t>
          </a:r>
          <a:endParaRPr lang="ru-RU" sz="900" kern="1200" dirty="0"/>
        </a:p>
      </dsp:txBody>
      <dsp:txXfrm>
        <a:off x="874291" y="1269104"/>
        <a:ext cx="1528344" cy="9334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8370B-9DF6-447E-B16C-DA1BBA6E2A64}">
      <dsp:nvSpPr>
        <dsp:cNvPr id="0" name=""/>
        <dsp:cNvSpPr/>
      </dsp:nvSpPr>
      <dsp:spPr>
        <a:xfrm>
          <a:off x="608205" y="338"/>
          <a:ext cx="1917634" cy="9588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kumimoji="0" lang="uk-UA" sz="1600" b="0" kern="1200" dirty="0">
              <a:solidFill>
                <a:schemeClr val="dk1"/>
              </a:solidFill>
              <a:latin typeface="+mn-lt"/>
              <a:ea typeface="+mn-ea"/>
              <a:cs typeface="+mn-cs"/>
            </a:rPr>
            <a:t>Формування соціальних якостей</a:t>
          </a:r>
          <a:endParaRPr kumimoji="0" lang="uk-UA" sz="1600" b="0" i="0" kern="1200" dirty="0">
            <a:solidFill>
              <a:schemeClr val="dk1"/>
            </a:solidFill>
            <a:latin typeface="+mn-lt"/>
            <a:ea typeface="+mn-ea"/>
            <a:cs typeface="+mn-cs"/>
          </a:endParaRPr>
        </a:p>
      </dsp:txBody>
      <dsp:txXfrm>
        <a:off x="636288" y="28421"/>
        <a:ext cx="1861468" cy="902651"/>
      </dsp:txXfrm>
    </dsp:sp>
    <dsp:sp modelId="{C2CC60E1-9573-45BB-8E32-E89569A26BD8}">
      <dsp:nvSpPr>
        <dsp:cNvPr id="0" name=""/>
        <dsp:cNvSpPr/>
      </dsp:nvSpPr>
      <dsp:spPr>
        <a:xfrm>
          <a:off x="799969" y="959155"/>
          <a:ext cx="244920" cy="720225"/>
        </a:xfrm>
        <a:custGeom>
          <a:avLst/>
          <a:gdLst/>
          <a:ahLst/>
          <a:cxnLst/>
          <a:rect l="0" t="0" r="0" b="0"/>
          <a:pathLst>
            <a:path>
              <a:moveTo>
                <a:pt x="0" y="0"/>
              </a:moveTo>
              <a:lnTo>
                <a:pt x="0" y="720225"/>
              </a:lnTo>
              <a:lnTo>
                <a:pt x="244920" y="72022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8F692-FAF8-4965-B475-1C1BC795D443}">
      <dsp:nvSpPr>
        <dsp:cNvPr id="0" name=""/>
        <dsp:cNvSpPr/>
      </dsp:nvSpPr>
      <dsp:spPr>
        <a:xfrm>
          <a:off x="1044889" y="1199972"/>
          <a:ext cx="1534107" cy="95881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uk-UA" sz="900" kern="1200" dirty="0"/>
            <a:t>Накопичення знань, умінь, навичок, досвіду, цінностей збереження здоров'я, працьовитість, задоволення особистих потреб </a:t>
          </a:r>
          <a:endParaRPr lang="ru-RU" sz="900" kern="1200" dirty="0"/>
        </a:p>
      </dsp:txBody>
      <dsp:txXfrm>
        <a:off x="1072972" y="1228055"/>
        <a:ext cx="1477941" cy="9026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8370B-9DF6-447E-B16C-DA1BBA6E2A64}">
      <dsp:nvSpPr>
        <dsp:cNvPr id="0" name=""/>
        <dsp:cNvSpPr/>
      </dsp:nvSpPr>
      <dsp:spPr>
        <a:xfrm>
          <a:off x="608205" y="338"/>
          <a:ext cx="1917634" cy="9588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kumimoji="0" lang="uk-UA" sz="1600" b="0" kern="1200" dirty="0">
              <a:solidFill>
                <a:schemeClr val="dk1"/>
              </a:solidFill>
              <a:latin typeface="+mn-lt"/>
              <a:ea typeface="+mn-ea"/>
              <a:cs typeface="+mn-cs"/>
            </a:rPr>
            <a:t>Формування особистих якостей</a:t>
          </a:r>
          <a:endParaRPr kumimoji="0" lang="uk-UA" sz="1600" b="0" i="0" kern="1200" dirty="0">
            <a:solidFill>
              <a:schemeClr val="dk1"/>
            </a:solidFill>
            <a:latin typeface="+mn-lt"/>
            <a:ea typeface="+mn-ea"/>
            <a:cs typeface="+mn-cs"/>
          </a:endParaRPr>
        </a:p>
      </dsp:txBody>
      <dsp:txXfrm>
        <a:off x="636288" y="28421"/>
        <a:ext cx="1861468" cy="902651"/>
      </dsp:txXfrm>
    </dsp:sp>
    <dsp:sp modelId="{C2CC60E1-9573-45BB-8E32-E89569A26BD8}">
      <dsp:nvSpPr>
        <dsp:cNvPr id="0" name=""/>
        <dsp:cNvSpPr/>
      </dsp:nvSpPr>
      <dsp:spPr>
        <a:xfrm>
          <a:off x="799969" y="959155"/>
          <a:ext cx="244920" cy="720225"/>
        </a:xfrm>
        <a:custGeom>
          <a:avLst/>
          <a:gdLst/>
          <a:ahLst/>
          <a:cxnLst/>
          <a:rect l="0" t="0" r="0" b="0"/>
          <a:pathLst>
            <a:path>
              <a:moveTo>
                <a:pt x="0" y="0"/>
              </a:moveTo>
              <a:lnTo>
                <a:pt x="0" y="720225"/>
              </a:lnTo>
              <a:lnTo>
                <a:pt x="244920" y="72022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8F692-FAF8-4965-B475-1C1BC795D443}">
      <dsp:nvSpPr>
        <dsp:cNvPr id="0" name=""/>
        <dsp:cNvSpPr/>
      </dsp:nvSpPr>
      <dsp:spPr>
        <a:xfrm>
          <a:off x="1044889" y="1199972"/>
          <a:ext cx="1534107" cy="95881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marL="0" lvl="0" indent="0" algn="ctr" defTabSz="400050">
            <a:lnSpc>
              <a:spcPct val="90000"/>
            </a:lnSpc>
            <a:spcBef>
              <a:spcPct val="0"/>
            </a:spcBef>
            <a:spcAft>
              <a:spcPct val="35000"/>
            </a:spcAft>
            <a:buNone/>
          </a:pPr>
          <a:r>
            <a:rPr lang="uk-UA" sz="900" kern="1200" dirty="0"/>
            <a:t>Характер, емоції, почуття, мотивація, інтелектуальні здібності</a:t>
          </a:r>
          <a:endParaRPr lang="ru-RU" sz="900" kern="1200" dirty="0"/>
        </a:p>
      </dsp:txBody>
      <dsp:txXfrm>
        <a:off x="1072972" y="1228055"/>
        <a:ext cx="1477941" cy="9026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E154A-8B63-4967-B20E-8369BFAC277A}">
      <dsp:nvSpPr>
        <dsp:cNvPr id="0" name=""/>
        <dsp:cNvSpPr/>
      </dsp:nvSpPr>
      <dsp:spPr>
        <a:xfrm>
          <a:off x="4728059" y="441581"/>
          <a:ext cx="2254580" cy="2254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Суб'єкти,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які сприяють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залученню людини</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до рухової активності</a:t>
          </a:r>
          <a:endParaRPr kumimoji="0" lang="ru-RU"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endParaRPr>
        </a:p>
      </dsp:txBody>
      <dsp:txXfrm>
        <a:off x="4728059" y="441581"/>
        <a:ext cx="2254580" cy="2254580"/>
      </dsp:txXfrm>
    </dsp:sp>
    <dsp:sp modelId="{06E6A667-A35C-4E08-9342-4930C0C41B5B}">
      <dsp:nvSpPr>
        <dsp:cNvPr id="0" name=""/>
        <dsp:cNvSpPr/>
      </dsp:nvSpPr>
      <dsp:spPr>
        <a:xfrm>
          <a:off x="1295197" y="-1678"/>
          <a:ext cx="5329641" cy="5329641"/>
        </a:xfrm>
        <a:prstGeom prst="circularArrow">
          <a:avLst>
            <a:gd name="adj1" fmla="val 8249"/>
            <a:gd name="adj2" fmla="val 576165"/>
            <a:gd name="adj3" fmla="val 2963636"/>
            <a:gd name="adj4" fmla="val 51870"/>
            <a:gd name="adj5" fmla="val 962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6105F7-0CC0-46ED-9A15-714B92D827AF}">
      <dsp:nvSpPr>
        <dsp:cNvPr id="0" name=""/>
        <dsp:cNvSpPr/>
      </dsp:nvSpPr>
      <dsp:spPr>
        <a:xfrm>
          <a:off x="2832728" y="3724392"/>
          <a:ext cx="2254580" cy="2254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a:ln>
                <a:noFill/>
              </a:ln>
              <a:solidFill>
                <a:schemeClr val="tx1"/>
              </a:solidFill>
              <a:effectLst/>
              <a:latin typeface="Arial" panose="020B0604020202020204" pitchFamily="34" charset="0"/>
              <a:cs typeface="Arial" panose="020B0604020202020204" pitchFamily="34" charset="0"/>
            </a:rPr>
            <a:t>Суб'єкти,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a:ln>
                <a:noFill/>
              </a:ln>
              <a:solidFill>
                <a:schemeClr val="tx1"/>
              </a:solidFill>
              <a:effectLst/>
              <a:latin typeface="Arial" panose="020B0604020202020204" pitchFamily="34" charset="0"/>
              <a:cs typeface="Arial" panose="020B0604020202020204" pitchFamily="34" charset="0"/>
            </a:rPr>
            <a:t>які забезпечують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a:ln>
                <a:noFill/>
              </a:ln>
              <a:solidFill>
                <a:schemeClr val="tx1"/>
              </a:solidFill>
              <a:effectLst/>
              <a:latin typeface="Arial" panose="020B0604020202020204" pitchFamily="34" charset="0"/>
              <a:cs typeface="Arial" panose="020B0604020202020204" pitchFamily="34" charset="0"/>
            </a:rPr>
            <a:t>управління взаємодією</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a:ln>
                <a:noFill/>
              </a:ln>
              <a:solidFill>
                <a:schemeClr val="tx1"/>
              </a:solidFill>
              <a:effectLst/>
              <a:latin typeface="Arial" panose="020B0604020202020204" pitchFamily="34" charset="0"/>
              <a:cs typeface="Arial" panose="020B0604020202020204" pitchFamily="34" charset="0"/>
            </a:rPr>
            <a:t>названих суб'єктів </a:t>
          </a:r>
          <a:endParaRPr kumimoji="0" lang="ru-RU" altLang="uk-UA" sz="2200" b="0" i="0" u="none" strike="noStrike" kern="1200" cap="none" normalizeH="0" baseline="0">
            <a:ln>
              <a:noFill/>
            </a:ln>
            <a:solidFill>
              <a:schemeClr val="tx1"/>
            </a:solidFill>
            <a:effectLst/>
            <a:latin typeface="Arial" panose="020B0604020202020204" pitchFamily="34" charset="0"/>
            <a:cs typeface="Arial" panose="020B0604020202020204" pitchFamily="34" charset="0"/>
          </a:endParaRPr>
        </a:p>
      </dsp:txBody>
      <dsp:txXfrm>
        <a:off x="2832728" y="3724392"/>
        <a:ext cx="2254580" cy="2254580"/>
      </dsp:txXfrm>
    </dsp:sp>
    <dsp:sp modelId="{4AC6ACAB-7F74-4A8A-B922-562361E14671}">
      <dsp:nvSpPr>
        <dsp:cNvPr id="0" name=""/>
        <dsp:cNvSpPr/>
      </dsp:nvSpPr>
      <dsp:spPr>
        <a:xfrm>
          <a:off x="1115002" y="-182406"/>
          <a:ext cx="5329641" cy="5329641"/>
        </a:xfrm>
        <a:prstGeom prst="circularArrow">
          <a:avLst>
            <a:gd name="adj1" fmla="val 8249"/>
            <a:gd name="adj2" fmla="val 576165"/>
            <a:gd name="adj3" fmla="val 10171965"/>
            <a:gd name="adj4" fmla="val 7260199"/>
            <a:gd name="adj5" fmla="val 962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B02689-F416-4F93-A603-0B789B759E51}">
      <dsp:nvSpPr>
        <dsp:cNvPr id="0" name=""/>
        <dsp:cNvSpPr/>
      </dsp:nvSpPr>
      <dsp:spPr>
        <a:xfrm>
          <a:off x="937396" y="441581"/>
          <a:ext cx="2254580" cy="2254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Суб'єкти,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які організовують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та здійснюють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rPr>
            <a:t>заходи</a:t>
          </a:r>
          <a:endParaRPr kumimoji="0" lang="ru-RU" altLang="uk-UA" sz="2200" b="0" i="0" u="none" strike="noStrike" kern="1200" cap="none" normalizeH="0" baseline="0" dirty="0">
            <a:ln>
              <a:noFill/>
            </a:ln>
            <a:solidFill>
              <a:schemeClr val="tx1"/>
            </a:solidFill>
            <a:effectLst/>
            <a:latin typeface="Arial" panose="020B0604020202020204" pitchFamily="34" charset="0"/>
            <a:cs typeface="Arial" panose="020B0604020202020204" pitchFamily="34" charset="0"/>
          </a:endParaRPr>
        </a:p>
      </dsp:txBody>
      <dsp:txXfrm>
        <a:off x="937396" y="441581"/>
        <a:ext cx="2254580" cy="2254580"/>
      </dsp:txXfrm>
    </dsp:sp>
    <dsp:sp modelId="{97C856B3-0A58-4CCF-872C-EB8364CD9313}">
      <dsp:nvSpPr>
        <dsp:cNvPr id="0" name=""/>
        <dsp:cNvSpPr/>
      </dsp:nvSpPr>
      <dsp:spPr>
        <a:xfrm>
          <a:off x="1295197" y="-1678"/>
          <a:ext cx="5329641" cy="5329641"/>
        </a:xfrm>
        <a:prstGeom prst="circularArrow">
          <a:avLst>
            <a:gd name="adj1" fmla="val 8249"/>
            <a:gd name="adj2" fmla="val 576165"/>
            <a:gd name="adj3" fmla="val 16856516"/>
            <a:gd name="adj4" fmla="val 14967319"/>
            <a:gd name="adj5" fmla="val 962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CEFC2-DE12-4CCC-82AB-F1B18A0EE7C8}">
      <dsp:nvSpPr>
        <dsp:cNvPr id="0" name=""/>
        <dsp:cNvSpPr/>
      </dsp:nvSpPr>
      <dsp:spPr>
        <a:xfrm>
          <a:off x="599" y="1554566"/>
          <a:ext cx="8290064" cy="50099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ru-RU" sz="2800" b="1" kern="1200" dirty="0" err="1"/>
            <a:t>Чинники</a:t>
          </a:r>
          <a:r>
            <a:rPr lang="ru-RU" sz="2800" b="1" kern="1200" dirty="0"/>
            <a:t> </a:t>
          </a:r>
          <a:r>
            <a:rPr lang="ru-RU" sz="2800" b="1" kern="1200" dirty="0" err="1"/>
            <a:t>розвитку</a:t>
          </a:r>
          <a:r>
            <a:rPr lang="ru-RU" sz="2800" b="1" kern="1200" dirty="0"/>
            <a:t> ринку </a:t>
          </a:r>
          <a:r>
            <a:rPr lang="ru-RU" sz="2800" b="1" kern="1200" dirty="0" err="1"/>
            <a:t>праці</a:t>
          </a:r>
          <a:endParaRPr lang="ru-RU" sz="2800" b="1" kern="1200" dirty="0"/>
        </a:p>
      </dsp:txBody>
      <dsp:txXfrm>
        <a:off x="15273" y="1569240"/>
        <a:ext cx="8260716" cy="471650"/>
      </dsp:txXfrm>
    </dsp:sp>
    <dsp:sp modelId="{C18AB15B-7D75-42EC-83E7-630C73E4FD37}">
      <dsp:nvSpPr>
        <dsp:cNvPr id="0" name=""/>
        <dsp:cNvSpPr/>
      </dsp:nvSpPr>
      <dsp:spPr>
        <a:xfrm>
          <a:off x="829606" y="2055564"/>
          <a:ext cx="829006" cy="375748"/>
        </a:xfrm>
        <a:custGeom>
          <a:avLst/>
          <a:gdLst/>
          <a:ahLst/>
          <a:cxnLst/>
          <a:rect l="0" t="0" r="0" b="0"/>
          <a:pathLst>
            <a:path>
              <a:moveTo>
                <a:pt x="0" y="0"/>
              </a:moveTo>
              <a:lnTo>
                <a:pt x="0" y="375748"/>
              </a:lnTo>
              <a:lnTo>
                <a:pt x="829006" y="37574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D487E9-5F58-45FE-9CE3-2F5C42995ADA}">
      <dsp:nvSpPr>
        <dsp:cNvPr id="0" name=""/>
        <dsp:cNvSpPr/>
      </dsp:nvSpPr>
      <dsp:spPr>
        <a:xfrm>
          <a:off x="1658612" y="2180813"/>
          <a:ext cx="3081979" cy="50099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uk-UA" sz="1900" kern="1200"/>
            <a:t>технологічні зміни; </a:t>
          </a:r>
        </a:p>
      </dsp:txBody>
      <dsp:txXfrm>
        <a:off x="1673286" y="2195487"/>
        <a:ext cx="3052631" cy="471650"/>
      </dsp:txXfrm>
    </dsp:sp>
    <dsp:sp modelId="{D3A59E84-59EC-430F-9072-FCFF12BA737F}">
      <dsp:nvSpPr>
        <dsp:cNvPr id="0" name=""/>
        <dsp:cNvSpPr/>
      </dsp:nvSpPr>
      <dsp:spPr>
        <a:xfrm>
          <a:off x="829606" y="2055564"/>
          <a:ext cx="829006" cy="1001996"/>
        </a:xfrm>
        <a:custGeom>
          <a:avLst/>
          <a:gdLst/>
          <a:ahLst/>
          <a:cxnLst/>
          <a:rect l="0" t="0" r="0" b="0"/>
          <a:pathLst>
            <a:path>
              <a:moveTo>
                <a:pt x="0" y="0"/>
              </a:moveTo>
              <a:lnTo>
                <a:pt x="0" y="1001996"/>
              </a:lnTo>
              <a:lnTo>
                <a:pt x="829006" y="100199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FCF89D-7C3C-463A-882F-5FA58395EF72}">
      <dsp:nvSpPr>
        <dsp:cNvPr id="0" name=""/>
        <dsp:cNvSpPr/>
      </dsp:nvSpPr>
      <dsp:spPr>
        <a:xfrm>
          <a:off x="1658612" y="2807061"/>
          <a:ext cx="3802069" cy="50099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uk-UA" sz="1900" kern="1200"/>
            <a:t>зелена трансформація; </a:t>
          </a:r>
        </a:p>
      </dsp:txBody>
      <dsp:txXfrm>
        <a:off x="1673286" y="2821735"/>
        <a:ext cx="3772721" cy="471650"/>
      </dsp:txXfrm>
    </dsp:sp>
    <dsp:sp modelId="{48453CF2-8FA1-45A2-BA82-931994B7D925}">
      <dsp:nvSpPr>
        <dsp:cNvPr id="0" name=""/>
        <dsp:cNvSpPr/>
      </dsp:nvSpPr>
      <dsp:spPr>
        <a:xfrm>
          <a:off x="829606" y="2055564"/>
          <a:ext cx="829006" cy="1628243"/>
        </a:xfrm>
        <a:custGeom>
          <a:avLst/>
          <a:gdLst/>
          <a:ahLst/>
          <a:cxnLst/>
          <a:rect l="0" t="0" r="0" b="0"/>
          <a:pathLst>
            <a:path>
              <a:moveTo>
                <a:pt x="0" y="0"/>
              </a:moveTo>
              <a:lnTo>
                <a:pt x="0" y="1628243"/>
              </a:lnTo>
              <a:lnTo>
                <a:pt x="829006" y="162824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7070E6-8864-4A5E-BECA-ED059E9ECFAC}">
      <dsp:nvSpPr>
        <dsp:cNvPr id="0" name=""/>
        <dsp:cNvSpPr/>
      </dsp:nvSpPr>
      <dsp:spPr>
        <a:xfrm>
          <a:off x="1658612" y="3433308"/>
          <a:ext cx="3226002" cy="50099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uk-UA" sz="1900" kern="1200"/>
            <a:t>демографічні зміни; </a:t>
          </a:r>
        </a:p>
      </dsp:txBody>
      <dsp:txXfrm>
        <a:off x="1673286" y="3447982"/>
        <a:ext cx="3196654" cy="471650"/>
      </dsp:txXfrm>
    </dsp:sp>
    <dsp:sp modelId="{D230A3AB-7AEE-4587-BD9A-F98F99EFDB56}">
      <dsp:nvSpPr>
        <dsp:cNvPr id="0" name=""/>
        <dsp:cNvSpPr/>
      </dsp:nvSpPr>
      <dsp:spPr>
        <a:xfrm>
          <a:off x="829606" y="2055564"/>
          <a:ext cx="829006" cy="2254491"/>
        </a:xfrm>
        <a:custGeom>
          <a:avLst/>
          <a:gdLst/>
          <a:ahLst/>
          <a:cxnLst/>
          <a:rect l="0" t="0" r="0" b="0"/>
          <a:pathLst>
            <a:path>
              <a:moveTo>
                <a:pt x="0" y="0"/>
              </a:moveTo>
              <a:lnTo>
                <a:pt x="0" y="2254491"/>
              </a:lnTo>
              <a:lnTo>
                <a:pt x="829006" y="22544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4DC082-566A-47D3-95A1-01C0013F6339}">
      <dsp:nvSpPr>
        <dsp:cNvPr id="0" name=""/>
        <dsp:cNvSpPr/>
      </dsp:nvSpPr>
      <dsp:spPr>
        <a:xfrm>
          <a:off x="1658612" y="4059556"/>
          <a:ext cx="3802069" cy="50099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uk-UA" sz="1900" kern="1200" dirty="0"/>
            <a:t>геоекономічна фрагментація; </a:t>
          </a:r>
        </a:p>
      </dsp:txBody>
      <dsp:txXfrm>
        <a:off x="1673286" y="4074230"/>
        <a:ext cx="3772721" cy="471650"/>
      </dsp:txXfrm>
    </dsp:sp>
    <dsp:sp modelId="{65ABBA42-93ED-41E7-863D-602E848E6652}">
      <dsp:nvSpPr>
        <dsp:cNvPr id="0" name=""/>
        <dsp:cNvSpPr/>
      </dsp:nvSpPr>
      <dsp:spPr>
        <a:xfrm>
          <a:off x="829606" y="2055564"/>
          <a:ext cx="829006" cy="2880738"/>
        </a:xfrm>
        <a:custGeom>
          <a:avLst/>
          <a:gdLst/>
          <a:ahLst/>
          <a:cxnLst/>
          <a:rect l="0" t="0" r="0" b="0"/>
          <a:pathLst>
            <a:path>
              <a:moveTo>
                <a:pt x="0" y="0"/>
              </a:moveTo>
              <a:lnTo>
                <a:pt x="0" y="2880738"/>
              </a:lnTo>
              <a:lnTo>
                <a:pt x="829006" y="288073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06ED05-ACAA-43F2-8C37-B677F0708144}">
      <dsp:nvSpPr>
        <dsp:cNvPr id="0" name=""/>
        <dsp:cNvSpPr/>
      </dsp:nvSpPr>
      <dsp:spPr>
        <a:xfrm>
          <a:off x="1658612" y="4685803"/>
          <a:ext cx="3249865" cy="50099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uk-UA" sz="1900" kern="1200" dirty="0"/>
            <a:t>економічна невизначеність. </a:t>
          </a:r>
        </a:p>
      </dsp:txBody>
      <dsp:txXfrm>
        <a:off x="1673286" y="4700477"/>
        <a:ext cx="3220517" cy="4716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E4D92B-3FFF-9B18-1DB1-A4CD5EFA10C4}"/>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A7B712D0-70E0-8E87-184D-26E2D60B08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8E159B32-402D-837A-CAFE-09043E44EF98}"/>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5" name="Місце для нижнього колонтитула 4">
            <a:extLst>
              <a:ext uri="{FF2B5EF4-FFF2-40B4-BE49-F238E27FC236}">
                <a16:creationId xmlns:a16="http://schemas.microsoft.com/office/drawing/2014/main" id="{BD4CEAE5-6A14-A577-93E1-3328C8BEF69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AED1DAEA-F73E-EB08-D553-1797086EB2C3}"/>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1542024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4C4B87-95FB-4A51-850C-9EACF03D687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B16892E5-A219-EA8B-FF69-07C97AB34812}"/>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EFAF008-405B-72E7-024E-6C488BEB866D}"/>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5" name="Місце для нижнього колонтитула 4">
            <a:extLst>
              <a:ext uri="{FF2B5EF4-FFF2-40B4-BE49-F238E27FC236}">
                <a16:creationId xmlns:a16="http://schemas.microsoft.com/office/drawing/2014/main" id="{97B0F1A8-827D-D7BB-2F49-8FAD3E58150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8258305-F221-0C21-554A-A31D05B43674}"/>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498867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94E571-EAE6-3DF6-43B7-9AA1B9CCEB35}"/>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579F5E36-A1CB-2403-A397-FC50A1AC8B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B4F0F978-047B-7EC7-E89F-FAB3D19C1298}"/>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5" name="Місце для нижнього колонтитула 4">
            <a:extLst>
              <a:ext uri="{FF2B5EF4-FFF2-40B4-BE49-F238E27FC236}">
                <a16:creationId xmlns:a16="http://schemas.microsoft.com/office/drawing/2014/main" id="{72CEB72E-3755-9E3C-6ACC-DFA731959FF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A260D5E-D545-2B86-C56E-E43F002E12FB}"/>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2249251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BEA148-8817-7ADB-1DBB-CB0447A3C3A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FDF6599-FDF2-936A-A0C0-BDFB2607B1C9}"/>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9C4D6AF4-F607-AC44-5660-C870FD7490E3}"/>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1BBD4E14-457A-7180-B476-12A4A5AA75FC}"/>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6" name="Місце для нижнього колонтитула 5">
            <a:extLst>
              <a:ext uri="{FF2B5EF4-FFF2-40B4-BE49-F238E27FC236}">
                <a16:creationId xmlns:a16="http://schemas.microsoft.com/office/drawing/2014/main" id="{93B94171-B97C-0E13-8960-BAF3060F16A9}"/>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B448E50-4F04-556D-90D1-FC9F9A452D79}"/>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2158164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54F0E0-2B18-FD07-92D9-D8F293C3679D}"/>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C4A79B5A-C439-8EE7-CBD3-9A10D234B3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CBA8FA00-E778-62E3-1A95-3D7A57C598DF}"/>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896416F3-68F2-A8E9-B9FD-7115075DFA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ACEF1329-C12B-5BD2-F50C-79DCD8E18205}"/>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7FB4F895-5E17-F321-D390-7476209C4C82}"/>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8" name="Місце для нижнього колонтитула 7">
            <a:extLst>
              <a:ext uri="{FF2B5EF4-FFF2-40B4-BE49-F238E27FC236}">
                <a16:creationId xmlns:a16="http://schemas.microsoft.com/office/drawing/2014/main" id="{BBFCD598-5D4E-79A9-912E-0117A3FD217B}"/>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5F737462-646C-DCE6-1AC6-23D4A0C8F3EA}"/>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4072889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23446-0500-4B72-D93C-41260AD1217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C34AAAC8-2093-741C-406B-9DDFF7C2AD9F}"/>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4" name="Місце для нижнього колонтитула 3">
            <a:extLst>
              <a:ext uri="{FF2B5EF4-FFF2-40B4-BE49-F238E27FC236}">
                <a16:creationId xmlns:a16="http://schemas.microsoft.com/office/drawing/2014/main" id="{C7185ADE-DF31-A0AF-0955-5A578E2EAB20}"/>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B98AC500-2CA8-225B-736B-1C04929432D7}"/>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949009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1E137A0D-73F6-363A-33D7-2D763542D0F0}"/>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3" name="Місце для нижнього колонтитула 2">
            <a:extLst>
              <a:ext uri="{FF2B5EF4-FFF2-40B4-BE49-F238E27FC236}">
                <a16:creationId xmlns:a16="http://schemas.microsoft.com/office/drawing/2014/main" id="{2E4453C6-1E8B-930E-95AB-B1C428A31265}"/>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C6183175-0B4A-7B07-A7C6-B980DF0A23D3}"/>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3690895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E78433-3934-F32A-E1EC-5D5F6B7008A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B771B98-E56E-B388-2BA6-E4294441A7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D20FE095-BBE3-A3AE-EE3E-9D27F2F0B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D74C7A31-F9D6-7151-E033-152DB5252340}"/>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6" name="Місце для нижнього колонтитула 5">
            <a:extLst>
              <a:ext uri="{FF2B5EF4-FFF2-40B4-BE49-F238E27FC236}">
                <a16:creationId xmlns:a16="http://schemas.microsoft.com/office/drawing/2014/main" id="{C2FC04E4-2958-F9E2-8231-DC17177D69E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2320BD70-3764-2C9D-C370-7DE32EE723C7}"/>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3243460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1DAD02-6295-63EF-8BF4-A92677F7A1C2}"/>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0009B07B-8471-01B7-8AA6-BF08FAB95C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90ABEEC0-A5C4-4B69-FAD6-D29733F98B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846DBE0D-E13C-21F0-5A7C-29C12ECB98F8}"/>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6" name="Місце для нижнього колонтитула 5">
            <a:extLst>
              <a:ext uri="{FF2B5EF4-FFF2-40B4-BE49-F238E27FC236}">
                <a16:creationId xmlns:a16="http://schemas.microsoft.com/office/drawing/2014/main" id="{91C547DA-AD89-7E5B-2B8D-9010FEC95971}"/>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2BC48FB4-68FE-6E3A-46CE-EB7B6F2FAF92}"/>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4236624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4AEF88-CCCD-1E50-9EBA-FC1C35152FC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13E79543-8333-0D46-6C90-2642735D8F4F}"/>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EA97AD06-828C-C7D3-1FB7-5AE94AB0F25C}"/>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5" name="Місце для нижнього колонтитула 4">
            <a:extLst>
              <a:ext uri="{FF2B5EF4-FFF2-40B4-BE49-F238E27FC236}">
                <a16:creationId xmlns:a16="http://schemas.microsoft.com/office/drawing/2014/main" id="{168D2604-5DFC-FC7A-D6B0-4168AE6A6DCC}"/>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306357F-D6D7-711E-0789-10A9B964D286}"/>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60144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87D73825-A774-0D1D-0C0F-D20F5F41EC07}"/>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B4C099DA-7E17-BB68-3E00-417B890D1377}"/>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4B78DDB-8B08-6328-6360-F25668CAEA15}"/>
              </a:ext>
            </a:extLst>
          </p:cNvPr>
          <p:cNvSpPr>
            <a:spLocks noGrp="1"/>
          </p:cNvSpPr>
          <p:nvPr>
            <p:ph type="dt" sz="half" idx="10"/>
          </p:nvPr>
        </p:nvSpPr>
        <p:spPr/>
        <p:txBody>
          <a:bodyPr/>
          <a:lstStyle/>
          <a:p>
            <a:fld id="{E46CD67A-5DB4-47ED-8EDF-3F140437BACA}" type="datetimeFigureOut">
              <a:rPr lang="uk-UA" smtClean="0"/>
              <a:t>01.09.2026</a:t>
            </a:fld>
            <a:endParaRPr lang="uk-UA"/>
          </a:p>
        </p:txBody>
      </p:sp>
      <p:sp>
        <p:nvSpPr>
          <p:cNvPr id="5" name="Місце для нижнього колонтитула 4">
            <a:extLst>
              <a:ext uri="{FF2B5EF4-FFF2-40B4-BE49-F238E27FC236}">
                <a16:creationId xmlns:a16="http://schemas.microsoft.com/office/drawing/2014/main" id="{68193B73-01BC-96B2-9923-1D53F463AEF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AEAF069-DBA1-11D1-3347-7EA2040943E6}"/>
              </a:ext>
            </a:extLst>
          </p:cNvPr>
          <p:cNvSpPr>
            <a:spLocks noGrp="1"/>
          </p:cNvSpPr>
          <p:nvPr>
            <p:ph type="sldNum" sz="quarter" idx="12"/>
          </p:nvPr>
        </p:nvSpPr>
        <p:spPr/>
        <p:txBody>
          <a:bodyPr/>
          <a:lstStyle/>
          <a:p>
            <a:fld id="{668E44D9-32F9-4AB2-86E7-23C918A202B8}" type="slidenum">
              <a:rPr lang="uk-UA" smtClean="0"/>
              <a:t>‹№›</a:t>
            </a:fld>
            <a:endParaRPr lang="uk-UA"/>
          </a:p>
        </p:txBody>
      </p:sp>
    </p:spTree>
    <p:extLst>
      <p:ext uri="{BB962C8B-B14F-4D97-AF65-F5344CB8AC3E}">
        <p14:creationId xmlns:p14="http://schemas.microsoft.com/office/powerpoint/2010/main" val="2716833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6A547FA4-5ADD-8DB8-C745-83D98853EA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E3A1FB9-B2F8-4392-3F00-6D5692AE9F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41AE8BCD-07BC-30EE-B6FF-82736D0854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6CD67A-5DB4-47ED-8EDF-3F140437BACA}" type="datetimeFigureOut">
              <a:rPr lang="uk-UA" smtClean="0"/>
              <a:t>01.09.2026</a:t>
            </a:fld>
            <a:endParaRPr lang="uk-UA"/>
          </a:p>
        </p:txBody>
      </p:sp>
      <p:sp>
        <p:nvSpPr>
          <p:cNvPr id="5" name="Місце для нижнього колонтитула 4">
            <a:extLst>
              <a:ext uri="{FF2B5EF4-FFF2-40B4-BE49-F238E27FC236}">
                <a16:creationId xmlns:a16="http://schemas.microsoft.com/office/drawing/2014/main" id="{86C0FFD9-074D-19B7-A578-0F493B7753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64E3C957-3E39-E9D9-08CD-4FCC20C412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8E44D9-32F9-4AB2-86E7-23C918A202B8}" type="slidenum">
              <a:rPr lang="uk-UA" smtClean="0"/>
              <a:t>‹№›</a:t>
            </a:fld>
            <a:endParaRPr lang="uk-UA"/>
          </a:p>
        </p:txBody>
      </p:sp>
    </p:spTree>
    <p:extLst>
      <p:ext uri="{BB962C8B-B14F-4D97-AF65-F5344CB8AC3E}">
        <p14:creationId xmlns:p14="http://schemas.microsoft.com/office/powerpoint/2010/main" val="2726860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s://zakon.rada.gov.ua/laws/show/1089-2020-%D0%BF#Text" TargetMode="External"/><Relationship Id="rId3" Type="http://schemas.openxmlformats.org/officeDocument/2006/relationships/hyperlink" Target="https://doi.org/10.31392/UDU-nc.series15.2025.01(186).07" TargetMode="External"/><Relationship Id="rId7" Type="http://schemas.openxmlformats.org/officeDocument/2006/relationships/hyperlink" Target="https://mms.gov.ua/npas/proiekt-zakonu-ukrainy-pro-sport" TargetMode="External"/><Relationship Id="rId2" Type="http://schemas.openxmlformats.org/officeDocument/2006/relationships/hyperlink" Target="https://zakon.rada.gov.ua/" TargetMode="External"/><Relationship Id="rId1" Type="http://schemas.openxmlformats.org/officeDocument/2006/relationships/slideLayout" Target="../slideLayouts/slideLayout7.xml"/><Relationship Id="rId6" Type="http://schemas.openxmlformats.org/officeDocument/2006/relationships/hyperlink" Target="https://www.kmu.gov.ua/" TargetMode="External"/><Relationship Id="rId5" Type="http://schemas.openxmlformats.org/officeDocument/2006/relationships/hyperlink" Target="https://doi.org/10.32652" TargetMode="External"/><Relationship Id="rId4" Type="http://schemas.openxmlformats.org/officeDocument/2006/relationships/hyperlink" Target="https://research.rada.gov.ua/documents/analyticRSmaterialsDocs/hum_social_policy/inform_references-hsp/76144.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192E18-C718-1F49-41BF-6250125A1E2E}"/>
              </a:ext>
            </a:extLst>
          </p:cNvPr>
          <p:cNvSpPr>
            <a:spLocks noGrp="1"/>
          </p:cNvSpPr>
          <p:nvPr>
            <p:ph type="ctrTitle"/>
          </p:nvPr>
        </p:nvSpPr>
        <p:spPr>
          <a:xfrm>
            <a:off x="1524000" y="202019"/>
            <a:ext cx="9144000" cy="1818167"/>
          </a:xfrm>
        </p:spPr>
        <p:txBody>
          <a:bodyPr>
            <a:normAutofit/>
          </a:bodyPr>
          <a:lstStyle/>
          <a:p>
            <a:r>
              <a:rPr lang="uk-UA" sz="4000" dirty="0"/>
              <a:t>ОК Вступ до спеціальності </a:t>
            </a:r>
            <a:br>
              <a:rPr lang="uk-UA" sz="4000" dirty="0"/>
            </a:br>
            <a:r>
              <a:rPr lang="uk-UA" sz="4000" dirty="0"/>
              <a:t>«Фізична культура і спорт»</a:t>
            </a:r>
          </a:p>
        </p:txBody>
      </p:sp>
      <p:sp>
        <p:nvSpPr>
          <p:cNvPr id="3" name="Підзаголовок 2">
            <a:extLst>
              <a:ext uri="{FF2B5EF4-FFF2-40B4-BE49-F238E27FC236}">
                <a16:creationId xmlns:a16="http://schemas.microsoft.com/office/drawing/2014/main" id="{C3F2ED5C-03F3-00EF-1B83-460B601844AA}"/>
              </a:ext>
            </a:extLst>
          </p:cNvPr>
          <p:cNvSpPr>
            <a:spLocks noGrp="1"/>
          </p:cNvSpPr>
          <p:nvPr>
            <p:ph type="subTitle" idx="1"/>
          </p:nvPr>
        </p:nvSpPr>
        <p:spPr>
          <a:xfrm>
            <a:off x="1524000" y="2211571"/>
            <a:ext cx="9144000" cy="3551275"/>
          </a:xfrm>
        </p:spPr>
        <p:txBody>
          <a:bodyPr>
            <a:normAutofit/>
          </a:bodyPr>
          <a:lstStyle/>
          <a:p>
            <a:r>
              <a:rPr lang="uk-UA" b="1" dirty="0"/>
              <a:t>Лекція 1 </a:t>
            </a:r>
          </a:p>
          <a:p>
            <a:endParaRPr lang="uk-UA" b="1" dirty="0"/>
          </a:p>
          <a:p>
            <a:r>
              <a:rPr lang="uk-UA" dirty="0"/>
              <a:t>«Вступ до спеціальності «Фізична культура і спорт»» як навчальна та наукова дисципліна</a:t>
            </a:r>
          </a:p>
          <a:p>
            <a:endParaRPr lang="uk-UA" dirty="0"/>
          </a:p>
          <a:p>
            <a:r>
              <a:rPr lang="uk-UA" dirty="0"/>
              <a:t>Путятіна Галина Миколаївна, </a:t>
            </a:r>
            <a:r>
              <a:rPr lang="uk-UA" dirty="0" err="1"/>
              <a:t>к.фіз.вих</a:t>
            </a:r>
            <a:r>
              <a:rPr lang="uk-UA" dirty="0"/>
              <a:t>., доцент</a:t>
            </a:r>
          </a:p>
          <a:p>
            <a:r>
              <a:rPr lang="uk-UA" dirty="0"/>
              <a:t>Житомир 2026</a:t>
            </a:r>
          </a:p>
        </p:txBody>
      </p:sp>
    </p:spTree>
    <p:extLst>
      <p:ext uri="{BB962C8B-B14F-4D97-AF65-F5344CB8AC3E}">
        <p14:creationId xmlns:p14="http://schemas.microsoft.com/office/powerpoint/2010/main" val="3302109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B66333-1EB8-AFD2-52FE-1D50EC8EB482}"/>
              </a:ext>
            </a:extLst>
          </p:cNvPr>
          <p:cNvSpPr txBox="1"/>
          <p:nvPr/>
        </p:nvSpPr>
        <p:spPr>
          <a:xfrm>
            <a:off x="861237" y="372140"/>
            <a:ext cx="10866475" cy="5632311"/>
          </a:xfrm>
          <a:prstGeom prst="rect">
            <a:avLst/>
          </a:prstGeom>
          <a:noFill/>
        </p:spPr>
        <p:txBody>
          <a:bodyPr wrap="square">
            <a:spAutoFit/>
          </a:bodyPr>
          <a:lstStyle/>
          <a:p>
            <a:pPr algn="just"/>
            <a:r>
              <a:rPr lang="uk-UA" b="1" dirty="0"/>
              <a:t>Мета</a:t>
            </a:r>
            <a:r>
              <a:rPr lang="uk-UA" dirty="0"/>
              <a:t> вивчення навчальної дисципліни полягає у системному викладі матеріалу, який дозволяє сформувати у здобувачів вищої освіти знання та уявлення про сферу своєї майбутньої професійної діяльності та про професії фахівців сфери фізичної культури і спорту, а також уміння і навички з науково-дослідної роботи зі спеціальності.</a:t>
            </a:r>
          </a:p>
          <a:p>
            <a:pPr algn="just"/>
            <a:r>
              <a:rPr lang="uk-UA" dirty="0"/>
              <a:t> </a:t>
            </a:r>
          </a:p>
          <a:p>
            <a:pPr algn="just"/>
            <a:r>
              <a:rPr lang="uk-UA" b="1" dirty="0"/>
              <a:t>Завдання</a:t>
            </a:r>
            <a:r>
              <a:rPr lang="uk-UA" dirty="0"/>
              <a:t> : </a:t>
            </a:r>
          </a:p>
          <a:p>
            <a:pPr algn="just"/>
            <a:r>
              <a:rPr lang="uk-UA" dirty="0"/>
              <a:t>‒ сформувати знання про соціальну сутність фізичної культури і спорту, про історичні аспекти становлення та розвитку фізичної культури в світі та в Україні;</a:t>
            </a:r>
          </a:p>
          <a:p>
            <a:pPr algn="just"/>
            <a:r>
              <a:rPr lang="uk-UA" dirty="0"/>
              <a:t> ‒ отримати уявлення про стан міжнародного спортивного руху на сучасному етапі, особливості діяльності міжнародних спортивних об’єднань різних типів; </a:t>
            </a:r>
          </a:p>
          <a:p>
            <a:pPr algn="just"/>
            <a:r>
              <a:rPr lang="uk-UA" dirty="0"/>
              <a:t>‒ оволодіти навичками аналізу сучасних процесів розвитку фізичної культури і спорту; </a:t>
            </a:r>
          </a:p>
          <a:p>
            <a:pPr algn="just"/>
            <a:r>
              <a:rPr lang="uk-UA" dirty="0"/>
              <a:t>‒ оволодіти основами галузевої термінології;</a:t>
            </a:r>
          </a:p>
          <a:p>
            <a:pPr algn="just"/>
            <a:r>
              <a:rPr lang="uk-UA" dirty="0"/>
              <a:t> ‒ ознайомити з програмно-нормативними документами, що регулюють діяльність в сфері фізичної культури та спорту ;</a:t>
            </a:r>
          </a:p>
          <a:p>
            <a:pPr algn="just"/>
            <a:r>
              <a:rPr lang="uk-UA" dirty="0"/>
              <a:t>‒ сформувати знання про систему фізичної культури і спорту в Україні;</a:t>
            </a:r>
          </a:p>
          <a:p>
            <a:pPr algn="just"/>
            <a:r>
              <a:rPr lang="uk-UA" dirty="0"/>
              <a:t> ‒ ознайомити з сучасною системою ресурсного забезпечення сфери фізичної культури;</a:t>
            </a:r>
          </a:p>
          <a:p>
            <a:pPr algn="just"/>
            <a:r>
              <a:rPr lang="uk-UA" dirty="0"/>
              <a:t>‒ оволодіти основами науково-дослідної та методичної роботи, сформувати уміння орієнтуватись в спеціальній літературі та джерелах інформації; </a:t>
            </a:r>
          </a:p>
          <a:p>
            <a:pPr algn="just"/>
            <a:r>
              <a:rPr lang="uk-UA" dirty="0"/>
              <a:t>‒ оволодіти основами самостійної роботи, методикою збору і опрацювання різноманітної інформації, ознайомити з вимогами до оформлення індивідуального навчально-дослідного завдання.</a:t>
            </a:r>
          </a:p>
        </p:txBody>
      </p:sp>
    </p:spTree>
    <p:extLst>
      <p:ext uri="{BB962C8B-B14F-4D97-AF65-F5344CB8AC3E}">
        <p14:creationId xmlns:p14="http://schemas.microsoft.com/office/powerpoint/2010/main" val="3141956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212687-A951-30E0-38B9-D5DBD7376772}"/>
              </a:ext>
            </a:extLst>
          </p:cNvPr>
          <p:cNvSpPr txBox="1"/>
          <p:nvPr/>
        </p:nvSpPr>
        <p:spPr>
          <a:xfrm>
            <a:off x="595423" y="191386"/>
            <a:ext cx="10962168" cy="5355312"/>
          </a:xfrm>
          <a:prstGeom prst="rect">
            <a:avLst/>
          </a:prstGeom>
          <a:noFill/>
        </p:spPr>
        <p:txBody>
          <a:bodyPr wrap="square">
            <a:spAutoFit/>
          </a:bodyPr>
          <a:lstStyle/>
          <a:p>
            <a:pPr indent="449580">
              <a:lnSpc>
                <a:spcPct val="100000"/>
              </a:lnSpc>
              <a:buNone/>
            </a:pPr>
            <a:r>
              <a:rPr lang="uk-UA" sz="1800" dirty="0">
                <a:effectLst/>
                <a:latin typeface="+mn-lt"/>
                <a:ea typeface="Times New Roman" panose="02020603050405020304" pitchFamily="18" charset="0"/>
              </a:rPr>
              <a:t>ФКС як соціальна система має:</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конкретні якості;</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системні ознаки;</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розвивається.</a:t>
            </a:r>
          </a:p>
          <a:p>
            <a:pPr indent="449580">
              <a:lnSpc>
                <a:spcPct val="100000"/>
              </a:lnSpc>
              <a:buNone/>
            </a:pPr>
            <a:r>
              <a:rPr lang="uk-UA" sz="1800" dirty="0">
                <a:effectLst/>
                <a:latin typeface="+mn-lt"/>
                <a:ea typeface="Times New Roman" panose="02020603050405020304" pitchFamily="18" charset="0"/>
              </a:rPr>
              <a:t>На ФКС мають вплив зовнішні та внутрішні фактори, вона перебуває у постійному процесі змін, при цьому залишається постійним явищем.</a:t>
            </a:r>
          </a:p>
          <a:p>
            <a:pPr indent="449580">
              <a:lnSpc>
                <a:spcPct val="100000"/>
              </a:lnSpc>
              <a:buNone/>
            </a:pPr>
            <a:r>
              <a:rPr lang="uk-UA" sz="1800" dirty="0">
                <a:effectLst/>
                <a:latin typeface="+mn-lt"/>
                <a:ea typeface="Times New Roman" panose="02020603050405020304" pitchFamily="18" charset="0"/>
              </a:rPr>
              <a:t>ФКС має кількісну, якісну визначеність: величину, кількість, ступінь розвитку. </a:t>
            </a:r>
          </a:p>
          <a:p>
            <a:pPr indent="449580">
              <a:lnSpc>
                <a:spcPct val="100000"/>
              </a:lnSpc>
              <a:buNone/>
            </a:pPr>
            <a:r>
              <a:rPr lang="uk-UA" sz="1800" dirty="0">
                <a:effectLst/>
                <a:latin typeface="+mn-lt"/>
                <a:ea typeface="Times New Roman" panose="02020603050405020304" pitchFamily="18" charset="0"/>
              </a:rPr>
              <a:t>ФКС як соціальна система  являється об’єктом пізнання. Сфера ФКС має свою структуру та форму.</a:t>
            </a:r>
          </a:p>
          <a:p>
            <a:pPr marL="449580">
              <a:lnSpc>
                <a:spcPct val="100000"/>
              </a:lnSpc>
              <a:buNone/>
            </a:pPr>
            <a:r>
              <a:rPr lang="uk-UA" sz="1800" dirty="0">
                <a:effectLst/>
                <a:latin typeface="+mn-lt"/>
                <a:ea typeface="Times New Roman" panose="02020603050405020304" pitchFamily="18" charset="0"/>
              </a:rPr>
              <a:t>Характеристика ознак соціальних систем:</a:t>
            </a:r>
          </a:p>
          <a:p>
            <a:pPr marL="342900" lvl="0" indent="-342900">
              <a:lnSpc>
                <a:spcPct val="100000"/>
              </a:lnSpc>
              <a:buFont typeface="Times New Roman" panose="02020603050405020304" pitchFamily="18" charset="0"/>
              <a:buChar char="-"/>
              <a:tabLst>
                <a:tab pos="1127760" algn="l"/>
              </a:tabLst>
            </a:pPr>
            <a:r>
              <a:rPr lang="uk-UA" sz="1800" dirty="0">
                <a:effectLst/>
                <a:latin typeface="+mn-lt"/>
                <a:ea typeface="Times New Roman" panose="02020603050405020304" pitchFamily="18" charset="0"/>
              </a:rPr>
              <a:t>відкритість;</a:t>
            </a:r>
          </a:p>
          <a:p>
            <a:pPr marL="342900" lvl="0" indent="-342900">
              <a:lnSpc>
                <a:spcPct val="100000"/>
              </a:lnSpc>
              <a:buFont typeface="Times New Roman" panose="02020603050405020304" pitchFamily="18" charset="0"/>
              <a:buChar char="-"/>
              <a:tabLst>
                <a:tab pos="1127760" algn="l"/>
              </a:tabLst>
            </a:pPr>
            <a:r>
              <a:rPr lang="uk-UA" sz="1800" dirty="0">
                <a:effectLst/>
                <a:latin typeface="+mn-lt"/>
                <a:ea typeface="Times New Roman" panose="02020603050405020304" pitchFamily="18" charset="0"/>
              </a:rPr>
              <a:t>цілісність;</a:t>
            </a:r>
          </a:p>
          <a:p>
            <a:pPr marL="342900" lvl="0" indent="-342900">
              <a:lnSpc>
                <a:spcPct val="100000"/>
              </a:lnSpc>
              <a:buFont typeface="Times New Roman" panose="02020603050405020304" pitchFamily="18" charset="0"/>
              <a:buChar char="-"/>
              <a:tabLst>
                <a:tab pos="1127760" algn="l"/>
              </a:tabLst>
            </a:pPr>
            <a:r>
              <a:rPr lang="uk-UA" sz="1800" dirty="0">
                <a:effectLst/>
                <a:latin typeface="+mn-lt"/>
                <a:ea typeface="Times New Roman" panose="02020603050405020304" pitchFamily="18" charset="0"/>
              </a:rPr>
              <a:t>ієрархічність;</a:t>
            </a:r>
          </a:p>
          <a:p>
            <a:pPr marL="342900" lvl="0" indent="-342900">
              <a:lnSpc>
                <a:spcPct val="100000"/>
              </a:lnSpc>
              <a:buFont typeface="Times New Roman" panose="02020603050405020304" pitchFamily="18" charset="0"/>
              <a:buChar char="-"/>
              <a:tabLst>
                <a:tab pos="1127760" algn="l"/>
              </a:tabLst>
            </a:pPr>
            <a:r>
              <a:rPr lang="uk-UA" sz="1800" dirty="0">
                <a:effectLst/>
                <a:latin typeface="+mn-lt"/>
                <a:ea typeface="Times New Roman" panose="02020603050405020304" pitchFamily="18" charset="0"/>
              </a:rPr>
              <a:t>структурованість.</a:t>
            </a:r>
          </a:p>
          <a:p>
            <a:pPr indent="449580">
              <a:lnSpc>
                <a:spcPct val="100000"/>
              </a:lnSpc>
              <a:buNone/>
            </a:pPr>
            <a:r>
              <a:rPr lang="uk-UA" sz="1800" dirty="0">
                <a:effectLst/>
                <a:latin typeface="+mn-lt"/>
                <a:ea typeface="Times New Roman" panose="02020603050405020304" pitchFamily="18" charset="0"/>
              </a:rPr>
              <a:t>На розвиток ФКС як соціальної системи впливають такі фактори:</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тип соціального устрою держави;</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склад населення;</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традиції;</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інтереси;</a:t>
            </a:r>
          </a:p>
          <a:p>
            <a:pPr marL="342900" lvl="0" indent="-342900">
              <a:lnSpc>
                <a:spcPct val="100000"/>
              </a:lnSpc>
              <a:buFont typeface="Times New Roman" panose="02020603050405020304" pitchFamily="18" charset="0"/>
              <a:buChar char="-"/>
              <a:tabLst>
                <a:tab pos="678180" algn="l"/>
              </a:tabLst>
            </a:pPr>
            <a:r>
              <a:rPr lang="uk-UA" sz="1800" dirty="0">
                <a:effectLst/>
                <a:latin typeface="+mn-lt"/>
                <a:ea typeface="Times New Roman" panose="02020603050405020304" pitchFamily="18" charset="0"/>
              </a:rPr>
              <a:t>національні особливості.</a:t>
            </a:r>
            <a:endParaRPr lang="uk-UA"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61652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563C1-55F6-3F76-D2FA-26B4DDF2BEE2}"/>
            </a:ext>
          </a:extLst>
        </p:cNvPr>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0655FED8-0B9C-7094-912F-AA523B7D34DE}"/>
              </a:ext>
            </a:extLst>
          </p:cNvPr>
          <p:cNvGraphicFramePr>
            <a:graphicFrameLocks noGrp="1"/>
          </p:cNvGraphicFramePr>
          <p:nvPr/>
        </p:nvGraphicFramePr>
        <p:xfrm>
          <a:off x="4367214" y="188913"/>
          <a:ext cx="3457575" cy="517956"/>
        </p:xfrm>
        <a:graphic>
          <a:graphicData uri="http://schemas.openxmlformats.org/drawingml/2006/table">
            <a:tbl>
              <a:tblPr firstRow="1" bandRow="1">
                <a:tableStyleId>{69CF1AB2-1976-4502-BF36-3FF5EA218861}</a:tableStyleId>
              </a:tblPr>
              <a:tblGrid>
                <a:gridCol w="3457575">
                  <a:extLst>
                    <a:ext uri="{9D8B030D-6E8A-4147-A177-3AD203B41FA5}">
                      <a16:colId xmlns:a16="http://schemas.microsoft.com/office/drawing/2014/main" val="20000"/>
                    </a:ext>
                  </a:extLst>
                </a:gridCol>
              </a:tblGrid>
              <a:tr h="5175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uk-UA" sz="1400" b="0" kern="1200" dirty="0"/>
                        <a:t>Фізичні вправи, культурно-видовищні заходи, спортивні змагання</a:t>
                      </a:r>
                      <a:endParaRPr kumimoji="0" lang="ru-RU" sz="1400" b="0" kern="1200" dirty="0">
                        <a:solidFill>
                          <a:schemeClr val="lt1"/>
                        </a:solidFill>
                        <a:latin typeface="+mn-lt"/>
                        <a:ea typeface="+mn-ea"/>
                        <a:cs typeface="+mn-cs"/>
                      </a:endParaRPr>
                    </a:p>
                  </a:txBody>
                  <a:tcPr marL="91472" marR="91472" marT="45618" marB="45618"/>
                </a:tc>
                <a:extLst>
                  <a:ext uri="{0D108BD9-81ED-4DB2-BD59-A6C34878D82A}">
                    <a16:rowId xmlns:a16="http://schemas.microsoft.com/office/drawing/2014/main" val="10000"/>
                  </a:ext>
                </a:extLst>
              </a:tr>
            </a:tbl>
          </a:graphicData>
        </a:graphic>
      </p:graphicFrame>
      <p:graphicFrame>
        <p:nvGraphicFramePr>
          <p:cNvPr id="6" name="Таблица 5">
            <a:extLst>
              <a:ext uri="{FF2B5EF4-FFF2-40B4-BE49-F238E27FC236}">
                <a16:creationId xmlns:a16="http://schemas.microsoft.com/office/drawing/2014/main" id="{FAD79D5A-A053-8487-31BC-3C037A0FBF6C}"/>
              </a:ext>
            </a:extLst>
          </p:cNvPr>
          <p:cNvGraphicFramePr>
            <a:graphicFrameLocks noGrp="1"/>
          </p:cNvGraphicFramePr>
          <p:nvPr/>
        </p:nvGraphicFramePr>
        <p:xfrm>
          <a:off x="4367214" y="981075"/>
          <a:ext cx="3457575" cy="592138"/>
        </p:xfrm>
        <a:graphic>
          <a:graphicData uri="http://schemas.openxmlformats.org/drawingml/2006/table">
            <a:tbl>
              <a:tblPr firstRow="1" bandRow="1">
                <a:tableStyleId>{69CF1AB2-1976-4502-BF36-3FF5EA218861}</a:tableStyleId>
              </a:tblPr>
              <a:tblGrid>
                <a:gridCol w="3457575">
                  <a:extLst>
                    <a:ext uri="{9D8B030D-6E8A-4147-A177-3AD203B41FA5}">
                      <a16:colId xmlns:a16="http://schemas.microsoft.com/office/drawing/2014/main" val="20000"/>
                    </a:ext>
                  </a:extLst>
                </a:gridCol>
              </a:tblGrid>
              <a:tr h="59213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uk-UA" sz="1400" b="0" kern="1200" dirty="0"/>
                        <a:t>Наслідування законів природи та суспільства</a:t>
                      </a:r>
                      <a:endParaRPr kumimoji="0" lang="ru-RU" sz="1400" b="0" kern="1200" dirty="0">
                        <a:solidFill>
                          <a:schemeClr val="lt1"/>
                        </a:solidFill>
                        <a:latin typeface="+mn-lt"/>
                        <a:ea typeface="+mn-ea"/>
                        <a:cs typeface="+mn-cs"/>
                      </a:endParaRPr>
                    </a:p>
                  </a:txBody>
                  <a:tcPr marL="91472" marR="91472" marT="45743" marB="45743"/>
                </a:tc>
                <a:extLst>
                  <a:ext uri="{0D108BD9-81ED-4DB2-BD59-A6C34878D82A}">
                    <a16:rowId xmlns:a16="http://schemas.microsoft.com/office/drawing/2014/main" val="10000"/>
                  </a:ext>
                </a:extLst>
              </a:tr>
            </a:tbl>
          </a:graphicData>
        </a:graphic>
      </p:graphicFrame>
      <p:graphicFrame>
        <p:nvGraphicFramePr>
          <p:cNvPr id="7" name="Таблица 6">
            <a:extLst>
              <a:ext uri="{FF2B5EF4-FFF2-40B4-BE49-F238E27FC236}">
                <a16:creationId xmlns:a16="http://schemas.microsoft.com/office/drawing/2014/main" id="{65F82AED-1D3D-31AA-4F6E-5CF39B731635}"/>
              </a:ext>
            </a:extLst>
          </p:cNvPr>
          <p:cNvGraphicFramePr>
            <a:graphicFrameLocks noGrp="1"/>
          </p:cNvGraphicFramePr>
          <p:nvPr/>
        </p:nvGraphicFramePr>
        <p:xfrm>
          <a:off x="4295775" y="1989139"/>
          <a:ext cx="3671888" cy="579437"/>
        </p:xfrm>
        <a:graphic>
          <a:graphicData uri="http://schemas.openxmlformats.org/drawingml/2006/table">
            <a:tbl>
              <a:tblPr firstRow="1" bandRow="1">
                <a:tableStyleId>{5C22544A-7EE6-4342-B048-85BDC9FD1C3A}</a:tableStyleId>
              </a:tblPr>
              <a:tblGrid>
                <a:gridCol w="3671888">
                  <a:extLst>
                    <a:ext uri="{9D8B030D-6E8A-4147-A177-3AD203B41FA5}">
                      <a16:colId xmlns:a16="http://schemas.microsoft.com/office/drawing/2014/main" val="20000"/>
                    </a:ext>
                  </a:extLst>
                </a:gridCol>
              </a:tblGrid>
              <a:tr h="5794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uk-UA" sz="1600" kern="1200" dirty="0"/>
                        <a:t>Гармонійний розвиток особистості</a:t>
                      </a:r>
                      <a:endParaRPr kumimoji="0" lang="ru-RU" sz="1600" kern="1200" dirty="0"/>
                    </a:p>
                  </a:txBody>
                  <a:tcPr marL="91427" marR="91427" marT="45745" marB="45745"/>
                </a:tc>
                <a:extLst>
                  <a:ext uri="{0D108BD9-81ED-4DB2-BD59-A6C34878D82A}">
                    <a16:rowId xmlns:a16="http://schemas.microsoft.com/office/drawing/2014/main" val="10000"/>
                  </a:ext>
                </a:extLst>
              </a:tr>
            </a:tbl>
          </a:graphicData>
        </a:graphic>
      </p:graphicFrame>
      <p:graphicFrame>
        <p:nvGraphicFramePr>
          <p:cNvPr id="8" name="Таблица 7">
            <a:extLst>
              <a:ext uri="{FF2B5EF4-FFF2-40B4-BE49-F238E27FC236}">
                <a16:creationId xmlns:a16="http://schemas.microsoft.com/office/drawing/2014/main" id="{FAE8D29D-9F8B-5E07-6AD5-F8B856D1BEFF}"/>
              </a:ext>
            </a:extLst>
          </p:cNvPr>
          <p:cNvGraphicFramePr>
            <a:graphicFrameLocks noGrp="1"/>
          </p:cNvGraphicFramePr>
          <p:nvPr/>
        </p:nvGraphicFramePr>
        <p:xfrm>
          <a:off x="3071813" y="2924176"/>
          <a:ext cx="6096000" cy="519113"/>
        </p:xfrm>
        <a:graphic>
          <a:graphicData uri="http://schemas.openxmlformats.org/drawingml/2006/table">
            <a:tbl>
              <a:tblPr firstRow="1" bandRow="1">
                <a:tableStyleId>{69CF1AB2-1976-4502-BF36-3FF5EA218861}</a:tableStyleId>
              </a:tblPr>
              <a:tblGrid>
                <a:gridCol w="6096000">
                  <a:extLst>
                    <a:ext uri="{9D8B030D-6E8A-4147-A177-3AD203B41FA5}">
                      <a16:colId xmlns:a16="http://schemas.microsoft.com/office/drawing/2014/main" val="20000"/>
                    </a:ext>
                  </a:extLst>
                </a:gridCol>
              </a:tblGrid>
              <a:tr h="51911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uk-UA" sz="1400" b="0" kern="1200" dirty="0">
                          <a:solidFill>
                            <a:schemeClr val="dk1"/>
                          </a:solidFill>
                          <a:latin typeface="+mn-lt"/>
                          <a:ea typeface="+mn-ea"/>
                          <a:cs typeface="+mn-cs"/>
                        </a:rPr>
                        <a:t>Узгодження своєї поведінки в рамках Всесвіту та соціальної системи</a:t>
                      </a:r>
                      <a:endParaRPr kumimoji="0" lang="ru-RU" sz="1400" b="0" kern="1200" dirty="0">
                        <a:solidFill>
                          <a:schemeClr val="dk1"/>
                        </a:solidFill>
                        <a:latin typeface="+mn-lt"/>
                        <a:ea typeface="+mn-ea"/>
                        <a:cs typeface="+mn-cs"/>
                      </a:endParaRPr>
                    </a:p>
                  </a:txBody>
                  <a:tcPr marT="45804" marB="45804"/>
                </a:tc>
                <a:extLst>
                  <a:ext uri="{0D108BD9-81ED-4DB2-BD59-A6C34878D82A}">
                    <a16:rowId xmlns:a16="http://schemas.microsoft.com/office/drawing/2014/main" val="10000"/>
                  </a:ext>
                </a:extLst>
              </a:tr>
            </a:tbl>
          </a:graphicData>
        </a:graphic>
      </p:graphicFrame>
      <p:graphicFrame>
        <p:nvGraphicFramePr>
          <p:cNvPr id="18" name="Схема 17">
            <a:extLst>
              <a:ext uri="{FF2B5EF4-FFF2-40B4-BE49-F238E27FC236}">
                <a16:creationId xmlns:a16="http://schemas.microsoft.com/office/drawing/2014/main" id="{D65B5A45-3DE1-9FE7-424D-331DD3EB6C16}"/>
              </a:ext>
            </a:extLst>
          </p:cNvPr>
          <p:cNvGraphicFramePr/>
          <p:nvPr/>
        </p:nvGraphicFramePr>
        <p:xfrm>
          <a:off x="1775520" y="548680"/>
          <a:ext cx="2448272" cy="18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Схема 18">
            <a:extLst>
              <a:ext uri="{FF2B5EF4-FFF2-40B4-BE49-F238E27FC236}">
                <a16:creationId xmlns:a16="http://schemas.microsoft.com/office/drawing/2014/main" id="{FF8E8CFC-D4C8-1AA9-AFC3-C37B44763AEE}"/>
              </a:ext>
            </a:extLst>
          </p:cNvPr>
          <p:cNvGraphicFramePr/>
          <p:nvPr/>
        </p:nvGraphicFramePr>
        <p:xfrm>
          <a:off x="8033866" y="567730"/>
          <a:ext cx="2627784" cy="17281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0" name="Схема 19">
            <a:extLst>
              <a:ext uri="{FF2B5EF4-FFF2-40B4-BE49-F238E27FC236}">
                <a16:creationId xmlns:a16="http://schemas.microsoft.com/office/drawing/2014/main" id="{900635AD-9160-8FDC-0747-EB13FEB0CA9D}"/>
              </a:ext>
            </a:extLst>
          </p:cNvPr>
          <p:cNvGraphicFramePr/>
          <p:nvPr/>
        </p:nvGraphicFramePr>
        <p:xfrm>
          <a:off x="1847528" y="3861048"/>
          <a:ext cx="2880320" cy="223224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1" name="Схема 20">
            <a:extLst>
              <a:ext uri="{FF2B5EF4-FFF2-40B4-BE49-F238E27FC236}">
                <a16:creationId xmlns:a16="http://schemas.microsoft.com/office/drawing/2014/main" id="{205D9A6B-2420-6244-F990-603423D1BBA4}"/>
              </a:ext>
            </a:extLst>
          </p:cNvPr>
          <p:cNvGraphicFramePr/>
          <p:nvPr/>
        </p:nvGraphicFramePr>
        <p:xfrm>
          <a:off x="4655840" y="3861048"/>
          <a:ext cx="3240360" cy="216024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22" name="Схема 21">
            <a:extLst>
              <a:ext uri="{FF2B5EF4-FFF2-40B4-BE49-F238E27FC236}">
                <a16:creationId xmlns:a16="http://schemas.microsoft.com/office/drawing/2014/main" id="{678B05B7-799A-88F6-11AD-5FD3C4CF4A56}"/>
              </a:ext>
            </a:extLst>
          </p:cNvPr>
          <p:cNvGraphicFramePr/>
          <p:nvPr/>
        </p:nvGraphicFramePr>
        <p:xfrm>
          <a:off x="7427640" y="3861048"/>
          <a:ext cx="3240360" cy="216024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cxnSp>
        <p:nvCxnSpPr>
          <p:cNvPr id="25" name="Прямая со стрелкой 24">
            <a:extLst>
              <a:ext uri="{FF2B5EF4-FFF2-40B4-BE49-F238E27FC236}">
                <a16:creationId xmlns:a16="http://schemas.microsoft.com/office/drawing/2014/main" id="{00AC473F-35EF-3FF7-0451-AB0C1DDB7D3B}"/>
              </a:ext>
            </a:extLst>
          </p:cNvPr>
          <p:cNvCxnSpPr/>
          <p:nvPr/>
        </p:nvCxnSpPr>
        <p:spPr>
          <a:xfrm flipH="1">
            <a:off x="3000375" y="260350"/>
            <a:ext cx="129540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a:extLst>
              <a:ext uri="{FF2B5EF4-FFF2-40B4-BE49-F238E27FC236}">
                <a16:creationId xmlns:a16="http://schemas.microsoft.com/office/drawing/2014/main" id="{92153750-6C05-11E2-C47B-E6304F862D87}"/>
              </a:ext>
            </a:extLst>
          </p:cNvPr>
          <p:cNvCxnSpPr/>
          <p:nvPr/>
        </p:nvCxnSpPr>
        <p:spPr>
          <a:xfrm>
            <a:off x="7896226" y="333376"/>
            <a:ext cx="1368425"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a:extLst>
              <a:ext uri="{FF2B5EF4-FFF2-40B4-BE49-F238E27FC236}">
                <a16:creationId xmlns:a16="http://schemas.microsoft.com/office/drawing/2014/main" id="{F394DD71-4165-80FE-CCF8-836D3D2F3204}"/>
              </a:ext>
            </a:extLst>
          </p:cNvPr>
          <p:cNvCxnSpPr/>
          <p:nvPr/>
        </p:nvCxnSpPr>
        <p:spPr>
          <a:xfrm flipH="1">
            <a:off x="3359150" y="3429000"/>
            <a:ext cx="2592388"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a:extLst>
              <a:ext uri="{FF2B5EF4-FFF2-40B4-BE49-F238E27FC236}">
                <a16:creationId xmlns:a16="http://schemas.microsoft.com/office/drawing/2014/main" id="{4CC4C219-2753-5DF8-A014-BD912A593519}"/>
              </a:ext>
            </a:extLst>
          </p:cNvPr>
          <p:cNvCxnSpPr/>
          <p:nvPr/>
        </p:nvCxnSpPr>
        <p:spPr>
          <a:xfrm>
            <a:off x="5951538" y="3429001"/>
            <a:ext cx="0" cy="360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a:extLst>
              <a:ext uri="{FF2B5EF4-FFF2-40B4-BE49-F238E27FC236}">
                <a16:creationId xmlns:a16="http://schemas.microsoft.com/office/drawing/2014/main" id="{AD490F01-83CC-09FB-B733-09A0CEDE62B0}"/>
              </a:ext>
            </a:extLst>
          </p:cNvPr>
          <p:cNvCxnSpPr/>
          <p:nvPr/>
        </p:nvCxnSpPr>
        <p:spPr>
          <a:xfrm>
            <a:off x="5951539" y="3429001"/>
            <a:ext cx="3024187" cy="360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76" name="Rectangle 2">
            <a:extLst>
              <a:ext uri="{FF2B5EF4-FFF2-40B4-BE49-F238E27FC236}">
                <a16:creationId xmlns:a16="http://schemas.microsoft.com/office/drawing/2014/main" id="{8F352DE5-5016-9862-EB1D-99113863A0A7}"/>
              </a:ext>
            </a:extLst>
          </p:cNvPr>
          <p:cNvSpPr>
            <a:spLocks noChangeArrowheads="1"/>
          </p:cNvSpPr>
          <p:nvPr/>
        </p:nvSpPr>
        <p:spPr bwMode="auto">
          <a:xfrm>
            <a:off x="2640013" y="6381751"/>
            <a:ext cx="6951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4508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uk-UA" altLang="ru-RU" sz="1400" b="1">
                <a:solidFill>
                  <a:srgbClr val="002060"/>
                </a:solidFill>
                <a:latin typeface="Times New Roman" panose="02020603050405020304" pitchFamily="18" charset="0"/>
                <a:cs typeface="Times New Roman" panose="02020603050405020304" pitchFamily="18" charset="0"/>
              </a:rPr>
              <a:t>Рис.1. Фізична культура і спорт в системі гармонійного розвитку особистості </a:t>
            </a:r>
            <a:endParaRPr lang="uk-UA" altLang="ru-RU">
              <a:solidFill>
                <a:srgbClr val="002060"/>
              </a:solidFill>
            </a:endParaRPr>
          </a:p>
        </p:txBody>
      </p:sp>
    </p:spTree>
    <p:extLst>
      <p:ext uri="{BB962C8B-B14F-4D97-AF65-F5344CB8AC3E}">
        <p14:creationId xmlns:p14="http://schemas.microsoft.com/office/powerpoint/2010/main" val="2296904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a:extLst>
              <a:ext uri="{FF2B5EF4-FFF2-40B4-BE49-F238E27FC236}">
                <a16:creationId xmlns:a16="http://schemas.microsoft.com/office/drawing/2014/main" id="{18E4EE0B-D553-4478-374C-315EBF33DF97}"/>
              </a:ext>
            </a:extLst>
          </p:cNvPr>
          <p:cNvGraphicFramePr/>
          <p:nvPr>
            <p:extLst>
              <p:ext uri="{D42A27DB-BD31-4B8C-83A1-F6EECF244321}">
                <p14:modId xmlns:p14="http://schemas.microsoft.com/office/powerpoint/2010/main" val="681620932"/>
              </p:ext>
            </p:extLst>
          </p:nvPr>
        </p:nvGraphicFramePr>
        <p:xfrm>
          <a:off x="2208214" y="107951"/>
          <a:ext cx="7920037" cy="5980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34" name="Rectangle 34">
            <a:extLst>
              <a:ext uri="{FF2B5EF4-FFF2-40B4-BE49-F238E27FC236}">
                <a16:creationId xmlns:a16="http://schemas.microsoft.com/office/drawing/2014/main" id="{F294C2A6-4C33-4A4F-CADD-FE5BC889679C}"/>
              </a:ext>
            </a:extLst>
          </p:cNvPr>
          <p:cNvSpPr>
            <a:spLocks noGrp="1" noChangeArrowheads="1"/>
          </p:cNvSpPr>
          <p:nvPr>
            <p:ph type="title" idx="4294967295"/>
          </p:nvPr>
        </p:nvSpPr>
        <p:spPr bwMode="auto">
          <a:xfrm>
            <a:off x="1992314" y="6092825"/>
            <a:ext cx="7991475" cy="649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pPr eaLnBrk="1" hangingPunct="1"/>
            <a:r>
              <a:rPr lang="uk-UA" altLang="ru-RU" sz="1800" b="1" dirty="0">
                <a:latin typeface="Arial" panose="020B0604020202020204" pitchFamily="34" charset="0"/>
              </a:rPr>
              <a:t>Рис. 2. Фізична культура і спорт як соціально-економічна система</a:t>
            </a:r>
            <a:endParaRPr lang="ru-RU" altLang="ru-RU" sz="1800" b="1" i="1" dirty="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nvPr>
        </p:nvGraphicFramePr>
        <p:xfrm>
          <a:off x="1919536" y="0"/>
          <a:ext cx="8291264" cy="6741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7985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E2AC85-B01D-645F-5A31-D47497F93654}"/>
              </a:ext>
            </a:extLst>
          </p:cNvPr>
          <p:cNvSpPr>
            <a:spLocks noGrp="1"/>
          </p:cNvSpPr>
          <p:nvPr>
            <p:ph type="title"/>
          </p:nvPr>
        </p:nvSpPr>
        <p:spPr>
          <a:xfrm>
            <a:off x="2057400" y="4495800"/>
            <a:ext cx="8071048" cy="1524000"/>
          </a:xfrm>
        </p:spPr>
        <p:txBody>
          <a:bodyPr/>
          <a:lstStyle/>
          <a:p>
            <a:pPr algn="ctr"/>
            <a:r>
              <a:rPr lang="uk-UA" b="1" dirty="0">
                <a:latin typeface="Times New Roman" panose="02020603050405020304" pitchFamily="18" charset="0"/>
                <a:cs typeface="Times New Roman" panose="02020603050405020304" pitchFamily="18" charset="0"/>
              </a:rPr>
              <a:t>Головні компетентності (до 2030 року)</a:t>
            </a:r>
          </a:p>
        </p:txBody>
      </p:sp>
      <p:sp>
        <p:nvSpPr>
          <p:cNvPr id="3" name="Місце для вмісту 2">
            <a:extLst>
              <a:ext uri="{FF2B5EF4-FFF2-40B4-BE49-F238E27FC236}">
                <a16:creationId xmlns:a16="http://schemas.microsoft.com/office/drawing/2014/main" id="{BB8D99B3-B62E-4BAB-D2E1-47BC3CF697EC}"/>
              </a:ext>
            </a:extLst>
          </p:cNvPr>
          <p:cNvSpPr>
            <a:spLocks noGrp="1"/>
          </p:cNvSpPr>
          <p:nvPr>
            <p:ph idx="1"/>
          </p:nvPr>
        </p:nvSpPr>
        <p:spPr>
          <a:xfrm>
            <a:off x="2057400" y="188640"/>
            <a:ext cx="7783016" cy="4392488"/>
          </a:xfrm>
        </p:spPr>
        <p:txBody>
          <a:bodyPr>
            <a:normAutofit fontScale="92500" lnSpcReduction="20000"/>
          </a:bodyPr>
          <a:lstStyle/>
          <a:p>
            <a:r>
              <a:rPr lang="ru-RU" dirty="0" err="1"/>
              <a:t>штучний</a:t>
            </a:r>
            <a:r>
              <a:rPr lang="ru-RU" dirty="0"/>
              <a:t> </a:t>
            </a:r>
            <a:r>
              <a:rPr lang="ru-RU" dirty="0" err="1"/>
              <a:t>інтелект</a:t>
            </a:r>
            <a:r>
              <a:rPr lang="ru-RU" dirty="0"/>
              <a:t> і бета-</a:t>
            </a:r>
            <a:r>
              <a:rPr lang="ru-RU" dirty="0" err="1"/>
              <a:t>дані</a:t>
            </a:r>
            <a:r>
              <a:rPr lang="ru-RU" dirty="0"/>
              <a:t>; </a:t>
            </a:r>
          </a:p>
          <a:p>
            <a:r>
              <a:rPr lang="ru-RU" dirty="0" err="1"/>
              <a:t>мережі</a:t>
            </a:r>
            <a:r>
              <a:rPr lang="ru-RU" dirty="0"/>
              <a:t> та </a:t>
            </a:r>
            <a:r>
              <a:rPr lang="ru-RU" dirty="0" err="1"/>
              <a:t>кібербезпека</a:t>
            </a:r>
            <a:r>
              <a:rPr lang="ru-RU" dirty="0"/>
              <a:t>; </a:t>
            </a:r>
          </a:p>
          <a:p>
            <a:r>
              <a:rPr lang="ru-RU" dirty="0" err="1"/>
              <a:t>технологічна</a:t>
            </a:r>
            <a:r>
              <a:rPr lang="ru-RU" dirty="0"/>
              <a:t> </a:t>
            </a:r>
            <a:r>
              <a:rPr lang="ru-RU" dirty="0" err="1"/>
              <a:t>майстерність</a:t>
            </a:r>
            <a:r>
              <a:rPr lang="ru-RU" dirty="0"/>
              <a:t>; </a:t>
            </a:r>
          </a:p>
          <a:p>
            <a:r>
              <a:rPr lang="ru-RU" dirty="0" err="1"/>
              <a:t>креативне</a:t>
            </a:r>
            <a:r>
              <a:rPr lang="ru-RU" dirty="0"/>
              <a:t> </a:t>
            </a:r>
            <a:r>
              <a:rPr lang="ru-RU" dirty="0" err="1"/>
              <a:t>мислення</a:t>
            </a:r>
            <a:r>
              <a:rPr lang="ru-RU" dirty="0"/>
              <a:t>; </a:t>
            </a:r>
          </a:p>
          <a:p>
            <a:r>
              <a:rPr lang="ru-RU" dirty="0" err="1"/>
              <a:t>стійкість</a:t>
            </a:r>
            <a:r>
              <a:rPr lang="ru-RU" dirty="0"/>
              <a:t>, </a:t>
            </a:r>
            <a:r>
              <a:rPr lang="ru-RU" dirty="0" err="1"/>
              <a:t>гнучкість</a:t>
            </a:r>
            <a:r>
              <a:rPr lang="ru-RU" dirty="0"/>
              <a:t> і </a:t>
            </a:r>
            <a:r>
              <a:rPr lang="ru-RU" dirty="0" err="1"/>
              <a:t>спритність</a:t>
            </a:r>
            <a:r>
              <a:rPr lang="ru-RU" dirty="0"/>
              <a:t>;  </a:t>
            </a:r>
          </a:p>
          <a:p>
            <a:r>
              <a:rPr lang="ru-RU" dirty="0" err="1"/>
              <a:t>допитливість</a:t>
            </a:r>
            <a:r>
              <a:rPr lang="ru-RU" dirty="0"/>
              <a:t> та </a:t>
            </a:r>
            <a:r>
              <a:rPr lang="ru-RU" dirty="0" err="1"/>
              <a:t>навчання</a:t>
            </a:r>
            <a:r>
              <a:rPr lang="ru-RU" dirty="0"/>
              <a:t> </a:t>
            </a:r>
            <a:r>
              <a:rPr lang="ru-RU" dirty="0" err="1"/>
              <a:t>впродовж</a:t>
            </a:r>
            <a:r>
              <a:rPr lang="ru-RU" dirty="0"/>
              <a:t> </a:t>
            </a:r>
            <a:r>
              <a:rPr lang="ru-RU" dirty="0" err="1"/>
              <a:t>життя</a:t>
            </a:r>
            <a:r>
              <a:rPr lang="ru-RU" dirty="0"/>
              <a:t>;</a:t>
            </a:r>
          </a:p>
          <a:p>
            <a:r>
              <a:rPr lang="ru-RU" dirty="0"/>
              <a:t> </a:t>
            </a:r>
            <a:r>
              <a:rPr lang="ru-RU" dirty="0" err="1"/>
              <a:t>лідерство</a:t>
            </a:r>
            <a:r>
              <a:rPr lang="ru-RU" dirty="0"/>
              <a:t> та </a:t>
            </a:r>
            <a:r>
              <a:rPr lang="ru-RU" dirty="0" err="1"/>
              <a:t>соціальний</a:t>
            </a:r>
            <a:r>
              <a:rPr lang="ru-RU" dirty="0"/>
              <a:t> </a:t>
            </a:r>
            <a:r>
              <a:rPr lang="ru-RU" dirty="0" err="1"/>
              <a:t>вплив</a:t>
            </a:r>
            <a:r>
              <a:rPr lang="ru-RU" dirty="0"/>
              <a:t>; </a:t>
            </a:r>
          </a:p>
          <a:p>
            <a:r>
              <a:rPr lang="ru-RU" dirty="0" err="1"/>
              <a:t>управління</a:t>
            </a:r>
            <a:r>
              <a:rPr lang="ru-RU" dirty="0"/>
              <a:t> талантами; </a:t>
            </a:r>
          </a:p>
          <a:p>
            <a:r>
              <a:rPr lang="ru-RU" dirty="0" err="1"/>
              <a:t>аналітичне</a:t>
            </a:r>
            <a:r>
              <a:rPr lang="ru-RU" dirty="0"/>
              <a:t> </a:t>
            </a:r>
            <a:r>
              <a:rPr lang="ru-RU" dirty="0" err="1"/>
              <a:t>мислення</a:t>
            </a:r>
            <a:r>
              <a:rPr lang="ru-RU" dirty="0"/>
              <a:t>; </a:t>
            </a:r>
          </a:p>
          <a:p>
            <a:r>
              <a:rPr lang="ru-RU" dirty="0" err="1"/>
              <a:t>екологічне</a:t>
            </a:r>
            <a:r>
              <a:rPr lang="ru-RU" dirty="0"/>
              <a:t> </a:t>
            </a:r>
            <a:r>
              <a:rPr lang="ru-RU" dirty="0" err="1"/>
              <a:t>управління</a:t>
            </a:r>
            <a:r>
              <a:rPr lang="ru-RU" dirty="0"/>
              <a:t> та </a:t>
            </a:r>
            <a:r>
              <a:rPr lang="ru-RU" dirty="0" err="1"/>
              <a:t>захист</a:t>
            </a:r>
            <a:r>
              <a:rPr lang="ru-RU" dirty="0"/>
              <a:t> </a:t>
            </a:r>
            <a:r>
              <a:rPr lang="ru-RU" dirty="0" err="1"/>
              <a:t>довкілля</a:t>
            </a:r>
            <a:r>
              <a:rPr lang="ru-RU" dirty="0"/>
              <a:t>.</a:t>
            </a:r>
            <a:endParaRPr lang="uk-UA" dirty="0"/>
          </a:p>
        </p:txBody>
      </p:sp>
    </p:spTree>
    <p:extLst>
      <p:ext uri="{BB962C8B-B14F-4D97-AF65-F5344CB8AC3E}">
        <p14:creationId xmlns:p14="http://schemas.microsoft.com/office/powerpoint/2010/main" val="1144180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C0A62DD-75E1-04C7-35D3-E06373D69B1F}"/>
              </a:ext>
            </a:extLst>
          </p:cNvPr>
          <p:cNvSpPr txBox="1"/>
          <p:nvPr/>
        </p:nvSpPr>
        <p:spPr>
          <a:xfrm>
            <a:off x="1424763" y="287080"/>
            <a:ext cx="10217888" cy="5940088"/>
          </a:xfrm>
          <a:prstGeom prst="rect">
            <a:avLst/>
          </a:prstGeom>
          <a:noFill/>
        </p:spPr>
        <p:txBody>
          <a:bodyPr wrap="square">
            <a:spAutoFit/>
          </a:bodyPr>
          <a:lstStyle/>
          <a:p>
            <a:pPr indent="449580" algn="just">
              <a:lnSpc>
                <a:spcPct val="100000"/>
              </a:lnSpc>
              <a:spcAft>
                <a:spcPts val="800"/>
              </a:spcAft>
              <a:buNone/>
            </a:pPr>
            <a:r>
              <a:rPr lang="uk-UA" sz="2400" kern="100" dirty="0">
                <a:effectLst/>
                <a:latin typeface="+mn-lt"/>
                <a:ea typeface="Aptos" panose="020B0004020202020204" pitchFamily="34" charset="0"/>
                <a:cs typeface="Arial" panose="020B0604020202020204" pitchFamily="34" charset="0"/>
              </a:rPr>
              <a:t>Стратегія розвитку сфери фізичної культури і спорту в державі включає синтез таких складових: </a:t>
            </a:r>
          </a:p>
          <a:p>
            <a:pPr indent="449580" algn="just">
              <a:lnSpc>
                <a:spcPct val="100000"/>
              </a:lnSpc>
              <a:spcAft>
                <a:spcPts val="800"/>
              </a:spcAft>
              <a:buNone/>
            </a:pPr>
            <a:r>
              <a:rPr lang="uk-UA" sz="2400" kern="100" dirty="0">
                <a:effectLst/>
                <a:latin typeface="+mn-lt"/>
                <a:ea typeface="Aptos" panose="020B0004020202020204" pitchFamily="34" charset="0"/>
                <a:cs typeface="Arial" panose="020B0604020202020204" pitchFamily="34" charset="0"/>
              </a:rPr>
              <a:t>організаційної, економіко-фінансової, правової, маркетингової, соціальної та політичної. </a:t>
            </a:r>
          </a:p>
          <a:p>
            <a:pPr indent="449580" algn="just">
              <a:lnSpc>
                <a:spcPct val="100000"/>
              </a:lnSpc>
              <a:spcAft>
                <a:spcPts val="800"/>
              </a:spcAft>
              <a:buNone/>
            </a:pPr>
            <a:r>
              <a:rPr lang="uk-UA" sz="2400" kern="100" dirty="0">
                <a:effectLst/>
                <a:latin typeface="+mn-lt"/>
                <a:ea typeface="Aptos" panose="020B0004020202020204" pitchFamily="34" charset="0"/>
                <a:cs typeface="Arial" panose="020B0604020202020204" pitchFamily="34" charset="0"/>
              </a:rPr>
              <a:t>Стратегічний розвиток фізичної культури і спорту орієнтується на оптимізацію економіко-фінансових показників; інтеграцію різних сторін фізкультурно-спортивних організацій та розкриття їх організаційного потенціалу, що покладено в основу оптимальної управлінської моделі розвитку. </a:t>
            </a:r>
          </a:p>
          <a:p>
            <a:pPr indent="449580" algn="just">
              <a:lnSpc>
                <a:spcPct val="100000"/>
              </a:lnSpc>
              <a:spcAft>
                <a:spcPts val="800"/>
              </a:spcAft>
              <a:buNone/>
            </a:pPr>
            <a:r>
              <a:rPr lang="uk-UA" sz="2400" kern="100" dirty="0">
                <a:effectLst/>
                <a:latin typeface="+mn-lt"/>
                <a:ea typeface="Aptos" panose="020B0004020202020204" pitchFamily="34" charset="0"/>
                <a:cs typeface="Arial" panose="020B0604020202020204" pitchFamily="34" charset="0"/>
              </a:rPr>
              <a:t>Генеральна мета даного процесу -є формування ідеології створення </a:t>
            </a:r>
            <a:r>
              <a:rPr lang="uk-UA" sz="2400" kern="100" dirty="0" err="1">
                <a:effectLst/>
                <a:latin typeface="+mn-lt"/>
                <a:ea typeface="Aptos" panose="020B0004020202020204" pitchFamily="34" charset="0"/>
                <a:cs typeface="Arial" panose="020B0604020202020204" pitchFamily="34" charset="0"/>
              </a:rPr>
              <a:t>людиноцентристської</a:t>
            </a:r>
            <a:r>
              <a:rPr lang="uk-UA" sz="2400" kern="100" dirty="0">
                <a:effectLst/>
                <a:latin typeface="+mn-lt"/>
                <a:ea typeface="Aptos" panose="020B0004020202020204" pitchFamily="34" charset="0"/>
                <a:cs typeface="Arial" panose="020B0604020202020204" pitchFamily="34" charset="0"/>
              </a:rPr>
              <a:t> соціально орієнтованої економіки регіону, що сприятиме вихованню фізично та </a:t>
            </a:r>
            <a:r>
              <a:rPr lang="uk-UA" sz="2400" kern="100" dirty="0" err="1">
                <a:effectLst/>
                <a:latin typeface="+mn-lt"/>
                <a:ea typeface="Aptos" panose="020B0004020202020204" pitchFamily="34" charset="0"/>
                <a:cs typeface="Arial" panose="020B0604020202020204" pitchFamily="34" charset="0"/>
              </a:rPr>
              <a:t>інтелектуально</a:t>
            </a:r>
            <a:r>
              <a:rPr lang="uk-UA" sz="2400" kern="100" dirty="0">
                <a:effectLst/>
                <a:latin typeface="+mn-lt"/>
                <a:ea typeface="Aptos" panose="020B0004020202020204" pitchFamily="34" charset="0"/>
                <a:cs typeface="Arial" panose="020B0604020202020204" pitchFamily="34" charset="0"/>
              </a:rPr>
              <a:t> розвинутого покоління. Це означає, що ефективність регіонального управління сферою необхідно аналізувати як інфраструктурний сектор соціально-економічного потенціалу регіону.</a:t>
            </a:r>
            <a:endParaRPr lang="uk-UA" sz="2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45743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034850-04FF-91CD-B4D0-3E69E68190FD}"/>
              </a:ext>
            </a:extLst>
          </p:cNvPr>
          <p:cNvSpPr txBox="1"/>
          <p:nvPr/>
        </p:nvSpPr>
        <p:spPr>
          <a:xfrm>
            <a:off x="1073888" y="233916"/>
            <a:ext cx="10473070" cy="5673348"/>
          </a:xfrm>
          <a:prstGeom prst="rect">
            <a:avLst/>
          </a:prstGeom>
          <a:noFill/>
        </p:spPr>
        <p:txBody>
          <a:bodyPr wrap="square">
            <a:spAutoFit/>
          </a:bodyPr>
          <a:lstStyle/>
          <a:p>
            <a:pPr indent="450215" algn="just">
              <a:lnSpc>
                <a:spcPct val="100000"/>
              </a:lnSpc>
              <a:spcAft>
                <a:spcPts val="800"/>
              </a:spcAft>
              <a:buNone/>
            </a:pPr>
            <a:r>
              <a:rPr lang="uk-UA" sz="2800" kern="100" dirty="0">
                <a:effectLst/>
                <a:latin typeface="+mn-lt"/>
                <a:ea typeface="Aptos" panose="020B0004020202020204" pitchFamily="34" charset="0"/>
                <a:cs typeface="Arial" panose="020B0604020202020204" pitchFamily="34" charset="0"/>
              </a:rPr>
              <a:t>В умовах сьогодення основних трансформацій зазнали такі складові системи управляння фізичною культурою і спортом:</a:t>
            </a:r>
          </a:p>
          <a:p>
            <a:pPr indent="450215" algn="just">
              <a:lnSpc>
                <a:spcPct val="100000"/>
              </a:lnSpc>
              <a:spcAft>
                <a:spcPts val="800"/>
              </a:spcAft>
              <a:buNone/>
            </a:pPr>
            <a:endParaRPr lang="uk-UA" sz="2800" kern="100" dirty="0">
              <a:effectLst/>
              <a:latin typeface="+mn-lt"/>
              <a:ea typeface="Aptos" panose="020B0004020202020204" pitchFamily="34" charset="0"/>
              <a:cs typeface="Arial" panose="020B0604020202020204" pitchFamily="34" charset="0"/>
            </a:endParaRPr>
          </a:p>
          <a:p>
            <a:pPr marL="342900" lvl="0" indent="-342900" algn="just">
              <a:lnSpc>
                <a:spcPct val="100000"/>
              </a:lnSpc>
              <a:buFont typeface="+mj-lt"/>
              <a:buAutoNum type="arabicParenR"/>
            </a:pPr>
            <a:r>
              <a:rPr lang="uk-UA" sz="2800" kern="100" dirty="0">
                <a:effectLst/>
                <a:latin typeface="+mn-lt"/>
                <a:ea typeface="Aptos" panose="020B0004020202020204" pitchFamily="34" charset="0"/>
                <a:cs typeface="Arial" panose="020B0604020202020204" pitchFamily="34" charset="0"/>
              </a:rPr>
              <a:t>правовий механізм діяльності фізкультурно-спортивних організацій на різних рівнях управління (державному, регіональному, місцевому);</a:t>
            </a:r>
          </a:p>
          <a:p>
            <a:pPr marL="342900" lvl="0" indent="-342900" algn="just">
              <a:lnSpc>
                <a:spcPct val="100000"/>
              </a:lnSpc>
              <a:spcAft>
                <a:spcPts val="800"/>
              </a:spcAft>
              <a:buFont typeface="+mj-lt"/>
              <a:buAutoNum type="arabicParenR"/>
            </a:pPr>
            <a:r>
              <a:rPr lang="uk-UA" sz="2800" kern="100" dirty="0">
                <a:effectLst/>
                <a:latin typeface="+mn-lt"/>
                <a:ea typeface="Aptos" panose="020B0004020202020204" pitchFamily="34" charset="0"/>
                <a:cs typeface="Arial" panose="020B0604020202020204" pitchFamily="34" charset="0"/>
              </a:rPr>
              <a:t>принципи та механізми державного регулювання сферою фізичної культури і спорту;</a:t>
            </a:r>
          </a:p>
          <a:p>
            <a:pPr marL="342900" lvl="0" indent="-342900" algn="just">
              <a:lnSpc>
                <a:spcPct val="100000"/>
              </a:lnSpc>
              <a:spcAft>
                <a:spcPts val="800"/>
              </a:spcAft>
              <a:buFont typeface="+mj-lt"/>
              <a:buAutoNum type="arabicParenR"/>
            </a:pPr>
            <a:r>
              <a:rPr lang="uk-UA" sz="2800" kern="100" dirty="0">
                <a:effectLst/>
                <a:latin typeface="+mn-lt"/>
                <a:ea typeface="Aptos" panose="020B0004020202020204" pitchFamily="34" charset="0"/>
                <a:cs typeface="Arial" panose="020B0604020202020204" pitchFamily="34" charset="0"/>
              </a:rPr>
              <a:t>використання сучасних технологій в управлінні фізичною культурою і спортом;</a:t>
            </a:r>
          </a:p>
          <a:p>
            <a:pPr marL="342900" lvl="0" indent="-342900" algn="just">
              <a:lnSpc>
                <a:spcPct val="100000"/>
              </a:lnSpc>
              <a:spcAft>
                <a:spcPts val="800"/>
              </a:spcAft>
              <a:buFont typeface="+mj-lt"/>
              <a:buAutoNum type="arabicParenR"/>
            </a:pPr>
            <a:r>
              <a:rPr lang="ru-RU" sz="2800" kern="100" dirty="0" err="1">
                <a:effectLst/>
                <a:latin typeface="+mn-lt"/>
                <a:ea typeface="Aptos" panose="020B0004020202020204" pitchFamily="34" charset="0"/>
                <a:cs typeface="Arial" panose="020B0604020202020204" pitchFamily="34" charset="0"/>
              </a:rPr>
              <a:t>фукнціонально-діяльнісний</a:t>
            </a:r>
            <a:r>
              <a:rPr lang="ru-RU" sz="2800" kern="100" dirty="0">
                <a:effectLst/>
                <a:latin typeface="+mn-lt"/>
                <a:ea typeface="Aptos" panose="020B0004020202020204" pitchFamily="34" charset="0"/>
                <a:cs typeface="Arial" panose="020B0604020202020204" pitchFamily="34" charset="0"/>
              </a:rPr>
              <a:t> </a:t>
            </a:r>
            <a:r>
              <a:rPr lang="ru-RU" sz="2800" kern="100" dirty="0" err="1">
                <a:effectLst/>
                <a:latin typeface="+mn-lt"/>
                <a:ea typeface="Aptos" panose="020B0004020202020204" pitchFamily="34" charset="0"/>
                <a:cs typeface="Arial" panose="020B0604020202020204" pitchFamily="34" charset="0"/>
              </a:rPr>
              <a:t>підхід</a:t>
            </a:r>
            <a:r>
              <a:rPr lang="ru-RU" sz="2800" kern="100" dirty="0">
                <a:effectLst/>
                <a:latin typeface="+mn-lt"/>
                <a:ea typeface="Aptos" panose="020B0004020202020204" pitchFamily="34" charset="0"/>
                <a:cs typeface="Arial" panose="020B0604020202020204" pitchFamily="34" charset="0"/>
              </a:rPr>
              <a:t> до </a:t>
            </a:r>
            <a:r>
              <a:rPr lang="ru-RU" sz="2800" kern="100" dirty="0" err="1">
                <a:effectLst/>
                <a:latin typeface="+mn-lt"/>
                <a:ea typeface="Aptos" panose="020B0004020202020204" pitchFamily="34" charset="0"/>
                <a:cs typeface="Arial" panose="020B0604020202020204" pitchFamily="34" charset="0"/>
              </a:rPr>
              <a:t>розвитку</a:t>
            </a:r>
            <a:r>
              <a:rPr lang="ru-RU" sz="2800" kern="100" dirty="0">
                <a:effectLst/>
                <a:latin typeface="+mn-lt"/>
                <a:ea typeface="Aptos" panose="020B0004020202020204" pitchFamily="34" charset="0"/>
                <a:cs typeface="Arial" panose="020B0604020202020204" pitchFamily="34" charset="0"/>
              </a:rPr>
              <a:t> </a:t>
            </a:r>
            <a:r>
              <a:rPr lang="ru-RU" sz="2800" kern="100" dirty="0" err="1">
                <a:effectLst/>
                <a:latin typeface="+mn-lt"/>
                <a:ea typeface="Aptos" panose="020B0004020202020204" pitchFamily="34" charset="0"/>
                <a:cs typeface="Arial" panose="020B0604020202020204" pitchFamily="34" charset="0"/>
              </a:rPr>
              <a:t>сфери</a:t>
            </a:r>
            <a:r>
              <a:rPr lang="ru-RU" sz="2800" kern="100" dirty="0">
                <a:effectLst/>
                <a:latin typeface="+mn-lt"/>
                <a:ea typeface="Aptos" panose="020B0004020202020204" pitchFamily="34" charset="0"/>
                <a:cs typeface="Arial" panose="020B0604020202020204" pitchFamily="34" charset="0"/>
              </a:rPr>
              <a:t> </a:t>
            </a:r>
            <a:r>
              <a:rPr lang="ru-RU" sz="2800" kern="100" dirty="0" err="1">
                <a:effectLst/>
                <a:latin typeface="+mn-lt"/>
                <a:ea typeface="Aptos" panose="020B0004020202020204" pitchFamily="34" charset="0"/>
                <a:cs typeface="Arial" panose="020B0604020202020204" pitchFamily="34" charset="0"/>
              </a:rPr>
              <a:t>фізичної</a:t>
            </a:r>
            <a:r>
              <a:rPr lang="ru-RU" sz="2800" kern="100" dirty="0">
                <a:effectLst/>
                <a:latin typeface="+mn-lt"/>
                <a:ea typeface="Aptos" panose="020B0004020202020204" pitchFamily="34" charset="0"/>
                <a:cs typeface="Arial" panose="020B0604020202020204" pitchFamily="34" charset="0"/>
              </a:rPr>
              <a:t> </a:t>
            </a:r>
            <a:r>
              <a:rPr lang="ru-RU" sz="2800" kern="100" dirty="0" err="1">
                <a:effectLst/>
                <a:latin typeface="+mn-lt"/>
                <a:ea typeface="Aptos" panose="020B0004020202020204" pitchFamily="34" charset="0"/>
                <a:cs typeface="Arial" panose="020B0604020202020204" pitchFamily="34" charset="0"/>
              </a:rPr>
              <a:t>культури</a:t>
            </a:r>
            <a:r>
              <a:rPr lang="ru-RU" sz="2800" kern="100" dirty="0">
                <a:effectLst/>
                <a:latin typeface="+mn-lt"/>
                <a:ea typeface="Aptos" panose="020B0004020202020204" pitchFamily="34" charset="0"/>
                <a:cs typeface="Arial" panose="020B0604020202020204" pitchFamily="34" charset="0"/>
              </a:rPr>
              <a:t> і спорту на </a:t>
            </a:r>
            <a:r>
              <a:rPr lang="ru-RU" sz="2800" kern="100" dirty="0" err="1">
                <a:effectLst/>
                <a:latin typeface="+mn-lt"/>
                <a:ea typeface="Aptos" panose="020B0004020202020204" pitchFamily="34" charset="0"/>
                <a:cs typeface="Arial" panose="020B0604020202020204" pitchFamily="34" charset="0"/>
              </a:rPr>
              <a:t>рівні</a:t>
            </a:r>
            <a:r>
              <a:rPr lang="ru-RU" sz="2800" kern="100" dirty="0">
                <a:effectLst/>
                <a:latin typeface="+mn-lt"/>
                <a:ea typeface="Aptos" panose="020B0004020202020204" pitchFamily="34" charset="0"/>
                <a:cs typeface="Arial" panose="020B0604020202020204" pitchFamily="34" charset="0"/>
              </a:rPr>
              <a:t> </a:t>
            </a:r>
            <a:r>
              <a:rPr lang="ru-RU" sz="2800" kern="100" dirty="0" err="1">
                <a:effectLst/>
                <a:latin typeface="+mn-lt"/>
                <a:ea typeface="Aptos" panose="020B0004020202020204" pitchFamily="34" charset="0"/>
                <a:cs typeface="Arial" panose="020B0604020202020204" pitchFamily="34" charset="0"/>
              </a:rPr>
              <a:t>територіальних</a:t>
            </a:r>
            <a:r>
              <a:rPr lang="ru-RU" sz="2800" kern="100" dirty="0">
                <a:effectLst/>
                <a:latin typeface="+mn-lt"/>
                <a:ea typeface="Aptos" panose="020B0004020202020204" pitchFamily="34" charset="0"/>
                <a:cs typeface="Arial" panose="020B0604020202020204" pitchFamily="34" charset="0"/>
              </a:rPr>
              <a:t> громад. </a:t>
            </a:r>
            <a:endParaRPr lang="uk-UA" sz="2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00186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F4F703-BFB6-88EF-72B0-FA18273394F0}"/>
              </a:ext>
            </a:extLst>
          </p:cNvPr>
          <p:cNvSpPr txBox="1"/>
          <p:nvPr/>
        </p:nvSpPr>
        <p:spPr>
          <a:xfrm>
            <a:off x="414671" y="287080"/>
            <a:ext cx="11068492" cy="5919569"/>
          </a:xfrm>
          <a:prstGeom prst="rect">
            <a:avLst/>
          </a:prstGeom>
          <a:noFill/>
        </p:spPr>
        <p:txBody>
          <a:bodyPr wrap="square">
            <a:spAutoFit/>
          </a:bodyPr>
          <a:lstStyle/>
          <a:p>
            <a:pPr algn="ctr">
              <a:lnSpc>
                <a:spcPct val="100000"/>
              </a:lnSpc>
              <a:spcAft>
                <a:spcPts val="800"/>
              </a:spcAft>
              <a:buNone/>
            </a:pPr>
            <a:r>
              <a:rPr lang="uk-UA" sz="1600" b="1" kern="100" dirty="0">
                <a:effectLst/>
                <a:latin typeface="+mn-lt"/>
                <a:ea typeface="Aptos" panose="020B0004020202020204" pitchFamily="34" charset="0"/>
                <a:cs typeface="Arial" panose="020B0604020202020204" pitchFamily="34" charset="0"/>
              </a:rPr>
              <a:t>Вісім взаємопов’язаних трендів розвитку сфери фізичної культури і спорту.</a:t>
            </a:r>
          </a:p>
          <a:p>
            <a:pPr algn="just">
              <a:lnSpc>
                <a:spcPct val="100000"/>
              </a:lnSpc>
              <a:spcAft>
                <a:spcPts val="800"/>
              </a:spcAft>
              <a:buNone/>
            </a:pPr>
            <a:r>
              <a:rPr lang="uk-UA" sz="1600" b="1" kern="100" dirty="0">
                <a:effectLst/>
                <a:latin typeface="+mn-lt"/>
                <a:ea typeface="Aptos" panose="020B0004020202020204" pitchFamily="34" charset="0"/>
                <a:cs typeface="Arial" panose="020B0604020202020204" pitchFamily="34" charset="0"/>
              </a:rPr>
              <a:t>1.</a:t>
            </a:r>
            <a:r>
              <a:rPr lang="uk-UA" sz="1600" kern="100" dirty="0">
                <a:effectLst/>
                <a:latin typeface="+mn-lt"/>
                <a:ea typeface="Aptos" panose="020B0004020202020204" pitchFamily="34" charset="0"/>
                <a:cs typeface="Arial" panose="020B0604020202020204" pitchFamily="34" charset="0"/>
              </a:rPr>
              <a:t>Трансформація інституційного підходу, яка являє собою новий прояв такого соціального явища як адаптивний спорт та спорт ветеранів війни, що вимагає від системи управління розробки специфічних механізмів та інструментів. Окрема увага функціонерів сфери фізичної культури і спорту приділяється обговоренню проєкту Закону України «Про спорт», що є одним з етапів реалізації реформ системи управління фізичною культурою і спортом. Серед інституційних питань: функціонування мережі спортивних шкіл; розвиток клубної системи; автономія спортивних федерацій; механізми правового регулювання діяльності об’єктів сфери та механізми фінансового забезпечення. Певної інституційної трансформації зазнають освітній, науковий та кадровий вектори сфери фізичної культури і спорту в контексті сформованого науково-спортивного кластеру. </a:t>
            </a:r>
          </a:p>
          <a:p>
            <a:pPr algn="just">
              <a:lnSpc>
                <a:spcPct val="100000"/>
              </a:lnSpc>
              <a:spcAft>
                <a:spcPts val="800"/>
              </a:spcAft>
              <a:buNone/>
            </a:pPr>
            <a:r>
              <a:rPr lang="uk-UA" sz="1600" b="1" kern="100" dirty="0">
                <a:effectLst/>
                <a:latin typeface="+mn-lt"/>
                <a:ea typeface="Aptos" panose="020B0004020202020204" pitchFamily="34" charset="0"/>
                <a:cs typeface="Arial" panose="020B0604020202020204" pitchFamily="34" charset="0"/>
              </a:rPr>
              <a:t>2.</a:t>
            </a:r>
            <a:r>
              <a:rPr lang="uk-UA" sz="1600" kern="100" dirty="0">
                <a:effectLst/>
                <a:latin typeface="+mn-lt"/>
                <a:ea typeface="Aptos" panose="020B0004020202020204" pitchFamily="34" charset="0"/>
                <a:cs typeface="Arial" panose="020B0604020202020204" pitchFamily="34" charset="0"/>
              </a:rPr>
              <a:t>Закріплення євроінтеграційних векторів розвитку сфери спорту передбачає формування європейської моделі спорту, яка базується на сталій організаційній структурі та принципах ефективного управління .</a:t>
            </a:r>
          </a:p>
          <a:p>
            <a:pPr algn="just">
              <a:lnSpc>
                <a:spcPct val="100000"/>
              </a:lnSpc>
              <a:spcAft>
                <a:spcPts val="800"/>
              </a:spcAft>
              <a:buNone/>
            </a:pPr>
            <a:r>
              <a:rPr lang="uk-UA" sz="1600" b="1" kern="100" dirty="0">
                <a:effectLst/>
                <a:latin typeface="+mn-lt"/>
                <a:ea typeface="Aptos" panose="020B0004020202020204" pitchFamily="34" charset="0"/>
                <a:cs typeface="Arial" panose="020B0604020202020204" pitchFamily="34" charset="0"/>
              </a:rPr>
              <a:t>3. </a:t>
            </a:r>
            <a:r>
              <a:rPr lang="uk-UA" sz="1600" kern="100" dirty="0">
                <a:effectLst/>
                <a:latin typeface="+mn-lt"/>
                <a:ea typeface="Aptos" panose="020B0004020202020204" pitchFamily="34" charset="0"/>
                <a:cs typeface="Arial" panose="020B0604020202020204" pitchFamily="34" charset="0"/>
              </a:rPr>
              <a:t>Трансформація ринку праці та зайнятості, що є наслідком о</a:t>
            </a:r>
            <a:r>
              <a:rPr lang="uk-UA" sz="1600" kern="100" dirty="0">
                <a:solidFill>
                  <a:schemeClr val="tx1"/>
                </a:solidFill>
                <a:effectLst/>
                <a:latin typeface="+mn-lt"/>
                <a:ea typeface="Aptos" panose="020B0004020202020204" pitchFamily="34" charset="0"/>
                <a:cs typeface="Arial" panose="020B0604020202020204" pitchFamily="34" charset="0"/>
              </a:rPr>
              <a:t>птимізації кадрового забезпечення сфери фізичної культури і спорту. </a:t>
            </a:r>
            <a:r>
              <a:rPr lang="uk-UA" sz="1600" kern="100" dirty="0">
                <a:effectLst/>
                <a:latin typeface="+mn-lt"/>
                <a:ea typeface="Times New Roman" panose="02020603050405020304" pitchFamily="18" charset="0"/>
                <a:cs typeface="Arial" panose="020B0604020202020204" pitchFamily="34" charset="0"/>
              </a:rPr>
              <a:t>Стан кадрового забезпечення галузі, за даними аналізу динаміки кількісних та якісних показників, вимагає вжиття заходів нормативно-правового та соціально-економічного характеру спрямованих на досягнення структурної збалансованості та оптимізації, як по сфері в цілому, так і за окремими її підсистемами .</a:t>
            </a:r>
            <a:r>
              <a:rPr lang="uk-UA" sz="1600" kern="100" dirty="0">
                <a:effectLst/>
                <a:latin typeface="+mn-lt"/>
                <a:ea typeface="Aptos" panose="020B0004020202020204" pitchFamily="34" charset="0"/>
                <a:cs typeface="Arial" panose="020B0604020202020204" pitchFamily="34" charset="0"/>
              </a:rPr>
              <a:t> </a:t>
            </a:r>
          </a:p>
          <a:p>
            <a:pPr algn="just">
              <a:lnSpc>
                <a:spcPct val="100000"/>
              </a:lnSpc>
              <a:spcAft>
                <a:spcPts val="800"/>
              </a:spcAft>
              <a:buNone/>
            </a:pPr>
            <a:r>
              <a:rPr lang="uk-UA" sz="1600" b="1" kern="100" dirty="0">
                <a:effectLst/>
                <a:latin typeface="+mn-lt"/>
                <a:ea typeface="Aptos" panose="020B0004020202020204" pitchFamily="34" charset="0"/>
                <a:cs typeface="Arial" panose="020B0604020202020204" pitchFamily="34" charset="0"/>
              </a:rPr>
              <a:t>4</a:t>
            </a:r>
            <a:r>
              <a:rPr lang="uk-UA" sz="1600" kern="100" dirty="0">
                <a:effectLst/>
                <a:latin typeface="+mn-lt"/>
                <a:ea typeface="Aptos" panose="020B0004020202020204" pitchFamily="34" charset="0"/>
                <a:cs typeface="Arial" panose="020B0604020202020204" pitchFamily="34" charset="0"/>
              </a:rPr>
              <a:t>. Актуалізація розвитку спортивної дипломатії. Концепція  спортивної дипломатії в широкому її розумінні лише частково реалізується в Україні. Спортивна дипломатія як інструмент створення міжнародного іміджу держави  через організацію спортивних подій, та залучення спортсменів і вболівальників з інших країн, через міжнародні спортивні перемоги, через допомогу в розвитку спорту, через участь у міжнародних спортивних змаганнях набула певного розвитку в Польщі. Спортивна дипломатія також стосується всієї дипломатичної діяльності, що здійснюється міжнародними спортивними керівними органами, такими як міжнародні спортивні федерації, які в певних елементах своєї міжнародної діяльності виконують ролі, типові для держав .</a:t>
            </a:r>
          </a:p>
        </p:txBody>
      </p:sp>
    </p:spTree>
    <p:extLst>
      <p:ext uri="{BB962C8B-B14F-4D97-AF65-F5344CB8AC3E}">
        <p14:creationId xmlns:p14="http://schemas.microsoft.com/office/powerpoint/2010/main" val="1392954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387F2D-2AA9-F97F-7546-63EF97BA7656}"/>
              </a:ext>
            </a:extLst>
          </p:cNvPr>
          <p:cNvSpPr txBox="1"/>
          <p:nvPr/>
        </p:nvSpPr>
        <p:spPr>
          <a:xfrm>
            <a:off x="563525" y="510363"/>
            <a:ext cx="10930269" cy="5673348"/>
          </a:xfrm>
          <a:prstGeom prst="rect">
            <a:avLst/>
          </a:prstGeom>
          <a:noFill/>
        </p:spPr>
        <p:txBody>
          <a:bodyPr wrap="square">
            <a:spAutoFit/>
          </a:bodyPr>
          <a:lstStyle/>
          <a:p>
            <a:pPr algn="just">
              <a:lnSpc>
                <a:spcPct val="100000"/>
              </a:lnSpc>
              <a:spcAft>
                <a:spcPts val="800"/>
              </a:spcAft>
              <a:buNone/>
            </a:pPr>
            <a:r>
              <a:rPr lang="uk-UA" sz="1400" b="1" kern="100" dirty="0">
                <a:effectLst/>
                <a:latin typeface="+mn-lt"/>
                <a:ea typeface="Aptos" panose="020B0004020202020204" pitchFamily="34" charset="0"/>
                <a:cs typeface="Arial" panose="020B0604020202020204" pitchFamily="34" charset="0"/>
              </a:rPr>
              <a:t>5.</a:t>
            </a:r>
            <a:r>
              <a:rPr lang="uk-UA" sz="1400" kern="100" dirty="0">
                <a:effectLst/>
                <a:latin typeface="+mn-lt"/>
                <a:ea typeface="Aptos" panose="020B0004020202020204" pitchFamily="34" charset="0"/>
                <a:cs typeface="Arial" panose="020B0604020202020204" pitchFamily="34" charset="0"/>
              </a:rPr>
              <a:t> Поширення використання штучного інтелекту в сфері фізичної культури і спорту. Штучний інтелект (ШІ) революціонізує світ спорту. Це включає аналіз результатів, ігрову стратегію та поведінку вболівальників. Використання ШІ як інструменту ефективного управління фізичною культурою і спортом . </a:t>
            </a:r>
          </a:p>
          <a:p>
            <a:pPr algn="just">
              <a:lnSpc>
                <a:spcPct val="100000"/>
              </a:lnSpc>
              <a:spcAft>
                <a:spcPts val="800"/>
              </a:spcAft>
              <a:buNone/>
            </a:pPr>
            <a:r>
              <a:rPr lang="uk-UA" sz="1400" b="1" kern="100" dirty="0">
                <a:effectLst/>
                <a:latin typeface="+mn-lt"/>
                <a:ea typeface="Aptos" panose="020B0004020202020204" pitchFamily="34" charset="0"/>
                <a:cs typeface="Arial" panose="020B0604020202020204" pitchFamily="34" charset="0"/>
              </a:rPr>
              <a:t>6</a:t>
            </a:r>
            <a:r>
              <a:rPr lang="uk-UA" sz="1400" kern="100" dirty="0">
                <a:effectLst/>
                <a:latin typeface="+mn-lt"/>
                <a:ea typeface="Aptos" panose="020B0004020202020204" pitchFamily="34" charset="0"/>
                <a:cs typeface="Arial" panose="020B0604020202020204" pitchFamily="34" charset="0"/>
              </a:rPr>
              <a:t>. Підвищення ролі спортивного менеджменту в розвитку клубної системи. Спортивний менеджмент як функція ефективного управління має зазнати трансформацій та оптимізації з огляду на сучасні організаційні структури, зовнішні чинники. </a:t>
            </a:r>
          </a:p>
          <a:p>
            <a:pPr algn="just">
              <a:lnSpc>
                <a:spcPct val="100000"/>
              </a:lnSpc>
              <a:spcAft>
                <a:spcPts val="800"/>
              </a:spcAft>
              <a:buNone/>
            </a:pPr>
            <a:r>
              <a:rPr lang="uk-UA" sz="1400" b="1" kern="100" dirty="0">
                <a:effectLst/>
                <a:latin typeface="+mn-lt"/>
                <a:ea typeface="Aptos" panose="020B0004020202020204" pitchFamily="34" charset="0"/>
                <a:cs typeface="Arial" panose="020B0604020202020204" pitchFamily="34" charset="0"/>
              </a:rPr>
              <a:t>7.</a:t>
            </a:r>
            <a:r>
              <a:rPr lang="uk-UA" sz="1400" kern="100" dirty="0">
                <a:effectLst/>
                <a:latin typeface="+mn-lt"/>
                <a:ea typeface="Aptos" panose="020B0004020202020204" pitchFamily="34" charset="0"/>
                <a:cs typeface="Arial" panose="020B0604020202020204" pitchFamily="34" charset="0"/>
              </a:rPr>
              <a:t> Специфіка оцінки ресурсного потенціалу сфери фізичної культури і спорту на регіональному рівні. Передбачає застосування </a:t>
            </a:r>
            <a:r>
              <a:rPr lang="uk-UA" sz="1400" kern="100" dirty="0" err="1">
                <a:effectLst/>
                <a:latin typeface="+mn-lt"/>
                <a:ea typeface="Aptos" panose="020B0004020202020204" pitchFamily="34" charset="0"/>
                <a:cs typeface="Arial" panose="020B0604020202020204" pitchFamily="34" charset="0"/>
              </a:rPr>
              <a:t>міждисципланарного</a:t>
            </a:r>
            <a:r>
              <a:rPr lang="uk-UA" sz="1400" kern="100" dirty="0">
                <a:effectLst/>
                <a:latin typeface="+mn-lt"/>
                <a:ea typeface="Aptos" panose="020B0004020202020204" pitchFamily="34" charset="0"/>
                <a:cs typeface="Arial" panose="020B0604020202020204" pitchFamily="34" charset="0"/>
              </a:rPr>
              <a:t> підходу в організації дослідження системи управління фізичною культурою і спортом із застосуванням таких методів як 5W2H аналіз, SWOT -аналіз, PEST -аналіз, </a:t>
            </a:r>
            <a:r>
              <a:rPr lang="en-US" sz="1400" kern="100" dirty="0">
                <a:effectLst/>
                <a:latin typeface="+mn-lt"/>
                <a:ea typeface="Aptos" panose="020B0004020202020204" pitchFamily="34" charset="0"/>
                <a:cs typeface="Arial" panose="020B0604020202020204" pitchFamily="34" charset="0"/>
              </a:rPr>
              <a:t>SPACE</a:t>
            </a:r>
            <a:r>
              <a:rPr lang="uk-UA" sz="1400" kern="100" dirty="0">
                <a:effectLst/>
                <a:latin typeface="+mn-lt"/>
                <a:ea typeface="Aptos" panose="020B0004020202020204" pitchFamily="34" charset="0"/>
                <a:cs typeface="Arial" panose="020B0604020202020204" pitchFamily="34" charset="0"/>
              </a:rPr>
              <a:t>- аналіз .</a:t>
            </a:r>
          </a:p>
          <a:p>
            <a:pPr algn="just">
              <a:lnSpc>
                <a:spcPct val="100000"/>
              </a:lnSpc>
              <a:spcAft>
                <a:spcPts val="800"/>
              </a:spcAft>
              <a:buNone/>
            </a:pPr>
            <a:r>
              <a:rPr lang="uk-UA" sz="1400" b="1" kern="100" dirty="0">
                <a:effectLst/>
                <a:latin typeface="+mn-lt"/>
                <a:ea typeface="Aptos" panose="020B0004020202020204" pitchFamily="34" charset="0"/>
                <a:cs typeface="Arial" panose="020B0604020202020204" pitchFamily="34" charset="0"/>
              </a:rPr>
              <a:t>8. </a:t>
            </a:r>
            <a:r>
              <a:rPr lang="uk-UA" sz="1400" kern="100" dirty="0">
                <a:effectLst/>
                <a:latin typeface="+mn-lt"/>
                <a:ea typeface="Aptos" panose="020B0004020202020204" pitchFamily="34" charset="0"/>
                <a:cs typeface="Arial" panose="020B0604020202020204" pitchFamily="34" charset="0"/>
              </a:rPr>
              <a:t>Масштабування ефективних моделей розвитку сфери фізичної культури і спорту за рахунок ефективного управління в системі науково-практичного партнерства. </a:t>
            </a:r>
          </a:p>
          <a:p>
            <a:pPr indent="449580" algn="just">
              <a:lnSpc>
                <a:spcPct val="100000"/>
              </a:lnSpc>
              <a:spcAft>
                <a:spcPts val="800"/>
              </a:spcAft>
              <a:buNone/>
            </a:pPr>
            <a:r>
              <a:rPr lang="uk-UA" sz="1400" kern="100" dirty="0">
                <a:effectLst/>
                <a:latin typeface="+mn-lt"/>
                <a:ea typeface="Aptos" panose="020B0004020202020204" pitchFamily="34" charset="0"/>
                <a:cs typeface="Arial" panose="020B0604020202020204" pitchFamily="34" charset="0"/>
              </a:rPr>
              <a:t>Прикладом ефективного науково-практичного партнерства в сфері фізичної культури і спорту виступає Житомирський регіон, в якому успішно реалізується </a:t>
            </a:r>
            <a:r>
              <a:rPr lang="ru-RU" sz="1400" kern="100" dirty="0" err="1">
                <a:effectLst/>
                <a:latin typeface="+mn-lt"/>
                <a:ea typeface="Aptos" panose="020B0004020202020204" pitchFamily="34" charset="0"/>
                <a:cs typeface="Arial" panose="020B0604020202020204" pitchFamily="34" charset="0"/>
              </a:rPr>
              <a:t>сценарій</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формування</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креативних</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індустрій</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ґрунтуючись</a:t>
            </a:r>
            <a:r>
              <a:rPr lang="ru-RU" sz="1400" kern="100" dirty="0">
                <a:effectLst/>
                <a:latin typeface="+mn-lt"/>
                <a:ea typeface="Aptos" panose="020B0004020202020204" pitchFamily="34" charset="0"/>
                <a:cs typeface="Arial" panose="020B0604020202020204" pitchFamily="34" charset="0"/>
              </a:rPr>
              <a:t> на </a:t>
            </a:r>
            <a:r>
              <a:rPr lang="ru-RU" sz="1400" kern="100" dirty="0" err="1">
                <a:effectLst/>
                <a:latin typeface="+mn-lt"/>
                <a:ea typeface="Aptos" panose="020B0004020202020204" pitchFamily="34" charset="0"/>
                <a:cs typeface="Arial" panose="020B0604020202020204" pitchFamily="34" charset="0"/>
              </a:rPr>
              <a:t>національних</a:t>
            </a:r>
            <a:r>
              <a:rPr lang="ru-RU" sz="1400" kern="100" dirty="0">
                <a:effectLst/>
                <a:latin typeface="+mn-lt"/>
                <a:ea typeface="Aptos" panose="020B0004020202020204" pitchFamily="34" charset="0"/>
                <a:cs typeface="Arial" panose="020B0604020202020204" pitchFamily="34" charset="0"/>
              </a:rPr>
              <a:t> і </a:t>
            </a:r>
            <a:r>
              <a:rPr lang="ru-RU" sz="1400" kern="100" dirty="0" err="1">
                <a:effectLst/>
                <a:latin typeface="+mn-lt"/>
                <a:ea typeface="Aptos" panose="020B0004020202020204" pitchFamily="34" charset="0"/>
                <a:cs typeface="Arial" panose="020B0604020202020204" pitchFamily="34" charset="0"/>
              </a:rPr>
              <a:t>культурних</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особливостях</a:t>
            </a:r>
            <a:r>
              <a:rPr lang="ru-RU" sz="1400" kern="100" dirty="0">
                <a:effectLst/>
                <a:latin typeface="+mn-lt"/>
                <a:ea typeface="Aptos" panose="020B0004020202020204" pitchFamily="34" charset="0"/>
                <a:cs typeface="Arial" panose="020B0604020202020204" pitchFamily="34" charset="0"/>
              </a:rPr>
              <a:t> за </a:t>
            </a:r>
            <a:r>
              <a:rPr lang="ru-RU" sz="1400" kern="100" dirty="0" err="1">
                <a:effectLst/>
                <a:latin typeface="+mn-lt"/>
                <a:ea typeface="Aptos" panose="020B0004020202020204" pitchFamily="34" charset="0"/>
                <a:cs typeface="Arial" panose="020B0604020202020204" pitchFamily="34" charset="0"/>
              </a:rPr>
              <a:t>рахунок</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моделі</a:t>
            </a:r>
            <a:r>
              <a:rPr lang="ru-RU" sz="1400" kern="100" dirty="0">
                <a:effectLst/>
                <a:latin typeface="+mn-lt"/>
                <a:ea typeface="Aptos" panose="020B0004020202020204" pitchFamily="34" charset="0"/>
                <a:cs typeface="Arial" panose="020B0604020202020204" pitchFamily="34" charset="0"/>
              </a:rPr>
              <a:t> </a:t>
            </a:r>
            <a:r>
              <a:rPr lang="ru-RU" sz="1400" kern="100" dirty="0" err="1">
                <a:effectLst/>
                <a:latin typeface="+mn-lt"/>
                <a:ea typeface="Aptos" panose="020B0004020202020204" pitchFamily="34" charset="0"/>
                <a:cs typeface="Arial" panose="020B0604020202020204" pitchFamily="34" charset="0"/>
              </a:rPr>
              <a:t>Університет</a:t>
            </a:r>
            <a:r>
              <a:rPr lang="ru-RU" sz="1400" kern="100" dirty="0">
                <a:effectLst/>
                <a:latin typeface="+mn-lt"/>
                <a:ea typeface="Aptos" panose="020B0004020202020204" pitchFamily="34" charset="0"/>
                <a:cs typeface="Arial" panose="020B0604020202020204" pitchFamily="34" charset="0"/>
              </a:rPr>
              <a:t> – </a:t>
            </a:r>
            <a:r>
              <a:rPr lang="ru-RU" sz="1400" kern="100" dirty="0" err="1">
                <a:effectLst/>
                <a:latin typeface="+mn-lt"/>
                <a:ea typeface="Aptos" panose="020B0004020202020204" pitchFamily="34" charset="0"/>
                <a:cs typeface="Arial" panose="020B0604020202020204" pitchFamily="34" charset="0"/>
              </a:rPr>
              <a:t>Бізнес</a:t>
            </a:r>
            <a:r>
              <a:rPr lang="ru-RU" sz="1400" kern="100" dirty="0">
                <a:effectLst/>
                <a:latin typeface="+mn-lt"/>
                <a:ea typeface="Aptos" panose="020B0004020202020204" pitchFamily="34" charset="0"/>
                <a:cs typeface="Arial" panose="020B0604020202020204" pitchFamily="34" charset="0"/>
              </a:rPr>
              <a:t> – Влада. </a:t>
            </a:r>
            <a:r>
              <a:rPr lang="uk-UA" sz="1400" kern="100" dirty="0">
                <a:effectLst/>
                <a:latin typeface="+mn-lt"/>
                <a:ea typeface="Aptos" panose="020B0004020202020204" pitchFamily="34" charset="0"/>
                <a:cs typeface="Arial" panose="020B0604020202020204" pitchFamily="34" charset="0"/>
              </a:rPr>
              <a:t>Прикладом ефективної моделі розвитку сфери фізичної культури і спорту на рівні регіону виступає створений на базі Державного університету «Житомирська політехніка» кластер науково-практичного партнерства. Основними засадами такого партнерства виступає співпраця представників освіти та науки, державної влади, громадського сектору та бізнесу, результатом якої є розробка інноваційного продукту (сучасні освітні програми; цифрові інструменти моніторингу фізичного стану; прилади та інше), створеного на запит конкретного об’єкту сфери. На базі Державного університету «Житомирська політехніка» функціонує Інноваційний хаб - екосистема для розвитку інноваційних проєктів, комерціалізації наукових досліджень, втілення підприємницької ініціативи викладачів, студентів та аспірантів Житомирської політехніки. Інноваційний хаб є практичним майданчиком для реалізації партнерських проєктів, спрямованих на розвиток регіону, у співпраці Житомирської політехніки, як інноваційного та технологічного науково-освітнього лідера регіону, спільно фізкультурно-спортивними організаціями, з бізнесом та владними інституціями. </a:t>
            </a:r>
            <a:r>
              <a:rPr lang="uk-UA" sz="1400" kern="100" dirty="0">
                <a:solidFill>
                  <a:schemeClr val="tx1"/>
                </a:solidFill>
                <a:effectLst/>
                <a:latin typeface="+mn-lt"/>
                <a:ea typeface="Aptos" panose="020B0004020202020204" pitchFamily="34" charset="0"/>
                <a:cs typeface="Arial" panose="020B0604020202020204" pitchFamily="34" charset="0"/>
              </a:rPr>
              <a:t>Впроваджені Університетом нові управлінські програми і моделі, фінансово-економічні механізми та соціальні технології, які більш придатні для інтеграції зусиль населення, влади та бізнесу є ефективним інструментом для умов перспективного розвитку сфери фізичної культури і спорту в регіоні.</a:t>
            </a:r>
            <a:endParaRPr lang="uk-UA" sz="1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98758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4F6919-979F-F2B3-F34C-09369BD19A43}"/>
              </a:ext>
            </a:extLst>
          </p:cNvPr>
          <p:cNvSpPr txBox="1"/>
          <p:nvPr/>
        </p:nvSpPr>
        <p:spPr>
          <a:xfrm>
            <a:off x="510363" y="669851"/>
            <a:ext cx="11546958" cy="5150128"/>
          </a:xfrm>
          <a:prstGeom prst="rect">
            <a:avLst/>
          </a:prstGeom>
          <a:noFill/>
        </p:spPr>
        <p:txBody>
          <a:bodyPr wrap="square">
            <a:spAutoFit/>
          </a:bodyPr>
          <a:lstStyle/>
          <a:p>
            <a:pPr algn="ctr">
              <a:lnSpc>
                <a:spcPct val="100000"/>
              </a:lnSpc>
              <a:spcAft>
                <a:spcPts val="800"/>
              </a:spcAft>
              <a:buNone/>
            </a:pPr>
            <a:r>
              <a:rPr lang="uk-UA" sz="1400" b="1" kern="100" dirty="0">
                <a:effectLst/>
                <a:latin typeface="+mn-lt"/>
                <a:ea typeface="Aptos" panose="020B0004020202020204" pitchFamily="34" charset="0"/>
                <a:cs typeface="Arial" panose="020B0604020202020204" pitchFamily="34" charset="0"/>
              </a:rPr>
              <a:t>ДЖЕРЕЛА ТА ЛІТЕРАТУРА</a:t>
            </a:r>
            <a:endParaRPr lang="uk-UA" sz="1400" kern="100" dirty="0">
              <a:effectLst/>
              <a:latin typeface="+mn-lt"/>
              <a:ea typeface="Aptos" panose="020B0004020202020204" pitchFamily="34" charset="0"/>
              <a:cs typeface="Arial" panose="020B0604020202020204" pitchFamily="34" charset="0"/>
            </a:endParaRP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Верховна Рада України. (2016). Постанова Верховної Ради України від 19.10.2016 № 1695-VIII. Про забезпечення сталого розвитку сфери фізичної культури і спорту в Україні в умовах децентралізації влади. </a:t>
            </a:r>
            <a:r>
              <a:rPr lang="uk-UA" sz="1400" u="sng" kern="100" dirty="0">
                <a:solidFill>
                  <a:schemeClr val="tx1"/>
                </a:solidFill>
                <a:effectLst/>
                <a:latin typeface="+mn-lt"/>
                <a:ea typeface="Aptos" panose="020B0004020202020204" pitchFamily="34" charset="0"/>
                <a:cs typeface="Arial" panose="020B0604020202020204" pitchFamily="34" charset="0"/>
                <a:hlinkClick r:id="rId2"/>
              </a:rPr>
              <a:t>https://zakon.rada.gov.ua</a:t>
            </a:r>
            <a:r>
              <a:rPr lang="uk-UA" sz="1400" kern="100" dirty="0">
                <a:effectLst/>
                <a:latin typeface="+mn-lt"/>
                <a:ea typeface="Aptos" panose="020B0004020202020204" pitchFamily="34" charset="0"/>
                <a:cs typeface="Arial" panose="020B0604020202020204" pitchFamily="34" charset="0"/>
              </a:rPr>
              <a:t> </a:t>
            </a: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Верховна Рада України. (2023). Проєкт Закону України «Про внесення змін до Закону України «Про фізичну культуру і спорт» щодо адаптивного спорту». https://www.kmu.gov.ua</a:t>
            </a: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Вольський, Д. С. (2025). Штучний інтелект у спорті: ретроспектива становлення та інтеграційних процесів у спортивну галузь, міжнародний досвід та стан питання в Україні. </a:t>
            </a:r>
            <a:r>
              <a:rPr lang="uk-UA" sz="1400" i="1" kern="100" dirty="0">
                <a:effectLst/>
                <a:latin typeface="+mn-lt"/>
                <a:ea typeface="Aptos" panose="020B0004020202020204" pitchFamily="34" charset="0"/>
                <a:cs typeface="Arial" panose="020B0604020202020204" pitchFamily="34" charset="0"/>
              </a:rPr>
              <a:t>Науковий часопис Українського державного університету імені Михайла Драгоманова. Серія 15</a:t>
            </a:r>
            <a:r>
              <a:rPr lang="uk-UA" sz="1400" kern="100" dirty="0">
                <a:effectLst/>
                <a:latin typeface="+mn-lt"/>
                <a:ea typeface="Aptos" panose="020B0004020202020204" pitchFamily="34" charset="0"/>
                <a:cs typeface="Arial" panose="020B0604020202020204" pitchFamily="34" charset="0"/>
              </a:rPr>
              <a:t>, (1(186), 40-44. </a:t>
            </a:r>
            <a:r>
              <a:rPr lang="uk-UA" sz="1400" u="sng" kern="100" dirty="0">
                <a:solidFill>
                  <a:schemeClr val="tx1"/>
                </a:solidFill>
                <a:effectLst/>
                <a:latin typeface="+mn-lt"/>
                <a:ea typeface="Aptos" panose="020B0004020202020204" pitchFamily="34" charset="0"/>
                <a:cs typeface="Arial" panose="020B0604020202020204" pitchFamily="34" charset="0"/>
                <a:hlinkClick r:id="rId3"/>
              </a:rPr>
              <a:t>https://doi.org/10.31392/UDU-nc.series15.2025.01(186).07</a:t>
            </a:r>
            <a:r>
              <a:rPr lang="uk-UA" sz="1400" kern="100" dirty="0">
                <a:effectLst/>
                <a:latin typeface="+mn-lt"/>
                <a:ea typeface="Aptos" panose="020B0004020202020204" pitchFamily="34" charset="0"/>
                <a:cs typeface="Arial" panose="020B0604020202020204" pitchFamily="34" charset="0"/>
              </a:rPr>
              <a:t> </a:t>
            </a:r>
          </a:p>
          <a:p>
            <a:pPr marL="342900" lvl="0" indent="-342900" algn="just">
              <a:lnSpc>
                <a:spcPct val="100000"/>
              </a:lnSpc>
              <a:buFont typeface="+mj-lt"/>
              <a:buAutoNum type="arabicPeriod"/>
            </a:pPr>
            <a:r>
              <a:rPr lang="uk-UA" sz="1400" kern="100" dirty="0" err="1">
                <a:effectLst/>
                <a:latin typeface="+mn-lt"/>
                <a:ea typeface="Aptos" panose="020B0004020202020204" pitchFamily="34" charset="0"/>
                <a:cs typeface="Arial" panose="020B0604020202020204" pitchFamily="34" charset="0"/>
              </a:rPr>
              <a:t>Грибук</a:t>
            </a:r>
            <a:r>
              <a:rPr lang="uk-UA" sz="1400" kern="100" dirty="0">
                <a:effectLst/>
                <a:latin typeface="+mn-lt"/>
                <a:ea typeface="Aptos" panose="020B0004020202020204" pitchFamily="34" charset="0"/>
                <a:cs typeface="Arial" panose="020B0604020202020204" pitchFamily="34" charset="0"/>
              </a:rPr>
              <a:t> В. </a:t>
            </a:r>
            <a:r>
              <a:rPr lang="uk-UA" sz="1400" kern="100" dirty="0">
                <a:effectLst/>
                <a:latin typeface="+mn-lt"/>
                <a:ea typeface="Times New Roman" panose="02020603050405020304" pitchFamily="18" charset="0"/>
                <a:cs typeface="Arial" panose="020B0604020202020204" pitchFamily="34" charset="0"/>
              </a:rPr>
              <a:t>О. </a:t>
            </a:r>
            <a:r>
              <a:rPr lang="ru-RU" sz="1400" kern="100" dirty="0">
                <a:effectLst/>
                <a:latin typeface="+mn-lt"/>
                <a:ea typeface="Times New Roman" panose="02020603050405020304" pitchFamily="18" charset="0"/>
                <a:cs typeface="Arial" panose="020B0604020202020204" pitchFamily="34" charset="0"/>
              </a:rPr>
              <a:t>(</a:t>
            </a:r>
            <a:r>
              <a:rPr lang="uk-UA" sz="1400" kern="100" dirty="0">
                <a:effectLst/>
                <a:latin typeface="+mn-lt"/>
                <a:ea typeface="Times New Roman" panose="02020603050405020304" pitchFamily="18" charset="0"/>
                <a:cs typeface="Arial" panose="020B0604020202020204" pitchFamily="34" charset="0"/>
              </a:rPr>
              <a:t>2025</a:t>
            </a:r>
            <a:r>
              <a:rPr lang="ru-RU" sz="1400" kern="100" dirty="0">
                <a:effectLst/>
                <a:latin typeface="+mn-lt"/>
                <a:ea typeface="Times New Roman" panose="02020603050405020304" pitchFamily="18" charset="0"/>
                <a:cs typeface="Arial" panose="020B0604020202020204" pitchFamily="34" charset="0"/>
              </a:rPr>
              <a:t>)</a:t>
            </a:r>
            <a:r>
              <a:rPr lang="uk-UA" sz="1400" kern="100" dirty="0">
                <a:effectLst/>
                <a:latin typeface="+mn-lt"/>
                <a:ea typeface="Times New Roman" panose="02020603050405020304" pitchFamily="18" charset="0"/>
                <a:cs typeface="Arial" panose="020B0604020202020204" pitchFamily="34" charset="0"/>
              </a:rPr>
              <a:t>.</a:t>
            </a:r>
            <a:r>
              <a:rPr lang="uk-UA" sz="1400" b="1" kern="100" dirty="0">
                <a:effectLst/>
                <a:latin typeface="+mn-lt"/>
                <a:ea typeface="Aptos" panose="020B0004020202020204" pitchFamily="34" charset="0"/>
                <a:cs typeface="Arial" panose="020B0604020202020204" pitchFamily="34" charset="0"/>
              </a:rPr>
              <a:t> </a:t>
            </a:r>
            <a:r>
              <a:rPr lang="uk-UA" sz="1400" kern="100" dirty="0">
                <a:effectLst/>
                <a:latin typeface="+mn-lt"/>
                <a:ea typeface="Aptos" panose="020B0004020202020204" pitchFamily="34" charset="0"/>
                <a:cs typeface="Arial" panose="020B0604020202020204" pitchFamily="34" charset="0"/>
              </a:rPr>
              <a:t>Вплив глобальних та регіональних трендів на розвиток фізичного виховання школярів</a:t>
            </a:r>
            <a:r>
              <a:rPr lang="uk-UA" sz="1400" kern="100" dirty="0">
                <a:effectLst/>
                <a:latin typeface="+mn-lt"/>
                <a:ea typeface="Times New Roman" panose="02020603050405020304" pitchFamily="18" charset="0"/>
                <a:cs typeface="Arial" panose="020B0604020202020204" pitchFamily="34" charset="0"/>
              </a:rPr>
              <a:t>. Матеріали ІХ Міжнародної науково-практичної конференції (12– 13 червня 2025 р.) Луцьк: Волинський національний університет імені Лесі Українки, с. 160-162.</a:t>
            </a:r>
            <a:endParaRPr lang="uk-UA" sz="1400" kern="100" dirty="0">
              <a:effectLst/>
              <a:latin typeface="+mn-lt"/>
              <a:ea typeface="Aptos" panose="020B0004020202020204" pitchFamily="34" charset="0"/>
              <a:cs typeface="Arial" panose="020B0604020202020204" pitchFamily="34" charset="0"/>
            </a:endParaRP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Дослідницька служба Верховної Ради України (2025). Інформаційна довідка щодо європейської моделі спорту. </a:t>
            </a:r>
            <a:r>
              <a:rPr lang="uk-UA" sz="1400" u="sng" kern="100" dirty="0">
                <a:solidFill>
                  <a:schemeClr val="tx1"/>
                </a:solidFill>
                <a:effectLst/>
                <a:latin typeface="+mn-lt"/>
                <a:ea typeface="Aptos" panose="020B0004020202020204" pitchFamily="34" charset="0"/>
                <a:cs typeface="Arial" panose="020B0604020202020204" pitchFamily="34" charset="0"/>
                <a:hlinkClick r:id="rId4"/>
              </a:rPr>
              <a:t>https://research.rada.gov.ua/documents/analyticRSmaterialsDocs/hum_social_policy/inform_references-hsp/76144.html</a:t>
            </a:r>
            <a:r>
              <a:rPr lang="uk-UA" sz="1400" kern="100" dirty="0">
                <a:effectLst/>
                <a:latin typeface="+mn-lt"/>
                <a:ea typeface="Aptos" panose="020B0004020202020204" pitchFamily="34" charset="0"/>
                <a:cs typeface="Arial" panose="020B0604020202020204" pitchFamily="34" charset="0"/>
              </a:rPr>
              <a:t> </a:t>
            </a:r>
          </a:p>
          <a:p>
            <a:pPr marL="342900" lvl="0" indent="-342900" algn="just">
              <a:lnSpc>
                <a:spcPct val="100000"/>
              </a:lnSpc>
              <a:buFont typeface="+mj-lt"/>
              <a:buAutoNum type="arabicPeriod"/>
            </a:pPr>
            <a:r>
              <a:rPr lang="uk-UA" sz="1400" kern="100" dirty="0">
                <a:effectLst/>
                <a:latin typeface="+mn-lt"/>
                <a:ea typeface="Times New Roman" panose="02020603050405020304" pitchFamily="18" charset="0"/>
                <a:cs typeface="Arial" panose="020B0604020202020204" pitchFamily="34" charset="0"/>
              </a:rPr>
              <a:t>Дутчак М.В., Путятіна Г.М. (2022). Інституційні особливості системи зайнятості у сфері спорту в Європейському Союзі. </a:t>
            </a:r>
            <a:r>
              <a:rPr lang="uk-UA" sz="1400" i="1" kern="100" dirty="0">
                <a:effectLst/>
                <a:latin typeface="+mn-lt"/>
                <a:ea typeface="Times New Roman" panose="02020603050405020304" pitchFamily="18" charset="0"/>
                <a:cs typeface="Arial" panose="020B0604020202020204" pitchFamily="34" charset="0"/>
              </a:rPr>
              <a:t>Теорія і методика фізичного виховання і спорту</a:t>
            </a:r>
            <a:r>
              <a:rPr lang="uk-UA" sz="1400" kern="100" dirty="0">
                <a:effectLst/>
                <a:latin typeface="+mn-lt"/>
                <a:ea typeface="Times New Roman" panose="02020603050405020304" pitchFamily="18" charset="0"/>
                <a:cs typeface="Arial" panose="020B0604020202020204" pitchFamily="34" charset="0"/>
              </a:rPr>
              <a:t>, (4), 63–71. </a:t>
            </a:r>
            <a:r>
              <a:rPr lang="uk-UA" sz="1400" u="sng" kern="100" dirty="0">
                <a:solidFill>
                  <a:schemeClr val="tx1"/>
                </a:solidFill>
                <a:effectLst/>
                <a:latin typeface="+mn-lt"/>
                <a:ea typeface="Times New Roman" panose="02020603050405020304" pitchFamily="18" charset="0"/>
                <a:cs typeface="Arial" panose="020B0604020202020204" pitchFamily="34" charset="0"/>
                <a:hlinkClick r:id="rId5"/>
              </a:rPr>
              <a:t>https://doi.org/10.32652</a:t>
            </a:r>
            <a:r>
              <a:rPr lang="uk-UA" sz="1400" kern="100" dirty="0">
                <a:effectLst/>
                <a:latin typeface="+mn-lt"/>
                <a:ea typeface="Times New Roman" panose="02020603050405020304" pitchFamily="18" charset="0"/>
                <a:cs typeface="Arial" panose="020B0604020202020204" pitchFamily="34" charset="0"/>
              </a:rPr>
              <a:t> </a:t>
            </a:r>
            <a:endParaRPr lang="uk-UA" sz="1400" kern="100" dirty="0">
              <a:effectLst/>
              <a:latin typeface="+mn-lt"/>
              <a:ea typeface="Aptos" panose="020B0004020202020204" pitchFamily="34" charset="0"/>
              <a:cs typeface="Arial" panose="020B0604020202020204" pitchFamily="34" charset="0"/>
            </a:endParaRP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Міністерство молоді та спорту України. Концепція Державної цільової соціальної програми розвитку фізичної культури і спорту на період до 2030 року. </a:t>
            </a:r>
            <a:r>
              <a:rPr lang="uk-UA" sz="1400" u="sng" kern="100" dirty="0">
                <a:solidFill>
                  <a:schemeClr val="tx1"/>
                </a:solidFill>
                <a:effectLst/>
                <a:latin typeface="+mn-lt"/>
                <a:ea typeface="Aptos" panose="020B0004020202020204" pitchFamily="34" charset="0"/>
                <a:cs typeface="Arial" panose="020B0604020202020204" pitchFamily="34" charset="0"/>
                <a:hlinkClick r:id="rId6"/>
              </a:rPr>
              <a:t>https://www.kmu.gov.ua</a:t>
            </a:r>
            <a:r>
              <a:rPr lang="uk-UA" sz="1400" kern="100" dirty="0">
                <a:effectLst/>
                <a:latin typeface="+mn-lt"/>
                <a:ea typeface="Aptos" panose="020B0004020202020204" pitchFamily="34" charset="0"/>
                <a:cs typeface="Arial" panose="020B0604020202020204" pitchFamily="34" charset="0"/>
              </a:rPr>
              <a:t> </a:t>
            </a: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Міністерство молоді та спорту України. (2025) Проєкт Закону України «Про спорт» </a:t>
            </a:r>
            <a:r>
              <a:rPr lang="uk-UA" sz="1400" u="sng" kern="100" dirty="0">
                <a:solidFill>
                  <a:schemeClr val="tx1"/>
                </a:solidFill>
                <a:effectLst/>
                <a:latin typeface="+mn-lt"/>
                <a:ea typeface="Aptos" panose="020B0004020202020204" pitchFamily="34" charset="0"/>
                <a:cs typeface="Arial" panose="020B0604020202020204" pitchFamily="34" charset="0"/>
                <a:hlinkClick r:id="rId7"/>
              </a:rPr>
              <a:t>https://mms.gov.ua/npas/proiekt-zakonu-ukrainy-pro-sport</a:t>
            </a:r>
            <a:r>
              <a:rPr lang="uk-UA" sz="1400" kern="100" dirty="0">
                <a:effectLst/>
                <a:latin typeface="+mn-lt"/>
                <a:ea typeface="Aptos" panose="020B0004020202020204" pitchFamily="34" charset="0"/>
                <a:cs typeface="Arial" panose="020B0604020202020204" pitchFamily="34" charset="0"/>
              </a:rPr>
              <a:t> </a:t>
            </a: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Про затвердження Стратегії розвитку фізичної культури і спорту на період до 2028 року. URL: </a:t>
            </a:r>
            <a:r>
              <a:rPr lang="uk-UA" sz="1400" u="sng" kern="100" dirty="0">
                <a:solidFill>
                  <a:schemeClr val="tx1"/>
                </a:solidFill>
                <a:effectLst/>
                <a:latin typeface="+mn-lt"/>
                <a:ea typeface="Aptos" panose="020B0004020202020204" pitchFamily="34" charset="0"/>
                <a:cs typeface="Arial" panose="020B0604020202020204" pitchFamily="34" charset="0"/>
                <a:hlinkClick r:id="rId8"/>
              </a:rPr>
              <a:t>https://zakon.rada.gov.ua/laws/show/1089-2020-%D0%BF#Text</a:t>
            </a:r>
            <a:endParaRPr lang="uk-UA" sz="1400" kern="100" dirty="0">
              <a:effectLst/>
              <a:latin typeface="+mn-lt"/>
              <a:ea typeface="Aptos" panose="020B0004020202020204" pitchFamily="34" charset="0"/>
              <a:cs typeface="Arial" panose="020B0604020202020204" pitchFamily="34" charset="0"/>
            </a:endParaRPr>
          </a:p>
          <a:p>
            <a:pPr marL="342900" lvl="0" indent="-342900" algn="just">
              <a:lnSpc>
                <a:spcPct val="100000"/>
              </a:lnSpc>
              <a:buFont typeface="+mj-lt"/>
              <a:buAutoNum type="arabicPeriod"/>
            </a:pPr>
            <a:r>
              <a:rPr lang="uk-UA" sz="1400" kern="100" dirty="0">
                <a:effectLst/>
                <a:latin typeface="+mn-lt"/>
                <a:ea typeface="Aptos" panose="020B0004020202020204" pitchFamily="34" charset="0"/>
                <a:cs typeface="Arial" panose="020B0604020202020204" pitchFamily="34" charset="0"/>
              </a:rPr>
              <a:t>Указ Президента України «Про Цілі сталого розвитку України на період до 2030 року»: за станом від 30 вересня 2019 року. N 722/2019. https://zakon.rada.gov.ua/laws/ </a:t>
            </a:r>
            <a:r>
              <a:rPr lang="uk-UA" sz="1400" kern="100" dirty="0" err="1">
                <a:effectLst/>
                <a:latin typeface="+mn-lt"/>
                <a:ea typeface="Aptos" panose="020B0004020202020204" pitchFamily="34" charset="0"/>
                <a:cs typeface="Arial" panose="020B0604020202020204" pitchFamily="34" charset="0"/>
              </a:rPr>
              <a:t>show</a:t>
            </a:r>
            <a:r>
              <a:rPr lang="uk-UA" sz="1400" kern="100" dirty="0">
                <a:effectLst/>
                <a:latin typeface="+mn-lt"/>
                <a:ea typeface="Aptos" panose="020B0004020202020204" pitchFamily="34" charset="0"/>
                <a:cs typeface="Arial" panose="020B0604020202020204" pitchFamily="34" charset="0"/>
              </a:rPr>
              <a:t>/722/2019#Text </a:t>
            </a:r>
          </a:p>
          <a:p>
            <a:pPr marL="342900" lvl="0" indent="-342900" algn="just">
              <a:lnSpc>
                <a:spcPct val="100000"/>
              </a:lnSpc>
              <a:spcAft>
                <a:spcPts val="800"/>
              </a:spcAft>
              <a:buFont typeface="+mj-lt"/>
              <a:buAutoNum type="arabicPeriod"/>
            </a:pPr>
            <a:r>
              <a:rPr lang="uk-UA" sz="1400" kern="100" dirty="0" err="1">
                <a:effectLst/>
                <a:latin typeface="+mn-lt"/>
                <a:ea typeface="Aptos" panose="020B0004020202020204" pitchFamily="34" charset="0"/>
                <a:cs typeface="Arial" panose="020B0604020202020204" pitchFamily="34" charset="0"/>
              </a:rPr>
              <a:t>White</a:t>
            </a:r>
            <a:r>
              <a:rPr lang="uk-UA" sz="1400" kern="100" dirty="0">
                <a:effectLst/>
                <a:latin typeface="+mn-lt"/>
                <a:ea typeface="Aptos" panose="020B0004020202020204" pitchFamily="34" charset="0"/>
                <a:cs typeface="Arial" panose="020B0604020202020204" pitchFamily="34" charset="0"/>
              </a:rPr>
              <a:t> </a:t>
            </a:r>
            <a:r>
              <a:rPr lang="uk-UA" sz="1400" kern="100" dirty="0" err="1">
                <a:effectLst/>
                <a:latin typeface="+mn-lt"/>
                <a:ea typeface="Aptos" panose="020B0004020202020204" pitchFamily="34" charset="0"/>
                <a:cs typeface="Arial" panose="020B0604020202020204" pitchFamily="34" charset="0"/>
              </a:rPr>
              <a:t>Paper</a:t>
            </a:r>
            <a:r>
              <a:rPr lang="uk-UA" sz="1400" kern="100" dirty="0">
                <a:effectLst/>
                <a:latin typeface="+mn-lt"/>
                <a:ea typeface="Aptos" panose="020B0004020202020204" pitchFamily="34" charset="0"/>
                <a:cs typeface="Arial" panose="020B0604020202020204" pitchFamily="34" charset="0"/>
              </a:rPr>
              <a:t>. </a:t>
            </a:r>
            <a:r>
              <a:rPr lang="uk-UA" sz="1400" kern="100" dirty="0" err="1">
                <a:effectLst/>
                <a:latin typeface="+mn-lt"/>
                <a:ea typeface="Aptos" panose="020B0004020202020204" pitchFamily="34" charset="0"/>
                <a:cs typeface="Arial" panose="020B0604020202020204" pitchFamily="34" charset="0"/>
              </a:rPr>
              <a:t>White</a:t>
            </a:r>
            <a:r>
              <a:rPr lang="uk-UA" sz="1400" kern="100" dirty="0">
                <a:effectLst/>
                <a:latin typeface="+mn-lt"/>
                <a:ea typeface="Aptos" panose="020B0004020202020204" pitchFamily="34" charset="0"/>
                <a:cs typeface="Arial" panose="020B0604020202020204" pitchFamily="34" charset="0"/>
              </a:rPr>
              <a:t> </a:t>
            </a:r>
            <a:r>
              <a:rPr lang="uk-UA" sz="1400" kern="100" dirty="0" err="1">
                <a:effectLst/>
                <a:latin typeface="+mn-lt"/>
                <a:ea typeface="Aptos" panose="020B0004020202020204" pitchFamily="34" charset="0"/>
                <a:cs typeface="Arial" panose="020B0604020202020204" pitchFamily="34" charset="0"/>
              </a:rPr>
              <a:t>Paper</a:t>
            </a:r>
            <a:r>
              <a:rPr lang="uk-UA" sz="1400" kern="100" dirty="0">
                <a:effectLst/>
                <a:latin typeface="+mn-lt"/>
                <a:ea typeface="Aptos" panose="020B0004020202020204" pitchFamily="34" charset="0"/>
                <a:cs typeface="Arial" panose="020B0604020202020204" pitchFamily="34" charset="0"/>
              </a:rPr>
              <a:t> </a:t>
            </a:r>
            <a:r>
              <a:rPr lang="uk-UA" sz="1400" kern="100" dirty="0" err="1">
                <a:effectLst/>
                <a:latin typeface="+mn-lt"/>
                <a:ea typeface="Aptos" panose="020B0004020202020204" pitchFamily="34" charset="0"/>
                <a:cs typeface="Arial" panose="020B0604020202020204" pitchFamily="34" charset="0"/>
              </a:rPr>
              <a:t>on</a:t>
            </a:r>
            <a:r>
              <a:rPr lang="uk-UA" sz="1400" kern="100" dirty="0">
                <a:effectLst/>
                <a:latin typeface="+mn-lt"/>
                <a:ea typeface="Aptos" panose="020B0004020202020204" pitchFamily="34" charset="0"/>
                <a:cs typeface="Arial" panose="020B0604020202020204" pitchFamily="34" charset="0"/>
              </a:rPr>
              <a:t> </a:t>
            </a:r>
            <a:r>
              <a:rPr lang="uk-UA" sz="1400" kern="100" dirty="0" err="1">
                <a:effectLst/>
                <a:latin typeface="+mn-lt"/>
                <a:ea typeface="Aptos" panose="020B0004020202020204" pitchFamily="34" charset="0"/>
                <a:cs typeface="Arial" panose="020B0604020202020204" pitchFamily="34" charset="0"/>
              </a:rPr>
              <a:t>Sport</a:t>
            </a:r>
            <a:r>
              <a:rPr lang="uk-UA" sz="1400" kern="100" dirty="0">
                <a:effectLst/>
                <a:latin typeface="+mn-lt"/>
                <a:ea typeface="Aptos" panose="020B0004020202020204" pitchFamily="34" charset="0"/>
                <a:cs typeface="Arial" panose="020B0604020202020204" pitchFamily="34" charset="0"/>
              </a:rPr>
              <a:t> / COM/2007/0391. URL: https://eur-lex.europa.eu/legal </a:t>
            </a:r>
            <a:r>
              <a:rPr lang="uk-UA" sz="1400" kern="100" dirty="0" err="1">
                <a:effectLst/>
                <a:latin typeface="+mn-lt"/>
                <a:ea typeface="Aptos" panose="020B0004020202020204" pitchFamily="34" charset="0"/>
                <a:cs typeface="Arial" panose="020B0604020202020204" pitchFamily="34" charset="0"/>
              </a:rPr>
              <a:t>content</a:t>
            </a:r>
            <a:r>
              <a:rPr lang="uk-UA" sz="1400" kern="100" dirty="0">
                <a:effectLst/>
                <a:latin typeface="+mn-lt"/>
                <a:ea typeface="Aptos" panose="020B0004020202020204" pitchFamily="34" charset="0"/>
                <a:cs typeface="Arial" panose="020B0604020202020204" pitchFamily="34" charset="0"/>
              </a:rPr>
              <a:t>/EN/TXT/?</a:t>
            </a:r>
            <a:r>
              <a:rPr lang="uk-UA" sz="1400" kern="100" dirty="0" err="1">
                <a:effectLst/>
                <a:latin typeface="+mn-lt"/>
                <a:ea typeface="Aptos" panose="020B0004020202020204" pitchFamily="34" charset="0"/>
                <a:cs typeface="Arial" panose="020B0604020202020204" pitchFamily="34" charset="0"/>
              </a:rPr>
              <a:t>uri</a:t>
            </a:r>
            <a:r>
              <a:rPr lang="uk-UA" sz="1400" kern="100" dirty="0">
                <a:effectLst/>
                <a:latin typeface="+mn-lt"/>
                <a:ea typeface="Aptos" panose="020B0004020202020204" pitchFamily="34" charset="0"/>
                <a:cs typeface="Arial" panose="020B0604020202020204" pitchFamily="34" charset="0"/>
              </a:rPr>
              <a:t>=legissum:l35010</a:t>
            </a:r>
            <a:endParaRPr lang="uk-UA" sz="1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912797446"/>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Офіс">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TotalTime>
  <Words>1832</Words>
  <Application>Microsoft Office PowerPoint</Application>
  <PresentationFormat>Широкий екран</PresentationFormat>
  <Paragraphs>114</Paragraphs>
  <Slides>12</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12</vt:i4>
      </vt:variant>
    </vt:vector>
  </HeadingPairs>
  <TitlesOfParts>
    <vt:vector size="17" baseType="lpstr">
      <vt:lpstr>Aptos</vt:lpstr>
      <vt:lpstr>Aptos Display</vt:lpstr>
      <vt:lpstr>Arial</vt:lpstr>
      <vt:lpstr>Times New Roman</vt:lpstr>
      <vt:lpstr>Тема Office</vt:lpstr>
      <vt:lpstr>ОК Вступ до спеціальності  «Фізична культура і спорт»</vt:lpstr>
      <vt:lpstr>Презентація PowerPoint</vt:lpstr>
      <vt:lpstr>Презентація PowerPoint</vt:lpstr>
      <vt:lpstr>Презентація PowerPoint</vt:lpstr>
      <vt:lpstr>Рис. 2. Фізична культура і спорт як соціально-економічна система</vt:lpstr>
      <vt:lpstr>Презентація PowerPoint</vt:lpstr>
      <vt:lpstr>Головні компетентності (до 2030 року)</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Галина Путятіна</dc:creator>
  <cp:lastModifiedBy>Галина Путятіна</cp:lastModifiedBy>
  <cp:revision>5</cp:revision>
  <dcterms:created xsi:type="dcterms:W3CDTF">2026-09-01T04:08:02Z</dcterms:created>
  <dcterms:modified xsi:type="dcterms:W3CDTF">2026-09-01T04:55:53Z</dcterms:modified>
</cp:coreProperties>
</file>