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2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5371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82880" y="0"/>
            <a:ext cx="12271573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828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4  ·  ЗАВДАННЯ ТА ПИТАННЯ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237744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Кількісне оцінювання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господарських ризиків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3931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Практичні ситуації  ·  Розрахункові задачі  ·  Питання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4  ·  ЗАВДАННЯ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943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Структура блоку завдань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00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Практичні ситуації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на оцінку втрат, вибір показників, інтерпретацію кількісних оцінок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262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5262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262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розрахункових задач: очікувані втрати, ймовірність, абсолютні та відносні показники, крива ризику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1838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81838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124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4124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4124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питань для самоперевірки та семінару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  ·  ЗАВДАННЯ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12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1. Що рахувати як «втрати»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Після зриву поставки клієнт відмовився від партії. Підприємство має: собівартість уже виготовленої продукції; витрачений час логістів; штраф за договором; репутаційні наслідки (складніше виміряти); можливу втрату наступних замовлень.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які складові варто включити в кількісну оцінку втрат для рішення «чи посилювати контроль постачальника»? Які втрати краще залишити в якісному описі? Чому «повна» грошова оцінка всіх наслідків часто неможлива?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2. Абсолютний vs відносний показник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Два підрозділи звітують про ризик браку. Цех А: очікувані втрати 80 000 грн на рік при обсязі випуску 2 млн грн. Цех Б: очікувані втрати 40 000 грн при обсязі 400 000 грн. Керівництво каже: «У цеху А ризик більший — цифри втрат вищі».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чи коректний висновок? Які абсолютні та відносні показники тут доречні? Як зміниться порівняння, якщо використати відношення очікуваних втрат до обсягу випуску (або до прибутку)?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12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3–4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3. Мало даних для «точних» формул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нового продукту немає довгої історії продажів і відмов. Аналітик пропонує «не рахувати ризик кількісно, бо немає статистики». Менеджер хоче хоча б порядок величини очікуваних втрат при песимістичному сценарії.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які спрощені кількісні підходи можливі за обмежених даних (сценарні оцінки: оптимістичний / реалістичний / песимістичний; експертна ймовірність × оцінка втрат)? Чим така оцінка відрізняється від розрахунку за довгим рядом спостережень?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4. Інтерпретація «кривої ризику»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графіку для інвестиційного рішення показано: при невеликих втратах імовірність їх перевищення висока; при дуже великих втратах — низька. Керівник запитує: «Де на цій кривій наша межа прийнятного ризику?»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що відображає крива ризику (залежність імовірності від величини втрат)? Як пов’язати криву з поняттям прийнятного / критичного / катастрофічного рівня втрат? Чому межа «прийнятності» — це не лише математика, а й рішення керівництва?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12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5. Вибір методу кількісної оцінки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828800"/>
            <a:ext cx="1097280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Служба ризиків готує оцінку для трьох різних випадків: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А) щоденні дрібні збої фасування — є журнал за 2 роки;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Б) ризик пожежі на складі — подій майже не було, є норми та експертні оцінки страховиків;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В) ризик зриву великого тендеру — одинична подія, висока ціна питання.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Для якого випадку найкраще підходить оцінка на основі частоти історичних подій?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Де доречніші сценарний підхід і оцінка «ймовірність × втрати» за експертними даними?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Чому один і той самий метод не варто механічно застосовувати до А, Б і В?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Як поєднати кількісну оцінку з якісним описом для випадку В, щоб рада розуміла обмеження цифр?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12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1–2. Очікувані втрати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1. Ймовірність і очікувані втрати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рік (250 робочих днів) зафіксовано 20 випадків простою лінії. Середні втрати від одного простою — 15 000 грн.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Оцініть імовірність простою в один робочий день.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Розрахуйте очікувані річні втрати.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Якщо впровадження додаткового обслуговування коштує 180 000 грн на рік і за оцінкою зменшить кількість простоїв удвічі, чи окупиться захід лише з погляду очікуваних втрат від простоїв? (Порівняйте очікувані втрати «до» і «після» + вартість заходу.)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2. Кілька сценаріїв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ризику « зрив постачання сировини» експерти задали три сценарії на рік: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легкий зрив: імовірність 0,40; втрати 50 000 грн;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середній: імовірність 0,15; втрати 200 000 грн;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тяжкий: імовірність 0,05; втрати 800 000 грн.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(Решта ймовірності — відсутність зриву, втрати 0.)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Перевірте, що сума ймовірностей сценаріїв зі зривом не перевищує 1.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Розрахуйте очікувані (середні) річні втрати.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Чому очікувані втрати не показують «найгірший» випадок і навіщо окремо дивитися на тяжкий сценарій?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12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3–4. Абсолютні та відносні показники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3. Порівняння підрозділів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Підрозділ X: очікувані річні втрати від ризику поставок 120 000 грн; річна виручка 3 000 000 грн; прибуток 300 000 грн.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Підрозділ Y: очікувані втрати 60 000 грн; виручка 800 000 грн; прибуток 100 000 грн.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Розрахуйте для кожного: абсолютні очікувані втрати; втрати у % від виручки; втрати у % від прибутку.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Який підрозділ виглядає «ризикованішим» за абсолютним показником і який — за відносними?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Який показник доречніший для рішення про пріоритет заходів зниження ризику? Чому?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4. Коефіцієнт ризику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Планована сума прибутку від операції — 200 000 грн. Можливі втрати при несприятливому розвитку подій оцінено в 50 000 грн (імовірність цього сценарію 0,25). У решті випадків втрати вважаємо нульовими.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Розрахуйте очікувані втрати.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Розрахуйте відношення очікуваних втрат до планового прибутку (простий відносний показник ризику).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Розрахуйте відношення величини можливих втрат у несприятливому сценарії (50 000) до прибутку. Чим цей показник відрізняється від очікуваних втрат і коли він корисніший?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12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Зони ризику та інтерпретація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Рівні втрат і прийнятність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83080"/>
            <a:ext cx="1097280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Підприємство визначило для певного напряму діяльності: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власні кошти (капітал), які можна поставити під ризик: 1 000 000 грн;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очікуваний прибуток за рік: 250 000 грн;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розраховані для різних сценаріїв величини можливих втрат і ймовірності їх не перевищити (умовний приклад):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Втрати до 50 000 грн — імовірність не перевищити цей рівень ≈ 0,70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Втрати до 150 000 грн — ≈ 0,90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Втрати до 400 000 грн — ≈ 0,97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Втрати до 1 000 000 грн — ≈ 0,99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Які з рівнів втрат ближчі до зони «прийнятного», «критичного» (порівнянного з прибутком) і «катастрофічного» (порівнянного з капіталом) ризику — за логікою, розглянутою на лекції?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Чому крива / таблиця «ймовірність — величина втрат» зручніша за одну лише цифру очікуваних втрат?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Якщо керівництво готове прийняти втрати до 150 000 грн, але не готове до втрат понад 400 000 грн, які рішення щодо ризику логічно обговорити (зниження, передача, уникнення)?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12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1–4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основні причини виникнення ризику розглядають при переході до кількісної оцінки? Як вони пов’язані з оцінкою можливих втрат?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включають у поняття втрат і збитків господарської діяльності при кількісному оцінюванні ризику? Які втрати важко виразити в грошах?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чому різниця між абсолютними та відносними показниками вимірювання ризику? Наведіть приклади кожного типу.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таке очікувані (середні) втрати і як їх розраховують при відомих сценаріях (ймовірність × величина втрат)?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12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5–8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відображає крива ризику? Як з її допомогою інтерпретують зони прийнятного, критичного та катастрофічного ризику?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методи кількісного оцінювання ризиків ви знаєте? Коли доречна оцінка на основі історичних частот, а коли — сценарний підхід?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одна лише величина очікуваних втрат недостатня для рішення? Яку роль відіграє аналіз «хвоста» розподілу (рідкісні великі втрати)?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обмеження кількісної оцінки ризику в реальній господарській практиці (нестача даних, зміна умов, суб’єктивність імовірностей)?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12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ДЛЯ ОБГОВОРЕННЯ НА СЕМІНАРІ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Теми для дискусії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«Цифра створює ілюзію точності»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37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Коли кількісна оцінка допомагає рішенню, а коли маскує невизначеність? Як підписувати оцінки застереженнями про якість даних?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78892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971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Очікувані втрати vs найгірший сценарій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менеджмент часто реагує на «максимальні втрати», а не на математичне очікування? Як балансувати обидва погляди?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4480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46634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Відносні показники в малому бізнесі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94360" y="51206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для малого підприємства втрати «у % від прибутку» або «від оборотних коштів» часто важливіші за абсолютні тисячі гривень?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4  ·  ЗАВДАННЯ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12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10312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Тема 4. Завдання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2926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 ·  5 розрахункових задач  ·  8 питань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3657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2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Очікувані втрати, абсолютні та відносні показники, сценарії, зони ризику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1593</Words>
  <Application>Microsoft Macintosh PowerPoint</Application>
  <PresentationFormat>Широкоэкранный</PresentationFormat>
  <Paragraphs>162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Consolas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4. Завдання та питання для закріплення</dc:title>
  <dc:subject>PptxGenJS Presentation</dc:subject>
  <dc:creator>Курс «Управління ризиками»</dc:creator>
  <cp:lastModifiedBy>Александр Ткачук</cp:lastModifiedBy>
  <cp:revision>2</cp:revision>
  <dcterms:created xsi:type="dcterms:W3CDTF">2026-09-03T10:53:37Z</dcterms:created>
  <dcterms:modified xsi:type="dcterms:W3CDTF">2026-09-03T10:55:54Z</dcterms:modified>
</cp:coreProperties>
</file>