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13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Інформаційне забезпечення ризик-менеджменту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13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інформацію, ПЗ, стандарти COSO ERM та FERMA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інформаційні потоки, ПЗ, стандарти, COSO, FERMA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Інформація в системі управління ризиками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щодо ризиків приймаються на основі розрізнених даних: фінанси — з ERP, операції — з таблиць Excel, інциденти — з усних повідомлень. Реєстр ризиків оновлюється раз на рік. Керівництво скаржиться на «сліпі зони» і запізнілі сигнали.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яку роль відіграє інформація в системі управління господарськими та проектними ризиками? Які вимоги до якості інформації (своєчасність, достовірність, повнота, релевантність)? Як організувати інформаційні потоки для РМ?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Програмне забезпечення для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обирає між: (1) Excel + Shared Drive; (2) модуль ризиків у наявній ERP; (3) спеціалізоване ПЗ для ERM / GRC. Бюджет обмежений, користувачів багато, інтеграція з іншими системами бажана.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види програмного забезпечення використовують у ризик-менеджменті? Які критерії вибору ПЗ (функціонал, інтеграція, вартість, зручність)? Коли «достатньо Excel», а коли потрібне спеціалізоване рішення?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Міжнародні стандарти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виходить на міжнародних партнерів / інвесторів. Від неї очікують, що система управління ризиками відповідає визнаним стандартам (ISO 31000, COSO ERM, FERMA тощо). Внутрішня практика поки що «своя» і не формалізована під стандарт.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навіщо потрібні міжнародні стандарти управління ризиками? Які основні стандарти існують і чим вони відрізняються за фокусом? Як стандарт допомагає (і не замінює) реальне управління ризиками?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COSO ERM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Консультант пропонує впровадити Enterprise Risk Management за моделлю COSO. Керівництво чуло про «вісім компонентів» / оновлену модель, але не розуміє, як це перекласти на практику середньої компанії і чи не буде це «надмірною бюрократією».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у чому суть корпоративного ризик-менеджменту ERM за моделлю COSO? Які ключові компоненти / принципи? Як адаптувати COSO ERM до розміру і зрілості організації?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Стандарт FERMA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Ризик-менеджер готує матеріали для ради і хоче спиратися на стандарт FERMA (Federation of European Risk Management Associations). Потрібно коротко пояснити, що це за стандарт, чим він корисний для європейського / українського контексту і як співвідноситься з COSO та ISO 31000.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Що таке стандарт FERMA і який його основний фокус?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Чим FERMA відрізняється від COSO ERM та ISO 31000?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практичні переваги дає орієнтація на FERMA для компанії?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обрати «опорний» стандарт або комбінацію стандартів для організації?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Інформаційні потоки РМ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Опишіть інформаційні потоки для системи управління ризиками на підприємстві.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Джерела даних (внутрішні / зовнішні).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Хто постачає і хто споживає інформацію про ризики.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Вимоги до якості та періодичності оновлення.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Вибір програмного забезпечення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три варіанти ПЗ для РМ (Excel; модуль ERP; спеціалізоване GRC/ERM).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Функціональні можливості.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Вартість, впровадження, інтеграція.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Для якого типу організації кожен варіант доречний?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Ризики самого впровадження ПЗ.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Міжнародні стандарти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порівняльну таблицю стандартів: ISO 31000, COSO ERM, FERMA (за 4–5 критеріями).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Фокус і цільова аудиторія.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Структура / ключові елементи.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Переваги застосування та обмеження.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COSO ERM на практиці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Адаптуйте ключові компоненти / принципи COSO ERM до середнього виробничого підприємства.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компоненти впровадити в першу чергу?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уникнути формального «галочкового» впровадження?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виміряти прогрес зрілості ERM?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Зв’язок COSO ERM з інформаційним забезпеченням і ПЗ.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FERMA та вибір стандарту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Опорний стандарт для організації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обирає опорний підхід до побудови системи РМ.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Коротко охарактеризуйте стандарт FERMA.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Порівняйте FERMA з COSO ERM (2–3 ключові відмінності).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стандарт (або комбінацію) ви б рекомендовали і чому?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стандарт впливає на вимоги до інформації та звітності?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Як уникнути ситуації «стандарт є, управління ризиками — ні»?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Яку роль відіграє інформація в системі управління господарськими та проектними ризиками?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види програмного забезпечення використовують у ризик-менеджменті?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Назвіть основні міжнародні стандарти управління ризиками та їхній фокус.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суть Enterprise Risk Management (ERM) за моделлю COSO?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стандарт FERMA і чим він корисний для організацій?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критерії вибору програмного забезпечення для ризик-менеджменту?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адаптувати COSO ERM до середнього підприємства без надмірної бюрократії?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забезпечити, щоб стандарт не залишався формальністю, а підтримував реальні рішення?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Дані vs рішення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навіть при наявності даних і ПЗ рішення щодо ризиків часто приймаються «на око»? Як змінити цю практику?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Стандарт як каркас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варто «копіювати» COSO/FERMA один-в-один, чи краще брати принципи і адаптувати під контекст?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ПЗ: помічник чи ілюзія контролю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впровадження складного ПЗ для РМ створює цінність, а коли — лише витрати і опір користувачів?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13.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Інформація, ПЗ, ISO/COSO/FERMA, ERM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1149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2026-09-07T09:01:20Z</dcterms:modified>
</cp:coreProperties>
</file>