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6434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11  ·  ЗАВДАННЯ ТА ПИТАННЯ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24688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Ризик-аналіз: зміст та основні інструменти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Практичні ситуації  ·  Задачі  ·  Питання для самоперевірки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11  ·  ЗАВДАННЯ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блоку завдань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ситуації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на проектний ризик, ідентифікацію та інструменти аналізу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262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262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задач: структура проектного ризику, Ісікава, інспекція, оцінка ймовірності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838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838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4124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124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питань для самоперевірки та семінару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  ·  ЗАВДАННЯ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1. Інвестиційна стратегія і ризик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Компанія розробляє інвестиційну стратегію (нове виробництво). Бізнес-план містить оптимістичні грошові потоки, але розділ про ризики — загальний («ринкові коливання, затримки»). Інвестори вимагають структурованого ризик-аналізу проекту.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основні принципи розробки інвестиційної стратегії з урахуванням ризику? Що таке структура проектного ризику (які групи ризиків типово виділяють)? Чому «загальний» опис ризиків недостатній для рішень?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2. Підходи до аналізу проектних ризиків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Аналітики пропонують різні підходи: якісний (експертні оцінки, матриці), кількісний (чутливість, сценарії, Монте-Карло) і комбінований. Бюджет і час обмежені, даних мало.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інструменти ризик-аналізу доречні на ранніх етапах проекту, а які — коли є більше даних? Як обрати глибину аналізу залежно від масштабу інвестицій і невизначеності?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3. Діаграма Ісікави (риб’яча кістка)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 модернізації лінії має ризик «зрив термінів запуску». Команда називає причини поверхнево («підрядник запізниться», «не вистачить грошей»). Керівник пропонує побудувати діаграму Ісікави, щоб систематично розкрити кореневі причини.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 застосувати діаграму Ісікави для ідентифікації причин проектного ризику? Які типові категорії причин (6M або адаптовані) використовувати? У чому цінність методу порівняно з «мозковим штурмом без структури»?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4. Метод прямої інспекції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 запуском проекту команда проводить «пряму інспекцію»: огляд майданчика, перевірка документів підрядників, інтерв’ю з ключовими фахівцями, аналіз аналогічних проектів компанії. Мета — виявити ризики, які не видно з кабінету.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що таке метод прямої інспекції в ідентифікації ризиків? Які джерела інформації він охоплює? Коли він особливо корисний і які його обмеження?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5. Оцінювання ймовірності ризику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828800"/>
            <a:ext cx="109728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Після ідентифікації команда має оцінити ймовірність ключових ризиків. Частина експертів дає «висока / середня / низька», інші — відсотки (10%, 30%, 60%). Даних статистики майже немає, думки розходяться. Потрібно узгодити підхід до оцінювання вірогідності.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Які підходи до оцінювання ймовірності існують (якісні шкали, експертні методи, історичні дані)?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 працювати з розбіжністю експертних оцінок?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Коли достатньо якісної оцінки, а коли потрібна кількісна?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Які типові помилки при оцінці ймовірності проектних ризиків?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1. Структура проектного ризику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інвестиційного проекту (будівництво / запуск нового продукту) складіть структуру проектного ризику.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Виділіть 5–6 груп ризиків (технічні, ринкові, фінансові, організаційні тощо).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Для кожної групи наведіть 2 приклади конкретних ризиків.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Які групи зазвичай найбільш критичні на етапі інвестиційного рішення?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2. Інструменти ризик-аналізу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Порівняйте інструменти: аналіз чутливості, сценарний аналіз, дерево рішень, експертні методи.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Для чого кожен інструмент найкраще підходить?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Які дані потрібні для кожного?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Який мінімальний набір інструментів ви б застосували для середнього проекту?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Коли виправданий більш складний кількісний аналіз?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3. Діаграма Ісікави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Ризик: «перевищення бюджету проекту на &gt;15%». Побудуйте (опишіть) діаграму Ісікави.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Визначте 4–6 основних «кісток» (категорій причин).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Для 2–3 категорій наведіть конкретні причини-фактори.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 результати діаграми використати для подальшої оцінки та реагування?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4. Метод прямої інспекції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Складіть чекліст прямої інспекції для ідентифікації ризиків інвестиційного проекту (виробничий майданчик).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Що перевіряти на майданчику / у документах?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З ким проводити інтерв’ю і які питання ставити?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Які аналоги / бенчмарки аналізувати?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 оформити результати інспекції для реєстру ризиків?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Оцінювання ймовірності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Оцінка ймовірності ідентифікованих ризиків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83080"/>
            <a:ext cx="109728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 три ідентифіковані ризики проекту. Потрібно оцінити їхню ймовірність.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R1: затримка постачання обладнання; R2: зростання цін на сировину &gt;20%; R3: відтік ключових фахівців.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Запропонуйте якісну шкалу (наприклад, 1–5) і опишіть критерії рівнів.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 зібрати експертні оцінки (метод, кількість експертів, узгодження)?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Коли доцільно переходити до кількісних оцінок (%)?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 документувати припущення і невизначеність оцінки?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1–4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основні принципи розробки інвестиційної стратегії з урахуванням ризику?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структура проектного ризику? Які групи ризиків типово виділяють?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підходи та інструменти використовують для аналізу проектних ризиків?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застосовують діаграму Ісікави для ідентифікації ризиків проекту?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5–8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метод прямої інспекції і коли він найбільш корисний?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підходи використовують для оцінювання ймовірності ідентифікованого ризику?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чому обмеження якісних оцінок ймовірності і коли потрібна кількісна оцінка?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типові помилки при ідентифікації та оцінці проектних ризиків?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ДЛЯ ОБГОВОРЕННЯ НА СЕМІНАРІ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Теми для дискусії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Глибина аналізу vs ресурси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37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не витратити зайве на ризик-аналіз і водночас не прийняти інвестиційне рішення «наосліп»?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71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Експертні оцінки і упередження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експерти часто недооцінюють або переоцінюють імовірності? Як зменшити вплив когнітивних упереджень?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63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 ідентифікації до рішення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51206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забезпечити, щоб результати ризик-аналізу реально впливали на інвестиційну стратегію, а не залишалися додатком до бізнес-плану?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11  ·  ЗАВДАННЯ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1031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Тема 11. Завдання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 ·  5 задач  ·  8 питань  ·  теми для дискусії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Проектний ризик, інструменти аналізу, Ісікава, інспекція, оцінка ймовірності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1145</Words>
  <Application>Microsoft Macintosh PowerPoint</Application>
  <PresentationFormat>Широкоэкранный</PresentationFormat>
  <Paragraphs>152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Завдання та питання для закріплення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2026-09-03T10:59:11Z</dcterms:created>
  <dcterms:modified xsi:type="dcterms:W3CDTF">2026-09-07T08:50:58Z</dcterms:modified>
</cp:coreProperties>
</file>