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4" r:id="rId8"/>
    <p:sldId id="263" r:id="rId9"/>
    <p:sldId id="262" r:id="rId10"/>
    <p:sldId id="268" r:id="rId11"/>
    <p:sldId id="267" r:id="rId12"/>
    <p:sldId id="269" r:id="rId13"/>
    <p:sldId id="265" r:id="rId14"/>
    <p:sldId id="272" r:id="rId15"/>
    <p:sldId id="271" r:id="rId16"/>
    <p:sldId id="274" r:id="rId17"/>
    <p:sldId id="273" r:id="rId18"/>
    <p:sldId id="275" r:id="rId19"/>
    <p:sldId id="276" r:id="rId20"/>
    <p:sldId id="270" r:id="rId21"/>
    <p:sldId id="277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07"/>
    <p:restoredTop sz="94579"/>
  </p:normalViewPr>
  <p:slideViewPr>
    <p:cSldViewPr snapToGrid="0">
      <p:cViewPr varScale="1">
        <p:scale>
          <a:sx n="108" d="100"/>
          <a:sy n="108" d="100"/>
        </p:scale>
        <p:origin x="23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 ЯК ЕКОНОМІЧНА КАТЕГОРІЯ</a:t>
            </a:r>
            <a:br>
              <a:rPr lang="ru-RU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1</a:t>
            </a:r>
            <a:br>
              <a:rPr lang="ru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виражає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2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найважливіша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ланка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сполучалося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анархією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хижацькими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методами, і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важкими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соціальними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наслідками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2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знайомі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керівникам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чия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йшла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2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приватної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установлення</a:t>
            </a:r>
            <a:r>
              <a:rPr lang="ru-RU" sz="22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причиною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відомостей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коли першим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запровадив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(лат. с</a:t>
            </a:r>
            <a:r>
              <a:rPr lang="en-US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oncurere</a:t>
            </a:r>
            <a:r>
              <a:rPr lang="en-US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зіштовхуюсь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як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2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товаровиробниками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найвигідніші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привласнення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найбільших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прибутків</a:t>
            </a:r>
            <a:r>
              <a:rPr lang="ru-RU" sz="22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667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3029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сталі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), з одного боку,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змушені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знижувати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покращувати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найвигідніші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підприємствами-споживачами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попитом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верстами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них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353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«Про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змагання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обороту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ринку”.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рисами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цивілізований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легалізований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взаємозамінність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втягнені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точиться 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тотожність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теоретичному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понять,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предмет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1796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потреби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 ринку,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обраний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підприємствами-суперниками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підприємства-виробники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транснаціональні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угруповання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вузькому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підприємства-суперники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намагаються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завоювати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прихильність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широкому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смислі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Певне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лаго,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втілює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відокремлення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конкурентній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не одна, 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товар (предмет), з одного боку, та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розмежовувати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 як стан ринку і як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взаємовідносини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розрізняти</a:t>
            </a:r>
            <a:r>
              <a:rPr lang="ru-RU" sz="19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конкурентний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стан ринку" і "конкурентна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хоч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19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собою.</a:t>
            </a:r>
          </a:p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Конкурентна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Конкурентна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Конкурентна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вищеназваних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2684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намірах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якомога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дорожче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Коли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прагне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завищення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виторгувати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найнижчу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передусім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швидке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дизайн,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післяпродажних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умов оплати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нижчою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вузького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мікро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-, мезо-, макро-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мегарівні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конкурентів-виробників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конкурентів-покупців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виду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50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Внутрігалузева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Міжгалузева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галузях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монополізованого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членами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дрібними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Нецінова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зумовлює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послабити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антимонопольні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угодами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084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криз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безробіття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хижацького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інколи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переростає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недобросовісну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так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двигуном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знаряддям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поновлювати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пильно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стежити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табл. 1.1.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AD57AD-C648-0126-2C30-26F0698A8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15" y="1948543"/>
            <a:ext cx="7666264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17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пройшла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складніших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імпульс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переходом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VIII-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сторіччя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рушійні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Новизна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Сміта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уперше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знижує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принцип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руки»,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смикаючи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за ниточки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маріонеток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«рука»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якого-небудь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плану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безжалісно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витісняти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зайняті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непотрібної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502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відпрацював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теоретично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тонкий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гнучкий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врівноважує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приводить до оптимального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Тонкість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товар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випробовують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неякісну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дорогу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вичерпує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довів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максимальне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вдосконалювалося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точного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мети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Так,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марксистському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антагоністична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вигідні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блага і,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придбати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885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особливо в 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uk-UA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набула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структурна модель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в роботах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Ф.Эджуорта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А.Курно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Дж.Робінсон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Е.Чемберліна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вчених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заклали фундамент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олігополії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структурному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зміщується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одна з одною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тих умов,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7148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роль, яку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Й.Шумпетер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рамках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старого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Нововведення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скептично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сприймаються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ринком, але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новатору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вдається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витісняє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ринку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застарілі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455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конкуреції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проблем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 за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внутрішньогалузева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міжгалузева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міграції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одних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переливу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норма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видом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виробниками-продавцями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споживачами-покупцями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 точки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на ринку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(чиста)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олігополістична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критерієм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неефективна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7930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дотриманням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норм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добросовісна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недобросовісна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 методами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цінова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нецінов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того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прямі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непрямі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Прямими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тому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симпатії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того самого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“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м’яких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 та “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безжалісних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М’які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меж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рамках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і,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не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Безжалісні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загрожують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намагаючись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перехопити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неетичні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табл.1.2.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813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372F1B-4B4E-43B0-5005-DE6C6475C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7" y="936171"/>
            <a:ext cx="9760181" cy="453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08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знаменується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-продажу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і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конкретного продукту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ресурсу;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 свобода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попит,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попит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0525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походить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грецьких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mono” –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 і “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poleo</a:t>
            </a:r>
            <a:r>
              <a:rPr lang="en-US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–</a:t>
            </a:r>
            <a:r>
              <a:rPr lang="uk-UA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продаю.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коли одна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Чиста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антимонопольне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антимонопольна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угода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панівне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становище на ринку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на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олігополією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грецьк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олігос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– мало,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Олігополії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єдина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банки-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гіганти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вирішальну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роль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справі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привласнюють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монопольно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приведена в табл. 1.3,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олігополії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0979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1600" b="0" i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Прикладами </a:t>
            </a:r>
            <a:r>
              <a:rPr lang="ru-RU" sz="1600" b="0" i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монополістичної</a:t>
            </a:r>
            <a:r>
              <a:rPr lang="ru-RU" sz="1600" b="0" i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1600" b="0" i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i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600" b="0" i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ринки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одягу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ресторанів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пива,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м'ячів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гольфу та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споживчих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продають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взаємозамінні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брендом, стилем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16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</a:t>
            </a:r>
            <a:endParaRPr sz="16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64FF67-0CF4-B293-EF63-CAF771F3C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080" y="762107"/>
            <a:ext cx="6570879" cy="512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31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перший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погляд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несумісні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один з одним.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усунути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свою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підриває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чиє-небудь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складному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суперечливому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той факт,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якого-небудь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гостре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бізнесменів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той же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виграш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логіка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поєдинку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веде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який-небудь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підприємець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прагне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перемогти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досягнувши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панувати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 Одним словом,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зароджує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капіталістичні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знищили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разом з нею.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поглиблює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капіталістичних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індустріального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внутрішньогалузева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перш за все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вплутуються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459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ведеться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«фронтом»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зіткнення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немонополізованими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збувається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випущеної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немонополізованим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суперництво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немонополізованими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призводять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породжує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наймогутніші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монополізується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картелі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синдикати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Картель–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домовляються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ринки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Синдикат –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низки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продукт, 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557700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монополістичних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поширюється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на сферу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межах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взаємопов’язаних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Трест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низки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на суму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тресту,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привласнювати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часом вертикальна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переростає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диверсифікацію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основною сферою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багатогалузевий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концерн.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Багатогалузевий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концерн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десятків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сотень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транспорту,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контроль.</a:t>
            </a:r>
          </a:p>
          <a:p>
            <a:pPr algn="just"/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9774617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2679</Words>
  <Application>Microsoft Macintosh PowerPoint</Application>
  <PresentationFormat>Широкоэкранный</PresentationFormat>
  <Paragraphs>115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КОНКУРЕНЦІЯ ЯК ЕКОНОМІЧНА КАТЕГОРІЯ   Лекція 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64</cp:revision>
  <dcterms:created xsi:type="dcterms:W3CDTF">2023-01-12T09:20:21Z</dcterms:created>
  <dcterms:modified xsi:type="dcterms:W3CDTF">2026-09-09T10:06:16Z</dcterms:modified>
</cp:coreProperties>
</file>