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76" r:id="rId4"/>
    <p:sldId id="277" r:id="rId5"/>
    <p:sldId id="282" r:id="rId6"/>
    <p:sldId id="263" r:id="rId7"/>
    <p:sldId id="283" r:id="rId8"/>
    <p:sldId id="258" r:id="rId9"/>
    <p:sldId id="259" r:id="rId10"/>
    <p:sldId id="285" r:id="rId11"/>
    <p:sldId id="272" r:id="rId12"/>
    <p:sldId id="28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85" autoAdjust="0"/>
    <p:restoredTop sz="83937" autoAdjust="0"/>
  </p:normalViewPr>
  <p:slideViewPr>
    <p:cSldViewPr>
      <p:cViewPr varScale="1">
        <p:scale>
          <a:sx n="111" d="100"/>
          <a:sy n="111" d="100"/>
        </p:scale>
        <p:origin x="-1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8C70ED-0B27-4ABD-A7CE-8DD31E585F2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784B3FA-8EAF-412E-92F8-5522747AC3DE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3600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Види трансакцій (за Дж. </a:t>
          </a:r>
          <a:r>
            <a:rPr lang="uk-UA" sz="3600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Коммонсом</a:t>
          </a:r>
          <a:r>
            <a:rPr lang="uk-UA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</a:t>
          </a:r>
        </a:p>
        <a:p>
          <a:pPr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dirty="0"/>
        </a:p>
      </dgm:t>
    </dgm:pt>
    <dgm:pt modelId="{CD482547-DA3C-4728-8B7F-6BB9EF4FE9E2}" type="parTrans" cxnId="{C3F7ED5D-82A9-45E4-A4E0-B3959C75EAD1}">
      <dgm:prSet/>
      <dgm:spPr/>
      <dgm:t>
        <a:bodyPr/>
        <a:lstStyle/>
        <a:p>
          <a:endParaRPr lang="uk-UA"/>
        </a:p>
      </dgm:t>
    </dgm:pt>
    <dgm:pt modelId="{FD771D43-3689-42B0-AC6C-04BD8797A9F1}" type="sibTrans" cxnId="{C3F7ED5D-82A9-45E4-A4E0-B3959C75EAD1}">
      <dgm:prSet/>
      <dgm:spPr/>
      <dgm:t>
        <a:bodyPr/>
        <a:lstStyle/>
        <a:p>
          <a:endParaRPr lang="uk-UA"/>
        </a:p>
      </dgm:t>
    </dgm:pt>
    <dgm:pt modelId="{3E1CE7F3-3817-4650-B624-723F326867B8}">
      <dgm:prSet phldrT="[Текст]"/>
      <dgm:spPr/>
      <dgm:t>
        <a:bodyPr/>
        <a:lstStyle/>
        <a:p>
          <a:r>
            <a:rPr lang="uk-UA" dirty="0" smtClean="0"/>
            <a:t>Торгівельна</a:t>
          </a:r>
          <a:endParaRPr lang="uk-UA" dirty="0"/>
        </a:p>
      </dgm:t>
    </dgm:pt>
    <dgm:pt modelId="{92E112E9-3ACB-48D4-9E5F-ADD07DF327FD}" type="parTrans" cxnId="{09A683BD-39EE-4581-807C-CA4A46E3593E}">
      <dgm:prSet/>
      <dgm:spPr/>
      <dgm:t>
        <a:bodyPr/>
        <a:lstStyle/>
        <a:p>
          <a:endParaRPr lang="uk-UA"/>
        </a:p>
      </dgm:t>
    </dgm:pt>
    <dgm:pt modelId="{D63DE3D7-E9F8-42D3-A366-DB7A3A302AE0}" type="sibTrans" cxnId="{09A683BD-39EE-4581-807C-CA4A46E3593E}">
      <dgm:prSet/>
      <dgm:spPr/>
      <dgm:t>
        <a:bodyPr/>
        <a:lstStyle/>
        <a:p>
          <a:endParaRPr lang="uk-UA"/>
        </a:p>
      </dgm:t>
    </dgm:pt>
    <dgm:pt modelId="{B03EACEC-4A11-4C90-835C-140C7AE86783}">
      <dgm:prSet phldrT="[Текст]"/>
      <dgm:spPr/>
      <dgm:t>
        <a:bodyPr/>
        <a:lstStyle/>
        <a:p>
          <a:r>
            <a:rPr lang="uk-UA" dirty="0" smtClean="0"/>
            <a:t>Управління</a:t>
          </a:r>
          <a:endParaRPr lang="uk-UA" dirty="0"/>
        </a:p>
      </dgm:t>
    </dgm:pt>
    <dgm:pt modelId="{4CEF6CD3-39FD-458F-8914-6827901F54CA}" type="parTrans" cxnId="{28374F8D-0709-4A45-89CE-3B8962631A4E}">
      <dgm:prSet/>
      <dgm:spPr/>
      <dgm:t>
        <a:bodyPr/>
        <a:lstStyle/>
        <a:p>
          <a:endParaRPr lang="uk-UA"/>
        </a:p>
      </dgm:t>
    </dgm:pt>
    <dgm:pt modelId="{C81C8D1A-B394-4524-BD06-757846C42AC4}" type="sibTrans" cxnId="{28374F8D-0709-4A45-89CE-3B8962631A4E}">
      <dgm:prSet/>
      <dgm:spPr/>
      <dgm:t>
        <a:bodyPr/>
        <a:lstStyle/>
        <a:p>
          <a:endParaRPr lang="uk-UA"/>
        </a:p>
      </dgm:t>
    </dgm:pt>
    <dgm:pt modelId="{C9C1A9D7-ADEB-4EB9-B600-751C6D8E01A6}">
      <dgm:prSet phldrT="[Текст]"/>
      <dgm:spPr/>
      <dgm:t>
        <a:bodyPr/>
        <a:lstStyle/>
        <a:p>
          <a:r>
            <a:rPr lang="uk-UA" dirty="0" smtClean="0"/>
            <a:t>Раціонування</a:t>
          </a:r>
          <a:endParaRPr lang="uk-UA" dirty="0"/>
        </a:p>
      </dgm:t>
    </dgm:pt>
    <dgm:pt modelId="{433F65F0-B4B7-4821-8D3A-072609768232}" type="parTrans" cxnId="{35416E22-2B45-48A6-8FC6-E258878D9B70}">
      <dgm:prSet/>
      <dgm:spPr/>
      <dgm:t>
        <a:bodyPr/>
        <a:lstStyle/>
        <a:p>
          <a:endParaRPr lang="uk-UA"/>
        </a:p>
      </dgm:t>
    </dgm:pt>
    <dgm:pt modelId="{EB459619-BDF8-472D-A5F9-FF78FFBE1508}" type="sibTrans" cxnId="{35416E22-2B45-48A6-8FC6-E258878D9B70}">
      <dgm:prSet/>
      <dgm:spPr/>
      <dgm:t>
        <a:bodyPr/>
        <a:lstStyle/>
        <a:p>
          <a:endParaRPr lang="uk-UA"/>
        </a:p>
      </dgm:t>
    </dgm:pt>
    <dgm:pt modelId="{7B50B0E0-22EB-4924-BEBE-4162392C7EC4}" type="pres">
      <dgm:prSet presAssocID="{A28C70ED-0B27-4ABD-A7CE-8DD31E585F2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D1DEEE13-7233-4AD3-B661-A44772E4F8A3}" type="pres">
      <dgm:prSet presAssocID="{2784B3FA-8EAF-412E-92F8-5522747AC3DE}" presName="hierRoot1" presStyleCnt="0">
        <dgm:presLayoutVars>
          <dgm:hierBranch val="init"/>
        </dgm:presLayoutVars>
      </dgm:prSet>
      <dgm:spPr/>
    </dgm:pt>
    <dgm:pt modelId="{86271B34-0D4B-4B3C-94CB-875561A17C6D}" type="pres">
      <dgm:prSet presAssocID="{2784B3FA-8EAF-412E-92F8-5522747AC3DE}" presName="rootComposite1" presStyleCnt="0"/>
      <dgm:spPr/>
    </dgm:pt>
    <dgm:pt modelId="{8784A378-E1D5-46D4-84DA-81425D80EA33}" type="pres">
      <dgm:prSet presAssocID="{2784B3FA-8EAF-412E-92F8-5522747AC3DE}" presName="rootText1" presStyleLbl="node0" presStyleIdx="0" presStyleCnt="1" custScaleX="303723" custScaleY="81871" custLinFactY="-23698" custLinFactNeighborX="-464" custLinFactNeighborY="-10000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DA654F5-08B4-444A-818C-3E349097DDA9}" type="pres">
      <dgm:prSet presAssocID="{2784B3FA-8EAF-412E-92F8-5522747AC3DE}" presName="rootConnector1" presStyleLbl="node1" presStyleIdx="0" presStyleCnt="0"/>
      <dgm:spPr/>
      <dgm:t>
        <a:bodyPr/>
        <a:lstStyle/>
        <a:p>
          <a:endParaRPr lang="uk-UA"/>
        </a:p>
      </dgm:t>
    </dgm:pt>
    <dgm:pt modelId="{FEA4A850-17D1-4C1D-B4DE-BBC79ED3FC6A}" type="pres">
      <dgm:prSet presAssocID="{2784B3FA-8EAF-412E-92F8-5522747AC3DE}" presName="hierChild2" presStyleCnt="0"/>
      <dgm:spPr/>
    </dgm:pt>
    <dgm:pt modelId="{7317D7F7-5615-4C26-8864-710460638065}" type="pres">
      <dgm:prSet presAssocID="{92E112E9-3ACB-48D4-9E5F-ADD07DF327FD}" presName="Name37" presStyleLbl="parChTrans1D2" presStyleIdx="0" presStyleCnt="3"/>
      <dgm:spPr/>
      <dgm:t>
        <a:bodyPr/>
        <a:lstStyle/>
        <a:p>
          <a:endParaRPr lang="uk-UA"/>
        </a:p>
      </dgm:t>
    </dgm:pt>
    <dgm:pt modelId="{864BC8DE-73E8-4B8E-A5B1-859600460F88}" type="pres">
      <dgm:prSet presAssocID="{3E1CE7F3-3817-4650-B624-723F326867B8}" presName="hierRoot2" presStyleCnt="0">
        <dgm:presLayoutVars>
          <dgm:hierBranch val="init"/>
        </dgm:presLayoutVars>
      </dgm:prSet>
      <dgm:spPr/>
    </dgm:pt>
    <dgm:pt modelId="{3FFC519E-5863-4EC0-8862-C62001960AB5}" type="pres">
      <dgm:prSet presAssocID="{3E1CE7F3-3817-4650-B624-723F326867B8}" presName="rootComposite" presStyleCnt="0"/>
      <dgm:spPr/>
    </dgm:pt>
    <dgm:pt modelId="{30E8CF6F-0E6F-4119-85FF-5D79B2CCF4A4}" type="pres">
      <dgm:prSet presAssocID="{3E1CE7F3-3817-4650-B624-723F326867B8}" presName="rootText" presStyleLbl="node2" presStyleIdx="0" presStyleCnt="3" custLinFactNeighborX="-23" custLinFactNeighborY="8263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F27EED5-1317-4521-8E80-B37B2307AF4A}" type="pres">
      <dgm:prSet presAssocID="{3E1CE7F3-3817-4650-B624-723F326867B8}" presName="rootConnector" presStyleLbl="node2" presStyleIdx="0" presStyleCnt="3"/>
      <dgm:spPr/>
      <dgm:t>
        <a:bodyPr/>
        <a:lstStyle/>
        <a:p>
          <a:endParaRPr lang="uk-UA"/>
        </a:p>
      </dgm:t>
    </dgm:pt>
    <dgm:pt modelId="{BF303618-147B-42E1-81F0-4C4576DA40AD}" type="pres">
      <dgm:prSet presAssocID="{3E1CE7F3-3817-4650-B624-723F326867B8}" presName="hierChild4" presStyleCnt="0"/>
      <dgm:spPr/>
    </dgm:pt>
    <dgm:pt modelId="{F827C233-2C3B-4061-A463-3C65CF23B188}" type="pres">
      <dgm:prSet presAssocID="{3E1CE7F3-3817-4650-B624-723F326867B8}" presName="hierChild5" presStyleCnt="0"/>
      <dgm:spPr/>
    </dgm:pt>
    <dgm:pt modelId="{E231BD0A-00CC-4313-B532-DF2A586A6296}" type="pres">
      <dgm:prSet presAssocID="{4CEF6CD3-39FD-458F-8914-6827901F54CA}" presName="Name37" presStyleLbl="parChTrans1D2" presStyleIdx="1" presStyleCnt="3"/>
      <dgm:spPr/>
      <dgm:t>
        <a:bodyPr/>
        <a:lstStyle/>
        <a:p>
          <a:endParaRPr lang="uk-UA"/>
        </a:p>
      </dgm:t>
    </dgm:pt>
    <dgm:pt modelId="{AC24426A-89BA-4E1E-8CB9-E83731A2110C}" type="pres">
      <dgm:prSet presAssocID="{B03EACEC-4A11-4C90-835C-140C7AE86783}" presName="hierRoot2" presStyleCnt="0">
        <dgm:presLayoutVars>
          <dgm:hierBranch val="init"/>
        </dgm:presLayoutVars>
      </dgm:prSet>
      <dgm:spPr/>
    </dgm:pt>
    <dgm:pt modelId="{05A1FCDD-CF84-4B2A-979D-811BAA2E276B}" type="pres">
      <dgm:prSet presAssocID="{B03EACEC-4A11-4C90-835C-140C7AE86783}" presName="rootComposite" presStyleCnt="0"/>
      <dgm:spPr/>
    </dgm:pt>
    <dgm:pt modelId="{FD0D9145-A74F-497A-9DA4-74F66F6A6941}" type="pres">
      <dgm:prSet presAssocID="{B03EACEC-4A11-4C90-835C-140C7AE86783}" presName="rootText" presStyleLbl="node2" presStyleIdx="1" presStyleCnt="3" custLinFactNeighborX="-14484" custLinFactNeighborY="8263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8DC41BA-0904-49A8-88E1-5C4C2B9A54DF}" type="pres">
      <dgm:prSet presAssocID="{B03EACEC-4A11-4C90-835C-140C7AE86783}" presName="rootConnector" presStyleLbl="node2" presStyleIdx="1" presStyleCnt="3"/>
      <dgm:spPr/>
      <dgm:t>
        <a:bodyPr/>
        <a:lstStyle/>
        <a:p>
          <a:endParaRPr lang="uk-UA"/>
        </a:p>
      </dgm:t>
    </dgm:pt>
    <dgm:pt modelId="{82AF2D47-B5E4-4AC2-9FCD-B122AA2680D3}" type="pres">
      <dgm:prSet presAssocID="{B03EACEC-4A11-4C90-835C-140C7AE86783}" presName="hierChild4" presStyleCnt="0"/>
      <dgm:spPr/>
    </dgm:pt>
    <dgm:pt modelId="{EB45E4D8-786B-4111-9731-753E51FB4900}" type="pres">
      <dgm:prSet presAssocID="{B03EACEC-4A11-4C90-835C-140C7AE86783}" presName="hierChild5" presStyleCnt="0"/>
      <dgm:spPr/>
    </dgm:pt>
    <dgm:pt modelId="{CB6B98B2-E913-4EFF-857A-A6BE95276296}" type="pres">
      <dgm:prSet presAssocID="{433F65F0-B4B7-4821-8D3A-072609768232}" presName="Name37" presStyleLbl="parChTrans1D2" presStyleIdx="2" presStyleCnt="3"/>
      <dgm:spPr/>
      <dgm:t>
        <a:bodyPr/>
        <a:lstStyle/>
        <a:p>
          <a:endParaRPr lang="uk-UA"/>
        </a:p>
      </dgm:t>
    </dgm:pt>
    <dgm:pt modelId="{06E2EB81-BD81-44E7-8A23-50D2934E9369}" type="pres">
      <dgm:prSet presAssocID="{C9C1A9D7-ADEB-4EB9-B600-751C6D8E01A6}" presName="hierRoot2" presStyleCnt="0">
        <dgm:presLayoutVars>
          <dgm:hierBranch val="init"/>
        </dgm:presLayoutVars>
      </dgm:prSet>
      <dgm:spPr/>
    </dgm:pt>
    <dgm:pt modelId="{E5C1AED9-08D1-471B-B348-83C4DEF36FF8}" type="pres">
      <dgm:prSet presAssocID="{C9C1A9D7-ADEB-4EB9-B600-751C6D8E01A6}" presName="rootComposite" presStyleCnt="0"/>
      <dgm:spPr/>
    </dgm:pt>
    <dgm:pt modelId="{961D372D-FF8B-49DF-B829-B6190269384E}" type="pres">
      <dgm:prSet presAssocID="{C9C1A9D7-ADEB-4EB9-B600-751C6D8E01A6}" presName="rootText" presStyleLbl="node2" presStyleIdx="2" presStyleCnt="3" custLinFactNeighborX="-26141" custLinFactNeighborY="8263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2CA8D36-AB39-436A-A86D-7A379467D6DD}" type="pres">
      <dgm:prSet presAssocID="{C9C1A9D7-ADEB-4EB9-B600-751C6D8E01A6}" presName="rootConnector" presStyleLbl="node2" presStyleIdx="2" presStyleCnt="3"/>
      <dgm:spPr/>
      <dgm:t>
        <a:bodyPr/>
        <a:lstStyle/>
        <a:p>
          <a:endParaRPr lang="uk-UA"/>
        </a:p>
      </dgm:t>
    </dgm:pt>
    <dgm:pt modelId="{A4025E2F-5011-4F08-8C20-1CCC8AA22940}" type="pres">
      <dgm:prSet presAssocID="{C9C1A9D7-ADEB-4EB9-B600-751C6D8E01A6}" presName="hierChild4" presStyleCnt="0"/>
      <dgm:spPr/>
    </dgm:pt>
    <dgm:pt modelId="{7B2A0661-118E-433E-BBE0-E5F8F71D60DA}" type="pres">
      <dgm:prSet presAssocID="{C9C1A9D7-ADEB-4EB9-B600-751C6D8E01A6}" presName="hierChild5" presStyleCnt="0"/>
      <dgm:spPr/>
    </dgm:pt>
    <dgm:pt modelId="{D283E464-BAB2-4E61-A918-DEAC66A80E9C}" type="pres">
      <dgm:prSet presAssocID="{2784B3FA-8EAF-412E-92F8-5522747AC3DE}" presName="hierChild3" presStyleCnt="0"/>
      <dgm:spPr/>
    </dgm:pt>
  </dgm:ptLst>
  <dgm:cxnLst>
    <dgm:cxn modelId="{30F9681B-744D-46A5-8D32-DAE3046F1563}" type="presOf" srcId="{2784B3FA-8EAF-412E-92F8-5522747AC3DE}" destId="{7DA654F5-08B4-444A-818C-3E349097DDA9}" srcOrd="1" destOrd="0" presId="urn:microsoft.com/office/officeart/2005/8/layout/orgChart1"/>
    <dgm:cxn modelId="{6E33F9E5-33D9-490E-A724-94A6B6C998E0}" type="presOf" srcId="{B03EACEC-4A11-4C90-835C-140C7AE86783}" destId="{FD0D9145-A74F-497A-9DA4-74F66F6A6941}" srcOrd="0" destOrd="0" presId="urn:microsoft.com/office/officeart/2005/8/layout/orgChart1"/>
    <dgm:cxn modelId="{EE6627C8-9478-4D48-8BC7-E7DEA0AB0548}" type="presOf" srcId="{3E1CE7F3-3817-4650-B624-723F326867B8}" destId="{9F27EED5-1317-4521-8E80-B37B2307AF4A}" srcOrd="1" destOrd="0" presId="urn:microsoft.com/office/officeart/2005/8/layout/orgChart1"/>
    <dgm:cxn modelId="{09A683BD-39EE-4581-807C-CA4A46E3593E}" srcId="{2784B3FA-8EAF-412E-92F8-5522747AC3DE}" destId="{3E1CE7F3-3817-4650-B624-723F326867B8}" srcOrd="0" destOrd="0" parTransId="{92E112E9-3ACB-48D4-9E5F-ADD07DF327FD}" sibTransId="{D63DE3D7-E9F8-42D3-A366-DB7A3A302AE0}"/>
    <dgm:cxn modelId="{28374F8D-0709-4A45-89CE-3B8962631A4E}" srcId="{2784B3FA-8EAF-412E-92F8-5522747AC3DE}" destId="{B03EACEC-4A11-4C90-835C-140C7AE86783}" srcOrd="1" destOrd="0" parTransId="{4CEF6CD3-39FD-458F-8914-6827901F54CA}" sibTransId="{C81C8D1A-B394-4524-BD06-757846C42AC4}"/>
    <dgm:cxn modelId="{D729923B-A5C9-4C77-B7A4-C426C69AB5FF}" type="presOf" srcId="{A28C70ED-0B27-4ABD-A7CE-8DD31E585F2E}" destId="{7B50B0E0-22EB-4924-BEBE-4162392C7EC4}" srcOrd="0" destOrd="0" presId="urn:microsoft.com/office/officeart/2005/8/layout/orgChart1"/>
    <dgm:cxn modelId="{7D270A18-3A83-4956-941A-90205EBD0981}" type="presOf" srcId="{4CEF6CD3-39FD-458F-8914-6827901F54CA}" destId="{E231BD0A-00CC-4313-B532-DF2A586A6296}" srcOrd="0" destOrd="0" presId="urn:microsoft.com/office/officeart/2005/8/layout/orgChart1"/>
    <dgm:cxn modelId="{09B2E6E9-2D34-43AE-8AD9-225BC9D2C2A2}" type="presOf" srcId="{92E112E9-3ACB-48D4-9E5F-ADD07DF327FD}" destId="{7317D7F7-5615-4C26-8864-710460638065}" srcOrd="0" destOrd="0" presId="urn:microsoft.com/office/officeart/2005/8/layout/orgChart1"/>
    <dgm:cxn modelId="{74888143-CD74-42C8-999B-625AD4F9A371}" type="presOf" srcId="{3E1CE7F3-3817-4650-B624-723F326867B8}" destId="{30E8CF6F-0E6F-4119-85FF-5D79B2CCF4A4}" srcOrd="0" destOrd="0" presId="urn:microsoft.com/office/officeart/2005/8/layout/orgChart1"/>
    <dgm:cxn modelId="{6EE89E25-BF25-4028-83D3-263B9FCA42D0}" type="presOf" srcId="{C9C1A9D7-ADEB-4EB9-B600-751C6D8E01A6}" destId="{961D372D-FF8B-49DF-B829-B6190269384E}" srcOrd="0" destOrd="0" presId="urn:microsoft.com/office/officeart/2005/8/layout/orgChart1"/>
    <dgm:cxn modelId="{72B35304-B77B-4BAC-BA66-95291898C06F}" type="presOf" srcId="{B03EACEC-4A11-4C90-835C-140C7AE86783}" destId="{98DC41BA-0904-49A8-88E1-5C4C2B9A54DF}" srcOrd="1" destOrd="0" presId="urn:microsoft.com/office/officeart/2005/8/layout/orgChart1"/>
    <dgm:cxn modelId="{179891F0-4846-4ABE-9382-0B7C0E2AB23C}" type="presOf" srcId="{433F65F0-B4B7-4821-8D3A-072609768232}" destId="{CB6B98B2-E913-4EFF-857A-A6BE95276296}" srcOrd="0" destOrd="0" presId="urn:microsoft.com/office/officeart/2005/8/layout/orgChart1"/>
    <dgm:cxn modelId="{673B3982-ACFF-4325-9BFC-46AC6DF47EC7}" type="presOf" srcId="{2784B3FA-8EAF-412E-92F8-5522747AC3DE}" destId="{8784A378-E1D5-46D4-84DA-81425D80EA33}" srcOrd="0" destOrd="0" presId="urn:microsoft.com/office/officeart/2005/8/layout/orgChart1"/>
    <dgm:cxn modelId="{C3F7ED5D-82A9-45E4-A4E0-B3959C75EAD1}" srcId="{A28C70ED-0B27-4ABD-A7CE-8DD31E585F2E}" destId="{2784B3FA-8EAF-412E-92F8-5522747AC3DE}" srcOrd="0" destOrd="0" parTransId="{CD482547-DA3C-4728-8B7F-6BB9EF4FE9E2}" sibTransId="{FD771D43-3689-42B0-AC6C-04BD8797A9F1}"/>
    <dgm:cxn modelId="{C152CC70-5A8D-4A23-B5E6-9EF4EB75A8D8}" type="presOf" srcId="{C9C1A9D7-ADEB-4EB9-B600-751C6D8E01A6}" destId="{B2CA8D36-AB39-436A-A86D-7A379467D6DD}" srcOrd="1" destOrd="0" presId="urn:microsoft.com/office/officeart/2005/8/layout/orgChart1"/>
    <dgm:cxn modelId="{35416E22-2B45-48A6-8FC6-E258878D9B70}" srcId="{2784B3FA-8EAF-412E-92F8-5522747AC3DE}" destId="{C9C1A9D7-ADEB-4EB9-B600-751C6D8E01A6}" srcOrd="2" destOrd="0" parTransId="{433F65F0-B4B7-4821-8D3A-072609768232}" sibTransId="{EB459619-BDF8-472D-A5F9-FF78FFBE1508}"/>
    <dgm:cxn modelId="{C56A1B62-494C-4C5D-8488-B5D97814262B}" type="presParOf" srcId="{7B50B0E0-22EB-4924-BEBE-4162392C7EC4}" destId="{D1DEEE13-7233-4AD3-B661-A44772E4F8A3}" srcOrd="0" destOrd="0" presId="urn:microsoft.com/office/officeart/2005/8/layout/orgChart1"/>
    <dgm:cxn modelId="{7DA6EEBB-FBA7-402C-A88E-91E9FDC18DA6}" type="presParOf" srcId="{D1DEEE13-7233-4AD3-B661-A44772E4F8A3}" destId="{86271B34-0D4B-4B3C-94CB-875561A17C6D}" srcOrd="0" destOrd="0" presId="urn:microsoft.com/office/officeart/2005/8/layout/orgChart1"/>
    <dgm:cxn modelId="{89B2B1F5-BE35-4A01-A6D3-87E6F9CB8595}" type="presParOf" srcId="{86271B34-0D4B-4B3C-94CB-875561A17C6D}" destId="{8784A378-E1D5-46D4-84DA-81425D80EA33}" srcOrd="0" destOrd="0" presId="urn:microsoft.com/office/officeart/2005/8/layout/orgChart1"/>
    <dgm:cxn modelId="{789E7211-3E32-4666-A8BA-CBEBD55FC103}" type="presParOf" srcId="{86271B34-0D4B-4B3C-94CB-875561A17C6D}" destId="{7DA654F5-08B4-444A-818C-3E349097DDA9}" srcOrd="1" destOrd="0" presId="urn:microsoft.com/office/officeart/2005/8/layout/orgChart1"/>
    <dgm:cxn modelId="{A8138488-EEEB-4E3E-8E1D-0C177B5F8B87}" type="presParOf" srcId="{D1DEEE13-7233-4AD3-B661-A44772E4F8A3}" destId="{FEA4A850-17D1-4C1D-B4DE-BBC79ED3FC6A}" srcOrd="1" destOrd="0" presId="urn:microsoft.com/office/officeart/2005/8/layout/orgChart1"/>
    <dgm:cxn modelId="{534A9074-0272-4DA4-A3EC-61237193DF94}" type="presParOf" srcId="{FEA4A850-17D1-4C1D-B4DE-BBC79ED3FC6A}" destId="{7317D7F7-5615-4C26-8864-710460638065}" srcOrd="0" destOrd="0" presId="urn:microsoft.com/office/officeart/2005/8/layout/orgChart1"/>
    <dgm:cxn modelId="{C0A911A2-0F31-406F-8C98-52254A18FC3E}" type="presParOf" srcId="{FEA4A850-17D1-4C1D-B4DE-BBC79ED3FC6A}" destId="{864BC8DE-73E8-4B8E-A5B1-859600460F88}" srcOrd="1" destOrd="0" presId="urn:microsoft.com/office/officeart/2005/8/layout/orgChart1"/>
    <dgm:cxn modelId="{156C4433-EE77-4B30-A710-C8DF68D956C6}" type="presParOf" srcId="{864BC8DE-73E8-4B8E-A5B1-859600460F88}" destId="{3FFC519E-5863-4EC0-8862-C62001960AB5}" srcOrd="0" destOrd="0" presId="urn:microsoft.com/office/officeart/2005/8/layout/orgChart1"/>
    <dgm:cxn modelId="{E2C267ED-9901-4FA2-A8CE-8322198D0E8B}" type="presParOf" srcId="{3FFC519E-5863-4EC0-8862-C62001960AB5}" destId="{30E8CF6F-0E6F-4119-85FF-5D79B2CCF4A4}" srcOrd="0" destOrd="0" presId="urn:microsoft.com/office/officeart/2005/8/layout/orgChart1"/>
    <dgm:cxn modelId="{4EAB77DE-CAE7-4A98-AE4B-8D256BE60820}" type="presParOf" srcId="{3FFC519E-5863-4EC0-8862-C62001960AB5}" destId="{9F27EED5-1317-4521-8E80-B37B2307AF4A}" srcOrd="1" destOrd="0" presId="urn:microsoft.com/office/officeart/2005/8/layout/orgChart1"/>
    <dgm:cxn modelId="{F4BA1836-C3E0-4042-BE4D-3199101EF909}" type="presParOf" srcId="{864BC8DE-73E8-4B8E-A5B1-859600460F88}" destId="{BF303618-147B-42E1-81F0-4C4576DA40AD}" srcOrd="1" destOrd="0" presId="urn:microsoft.com/office/officeart/2005/8/layout/orgChart1"/>
    <dgm:cxn modelId="{9C7BFF8C-B121-417B-950D-A49C31907346}" type="presParOf" srcId="{864BC8DE-73E8-4B8E-A5B1-859600460F88}" destId="{F827C233-2C3B-4061-A463-3C65CF23B188}" srcOrd="2" destOrd="0" presId="urn:microsoft.com/office/officeart/2005/8/layout/orgChart1"/>
    <dgm:cxn modelId="{22996DC1-C5B1-4482-886F-C404F06E0C55}" type="presParOf" srcId="{FEA4A850-17D1-4C1D-B4DE-BBC79ED3FC6A}" destId="{E231BD0A-00CC-4313-B532-DF2A586A6296}" srcOrd="2" destOrd="0" presId="urn:microsoft.com/office/officeart/2005/8/layout/orgChart1"/>
    <dgm:cxn modelId="{3998E095-8CDC-4126-92BB-35B9EDAC301F}" type="presParOf" srcId="{FEA4A850-17D1-4C1D-B4DE-BBC79ED3FC6A}" destId="{AC24426A-89BA-4E1E-8CB9-E83731A2110C}" srcOrd="3" destOrd="0" presId="urn:microsoft.com/office/officeart/2005/8/layout/orgChart1"/>
    <dgm:cxn modelId="{4BC56CD6-2886-4E91-AB6D-E8D9C642B75A}" type="presParOf" srcId="{AC24426A-89BA-4E1E-8CB9-E83731A2110C}" destId="{05A1FCDD-CF84-4B2A-979D-811BAA2E276B}" srcOrd="0" destOrd="0" presId="urn:microsoft.com/office/officeart/2005/8/layout/orgChart1"/>
    <dgm:cxn modelId="{15DC9F06-09D4-4F02-9EC5-EEC82347A3D1}" type="presParOf" srcId="{05A1FCDD-CF84-4B2A-979D-811BAA2E276B}" destId="{FD0D9145-A74F-497A-9DA4-74F66F6A6941}" srcOrd="0" destOrd="0" presId="urn:microsoft.com/office/officeart/2005/8/layout/orgChart1"/>
    <dgm:cxn modelId="{C151BBDF-9E6E-4FB7-8335-51726195171B}" type="presParOf" srcId="{05A1FCDD-CF84-4B2A-979D-811BAA2E276B}" destId="{98DC41BA-0904-49A8-88E1-5C4C2B9A54DF}" srcOrd="1" destOrd="0" presId="urn:microsoft.com/office/officeart/2005/8/layout/orgChart1"/>
    <dgm:cxn modelId="{4B839B76-3AF4-4B74-B6BF-32C47F087B0B}" type="presParOf" srcId="{AC24426A-89BA-4E1E-8CB9-E83731A2110C}" destId="{82AF2D47-B5E4-4AC2-9FCD-B122AA2680D3}" srcOrd="1" destOrd="0" presId="urn:microsoft.com/office/officeart/2005/8/layout/orgChart1"/>
    <dgm:cxn modelId="{2D5F5B9E-DA9C-4217-AD9D-608FD0E849D0}" type="presParOf" srcId="{AC24426A-89BA-4E1E-8CB9-E83731A2110C}" destId="{EB45E4D8-786B-4111-9731-753E51FB4900}" srcOrd="2" destOrd="0" presId="urn:microsoft.com/office/officeart/2005/8/layout/orgChart1"/>
    <dgm:cxn modelId="{6F37853E-BB3D-41BF-A671-9BEE8F36019F}" type="presParOf" srcId="{FEA4A850-17D1-4C1D-B4DE-BBC79ED3FC6A}" destId="{CB6B98B2-E913-4EFF-857A-A6BE95276296}" srcOrd="4" destOrd="0" presId="urn:microsoft.com/office/officeart/2005/8/layout/orgChart1"/>
    <dgm:cxn modelId="{6AC2F07A-446E-41E0-80C1-FF1AB12900B0}" type="presParOf" srcId="{FEA4A850-17D1-4C1D-B4DE-BBC79ED3FC6A}" destId="{06E2EB81-BD81-44E7-8A23-50D2934E9369}" srcOrd="5" destOrd="0" presId="urn:microsoft.com/office/officeart/2005/8/layout/orgChart1"/>
    <dgm:cxn modelId="{97622D49-F95E-4E64-9225-5C3F8357E874}" type="presParOf" srcId="{06E2EB81-BD81-44E7-8A23-50D2934E9369}" destId="{E5C1AED9-08D1-471B-B348-83C4DEF36FF8}" srcOrd="0" destOrd="0" presId="urn:microsoft.com/office/officeart/2005/8/layout/orgChart1"/>
    <dgm:cxn modelId="{D450DDC9-B14C-44C3-A27D-742D58255F1B}" type="presParOf" srcId="{E5C1AED9-08D1-471B-B348-83C4DEF36FF8}" destId="{961D372D-FF8B-49DF-B829-B6190269384E}" srcOrd="0" destOrd="0" presId="urn:microsoft.com/office/officeart/2005/8/layout/orgChart1"/>
    <dgm:cxn modelId="{69B83542-702F-49B6-AD61-D0F4A1569A02}" type="presParOf" srcId="{E5C1AED9-08D1-471B-B348-83C4DEF36FF8}" destId="{B2CA8D36-AB39-436A-A86D-7A379467D6DD}" srcOrd="1" destOrd="0" presId="urn:microsoft.com/office/officeart/2005/8/layout/orgChart1"/>
    <dgm:cxn modelId="{7207E73C-985F-443F-AEB2-8CBAACBF4E2A}" type="presParOf" srcId="{06E2EB81-BD81-44E7-8A23-50D2934E9369}" destId="{A4025E2F-5011-4F08-8C20-1CCC8AA22940}" srcOrd="1" destOrd="0" presId="urn:microsoft.com/office/officeart/2005/8/layout/orgChart1"/>
    <dgm:cxn modelId="{727F1175-1337-47AD-8469-18E92A06BC14}" type="presParOf" srcId="{06E2EB81-BD81-44E7-8A23-50D2934E9369}" destId="{7B2A0661-118E-433E-BBE0-E5F8F71D60DA}" srcOrd="2" destOrd="0" presId="urn:microsoft.com/office/officeart/2005/8/layout/orgChart1"/>
    <dgm:cxn modelId="{8465AA13-123A-4FC1-AD7E-327AE3D8F4A3}" type="presParOf" srcId="{D1DEEE13-7233-4AD3-B661-A44772E4F8A3}" destId="{D283E464-BAB2-4E61-A918-DEAC66A80E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FDE6D9-6A95-42B4-A25A-E12FD502B4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3EEEA1E-30CD-46D2-B3B9-FCC04AFE9201}">
      <dgm:prSet phldrT="[Текст]"/>
      <dgm:spPr/>
      <dgm:t>
        <a:bodyPr/>
        <a:lstStyle/>
        <a:p>
          <a:r>
            <a:rPr lang="uk-UA" dirty="0" smtClean="0"/>
            <a:t>Витрати на пошук і обробіток інформації </a:t>
          </a:r>
        </a:p>
        <a:p>
          <a:r>
            <a:rPr lang="uk-UA" dirty="0" smtClean="0"/>
            <a:t>(виявлення альтернатив)</a:t>
          </a:r>
          <a:endParaRPr lang="uk-UA" dirty="0"/>
        </a:p>
      </dgm:t>
    </dgm:pt>
    <dgm:pt modelId="{8132B77C-90C3-4F5D-9233-5553A5509893}" type="parTrans" cxnId="{A8D366DF-5808-4205-A3B0-E236F3BB39DC}">
      <dgm:prSet/>
      <dgm:spPr/>
      <dgm:t>
        <a:bodyPr/>
        <a:lstStyle/>
        <a:p>
          <a:endParaRPr lang="uk-UA"/>
        </a:p>
      </dgm:t>
    </dgm:pt>
    <dgm:pt modelId="{C4CE6B0F-6D28-426E-8C7E-06ECA1B5CA53}" type="sibTrans" cxnId="{A8D366DF-5808-4205-A3B0-E236F3BB39DC}">
      <dgm:prSet/>
      <dgm:spPr/>
      <dgm:t>
        <a:bodyPr/>
        <a:lstStyle/>
        <a:p>
          <a:endParaRPr lang="uk-UA"/>
        </a:p>
      </dgm:t>
    </dgm:pt>
    <dgm:pt modelId="{503A77C2-5659-48A7-B6F5-6745D7C37451}">
      <dgm:prSet phldrT="[Текст]"/>
      <dgm:spPr/>
      <dgm:t>
        <a:bodyPr/>
        <a:lstStyle/>
        <a:p>
          <a:r>
            <a:rPr lang="uk-UA" dirty="0" smtClean="0"/>
            <a:t>Витрати вимірювання</a:t>
          </a:r>
          <a:endParaRPr lang="uk-UA" dirty="0"/>
        </a:p>
      </dgm:t>
    </dgm:pt>
    <dgm:pt modelId="{1A87F1A5-6DDF-47BC-8FA5-36958B85A6BE}" type="parTrans" cxnId="{007534D7-7F41-4FFC-AE95-4ECCB3275708}">
      <dgm:prSet/>
      <dgm:spPr/>
      <dgm:t>
        <a:bodyPr/>
        <a:lstStyle/>
        <a:p>
          <a:endParaRPr lang="uk-UA"/>
        </a:p>
      </dgm:t>
    </dgm:pt>
    <dgm:pt modelId="{1448369F-F745-45D5-9B46-D4F93000EEA7}" type="sibTrans" cxnId="{007534D7-7F41-4FFC-AE95-4ECCB3275708}">
      <dgm:prSet/>
      <dgm:spPr/>
      <dgm:t>
        <a:bodyPr/>
        <a:lstStyle/>
        <a:p>
          <a:endParaRPr lang="uk-UA"/>
        </a:p>
      </dgm:t>
    </dgm:pt>
    <dgm:pt modelId="{3AB9B433-FC6E-438B-A122-C4C2059F8C6B}">
      <dgm:prSet phldrT="[Текст]"/>
      <dgm:spPr/>
      <dgm:t>
        <a:bodyPr/>
        <a:lstStyle/>
        <a:p>
          <a:r>
            <a:rPr lang="uk-UA" dirty="0" smtClean="0"/>
            <a:t>Витрати проведення перемовин і укладання контрактів</a:t>
          </a:r>
          <a:endParaRPr lang="uk-UA" dirty="0"/>
        </a:p>
      </dgm:t>
    </dgm:pt>
    <dgm:pt modelId="{78C8D300-60AE-47B7-A3D0-19337F34F9B9}" type="parTrans" cxnId="{D719EA54-07D7-4DD6-AB83-DB58D51B8931}">
      <dgm:prSet/>
      <dgm:spPr/>
      <dgm:t>
        <a:bodyPr/>
        <a:lstStyle/>
        <a:p>
          <a:endParaRPr lang="uk-UA"/>
        </a:p>
      </dgm:t>
    </dgm:pt>
    <dgm:pt modelId="{635B1E90-DC79-4408-85E9-4207B12D0029}" type="sibTrans" cxnId="{D719EA54-07D7-4DD6-AB83-DB58D51B8931}">
      <dgm:prSet/>
      <dgm:spPr/>
      <dgm:t>
        <a:bodyPr/>
        <a:lstStyle/>
        <a:p>
          <a:endParaRPr lang="uk-UA"/>
        </a:p>
      </dgm:t>
    </dgm:pt>
    <dgm:pt modelId="{0BC9970D-FFA8-4B2E-B113-CEF7C1EF65D1}">
      <dgm:prSet phldrT="[Текст]"/>
      <dgm:spPr/>
      <dgm:t>
        <a:bodyPr/>
        <a:lstStyle/>
        <a:p>
          <a:r>
            <a:rPr lang="uk-UA" dirty="0" smtClean="0"/>
            <a:t>Витрати специфікації і захисту прав власності</a:t>
          </a:r>
          <a:endParaRPr lang="uk-UA" dirty="0"/>
        </a:p>
      </dgm:t>
    </dgm:pt>
    <dgm:pt modelId="{12F2555E-CEAF-44C2-BB06-F141AEFCBD42}" type="parTrans" cxnId="{0DFE94DF-6C0E-49B4-A940-BBB6790B7EE7}">
      <dgm:prSet/>
      <dgm:spPr/>
      <dgm:t>
        <a:bodyPr/>
        <a:lstStyle/>
        <a:p>
          <a:endParaRPr lang="uk-UA"/>
        </a:p>
      </dgm:t>
    </dgm:pt>
    <dgm:pt modelId="{3C06B629-B30F-4255-BD4A-E3CC9D1AC268}" type="sibTrans" cxnId="{0DFE94DF-6C0E-49B4-A940-BBB6790B7EE7}">
      <dgm:prSet/>
      <dgm:spPr/>
      <dgm:t>
        <a:bodyPr/>
        <a:lstStyle/>
        <a:p>
          <a:endParaRPr lang="uk-UA"/>
        </a:p>
      </dgm:t>
    </dgm:pt>
    <dgm:pt modelId="{13F617C7-D6DC-4CAD-B8C9-E9F399AF0795}">
      <dgm:prSet phldrT="[Текст]"/>
      <dgm:spPr/>
      <dgm:t>
        <a:bodyPr/>
        <a:lstStyle/>
        <a:p>
          <a:r>
            <a:rPr lang="uk-UA" dirty="0" smtClean="0"/>
            <a:t>Витрати опортуністичної  поведінки</a:t>
          </a:r>
          <a:endParaRPr lang="uk-UA" dirty="0"/>
        </a:p>
      </dgm:t>
    </dgm:pt>
    <dgm:pt modelId="{7E32184B-3A32-461F-8B28-14E736BFD9F8}" type="parTrans" cxnId="{0ECEA52C-FEA9-402A-97CD-D56A6F443577}">
      <dgm:prSet/>
      <dgm:spPr/>
      <dgm:t>
        <a:bodyPr/>
        <a:lstStyle/>
        <a:p>
          <a:endParaRPr lang="uk-UA"/>
        </a:p>
      </dgm:t>
    </dgm:pt>
    <dgm:pt modelId="{3554B509-DEAF-478B-9235-30661686A746}" type="sibTrans" cxnId="{0ECEA52C-FEA9-402A-97CD-D56A6F443577}">
      <dgm:prSet/>
      <dgm:spPr/>
      <dgm:t>
        <a:bodyPr/>
        <a:lstStyle/>
        <a:p>
          <a:endParaRPr lang="uk-UA"/>
        </a:p>
      </dgm:t>
    </dgm:pt>
    <dgm:pt modelId="{F860319B-79F3-443E-BAE7-855886BC1FB9}" type="pres">
      <dgm:prSet presAssocID="{62FDE6D9-6A95-42B4-A25A-E12FD502B4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23B9FFF-D321-47C2-9CEB-D0C7B8F0C927}" type="pres">
      <dgm:prSet presAssocID="{B3EEEA1E-30CD-46D2-B3B9-FCC04AFE920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B162D4B-1182-457E-9B61-952E3ACFFF12}" type="pres">
      <dgm:prSet presAssocID="{C4CE6B0F-6D28-426E-8C7E-06ECA1B5CA53}" presName="spacer" presStyleCnt="0"/>
      <dgm:spPr/>
    </dgm:pt>
    <dgm:pt modelId="{721FF1E6-2676-40EB-8F69-8648516D3BF5}" type="pres">
      <dgm:prSet presAssocID="{503A77C2-5659-48A7-B6F5-6745D7C3745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ADDA28-6D61-41CF-AF38-9FAF0EC5973E}" type="pres">
      <dgm:prSet presAssocID="{1448369F-F745-45D5-9B46-D4F93000EEA7}" presName="spacer" presStyleCnt="0"/>
      <dgm:spPr/>
    </dgm:pt>
    <dgm:pt modelId="{1050C32D-470A-4A01-AC2B-8B79B1B541A4}" type="pres">
      <dgm:prSet presAssocID="{3AB9B433-FC6E-438B-A122-C4C2059F8C6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22427B7-B795-49B3-915B-3774830068BC}" type="pres">
      <dgm:prSet presAssocID="{635B1E90-DC79-4408-85E9-4207B12D0029}" presName="spacer" presStyleCnt="0"/>
      <dgm:spPr/>
    </dgm:pt>
    <dgm:pt modelId="{ECED85AE-2946-4204-BE6C-CCC9B3BAC135}" type="pres">
      <dgm:prSet presAssocID="{0BC9970D-FFA8-4B2E-B113-CEF7C1EF65D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B6D76D6-9F19-4830-9F48-2CBCFE69C34B}" type="pres">
      <dgm:prSet presAssocID="{3C06B629-B30F-4255-BD4A-E3CC9D1AC268}" presName="spacer" presStyleCnt="0"/>
      <dgm:spPr/>
    </dgm:pt>
    <dgm:pt modelId="{41394C82-F1BD-44C1-B805-A6D8DD543DBE}" type="pres">
      <dgm:prSet presAssocID="{13F617C7-D6DC-4CAD-B8C9-E9F399AF0795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6B23DBE-FF9E-44D4-BC3B-746DE5435DA8}" type="presOf" srcId="{0BC9970D-FFA8-4B2E-B113-CEF7C1EF65D1}" destId="{ECED85AE-2946-4204-BE6C-CCC9B3BAC135}" srcOrd="0" destOrd="0" presId="urn:microsoft.com/office/officeart/2005/8/layout/vList2"/>
    <dgm:cxn modelId="{2EE34BB7-8575-4BE1-8FB5-27B7F2629772}" type="presOf" srcId="{B3EEEA1E-30CD-46D2-B3B9-FCC04AFE9201}" destId="{223B9FFF-D321-47C2-9CEB-D0C7B8F0C927}" srcOrd="0" destOrd="0" presId="urn:microsoft.com/office/officeart/2005/8/layout/vList2"/>
    <dgm:cxn modelId="{D719EA54-07D7-4DD6-AB83-DB58D51B8931}" srcId="{62FDE6D9-6A95-42B4-A25A-E12FD502B4A8}" destId="{3AB9B433-FC6E-438B-A122-C4C2059F8C6B}" srcOrd="2" destOrd="0" parTransId="{78C8D300-60AE-47B7-A3D0-19337F34F9B9}" sibTransId="{635B1E90-DC79-4408-85E9-4207B12D0029}"/>
    <dgm:cxn modelId="{007534D7-7F41-4FFC-AE95-4ECCB3275708}" srcId="{62FDE6D9-6A95-42B4-A25A-E12FD502B4A8}" destId="{503A77C2-5659-48A7-B6F5-6745D7C37451}" srcOrd="1" destOrd="0" parTransId="{1A87F1A5-6DDF-47BC-8FA5-36958B85A6BE}" sibTransId="{1448369F-F745-45D5-9B46-D4F93000EEA7}"/>
    <dgm:cxn modelId="{38A0E2C3-81E9-4683-AD49-A4D9A3A767A4}" type="presOf" srcId="{3AB9B433-FC6E-438B-A122-C4C2059F8C6B}" destId="{1050C32D-470A-4A01-AC2B-8B79B1B541A4}" srcOrd="0" destOrd="0" presId="urn:microsoft.com/office/officeart/2005/8/layout/vList2"/>
    <dgm:cxn modelId="{0DFE94DF-6C0E-49B4-A940-BBB6790B7EE7}" srcId="{62FDE6D9-6A95-42B4-A25A-E12FD502B4A8}" destId="{0BC9970D-FFA8-4B2E-B113-CEF7C1EF65D1}" srcOrd="3" destOrd="0" parTransId="{12F2555E-CEAF-44C2-BB06-F141AEFCBD42}" sibTransId="{3C06B629-B30F-4255-BD4A-E3CC9D1AC268}"/>
    <dgm:cxn modelId="{48458C82-33DB-4FC6-819B-166597534096}" type="presOf" srcId="{13F617C7-D6DC-4CAD-B8C9-E9F399AF0795}" destId="{41394C82-F1BD-44C1-B805-A6D8DD543DBE}" srcOrd="0" destOrd="0" presId="urn:microsoft.com/office/officeart/2005/8/layout/vList2"/>
    <dgm:cxn modelId="{A8D366DF-5808-4205-A3B0-E236F3BB39DC}" srcId="{62FDE6D9-6A95-42B4-A25A-E12FD502B4A8}" destId="{B3EEEA1E-30CD-46D2-B3B9-FCC04AFE9201}" srcOrd="0" destOrd="0" parTransId="{8132B77C-90C3-4F5D-9233-5553A5509893}" sibTransId="{C4CE6B0F-6D28-426E-8C7E-06ECA1B5CA53}"/>
    <dgm:cxn modelId="{ADF5FD56-CF20-4BE2-A385-24832D7EDE46}" type="presOf" srcId="{503A77C2-5659-48A7-B6F5-6745D7C37451}" destId="{721FF1E6-2676-40EB-8F69-8648516D3BF5}" srcOrd="0" destOrd="0" presId="urn:microsoft.com/office/officeart/2005/8/layout/vList2"/>
    <dgm:cxn modelId="{0ECEA52C-FEA9-402A-97CD-D56A6F443577}" srcId="{62FDE6D9-6A95-42B4-A25A-E12FD502B4A8}" destId="{13F617C7-D6DC-4CAD-B8C9-E9F399AF0795}" srcOrd="4" destOrd="0" parTransId="{7E32184B-3A32-461F-8B28-14E736BFD9F8}" sibTransId="{3554B509-DEAF-478B-9235-30661686A746}"/>
    <dgm:cxn modelId="{30E55B78-AE96-42D6-B930-2C5001484584}" type="presOf" srcId="{62FDE6D9-6A95-42B4-A25A-E12FD502B4A8}" destId="{F860319B-79F3-443E-BAE7-855886BC1FB9}" srcOrd="0" destOrd="0" presId="urn:microsoft.com/office/officeart/2005/8/layout/vList2"/>
    <dgm:cxn modelId="{E7F16C57-A5D3-468F-82A8-83F264A8FDA0}" type="presParOf" srcId="{F860319B-79F3-443E-BAE7-855886BC1FB9}" destId="{223B9FFF-D321-47C2-9CEB-D0C7B8F0C927}" srcOrd="0" destOrd="0" presId="urn:microsoft.com/office/officeart/2005/8/layout/vList2"/>
    <dgm:cxn modelId="{0F17A430-0B4F-4CEE-86D5-F429671C812F}" type="presParOf" srcId="{F860319B-79F3-443E-BAE7-855886BC1FB9}" destId="{4B162D4B-1182-457E-9B61-952E3ACFFF12}" srcOrd="1" destOrd="0" presId="urn:microsoft.com/office/officeart/2005/8/layout/vList2"/>
    <dgm:cxn modelId="{5549853C-2FF9-4755-A016-014AA25BE32F}" type="presParOf" srcId="{F860319B-79F3-443E-BAE7-855886BC1FB9}" destId="{721FF1E6-2676-40EB-8F69-8648516D3BF5}" srcOrd="2" destOrd="0" presId="urn:microsoft.com/office/officeart/2005/8/layout/vList2"/>
    <dgm:cxn modelId="{FF087120-0FBB-4F60-9ABB-D8D06DC178BC}" type="presParOf" srcId="{F860319B-79F3-443E-BAE7-855886BC1FB9}" destId="{AAADDA28-6D61-41CF-AF38-9FAF0EC5973E}" srcOrd="3" destOrd="0" presId="urn:microsoft.com/office/officeart/2005/8/layout/vList2"/>
    <dgm:cxn modelId="{49579737-88CC-4AD9-85B0-EF529C8143CB}" type="presParOf" srcId="{F860319B-79F3-443E-BAE7-855886BC1FB9}" destId="{1050C32D-470A-4A01-AC2B-8B79B1B541A4}" srcOrd="4" destOrd="0" presId="urn:microsoft.com/office/officeart/2005/8/layout/vList2"/>
    <dgm:cxn modelId="{D8FD43F1-79B0-4C6C-9553-04DB5B707369}" type="presParOf" srcId="{F860319B-79F3-443E-BAE7-855886BC1FB9}" destId="{E22427B7-B795-49B3-915B-3774830068BC}" srcOrd="5" destOrd="0" presId="urn:microsoft.com/office/officeart/2005/8/layout/vList2"/>
    <dgm:cxn modelId="{287A0B91-4B24-4E98-AB0E-74CD6D0942D0}" type="presParOf" srcId="{F860319B-79F3-443E-BAE7-855886BC1FB9}" destId="{ECED85AE-2946-4204-BE6C-CCC9B3BAC135}" srcOrd="6" destOrd="0" presId="urn:microsoft.com/office/officeart/2005/8/layout/vList2"/>
    <dgm:cxn modelId="{E0FA0039-9756-4AA0-92BD-6260C5B56EAB}" type="presParOf" srcId="{F860319B-79F3-443E-BAE7-855886BC1FB9}" destId="{5B6D76D6-9F19-4830-9F48-2CBCFE69C34B}" srcOrd="7" destOrd="0" presId="urn:microsoft.com/office/officeart/2005/8/layout/vList2"/>
    <dgm:cxn modelId="{D803F778-2397-4146-A0C4-103AF38EA49D}" type="presParOf" srcId="{F860319B-79F3-443E-BAE7-855886BC1FB9}" destId="{41394C82-F1BD-44C1-B805-A6D8DD543DB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6B98B2-E913-4EFF-857A-A6BE95276296}">
      <dsp:nvSpPr>
        <dsp:cNvPr id="0" name=""/>
        <dsp:cNvSpPr/>
      </dsp:nvSpPr>
      <dsp:spPr>
        <a:xfrm>
          <a:off x="4380570" y="1051371"/>
          <a:ext cx="2448239" cy="3125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5419"/>
              </a:lnTo>
              <a:lnTo>
                <a:pt x="2448239" y="2855419"/>
              </a:lnTo>
              <a:lnTo>
                <a:pt x="2448239" y="3125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1BD0A-00CC-4313-B532-DF2A586A6296}">
      <dsp:nvSpPr>
        <dsp:cNvPr id="0" name=""/>
        <dsp:cNvSpPr/>
      </dsp:nvSpPr>
      <dsp:spPr>
        <a:xfrm>
          <a:off x="4020486" y="1051371"/>
          <a:ext cx="360084" cy="3125097"/>
        </a:xfrm>
        <a:custGeom>
          <a:avLst/>
          <a:gdLst/>
          <a:ahLst/>
          <a:cxnLst/>
          <a:rect l="0" t="0" r="0" b="0"/>
          <a:pathLst>
            <a:path>
              <a:moveTo>
                <a:pt x="360084" y="0"/>
              </a:moveTo>
              <a:lnTo>
                <a:pt x="360084" y="2855419"/>
              </a:lnTo>
              <a:lnTo>
                <a:pt x="0" y="2855419"/>
              </a:lnTo>
              <a:lnTo>
                <a:pt x="0" y="3125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17D7F7-5615-4C26-8864-710460638065}">
      <dsp:nvSpPr>
        <dsp:cNvPr id="0" name=""/>
        <dsp:cNvSpPr/>
      </dsp:nvSpPr>
      <dsp:spPr>
        <a:xfrm>
          <a:off x="1284180" y="1051371"/>
          <a:ext cx="3096390" cy="3125084"/>
        </a:xfrm>
        <a:custGeom>
          <a:avLst/>
          <a:gdLst/>
          <a:ahLst/>
          <a:cxnLst/>
          <a:rect l="0" t="0" r="0" b="0"/>
          <a:pathLst>
            <a:path>
              <a:moveTo>
                <a:pt x="3096390" y="0"/>
              </a:moveTo>
              <a:lnTo>
                <a:pt x="3096390" y="2855406"/>
              </a:lnTo>
              <a:lnTo>
                <a:pt x="0" y="2855406"/>
              </a:lnTo>
              <a:lnTo>
                <a:pt x="0" y="31250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84A378-E1D5-46D4-84DA-81425D80EA33}">
      <dsp:nvSpPr>
        <dsp:cNvPr id="0" name=""/>
        <dsp:cNvSpPr/>
      </dsp:nvSpPr>
      <dsp:spPr>
        <a:xfrm>
          <a:off x="480218" y="0"/>
          <a:ext cx="7800704" cy="10513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3600" kern="1200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Види трансакцій (за Дж. </a:t>
          </a:r>
          <a:r>
            <a:rPr lang="uk-UA" sz="3600" kern="1200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Коммонсом</a:t>
          </a:r>
          <a:r>
            <a:rPr lang="uk-UA" sz="36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</a:t>
          </a:r>
        </a:p>
        <a:p>
          <a:pPr lvl="0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 dirty="0"/>
        </a:p>
      </dsp:txBody>
      <dsp:txXfrm>
        <a:off x="480218" y="0"/>
        <a:ext cx="7800704" cy="1051371"/>
      </dsp:txXfrm>
    </dsp:sp>
    <dsp:sp modelId="{30E8CF6F-0E6F-4119-85FF-5D79B2CCF4A4}">
      <dsp:nvSpPr>
        <dsp:cNvPr id="0" name=""/>
        <dsp:cNvSpPr/>
      </dsp:nvSpPr>
      <dsp:spPr>
        <a:xfrm>
          <a:off x="0" y="4176455"/>
          <a:ext cx="2568361" cy="1284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Торгівельна</a:t>
          </a:r>
          <a:endParaRPr lang="uk-UA" sz="3400" kern="1200" dirty="0"/>
        </a:p>
      </dsp:txBody>
      <dsp:txXfrm>
        <a:off x="0" y="4176455"/>
        <a:ext cx="2568361" cy="1284180"/>
      </dsp:txXfrm>
    </dsp:sp>
    <dsp:sp modelId="{FD0D9145-A74F-497A-9DA4-74F66F6A6941}">
      <dsp:nvSpPr>
        <dsp:cNvPr id="0" name=""/>
        <dsp:cNvSpPr/>
      </dsp:nvSpPr>
      <dsp:spPr>
        <a:xfrm>
          <a:off x="2736305" y="4176468"/>
          <a:ext cx="2568361" cy="1284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Управління</a:t>
          </a:r>
          <a:endParaRPr lang="uk-UA" sz="3400" kern="1200" dirty="0"/>
        </a:p>
      </dsp:txBody>
      <dsp:txXfrm>
        <a:off x="2736305" y="4176468"/>
        <a:ext cx="2568361" cy="1284180"/>
      </dsp:txXfrm>
    </dsp:sp>
    <dsp:sp modelId="{961D372D-FF8B-49DF-B829-B6190269384E}">
      <dsp:nvSpPr>
        <dsp:cNvPr id="0" name=""/>
        <dsp:cNvSpPr/>
      </dsp:nvSpPr>
      <dsp:spPr>
        <a:xfrm>
          <a:off x="5544629" y="4176468"/>
          <a:ext cx="2568361" cy="1284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Раціонування</a:t>
          </a:r>
          <a:endParaRPr lang="uk-UA" sz="3400" kern="1200" dirty="0"/>
        </a:p>
      </dsp:txBody>
      <dsp:txXfrm>
        <a:off x="5544629" y="4176468"/>
        <a:ext cx="2568361" cy="12841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3B9FFF-D321-47C2-9CEB-D0C7B8F0C927}">
      <dsp:nvSpPr>
        <dsp:cNvPr id="0" name=""/>
        <dsp:cNvSpPr/>
      </dsp:nvSpPr>
      <dsp:spPr>
        <a:xfrm>
          <a:off x="0" y="63929"/>
          <a:ext cx="7897688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Витрати на пошук і обробіток інформації 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(виявлення альтернатив)</a:t>
          </a:r>
          <a:endParaRPr lang="uk-UA" sz="2200" kern="1200" dirty="0"/>
        </a:p>
      </dsp:txBody>
      <dsp:txXfrm>
        <a:off x="49004" y="112933"/>
        <a:ext cx="7799680" cy="905852"/>
      </dsp:txXfrm>
    </dsp:sp>
    <dsp:sp modelId="{721FF1E6-2676-40EB-8F69-8648516D3BF5}">
      <dsp:nvSpPr>
        <dsp:cNvPr id="0" name=""/>
        <dsp:cNvSpPr/>
      </dsp:nvSpPr>
      <dsp:spPr>
        <a:xfrm>
          <a:off x="0" y="1131149"/>
          <a:ext cx="7897688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Витрати вимірювання</a:t>
          </a:r>
          <a:endParaRPr lang="uk-UA" sz="2200" kern="1200" dirty="0"/>
        </a:p>
      </dsp:txBody>
      <dsp:txXfrm>
        <a:off x="49004" y="1180153"/>
        <a:ext cx="7799680" cy="905852"/>
      </dsp:txXfrm>
    </dsp:sp>
    <dsp:sp modelId="{1050C32D-470A-4A01-AC2B-8B79B1B541A4}">
      <dsp:nvSpPr>
        <dsp:cNvPr id="0" name=""/>
        <dsp:cNvSpPr/>
      </dsp:nvSpPr>
      <dsp:spPr>
        <a:xfrm>
          <a:off x="0" y="2198369"/>
          <a:ext cx="7897688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Витрати проведення перемовин і укладання контрактів</a:t>
          </a:r>
          <a:endParaRPr lang="uk-UA" sz="2200" kern="1200" dirty="0"/>
        </a:p>
      </dsp:txBody>
      <dsp:txXfrm>
        <a:off x="49004" y="2247373"/>
        <a:ext cx="7799680" cy="905852"/>
      </dsp:txXfrm>
    </dsp:sp>
    <dsp:sp modelId="{ECED85AE-2946-4204-BE6C-CCC9B3BAC135}">
      <dsp:nvSpPr>
        <dsp:cNvPr id="0" name=""/>
        <dsp:cNvSpPr/>
      </dsp:nvSpPr>
      <dsp:spPr>
        <a:xfrm>
          <a:off x="0" y="3265590"/>
          <a:ext cx="7897688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Витрати специфікації і захисту прав власності</a:t>
          </a:r>
          <a:endParaRPr lang="uk-UA" sz="2200" kern="1200" dirty="0"/>
        </a:p>
      </dsp:txBody>
      <dsp:txXfrm>
        <a:off x="49004" y="3314594"/>
        <a:ext cx="7799680" cy="905852"/>
      </dsp:txXfrm>
    </dsp:sp>
    <dsp:sp modelId="{41394C82-F1BD-44C1-B805-A6D8DD543DBE}">
      <dsp:nvSpPr>
        <dsp:cNvPr id="0" name=""/>
        <dsp:cNvSpPr/>
      </dsp:nvSpPr>
      <dsp:spPr>
        <a:xfrm>
          <a:off x="0" y="4332810"/>
          <a:ext cx="7897688" cy="1003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Витрати опортуністичної  поведінки</a:t>
          </a:r>
          <a:endParaRPr lang="uk-UA" sz="2200" kern="1200" dirty="0"/>
        </a:p>
      </dsp:txBody>
      <dsp:txXfrm>
        <a:off x="49004" y="4381814"/>
        <a:ext cx="7799680" cy="905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A9E4C-B0F2-4031-A5BE-62FA9C62962D}" type="datetimeFigureOut">
              <a:rPr lang="uk-UA" smtClean="0"/>
              <a:t>06.03.2024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E23A1-3EE3-46C2-9063-57016B3F0C1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840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0811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058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06.03.2024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Інституційний аналіз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5063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648072"/>
          </a:xfrm>
        </p:spPr>
        <p:txBody>
          <a:bodyPr/>
          <a:lstStyle/>
          <a:p>
            <a:pPr algn="ctr"/>
            <a:r>
              <a:rPr lang="uk-UA" sz="2800" b="1" dirty="0" smtClean="0"/>
              <a:t>Перешкоди наявних трансакційних витрат</a:t>
            </a: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136904" cy="56166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sz="2400" dirty="0"/>
              <a:t>Трансакційні витрати: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/>
              <a:t>не дозволяють повністю скористатися усіма вигодами обміну, оскільки скеровують ресурс на забезпечення умов обміну;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/>
              <a:t>обмежують реалізацію принципу порівняльних переваг, покладеного в основу розподілу праці (А.Сміт, </a:t>
            </a:r>
            <a:r>
              <a:rPr lang="uk-UA" sz="2400" dirty="0" smtClean="0"/>
              <a:t>Д.Рікардо</a:t>
            </a:r>
            <a:r>
              <a:rPr lang="uk-UA" sz="2400" dirty="0"/>
              <a:t>);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/>
              <a:t>перешкоджають пошуку нових можливостей використання наявних ресурсів в умовах обмежених альтернатив їх використання;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/>
              <a:t>перешкоджають трансформаційним змінам наявних «правил гри», набуваючи форму витрат інституційної трансакції.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3299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32656"/>
            <a:ext cx="8460432" cy="651798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/>
              <a:t>За умови, що </a:t>
            </a:r>
            <a:r>
              <a:rPr lang="uk-UA" sz="2800" dirty="0" smtClean="0">
                <a:solidFill>
                  <a:srgbClr val="00B0F0"/>
                </a:solidFill>
              </a:rPr>
              <a:t>трансакційні витрати дорівнюють нулю</a:t>
            </a:r>
            <a:r>
              <a:rPr lang="uk-UA" sz="2800" dirty="0" smtClean="0"/>
              <a:t>, ресурси мали б змогу використовуватися саме там, де вони мають найбільшу цінність, не залежно від первинного розподілу прав власності між економічними агентами.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Теорема Р. </a:t>
            </a:r>
            <a:r>
              <a:rPr lang="uk-UA" sz="28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Коуза</a:t>
            </a:r>
            <a:r>
              <a:rPr lang="uk-UA" sz="2800" dirty="0" smtClean="0"/>
              <a:t>:  за умови нульових </a:t>
            </a:r>
            <a:r>
              <a:rPr lang="uk-UA" sz="2800" dirty="0"/>
              <a:t>трансакційних </a:t>
            </a:r>
            <a:r>
              <a:rPr lang="uk-UA" sz="2800" dirty="0" smtClean="0"/>
              <a:t>витрат і </a:t>
            </a:r>
            <a:r>
              <a:rPr lang="uk-UA" sz="2800" dirty="0"/>
              <a:t>ефекту </a:t>
            </a:r>
            <a:r>
              <a:rPr lang="uk-UA" sz="2800" dirty="0" smtClean="0"/>
              <a:t>доходу, </a:t>
            </a:r>
            <a:r>
              <a:rPr lang="uk-UA" sz="2800" dirty="0" smtClean="0"/>
              <a:t>а також екзогенності цін щодо економічних агентів, первинний розподіл прав власності на ресурси не впливає на ефективність їх кінцевого розміщення.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/>
              <a:t> </a:t>
            </a:r>
            <a:r>
              <a:rPr lang="uk-UA" sz="2800" dirty="0" smtClean="0"/>
              <a:t>Саме з названої причини для неокласиків інституції  не мають значення з точки зору ефективності кінцевого розподілу ресурсів.</a:t>
            </a:r>
            <a:r>
              <a:rPr lang="uk-UA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4122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897688" cy="1008112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3.3. </a:t>
            </a:r>
            <a:r>
              <a:rPr lang="uk-UA" sz="2800" b="1" dirty="0"/>
              <a:t>Види трансакційних витрат і способи їх мінімізації.</a:t>
            </a:r>
            <a:br>
              <a:rPr lang="uk-UA" sz="2800" b="1" dirty="0"/>
            </a:br>
            <a:endParaRPr lang="uk-UA" sz="28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714538"/>
              </p:ext>
            </p:extLst>
          </p:nvPr>
        </p:nvGraphicFramePr>
        <p:xfrm>
          <a:off x="323528" y="1340768"/>
          <a:ext cx="789768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1334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064896" cy="1143000"/>
          </a:xfrm>
        </p:spPr>
        <p:txBody>
          <a:bodyPr/>
          <a:lstStyle/>
          <a:p>
            <a:pPr algn="ctr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Тема </a:t>
            </a:r>
            <a:r>
              <a:rPr lang="uk-UA" sz="2800" b="1" dirty="0"/>
              <a:t>3. Трансакції і трансакційні витрати в економіці</a:t>
            </a: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00200"/>
            <a:ext cx="7704856" cy="4800600"/>
          </a:xfrm>
        </p:spPr>
        <p:txBody>
          <a:bodyPr/>
          <a:lstStyle/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2400" dirty="0"/>
              <a:t> </a:t>
            </a:r>
            <a:r>
              <a:rPr lang="uk-UA" sz="2400" dirty="0" smtClean="0"/>
              <a:t>Поняття і значення трансакції. Види трансакцій. </a:t>
            </a:r>
            <a:endParaRPr lang="uk-UA" sz="2400" dirty="0"/>
          </a:p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3.2.</a:t>
            </a:r>
            <a:r>
              <a:rPr lang="uk-UA" sz="2400" dirty="0"/>
              <a:t> </a:t>
            </a:r>
            <a:r>
              <a:rPr lang="uk-UA" sz="2400" dirty="0" smtClean="0"/>
              <a:t>Трансакційні витрати. </a:t>
            </a:r>
            <a:endParaRPr lang="uk-UA" sz="2400" dirty="0"/>
          </a:p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400" dirty="0"/>
              <a:t>Види трансакційних витрат і способи їх мінімізації</a:t>
            </a:r>
            <a:r>
              <a:rPr lang="uk-UA" sz="2400" dirty="0" smtClean="0"/>
              <a:t>.</a:t>
            </a:r>
            <a:endParaRPr lang="uk-UA" sz="2400" dirty="0"/>
          </a:p>
          <a:p>
            <a:pPr marL="114300" indent="457200">
              <a:buNone/>
            </a:pPr>
            <a:endParaRPr lang="uk-UA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0745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792088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</a:t>
            </a:r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b="1" dirty="0" smtClean="0"/>
              <a:t>Поняття </a:t>
            </a:r>
            <a:r>
              <a:rPr lang="uk-UA" sz="2800" b="1" dirty="0"/>
              <a:t>і значення </a:t>
            </a:r>
            <a:r>
              <a:rPr lang="uk-UA" sz="2800" b="1" dirty="0" smtClean="0"/>
              <a:t>трансакції.</a:t>
            </a:r>
            <a:br>
              <a:rPr lang="uk-UA" sz="2800" b="1" dirty="0" smtClean="0"/>
            </a:br>
            <a:r>
              <a:rPr lang="uk-UA" sz="2800" b="1" dirty="0" smtClean="0"/>
              <a:t> </a:t>
            </a:r>
            <a:r>
              <a:rPr lang="uk-UA" sz="2800" b="1" dirty="0"/>
              <a:t>Види трансакцій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136904" cy="57606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Трансакція</a:t>
            </a:r>
            <a:r>
              <a:rPr lang="uk-UA" sz="2800" dirty="0" smtClean="0"/>
              <a:t> – діяльність людини у формі відчуження і привласнення </a:t>
            </a:r>
            <a:r>
              <a:rPr lang="uk-UA" sz="2800" dirty="0" smtClean="0">
                <a:solidFill>
                  <a:srgbClr val="0070C0"/>
                </a:solidFill>
              </a:rPr>
              <a:t>прав власності </a:t>
            </a:r>
            <a:r>
              <a:rPr lang="uk-UA" sz="2800" dirty="0" smtClean="0"/>
              <a:t>і прийнятих у суспільстві </a:t>
            </a:r>
            <a:r>
              <a:rPr lang="uk-UA" sz="2800" dirty="0">
                <a:solidFill>
                  <a:srgbClr val="0070C0"/>
                </a:solidFill>
              </a:rPr>
              <a:t>свобод</a:t>
            </a:r>
            <a:r>
              <a:rPr lang="uk-UA" sz="2800" dirty="0" smtClean="0"/>
              <a:t>, які здійснюються у процесі планування, контролю за виконанням обіцянок, а також адаптації до непередбачуваних обставин. </a:t>
            </a:r>
            <a:r>
              <a:rPr lang="uk-UA" sz="2800" dirty="0" smtClean="0">
                <a:solidFill>
                  <a:srgbClr val="FF0000"/>
                </a:solidFill>
              </a:rPr>
              <a:t>Важливо:</a:t>
            </a:r>
            <a:r>
              <a:rPr lang="uk-UA" sz="2800" dirty="0" smtClean="0"/>
              <a:t> </a:t>
            </a:r>
            <a:r>
              <a:rPr lang="uk-UA" sz="2800" u="sng" dirty="0" smtClean="0"/>
              <a:t>права і свободи розглядають як окремі категорії</a:t>
            </a:r>
            <a:r>
              <a:rPr lang="uk-UA" sz="2800" dirty="0" smtClean="0"/>
              <a:t>. 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/>
              <a:t>Трансакція обов'язково передбачає </a:t>
            </a:r>
            <a:r>
              <a:rPr lang="uk-UA" sz="2800" dirty="0" smtClean="0">
                <a:solidFill>
                  <a:srgbClr val="0070C0"/>
                </a:solidFill>
              </a:rPr>
              <a:t>обмеження накладені суспільним середовищем</a:t>
            </a:r>
            <a:r>
              <a:rPr lang="uk-UA" sz="2800" dirty="0" smtClean="0"/>
              <a:t>, а тому вона є дією, що обумовлена стосунками між людьми.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/>
              <a:t>Трансакція відображає три види соціальних стосунків: 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конфлікт, залежність і порядок </a:t>
            </a:r>
            <a:r>
              <a:rPr lang="uk-UA" sz="2800" dirty="0" smtClean="0"/>
              <a:t>(Дж. </a:t>
            </a:r>
            <a:r>
              <a:rPr lang="uk-UA" sz="2800" dirty="0" err="1" smtClean="0"/>
              <a:t>Коммонс</a:t>
            </a:r>
            <a:r>
              <a:rPr lang="uk-UA" sz="2800" dirty="0" smtClean="0"/>
              <a:t>, 1931).</a:t>
            </a:r>
          </a:p>
        </p:txBody>
      </p:sp>
    </p:spTree>
    <p:extLst>
      <p:ext uri="{BB962C8B-B14F-4D97-AF65-F5344CB8AC3E}">
        <p14:creationId xmlns:p14="http://schemas.microsoft.com/office/powerpoint/2010/main" val="31904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280920" cy="6480720"/>
          </a:xfrm>
        </p:spPr>
        <p:txBody>
          <a:bodyPr>
            <a:normAutofit lnSpcReduction="10000"/>
          </a:bodyPr>
          <a:lstStyle/>
          <a:p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Конфлікт </a:t>
            </a:r>
            <a:r>
              <a:rPr lang="uk-UA" sz="2400" dirty="0" smtClean="0"/>
              <a:t>– це відносини взаємного заперечення з приводу використання обмежених ресурсів.</a:t>
            </a:r>
          </a:p>
          <a:p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Залежність</a:t>
            </a:r>
            <a:r>
              <a:rPr lang="uk-UA" sz="2400" dirty="0" smtClean="0"/>
              <a:t> – це відносини, що втілюють взаєморозуміння необхідності взаємодії для зростання добробуту. </a:t>
            </a:r>
          </a:p>
          <a:p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</a:t>
            </a:r>
            <a:r>
              <a:rPr lang="uk-UA" sz="2400" dirty="0" smtClean="0"/>
              <a:t> – відносини що забезпечують не тільки виграш у підсумку, але і його розподіл між зацікавленими сторонами.</a:t>
            </a:r>
          </a:p>
          <a:p>
            <a:r>
              <a:rPr lang="uk-UA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 трансакції</a:t>
            </a:r>
            <a:r>
              <a:rPr lang="uk-UA" sz="2400" dirty="0" smtClean="0"/>
              <a:t>: придбання економічним агентом права власності на земельну ділянку. Зміст даного акту передбачає певні додаткові дії агента, що виходять за межі безпосередньо процесу придбання: 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збір інформації;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проведення перемовин;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оформлення акту купівлі-продажу;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страхування; 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реєстрація прав.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445030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5644451"/>
              </p:ext>
            </p:extLst>
          </p:nvPr>
        </p:nvGraphicFramePr>
        <p:xfrm>
          <a:off x="107504" y="476672"/>
          <a:ext cx="8784976" cy="592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1772816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Дискретні інституційні альтернативи </a:t>
            </a:r>
            <a:r>
              <a:rPr lang="uk-UA" sz="2400" dirty="0" smtClean="0"/>
              <a:t>– сукупність системно замкнутих (неподільних і взаємодоповнюючих) наборів правил, що опосередковують взаємодію між людьми щодо обмежених благ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476133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648072"/>
          </a:xfrm>
        </p:spPr>
        <p:txBody>
          <a:bodyPr/>
          <a:lstStyle/>
          <a:p>
            <a:pPr algn="ctr"/>
            <a:r>
              <a:rPr lang="uk-UA" sz="2400" b="1" dirty="0" smtClean="0"/>
              <a:t>Порівняльний аналіз дискретних інституційних альтернатив</a:t>
            </a:r>
            <a:endParaRPr lang="uk-UA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8329688"/>
              </p:ext>
            </p:extLst>
          </p:nvPr>
        </p:nvGraphicFramePr>
        <p:xfrm>
          <a:off x="107504" y="1017033"/>
          <a:ext cx="8928992" cy="56969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86600"/>
                <a:gridCol w="6242392"/>
              </a:tblGrid>
              <a:tr h="10334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effectLst/>
                        </a:rPr>
                        <a:t>Вид трансакції 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solidFill>
                            <a:srgbClr val="FFC000"/>
                          </a:solidFill>
                          <a:effectLst/>
                        </a:rPr>
                        <a:t>Характеристика трансакції</a:t>
                      </a:r>
                      <a:endParaRPr lang="uk-UA" sz="28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7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1. </a:t>
                      </a:r>
                      <a:r>
                        <a:rPr lang="uk-UA" sz="2400" dirty="0" smtClean="0">
                          <a:effectLst/>
                        </a:rPr>
                        <a:t>Торгівельна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</a:rPr>
                        <a:t>Для здійснення фактичного відчуження та привласнення прав власності і свобод необхідна  взаємна узгодженість сторін, що ґрунтується на економічному інтересі кожної з них.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Передбачає </a:t>
                      </a:r>
                      <a:r>
                        <a:rPr lang="uk-UA" sz="1800" b="0" dirty="0" smtClean="0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дотримання умов симетричності </a:t>
                      </a:r>
                      <a:r>
                        <a:rPr lang="uk-UA" sz="1800" b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правових стосунків між контрагентами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Приклад: дії на </a:t>
                      </a:r>
                      <a:r>
                        <a:rPr lang="uk-UA" sz="1800" b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</a:rPr>
                        <a:t>ринку праці найманого працівника і роботодавця</a:t>
                      </a:r>
                      <a:endParaRPr lang="uk-UA" sz="1800" b="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75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2. </a:t>
                      </a:r>
                      <a:r>
                        <a:rPr lang="uk-UA" sz="2400" dirty="0" smtClean="0">
                          <a:effectLst/>
                        </a:rPr>
                        <a:t>Управління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Провідними є відносини управління-підпорядкування, що передбачають таку взаємодію між людьми, коли </a:t>
                      </a:r>
                      <a:r>
                        <a:rPr lang="uk-UA" sz="1800" b="0" kern="1200" dirty="0" smtClean="0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право приймати рішення 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належить тільки одній із сторін.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Приклад: стосунки всередині фірми, у бюрократичних організаціях.</a:t>
                      </a:r>
                      <a:endParaRPr lang="uk-UA" sz="1800" b="0" kern="12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7872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3. </a:t>
                      </a:r>
                      <a:r>
                        <a:rPr lang="uk-UA" sz="2400" dirty="0" smtClean="0">
                          <a:effectLst/>
                        </a:rPr>
                        <a:t>Раціонування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Асиметричність правового статусу сторін зберігається, але місце керівної сторони  обіймає колективний орган, що виконує функцію </a:t>
                      </a:r>
                      <a:r>
                        <a:rPr lang="uk-UA" sz="1800" b="0" kern="1200" dirty="0" smtClean="0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специфікації прав.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Приклад: складання державного бюджету урядом і його</a:t>
                      </a:r>
                      <a:r>
                        <a:rPr lang="uk-UA" sz="18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затвердження органом законодавчої влади</a:t>
                      </a:r>
                      <a:endParaRPr lang="uk-UA" sz="1800" b="0" kern="12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455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792088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</a:t>
            </a:r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800" b="1" dirty="0"/>
              <a:t>Трансакційні витрати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136904" cy="57606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Трансакційні витрати</a:t>
            </a:r>
            <a:r>
              <a:rPr lang="uk-UA" sz="2800" dirty="0" smtClean="0"/>
              <a:t> – це цінність витрачених ресурсів для здійснення трансакцій.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/>
              <a:t>Витрати виробництва, таким чином, складаються з дох частин: 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трансформаційних</a:t>
            </a:r>
            <a:r>
              <a:rPr lang="uk-UA" sz="2800" dirty="0" smtClean="0"/>
              <a:t>, що пов'язані зі змінами чи відтворенням фізичних характеристик благ;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трансакційних,</a:t>
            </a:r>
            <a:r>
              <a:rPr lang="uk-UA" sz="2800" dirty="0" smtClean="0">
                <a:solidFill>
                  <a:srgbClr val="0070C0"/>
                </a:solidFill>
              </a:rPr>
              <a:t> </a:t>
            </a:r>
            <a:r>
              <a:rPr lang="uk-UA" sz="2800" dirty="0"/>
              <a:t>що </a:t>
            </a:r>
            <a:r>
              <a:rPr lang="uk-UA" sz="2800" dirty="0" smtClean="0"/>
              <a:t>відображають зміни чи відтворення «правових характеристик». 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/>
              <a:t>Коли розглядати економіку як систему, що забезпечує життєдіяльність, тоді під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трансакційні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 є </a:t>
            </a:r>
            <a:r>
              <a:rPr lang="uk-UA" sz="2800" dirty="0" smtClean="0"/>
              <a:t>нічим іншим, як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витратами експлуатації економічної системи </a:t>
            </a:r>
            <a:r>
              <a:rPr lang="uk-UA" sz="2800" dirty="0"/>
              <a:t>(К. </a:t>
            </a:r>
            <a:r>
              <a:rPr lang="uk-UA" sz="2800" dirty="0" err="1"/>
              <a:t>Ерроу</a:t>
            </a:r>
            <a:r>
              <a:rPr lang="uk-UA" sz="2800" dirty="0"/>
              <a:t>, 1994). </a:t>
            </a:r>
          </a:p>
        </p:txBody>
      </p:sp>
    </p:spTree>
    <p:extLst>
      <p:ext uri="{BB962C8B-B14F-4D97-AF65-F5344CB8AC3E}">
        <p14:creationId xmlns:p14="http://schemas.microsoft.com/office/powerpoint/2010/main" val="3018786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04664"/>
            <a:ext cx="8460432" cy="63367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600" dirty="0" smtClean="0"/>
              <a:t>Для аналізу процесу зміни (трансформації) економічних систем доречним є визначення, що запропонували Е. </a:t>
            </a:r>
            <a:r>
              <a:rPr lang="uk-UA" sz="2600" dirty="0" err="1" smtClean="0"/>
              <a:t>Фурботн</a:t>
            </a:r>
            <a:r>
              <a:rPr lang="uk-UA" sz="2600" dirty="0" smtClean="0"/>
              <a:t> та Р. Ріхтер (1991):</a:t>
            </a:r>
            <a:endParaRPr lang="uk-UA" sz="2600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sz="2600" dirty="0" smtClean="0"/>
              <a:t>«</a:t>
            </a:r>
            <a:r>
              <a:rPr lang="uk-U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Трансакційні витрати </a:t>
            </a:r>
            <a:r>
              <a:rPr lang="uk-UA" sz="2600" dirty="0" smtClean="0"/>
              <a:t>є цінністю ресурсів, що скеровані на створення та використання інституцій. Коли б інституції були вільними благами,  то вони не мали б альтернативних витрат і не впливали б на ефективність розміщення обмежених ресурсів».</a:t>
            </a:r>
            <a:endParaRPr lang="uk-UA" sz="2600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sz="2600" dirty="0" smtClean="0"/>
              <a:t> Для </a:t>
            </a:r>
            <a:r>
              <a:rPr lang="uk-UA" sz="2600" dirty="0" err="1" smtClean="0"/>
              <a:t>неоінституціоналізму</a:t>
            </a:r>
            <a:r>
              <a:rPr lang="uk-UA" sz="2600" dirty="0" smtClean="0"/>
              <a:t> поняття «трансакційних витрат» важливе , оскільки </a:t>
            </a: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інституції</a:t>
            </a:r>
            <a:r>
              <a:rPr lang="uk-UA" sz="2600" dirty="0" smtClean="0"/>
              <a:t> у ньому пояснюються з точки зору можливостей </a:t>
            </a: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економії на трансакційних  </a:t>
            </a:r>
            <a:r>
              <a:rPr lang="uk-UA" sz="2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витратах</a:t>
            </a:r>
            <a:r>
              <a:rPr lang="uk-UA" sz="2600" dirty="0" smtClean="0"/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600" dirty="0"/>
              <a:t> Для </a:t>
            </a: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обґрунтування трансакційних витрат </a:t>
            </a:r>
            <a:r>
              <a:rPr lang="uk-UA" sz="2600" dirty="0" smtClean="0"/>
              <a:t>важливі два моменти : 1) відмінність економічних інтересів взаємодіючих агентів; 2) феномен невизначеності.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5633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280920" cy="63367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Невизначеність</a:t>
            </a:r>
            <a:r>
              <a:rPr lang="uk-UA" sz="2800" dirty="0" smtClean="0"/>
              <a:t>  є породжується через: 1) фрагментарність (спотвореність) наявної інформації, 2) обмежені можливості її обробітку. </a:t>
            </a:r>
            <a:endParaRPr lang="uk-UA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/>
              <a:t>Враховуючи  зазначені два аспекти пояснення трансакційних </a:t>
            </a:r>
            <a:r>
              <a:rPr lang="uk-UA" sz="2800" dirty="0" smtClean="0"/>
              <a:t>витрат, їх можна розглядати в контексті </a:t>
            </a:r>
            <a:r>
              <a:rPr lang="uk-UA" sz="2800" dirty="0" smtClean="0">
                <a:solidFill>
                  <a:srgbClr val="0070C0"/>
                </a:solidFill>
              </a:rPr>
              <a:t>координації діяльності економічних агентів </a:t>
            </a:r>
            <a:r>
              <a:rPr lang="uk-UA" sz="2800" dirty="0" smtClean="0"/>
              <a:t>щодо усунення розподільчого конфлікту між ними.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Трансакційні витрати можуть стати важливим аргументом для пояснення </a:t>
            </a:r>
            <a:r>
              <a:rPr lang="uk-UA" sz="2800" dirty="0">
                <a:solidFill>
                  <a:srgbClr val="0070C0"/>
                </a:solidFill>
              </a:rPr>
              <a:t>зв'язку між інституційними змінами та ефективними інституціями</a:t>
            </a:r>
            <a:r>
              <a:rPr lang="uk-UA" sz="2800" dirty="0" smtClean="0"/>
              <a:t>. Наявність механізму зворотного зв'язку може зробити еволюційний розвиток більш прогнозованим.</a:t>
            </a:r>
          </a:p>
          <a:p>
            <a:pPr>
              <a:buFont typeface="Wingdings" panose="05000000000000000000" pitchFamily="2" charset="2"/>
              <a:buChar char="q"/>
            </a:pPr>
            <a:endParaRPr lang="uk-UA" sz="28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449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795</TotalTime>
  <Words>811</Words>
  <Application>Microsoft Office PowerPoint</Application>
  <PresentationFormat>Экран (4:3)</PresentationFormat>
  <Paragraphs>68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Соседство</vt:lpstr>
      <vt:lpstr>Інституційний аналіз</vt:lpstr>
      <vt:lpstr> Тема 3. Трансакції і трансакційні витрати в економіці  </vt:lpstr>
      <vt:lpstr>3.1.  Поняття і значення трансакції.  Види трансакцій</vt:lpstr>
      <vt:lpstr>Презентация PowerPoint</vt:lpstr>
      <vt:lpstr>Презентация PowerPoint</vt:lpstr>
      <vt:lpstr>Порівняльний аналіз дискретних інституційних альтернатив</vt:lpstr>
      <vt:lpstr>3.2. Трансакційні витрати</vt:lpstr>
      <vt:lpstr>Презентация PowerPoint</vt:lpstr>
      <vt:lpstr>Презентация PowerPoint</vt:lpstr>
      <vt:lpstr>Перешкоди наявних трансакційних витрат</vt:lpstr>
      <vt:lpstr>Презентация PowerPoint</vt:lpstr>
      <vt:lpstr> 3.3. Види трансакційних витрат і способи їх мінімізації.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Інституційний аналіз</dc:title>
  <dc:creator>Юрій У</dc:creator>
  <cp:lastModifiedBy>Юрій У</cp:lastModifiedBy>
  <cp:revision>63</cp:revision>
  <dcterms:created xsi:type="dcterms:W3CDTF">2024-02-11T15:21:02Z</dcterms:created>
  <dcterms:modified xsi:type="dcterms:W3CDTF">2024-03-06T09:22:51Z</dcterms:modified>
</cp:coreProperties>
</file>