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8" r:id="rId2"/>
    <p:sldId id="262" r:id="rId3"/>
    <p:sldId id="257" r:id="rId4"/>
    <p:sldId id="259" r:id="rId5"/>
    <p:sldId id="261" r:id="rId6"/>
    <p:sldId id="263" r:id="rId7"/>
    <p:sldId id="264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76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C5279E0-11FC-442A-95C2-FB50623F598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F928D01-EA12-473D-9287-AB3C7F3DBF1E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89234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79E0-11FC-442A-95C2-FB50623F598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8D01-EA12-473D-9287-AB3C7F3DB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009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79E0-11FC-442A-95C2-FB50623F598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8D01-EA12-473D-9287-AB3C7F3DB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795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79E0-11FC-442A-95C2-FB50623F598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8D01-EA12-473D-9287-AB3C7F3DBF1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5016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79E0-11FC-442A-95C2-FB50623F598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8D01-EA12-473D-9287-AB3C7F3DB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045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79E0-11FC-442A-95C2-FB50623F598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8D01-EA12-473D-9287-AB3C7F3DB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745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79E0-11FC-442A-95C2-FB50623F598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8D01-EA12-473D-9287-AB3C7F3DB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116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79E0-11FC-442A-95C2-FB50623F598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8D01-EA12-473D-9287-AB3C7F3DB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527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79E0-11FC-442A-95C2-FB50623F598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8D01-EA12-473D-9287-AB3C7F3DB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996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79E0-11FC-442A-95C2-FB50623F598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8D01-EA12-473D-9287-AB3C7F3DB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005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79E0-11FC-442A-95C2-FB50623F598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8D01-EA12-473D-9287-AB3C7F3DB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025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79E0-11FC-442A-95C2-FB50623F598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8D01-EA12-473D-9287-AB3C7F3DB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840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79E0-11FC-442A-95C2-FB50623F598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8D01-EA12-473D-9287-AB3C7F3DB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56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79E0-11FC-442A-95C2-FB50623F598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8D01-EA12-473D-9287-AB3C7F3DB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96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79E0-11FC-442A-95C2-FB50623F598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8D01-EA12-473D-9287-AB3C7F3DB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954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79E0-11FC-442A-95C2-FB50623F598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8D01-EA12-473D-9287-AB3C7F3DB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366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279E0-11FC-442A-95C2-FB50623F598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28D01-EA12-473D-9287-AB3C7F3DB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42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C5279E0-11FC-442A-95C2-FB50623F5988}" type="datetimeFigureOut">
              <a:rPr lang="ru-RU" smtClean="0"/>
              <a:t>28.09.2022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F928D01-EA12-473D-9287-AB3C7F3DB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59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815380" cy="43643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226" y="0"/>
            <a:ext cx="2946746" cy="19745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501" y="4238718"/>
            <a:ext cx="4450975" cy="21616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2151" y="3313582"/>
            <a:ext cx="2661202" cy="15034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0251" y="1781882"/>
            <a:ext cx="2425003" cy="15180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0801" y="3152191"/>
            <a:ext cx="1771740" cy="167848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477407" y="4817024"/>
            <a:ext cx="44459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Арабська</a:t>
            </a:r>
            <a:r>
              <a:rPr lang="ru-RU" sz="48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кухня</a:t>
            </a:r>
            <a:endParaRPr lang="ru-RU" sz="48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183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88460" y="264519"/>
            <a:ext cx="3832411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Арабська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кухня характерна для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багатьох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арабських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середземноморської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африканської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кухонь.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45658" y="3438000"/>
            <a:ext cx="63255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Типові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кухні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інгрідієнти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кус-кус, баранина,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турецький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горох, баклажан, оливки,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фініки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запашна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вода (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квітки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апельсинового дерева й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троянди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деревне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вугілля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м'ятний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чай.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 rot="16200000">
            <a:off x="-2412000" y="2412000"/>
            <a:ext cx="6876000" cy="2052000"/>
          </a:xfrm>
          <a:prstGeom prst="flowChartPunchedTap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74968" y="264519"/>
            <a:ext cx="502062" cy="61247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spc="3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pPr algn="ctr"/>
            <a:r>
              <a:rPr lang="uk-UA" sz="2800" b="1" i="1" spc="3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uk-UA" sz="2800" b="1" i="1" spc="3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pPr algn="ctr"/>
            <a:r>
              <a:rPr lang="uk-UA" sz="2800" b="1" i="1" spc="3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  <a:p>
            <a:pPr algn="ctr"/>
            <a:r>
              <a:rPr lang="uk-UA" sz="2800" b="1" i="1" spc="3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pPr algn="ctr"/>
            <a:r>
              <a:rPr lang="uk-UA" sz="2800" b="1" i="1" spc="3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</a:p>
          <a:p>
            <a:pPr algn="ctr"/>
            <a:r>
              <a:rPr lang="uk-UA" sz="2800" b="1" i="1" spc="3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pPr algn="ctr"/>
            <a:r>
              <a:rPr lang="uk-UA" sz="2800" b="1" i="1" spc="3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pPr algn="ctr"/>
            <a:endParaRPr lang="uk-UA" sz="2800" b="1" i="1" spc="300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800" b="1" i="1" spc="3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pPr algn="ctr"/>
            <a:r>
              <a:rPr lang="uk-UA" sz="2800" b="1" i="1" spc="3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</a:p>
          <a:p>
            <a:pPr algn="ctr"/>
            <a:r>
              <a:rPr lang="uk-UA" sz="2800" b="1" i="1" spc="3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</a:p>
          <a:p>
            <a:pPr algn="ctr"/>
            <a:r>
              <a:rPr lang="uk-UA" sz="2800" b="1" i="1" spc="3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  <a:p>
            <a:pPr algn="ctr"/>
            <a:r>
              <a:rPr lang="uk-UA" sz="2800" b="1" i="1" spc="3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endParaRPr lang="ru-RU" sz="2800" b="1" i="1" spc="300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153" y="375582"/>
            <a:ext cx="2740619" cy="274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13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0830" y="0"/>
            <a:ext cx="8527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Традиції</a:t>
            </a:r>
            <a:r>
              <a:rPr lang="ru-RU" sz="4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їжи</a:t>
            </a:r>
            <a:endParaRPr lang="ru-RU" sz="4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16506" y="903000"/>
            <a:ext cx="447787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Арабська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кухня уходить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корінням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кухню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кочівників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пустелі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Інгредієнти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готування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зручними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перевезення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рис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фініки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Караван,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кочуючи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вносив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розмаїтість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меню,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додаючи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придбані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дорозі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овочі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8259" y="3853590"/>
            <a:ext cx="47445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Прийом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арабській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кухні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насамперед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друзів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традицією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сидять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подушках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низкою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круглого стола.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Їдять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тиші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насолоджуючись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кожним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шматочком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їжі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час на чай і </a:t>
            </a:r>
            <a:r>
              <a:rPr lang="ru-RU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розмови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29" y="903000"/>
            <a:ext cx="3766697" cy="27670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829" y="3859992"/>
            <a:ext cx="3567677" cy="257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70647" y="161365"/>
            <a:ext cx="8310282" cy="493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70647" y="115951"/>
            <a:ext cx="83102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60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ОСНОВНІ   ВЛАСТИВОСТІ </a:t>
            </a:r>
            <a:endParaRPr lang="ru-RU" sz="3200" b="1" spc="60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6517" y="924993"/>
            <a:ext cx="59704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Основа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арабської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кухні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м’ясо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баранина, козлятина, телятина.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більшості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м’ясо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піддається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тепловій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обробці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жиру,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блюдо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відрізняється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особливою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ніжністю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соковитістю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Температура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сковорідки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доводиться до 300 С, при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білок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м’яса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згортається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утворює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скориночку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утримує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м’ясний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всередині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Окрім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других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таким же чином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готують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м’ясо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супів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м’ясному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бульйоні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56646" y="4236873"/>
            <a:ext cx="60242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арабській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кухні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практично у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страви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рясно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додають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прянощі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спеції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цибулю,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часник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перець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корицю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ароматичні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трави і т.п. Для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приготування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використовується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оливкове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масло, а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рис,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бобові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горох,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квасоля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Обов’язкові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складові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багатьох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страв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різноманітні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овочі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свіжі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консервовані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фрукти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013" y="746140"/>
            <a:ext cx="2535459" cy="17550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013" y="2546567"/>
            <a:ext cx="2535459" cy="16903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47" y="4319360"/>
            <a:ext cx="2249431" cy="216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09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8941" y="1459308"/>
            <a:ext cx="8364069" cy="3366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будь-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ресторані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арабською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кухнею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замовити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мезі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традиційний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набір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холодних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гарячих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закусок.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Мезе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поєднанням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страв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певній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послідовності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подаються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невеликими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порціями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швидко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змінюють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один одного.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поширені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страви в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мезі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овочеві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салати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часниково-горіхова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паста на оливковому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маслі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виноградне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листя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рисово-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овочевою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начинкою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м’ясним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фаршем.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Неодмінна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складова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мезі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гарячі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пиріжки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трикутної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овочевою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м’ясною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сирною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начинкою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асортимент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страв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правило,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входять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сири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баклажанова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ікра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готується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часником</a:t>
            </a:r>
            <a:r>
              <a:rPr lang="ru-RU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n w="0"/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8941" y="230606"/>
            <a:ext cx="8364069" cy="1200329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Широко </a:t>
            </a:r>
            <a:r>
              <a:rPr lang="ru-RU" sz="3600" b="1" dirty="0" err="1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поширені</a:t>
            </a:r>
            <a:r>
              <a:rPr lang="ru-RU" sz="36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страви з </a:t>
            </a:r>
            <a:r>
              <a:rPr lang="ru-RU" sz="3600" b="1" dirty="0" err="1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риби</a:t>
            </a:r>
            <a:r>
              <a:rPr lang="ru-RU" sz="36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600" b="1" dirty="0" err="1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морепродуктів</a:t>
            </a:r>
            <a:r>
              <a:rPr lang="ru-RU" sz="36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4987119"/>
            <a:ext cx="2702008" cy="1591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2840" y="4927448"/>
            <a:ext cx="2636270" cy="1638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095" y="4825871"/>
            <a:ext cx="2563915" cy="1710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7295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1" y="194741"/>
            <a:ext cx="4948518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2400" dirty="0" smtClean="0">
                <a:ln/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До закусок </a:t>
            </a:r>
            <a:r>
              <a:rPr lang="ru-RU" sz="24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подається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хліб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, названий </a:t>
            </a:r>
            <a:r>
              <a:rPr lang="ru-RU" sz="24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хобз </a:t>
            </a:r>
            <a:r>
              <a:rPr lang="ru-RU" sz="24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айш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перекладі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значить «</a:t>
            </a:r>
            <a:r>
              <a:rPr lang="ru-RU" sz="24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».             </a:t>
            </a:r>
            <a:r>
              <a:rPr lang="ru-RU" sz="24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Найчастіше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замість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столових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приладів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хлібом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беруть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соуси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шматочки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м'яса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400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Цікавим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різновидом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хліба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є "</a:t>
            </a:r>
            <a:r>
              <a:rPr lang="ru-RU" sz="24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айш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би </a:t>
            </a:r>
            <a:r>
              <a:rPr lang="ru-RU" sz="24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заатар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" ,</a:t>
            </a:r>
            <a:r>
              <a:rPr lang="ru-RU" sz="24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хліб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додаванням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тім’яна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dirty="0" err="1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 пряностей. </a:t>
            </a:r>
            <a:endParaRPr lang="ru-RU" sz="2400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21221" y="3844168"/>
            <a:ext cx="62528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Чай та кава </a:t>
            </a:r>
            <a:r>
              <a:rPr lang="ru-RU" sz="3200" dirty="0" err="1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320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поширені</a:t>
            </a:r>
            <a:r>
              <a:rPr lang="ru-RU" sz="320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ru-RU" sz="240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119" y="240104"/>
            <a:ext cx="3420315" cy="34849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082" y="4460571"/>
            <a:ext cx="3339735" cy="2220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r="11000"/>
          <a:stretch/>
        </p:blipFill>
        <p:spPr>
          <a:xfrm>
            <a:off x="304316" y="3630191"/>
            <a:ext cx="2003611" cy="2769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521221" y="4460571"/>
            <a:ext cx="30458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Найпопулярніша</a:t>
            </a:r>
            <a:r>
              <a:rPr lang="ru-RU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кава </a:t>
            </a:r>
          </a:p>
          <a:p>
            <a:pPr algn="just"/>
            <a:r>
              <a:rPr lang="ru-RU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аравійська</a:t>
            </a:r>
            <a:r>
              <a:rPr lang="ru-RU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світла</a:t>
            </a:r>
            <a:r>
              <a:rPr lang="ru-RU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ru-RU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яка </a:t>
            </a:r>
            <a:r>
              <a:rPr lang="ru-RU" sz="24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готується</a:t>
            </a:r>
            <a:r>
              <a:rPr lang="ru-RU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4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ледве</a:t>
            </a:r>
            <a:r>
              <a:rPr lang="ru-RU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просмажених</a:t>
            </a:r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зерен</a:t>
            </a:r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45918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9509" y="4177211"/>
            <a:ext cx="56015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Баклава (баклава - «горіхи»)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популярний кондитерський виріб в кухнях Близького Сходу, що складається з слойоного тіста з горіхами в сиропі </a:t>
            </a:r>
          </a:p>
        </p:txBody>
      </p:sp>
      <p:pic>
        <p:nvPicPr>
          <p:cNvPr id="2050" name="Picture 2" descr="Фалафел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9" y="208871"/>
            <a:ext cx="2012639" cy="1561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64881" y="201585"/>
            <a:ext cx="58281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Фалафель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невеликі котлетки, приготовлені з меленого турецького гороху, змішаного зі спеціями і підсмажені на рослинному маслі.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9256" y="1201095"/>
            <a:ext cx="56435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                                                    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Шаурма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арабський аналог    	                       турецького кебаба або грецького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гіроса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З вертикального рожна, на якому смажиться м'ясо ягняти або курки, кухар зрізує вузькі скибочки, перемішує на плиті зі шматочками помідорів і інших овочів, потім викладає в розрізаний хліб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піта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0098" y="989636"/>
            <a:ext cx="2339975" cy="1815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8289173" y="0"/>
            <a:ext cx="854827" cy="6858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8481462" y="181957"/>
            <a:ext cx="47889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32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algn="ctr"/>
            <a:r>
              <a:rPr lang="ru-RU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</a:p>
          <a:p>
            <a:pPr algn="ctr"/>
            <a:r>
              <a:rPr lang="ru-RU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  <a:p>
            <a:pPr algn="ctr"/>
            <a:r>
              <a:rPr lang="ru-RU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algn="ctr"/>
            <a:r>
              <a:rPr lang="ru-RU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</a:p>
          <a:p>
            <a:pPr algn="ctr"/>
            <a:r>
              <a:rPr lang="ru-RU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uk-UA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3200" b="1" dirty="0" smtClean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</a:p>
          <a:p>
            <a:pPr algn="ctr"/>
            <a:r>
              <a:rPr lang="ru-RU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</a:p>
          <a:p>
            <a:pPr algn="ctr"/>
            <a:r>
              <a:rPr lang="ru-RU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pPr algn="ctr"/>
            <a:r>
              <a:rPr lang="ru-RU" sz="32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pPr algn="ctr"/>
            <a:r>
              <a:rPr lang="uk-UA" sz="32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32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05288" y="2998346"/>
            <a:ext cx="54435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Фуль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густе пюре з коричневої квасолі, що звичайно накладають у піту або додають до локшини з рисом. </a:t>
            </a:r>
          </a:p>
          <a:p>
            <a:pPr algn="just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Діп тахіна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кунжутна паста.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56962" y="5198714"/>
            <a:ext cx="56920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Люля -кебаб (від перс. смажене м’ясо)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східна </a:t>
            </a:r>
            <a:r>
              <a:rPr lang="uk-UA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страва у вигляді продовгуватої котлети, обсмаженої на шампурі. Готується з баранини, перемеленої із цибулею (без хліба і яйця). Подається з лавашем чи завертається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нього.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703" y="3921676"/>
            <a:ext cx="2370587" cy="1319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348" y="5154970"/>
            <a:ext cx="2105460" cy="150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406" y="3017759"/>
            <a:ext cx="2009402" cy="1135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16850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Главное мероприятие</Template>
  <TotalTime>261</TotalTime>
  <Words>597</Words>
  <Application>Microsoft Office PowerPoint</Application>
  <PresentationFormat>Экран (4:3)</PresentationFormat>
  <Paragraphs>50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Impact</vt:lpstr>
      <vt:lpstr>Times New Roman</vt:lpstr>
      <vt:lpstr>Главное мероприятие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РУМУНІЯ</dc:title>
  <dc:creator>Хуторнюк Тетяна Володимирівна</dc:creator>
  <cp:lastModifiedBy>Сергей Климчук</cp:lastModifiedBy>
  <cp:revision>22</cp:revision>
  <dcterms:created xsi:type="dcterms:W3CDTF">2018-02-11T16:17:13Z</dcterms:created>
  <dcterms:modified xsi:type="dcterms:W3CDTF">2022-09-28T19:02:33Z</dcterms:modified>
</cp:coreProperties>
</file>