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612B1F-1C1D-43F2-BF9B-450692BDB2E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34E5686-2C62-4482-813A-8602CCB48DBA}">
      <dgm:prSet/>
      <dgm:spPr/>
      <dgm:t>
        <a:bodyPr/>
        <a:lstStyle/>
        <a:p>
          <a:pPr rtl="0"/>
          <a:r>
            <a:rPr lang="ru-RU" dirty="0" err="1" smtClean="0"/>
            <a:t>обробку</a:t>
          </a:r>
          <a:r>
            <a:rPr lang="ru-RU" dirty="0" smtClean="0"/>
            <a:t> великих </a:t>
          </a:r>
          <a:r>
            <a:rPr lang="ru-RU" dirty="0" err="1" smtClean="0"/>
            <a:t>обсягів</a:t>
          </a:r>
          <a:r>
            <a:rPr lang="ru-RU" dirty="0" smtClean="0"/>
            <a:t> </a:t>
          </a:r>
          <a:r>
            <a:rPr lang="ru-RU" dirty="0" err="1" smtClean="0"/>
            <a:t>інформації</a:t>
          </a:r>
          <a:r>
            <a:rPr lang="ru-RU" dirty="0" smtClean="0"/>
            <a:t>;</a:t>
          </a:r>
          <a:endParaRPr lang="ru-RU" dirty="0"/>
        </a:p>
      </dgm:t>
    </dgm:pt>
    <dgm:pt modelId="{D0371EB8-07D1-4887-85BB-23F3A4083902}" type="parTrans" cxnId="{339B60B4-9A40-474E-B9B9-88D5F06F0BA3}">
      <dgm:prSet/>
      <dgm:spPr/>
      <dgm:t>
        <a:bodyPr/>
        <a:lstStyle/>
        <a:p>
          <a:endParaRPr lang="ru-RU"/>
        </a:p>
      </dgm:t>
    </dgm:pt>
    <dgm:pt modelId="{0B8BDFF1-2FDC-4CA0-B4F8-7387F65A18AE}" type="sibTrans" cxnId="{339B60B4-9A40-474E-B9B9-88D5F06F0BA3}">
      <dgm:prSet/>
      <dgm:spPr/>
      <dgm:t>
        <a:bodyPr/>
        <a:lstStyle/>
        <a:p>
          <a:endParaRPr lang="ru-RU"/>
        </a:p>
      </dgm:t>
    </dgm:pt>
    <dgm:pt modelId="{1FBE4443-7C3F-49C3-A539-2F678CB043D5}">
      <dgm:prSet/>
      <dgm:spPr/>
      <dgm:t>
        <a:bodyPr/>
        <a:lstStyle/>
        <a:p>
          <a:pPr rtl="0"/>
          <a:r>
            <a:rPr lang="ru-RU" dirty="0" err="1" smtClean="0"/>
            <a:t>пошук</a:t>
          </a:r>
          <a:r>
            <a:rPr lang="ru-RU" dirty="0" smtClean="0"/>
            <a:t> </a:t>
          </a:r>
          <a:r>
            <a:rPr lang="ru-RU" dirty="0" err="1" smtClean="0"/>
            <a:t>закономірностей</a:t>
          </a:r>
          <a:r>
            <a:rPr lang="ru-RU" dirty="0" smtClean="0"/>
            <a:t> у </a:t>
          </a:r>
          <a:r>
            <a:rPr lang="ru-RU" dirty="0" err="1" smtClean="0"/>
            <a:t>політичній</a:t>
          </a:r>
          <a:r>
            <a:rPr lang="ru-RU" dirty="0" smtClean="0"/>
            <a:t> </a:t>
          </a:r>
          <a:r>
            <a:rPr lang="ru-RU" dirty="0" err="1" smtClean="0"/>
            <a:t>поведінці</a:t>
          </a:r>
          <a:r>
            <a:rPr lang="ru-RU" dirty="0" smtClean="0"/>
            <a:t>;</a:t>
          </a:r>
          <a:endParaRPr lang="ru-RU" dirty="0"/>
        </a:p>
      </dgm:t>
    </dgm:pt>
    <dgm:pt modelId="{8D3CFDA8-8ED7-4A6D-B1C5-BE48213E946F}" type="parTrans" cxnId="{C26F27F1-5934-4C89-95B1-50CD22762B97}">
      <dgm:prSet/>
      <dgm:spPr/>
      <dgm:t>
        <a:bodyPr/>
        <a:lstStyle/>
        <a:p>
          <a:endParaRPr lang="ru-RU"/>
        </a:p>
      </dgm:t>
    </dgm:pt>
    <dgm:pt modelId="{4F8598D7-9739-4390-AF45-DFEFDC2BD849}" type="sibTrans" cxnId="{C26F27F1-5934-4C89-95B1-50CD22762B97}">
      <dgm:prSet/>
      <dgm:spPr/>
      <dgm:t>
        <a:bodyPr/>
        <a:lstStyle/>
        <a:p>
          <a:endParaRPr lang="ru-RU"/>
        </a:p>
      </dgm:t>
    </dgm:pt>
    <dgm:pt modelId="{E6F8BC3D-73B7-477F-97D5-779E4C3EAB0B}">
      <dgm:prSet/>
      <dgm:spPr/>
      <dgm:t>
        <a:bodyPr/>
        <a:lstStyle/>
        <a:p>
          <a:pPr rtl="0"/>
          <a:r>
            <a:rPr lang="ru-RU" dirty="0" err="1" smtClean="0"/>
            <a:t>моделювання</a:t>
          </a:r>
          <a:r>
            <a:rPr lang="ru-RU" dirty="0" smtClean="0"/>
            <a:t> </a:t>
          </a:r>
          <a:r>
            <a:rPr lang="ru-RU" dirty="0" err="1" smtClean="0"/>
            <a:t>соціально-політичних</a:t>
          </a:r>
          <a:r>
            <a:rPr lang="ru-RU" dirty="0" smtClean="0"/>
            <a:t> </a:t>
          </a:r>
          <a:r>
            <a:rPr lang="ru-RU" dirty="0" err="1" smtClean="0"/>
            <a:t>процесів</a:t>
          </a:r>
          <a:r>
            <a:rPr lang="ru-RU" dirty="0" smtClean="0"/>
            <a:t>;</a:t>
          </a:r>
          <a:endParaRPr lang="ru-RU" dirty="0"/>
        </a:p>
      </dgm:t>
    </dgm:pt>
    <dgm:pt modelId="{7D6284AC-1A3D-458C-B2FA-8EA616A47B45}" type="parTrans" cxnId="{A03D4650-48CC-4E4C-A317-E94E2FE30DC5}">
      <dgm:prSet/>
      <dgm:spPr/>
      <dgm:t>
        <a:bodyPr/>
        <a:lstStyle/>
        <a:p>
          <a:endParaRPr lang="ru-RU"/>
        </a:p>
      </dgm:t>
    </dgm:pt>
    <dgm:pt modelId="{EEA725F0-A0E7-4A22-8641-2D76EBA76D76}" type="sibTrans" cxnId="{A03D4650-48CC-4E4C-A317-E94E2FE30DC5}">
      <dgm:prSet/>
      <dgm:spPr/>
      <dgm:t>
        <a:bodyPr/>
        <a:lstStyle/>
        <a:p>
          <a:endParaRPr lang="ru-RU"/>
        </a:p>
      </dgm:t>
    </dgm:pt>
    <dgm:pt modelId="{DFDD0070-835D-478D-A4FD-61BC7D2A879B}">
      <dgm:prSet/>
      <dgm:spPr/>
      <dgm:t>
        <a:bodyPr/>
        <a:lstStyle/>
        <a:p>
          <a:pPr rtl="0"/>
          <a:r>
            <a:rPr lang="ru-RU" dirty="0" err="1" smtClean="0"/>
            <a:t>прогнозування</a:t>
          </a:r>
          <a:r>
            <a:rPr lang="ru-RU" dirty="0" smtClean="0"/>
            <a:t> </a:t>
          </a:r>
          <a:r>
            <a:rPr lang="ru-RU" dirty="0" err="1" smtClean="0"/>
            <a:t>політичних</a:t>
          </a:r>
          <a:r>
            <a:rPr lang="ru-RU" dirty="0" smtClean="0"/>
            <a:t> </a:t>
          </a:r>
          <a:r>
            <a:rPr lang="ru-RU" dirty="0" err="1" smtClean="0"/>
            <a:t>подій</a:t>
          </a:r>
          <a:r>
            <a:rPr lang="ru-RU" dirty="0" smtClean="0"/>
            <a:t>.</a:t>
          </a:r>
          <a:endParaRPr lang="ru-RU" dirty="0"/>
        </a:p>
      </dgm:t>
    </dgm:pt>
    <dgm:pt modelId="{96CFAA95-B59E-4387-9136-980E74C6E858}" type="parTrans" cxnId="{35795CBD-32FA-47BA-B54B-692C898E3652}">
      <dgm:prSet/>
      <dgm:spPr/>
      <dgm:t>
        <a:bodyPr/>
        <a:lstStyle/>
        <a:p>
          <a:endParaRPr lang="ru-RU"/>
        </a:p>
      </dgm:t>
    </dgm:pt>
    <dgm:pt modelId="{EE989056-685A-4C92-8AEA-C1E5C4D58032}" type="sibTrans" cxnId="{35795CBD-32FA-47BA-B54B-692C898E3652}">
      <dgm:prSet/>
      <dgm:spPr/>
      <dgm:t>
        <a:bodyPr/>
        <a:lstStyle/>
        <a:p>
          <a:endParaRPr lang="ru-RU"/>
        </a:p>
      </dgm:t>
    </dgm:pt>
    <dgm:pt modelId="{16A59710-DC69-48EB-BA5F-99302722B293}" type="pres">
      <dgm:prSet presAssocID="{F7612B1F-1C1D-43F2-BF9B-450692BDB2E0}" presName="Name0" presStyleCnt="0">
        <dgm:presLayoutVars>
          <dgm:dir/>
          <dgm:animLvl val="lvl"/>
          <dgm:resizeHandles val="exact"/>
        </dgm:presLayoutVars>
      </dgm:prSet>
      <dgm:spPr/>
    </dgm:pt>
    <dgm:pt modelId="{CC05A190-3C2D-467C-A626-6D3149B5F639}" type="pres">
      <dgm:prSet presAssocID="{034E5686-2C62-4482-813A-8602CCB48DBA}" presName="linNode" presStyleCnt="0"/>
      <dgm:spPr/>
    </dgm:pt>
    <dgm:pt modelId="{5A38C84E-B085-487D-98A0-74A9F2D5F94C}" type="pres">
      <dgm:prSet presAssocID="{034E5686-2C62-4482-813A-8602CCB48DBA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20E6CE1D-3143-486F-924E-8747E83D7C94}" type="pres">
      <dgm:prSet presAssocID="{0B8BDFF1-2FDC-4CA0-B4F8-7387F65A18AE}" presName="sp" presStyleCnt="0"/>
      <dgm:spPr/>
    </dgm:pt>
    <dgm:pt modelId="{7D7FAF1E-853A-4B05-A6B2-E8F53029FCB9}" type="pres">
      <dgm:prSet presAssocID="{1FBE4443-7C3F-49C3-A539-2F678CB043D5}" presName="linNode" presStyleCnt="0"/>
      <dgm:spPr/>
    </dgm:pt>
    <dgm:pt modelId="{A77CC8FE-9175-4E6E-B71E-A37F60AAAD7B}" type="pres">
      <dgm:prSet presAssocID="{1FBE4443-7C3F-49C3-A539-2F678CB043D5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FAD8505F-BBB9-42A5-BA66-BC6787F41B9F}" type="pres">
      <dgm:prSet presAssocID="{4F8598D7-9739-4390-AF45-DFEFDC2BD849}" presName="sp" presStyleCnt="0"/>
      <dgm:spPr/>
    </dgm:pt>
    <dgm:pt modelId="{EB93014A-9B42-4090-BB6F-ABF1D4040D42}" type="pres">
      <dgm:prSet presAssocID="{E6F8BC3D-73B7-477F-97D5-779E4C3EAB0B}" presName="linNode" presStyleCnt="0"/>
      <dgm:spPr/>
    </dgm:pt>
    <dgm:pt modelId="{2E79864E-23B7-4D2B-A6A6-91694D6EF18B}" type="pres">
      <dgm:prSet presAssocID="{E6F8BC3D-73B7-477F-97D5-779E4C3EAB0B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40A0BB1E-2602-41E7-B5CC-3C1200404C87}" type="pres">
      <dgm:prSet presAssocID="{EEA725F0-A0E7-4A22-8641-2D76EBA76D76}" presName="sp" presStyleCnt="0"/>
      <dgm:spPr/>
    </dgm:pt>
    <dgm:pt modelId="{AF841123-8705-46E4-B51B-9EBFB552CB68}" type="pres">
      <dgm:prSet presAssocID="{DFDD0070-835D-478D-A4FD-61BC7D2A879B}" presName="linNode" presStyleCnt="0"/>
      <dgm:spPr/>
    </dgm:pt>
    <dgm:pt modelId="{D5483260-068C-4369-B1A4-DC152EA9189A}" type="pres">
      <dgm:prSet presAssocID="{DFDD0070-835D-478D-A4FD-61BC7D2A879B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EC60356A-D9C4-41D1-9948-D664C606EA99}" type="presOf" srcId="{DFDD0070-835D-478D-A4FD-61BC7D2A879B}" destId="{D5483260-068C-4369-B1A4-DC152EA9189A}" srcOrd="0" destOrd="0" presId="urn:microsoft.com/office/officeart/2005/8/layout/vList5"/>
    <dgm:cxn modelId="{7C33C3D4-B584-4721-8BDE-06757348BF26}" type="presOf" srcId="{F7612B1F-1C1D-43F2-BF9B-450692BDB2E0}" destId="{16A59710-DC69-48EB-BA5F-99302722B293}" srcOrd="0" destOrd="0" presId="urn:microsoft.com/office/officeart/2005/8/layout/vList5"/>
    <dgm:cxn modelId="{A03D4650-48CC-4E4C-A317-E94E2FE30DC5}" srcId="{F7612B1F-1C1D-43F2-BF9B-450692BDB2E0}" destId="{E6F8BC3D-73B7-477F-97D5-779E4C3EAB0B}" srcOrd="2" destOrd="0" parTransId="{7D6284AC-1A3D-458C-B2FA-8EA616A47B45}" sibTransId="{EEA725F0-A0E7-4A22-8641-2D76EBA76D76}"/>
    <dgm:cxn modelId="{3D439424-7DC4-4528-8741-402DF886AE98}" type="presOf" srcId="{E6F8BC3D-73B7-477F-97D5-779E4C3EAB0B}" destId="{2E79864E-23B7-4D2B-A6A6-91694D6EF18B}" srcOrd="0" destOrd="0" presId="urn:microsoft.com/office/officeart/2005/8/layout/vList5"/>
    <dgm:cxn modelId="{C26F27F1-5934-4C89-95B1-50CD22762B97}" srcId="{F7612B1F-1C1D-43F2-BF9B-450692BDB2E0}" destId="{1FBE4443-7C3F-49C3-A539-2F678CB043D5}" srcOrd="1" destOrd="0" parTransId="{8D3CFDA8-8ED7-4A6D-B1C5-BE48213E946F}" sibTransId="{4F8598D7-9739-4390-AF45-DFEFDC2BD849}"/>
    <dgm:cxn modelId="{35795CBD-32FA-47BA-B54B-692C898E3652}" srcId="{F7612B1F-1C1D-43F2-BF9B-450692BDB2E0}" destId="{DFDD0070-835D-478D-A4FD-61BC7D2A879B}" srcOrd="3" destOrd="0" parTransId="{96CFAA95-B59E-4387-9136-980E74C6E858}" sibTransId="{EE989056-685A-4C92-8AEA-C1E5C4D58032}"/>
    <dgm:cxn modelId="{18397C77-06B2-459D-89B5-694F55E13E93}" type="presOf" srcId="{1FBE4443-7C3F-49C3-A539-2F678CB043D5}" destId="{A77CC8FE-9175-4E6E-B71E-A37F60AAAD7B}" srcOrd="0" destOrd="0" presId="urn:microsoft.com/office/officeart/2005/8/layout/vList5"/>
    <dgm:cxn modelId="{339B60B4-9A40-474E-B9B9-88D5F06F0BA3}" srcId="{F7612B1F-1C1D-43F2-BF9B-450692BDB2E0}" destId="{034E5686-2C62-4482-813A-8602CCB48DBA}" srcOrd="0" destOrd="0" parTransId="{D0371EB8-07D1-4887-85BB-23F3A4083902}" sibTransId="{0B8BDFF1-2FDC-4CA0-B4F8-7387F65A18AE}"/>
    <dgm:cxn modelId="{CC01A7D5-3ECA-490B-AA02-65DE89C9D393}" type="presOf" srcId="{034E5686-2C62-4482-813A-8602CCB48DBA}" destId="{5A38C84E-B085-487D-98A0-74A9F2D5F94C}" srcOrd="0" destOrd="0" presId="urn:microsoft.com/office/officeart/2005/8/layout/vList5"/>
    <dgm:cxn modelId="{650158D4-AE16-4847-B072-E4F1DAC0558B}" type="presParOf" srcId="{16A59710-DC69-48EB-BA5F-99302722B293}" destId="{CC05A190-3C2D-467C-A626-6D3149B5F639}" srcOrd="0" destOrd="0" presId="urn:microsoft.com/office/officeart/2005/8/layout/vList5"/>
    <dgm:cxn modelId="{1277FB25-B716-4C75-BF65-908E0690AD97}" type="presParOf" srcId="{CC05A190-3C2D-467C-A626-6D3149B5F639}" destId="{5A38C84E-B085-487D-98A0-74A9F2D5F94C}" srcOrd="0" destOrd="0" presId="urn:microsoft.com/office/officeart/2005/8/layout/vList5"/>
    <dgm:cxn modelId="{F9300574-0DB8-47C5-9EC8-06F364FB423E}" type="presParOf" srcId="{16A59710-DC69-48EB-BA5F-99302722B293}" destId="{20E6CE1D-3143-486F-924E-8747E83D7C94}" srcOrd="1" destOrd="0" presId="urn:microsoft.com/office/officeart/2005/8/layout/vList5"/>
    <dgm:cxn modelId="{9D653D4F-A13B-42D4-ADCC-CA82463D0C0D}" type="presParOf" srcId="{16A59710-DC69-48EB-BA5F-99302722B293}" destId="{7D7FAF1E-853A-4B05-A6B2-E8F53029FCB9}" srcOrd="2" destOrd="0" presId="urn:microsoft.com/office/officeart/2005/8/layout/vList5"/>
    <dgm:cxn modelId="{35937EA9-36B9-475A-A608-329C8D00249F}" type="presParOf" srcId="{7D7FAF1E-853A-4B05-A6B2-E8F53029FCB9}" destId="{A77CC8FE-9175-4E6E-B71E-A37F60AAAD7B}" srcOrd="0" destOrd="0" presId="urn:microsoft.com/office/officeart/2005/8/layout/vList5"/>
    <dgm:cxn modelId="{FEB792BC-D7A4-40C7-A75D-32D5D82E2E39}" type="presParOf" srcId="{16A59710-DC69-48EB-BA5F-99302722B293}" destId="{FAD8505F-BBB9-42A5-BA66-BC6787F41B9F}" srcOrd="3" destOrd="0" presId="urn:microsoft.com/office/officeart/2005/8/layout/vList5"/>
    <dgm:cxn modelId="{BD059EA9-DA17-4CD6-AAAD-5E05299F1C67}" type="presParOf" srcId="{16A59710-DC69-48EB-BA5F-99302722B293}" destId="{EB93014A-9B42-4090-BB6F-ABF1D4040D42}" srcOrd="4" destOrd="0" presId="urn:microsoft.com/office/officeart/2005/8/layout/vList5"/>
    <dgm:cxn modelId="{7930E338-7741-4E82-9FE7-E5D15468DD3C}" type="presParOf" srcId="{EB93014A-9B42-4090-BB6F-ABF1D4040D42}" destId="{2E79864E-23B7-4D2B-A6A6-91694D6EF18B}" srcOrd="0" destOrd="0" presId="urn:microsoft.com/office/officeart/2005/8/layout/vList5"/>
    <dgm:cxn modelId="{FDDBEE39-96A3-433A-A957-1780156FE49F}" type="presParOf" srcId="{16A59710-DC69-48EB-BA5F-99302722B293}" destId="{40A0BB1E-2602-41E7-B5CC-3C1200404C87}" srcOrd="5" destOrd="0" presId="urn:microsoft.com/office/officeart/2005/8/layout/vList5"/>
    <dgm:cxn modelId="{4E3E9BFB-7E32-40F0-B3FA-D703924993B8}" type="presParOf" srcId="{16A59710-DC69-48EB-BA5F-99302722B293}" destId="{AF841123-8705-46E4-B51B-9EBFB552CB68}" srcOrd="6" destOrd="0" presId="urn:microsoft.com/office/officeart/2005/8/layout/vList5"/>
    <dgm:cxn modelId="{8A64F915-3ADE-4E8F-BF4B-11E6AF6F59BE}" type="presParOf" srcId="{AF841123-8705-46E4-B51B-9EBFB552CB68}" destId="{D5483260-068C-4369-B1A4-DC152EA9189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A1904A-47F5-436A-A271-991EF30F813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C8CAF01-CB28-47FD-9810-1D70AFDF16C2}">
      <dgm:prSet/>
      <dgm:spPr/>
      <dgm:t>
        <a:bodyPr/>
        <a:lstStyle/>
        <a:p>
          <a:pPr rtl="0"/>
          <a:r>
            <a:rPr lang="ru-RU" b="1" dirty="0" smtClean="0"/>
            <a:t>1. </a:t>
          </a:r>
          <a:r>
            <a:rPr lang="ru-RU" b="1" dirty="0" err="1" smtClean="0"/>
            <a:t>Статистичні</a:t>
          </a:r>
          <a:r>
            <a:rPr lang="ru-RU" b="1" dirty="0" smtClean="0"/>
            <a:t> </a:t>
          </a:r>
          <a:r>
            <a:rPr lang="ru-RU" b="1" dirty="0" err="1" smtClean="0"/>
            <a:t>моделі</a:t>
          </a:r>
          <a:r>
            <a:rPr lang="ru-RU" dirty="0" smtClean="0"/>
            <a:t>. </a:t>
          </a:r>
          <a:r>
            <a:rPr lang="ru-RU" dirty="0" err="1" smtClean="0"/>
            <a:t>Статистичні</a:t>
          </a:r>
          <a:r>
            <a:rPr lang="ru-RU" dirty="0" smtClean="0"/>
            <a:t> </a:t>
          </a:r>
          <a:r>
            <a:rPr lang="ru-RU" dirty="0" err="1" smtClean="0"/>
            <a:t>моделі</a:t>
          </a:r>
          <a:r>
            <a:rPr lang="ru-RU" dirty="0" smtClean="0"/>
            <a:t> </a:t>
          </a:r>
          <a:r>
            <a:rPr lang="ru-RU" dirty="0" err="1" smtClean="0"/>
            <a:t>базуються</a:t>
          </a:r>
          <a:r>
            <a:rPr lang="ru-RU" dirty="0" smtClean="0"/>
            <a:t> на </a:t>
          </a:r>
          <a:r>
            <a:rPr lang="ru-RU" dirty="0" err="1" smtClean="0"/>
            <a:t>аналізі</a:t>
          </a:r>
          <a:r>
            <a:rPr lang="ru-RU" dirty="0" smtClean="0"/>
            <a:t> </a:t>
          </a:r>
          <a:r>
            <a:rPr lang="ru-RU" dirty="0" err="1" smtClean="0"/>
            <a:t>історичних</a:t>
          </a:r>
          <a:r>
            <a:rPr lang="ru-RU" dirty="0" smtClean="0"/>
            <a:t> </a:t>
          </a:r>
          <a:r>
            <a:rPr lang="ru-RU" dirty="0" err="1" smtClean="0"/>
            <a:t>даних</a:t>
          </a:r>
          <a:r>
            <a:rPr lang="ru-RU" dirty="0" smtClean="0"/>
            <a:t> та </a:t>
          </a:r>
          <a:r>
            <a:rPr lang="ru-RU" dirty="0" err="1" smtClean="0"/>
            <a:t>дозволяють</a:t>
          </a:r>
          <a:r>
            <a:rPr lang="ru-RU" dirty="0" smtClean="0"/>
            <a:t> </a:t>
          </a:r>
          <a:r>
            <a:rPr lang="ru-RU" dirty="0" err="1" smtClean="0"/>
            <a:t>виявляти</a:t>
          </a:r>
          <a:r>
            <a:rPr lang="ru-RU" dirty="0" smtClean="0"/>
            <a:t> </a:t>
          </a:r>
          <a:r>
            <a:rPr lang="ru-RU" dirty="0" err="1" smtClean="0"/>
            <a:t>закономірності</a:t>
          </a:r>
          <a:r>
            <a:rPr lang="ru-RU" dirty="0" smtClean="0"/>
            <a:t> </a:t>
          </a:r>
          <a:r>
            <a:rPr lang="ru-RU" dirty="0" err="1" smtClean="0"/>
            <a:t>між</a:t>
          </a:r>
          <a:r>
            <a:rPr lang="ru-RU" dirty="0" smtClean="0"/>
            <a:t> </a:t>
          </a:r>
          <a:r>
            <a:rPr lang="ru-RU" dirty="0" err="1" smtClean="0"/>
            <a:t>різними</a:t>
          </a:r>
          <a:r>
            <a:rPr lang="ru-RU" dirty="0" smtClean="0"/>
            <a:t> </a:t>
          </a:r>
          <a:r>
            <a:rPr lang="ru-RU" dirty="0" err="1" smtClean="0"/>
            <a:t>змінними</a:t>
          </a:r>
          <a:r>
            <a:rPr lang="ru-RU" dirty="0" smtClean="0"/>
            <a:t>.</a:t>
          </a:r>
          <a:endParaRPr lang="ru-RU" dirty="0"/>
        </a:p>
      </dgm:t>
    </dgm:pt>
    <dgm:pt modelId="{71D61413-EB55-482C-B2BC-0C065DCB60AB}" type="parTrans" cxnId="{2A8BEED1-694C-4C3F-B909-43E83994B842}">
      <dgm:prSet/>
      <dgm:spPr/>
      <dgm:t>
        <a:bodyPr/>
        <a:lstStyle/>
        <a:p>
          <a:endParaRPr lang="ru-RU"/>
        </a:p>
      </dgm:t>
    </dgm:pt>
    <dgm:pt modelId="{6F5DDE6A-6D03-4502-A12F-AF1EABF9E53F}" type="sibTrans" cxnId="{2A8BEED1-694C-4C3F-B909-43E83994B842}">
      <dgm:prSet/>
      <dgm:spPr/>
      <dgm:t>
        <a:bodyPr/>
        <a:lstStyle/>
        <a:p>
          <a:endParaRPr lang="ru-RU"/>
        </a:p>
      </dgm:t>
    </dgm:pt>
    <dgm:pt modelId="{2D0DCBB0-FC70-4104-8290-148AD26AEF88}">
      <dgm:prSet/>
      <dgm:spPr/>
      <dgm:t>
        <a:bodyPr/>
        <a:lstStyle/>
        <a:p>
          <a:pPr rtl="0"/>
          <a:r>
            <a:rPr lang="ru-RU" b="1" dirty="0" smtClean="0"/>
            <a:t>2. </a:t>
          </a:r>
          <a:r>
            <a:rPr lang="ru-RU" b="1" dirty="0" err="1" smtClean="0"/>
            <a:t>Агентно-орієнтовані</a:t>
          </a:r>
          <a:r>
            <a:rPr lang="ru-RU" b="1" dirty="0" smtClean="0"/>
            <a:t> </a:t>
          </a:r>
          <a:r>
            <a:rPr lang="ru-RU" b="1" dirty="0" err="1" smtClean="0"/>
            <a:t>моделі</a:t>
          </a:r>
          <a:r>
            <a:rPr lang="ru-RU" dirty="0" smtClean="0"/>
            <a:t>. </a:t>
          </a:r>
          <a:r>
            <a:rPr lang="ru-RU" dirty="0" err="1" smtClean="0"/>
            <a:t>Агентно-орієнтоване</a:t>
          </a:r>
          <a:r>
            <a:rPr lang="ru-RU" dirty="0" smtClean="0"/>
            <a:t> </a:t>
          </a:r>
          <a:r>
            <a:rPr lang="ru-RU" dirty="0" err="1" smtClean="0"/>
            <a:t>моделювання</a:t>
          </a:r>
          <a:r>
            <a:rPr lang="ru-RU" dirty="0" smtClean="0"/>
            <a:t> (</a:t>
          </a:r>
          <a:r>
            <a:rPr lang="ru-RU" dirty="0" err="1" smtClean="0"/>
            <a:t>agent-based</a:t>
          </a:r>
          <a:r>
            <a:rPr lang="ru-RU" dirty="0" smtClean="0"/>
            <a:t> </a:t>
          </a:r>
          <a:r>
            <a:rPr lang="ru-RU" dirty="0" err="1" smtClean="0"/>
            <a:t>modeling</a:t>
          </a:r>
          <a:r>
            <a:rPr lang="ru-RU" dirty="0" smtClean="0"/>
            <a:t>) </a:t>
          </a:r>
          <a:r>
            <a:rPr lang="ru-RU" dirty="0" err="1" smtClean="0"/>
            <a:t>дозволяє</a:t>
          </a:r>
          <a:r>
            <a:rPr lang="ru-RU" dirty="0" smtClean="0"/>
            <a:t> </a:t>
          </a:r>
          <a:r>
            <a:rPr lang="ru-RU" dirty="0" err="1" smtClean="0"/>
            <a:t>досліджувати</a:t>
          </a:r>
          <a:r>
            <a:rPr lang="ru-RU" dirty="0" smtClean="0"/>
            <a:t> </a:t>
          </a:r>
          <a:r>
            <a:rPr lang="ru-RU" dirty="0" err="1" smtClean="0"/>
            <a:t>політичні</a:t>
          </a:r>
          <a:r>
            <a:rPr lang="ru-RU" dirty="0" smtClean="0"/>
            <a:t> </a:t>
          </a:r>
          <a:r>
            <a:rPr lang="ru-RU" dirty="0" err="1" smtClean="0"/>
            <a:t>процеси</a:t>
          </a:r>
          <a:r>
            <a:rPr lang="ru-RU" dirty="0" smtClean="0"/>
            <a:t> через </a:t>
          </a:r>
          <a:r>
            <a:rPr lang="ru-RU" dirty="0" err="1" smtClean="0"/>
            <a:t>взаємодію</a:t>
          </a:r>
          <a:r>
            <a:rPr lang="ru-RU" dirty="0" smtClean="0"/>
            <a:t> </a:t>
          </a:r>
          <a:r>
            <a:rPr lang="ru-RU" dirty="0" err="1" smtClean="0"/>
            <a:t>окремих</a:t>
          </a:r>
          <a:r>
            <a:rPr lang="ru-RU" dirty="0" smtClean="0"/>
            <a:t> </a:t>
          </a:r>
          <a:r>
            <a:rPr lang="ru-RU" dirty="0" err="1" smtClean="0"/>
            <a:t>акторів</a:t>
          </a:r>
          <a:r>
            <a:rPr lang="ru-RU" dirty="0" smtClean="0"/>
            <a:t>.</a:t>
          </a:r>
          <a:endParaRPr lang="ru-RU" dirty="0"/>
        </a:p>
      </dgm:t>
    </dgm:pt>
    <dgm:pt modelId="{36FF4822-534C-4299-9389-B3D4BBFBDBD0}" type="parTrans" cxnId="{3BC904DB-7C5A-4904-8BAC-A8ABB85CC519}">
      <dgm:prSet/>
      <dgm:spPr/>
      <dgm:t>
        <a:bodyPr/>
        <a:lstStyle/>
        <a:p>
          <a:endParaRPr lang="ru-RU"/>
        </a:p>
      </dgm:t>
    </dgm:pt>
    <dgm:pt modelId="{5C9B9D69-B08A-4374-B21B-C9745E6D3679}" type="sibTrans" cxnId="{3BC904DB-7C5A-4904-8BAC-A8ABB85CC519}">
      <dgm:prSet/>
      <dgm:spPr/>
      <dgm:t>
        <a:bodyPr/>
        <a:lstStyle/>
        <a:p>
          <a:endParaRPr lang="ru-RU"/>
        </a:p>
      </dgm:t>
    </dgm:pt>
    <dgm:pt modelId="{53565512-FD74-421E-9680-387A02062818}">
      <dgm:prSet/>
      <dgm:spPr/>
      <dgm:t>
        <a:bodyPr/>
        <a:lstStyle/>
        <a:p>
          <a:pPr rtl="0"/>
          <a:r>
            <a:rPr lang="ru-RU" b="1" dirty="0" smtClean="0"/>
            <a:t>3. </a:t>
          </a:r>
          <a:r>
            <a:rPr lang="ru-RU" b="1" dirty="0" err="1" smtClean="0"/>
            <a:t>Мережеві</a:t>
          </a:r>
          <a:r>
            <a:rPr lang="ru-RU" b="1" dirty="0" smtClean="0"/>
            <a:t> </a:t>
          </a:r>
          <a:r>
            <a:rPr lang="ru-RU" b="1" dirty="0" err="1" smtClean="0"/>
            <a:t>моделі</a:t>
          </a:r>
          <a:r>
            <a:rPr lang="ru-RU" dirty="0" smtClean="0"/>
            <a:t>. </a:t>
          </a:r>
          <a:r>
            <a:rPr lang="ru-RU" dirty="0" err="1" smtClean="0"/>
            <a:t>Мережеві</a:t>
          </a:r>
          <a:r>
            <a:rPr lang="ru-RU" dirty="0" smtClean="0"/>
            <a:t> </a:t>
          </a:r>
          <a:r>
            <a:rPr lang="ru-RU" dirty="0" err="1" smtClean="0"/>
            <a:t>моделі</a:t>
          </a:r>
          <a:r>
            <a:rPr lang="ru-RU" dirty="0" smtClean="0"/>
            <a:t> </a:t>
          </a:r>
          <a:r>
            <a:rPr lang="ru-RU" dirty="0" err="1" smtClean="0"/>
            <a:t>використовуються</a:t>
          </a:r>
          <a:r>
            <a:rPr lang="ru-RU" dirty="0" smtClean="0"/>
            <a:t> для </a:t>
          </a:r>
          <a:r>
            <a:rPr lang="ru-RU" dirty="0" err="1" smtClean="0"/>
            <a:t>аналізу</a:t>
          </a:r>
          <a:r>
            <a:rPr lang="ru-RU" dirty="0" smtClean="0"/>
            <a:t> </a:t>
          </a:r>
          <a:r>
            <a:rPr lang="ru-RU" b="1" dirty="0" err="1" smtClean="0"/>
            <a:t>політичної</a:t>
          </a:r>
          <a:r>
            <a:rPr lang="ru-RU" b="1" dirty="0" smtClean="0"/>
            <a:t> </a:t>
          </a:r>
          <a:r>
            <a:rPr lang="ru-RU" b="1" dirty="0" err="1" smtClean="0"/>
            <a:t>комунікації</a:t>
          </a:r>
          <a:r>
            <a:rPr lang="ru-RU" dirty="0" smtClean="0"/>
            <a:t>. </a:t>
          </a:r>
          <a:r>
            <a:rPr lang="ru-RU" dirty="0" err="1" smtClean="0"/>
            <a:t>Політичні</a:t>
          </a:r>
          <a:r>
            <a:rPr lang="ru-RU" dirty="0" smtClean="0"/>
            <a:t> </a:t>
          </a:r>
          <a:r>
            <a:rPr lang="ru-RU" dirty="0" err="1" smtClean="0"/>
            <a:t>ідеї</a:t>
          </a:r>
          <a:r>
            <a:rPr lang="ru-RU" dirty="0" smtClean="0"/>
            <a:t>, </a:t>
          </a:r>
          <a:r>
            <a:rPr lang="ru-RU" dirty="0" err="1" smtClean="0"/>
            <a:t>інформація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дезінформація</a:t>
          </a:r>
          <a:r>
            <a:rPr lang="ru-RU" dirty="0" smtClean="0"/>
            <a:t> </a:t>
          </a:r>
          <a:r>
            <a:rPr lang="ru-RU" dirty="0" err="1" smtClean="0"/>
            <a:t>поширюються</a:t>
          </a:r>
          <a:r>
            <a:rPr lang="ru-RU" dirty="0" smtClean="0"/>
            <a:t> через </a:t>
          </a:r>
          <a:r>
            <a:rPr lang="ru-RU" dirty="0" err="1" smtClean="0"/>
            <a:t>соціальні</a:t>
          </a:r>
          <a:r>
            <a:rPr lang="ru-RU" dirty="0" smtClean="0"/>
            <a:t> </a:t>
          </a:r>
          <a:r>
            <a:rPr lang="ru-RU" dirty="0" err="1" smtClean="0"/>
            <a:t>мережі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мають</a:t>
          </a:r>
          <a:r>
            <a:rPr lang="ru-RU" dirty="0" smtClean="0"/>
            <a:t> </a:t>
          </a:r>
          <a:r>
            <a:rPr lang="ru-RU" dirty="0" err="1" smtClean="0"/>
            <a:t>складну</a:t>
          </a:r>
          <a:r>
            <a:rPr lang="ru-RU" dirty="0" smtClean="0"/>
            <a:t> структуру </a:t>
          </a:r>
          <a:r>
            <a:rPr lang="ru-RU" dirty="0" err="1" smtClean="0"/>
            <a:t>взаємозв’язків</a:t>
          </a:r>
          <a:r>
            <a:rPr lang="ru-RU" dirty="0" smtClean="0"/>
            <a:t>.</a:t>
          </a:r>
          <a:endParaRPr lang="ru-RU" dirty="0"/>
        </a:p>
      </dgm:t>
    </dgm:pt>
    <dgm:pt modelId="{ACC63370-582A-4268-B831-C7F1F5A6933A}" type="parTrans" cxnId="{97BF57B9-C18E-4C8B-9B18-AD2EDD0D1C71}">
      <dgm:prSet/>
      <dgm:spPr/>
      <dgm:t>
        <a:bodyPr/>
        <a:lstStyle/>
        <a:p>
          <a:endParaRPr lang="ru-RU"/>
        </a:p>
      </dgm:t>
    </dgm:pt>
    <dgm:pt modelId="{B7D1669A-8AD5-487C-B876-E87797BD7E0F}" type="sibTrans" cxnId="{97BF57B9-C18E-4C8B-9B18-AD2EDD0D1C71}">
      <dgm:prSet/>
      <dgm:spPr/>
      <dgm:t>
        <a:bodyPr/>
        <a:lstStyle/>
        <a:p>
          <a:endParaRPr lang="ru-RU"/>
        </a:p>
      </dgm:t>
    </dgm:pt>
    <dgm:pt modelId="{7A447C8D-D44E-4668-85DD-4D085EAA4FEA}" type="pres">
      <dgm:prSet presAssocID="{4CA1904A-47F5-436A-A271-991EF30F8131}" presName="linear" presStyleCnt="0">
        <dgm:presLayoutVars>
          <dgm:animLvl val="lvl"/>
          <dgm:resizeHandles val="exact"/>
        </dgm:presLayoutVars>
      </dgm:prSet>
      <dgm:spPr/>
    </dgm:pt>
    <dgm:pt modelId="{434116B1-3FF8-46A7-964B-0803E2AD433C}" type="pres">
      <dgm:prSet presAssocID="{AC8CAF01-CB28-47FD-9810-1D70AFDF16C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C22799C-FE97-4252-A1AA-0AFAC52D20A9}" type="pres">
      <dgm:prSet presAssocID="{6F5DDE6A-6D03-4502-A12F-AF1EABF9E53F}" presName="spacer" presStyleCnt="0"/>
      <dgm:spPr/>
    </dgm:pt>
    <dgm:pt modelId="{BCC0ACDC-824D-4494-881F-5998B2E4D643}" type="pres">
      <dgm:prSet presAssocID="{2D0DCBB0-FC70-4104-8290-148AD26AEF8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107BA2E-473B-4BE9-94EC-D27900551F2B}" type="pres">
      <dgm:prSet presAssocID="{5C9B9D69-B08A-4374-B21B-C9745E6D3679}" presName="spacer" presStyleCnt="0"/>
      <dgm:spPr/>
    </dgm:pt>
    <dgm:pt modelId="{6CCE01DE-EC93-4A5F-A6D5-D7045FC15FF4}" type="pres">
      <dgm:prSet presAssocID="{53565512-FD74-421E-9680-387A0206281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89C8D38-2CBC-433F-BDBA-00AF5FBECFE3}" type="presOf" srcId="{53565512-FD74-421E-9680-387A02062818}" destId="{6CCE01DE-EC93-4A5F-A6D5-D7045FC15FF4}" srcOrd="0" destOrd="0" presId="urn:microsoft.com/office/officeart/2005/8/layout/vList2"/>
    <dgm:cxn modelId="{632E714E-5612-4826-813E-ED0BD45643F8}" type="presOf" srcId="{4CA1904A-47F5-436A-A271-991EF30F8131}" destId="{7A447C8D-D44E-4668-85DD-4D085EAA4FEA}" srcOrd="0" destOrd="0" presId="urn:microsoft.com/office/officeart/2005/8/layout/vList2"/>
    <dgm:cxn modelId="{97BF57B9-C18E-4C8B-9B18-AD2EDD0D1C71}" srcId="{4CA1904A-47F5-436A-A271-991EF30F8131}" destId="{53565512-FD74-421E-9680-387A02062818}" srcOrd="2" destOrd="0" parTransId="{ACC63370-582A-4268-B831-C7F1F5A6933A}" sibTransId="{B7D1669A-8AD5-487C-B876-E87797BD7E0F}"/>
    <dgm:cxn modelId="{2A8BEED1-694C-4C3F-B909-43E83994B842}" srcId="{4CA1904A-47F5-436A-A271-991EF30F8131}" destId="{AC8CAF01-CB28-47FD-9810-1D70AFDF16C2}" srcOrd="0" destOrd="0" parTransId="{71D61413-EB55-482C-B2BC-0C065DCB60AB}" sibTransId="{6F5DDE6A-6D03-4502-A12F-AF1EABF9E53F}"/>
    <dgm:cxn modelId="{3BC904DB-7C5A-4904-8BAC-A8ABB85CC519}" srcId="{4CA1904A-47F5-436A-A271-991EF30F8131}" destId="{2D0DCBB0-FC70-4104-8290-148AD26AEF88}" srcOrd="1" destOrd="0" parTransId="{36FF4822-534C-4299-9389-B3D4BBFBDBD0}" sibTransId="{5C9B9D69-B08A-4374-B21B-C9745E6D3679}"/>
    <dgm:cxn modelId="{EB20FAE5-6279-4B57-A0B2-0985ADD372A6}" type="presOf" srcId="{2D0DCBB0-FC70-4104-8290-148AD26AEF88}" destId="{BCC0ACDC-824D-4494-881F-5998B2E4D643}" srcOrd="0" destOrd="0" presId="urn:microsoft.com/office/officeart/2005/8/layout/vList2"/>
    <dgm:cxn modelId="{FB46B89F-2216-4650-AC79-596BE9AFD603}" type="presOf" srcId="{AC8CAF01-CB28-47FD-9810-1D70AFDF16C2}" destId="{434116B1-3FF8-46A7-964B-0803E2AD433C}" srcOrd="0" destOrd="0" presId="urn:microsoft.com/office/officeart/2005/8/layout/vList2"/>
    <dgm:cxn modelId="{69B3BAC5-FC70-47EC-A9FF-D7B96818908A}" type="presParOf" srcId="{7A447C8D-D44E-4668-85DD-4D085EAA4FEA}" destId="{434116B1-3FF8-46A7-964B-0803E2AD433C}" srcOrd="0" destOrd="0" presId="urn:microsoft.com/office/officeart/2005/8/layout/vList2"/>
    <dgm:cxn modelId="{AFE5E91C-4EAF-4E95-A29A-41B4C9739F69}" type="presParOf" srcId="{7A447C8D-D44E-4668-85DD-4D085EAA4FEA}" destId="{0C22799C-FE97-4252-A1AA-0AFAC52D20A9}" srcOrd="1" destOrd="0" presId="urn:microsoft.com/office/officeart/2005/8/layout/vList2"/>
    <dgm:cxn modelId="{C6C5F38C-0669-4A46-AE22-6A5CD6FA3763}" type="presParOf" srcId="{7A447C8D-D44E-4668-85DD-4D085EAA4FEA}" destId="{BCC0ACDC-824D-4494-881F-5998B2E4D643}" srcOrd="2" destOrd="0" presId="urn:microsoft.com/office/officeart/2005/8/layout/vList2"/>
    <dgm:cxn modelId="{29524C8B-46DD-402A-BACB-695C49C3B8D6}" type="presParOf" srcId="{7A447C8D-D44E-4668-85DD-4D085EAA4FEA}" destId="{3107BA2E-473B-4BE9-94EC-D27900551F2B}" srcOrd="3" destOrd="0" presId="urn:microsoft.com/office/officeart/2005/8/layout/vList2"/>
    <dgm:cxn modelId="{11DEDF5D-F230-4E54-A1F1-765911EDCC37}" type="presParOf" srcId="{7A447C8D-D44E-4668-85DD-4D085EAA4FEA}" destId="{6CCE01DE-EC93-4A5F-A6D5-D7045FC15FF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FDF89E-30AD-4AE2-A0B7-E19584DC4BA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3BDFD2B-63AD-4067-A8CD-4A8FF361532E}">
      <dgm:prSet/>
      <dgm:spPr/>
      <dgm:t>
        <a:bodyPr/>
        <a:lstStyle/>
        <a:p>
          <a:pPr rtl="0"/>
          <a:r>
            <a:rPr lang="ru-RU" dirty="0" err="1" smtClean="0"/>
            <a:t>соціальні</a:t>
          </a:r>
          <a:r>
            <a:rPr lang="ru-RU" dirty="0" smtClean="0"/>
            <a:t> </a:t>
          </a:r>
          <a:r>
            <a:rPr lang="ru-RU" dirty="0" err="1" smtClean="0"/>
            <a:t>мережі</a:t>
          </a:r>
          <a:endParaRPr lang="ru-RU" dirty="0"/>
        </a:p>
      </dgm:t>
    </dgm:pt>
    <dgm:pt modelId="{0966AFAA-BD9D-48D4-BEAA-E5716EB42E6C}" type="parTrans" cxnId="{37952804-394E-4DFF-AA22-1647E747428C}">
      <dgm:prSet/>
      <dgm:spPr/>
      <dgm:t>
        <a:bodyPr/>
        <a:lstStyle/>
        <a:p>
          <a:endParaRPr lang="ru-RU"/>
        </a:p>
      </dgm:t>
    </dgm:pt>
    <dgm:pt modelId="{9D98DE2F-3D60-4485-B0ED-B14B6BB010EA}" type="sibTrans" cxnId="{37952804-394E-4DFF-AA22-1647E747428C}">
      <dgm:prSet/>
      <dgm:spPr/>
      <dgm:t>
        <a:bodyPr/>
        <a:lstStyle/>
        <a:p>
          <a:endParaRPr lang="ru-RU"/>
        </a:p>
      </dgm:t>
    </dgm:pt>
    <dgm:pt modelId="{A14132F8-4360-44F7-A1BA-7ED5E8E15659}">
      <dgm:prSet/>
      <dgm:spPr/>
      <dgm:t>
        <a:bodyPr/>
        <a:lstStyle/>
        <a:p>
          <a:pPr rtl="0"/>
          <a:r>
            <a:rPr lang="ru-RU" dirty="0" err="1" smtClean="0"/>
            <a:t>новинні</a:t>
          </a:r>
          <a:r>
            <a:rPr lang="ru-RU" dirty="0" smtClean="0"/>
            <a:t> </a:t>
          </a:r>
          <a:r>
            <a:rPr lang="ru-RU" dirty="0" err="1" smtClean="0"/>
            <a:t>медіа</a:t>
          </a:r>
          <a:endParaRPr lang="ru-RU" dirty="0"/>
        </a:p>
      </dgm:t>
    </dgm:pt>
    <dgm:pt modelId="{A307EC62-63FD-4545-BE77-A5FCA68CAE92}" type="parTrans" cxnId="{28D982AF-3359-45BA-AD77-1EF6DB968145}">
      <dgm:prSet/>
      <dgm:spPr/>
      <dgm:t>
        <a:bodyPr/>
        <a:lstStyle/>
        <a:p>
          <a:endParaRPr lang="ru-RU"/>
        </a:p>
      </dgm:t>
    </dgm:pt>
    <dgm:pt modelId="{031BA3C5-4914-4112-95F5-2D440BB34314}" type="sibTrans" cxnId="{28D982AF-3359-45BA-AD77-1EF6DB968145}">
      <dgm:prSet/>
      <dgm:spPr/>
      <dgm:t>
        <a:bodyPr/>
        <a:lstStyle/>
        <a:p>
          <a:endParaRPr lang="ru-RU"/>
        </a:p>
      </dgm:t>
    </dgm:pt>
    <dgm:pt modelId="{F6A9DB1F-958D-43F6-9B3D-993D71DCCA8C}">
      <dgm:prSet/>
      <dgm:spPr/>
      <dgm:t>
        <a:bodyPr/>
        <a:lstStyle/>
        <a:p>
          <a:pPr rtl="0"/>
          <a:r>
            <a:rPr lang="ru-RU" dirty="0" err="1" smtClean="0"/>
            <a:t>економічні</a:t>
          </a:r>
          <a:r>
            <a:rPr lang="ru-RU" dirty="0" smtClean="0"/>
            <a:t> </a:t>
          </a:r>
          <a:r>
            <a:rPr lang="ru-RU" dirty="0" err="1" smtClean="0"/>
            <a:t>показники</a:t>
          </a:r>
          <a:endParaRPr lang="ru-RU" dirty="0"/>
        </a:p>
      </dgm:t>
    </dgm:pt>
    <dgm:pt modelId="{FBB61191-1671-451D-92A7-F14B795E3E27}" type="parTrans" cxnId="{4F4F3F24-48C4-41E7-A940-94AF930F865A}">
      <dgm:prSet/>
      <dgm:spPr/>
      <dgm:t>
        <a:bodyPr/>
        <a:lstStyle/>
        <a:p>
          <a:endParaRPr lang="ru-RU"/>
        </a:p>
      </dgm:t>
    </dgm:pt>
    <dgm:pt modelId="{F8237587-8F41-4865-A608-E4364A461030}" type="sibTrans" cxnId="{4F4F3F24-48C4-41E7-A940-94AF930F865A}">
      <dgm:prSet/>
      <dgm:spPr/>
      <dgm:t>
        <a:bodyPr/>
        <a:lstStyle/>
        <a:p>
          <a:endParaRPr lang="ru-RU"/>
        </a:p>
      </dgm:t>
    </dgm:pt>
    <dgm:pt modelId="{A52314EB-0804-4E25-9ACC-800C2A9F12E6}">
      <dgm:prSet/>
      <dgm:spPr/>
      <dgm:t>
        <a:bodyPr/>
        <a:lstStyle/>
        <a:p>
          <a:pPr rtl="0"/>
          <a:r>
            <a:rPr lang="ru-RU" dirty="0" err="1" smtClean="0"/>
            <a:t>географічні</a:t>
          </a:r>
          <a:r>
            <a:rPr lang="ru-RU" dirty="0" smtClean="0"/>
            <a:t> </a:t>
          </a:r>
          <a:r>
            <a:rPr lang="ru-RU" dirty="0" err="1" smtClean="0"/>
            <a:t>дані</a:t>
          </a:r>
          <a:endParaRPr lang="ru-RU" dirty="0"/>
        </a:p>
      </dgm:t>
    </dgm:pt>
    <dgm:pt modelId="{9BB1834D-F27F-4015-9FF6-E31A87965B6B}" type="parTrans" cxnId="{84C66E45-3A68-469F-87E7-7FD71F913EE7}">
      <dgm:prSet/>
      <dgm:spPr/>
      <dgm:t>
        <a:bodyPr/>
        <a:lstStyle/>
        <a:p>
          <a:endParaRPr lang="ru-RU"/>
        </a:p>
      </dgm:t>
    </dgm:pt>
    <dgm:pt modelId="{F7ED4AD4-84FF-4CF5-B96D-D711EB81AA4B}" type="sibTrans" cxnId="{84C66E45-3A68-469F-87E7-7FD71F913EE7}">
      <dgm:prSet/>
      <dgm:spPr/>
      <dgm:t>
        <a:bodyPr/>
        <a:lstStyle/>
        <a:p>
          <a:endParaRPr lang="ru-RU"/>
        </a:p>
      </dgm:t>
    </dgm:pt>
    <dgm:pt modelId="{2AEE5442-6C97-4DFA-B450-F99A605C30C5}">
      <dgm:prSet/>
      <dgm:spPr/>
      <dgm:t>
        <a:bodyPr/>
        <a:lstStyle/>
        <a:p>
          <a:pPr rtl="0"/>
          <a:r>
            <a:rPr lang="ru-RU" dirty="0" err="1" smtClean="0"/>
            <a:t>історичні</a:t>
          </a:r>
          <a:r>
            <a:rPr lang="ru-RU" dirty="0" smtClean="0"/>
            <a:t> </a:t>
          </a:r>
          <a:r>
            <a:rPr lang="ru-RU" dirty="0" err="1" smtClean="0"/>
            <a:t>бази</a:t>
          </a:r>
          <a:r>
            <a:rPr lang="ru-RU" dirty="0" smtClean="0"/>
            <a:t> </a:t>
          </a:r>
          <a:r>
            <a:rPr lang="ru-RU" dirty="0" err="1" smtClean="0"/>
            <a:t>конфліктів</a:t>
          </a:r>
          <a:endParaRPr lang="ru-RU" dirty="0"/>
        </a:p>
      </dgm:t>
    </dgm:pt>
    <dgm:pt modelId="{2DCD8D98-9499-4BEB-9EBF-4F7EA8B1617B}" type="parTrans" cxnId="{5A898442-350A-4296-9A71-434D03BF069E}">
      <dgm:prSet/>
      <dgm:spPr/>
      <dgm:t>
        <a:bodyPr/>
        <a:lstStyle/>
        <a:p>
          <a:endParaRPr lang="ru-RU"/>
        </a:p>
      </dgm:t>
    </dgm:pt>
    <dgm:pt modelId="{29118F11-3FB6-4B2A-BB40-64A955659AF5}" type="sibTrans" cxnId="{5A898442-350A-4296-9A71-434D03BF069E}">
      <dgm:prSet/>
      <dgm:spPr/>
      <dgm:t>
        <a:bodyPr/>
        <a:lstStyle/>
        <a:p>
          <a:endParaRPr lang="ru-RU"/>
        </a:p>
      </dgm:t>
    </dgm:pt>
    <dgm:pt modelId="{CCAE5660-0CD1-4F7D-B506-95A513923DDB}" type="pres">
      <dgm:prSet presAssocID="{E5FDF89E-30AD-4AE2-A0B7-E19584DC4BAB}" presName="linear" presStyleCnt="0">
        <dgm:presLayoutVars>
          <dgm:animLvl val="lvl"/>
          <dgm:resizeHandles val="exact"/>
        </dgm:presLayoutVars>
      </dgm:prSet>
      <dgm:spPr/>
    </dgm:pt>
    <dgm:pt modelId="{DEB5A181-F421-4CCD-8C53-AAF1A278881B}" type="pres">
      <dgm:prSet presAssocID="{53BDFD2B-63AD-4067-A8CD-4A8FF361532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6EF5E26-1804-4786-9C90-53E908E19184}" type="pres">
      <dgm:prSet presAssocID="{9D98DE2F-3D60-4485-B0ED-B14B6BB010EA}" presName="spacer" presStyleCnt="0"/>
      <dgm:spPr/>
    </dgm:pt>
    <dgm:pt modelId="{AAD7E799-305B-41B6-B2DE-A364D6130552}" type="pres">
      <dgm:prSet presAssocID="{A14132F8-4360-44F7-A1BA-7ED5E8E1565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F4BA153-77F0-4919-AE48-ACCA1B7246A4}" type="pres">
      <dgm:prSet presAssocID="{031BA3C5-4914-4112-95F5-2D440BB34314}" presName="spacer" presStyleCnt="0"/>
      <dgm:spPr/>
    </dgm:pt>
    <dgm:pt modelId="{27257280-4B2E-45F1-9ED6-A2D088CDCF1D}" type="pres">
      <dgm:prSet presAssocID="{F6A9DB1F-958D-43F6-9B3D-993D71DCCA8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0646F5F-B276-41ED-B67E-D3C28E924ADD}" type="pres">
      <dgm:prSet presAssocID="{F8237587-8F41-4865-A608-E4364A461030}" presName="spacer" presStyleCnt="0"/>
      <dgm:spPr/>
    </dgm:pt>
    <dgm:pt modelId="{E662419E-8907-4403-822A-99A40BD8046D}" type="pres">
      <dgm:prSet presAssocID="{A52314EB-0804-4E25-9ACC-800C2A9F12E6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7F49D49-103A-46E2-A147-C11CA64AE3CF}" type="pres">
      <dgm:prSet presAssocID="{F7ED4AD4-84FF-4CF5-B96D-D711EB81AA4B}" presName="spacer" presStyleCnt="0"/>
      <dgm:spPr/>
    </dgm:pt>
    <dgm:pt modelId="{B22CDE36-81A3-471D-B61D-AED36BACB200}" type="pres">
      <dgm:prSet presAssocID="{2AEE5442-6C97-4DFA-B450-F99A605C30C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3100867-512C-4EE3-B73D-B471BB4515E7}" type="presOf" srcId="{F6A9DB1F-958D-43F6-9B3D-993D71DCCA8C}" destId="{27257280-4B2E-45F1-9ED6-A2D088CDCF1D}" srcOrd="0" destOrd="0" presId="urn:microsoft.com/office/officeart/2005/8/layout/vList2"/>
    <dgm:cxn modelId="{CB5955CD-B793-4161-BCE8-4905B082111B}" type="presOf" srcId="{A14132F8-4360-44F7-A1BA-7ED5E8E15659}" destId="{AAD7E799-305B-41B6-B2DE-A364D6130552}" srcOrd="0" destOrd="0" presId="urn:microsoft.com/office/officeart/2005/8/layout/vList2"/>
    <dgm:cxn modelId="{48A64F65-54FB-4A48-999A-962DD2740EC9}" type="presOf" srcId="{53BDFD2B-63AD-4067-A8CD-4A8FF361532E}" destId="{DEB5A181-F421-4CCD-8C53-AAF1A278881B}" srcOrd="0" destOrd="0" presId="urn:microsoft.com/office/officeart/2005/8/layout/vList2"/>
    <dgm:cxn modelId="{37952804-394E-4DFF-AA22-1647E747428C}" srcId="{E5FDF89E-30AD-4AE2-A0B7-E19584DC4BAB}" destId="{53BDFD2B-63AD-4067-A8CD-4A8FF361532E}" srcOrd="0" destOrd="0" parTransId="{0966AFAA-BD9D-48D4-BEAA-E5716EB42E6C}" sibTransId="{9D98DE2F-3D60-4485-B0ED-B14B6BB010EA}"/>
    <dgm:cxn modelId="{99ADC30C-4118-4220-97F4-C280A8B9DD9A}" type="presOf" srcId="{2AEE5442-6C97-4DFA-B450-F99A605C30C5}" destId="{B22CDE36-81A3-471D-B61D-AED36BACB200}" srcOrd="0" destOrd="0" presId="urn:microsoft.com/office/officeart/2005/8/layout/vList2"/>
    <dgm:cxn modelId="{5A898442-350A-4296-9A71-434D03BF069E}" srcId="{E5FDF89E-30AD-4AE2-A0B7-E19584DC4BAB}" destId="{2AEE5442-6C97-4DFA-B450-F99A605C30C5}" srcOrd="4" destOrd="0" parTransId="{2DCD8D98-9499-4BEB-9EBF-4F7EA8B1617B}" sibTransId="{29118F11-3FB6-4B2A-BB40-64A955659AF5}"/>
    <dgm:cxn modelId="{28D982AF-3359-45BA-AD77-1EF6DB968145}" srcId="{E5FDF89E-30AD-4AE2-A0B7-E19584DC4BAB}" destId="{A14132F8-4360-44F7-A1BA-7ED5E8E15659}" srcOrd="1" destOrd="0" parTransId="{A307EC62-63FD-4545-BE77-A5FCA68CAE92}" sibTransId="{031BA3C5-4914-4112-95F5-2D440BB34314}"/>
    <dgm:cxn modelId="{4F4F3F24-48C4-41E7-A940-94AF930F865A}" srcId="{E5FDF89E-30AD-4AE2-A0B7-E19584DC4BAB}" destId="{F6A9DB1F-958D-43F6-9B3D-993D71DCCA8C}" srcOrd="2" destOrd="0" parTransId="{FBB61191-1671-451D-92A7-F14B795E3E27}" sibTransId="{F8237587-8F41-4865-A608-E4364A461030}"/>
    <dgm:cxn modelId="{D714FE8F-3130-456A-B246-44C27BA6EFFF}" type="presOf" srcId="{E5FDF89E-30AD-4AE2-A0B7-E19584DC4BAB}" destId="{CCAE5660-0CD1-4F7D-B506-95A513923DDB}" srcOrd="0" destOrd="0" presId="urn:microsoft.com/office/officeart/2005/8/layout/vList2"/>
    <dgm:cxn modelId="{811A8C9E-2F24-41E1-993C-895436CD7E6F}" type="presOf" srcId="{A52314EB-0804-4E25-9ACC-800C2A9F12E6}" destId="{E662419E-8907-4403-822A-99A40BD8046D}" srcOrd="0" destOrd="0" presId="urn:microsoft.com/office/officeart/2005/8/layout/vList2"/>
    <dgm:cxn modelId="{84C66E45-3A68-469F-87E7-7FD71F913EE7}" srcId="{E5FDF89E-30AD-4AE2-A0B7-E19584DC4BAB}" destId="{A52314EB-0804-4E25-9ACC-800C2A9F12E6}" srcOrd="3" destOrd="0" parTransId="{9BB1834D-F27F-4015-9FF6-E31A87965B6B}" sibTransId="{F7ED4AD4-84FF-4CF5-B96D-D711EB81AA4B}"/>
    <dgm:cxn modelId="{7AE04CC4-23AA-427A-A0C7-C2FD1B745676}" type="presParOf" srcId="{CCAE5660-0CD1-4F7D-B506-95A513923DDB}" destId="{DEB5A181-F421-4CCD-8C53-AAF1A278881B}" srcOrd="0" destOrd="0" presId="urn:microsoft.com/office/officeart/2005/8/layout/vList2"/>
    <dgm:cxn modelId="{359B5C97-44C4-459B-BEF6-43E26DD186A7}" type="presParOf" srcId="{CCAE5660-0CD1-4F7D-B506-95A513923DDB}" destId="{A6EF5E26-1804-4786-9C90-53E908E19184}" srcOrd="1" destOrd="0" presId="urn:microsoft.com/office/officeart/2005/8/layout/vList2"/>
    <dgm:cxn modelId="{8A706E3C-884D-46AA-A1E6-CDC8F0AF7DC2}" type="presParOf" srcId="{CCAE5660-0CD1-4F7D-B506-95A513923DDB}" destId="{AAD7E799-305B-41B6-B2DE-A364D6130552}" srcOrd="2" destOrd="0" presId="urn:microsoft.com/office/officeart/2005/8/layout/vList2"/>
    <dgm:cxn modelId="{C2BAC12E-64B6-43D3-B801-85FB5EFD23B4}" type="presParOf" srcId="{CCAE5660-0CD1-4F7D-B506-95A513923DDB}" destId="{AF4BA153-77F0-4919-AE48-ACCA1B7246A4}" srcOrd="3" destOrd="0" presId="urn:microsoft.com/office/officeart/2005/8/layout/vList2"/>
    <dgm:cxn modelId="{F290FC77-29F7-4ABA-B4A5-712AA28077EA}" type="presParOf" srcId="{CCAE5660-0CD1-4F7D-B506-95A513923DDB}" destId="{27257280-4B2E-45F1-9ED6-A2D088CDCF1D}" srcOrd="4" destOrd="0" presId="urn:microsoft.com/office/officeart/2005/8/layout/vList2"/>
    <dgm:cxn modelId="{F8C64D9C-B091-4BBF-88E8-667F7A4D6C0F}" type="presParOf" srcId="{CCAE5660-0CD1-4F7D-B506-95A513923DDB}" destId="{90646F5F-B276-41ED-B67E-D3C28E924ADD}" srcOrd="5" destOrd="0" presId="urn:microsoft.com/office/officeart/2005/8/layout/vList2"/>
    <dgm:cxn modelId="{AA9B5873-7C2A-4283-8758-4F7C6544EE56}" type="presParOf" srcId="{CCAE5660-0CD1-4F7D-B506-95A513923DDB}" destId="{E662419E-8907-4403-822A-99A40BD8046D}" srcOrd="6" destOrd="0" presId="urn:microsoft.com/office/officeart/2005/8/layout/vList2"/>
    <dgm:cxn modelId="{BDD7F258-C091-4790-BEB9-760054DD617B}" type="presParOf" srcId="{CCAE5660-0CD1-4F7D-B506-95A513923DDB}" destId="{27F49D49-103A-46E2-A147-C11CA64AE3CF}" srcOrd="7" destOrd="0" presId="urn:microsoft.com/office/officeart/2005/8/layout/vList2"/>
    <dgm:cxn modelId="{1576B5B3-9EC0-4A21-A1F2-01E1465D516E}" type="presParOf" srcId="{CCAE5660-0CD1-4F7D-B506-95A513923DDB}" destId="{B22CDE36-81A3-471D-B61D-AED36BACB20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BFBE168-F3B7-4B2B-BBE1-FC875257ED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2DAD036-C611-4520-AFCE-B735319450F8}">
      <dgm:prSet/>
      <dgm:spPr/>
      <dgm:t>
        <a:bodyPr/>
        <a:lstStyle/>
        <a:p>
          <a:pPr rtl="0"/>
          <a:r>
            <a:rPr lang="ru-RU" dirty="0" err="1" smtClean="0"/>
            <a:t>політичних</a:t>
          </a:r>
          <a:r>
            <a:rPr lang="ru-RU" dirty="0" smtClean="0"/>
            <a:t> </a:t>
          </a:r>
          <a:r>
            <a:rPr lang="ru-RU" dirty="0" err="1" smtClean="0"/>
            <a:t>виступів</a:t>
          </a:r>
          <a:r>
            <a:rPr lang="ru-RU" dirty="0" smtClean="0"/>
            <a:t>;</a:t>
          </a:r>
          <a:endParaRPr lang="ru-RU" dirty="0"/>
        </a:p>
      </dgm:t>
    </dgm:pt>
    <dgm:pt modelId="{84EA41B8-9A85-48C3-9BE4-3A014DABA77F}" type="parTrans" cxnId="{A5DEEDAC-FACE-4163-974A-DADDD2FBB196}">
      <dgm:prSet/>
      <dgm:spPr/>
      <dgm:t>
        <a:bodyPr/>
        <a:lstStyle/>
        <a:p>
          <a:endParaRPr lang="ru-RU"/>
        </a:p>
      </dgm:t>
    </dgm:pt>
    <dgm:pt modelId="{EBCB4962-CBF9-4783-8328-7D17C578BA8A}" type="sibTrans" cxnId="{A5DEEDAC-FACE-4163-974A-DADDD2FBB196}">
      <dgm:prSet/>
      <dgm:spPr/>
      <dgm:t>
        <a:bodyPr/>
        <a:lstStyle/>
        <a:p>
          <a:endParaRPr lang="ru-RU"/>
        </a:p>
      </dgm:t>
    </dgm:pt>
    <dgm:pt modelId="{0EF72672-E374-4C04-A58A-F147E235EBE2}">
      <dgm:prSet/>
      <dgm:spPr/>
      <dgm:t>
        <a:bodyPr/>
        <a:lstStyle/>
        <a:p>
          <a:pPr rtl="0"/>
          <a:r>
            <a:rPr lang="ru-RU" dirty="0" err="1" smtClean="0"/>
            <a:t>новинних</a:t>
          </a:r>
          <a:r>
            <a:rPr lang="ru-RU" dirty="0" smtClean="0"/>
            <a:t> статей;</a:t>
          </a:r>
          <a:endParaRPr lang="ru-RU" dirty="0"/>
        </a:p>
      </dgm:t>
    </dgm:pt>
    <dgm:pt modelId="{3A75CC79-E6C3-4F3D-A354-C98DD10B4391}" type="parTrans" cxnId="{723FE780-1E9B-4A80-8D0E-61937BF992E6}">
      <dgm:prSet/>
      <dgm:spPr/>
      <dgm:t>
        <a:bodyPr/>
        <a:lstStyle/>
        <a:p>
          <a:endParaRPr lang="ru-RU"/>
        </a:p>
      </dgm:t>
    </dgm:pt>
    <dgm:pt modelId="{98059489-9F70-42B2-95BA-074100C0856F}" type="sibTrans" cxnId="{723FE780-1E9B-4A80-8D0E-61937BF992E6}">
      <dgm:prSet/>
      <dgm:spPr/>
      <dgm:t>
        <a:bodyPr/>
        <a:lstStyle/>
        <a:p>
          <a:endParaRPr lang="ru-RU"/>
        </a:p>
      </dgm:t>
    </dgm:pt>
    <dgm:pt modelId="{598809D7-B026-4FFE-BFB7-1383050E66D3}">
      <dgm:prSet/>
      <dgm:spPr/>
      <dgm:t>
        <a:bodyPr/>
        <a:lstStyle/>
        <a:p>
          <a:pPr rtl="0"/>
          <a:r>
            <a:rPr lang="ru-RU" dirty="0" err="1" smtClean="0"/>
            <a:t>постів</a:t>
          </a:r>
          <a:r>
            <a:rPr lang="ru-RU" dirty="0" smtClean="0"/>
            <a:t> у </a:t>
          </a:r>
          <a:r>
            <a:rPr lang="ru-RU" dirty="0" err="1" smtClean="0"/>
            <a:t>соціальних</a:t>
          </a:r>
          <a:r>
            <a:rPr lang="ru-RU" dirty="0" smtClean="0"/>
            <a:t> мережах;</a:t>
          </a:r>
          <a:endParaRPr lang="ru-RU" dirty="0"/>
        </a:p>
      </dgm:t>
    </dgm:pt>
    <dgm:pt modelId="{E43562A6-3537-417A-80E4-9A0AC823F855}" type="parTrans" cxnId="{04A7F91F-D122-4F7D-8695-3B4507B52C43}">
      <dgm:prSet/>
      <dgm:spPr/>
      <dgm:t>
        <a:bodyPr/>
        <a:lstStyle/>
        <a:p>
          <a:endParaRPr lang="ru-RU"/>
        </a:p>
      </dgm:t>
    </dgm:pt>
    <dgm:pt modelId="{1BFEA357-755B-4265-A2F4-285351B20FFC}" type="sibTrans" cxnId="{04A7F91F-D122-4F7D-8695-3B4507B52C43}">
      <dgm:prSet/>
      <dgm:spPr/>
      <dgm:t>
        <a:bodyPr/>
        <a:lstStyle/>
        <a:p>
          <a:endParaRPr lang="ru-RU"/>
        </a:p>
      </dgm:t>
    </dgm:pt>
    <dgm:pt modelId="{1C58EC19-672A-40FB-9D06-D9D22CDCF552}">
      <dgm:prSet/>
      <dgm:spPr/>
      <dgm:t>
        <a:bodyPr/>
        <a:lstStyle/>
        <a:p>
          <a:pPr rtl="0"/>
          <a:r>
            <a:rPr lang="ru-RU" dirty="0" err="1" smtClean="0"/>
            <a:t>передвиборчих</a:t>
          </a:r>
          <a:r>
            <a:rPr lang="ru-RU" dirty="0" smtClean="0"/>
            <a:t> </a:t>
          </a:r>
          <a:r>
            <a:rPr lang="ru-RU" dirty="0" err="1" smtClean="0"/>
            <a:t>кампаній</a:t>
          </a:r>
          <a:r>
            <a:rPr lang="ru-RU" dirty="0" smtClean="0"/>
            <a:t>.</a:t>
          </a:r>
          <a:endParaRPr lang="ru-RU" dirty="0"/>
        </a:p>
      </dgm:t>
    </dgm:pt>
    <dgm:pt modelId="{0AA40CA2-B822-4CCA-B7B9-6E70E35B88CD}" type="parTrans" cxnId="{961EF0F7-62F3-4B8B-B3B6-BE2F2824E58F}">
      <dgm:prSet/>
      <dgm:spPr/>
      <dgm:t>
        <a:bodyPr/>
        <a:lstStyle/>
        <a:p>
          <a:endParaRPr lang="ru-RU"/>
        </a:p>
      </dgm:t>
    </dgm:pt>
    <dgm:pt modelId="{87C8DFA0-D0D3-4FE2-AD71-9AE7967CF474}" type="sibTrans" cxnId="{961EF0F7-62F3-4B8B-B3B6-BE2F2824E58F}">
      <dgm:prSet/>
      <dgm:spPr/>
      <dgm:t>
        <a:bodyPr/>
        <a:lstStyle/>
        <a:p>
          <a:endParaRPr lang="ru-RU"/>
        </a:p>
      </dgm:t>
    </dgm:pt>
    <dgm:pt modelId="{B6F1C028-FE67-4FCC-BD71-39DB33E067F4}" type="pres">
      <dgm:prSet presAssocID="{6BFBE168-F3B7-4B2B-BBE1-FC875257ED22}" presName="linear" presStyleCnt="0">
        <dgm:presLayoutVars>
          <dgm:animLvl val="lvl"/>
          <dgm:resizeHandles val="exact"/>
        </dgm:presLayoutVars>
      </dgm:prSet>
      <dgm:spPr/>
    </dgm:pt>
    <dgm:pt modelId="{86111CB4-7C57-45DB-A4E3-20A4F8D18584}" type="pres">
      <dgm:prSet presAssocID="{C2DAD036-C611-4520-AFCE-B735319450F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620B881-CE80-467A-9912-9A692B3BF32B}" type="pres">
      <dgm:prSet presAssocID="{EBCB4962-CBF9-4783-8328-7D17C578BA8A}" presName="spacer" presStyleCnt="0"/>
      <dgm:spPr/>
    </dgm:pt>
    <dgm:pt modelId="{4247E9B7-2670-4BAD-8973-563E174BAD9A}" type="pres">
      <dgm:prSet presAssocID="{0EF72672-E374-4C04-A58A-F147E235EBE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EBDB6DF-040C-4D59-905B-409310A32865}" type="pres">
      <dgm:prSet presAssocID="{98059489-9F70-42B2-95BA-074100C0856F}" presName="spacer" presStyleCnt="0"/>
      <dgm:spPr/>
    </dgm:pt>
    <dgm:pt modelId="{9B453DF2-7899-43F6-A8DD-7E9FEA024E71}" type="pres">
      <dgm:prSet presAssocID="{598809D7-B026-4FFE-BFB7-1383050E66D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F843EDE-321D-46A1-86E2-B5F898C027E8}" type="pres">
      <dgm:prSet presAssocID="{1BFEA357-755B-4265-A2F4-285351B20FFC}" presName="spacer" presStyleCnt="0"/>
      <dgm:spPr/>
    </dgm:pt>
    <dgm:pt modelId="{47878E6B-193B-4F9A-9F86-C07B1BF098BB}" type="pres">
      <dgm:prSet presAssocID="{1C58EC19-672A-40FB-9D06-D9D22CDCF55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497147E-89E7-4485-884D-60EB36DD8F62}" type="presOf" srcId="{6BFBE168-F3B7-4B2B-BBE1-FC875257ED22}" destId="{B6F1C028-FE67-4FCC-BD71-39DB33E067F4}" srcOrd="0" destOrd="0" presId="urn:microsoft.com/office/officeart/2005/8/layout/vList2"/>
    <dgm:cxn modelId="{723FE780-1E9B-4A80-8D0E-61937BF992E6}" srcId="{6BFBE168-F3B7-4B2B-BBE1-FC875257ED22}" destId="{0EF72672-E374-4C04-A58A-F147E235EBE2}" srcOrd="1" destOrd="0" parTransId="{3A75CC79-E6C3-4F3D-A354-C98DD10B4391}" sibTransId="{98059489-9F70-42B2-95BA-074100C0856F}"/>
    <dgm:cxn modelId="{C890B74B-AF41-4388-8889-B93911FDA44A}" type="presOf" srcId="{1C58EC19-672A-40FB-9D06-D9D22CDCF552}" destId="{47878E6B-193B-4F9A-9F86-C07B1BF098BB}" srcOrd="0" destOrd="0" presId="urn:microsoft.com/office/officeart/2005/8/layout/vList2"/>
    <dgm:cxn modelId="{066AE4E9-291A-4878-AAF1-0AE20FBDCAC3}" type="presOf" srcId="{0EF72672-E374-4C04-A58A-F147E235EBE2}" destId="{4247E9B7-2670-4BAD-8973-563E174BAD9A}" srcOrd="0" destOrd="0" presId="urn:microsoft.com/office/officeart/2005/8/layout/vList2"/>
    <dgm:cxn modelId="{010A93EB-9896-4E4E-9329-37BD25C5D2DE}" type="presOf" srcId="{598809D7-B026-4FFE-BFB7-1383050E66D3}" destId="{9B453DF2-7899-43F6-A8DD-7E9FEA024E71}" srcOrd="0" destOrd="0" presId="urn:microsoft.com/office/officeart/2005/8/layout/vList2"/>
    <dgm:cxn modelId="{1C9ABBE8-5FBE-4CD1-A598-CEF5E79B9105}" type="presOf" srcId="{C2DAD036-C611-4520-AFCE-B735319450F8}" destId="{86111CB4-7C57-45DB-A4E3-20A4F8D18584}" srcOrd="0" destOrd="0" presId="urn:microsoft.com/office/officeart/2005/8/layout/vList2"/>
    <dgm:cxn modelId="{04A7F91F-D122-4F7D-8695-3B4507B52C43}" srcId="{6BFBE168-F3B7-4B2B-BBE1-FC875257ED22}" destId="{598809D7-B026-4FFE-BFB7-1383050E66D3}" srcOrd="2" destOrd="0" parTransId="{E43562A6-3537-417A-80E4-9A0AC823F855}" sibTransId="{1BFEA357-755B-4265-A2F4-285351B20FFC}"/>
    <dgm:cxn modelId="{961EF0F7-62F3-4B8B-B3B6-BE2F2824E58F}" srcId="{6BFBE168-F3B7-4B2B-BBE1-FC875257ED22}" destId="{1C58EC19-672A-40FB-9D06-D9D22CDCF552}" srcOrd="3" destOrd="0" parTransId="{0AA40CA2-B822-4CCA-B7B9-6E70E35B88CD}" sibTransId="{87C8DFA0-D0D3-4FE2-AD71-9AE7967CF474}"/>
    <dgm:cxn modelId="{A5DEEDAC-FACE-4163-974A-DADDD2FBB196}" srcId="{6BFBE168-F3B7-4B2B-BBE1-FC875257ED22}" destId="{C2DAD036-C611-4520-AFCE-B735319450F8}" srcOrd="0" destOrd="0" parTransId="{84EA41B8-9A85-48C3-9BE4-3A014DABA77F}" sibTransId="{EBCB4962-CBF9-4783-8328-7D17C578BA8A}"/>
    <dgm:cxn modelId="{39716EAA-E5ED-4483-A8A2-C7DE1106EC7E}" type="presParOf" srcId="{B6F1C028-FE67-4FCC-BD71-39DB33E067F4}" destId="{86111CB4-7C57-45DB-A4E3-20A4F8D18584}" srcOrd="0" destOrd="0" presId="urn:microsoft.com/office/officeart/2005/8/layout/vList2"/>
    <dgm:cxn modelId="{881B3811-A2BA-4901-B278-EDC689E41678}" type="presParOf" srcId="{B6F1C028-FE67-4FCC-BD71-39DB33E067F4}" destId="{D620B881-CE80-467A-9912-9A692B3BF32B}" srcOrd="1" destOrd="0" presId="urn:microsoft.com/office/officeart/2005/8/layout/vList2"/>
    <dgm:cxn modelId="{E33D4FEE-2905-4EB4-9BE8-2F745D3EA001}" type="presParOf" srcId="{B6F1C028-FE67-4FCC-BD71-39DB33E067F4}" destId="{4247E9B7-2670-4BAD-8973-563E174BAD9A}" srcOrd="2" destOrd="0" presId="urn:microsoft.com/office/officeart/2005/8/layout/vList2"/>
    <dgm:cxn modelId="{D9826557-D1FF-44D5-90F0-352595F0E69E}" type="presParOf" srcId="{B6F1C028-FE67-4FCC-BD71-39DB33E067F4}" destId="{AEBDB6DF-040C-4D59-905B-409310A32865}" srcOrd="3" destOrd="0" presId="urn:microsoft.com/office/officeart/2005/8/layout/vList2"/>
    <dgm:cxn modelId="{9842D9CD-1148-43F4-B84B-1BCA4B4BC573}" type="presParOf" srcId="{B6F1C028-FE67-4FCC-BD71-39DB33E067F4}" destId="{9B453DF2-7899-43F6-A8DD-7E9FEA024E71}" srcOrd="4" destOrd="0" presId="urn:microsoft.com/office/officeart/2005/8/layout/vList2"/>
    <dgm:cxn modelId="{8FE9C7B2-6494-4C52-B6E5-CAE6C832E579}" type="presParOf" srcId="{B6F1C028-FE67-4FCC-BD71-39DB33E067F4}" destId="{BF843EDE-321D-46A1-86E2-B5F898C027E8}" srcOrd="5" destOrd="0" presId="urn:microsoft.com/office/officeart/2005/8/layout/vList2"/>
    <dgm:cxn modelId="{9A11D041-DB81-411E-9CC5-288A424BB9A1}" type="presParOf" srcId="{B6F1C028-FE67-4FCC-BD71-39DB33E067F4}" destId="{47878E6B-193B-4F9A-9F86-C07B1BF098B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A38C84E-B085-487D-98A0-74A9F2D5F94C}">
      <dsp:nvSpPr>
        <dsp:cNvPr id="0" name=""/>
        <dsp:cNvSpPr/>
      </dsp:nvSpPr>
      <dsp:spPr>
        <a:xfrm>
          <a:off x="2633471" y="1993"/>
          <a:ext cx="2962656" cy="958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обробку</a:t>
          </a:r>
          <a:r>
            <a:rPr lang="ru-RU" sz="1900" kern="1200" dirty="0" smtClean="0"/>
            <a:t> великих </a:t>
          </a:r>
          <a:r>
            <a:rPr lang="ru-RU" sz="1900" kern="1200" dirty="0" err="1" smtClean="0"/>
            <a:t>обсягів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інформації</a:t>
          </a:r>
          <a:r>
            <a:rPr lang="ru-RU" sz="1900" kern="1200" dirty="0" smtClean="0"/>
            <a:t>;</a:t>
          </a:r>
          <a:endParaRPr lang="ru-RU" sz="1900" kern="1200" dirty="0"/>
        </a:p>
      </dsp:txBody>
      <dsp:txXfrm>
        <a:off x="2633471" y="1993"/>
        <a:ext cx="2962656" cy="958809"/>
      </dsp:txXfrm>
    </dsp:sp>
    <dsp:sp modelId="{A77CC8FE-9175-4E6E-B71E-A37F60AAAD7B}">
      <dsp:nvSpPr>
        <dsp:cNvPr id="0" name=""/>
        <dsp:cNvSpPr/>
      </dsp:nvSpPr>
      <dsp:spPr>
        <a:xfrm>
          <a:off x="2633471" y="1008743"/>
          <a:ext cx="2962656" cy="958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пошук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закономірностей</a:t>
          </a:r>
          <a:r>
            <a:rPr lang="ru-RU" sz="1900" kern="1200" dirty="0" smtClean="0"/>
            <a:t> у </a:t>
          </a:r>
          <a:r>
            <a:rPr lang="ru-RU" sz="1900" kern="1200" dirty="0" err="1" smtClean="0"/>
            <a:t>політичній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поведінці</a:t>
          </a:r>
          <a:r>
            <a:rPr lang="ru-RU" sz="1900" kern="1200" dirty="0" smtClean="0"/>
            <a:t>;</a:t>
          </a:r>
          <a:endParaRPr lang="ru-RU" sz="1900" kern="1200" dirty="0"/>
        </a:p>
      </dsp:txBody>
      <dsp:txXfrm>
        <a:off x="2633471" y="1008743"/>
        <a:ext cx="2962656" cy="958809"/>
      </dsp:txXfrm>
    </dsp:sp>
    <dsp:sp modelId="{2E79864E-23B7-4D2B-A6A6-91694D6EF18B}">
      <dsp:nvSpPr>
        <dsp:cNvPr id="0" name=""/>
        <dsp:cNvSpPr/>
      </dsp:nvSpPr>
      <dsp:spPr>
        <a:xfrm>
          <a:off x="2633471" y="2015493"/>
          <a:ext cx="2962656" cy="958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моделювання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соціально-політичних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процесів</a:t>
          </a:r>
          <a:r>
            <a:rPr lang="ru-RU" sz="1900" kern="1200" dirty="0" smtClean="0"/>
            <a:t>;</a:t>
          </a:r>
          <a:endParaRPr lang="ru-RU" sz="1900" kern="1200" dirty="0"/>
        </a:p>
      </dsp:txBody>
      <dsp:txXfrm>
        <a:off x="2633471" y="2015493"/>
        <a:ext cx="2962656" cy="958809"/>
      </dsp:txXfrm>
    </dsp:sp>
    <dsp:sp modelId="{D5483260-068C-4369-B1A4-DC152EA9189A}">
      <dsp:nvSpPr>
        <dsp:cNvPr id="0" name=""/>
        <dsp:cNvSpPr/>
      </dsp:nvSpPr>
      <dsp:spPr>
        <a:xfrm>
          <a:off x="2633471" y="3022243"/>
          <a:ext cx="2962656" cy="958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прогнозування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політичних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подій</a:t>
          </a:r>
          <a:r>
            <a:rPr lang="ru-RU" sz="1900" kern="1200" dirty="0" smtClean="0"/>
            <a:t>.</a:t>
          </a:r>
          <a:endParaRPr lang="ru-RU" sz="1900" kern="1200" dirty="0"/>
        </a:p>
      </dsp:txBody>
      <dsp:txXfrm>
        <a:off x="2633471" y="3022243"/>
        <a:ext cx="2962656" cy="95880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34116B1-3FF8-46A7-964B-0803E2AD433C}">
      <dsp:nvSpPr>
        <dsp:cNvPr id="0" name=""/>
        <dsp:cNvSpPr/>
      </dsp:nvSpPr>
      <dsp:spPr>
        <a:xfrm>
          <a:off x="0" y="91703"/>
          <a:ext cx="8229600" cy="14091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1. </a:t>
          </a:r>
          <a:r>
            <a:rPr lang="ru-RU" sz="2000" b="1" kern="1200" dirty="0" err="1" smtClean="0"/>
            <a:t>Статистичні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моделі</a:t>
          </a:r>
          <a:r>
            <a:rPr lang="ru-RU" sz="2000" kern="1200" dirty="0" smtClean="0"/>
            <a:t>. </a:t>
          </a:r>
          <a:r>
            <a:rPr lang="ru-RU" sz="2000" kern="1200" dirty="0" err="1" smtClean="0"/>
            <a:t>Статистичні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моделі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базуються</a:t>
          </a:r>
          <a:r>
            <a:rPr lang="ru-RU" sz="2000" kern="1200" dirty="0" smtClean="0"/>
            <a:t> на </a:t>
          </a:r>
          <a:r>
            <a:rPr lang="ru-RU" sz="2000" kern="1200" dirty="0" err="1" smtClean="0"/>
            <a:t>аналізі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історичних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даних</a:t>
          </a:r>
          <a:r>
            <a:rPr lang="ru-RU" sz="2000" kern="1200" dirty="0" smtClean="0"/>
            <a:t> та </a:t>
          </a:r>
          <a:r>
            <a:rPr lang="ru-RU" sz="2000" kern="1200" dirty="0" err="1" smtClean="0"/>
            <a:t>дозволяють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виявляти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закономірності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між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різними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змінними</a:t>
          </a:r>
          <a:r>
            <a:rPr lang="ru-RU" sz="2000" kern="1200" dirty="0" smtClean="0"/>
            <a:t>.</a:t>
          </a:r>
          <a:endParaRPr lang="ru-RU" sz="2000" kern="1200" dirty="0"/>
        </a:p>
      </dsp:txBody>
      <dsp:txXfrm>
        <a:off x="0" y="91703"/>
        <a:ext cx="8229600" cy="1409118"/>
      </dsp:txXfrm>
    </dsp:sp>
    <dsp:sp modelId="{BCC0ACDC-824D-4494-881F-5998B2E4D643}">
      <dsp:nvSpPr>
        <dsp:cNvPr id="0" name=""/>
        <dsp:cNvSpPr/>
      </dsp:nvSpPr>
      <dsp:spPr>
        <a:xfrm>
          <a:off x="0" y="1558422"/>
          <a:ext cx="8229600" cy="14091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2. </a:t>
          </a:r>
          <a:r>
            <a:rPr lang="ru-RU" sz="2000" b="1" kern="1200" dirty="0" err="1" smtClean="0"/>
            <a:t>Агентно-орієнтовані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моделі</a:t>
          </a:r>
          <a:r>
            <a:rPr lang="ru-RU" sz="2000" kern="1200" dirty="0" smtClean="0"/>
            <a:t>. </a:t>
          </a:r>
          <a:r>
            <a:rPr lang="ru-RU" sz="2000" kern="1200" dirty="0" err="1" smtClean="0"/>
            <a:t>Агентно-орієнтоване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моделювання</a:t>
          </a:r>
          <a:r>
            <a:rPr lang="ru-RU" sz="2000" kern="1200" dirty="0" smtClean="0"/>
            <a:t> (</a:t>
          </a:r>
          <a:r>
            <a:rPr lang="ru-RU" sz="2000" kern="1200" dirty="0" err="1" smtClean="0"/>
            <a:t>agent-based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modeling</a:t>
          </a:r>
          <a:r>
            <a:rPr lang="ru-RU" sz="2000" kern="1200" dirty="0" smtClean="0"/>
            <a:t>) </a:t>
          </a:r>
          <a:r>
            <a:rPr lang="ru-RU" sz="2000" kern="1200" dirty="0" err="1" smtClean="0"/>
            <a:t>дозволяє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досліджувати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політичні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процеси</a:t>
          </a:r>
          <a:r>
            <a:rPr lang="ru-RU" sz="2000" kern="1200" dirty="0" smtClean="0"/>
            <a:t> через </a:t>
          </a:r>
          <a:r>
            <a:rPr lang="ru-RU" sz="2000" kern="1200" dirty="0" err="1" smtClean="0"/>
            <a:t>взаємодію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окремих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акторів</a:t>
          </a:r>
          <a:r>
            <a:rPr lang="ru-RU" sz="2000" kern="1200" dirty="0" smtClean="0"/>
            <a:t>.</a:t>
          </a:r>
          <a:endParaRPr lang="ru-RU" sz="2000" kern="1200" dirty="0"/>
        </a:p>
      </dsp:txBody>
      <dsp:txXfrm>
        <a:off x="0" y="1558422"/>
        <a:ext cx="8229600" cy="1409118"/>
      </dsp:txXfrm>
    </dsp:sp>
    <dsp:sp modelId="{6CCE01DE-EC93-4A5F-A6D5-D7045FC15FF4}">
      <dsp:nvSpPr>
        <dsp:cNvPr id="0" name=""/>
        <dsp:cNvSpPr/>
      </dsp:nvSpPr>
      <dsp:spPr>
        <a:xfrm>
          <a:off x="0" y="3025140"/>
          <a:ext cx="8229600" cy="14091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3. </a:t>
          </a:r>
          <a:r>
            <a:rPr lang="ru-RU" sz="2000" b="1" kern="1200" dirty="0" err="1" smtClean="0"/>
            <a:t>Мережеві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моделі</a:t>
          </a:r>
          <a:r>
            <a:rPr lang="ru-RU" sz="2000" kern="1200" dirty="0" smtClean="0"/>
            <a:t>. </a:t>
          </a:r>
          <a:r>
            <a:rPr lang="ru-RU" sz="2000" kern="1200" dirty="0" err="1" smtClean="0"/>
            <a:t>Мережеві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моделі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використовуються</a:t>
          </a:r>
          <a:r>
            <a:rPr lang="ru-RU" sz="2000" kern="1200" dirty="0" smtClean="0"/>
            <a:t> для </a:t>
          </a:r>
          <a:r>
            <a:rPr lang="ru-RU" sz="2000" kern="1200" dirty="0" err="1" smtClean="0"/>
            <a:t>аналізу</a:t>
          </a:r>
          <a:r>
            <a:rPr lang="ru-RU" sz="2000" kern="1200" dirty="0" smtClean="0"/>
            <a:t> </a:t>
          </a:r>
          <a:r>
            <a:rPr lang="ru-RU" sz="2000" b="1" kern="1200" dirty="0" err="1" smtClean="0"/>
            <a:t>політичної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комунікації</a:t>
          </a:r>
          <a:r>
            <a:rPr lang="ru-RU" sz="2000" kern="1200" dirty="0" smtClean="0"/>
            <a:t>. </a:t>
          </a:r>
          <a:r>
            <a:rPr lang="ru-RU" sz="2000" kern="1200" dirty="0" err="1" smtClean="0"/>
            <a:t>Політичні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ідеї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інформація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або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дезінформація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поширюються</a:t>
          </a:r>
          <a:r>
            <a:rPr lang="ru-RU" sz="2000" kern="1200" dirty="0" smtClean="0"/>
            <a:t> через </a:t>
          </a:r>
          <a:r>
            <a:rPr lang="ru-RU" sz="2000" kern="1200" dirty="0" err="1" smtClean="0"/>
            <a:t>соціальні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мережі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які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мають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складну</a:t>
          </a:r>
          <a:r>
            <a:rPr lang="ru-RU" sz="2000" kern="1200" dirty="0" smtClean="0"/>
            <a:t> структуру </a:t>
          </a:r>
          <a:r>
            <a:rPr lang="ru-RU" sz="2000" kern="1200" dirty="0" err="1" smtClean="0"/>
            <a:t>взаємозв’язків</a:t>
          </a:r>
          <a:r>
            <a:rPr lang="ru-RU" sz="2000" kern="1200" dirty="0" smtClean="0"/>
            <a:t>.</a:t>
          </a:r>
          <a:endParaRPr lang="ru-RU" sz="2000" kern="1200" dirty="0"/>
        </a:p>
      </dsp:txBody>
      <dsp:txXfrm>
        <a:off x="0" y="3025140"/>
        <a:ext cx="8229600" cy="140911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B5A181-F421-4CCD-8C53-AAF1A278881B}">
      <dsp:nvSpPr>
        <dsp:cNvPr id="0" name=""/>
        <dsp:cNvSpPr/>
      </dsp:nvSpPr>
      <dsp:spPr>
        <a:xfrm>
          <a:off x="0" y="2841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err="1" smtClean="0"/>
            <a:t>соціальні</a:t>
          </a:r>
          <a:r>
            <a:rPr lang="ru-RU" sz="3400" kern="1200" dirty="0" smtClean="0"/>
            <a:t> </a:t>
          </a:r>
          <a:r>
            <a:rPr lang="ru-RU" sz="3400" kern="1200" dirty="0" err="1" smtClean="0"/>
            <a:t>мережі</a:t>
          </a:r>
          <a:endParaRPr lang="ru-RU" sz="3400" kern="1200" dirty="0"/>
        </a:p>
      </dsp:txBody>
      <dsp:txXfrm>
        <a:off x="0" y="28416"/>
        <a:ext cx="8229600" cy="815490"/>
      </dsp:txXfrm>
    </dsp:sp>
    <dsp:sp modelId="{AAD7E799-305B-41B6-B2DE-A364D6130552}">
      <dsp:nvSpPr>
        <dsp:cNvPr id="0" name=""/>
        <dsp:cNvSpPr/>
      </dsp:nvSpPr>
      <dsp:spPr>
        <a:xfrm>
          <a:off x="0" y="94182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err="1" smtClean="0"/>
            <a:t>новинні</a:t>
          </a:r>
          <a:r>
            <a:rPr lang="ru-RU" sz="3400" kern="1200" dirty="0" smtClean="0"/>
            <a:t> </a:t>
          </a:r>
          <a:r>
            <a:rPr lang="ru-RU" sz="3400" kern="1200" dirty="0" err="1" smtClean="0"/>
            <a:t>медіа</a:t>
          </a:r>
          <a:endParaRPr lang="ru-RU" sz="3400" kern="1200" dirty="0"/>
        </a:p>
      </dsp:txBody>
      <dsp:txXfrm>
        <a:off x="0" y="941826"/>
        <a:ext cx="8229600" cy="815490"/>
      </dsp:txXfrm>
    </dsp:sp>
    <dsp:sp modelId="{27257280-4B2E-45F1-9ED6-A2D088CDCF1D}">
      <dsp:nvSpPr>
        <dsp:cNvPr id="0" name=""/>
        <dsp:cNvSpPr/>
      </dsp:nvSpPr>
      <dsp:spPr>
        <a:xfrm>
          <a:off x="0" y="185523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err="1" smtClean="0"/>
            <a:t>економічні</a:t>
          </a:r>
          <a:r>
            <a:rPr lang="ru-RU" sz="3400" kern="1200" dirty="0" smtClean="0"/>
            <a:t> </a:t>
          </a:r>
          <a:r>
            <a:rPr lang="ru-RU" sz="3400" kern="1200" dirty="0" err="1" smtClean="0"/>
            <a:t>показники</a:t>
          </a:r>
          <a:endParaRPr lang="ru-RU" sz="3400" kern="1200" dirty="0"/>
        </a:p>
      </dsp:txBody>
      <dsp:txXfrm>
        <a:off x="0" y="1855236"/>
        <a:ext cx="8229600" cy="815490"/>
      </dsp:txXfrm>
    </dsp:sp>
    <dsp:sp modelId="{E662419E-8907-4403-822A-99A40BD8046D}">
      <dsp:nvSpPr>
        <dsp:cNvPr id="0" name=""/>
        <dsp:cNvSpPr/>
      </dsp:nvSpPr>
      <dsp:spPr>
        <a:xfrm>
          <a:off x="0" y="276864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err="1" smtClean="0"/>
            <a:t>географічні</a:t>
          </a:r>
          <a:r>
            <a:rPr lang="ru-RU" sz="3400" kern="1200" dirty="0" smtClean="0"/>
            <a:t> </a:t>
          </a:r>
          <a:r>
            <a:rPr lang="ru-RU" sz="3400" kern="1200" dirty="0" err="1" smtClean="0"/>
            <a:t>дані</a:t>
          </a:r>
          <a:endParaRPr lang="ru-RU" sz="3400" kern="1200" dirty="0"/>
        </a:p>
      </dsp:txBody>
      <dsp:txXfrm>
        <a:off x="0" y="2768646"/>
        <a:ext cx="8229600" cy="815490"/>
      </dsp:txXfrm>
    </dsp:sp>
    <dsp:sp modelId="{B22CDE36-81A3-471D-B61D-AED36BACB200}">
      <dsp:nvSpPr>
        <dsp:cNvPr id="0" name=""/>
        <dsp:cNvSpPr/>
      </dsp:nvSpPr>
      <dsp:spPr>
        <a:xfrm>
          <a:off x="0" y="368205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err="1" smtClean="0"/>
            <a:t>історичні</a:t>
          </a:r>
          <a:r>
            <a:rPr lang="ru-RU" sz="3400" kern="1200" dirty="0" smtClean="0"/>
            <a:t> </a:t>
          </a:r>
          <a:r>
            <a:rPr lang="ru-RU" sz="3400" kern="1200" dirty="0" err="1" smtClean="0"/>
            <a:t>бази</a:t>
          </a:r>
          <a:r>
            <a:rPr lang="ru-RU" sz="3400" kern="1200" dirty="0" smtClean="0"/>
            <a:t> </a:t>
          </a:r>
          <a:r>
            <a:rPr lang="ru-RU" sz="3400" kern="1200" dirty="0" err="1" smtClean="0"/>
            <a:t>конфліктів</a:t>
          </a:r>
          <a:endParaRPr lang="ru-RU" sz="3400" kern="1200" dirty="0"/>
        </a:p>
      </dsp:txBody>
      <dsp:txXfrm>
        <a:off x="0" y="3682056"/>
        <a:ext cx="8229600" cy="81549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6111CB4-7C57-45DB-A4E3-20A4F8D18584}">
      <dsp:nvSpPr>
        <dsp:cNvPr id="0" name=""/>
        <dsp:cNvSpPr/>
      </dsp:nvSpPr>
      <dsp:spPr>
        <a:xfrm>
          <a:off x="0" y="14511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err="1" smtClean="0"/>
            <a:t>політичних</a:t>
          </a:r>
          <a:r>
            <a:rPr lang="ru-RU" sz="4300" kern="1200" dirty="0" smtClean="0"/>
            <a:t> </a:t>
          </a:r>
          <a:r>
            <a:rPr lang="ru-RU" sz="4300" kern="1200" dirty="0" err="1" smtClean="0"/>
            <a:t>виступів</a:t>
          </a:r>
          <a:r>
            <a:rPr lang="ru-RU" sz="4300" kern="1200" dirty="0" smtClean="0"/>
            <a:t>;</a:t>
          </a:r>
          <a:endParaRPr lang="ru-RU" sz="4300" kern="1200" dirty="0"/>
        </a:p>
      </dsp:txBody>
      <dsp:txXfrm>
        <a:off x="0" y="14511"/>
        <a:ext cx="8229600" cy="1031354"/>
      </dsp:txXfrm>
    </dsp:sp>
    <dsp:sp modelId="{4247E9B7-2670-4BAD-8973-563E174BAD9A}">
      <dsp:nvSpPr>
        <dsp:cNvPr id="0" name=""/>
        <dsp:cNvSpPr/>
      </dsp:nvSpPr>
      <dsp:spPr>
        <a:xfrm>
          <a:off x="0" y="1169706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err="1" smtClean="0"/>
            <a:t>новинних</a:t>
          </a:r>
          <a:r>
            <a:rPr lang="ru-RU" sz="4300" kern="1200" dirty="0" smtClean="0"/>
            <a:t> статей;</a:t>
          </a:r>
          <a:endParaRPr lang="ru-RU" sz="4300" kern="1200" dirty="0"/>
        </a:p>
      </dsp:txBody>
      <dsp:txXfrm>
        <a:off x="0" y="1169706"/>
        <a:ext cx="8229600" cy="1031354"/>
      </dsp:txXfrm>
    </dsp:sp>
    <dsp:sp modelId="{9B453DF2-7899-43F6-A8DD-7E9FEA024E71}">
      <dsp:nvSpPr>
        <dsp:cNvPr id="0" name=""/>
        <dsp:cNvSpPr/>
      </dsp:nvSpPr>
      <dsp:spPr>
        <a:xfrm>
          <a:off x="0" y="2324901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err="1" smtClean="0"/>
            <a:t>постів</a:t>
          </a:r>
          <a:r>
            <a:rPr lang="ru-RU" sz="4300" kern="1200" dirty="0" smtClean="0"/>
            <a:t> у </a:t>
          </a:r>
          <a:r>
            <a:rPr lang="ru-RU" sz="4300" kern="1200" dirty="0" err="1" smtClean="0"/>
            <a:t>соціальних</a:t>
          </a:r>
          <a:r>
            <a:rPr lang="ru-RU" sz="4300" kern="1200" dirty="0" smtClean="0"/>
            <a:t> мережах;</a:t>
          </a:r>
          <a:endParaRPr lang="ru-RU" sz="4300" kern="1200" dirty="0"/>
        </a:p>
      </dsp:txBody>
      <dsp:txXfrm>
        <a:off x="0" y="2324901"/>
        <a:ext cx="8229600" cy="1031354"/>
      </dsp:txXfrm>
    </dsp:sp>
    <dsp:sp modelId="{47878E6B-193B-4F9A-9F86-C07B1BF098BB}">
      <dsp:nvSpPr>
        <dsp:cNvPr id="0" name=""/>
        <dsp:cNvSpPr/>
      </dsp:nvSpPr>
      <dsp:spPr>
        <a:xfrm>
          <a:off x="0" y="3480096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err="1" smtClean="0"/>
            <a:t>передвиборчих</a:t>
          </a:r>
          <a:r>
            <a:rPr lang="ru-RU" sz="4300" kern="1200" dirty="0" smtClean="0"/>
            <a:t> </a:t>
          </a:r>
          <a:r>
            <a:rPr lang="ru-RU" sz="4300" kern="1200" dirty="0" err="1" smtClean="0"/>
            <a:t>кампаній</a:t>
          </a:r>
          <a:r>
            <a:rPr lang="ru-RU" sz="4300" kern="1200" dirty="0" smtClean="0"/>
            <a:t>.</a:t>
          </a:r>
          <a:endParaRPr lang="ru-RU" sz="4300" kern="1200" dirty="0"/>
        </a:p>
      </dsp:txBody>
      <dsp:txXfrm>
        <a:off x="0" y="3480096"/>
        <a:ext cx="8229600" cy="10313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BF22-6740-485A-B64C-67E2B82BC9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7CAD-25C7-4913-BD47-90D319771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BF22-6740-485A-B64C-67E2B82BC9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7CAD-25C7-4913-BD47-90D319771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BF22-6740-485A-B64C-67E2B82BC9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7CAD-25C7-4913-BD47-90D319771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BF22-6740-485A-B64C-67E2B82BC9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7CAD-25C7-4913-BD47-90D319771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BF22-6740-485A-B64C-67E2B82BC9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7CAD-25C7-4913-BD47-90D319771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BF22-6740-485A-B64C-67E2B82BC9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7CAD-25C7-4913-BD47-90D319771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BF22-6740-485A-B64C-67E2B82BC9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7CAD-25C7-4913-BD47-90D319771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BF22-6740-485A-B64C-67E2B82BC9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7CAD-25C7-4913-BD47-90D319771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BF22-6740-485A-B64C-67E2B82BC9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7CAD-25C7-4913-BD47-90D319771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BF22-6740-485A-B64C-67E2B82BC9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7CAD-25C7-4913-BD47-90D319771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BF22-6740-485A-B64C-67E2B82BC9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7CAD-25C7-4913-BD47-90D319771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0BF22-6740-485A-B64C-67E2B82BC9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D7CAD-25C7-4913-BD47-90D3197718B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smtClean="0"/>
              <a:t>Тема 6. </a:t>
            </a:r>
            <a:r>
              <a:rPr lang="ru-RU" b="1" dirty="0" err="1" smtClean="0"/>
              <a:t>Політична</a:t>
            </a:r>
            <a:r>
              <a:rPr lang="ru-RU" b="1" dirty="0" smtClean="0"/>
              <a:t> </a:t>
            </a:r>
            <a:r>
              <a:rPr lang="ru-RU" b="1" dirty="0" err="1" smtClean="0"/>
              <a:t>аналітика</a:t>
            </a:r>
            <a:r>
              <a:rPr lang="ru-RU" b="1" dirty="0" smtClean="0"/>
              <a:t> та </a:t>
            </a:r>
            <a:r>
              <a:rPr lang="ru-RU" b="1" dirty="0" err="1" smtClean="0"/>
              <a:t>прогнозування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3. </a:t>
            </a:r>
            <a:r>
              <a:rPr lang="ru-RU" b="1" dirty="0" err="1" smtClean="0"/>
              <a:t>Прогнозування</a:t>
            </a:r>
            <a:r>
              <a:rPr lang="ru-RU" b="1" dirty="0" smtClean="0"/>
              <a:t> </a:t>
            </a:r>
            <a:r>
              <a:rPr lang="ru-RU" b="1" dirty="0" err="1" smtClean="0"/>
              <a:t>протестів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конфліктів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важливих</a:t>
            </a:r>
            <a:r>
              <a:rPr lang="ru-RU" dirty="0"/>
              <a:t> </a:t>
            </a:r>
            <a:r>
              <a:rPr lang="ru-RU" dirty="0" err="1"/>
              <a:t>напрямів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аналітики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b="1" dirty="0" err="1"/>
              <a:t>раннє</a:t>
            </a:r>
            <a:r>
              <a:rPr lang="ru-RU" b="1" dirty="0"/>
              <a:t> </a:t>
            </a:r>
            <a:r>
              <a:rPr lang="ru-RU" b="1" dirty="0" err="1"/>
              <a:t>виявлення</a:t>
            </a:r>
            <a:r>
              <a:rPr lang="ru-RU" b="1" dirty="0"/>
              <a:t> </a:t>
            </a:r>
            <a:r>
              <a:rPr lang="ru-RU" b="1" dirty="0" err="1"/>
              <a:t>соціально-політичної</a:t>
            </a:r>
            <a:r>
              <a:rPr lang="ru-RU" b="1" dirty="0"/>
              <a:t> </a:t>
            </a:r>
            <a:r>
              <a:rPr lang="ru-RU" b="1" dirty="0" err="1"/>
              <a:t>нестабільності</a:t>
            </a:r>
            <a:r>
              <a:rPr lang="ru-RU" dirty="0"/>
              <a:t>.</a:t>
            </a:r>
          </a:p>
          <a:p>
            <a:r>
              <a:rPr lang="ru-RU" dirty="0" err="1"/>
              <a:t>Штучний</a:t>
            </a:r>
            <a:r>
              <a:rPr lang="ru-RU" dirty="0"/>
              <a:t> </a:t>
            </a:r>
            <a:r>
              <a:rPr lang="ru-RU" dirty="0" err="1"/>
              <a:t>інтелект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аналізувати</a:t>
            </a:r>
            <a:r>
              <a:rPr lang="ru-RU" dirty="0"/>
              <a:t> </a:t>
            </a:r>
            <a:r>
              <a:rPr lang="ru-RU" dirty="0" err="1"/>
              <a:t>різноманітні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для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сигналів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свідчити</a:t>
            </a:r>
            <a:r>
              <a:rPr lang="ru-RU" dirty="0"/>
              <a:t> про </a:t>
            </a:r>
            <a:r>
              <a:rPr lang="ru-RU" dirty="0" err="1"/>
              <a:t>можливі</a:t>
            </a:r>
            <a:r>
              <a:rPr lang="ru-RU" dirty="0"/>
              <a:t> </a:t>
            </a:r>
            <a:r>
              <a:rPr lang="ru-RU" dirty="0" err="1"/>
              <a:t>протести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конфлікти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Джерела</a:t>
            </a:r>
            <a:r>
              <a:rPr lang="ru-RU" b="1" dirty="0" smtClean="0"/>
              <a:t> </a:t>
            </a:r>
            <a:r>
              <a:rPr lang="ru-RU" b="1" dirty="0" err="1" smtClean="0"/>
              <a:t>даних</a:t>
            </a:r>
            <a:r>
              <a:rPr lang="ru-RU" b="1" dirty="0" smtClean="0"/>
              <a:t> для </a:t>
            </a:r>
            <a:r>
              <a:rPr lang="ru-RU" b="1" dirty="0" err="1" smtClean="0"/>
              <a:t>прогнозування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Системи</a:t>
            </a:r>
            <a:r>
              <a:rPr lang="ru-RU" b="1" dirty="0" smtClean="0"/>
              <a:t> </a:t>
            </a:r>
            <a:r>
              <a:rPr lang="ru-RU" b="1" dirty="0" err="1" smtClean="0"/>
              <a:t>раннього</a:t>
            </a:r>
            <a:r>
              <a:rPr lang="ru-RU" b="1" dirty="0" smtClean="0"/>
              <a:t> </a:t>
            </a:r>
            <a:r>
              <a:rPr lang="ru-RU" b="1" dirty="0" err="1" smtClean="0"/>
              <a:t>попередження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У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аналітичні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нестабільності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найвідоміших</a:t>
            </a:r>
            <a:r>
              <a:rPr lang="ru-RU" dirty="0"/>
              <a:t> </a:t>
            </a:r>
            <a:r>
              <a:rPr lang="ru-RU" dirty="0" err="1"/>
              <a:t>прикладів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en-US" b="1" dirty="0"/>
              <a:t>GDELT (Global Database of Events, Language and Tone)</a:t>
            </a:r>
            <a:r>
              <a:rPr lang="en-US" dirty="0"/>
              <a:t>.</a:t>
            </a:r>
            <a:endParaRPr lang="ru-RU" dirty="0"/>
          </a:p>
          <a:p>
            <a:pPr>
              <a:buNone/>
            </a:pPr>
            <a:r>
              <a:rPr lang="ru-RU" dirty="0" err="1"/>
              <a:t>Ця</a:t>
            </a:r>
            <a:r>
              <a:rPr lang="ru-RU" dirty="0"/>
              <a:t> система </a:t>
            </a:r>
            <a:r>
              <a:rPr lang="ru-RU" dirty="0" err="1"/>
              <a:t>аналізує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мільйони</a:t>
            </a:r>
            <a:r>
              <a:rPr lang="ru-RU" dirty="0"/>
              <a:t> </a:t>
            </a:r>
            <a:r>
              <a:rPr lang="ru-RU" dirty="0" err="1"/>
              <a:t>новинних</a:t>
            </a:r>
            <a:r>
              <a:rPr lang="ru-RU" dirty="0"/>
              <a:t> </a:t>
            </a:r>
            <a:r>
              <a:rPr lang="ru-RU" dirty="0" err="1"/>
              <a:t>повідомлень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тональність</a:t>
            </a:r>
            <a:r>
              <a:rPr lang="ru-RU" dirty="0"/>
              <a:t> </a:t>
            </a:r>
            <a:r>
              <a:rPr lang="ru-RU" dirty="0" err="1"/>
              <a:t>політичного</a:t>
            </a:r>
            <a:r>
              <a:rPr lang="ru-RU" dirty="0"/>
              <a:t> </a:t>
            </a:r>
            <a:r>
              <a:rPr lang="ru-RU" dirty="0" err="1"/>
              <a:t>дискурсу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частоту </a:t>
            </a:r>
            <a:r>
              <a:rPr lang="ru-RU" dirty="0" err="1"/>
              <a:t>згадувань</a:t>
            </a:r>
            <a:r>
              <a:rPr lang="ru-RU" dirty="0"/>
              <a:t> </a:t>
            </a:r>
            <a:r>
              <a:rPr lang="ru-RU" dirty="0" err="1"/>
              <a:t>конфліктних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4. </a:t>
            </a:r>
            <a:r>
              <a:rPr lang="ru-RU" b="1" dirty="0" err="1" smtClean="0"/>
              <a:t>Аналіз</a:t>
            </a:r>
            <a:r>
              <a:rPr lang="ru-RU" b="1" dirty="0" smtClean="0"/>
              <a:t> </a:t>
            </a:r>
            <a:r>
              <a:rPr lang="ru-RU" b="1" dirty="0" err="1" smtClean="0"/>
              <a:t>громадської</a:t>
            </a:r>
            <a:r>
              <a:rPr lang="ru-RU" b="1" dirty="0" smtClean="0"/>
              <a:t> думки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err="1" smtClean="0"/>
              <a:t>Традиційно</a:t>
            </a:r>
            <a:r>
              <a:rPr lang="ru-RU" dirty="0" smtClean="0"/>
              <a:t> </a:t>
            </a:r>
            <a:r>
              <a:rPr lang="ru-RU" dirty="0" err="1"/>
              <a:t>громадська</a:t>
            </a:r>
            <a:r>
              <a:rPr lang="ru-RU" dirty="0"/>
              <a:t> думка </a:t>
            </a:r>
            <a:r>
              <a:rPr lang="ru-RU" dirty="0" err="1"/>
              <a:t>вивчається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соціологічних</a:t>
            </a:r>
            <a:r>
              <a:rPr lang="ru-RU" dirty="0"/>
              <a:t> </a:t>
            </a:r>
            <a:r>
              <a:rPr lang="ru-RU" dirty="0" err="1"/>
              <a:t>опитувань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фокус-груп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інтерв’ю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точну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вони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тривалий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збору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обмежений</a:t>
            </a:r>
            <a:r>
              <a:rPr lang="ru-RU" dirty="0"/>
              <a:t> масштаб </a:t>
            </a:r>
            <a:r>
              <a:rPr lang="ru-RU" dirty="0" err="1"/>
              <a:t>дослідження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З </a:t>
            </a:r>
            <a:r>
              <a:rPr lang="ru-RU" dirty="0" err="1"/>
              <a:t>розвитком</a:t>
            </a:r>
            <a:r>
              <a:rPr lang="ru-RU" dirty="0"/>
              <a:t> </a:t>
            </a:r>
            <a:r>
              <a:rPr lang="ru-RU" dirty="0" err="1"/>
              <a:t>цифрових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з’явилися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громадську</a:t>
            </a:r>
            <a:r>
              <a:rPr lang="ru-RU" dirty="0"/>
              <a:t> </a:t>
            </a:r>
            <a:r>
              <a:rPr lang="ru-RU" dirty="0" smtClean="0"/>
              <a:t>думку. </a:t>
            </a:r>
            <a:r>
              <a:rPr lang="ru-RU" dirty="0" err="1" smtClean="0"/>
              <a:t>Штучний</a:t>
            </a:r>
            <a:r>
              <a:rPr lang="ru-RU" dirty="0" smtClean="0"/>
              <a:t> </a:t>
            </a:r>
            <a:r>
              <a:rPr lang="ru-RU" dirty="0" err="1" smtClean="0"/>
              <a:t>інтелект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аналізувати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в реальному </a:t>
            </a:r>
            <a:r>
              <a:rPr lang="ru-RU" dirty="0" err="1" smtClean="0"/>
              <a:t>часі</a:t>
            </a:r>
            <a:r>
              <a:rPr lang="ru-RU" dirty="0" smtClean="0"/>
              <a:t>.</a:t>
            </a:r>
            <a:endParaRPr lang="ru-RU" dirty="0"/>
          </a:p>
          <a:p>
            <a:pPr lvl="0"/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 smtClean="0"/>
              <a:t>;</a:t>
            </a:r>
            <a:endParaRPr lang="ru-RU" dirty="0"/>
          </a:p>
          <a:p>
            <a:pPr lvl="0"/>
            <a:r>
              <a:rPr lang="ru-RU" dirty="0" err="1"/>
              <a:t>коментарі</a:t>
            </a:r>
            <a:r>
              <a:rPr lang="ru-RU" dirty="0"/>
              <a:t> до новин;</a:t>
            </a:r>
          </a:p>
          <a:p>
            <a:pPr lvl="0"/>
            <a:r>
              <a:rPr lang="ru-RU" dirty="0" err="1"/>
              <a:t>онлайн-форуми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блоги</a:t>
            </a:r>
            <a:r>
              <a:rPr lang="ru-RU" dirty="0" smtClean="0"/>
              <a:t>.</a:t>
            </a:r>
          </a:p>
          <a:p>
            <a:pPr lvl="0"/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Методи</a:t>
            </a:r>
            <a:r>
              <a:rPr lang="ru-RU" b="1" dirty="0"/>
              <a:t> </a:t>
            </a:r>
            <a:r>
              <a:rPr lang="ru-RU" b="1" dirty="0" err="1"/>
              <a:t>аналізу</a:t>
            </a:r>
            <a:r>
              <a:rPr lang="ru-RU" b="1" dirty="0"/>
              <a:t> </a:t>
            </a:r>
            <a:r>
              <a:rPr lang="ru-RU" b="1" dirty="0" err="1"/>
              <a:t>громадської</a:t>
            </a:r>
            <a:r>
              <a:rPr lang="ru-RU" b="1" dirty="0"/>
              <a:t> думки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4040188" cy="960453"/>
          </a:xfrm>
        </p:spPr>
        <p:txBody>
          <a:bodyPr/>
          <a:lstStyle/>
          <a:p>
            <a:r>
              <a:rPr lang="ru-RU" dirty="0" err="1"/>
              <a:t>Topic</a:t>
            </a:r>
            <a:r>
              <a:rPr lang="ru-RU" dirty="0"/>
              <a:t> </a:t>
            </a:r>
            <a:r>
              <a:rPr lang="ru-RU" dirty="0" err="1"/>
              <a:t>modeling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err="1" smtClean="0"/>
              <a:t>Алгоритми</a:t>
            </a:r>
            <a:r>
              <a:rPr lang="ru-RU" dirty="0" smtClean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теми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дискусій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мереж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показати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виборчої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 </a:t>
            </a:r>
            <a:r>
              <a:rPr lang="ru-RU" dirty="0" err="1"/>
              <a:t>громадяни</a:t>
            </a:r>
            <a:r>
              <a:rPr lang="ru-RU" dirty="0"/>
              <a:t> </a:t>
            </a:r>
            <a:r>
              <a:rPr lang="ru-RU" dirty="0" err="1"/>
              <a:t>найбільше</a:t>
            </a:r>
            <a:r>
              <a:rPr lang="ru-RU" dirty="0"/>
              <a:t> </a:t>
            </a:r>
            <a:r>
              <a:rPr lang="ru-RU" dirty="0" err="1"/>
              <a:t>обговорюють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економіку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корупцію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соціальну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645025" y="1285860"/>
            <a:ext cx="4041775" cy="889015"/>
          </a:xfrm>
        </p:spPr>
        <p:txBody>
          <a:bodyPr/>
          <a:lstStyle/>
          <a:p>
            <a:r>
              <a:rPr lang="ru-RU" dirty="0" err="1"/>
              <a:t>Кластерний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Цей </a:t>
            </a:r>
            <a:r>
              <a:rPr lang="ru-RU" dirty="0"/>
              <a:t>метод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групувати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за </a:t>
            </a:r>
            <a:r>
              <a:rPr lang="ru-RU" dirty="0" err="1"/>
              <a:t>політичними</a:t>
            </a:r>
            <a:r>
              <a:rPr lang="ru-RU" dirty="0"/>
              <a:t> </a:t>
            </a:r>
            <a:r>
              <a:rPr lang="ru-RU" dirty="0" err="1"/>
              <a:t>уподобаннями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 err="1"/>
              <a:t>Наприклад</a:t>
            </a:r>
            <a:r>
              <a:rPr lang="ru-RU" dirty="0"/>
              <a:t>, алгоритм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прихильників</a:t>
            </a:r>
            <a:r>
              <a:rPr lang="ru-RU" dirty="0"/>
              <a:t> уряду;</a:t>
            </a:r>
          </a:p>
          <a:p>
            <a:pPr lvl="0"/>
            <a:r>
              <a:rPr lang="ru-RU" dirty="0" err="1"/>
              <a:t>опозиційних</a:t>
            </a:r>
            <a:r>
              <a:rPr lang="ru-RU" dirty="0"/>
              <a:t> </a:t>
            </a:r>
            <a:r>
              <a:rPr lang="ru-RU" dirty="0" err="1"/>
              <a:t>виборців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політично</a:t>
            </a:r>
            <a:r>
              <a:rPr lang="ru-RU" dirty="0"/>
              <a:t> </a:t>
            </a:r>
            <a:r>
              <a:rPr lang="ru-RU" dirty="0" err="1"/>
              <a:t>нейтральних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5. </a:t>
            </a:r>
            <a:r>
              <a:rPr lang="ru-RU" b="1" dirty="0" err="1" smtClean="0"/>
              <a:t>Сентимент-аналіз</a:t>
            </a:r>
            <a:r>
              <a:rPr lang="ru-RU" b="1" dirty="0" smtClean="0"/>
              <a:t> </a:t>
            </a:r>
            <a:r>
              <a:rPr lang="ru-RU" b="1" dirty="0" err="1" smtClean="0"/>
              <a:t>політичних</a:t>
            </a:r>
            <a:r>
              <a:rPr lang="ru-RU" b="1" dirty="0" smtClean="0"/>
              <a:t> </a:t>
            </a:r>
            <a:r>
              <a:rPr lang="ru-RU" b="1" dirty="0" err="1" smtClean="0"/>
              <a:t>текстів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Сентимент-аналіз</a:t>
            </a:r>
            <a:r>
              <a:rPr lang="ru-RU" dirty="0" smtClean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метод автоматичного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b="1" dirty="0" err="1"/>
              <a:t>емоційного</a:t>
            </a:r>
            <a:r>
              <a:rPr lang="ru-RU" b="1" dirty="0"/>
              <a:t> </a:t>
            </a:r>
            <a:r>
              <a:rPr lang="ru-RU" b="1" dirty="0" err="1"/>
              <a:t>забарвлення</a:t>
            </a:r>
            <a:r>
              <a:rPr lang="ru-RU" b="1" dirty="0"/>
              <a:t> тексту</a:t>
            </a:r>
            <a:r>
              <a:rPr lang="ru-RU" dirty="0"/>
              <a:t>.</a:t>
            </a:r>
          </a:p>
          <a:p>
            <a:r>
              <a:rPr lang="ru-RU" dirty="0" err="1"/>
              <a:t>Алгоритми</a:t>
            </a:r>
            <a:r>
              <a:rPr lang="ru-RU" dirty="0"/>
              <a:t> </a:t>
            </a:r>
            <a:r>
              <a:rPr lang="ru-RU" dirty="0" err="1"/>
              <a:t>аналізують</a:t>
            </a:r>
            <a:r>
              <a:rPr lang="ru-RU" dirty="0"/>
              <a:t> слова, контекст </a:t>
            </a:r>
            <a:r>
              <a:rPr lang="ru-RU" dirty="0" err="1"/>
              <a:t>і</a:t>
            </a:r>
            <a:r>
              <a:rPr lang="ru-RU" dirty="0"/>
              <a:t> структуру тексту,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: </a:t>
            </a:r>
            <a:r>
              <a:rPr lang="ru-RU" dirty="0" err="1" smtClean="0"/>
              <a:t>позитивну</a:t>
            </a:r>
            <a:r>
              <a:rPr lang="ru-RU" dirty="0" smtClean="0"/>
              <a:t> </a:t>
            </a:r>
            <a:r>
              <a:rPr lang="ru-RU" dirty="0" err="1" smtClean="0"/>
              <a:t>тональність</a:t>
            </a:r>
            <a:r>
              <a:rPr lang="ru-RU" dirty="0" smtClean="0"/>
              <a:t>; </a:t>
            </a:r>
            <a:r>
              <a:rPr lang="ru-RU" dirty="0" err="1" smtClean="0"/>
              <a:t>негативну</a:t>
            </a:r>
            <a:r>
              <a:rPr lang="ru-RU" dirty="0" smtClean="0"/>
              <a:t> </a:t>
            </a:r>
            <a:r>
              <a:rPr lang="ru-RU" dirty="0" err="1" smtClean="0"/>
              <a:t>тональність</a:t>
            </a:r>
            <a:r>
              <a:rPr lang="ru-RU" dirty="0" smtClean="0"/>
              <a:t>; </a:t>
            </a:r>
            <a:r>
              <a:rPr lang="ru-RU" dirty="0" err="1" smtClean="0"/>
              <a:t>нейтральну</a:t>
            </a:r>
            <a:r>
              <a:rPr lang="ru-RU" dirty="0" smtClean="0"/>
              <a:t> </a:t>
            </a:r>
            <a:r>
              <a:rPr lang="ru-RU" dirty="0" err="1"/>
              <a:t>позицію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Сентимент-аналіз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для </a:t>
            </a:r>
            <a:r>
              <a:rPr lang="ru-RU" dirty="0" err="1" smtClean="0"/>
              <a:t>дослідження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План </a:t>
            </a:r>
            <a:r>
              <a:rPr lang="ru-RU" b="1" dirty="0" err="1" smtClean="0"/>
              <a:t>лекції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err="1" smtClean="0"/>
              <a:t>Моделювання</a:t>
            </a:r>
            <a:r>
              <a:rPr lang="ru-RU" dirty="0" smtClean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протестів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конфліктів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громадської</a:t>
            </a:r>
            <a:r>
              <a:rPr lang="ru-RU" dirty="0"/>
              <a:t> думки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Сентимент-аналіз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текстів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помилкових</a:t>
            </a:r>
            <a:r>
              <a:rPr lang="ru-RU" dirty="0"/>
              <a:t> </a:t>
            </a:r>
            <a:r>
              <a:rPr lang="ru-RU" dirty="0" err="1"/>
              <a:t>прогнозів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err="1" smtClean="0"/>
              <a:t>Моделювання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err="1"/>
              <a:t>Політичний</a:t>
            </a:r>
            <a:r>
              <a:rPr lang="ru-RU" b="1" dirty="0"/>
              <a:t> </a:t>
            </a:r>
            <a:r>
              <a:rPr lang="ru-RU" b="1" dirty="0" err="1"/>
              <a:t>аналіз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b="1" dirty="0" err="1"/>
              <a:t>політичних</a:t>
            </a:r>
            <a:r>
              <a:rPr lang="ru-RU" b="1" dirty="0"/>
              <a:t> </a:t>
            </a:r>
            <a:r>
              <a:rPr lang="ru-RU" b="1" dirty="0" err="1"/>
              <a:t>процесів</a:t>
            </a:r>
            <a:r>
              <a:rPr lang="ru-RU" b="1" dirty="0"/>
              <a:t>, </a:t>
            </a:r>
            <a:r>
              <a:rPr lang="ru-RU" b="1" dirty="0" err="1"/>
              <a:t>подій</a:t>
            </a:r>
            <a:r>
              <a:rPr lang="ru-RU" b="1" dirty="0"/>
              <a:t>, </a:t>
            </a:r>
            <a:r>
              <a:rPr lang="ru-RU" b="1" dirty="0" err="1"/>
              <a:t>акторів</a:t>
            </a:r>
            <a:r>
              <a:rPr lang="ru-RU" b="1" dirty="0"/>
              <a:t> </a:t>
            </a:r>
            <a:r>
              <a:rPr lang="ru-RU" b="1" dirty="0" err="1"/>
              <a:t>і</a:t>
            </a:r>
            <a:r>
              <a:rPr lang="ru-RU" b="1" dirty="0"/>
              <a:t> </a:t>
            </a:r>
            <a:r>
              <a:rPr lang="ru-RU" b="1" dirty="0" err="1"/>
              <a:t>відносин</a:t>
            </a:r>
            <a:r>
              <a:rPr lang="ru-RU" b="1" dirty="0"/>
              <a:t> </a:t>
            </a:r>
            <a:r>
              <a:rPr lang="ru-RU" b="1" dirty="0" err="1"/>
              <a:t>влади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метою </a:t>
            </a:r>
            <a:r>
              <a:rPr lang="ru-RU" dirty="0" err="1"/>
              <a:t>зрозуміти</a:t>
            </a:r>
            <a:r>
              <a:rPr lang="ru-RU" dirty="0"/>
              <a:t> та </a:t>
            </a:r>
            <a:r>
              <a:rPr lang="ru-RU" dirty="0" err="1"/>
              <a:t>пояснити</a:t>
            </a:r>
            <a:r>
              <a:rPr lang="ru-RU" dirty="0"/>
              <a:t> </a:t>
            </a:r>
            <a:r>
              <a:rPr lang="ru-RU" dirty="0" err="1"/>
              <a:t>політичну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.</a:t>
            </a:r>
          </a:p>
          <a:p>
            <a:r>
              <a:rPr lang="ru-RU" b="1" dirty="0" err="1"/>
              <a:t>Основні</a:t>
            </a:r>
            <a:r>
              <a:rPr lang="ru-RU" b="1" dirty="0"/>
              <a:t> характеристики</a:t>
            </a:r>
            <a:endParaRPr lang="ru-RU" dirty="0"/>
          </a:p>
          <a:p>
            <a:pPr lvl="0"/>
            <a:r>
              <a:rPr lang="ru-RU" dirty="0" err="1"/>
              <a:t>зосереджується</a:t>
            </a:r>
            <a:r>
              <a:rPr lang="ru-RU" dirty="0"/>
              <a:t> на </a:t>
            </a:r>
            <a:r>
              <a:rPr lang="ru-RU" b="1" dirty="0" err="1"/>
              <a:t>політичних</a:t>
            </a:r>
            <a:r>
              <a:rPr lang="ru-RU" b="1" dirty="0"/>
              <a:t> </a:t>
            </a:r>
            <a:r>
              <a:rPr lang="ru-RU" b="1" dirty="0" err="1"/>
              <a:t>процесах</a:t>
            </a:r>
            <a:r>
              <a:rPr lang="ru-RU" b="1" dirty="0"/>
              <a:t> </a:t>
            </a:r>
            <a:r>
              <a:rPr lang="ru-RU" b="1" dirty="0" err="1"/>
              <a:t>і</a:t>
            </a:r>
            <a:r>
              <a:rPr lang="ru-RU" b="1" dirty="0"/>
              <a:t> </a:t>
            </a:r>
            <a:r>
              <a:rPr lang="ru-RU" b="1" dirty="0" err="1"/>
              <a:t>явищах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пояснює</a:t>
            </a:r>
            <a:r>
              <a:rPr lang="ru-RU" dirty="0"/>
              <a:t> </a:t>
            </a:r>
            <a:r>
              <a:rPr lang="ru-RU" b="1" dirty="0" err="1"/>
              <a:t>поведінку</a:t>
            </a:r>
            <a:r>
              <a:rPr lang="ru-RU" b="1" dirty="0"/>
              <a:t> </a:t>
            </a:r>
            <a:r>
              <a:rPr lang="ru-RU" b="1" dirty="0" err="1"/>
              <a:t>політичних</a:t>
            </a:r>
            <a:r>
              <a:rPr lang="ru-RU" b="1" dirty="0"/>
              <a:t> </a:t>
            </a:r>
            <a:r>
              <a:rPr lang="ru-RU" b="1" dirty="0" err="1"/>
              <a:t>акторів</a:t>
            </a:r>
            <a:r>
              <a:rPr lang="ru-RU" dirty="0"/>
              <a:t> (</a:t>
            </a:r>
            <a:r>
              <a:rPr lang="ru-RU" dirty="0" err="1"/>
              <a:t>партій</a:t>
            </a:r>
            <a:r>
              <a:rPr lang="ru-RU" dirty="0"/>
              <a:t>, </a:t>
            </a:r>
            <a:r>
              <a:rPr lang="ru-RU" dirty="0" err="1"/>
              <a:t>еліт</a:t>
            </a:r>
            <a:r>
              <a:rPr lang="ru-RU" dirty="0"/>
              <a:t>, </a:t>
            </a:r>
            <a:r>
              <a:rPr lang="ru-RU" dirty="0" err="1"/>
              <a:t>виборців</a:t>
            </a:r>
            <a:r>
              <a:rPr lang="ru-RU" dirty="0"/>
              <a:t>);</a:t>
            </a:r>
          </a:p>
          <a:p>
            <a:pPr lvl="0"/>
            <a:r>
              <a:rPr lang="ru-RU" dirty="0" err="1"/>
              <a:t>аналізує</a:t>
            </a:r>
            <a:r>
              <a:rPr lang="ru-RU" dirty="0"/>
              <a:t> </a:t>
            </a:r>
            <a:r>
              <a:rPr lang="ru-RU" b="1" dirty="0" err="1"/>
              <a:t>конфлікти</a:t>
            </a:r>
            <a:r>
              <a:rPr lang="ru-RU" b="1" dirty="0"/>
              <a:t>, </a:t>
            </a:r>
            <a:r>
              <a:rPr lang="ru-RU" b="1" dirty="0" err="1"/>
              <a:t>вибори</a:t>
            </a:r>
            <a:r>
              <a:rPr lang="ru-RU" b="1" dirty="0"/>
              <a:t>, </a:t>
            </a:r>
            <a:r>
              <a:rPr lang="ru-RU" b="1" dirty="0" err="1"/>
              <a:t>політичні</a:t>
            </a:r>
            <a:r>
              <a:rPr lang="ru-RU" b="1" dirty="0"/>
              <a:t> </a:t>
            </a:r>
            <a:r>
              <a:rPr lang="ru-RU" b="1" dirty="0" err="1"/>
              <a:t>кампанії</a:t>
            </a:r>
            <a:r>
              <a:rPr lang="ru-RU" b="1" dirty="0"/>
              <a:t>, </a:t>
            </a:r>
            <a:r>
              <a:rPr lang="ru-RU" b="1" dirty="0" err="1"/>
              <a:t>міжнародні</a:t>
            </a:r>
            <a:r>
              <a:rPr lang="ru-RU" b="1" dirty="0"/>
              <a:t> </a:t>
            </a:r>
            <a:r>
              <a:rPr lang="ru-RU" b="1" dirty="0" err="1"/>
              <a:t>відносини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часто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b="1" dirty="0" err="1"/>
              <a:t>прогнозування</a:t>
            </a:r>
            <a:r>
              <a:rPr lang="ru-RU" b="1" dirty="0"/>
              <a:t> </a:t>
            </a:r>
            <a:r>
              <a:rPr lang="ru-RU" b="1" dirty="0" err="1"/>
              <a:t>політичних</a:t>
            </a:r>
            <a:r>
              <a:rPr lang="ru-RU" b="1" dirty="0"/>
              <a:t> </a:t>
            </a:r>
            <a:r>
              <a:rPr lang="ru-RU" b="1" dirty="0" err="1"/>
              <a:t>подій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err="1"/>
              <a:t>Аналіз</a:t>
            </a:r>
            <a:r>
              <a:rPr lang="ru-RU" b="1" dirty="0"/>
              <a:t> </a:t>
            </a:r>
            <a:r>
              <a:rPr lang="ru-RU" b="1" dirty="0" err="1"/>
              <a:t>політики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b="1" dirty="0" err="1"/>
              <a:t>конкретних</a:t>
            </a:r>
            <a:r>
              <a:rPr lang="ru-RU" b="1" dirty="0"/>
              <a:t> </a:t>
            </a:r>
            <a:r>
              <a:rPr lang="ru-RU" b="1" dirty="0" err="1"/>
              <a:t>державних</a:t>
            </a:r>
            <a:r>
              <a:rPr lang="ru-RU" b="1" dirty="0"/>
              <a:t> </a:t>
            </a:r>
            <a:r>
              <a:rPr lang="ru-RU" b="1" dirty="0" err="1"/>
              <a:t>політик</a:t>
            </a:r>
            <a:r>
              <a:rPr lang="ru-RU" b="1" dirty="0"/>
              <a:t> (</a:t>
            </a:r>
            <a:r>
              <a:rPr lang="ru-RU" b="1" dirty="0" err="1"/>
              <a:t>public</a:t>
            </a:r>
            <a:r>
              <a:rPr lang="ru-RU" b="1" dirty="0"/>
              <a:t> </a:t>
            </a:r>
            <a:r>
              <a:rPr lang="ru-RU" b="1" dirty="0" err="1"/>
              <a:t>policy</a:t>
            </a:r>
            <a:r>
              <a:rPr lang="ru-RU" b="1" dirty="0"/>
              <a:t>)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метою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та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оптимальних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</a:t>
            </a:r>
          </a:p>
          <a:p>
            <a:r>
              <a:rPr lang="ru-RU" b="1" dirty="0" err="1"/>
              <a:t>Основні</a:t>
            </a:r>
            <a:r>
              <a:rPr lang="ru-RU" b="1" dirty="0"/>
              <a:t> характеристики</a:t>
            </a:r>
            <a:endParaRPr lang="ru-RU" dirty="0"/>
          </a:p>
          <a:p>
            <a:pPr lvl="0"/>
            <a:r>
              <a:rPr lang="ru-RU" dirty="0" err="1"/>
              <a:t>зосереджується</a:t>
            </a:r>
            <a:r>
              <a:rPr lang="ru-RU" dirty="0"/>
              <a:t> на </a:t>
            </a:r>
            <a:r>
              <a:rPr lang="ru-RU" b="1" dirty="0" err="1"/>
              <a:t>державних</a:t>
            </a:r>
            <a:r>
              <a:rPr lang="ru-RU" b="1" dirty="0"/>
              <a:t> </a:t>
            </a:r>
            <a:r>
              <a:rPr lang="ru-RU" b="1" dirty="0" err="1"/>
              <a:t>рішеннях</a:t>
            </a:r>
            <a:r>
              <a:rPr lang="ru-RU" b="1" dirty="0"/>
              <a:t> та </a:t>
            </a:r>
            <a:r>
              <a:rPr lang="ru-RU" b="1" dirty="0" err="1"/>
              <a:t>програмах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оцінює</a:t>
            </a:r>
            <a:r>
              <a:rPr lang="ru-RU" dirty="0"/>
              <a:t> </a:t>
            </a:r>
            <a:r>
              <a:rPr lang="ru-RU" b="1" dirty="0" err="1"/>
              <a:t>наслідки</a:t>
            </a:r>
            <a:r>
              <a:rPr lang="ru-RU" b="1" dirty="0"/>
              <a:t> </a:t>
            </a:r>
            <a:r>
              <a:rPr lang="ru-RU" b="1" dirty="0" err="1"/>
              <a:t>політики</a:t>
            </a:r>
            <a:r>
              <a:rPr lang="ru-RU" b="1" dirty="0"/>
              <a:t> для </a:t>
            </a:r>
            <a:r>
              <a:rPr lang="ru-RU" b="1" dirty="0" err="1"/>
              <a:t>суспільства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пропонує</a:t>
            </a:r>
            <a:r>
              <a:rPr lang="ru-RU" dirty="0"/>
              <a:t> </a:t>
            </a:r>
            <a:r>
              <a:rPr lang="ru-RU" b="1" dirty="0" err="1"/>
              <a:t>альтернативні</a:t>
            </a:r>
            <a:r>
              <a:rPr lang="ru-RU" b="1" dirty="0"/>
              <a:t> </a:t>
            </a:r>
            <a:r>
              <a:rPr lang="ru-RU" b="1" dirty="0" err="1"/>
              <a:t>варіанти</a:t>
            </a:r>
            <a:r>
              <a:rPr lang="ru-RU" b="1" dirty="0"/>
              <a:t> </a:t>
            </a:r>
            <a:r>
              <a:rPr lang="ru-RU" b="1" dirty="0" err="1"/>
              <a:t>політичних</a:t>
            </a:r>
            <a:r>
              <a:rPr lang="ru-RU" b="1" dirty="0"/>
              <a:t> </a:t>
            </a:r>
            <a:r>
              <a:rPr lang="ru-RU" b="1" dirty="0" err="1"/>
              <a:t>рішень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використовується</a:t>
            </a:r>
            <a:r>
              <a:rPr lang="ru-RU" dirty="0"/>
              <a:t> у </a:t>
            </a:r>
            <a:r>
              <a:rPr lang="ru-RU" b="1" dirty="0"/>
              <a:t>державному </a:t>
            </a:r>
            <a:r>
              <a:rPr lang="ru-RU" b="1" dirty="0" err="1"/>
              <a:t>управлінні</a:t>
            </a:r>
            <a:r>
              <a:rPr lang="ru-RU" b="1" dirty="0"/>
              <a:t> та </a:t>
            </a:r>
            <a:r>
              <a:rPr lang="ru-RU" b="1" dirty="0" err="1"/>
              <a:t>публічному</a:t>
            </a:r>
            <a:r>
              <a:rPr lang="ru-RU" b="1" dirty="0"/>
              <a:t> </a:t>
            </a:r>
            <a:r>
              <a:rPr lang="ru-RU" b="1" dirty="0" err="1"/>
              <a:t>адмініструванні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Сучасна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дедалі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функціонує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b="1" dirty="0"/>
              <a:t>цифрового </a:t>
            </a:r>
            <a:r>
              <a:rPr lang="ru-RU" b="1" dirty="0" err="1"/>
              <a:t>середовища</a:t>
            </a:r>
            <a:r>
              <a:rPr lang="ru-RU" dirty="0"/>
              <a:t>, де </a:t>
            </a:r>
            <a:r>
              <a:rPr lang="ru-RU" dirty="0" err="1"/>
              <a:t>величезні</a:t>
            </a:r>
            <a:r>
              <a:rPr lang="ru-RU" dirty="0"/>
              <a:t> </a:t>
            </a:r>
            <a:r>
              <a:rPr lang="ru-RU" dirty="0" err="1"/>
              <a:t>масиви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генеруються</a:t>
            </a:r>
            <a:r>
              <a:rPr lang="ru-RU" dirty="0"/>
              <a:t> </a:t>
            </a:r>
            <a:r>
              <a:rPr lang="ru-RU" dirty="0" err="1"/>
              <a:t>щоденно</a:t>
            </a:r>
            <a:r>
              <a:rPr lang="ru-RU" dirty="0"/>
              <a:t>.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, </a:t>
            </a:r>
            <a:r>
              <a:rPr lang="ru-RU" dirty="0" err="1"/>
              <a:t>новинні</a:t>
            </a:r>
            <a:r>
              <a:rPr lang="ru-RU" dirty="0"/>
              <a:t> </a:t>
            </a:r>
            <a:r>
              <a:rPr lang="ru-RU" dirty="0" err="1"/>
              <a:t>портали</a:t>
            </a:r>
            <a:r>
              <a:rPr lang="ru-RU" dirty="0"/>
              <a:t>, </a:t>
            </a:r>
            <a:r>
              <a:rPr lang="ru-RU" dirty="0" err="1"/>
              <a:t>урядові</a:t>
            </a:r>
            <a:r>
              <a:rPr lang="ru-RU" dirty="0"/>
              <a:t>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,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індикатори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масив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отримав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 </a:t>
            </a:r>
            <a:r>
              <a:rPr lang="ru-RU" b="1" dirty="0" err="1"/>
              <a:t>Big</a:t>
            </a:r>
            <a:r>
              <a:rPr lang="ru-RU" b="1" dirty="0"/>
              <a:t> </a:t>
            </a:r>
            <a:r>
              <a:rPr lang="ru-RU" b="1" dirty="0" err="1"/>
              <a:t>Data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У таких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традиційні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політичного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— </a:t>
            </a:r>
            <a:r>
              <a:rPr lang="ru-RU" dirty="0" err="1" smtClean="0"/>
              <a:t>експертні</a:t>
            </a:r>
            <a:r>
              <a:rPr lang="ru-RU" dirty="0" smtClean="0"/>
              <a:t> </a:t>
            </a:r>
            <a:r>
              <a:rPr lang="ru-RU" dirty="0" err="1" smtClean="0"/>
              <a:t>оцінки</a:t>
            </a:r>
            <a:r>
              <a:rPr lang="ru-RU" dirty="0" smtClean="0"/>
              <a:t>, </a:t>
            </a:r>
            <a:r>
              <a:rPr lang="ru-RU" dirty="0" err="1" smtClean="0"/>
              <a:t>соціологічні</a:t>
            </a:r>
            <a:r>
              <a:rPr lang="ru-RU" dirty="0" smtClean="0"/>
              <a:t> </a:t>
            </a:r>
            <a:r>
              <a:rPr lang="ru-RU" dirty="0" err="1" smtClean="0"/>
              <a:t>опитування</a:t>
            </a:r>
            <a:r>
              <a:rPr lang="ru-RU" dirty="0" smtClean="0"/>
              <a:t>, </a:t>
            </a:r>
            <a:r>
              <a:rPr lang="ru-RU" dirty="0" err="1" smtClean="0"/>
              <a:t>якісні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— </a:t>
            </a:r>
            <a:r>
              <a:rPr lang="ru-RU" dirty="0" err="1" smtClean="0"/>
              <a:t>починають</a:t>
            </a:r>
            <a:r>
              <a:rPr lang="ru-RU" dirty="0" smtClean="0"/>
              <a:t> </a:t>
            </a:r>
            <a:r>
              <a:rPr lang="ru-RU" dirty="0" err="1" smtClean="0"/>
              <a:t>доповнюватися</a:t>
            </a:r>
            <a:r>
              <a:rPr lang="ru-RU" dirty="0" smtClean="0"/>
              <a:t> </a:t>
            </a:r>
            <a:r>
              <a:rPr lang="ru-RU" b="1" dirty="0" err="1" smtClean="0"/>
              <a:t>алгоритмічними</a:t>
            </a:r>
            <a:r>
              <a:rPr lang="ru-RU" b="1" dirty="0" smtClean="0"/>
              <a:t> методами </a:t>
            </a:r>
            <a:r>
              <a:rPr lang="ru-RU" b="1" dirty="0" err="1" smtClean="0"/>
              <a:t>аналізу</a:t>
            </a:r>
            <a:r>
              <a:rPr lang="ru-RU" b="1" dirty="0" smtClean="0"/>
              <a:t> </a:t>
            </a:r>
            <a:r>
              <a:rPr lang="ru-RU" b="1" dirty="0" err="1" smtClean="0"/>
              <a:t>даних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Політична</a:t>
            </a:r>
            <a:r>
              <a:rPr lang="ru-RU" dirty="0" smtClean="0"/>
              <a:t> </a:t>
            </a:r>
            <a:r>
              <a:rPr lang="ru-RU" dirty="0" err="1" smtClean="0"/>
              <a:t>аналітика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штучного </a:t>
            </a:r>
            <a:r>
              <a:rPr lang="ru-RU" dirty="0" err="1" smtClean="0"/>
              <a:t>інтелекту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2143116"/>
          <a:ext cx="8229600" cy="3983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/>
              <a:t>У </a:t>
            </a:r>
            <a:r>
              <a:rPr lang="ru-RU" dirty="0" err="1"/>
              <a:t>сучасній</a:t>
            </a:r>
            <a:r>
              <a:rPr lang="ru-RU" dirty="0"/>
              <a:t> </a:t>
            </a:r>
            <a:r>
              <a:rPr lang="ru-RU" dirty="0" err="1"/>
              <a:t>політичній</a:t>
            </a:r>
            <a:r>
              <a:rPr lang="ru-RU" dirty="0"/>
              <a:t> </a:t>
            </a:r>
            <a:r>
              <a:rPr lang="ru-RU" dirty="0" err="1"/>
              <a:t>науці</a:t>
            </a:r>
            <a:r>
              <a:rPr lang="ru-RU" dirty="0"/>
              <a:t> </a:t>
            </a:r>
            <a:r>
              <a:rPr lang="ru-RU" dirty="0" err="1"/>
              <a:t>сформувався</a:t>
            </a:r>
            <a:r>
              <a:rPr lang="ru-RU" dirty="0"/>
              <a:t> </a:t>
            </a:r>
            <a:r>
              <a:rPr lang="ru-RU" dirty="0" err="1"/>
              <a:t>окремий</a:t>
            </a:r>
            <a:r>
              <a:rPr lang="ru-RU" dirty="0"/>
              <a:t> </a:t>
            </a:r>
            <a:r>
              <a:rPr lang="ru-RU" dirty="0" err="1"/>
              <a:t>напрям</a:t>
            </a:r>
            <a:r>
              <a:rPr lang="ru-RU" dirty="0"/>
              <a:t> — </a:t>
            </a:r>
            <a:r>
              <a:rPr lang="ru-RU" b="1" dirty="0" err="1"/>
              <a:t>computational</a:t>
            </a:r>
            <a:r>
              <a:rPr lang="ru-RU" b="1" dirty="0"/>
              <a:t> </a:t>
            </a:r>
            <a:r>
              <a:rPr lang="ru-RU" b="1" dirty="0" err="1"/>
              <a:t>political</a:t>
            </a:r>
            <a:r>
              <a:rPr lang="ru-RU" b="1" dirty="0"/>
              <a:t> </a:t>
            </a:r>
            <a:r>
              <a:rPr lang="ru-RU" b="1" dirty="0" err="1"/>
              <a:t>science</a:t>
            </a:r>
            <a:r>
              <a:rPr lang="ru-RU" b="1" dirty="0"/>
              <a:t> (</a:t>
            </a:r>
            <a:r>
              <a:rPr lang="ru-RU" b="1" dirty="0" err="1"/>
              <a:t>обчислювальна</a:t>
            </a:r>
            <a:r>
              <a:rPr lang="ru-RU" b="1" dirty="0"/>
              <a:t> </a:t>
            </a:r>
            <a:r>
              <a:rPr lang="ru-RU" b="1" dirty="0" err="1"/>
              <a:t>політична</a:t>
            </a:r>
            <a:r>
              <a:rPr lang="ru-RU" b="1" dirty="0"/>
              <a:t> наука)</a:t>
            </a:r>
            <a:r>
              <a:rPr lang="ru-RU" dirty="0"/>
              <a:t>. Цей </a:t>
            </a:r>
            <a:r>
              <a:rPr lang="ru-RU" dirty="0" err="1"/>
              <a:t>напрям</a:t>
            </a:r>
            <a:r>
              <a:rPr lang="ru-RU" dirty="0"/>
              <a:t> </a:t>
            </a:r>
            <a:r>
              <a:rPr lang="ru-RU" dirty="0" err="1"/>
              <a:t>поєднує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науки, статистики, </a:t>
            </a:r>
            <a:r>
              <a:rPr lang="ru-RU" dirty="0" err="1"/>
              <a:t>комп’ютерних</a:t>
            </a:r>
            <a:r>
              <a:rPr lang="ru-RU" dirty="0"/>
              <a:t> наук та </a:t>
            </a:r>
            <a:r>
              <a:rPr lang="ru-RU" dirty="0" err="1"/>
              <a:t>аналізу</a:t>
            </a:r>
            <a:r>
              <a:rPr lang="ru-RU" dirty="0"/>
              <a:t> великих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завдання</a:t>
            </a:r>
            <a:r>
              <a:rPr lang="ru-RU" b="1" dirty="0"/>
              <a:t> </a:t>
            </a:r>
            <a:r>
              <a:rPr lang="ru-RU" b="1" dirty="0" err="1"/>
              <a:t>політичної</a:t>
            </a:r>
            <a:r>
              <a:rPr lang="ru-RU" b="1" dirty="0"/>
              <a:t> </a:t>
            </a:r>
            <a:r>
              <a:rPr lang="ru-RU" b="1" dirty="0" err="1"/>
              <a:t>аналітики</a:t>
            </a:r>
            <a:r>
              <a:rPr lang="ru-RU" b="1" dirty="0"/>
              <a:t> </a:t>
            </a:r>
            <a:r>
              <a:rPr lang="ru-RU" b="1" dirty="0" err="1"/>
              <a:t>сьогодні</a:t>
            </a:r>
            <a:r>
              <a:rPr lang="ru-RU" b="1" dirty="0"/>
              <a:t> </a:t>
            </a:r>
            <a:r>
              <a:rPr lang="ru-RU" b="1" dirty="0" err="1"/>
              <a:t>включають</a:t>
            </a:r>
            <a:r>
              <a:rPr lang="ru-RU" b="1" dirty="0"/>
              <a:t>:</a:t>
            </a:r>
          </a:p>
          <a:p>
            <a:pPr lvl="0"/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виборів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поляризації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протестних</a:t>
            </a:r>
            <a:r>
              <a:rPr lang="ru-RU" dirty="0"/>
              <a:t> </a:t>
            </a:r>
            <a:r>
              <a:rPr lang="ru-RU" dirty="0" err="1"/>
              <a:t>настроїв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кампаній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медійного</a:t>
            </a:r>
            <a:r>
              <a:rPr lang="ru-RU" dirty="0"/>
              <a:t> </a:t>
            </a:r>
            <a:r>
              <a:rPr lang="ru-RU" dirty="0" err="1"/>
              <a:t>дискурсу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2. </a:t>
            </a:r>
            <a:r>
              <a:rPr lang="ru-RU" b="1" dirty="0" err="1" smtClean="0"/>
              <a:t>Моделювання</a:t>
            </a:r>
            <a:r>
              <a:rPr lang="ru-RU" b="1" dirty="0" smtClean="0"/>
              <a:t> </a:t>
            </a:r>
            <a:r>
              <a:rPr lang="ru-RU" b="1" dirty="0" err="1" smtClean="0"/>
              <a:t>політичних</a:t>
            </a:r>
            <a:r>
              <a:rPr lang="ru-RU" b="1" dirty="0" smtClean="0"/>
              <a:t> </a:t>
            </a:r>
            <a:r>
              <a:rPr lang="ru-RU" b="1" dirty="0" err="1" smtClean="0"/>
              <a:t>процесів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err="1" smtClean="0"/>
              <a:t>Моделювання</a:t>
            </a:r>
            <a:r>
              <a:rPr lang="ru-RU" dirty="0" smtClean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b="1" dirty="0" err="1"/>
              <a:t>аналітичних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математичних</a:t>
            </a:r>
            <a:r>
              <a:rPr lang="ru-RU" b="1" dirty="0"/>
              <a:t> моделей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відтворювати</a:t>
            </a:r>
            <a:r>
              <a:rPr lang="ru-RU" dirty="0"/>
              <a:t> та </a:t>
            </a:r>
            <a:r>
              <a:rPr lang="ru-RU" dirty="0" err="1"/>
              <a:t>досліджувати</a:t>
            </a:r>
            <a:r>
              <a:rPr lang="ru-RU" dirty="0"/>
              <a:t>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Модель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спрощене</a:t>
            </a:r>
            <a:r>
              <a:rPr lang="ru-RU" dirty="0"/>
              <a:t> </a:t>
            </a:r>
            <a:r>
              <a:rPr lang="ru-RU" dirty="0" err="1"/>
              <a:t>представлення</a:t>
            </a:r>
            <a:r>
              <a:rPr lang="ru-RU" dirty="0"/>
              <a:t> </a:t>
            </a:r>
            <a:r>
              <a:rPr lang="ru-RU" dirty="0" err="1"/>
              <a:t>реальності</a:t>
            </a:r>
            <a:r>
              <a:rPr lang="ru-RU" dirty="0"/>
              <a:t>, яке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зрозуміти</a:t>
            </a:r>
            <a:r>
              <a:rPr lang="ru-RU" dirty="0"/>
              <a:t> </a:t>
            </a:r>
            <a:r>
              <a:rPr lang="ru-RU" dirty="0" err="1"/>
              <a:t>механізми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У </a:t>
            </a:r>
            <a:r>
              <a:rPr lang="ru-RU" dirty="0" err="1"/>
              <a:t>політичній</a:t>
            </a:r>
            <a:r>
              <a:rPr lang="ru-RU" dirty="0"/>
              <a:t> </a:t>
            </a:r>
            <a:r>
              <a:rPr lang="ru-RU" dirty="0" err="1"/>
              <a:t>науці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аналізу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виборчої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мобілізації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.</a:t>
            </a:r>
          </a:p>
          <a:p>
            <a:r>
              <a:rPr lang="ru-RU" dirty="0" err="1"/>
              <a:t>Штучний</a:t>
            </a:r>
            <a:r>
              <a:rPr lang="ru-RU" dirty="0"/>
              <a:t> </a:t>
            </a:r>
            <a:r>
              <a:rPr lang="ru-RU" dirty="0" err="1"/>
              <a:t>інтелект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розширює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моделювання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b="1" dirty="0"/>
              <a:t>великими та </a:t>
            </a:r>
            <a:r>
              <a:rPr lang="ru-RU" b="1" dirty="0" err="1"/>
              <a:t>складними</a:t>
            </a:r>
            <a:r>
              <a:rPr lang="ru-RU" b="1" dirty="0"/>
              <a:t> системами </a:t>
            </a:r>
            <a:r>
              <a:rPr lang="ru-RU" b="1" dirty="0" err="1"/>
              <a:t>даних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Типи</a:t>
            </a:r>
            <a:r>
              <a:rPr lang="ru-RU" b="1" dirty="0"/>
              <a:t> моделей </a:t>
            </a:r>
            <a:r>
              <a:rPr lang="ru-RU" b="1" dirty="0" err="1"/>
              <a:t>політичних</a:t>
            </a:r>
            <a:r>
              <a:rPr lang="ru-RU" b="1" dirty="0"/>
              <a:t> </a:t>
            </a:r>
            <a:r>
              <a:rPr lang="ru-RU" b="1" dirty="0" err="1"/>
              <a:t>процесів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742</Words>
  <Application>Microsoft Office PowerPoint</Application>
  <PresentationFormat>Экран (4:3)</PresentationFormat>
  <Paragraphs>98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Тема 6. Політична аналітика та прогнозування </vt:lpstr>
      <vt:lpstr>План лекції </vt:lpstr>
      <vt:lpstr>Моделювання політичних процесів </vt:lpstr>
      <vt:lpstr>Слайд 4</vt:lpstr>
      <vt:lpstr>Слайд 5</vt:lpstr>
      <vt:lpstr>Політична аналітика із використанням штучного інтелекту передбачає: </vt:lpstr>
      <vt:lpstr>Слайд 7</vt:lpstr>
      <vt:lpstr>2. Моделювання політичних процесів </vt:lpstr>
      <vt:lpstr>Типи моделей політичних процесів</vt:lpstr>
      <vt:lpstr>3. Прогнозування протестів і конфліктів </vt:lpstr>
      <vt:lpstr>Джерела даних для прогнозування </vt:lpstr>
      <vt:lpstr>Системи раннього попередження </vt:lpstr>
      <vt:lpstr>4. Аналіз громадської думки </vt:lpstr>
      <vt:lpstr>Слайд 14</vt:lpstr>
      <vt:lpstr>Методи аналізу громадської думки </vt:lpstr>
      <vt:lpstr>5. Сентимент-аналіз політичних текстів </vt:lpstr>
      <vt:lpstr>Сентимент-аналіз використовується для дослідження: </vt:lpstr>
    </vt:vector>
  </TitlesOfParts>
  <Company>WolfishLair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Тема. Політична аналітика та прогнозування</dc:title>
  <dc:creator>Админ</dc:creator>
  <cp:lastModifiedBy>Админ</cp:lastModifiedBy>
  <cp:revision>3</cp:revision>
  <dcterms:created xsi:type="dcterms:W3CDTF">2026-03-17T14:05:58Z</dcterms:created>
  <dcterms:modified xsi:type="dcterms:W3CDTF">2026-03-17T14:29:16Z</dcterms:modified>
</cp:coreProperties>
</file>