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18.09.2024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економічної науки у формуванні державної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економічних досліджень на розвиток бізнесу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як інструмент </a:t>
            </a:r>
            <a:r>
              <a:rPr lang="uk-UA" sz="2000" b="0" dirty="0" err="1" smtClean="0">
                <a:latin typeface="Times New Roman" pitchFamily="18" charset="0"/>
                <a:cs typeface="Times New Roman" pitchFamily="18" charset="0"/>
              </a:rPr>
              <a:t>прогн</a:t>
            </a:r>
            <a:r>
              <a:rPr lang="uk-UA" sz="2000" b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smtClean="0">
                <a:latin typeface="Times New Roman" pitchFamily="18" charset="0"/>
                <a:cs typeface="Times New Roman" pitchFamily="18" charset="0"/>
              </a:rPr>
              <a:t>озування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глобальних кризових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явищ.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Міждисциплінарні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зв'язки економіки: взаємодія з іншими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науками.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завдань економічної науки в контексті історичних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змін.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у вирішенні проблем сталого розвитку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екології.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err="1" smtClean="0"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економіки: нові виклики та завдання для економічної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науки.</a:t>
            </a:r>
            <a:endParaRPr lang="uk-UA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80</Words>
  <Application>Microsoft Office PowerPoint</Application>
  <PresentationFormat>Довільний</PresentationFormat>
  <Paragraphs>10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1. ЗАВДАННЯ ЕКОНОМІЧНОЇ НАУКИ  ТА ЇЇ ЗНАЧЕННЯ 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103</cp:revision>
  <dcterms:created xsi:type="dcterms:W3CDTF">2023-01-12T09:20:21Z</dcterms:created>
  <dcterms:modified xsi:type="dcterms:W3CDTF">2024-09-18T11:47:53Z</dcterms:modified>
</cp:coreProperties>
</file>