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3.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4.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6.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7.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18.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9.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0.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22.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comments/comment3.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comments/comment5.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1"/>
    <p:sldMasterId id="2147483945" r:id="rId2"/>
    <p:sldMasterId id="2147483957" r:id="rId3"/>
    <p:sldMasterId id="2147483964" r:id="rId4"/>
    <p:sldMasterId id="2147483991" r:id="rId5"/>
    <p:sldMasterId id="2147484018" r:id="rId6"/>
    <p:sldMasterId id="2147484030" r:id="rId7"/>
    <p:sldMasterId id="2147484082" r:id="rId8"/>
    <p:sldMasterId id="2147484115" r:id="rId9"/>
    <p:sldMasterId id="2147484147" r:id="rId10"/>
    <p:sldMasterId id="2147484155" r:id="rId11"/>
    <p:sldMasterId id="2147484167" r:id="rId12"/>
    <p:sldMasterId id="2147484179" r:id="rId13"/>
    <p:sldMasterId id="2147484191" r:id="rId14"/>
    <p:sldMasterId id="2147484203" r:id="rId15"/>
    <p:sldMasterId id="2147484215" r:id="rId16"/>
    <p:sldMasterId id="2147484227" r:id="rId17"/>
    <p:sldMasterId id="2147484239" r:id="rId18"/>
    <p:sldMasterId id="2147484252" r:id="rId19"/>
    <p:sldMasterId id="2147484264" r:id="rId20"/>
    <p:sldMasterId id="2147484278" r:id="rId21"/>
    <p:sldMasterId id="2147484290" r:id="rId22"/>
    <p:sldMasterId id="2147484332" r:id="rId23"/>
  </p:sldMasterIdLst>
  <p:notesMasterIdLst>
    <p:notesMasterId r:id="rId110"/>
  </p:notesMasterIdLst>
  <p:handoutMasterIdLst>
    <p:handoutMasterId r:id="rId111"/>
  </p:handoutMasterIdLst>
  <p:sldIdLst>
    <p:sldId id="466" r:id="rId24"/>
    <p:sldId id="623" r:id="rId25"/>
    <p:sldId id="575" r:id="rId26"/>
    <p:sldId id="621" r:id="rId27"/>
    <p:sldId id="606" r:id="rId28"/>
    <p:sldId id="607" r:id="rId29"/>
    <p:sldId id="608" r:id="rId30"/>
    <p:sldId id="609" r:id="rId31"/>
    <p:sldId id="610" r:id="rId32"/>
    <p:sldId id="613" r:id="rId33"/>
    <p:sldId id="614" r:id="rId34"/>
    <p:sldId id="615" r:id="rId35"/>
    <p:sldId id="616" r:id="rId36"/>
    <p:sldId id="619" r:id="rId37"/>
    <p:sldId id="624" r:id="rId38"/>
    <p:sldId id="626" r:id="rId39"/>
    <p:sldId id="627" r:id="rId40"/>
    <p:sldId id="628" r:id="rId41"/>
    <p:sldId id="629" r:id="rId42"/>
    <p:sldId id="651" r:id="rId43"/>
    <p:sldId id="630" r:id="rId44"/>
    <p:sldId id="631" r:id="rId45"/>
    <p:sldId id="653" r:id="rId46"/>
    <p:sldId id="654" r:id="rId47"/>
    <p:sldId id="655" r:id="rId48"/>
    <p:sldId id="656" r:id="rId49"/>
    <p:sldId id="632" r:id="rId50"/>
    <p:sldId id="633" r:id="rId51"/>
    <p:sldId id="634" r:id="rId52"/>
    <p:sldId id="635" r:id="rId53"/>
    <p:sldId id="661" r:id="rId54"/>
    <p:sldId id="637" r:id="rId55"/>
    <p:sldId id="638" r:id="rId56"/>
    <p:sldId id="667" r:id="rId57"/>
    <p:sldId id="640" r:id="rId58"/>
    <p:sldId id="663" r:id="rId59"/>
    <p:sldId id="664" r:id="rId60"/>
    <p:sldId id="671" r:id="rId61"/>
    <p:sldId id="647" r:id="rId62"/>
    <p:sldId id="683" r:id="rId63"/>
    <p:sldId id="676" r:id="rId64"/>
    <p:sldId id="679" r:id="rId65"/>
    <p:sldId id="677" r:id="rId66"/>
    <p:sldId id="678" r:id="rId67"/>
    <p:sldId id="680" r:id="rId68"/>
    <p:sldId id="681" r:id="rId69"/>
    <p:sldId id="675" r:id="rId70"/>
    <p:sldId id="682" r:id="rId71"/>
    <p:sldId id="685" r:id="rId72"/>
    <p:sldId id="700" r:id="rId73"/>
    <p:sldId id="701" r:id="rId74"/>
    <p:sldId id="715" r:id="rId75"/>
    <p:sldId id="716" r:id="rId76"/>
    <p:sldId id="717" r:id="rId77"/>
    <p:sldId id="718" r:id="rId78"/>
    <p:sldId id="759" r:id="rId79"/>
    <p:sldId id="760" r:id="rId80"/>
    <p:sldId id="769" r:id="rId81"/>
    <p:sldId id="770" r:id="rId82"/>
    <p:sldId id="771" r:id="rId83"/>
    <p:sldId id="719" r:id="rId84"/>
    <p:sldId id="705" r:id="rId85"/>
    <p:sldId id="710" r:id="rId86"/>
    <p:sldId id="703" r:id="rId87"/>
    <p:sldId id="704" r:id="rId88"/>
    <p:sldId id="706" r:id="rId89"/>
    <p:sldId id="707" r:id="rId90"/>
    <p:sldId id="713" r:id="rId91"/>
    <p:sldId id="686" r:id="rId92"/>
    <p:sldId id="721" r:id="rId93"/>
    <p:sldId id="775" r:id="rId94"/>
    <p:sldId id="782" r:id="rId95"/>
    <p:sldId id="730" r:id="rId96"/>
    <p:sldId id="755" r:id="rId97"/>
    <p:sldId id="749" r:id="rId98"/>
    <p:sldId id="747" r:id="rId99"/>
    <p:sldId id="753" r:id="rId100"/>
    <p:sldId id="778" r:id="rId101"/>
    <p:sldId id="776" r:id="rId102"/>
    <p:sldId id="777" r:id="rId103"/>
    <p:sldId id="779" r:id="rId104"/>
    <p:sldId id="781" r:id="rId105"/>
    <p:sldId id="684" r:id="rId106"/>
    <p:sldId id="787" r:id="rId107"/>
    <p:sldId id="788" r:id="rId108"/>
    <p:sldId id="467" r:id="rId109"/>
  </p:sldIdLst>
  <p:sldSz cx="12188825"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34">
          <p15:clr>
            <a:srgbClr val="A4A3A4"/>
          </p15:clr>
        </p15:guide>
        <p15:guide id="2" pos="280">
          <p15:clr>
            <a:srgbClr val="A4A3A4"/>
          </p15:clr>
        </p15:guide>
        <p15:guide id="3" pos="7404">
          <p15:clr>
            <a:srgbClr val="A4A3A4"/>
          </p15:clr>
        </p15:guide>
        <p15:guide id="4" pos="3838">
          <p15:clr>
            <a:srgbClr val="A4A3A4"/>
          </p15:clr>
        </p15:guide>
      </p15:sldGuideLst>
    </p:ext>
    <p:ext uri="{2D200454-40CA-4A62-9FC3-DE9A4176ACB9}">
      <p15:notesGuideLst xmlns:p15="http://schemas.microsoft.com/office/powerpoint/2012/main" xmlns="">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remy Creech" initials="" lastIdx="0" clrIdx="0"/>
  <p:cmAuthor id="1" name="John Bartenhagen" initials="JMB" lastIdx="35" clrIdx="1"/>
  <p:cmAuthor id="2" name="Robin Tardo" initials="RT"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a:srgbClr val="80FF00"/>
    <a:srgbClr val="006699"/>
    <a:srgbClr val="00CCFF"/>
    <a:srgbClr val="3399FF"/>
    <a:srgbClr val="0099FF"/>
    <a:srgbClr val="003399"/>
    <a:srgbClr val="3366CC"/>
    <a:srgbClr val="6699CC"/>
    <a:srgbClr val="33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1" autoAdjust="0"/>
    <p:restoredTop sz="98884" autoAdjust="0"/>
  </p:normalViewPr>
  <p:slideViewPr>
    <p:cSldViewPr snapToGrid="0">
      <p:cViewPr varScale="1">
        <p:scale>
          <a:sx n="109" d="100"/>
          <a:sy n="109" d="100"/>
        </p:scale>
        <p:origin x="-320" y="-112"/>
      </p:cViewPr>
      <p:guideLst>
        <p:guide orient="horz" pos="2234"/>
        <p:guide pos="280"/>
        <p:guide pos="7404"/>
        <p:guide pos="3838"/>
      </p:guideLst>
    </p:cSldViewPr>
  </p:slideViewPr>
  <p:notesTextViewPr>
    <p:cViewPr>
      <p:scale>
        <a:sx n="100" d="100"/>
        <a:sy n="100" d="100"/>
      </p:scale>
      <p:origin x="0" y="0"/>
    </p:cViewPr>
  </p:notesTextViewPr>
  <p:sorterViewPr>
    <p:cViewPr>
      <p:scale>
        <a:sx n="100" d="100"/>
        <a:sy n="100" d="100"/>
      </p:scale>
      <p:origin x="0" y="29152"/>
    </p:cViewPr>
  </p:sorterViewPr>
  <p:notesViewPr>
    <p:cSldViewPr snapToGrid="0" showGuides="1">
      <p:cViewPr varScale="1">
        <p:scale>
          <a:sx n="58" d="100"/>
          <a:sy n="58" d="100"/>
        </p:scale>
        <p:origin x="-2698" y="-77"/>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78.xml"/><Relationship Id="rId102" Type="http://schemas.openxmlformats.org/officeDocument/2006/relationships/slide" Target="slides/slide79.xml"/><Relationship Id="rId103" Type="http://schemas.openxmlformats.org/officeDocument/2006/relationships/slide" Target="slides/slide80.xml"/><Relationship Id="rId104" Type="http://schemas.openxmlformats.org/officeDocument/2006/relationships/slide" Target="slides/slide81.xml"/><Relationship Id="rId105" Type="http://schemas.openxmlformats.org/officeDocument/2006/relationships/slide" Target="slides/slide82.xml"/><Relationship Id="rId106" Type="http://schemas.openxmlformats.org/officeDocument/2006/relationships/slide" Target="slides/slide83.xml"/><Relationship Id="rId107" Type="http://schemas.openxmlformats.org/officeDocument/2006/relationships/slide" Target="slides/slide8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slide" Target="slides/slide85.xml"/><Relationship Id="rId109" Type="http://schemas.openxmlformats.org/officeDocument/2006/relationships/slide" Target="slides/slide8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7.xml"/><Relationship Id="rId31" Type="http://schemas.openxmlformats.org/officeDocument/2006/relationships/slide" Target="slides/slide8.xml"/><Relationship Id="rId32" Type="http://schemas.openxmlformats.org/officeDocument/2006/relationships/slide" Target="slides/slide9.xml"/><Relationship Id="rId33" Type="http://schemas.openxmlformats.org/officeDocument/2006/relationships/slide" Target="slides/slide10.xml"/><Relationship Id="rId34" Type="http://schemas.openxmlformats.org/officeDocument/2006/relationships/slide" Target="slides/slide11.xml"/><Relationship Id="rId35" Type="http://schemas.openxmlformats.org/officeDocument/2006/relationships/slide" Target="slides/slide12.xml"/><Relationship Id="rId36" Type="http://schemas.openxmlformats.org/officeDocument/2006/relationships/slide" Target="slides/slide13.xml"/><Relationship Id="rId37" Type="http://schemas.openxmlformats.org/officeDocument/2006/relationships/slide" Target="slides/slide14.xml"/><Relationship Id="rId38" Type="http://schemas.openxmlformats.org/officeDocument/2006/relationships/slide" Target="slides/slide15.xml"/><Relationship Id="rId39" Type="http://schemas.openxmlformats.org/officeDocument/2006/relationships/slide" Target="slides/slide16.xml"/><Relationship Id="rId50" Type="http://schemas.openxmlformats.org/officeDocument/2006/relationships/slide" Target="slides/slide27.xml"/><Relationship Id="rId51" Type="http://schemas.openxmlformats.org/officeDocument/2006/relationships/slide" Target="slides/slide28.xml"/><Relationship Id="rId52" Type="http://schemas.openxmlformats.org/officeDocument/2006/relationships/slide" Target="slides/slide29.xml"/><Relationship Id="rId53" Type="http://schemas.openxmlformats.org/officeDocument/2006/relationships/slide" Target="slides/slide30.xml"/><Relationship Id="rId54" Type="http://schemas.openxmlformats.org/officeDocument/2006/relationships/slide" Target="slides/slide31.xml"/><Relationship Id="rId55" Type="http://schemas.openxmlformats.org/officeDocument/2006/relationships/slide" Target="slides/slide32.xml"/><Relationship Id="rId56" Type="http://schemas.openxmlformats.org/officeDocument/2006/relationships/slide" Target="slides/slide33.xml"/><Relationship Id="rId57" Type="http://schemas.openxmlformats.org/officeDocument/2006/relationships/slide" Target="slides/slide34.xml"/><Relationship Id="rId58" Type="http://schemas.openxmlformats.org/officeDocument/2006/relationships/slide" Target="slides/slide35.xml"/><Relationship Id="rId59" Type="http://schemas.openxmlformats.org/officeDocument/2006/relationships/slide" Target="slides/slide36.xml"/><Relationship Id="rId70" Type="http://schemas.openxmlformats.org/officeDocument/2006/relationships/slide" Target="slides/slide47.xml"/><Relationship Id="rId71" Type="http://schemas.openxmlformats.org/officeDocument/2006/relationships/slide" Target="slides/slide48.xml"/><Relationship Id="rId72" Type="http://schemas.openxmlformats.org/officeDocument/2006/relationships/slide" Target="slides/slide49.xml"/><Relationship Id="rId73" Type="http://schemas.openxmlformats.org/officeDocument/2006/relationships/slide" Target="slides/slide50.xml"/><Relationship Id="rId74" Type="http://schemas.openxmlformats.org/officeDocument/2006/relationships/slide" Target="slides/slide51.xml"/><Relationship Id="rId75" Type="http://schemas.openxmlformats.org/officeDocument/2006/relationships/slide" Target="slides/slide52.xml"/><Relationship Id="rId76" Type="http://schemas.openxmlformats.org/officeDocument/2006/relationships/slide" Target="slides/slide53.xml"/><Relationship Id="rId77" Type="http://schemas.openxmlformats.org/officeDocument/2006/relationships/slide" Target="slides/slide54.xml"/><Relationship Id="rId78" Type="http://schemas.openxmlformats.org/officeDocument/2006/relationships/slide" Target="slides/slide55.xml"/><Relationship Id="rId79" Type="http://schemas.openxmlformats.org/officeDocument/2006/relationships/slide" Target="slides/slide56.xml"/><Relationship Id="rId110" Type="http://schemas.openxmlformats.org/officeDocument/2006/relationships/notesMaster" Target="notesMasters/notesMaster1.xml"/><Relationship Id="rId90" Type="http://schemas.openxmlformats.org/officeDocument/2006/relationships/slide" Target="slides/slide67.xml"/><Relationship Id="rId91" Type="http://schemas.openxmlformats.org/officeDocument/2006/relationships/slide" Target="slides/slide68.xml"/><Relationship Id="rId92" Type="http://schemas.openxmlformats.org/officeDocument/2006/relationships/slide" Target="slides/slide69.xml"/><Relationship Id="rId93" Type="http://schemas.openxmlformats.org/officeDocument/2006/relationships/slide" Target="slides/slide70.xml"/><Relationship Id="rId94" Type="http://schemas.openxmlformats.org/officeDocument/2006/relationships/slide" Target="slides/slide71.xml"/><Relationship Id="rId95" Type="http://schemas.openxmlformats.org/officeDocument/2006/relationships/slide" Target="slides/slide72.xml"/><Relationship Id="rId96" Type="http://schemas.openxmlformats.org/officeDocument/2006/relationships/slide" Target="slides/slide73.xml"/><Relationship Id="rId97" Type="http://schemas.openxmlformats.org/officeDocument/2006/relationships/slide" Target="slides/slide74.xml"/><Relationship Id="rId98" Type="http://schemas.openxmlformats.org/officeDocument/2006/relationships/slide" Target="slides/slide75.xml"/><Relationship Id="rId99" Type="http://schemas.openxmlformats.org/officeDocument/2006/relationships/slide" Target="slides/slide76.xml"/><Relationship Id="rId111" Type="http://schemas.openxmlformats.org/officeDocument/2006/relationships/handoutMaster" Target="handoutMasters/handoutMaster1.xml"/><Relationship Id="rId112" Type="http://schemas.openxmlformats.org/officeDocument/2006/relationships/printerSettings" Target="printerSettings/printerSettings1.bin"/><Relationship Id="rId113" Type="http://schemas.openxmlformats.org/officeDocument/2006/relationships/commentAuthors" Target="commentAuthors.xml"/><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 Target="slides/slide1.xml"/><Relationship Id="rId25" Type="http://schemas.openxmlformats.org/officeDocument/2006/relationships/slide" Target="slides/slide2.xml"/><Relationship Id="rId26" Type="http://schemas.openxmlformats.org/officeDocument/2006/relationships/slide" Target="slides/slide3.xml"/><Relationship Id="rId27" Type="http://schemas.openxmlformats.org/officeDocument/2006/relationships/slide" Target="slides/slide4.xml"/><Relationship Id="rId28" Type="http://schemas.openxmlformats.org/officeDocument/2006/relationships/slide" Target="slides/slide5.xml"/><Relationship Id="rId29" Type="http://schemas.openxmlformats.org/officeDocument/2006/relationships/slide" Target="slides/slide6.xml"/><Relationship Id="rId40" Type="http://schemas.openxmlformats.org/officeDocument/2006/relationships/slide" Target="slides/slide17.xml"/><Relationship Id="rId41" Type="http://schemas.openxmlformats.org/officeDocument/2006/relationships/slide" Target="slides/slide18.xml"/><Relationship Id="rId42" Type="http://schemas.openxmlformats.org/officeDocument/2006/relationships/slide" Target="slides/slide19.xml"/><Relationship Id="rId43" Type="http://schemas.openxmlformats.org/officeDocument/2006/relationships/slide" Target="slides/slide20.xml"/><Relationship Id="rId44" Type="http://schemas.openxmlformats.org/officeDocument/2006/relationships/slide" Target="slides/slide21.xml"/><Relationship Id="rId45" Type="http://schemas.openxmlformats.org/officeDocument/2006/relationships/slide" Target="slides/slide22.xml"/><Relationship Id="rId46" Type="http://schemas.openxmlformats.org/officeDocument/2006/relationships/slide" Target="slides/slide23.xml"/><Relationship Id="rId47" Type="http://schemas.openxmlformats.org/officeDocument/2006/relationships/slide" Target="slides/slide24.xml"/><Relationship Id="rId48" Type="http://schemas.openxmlformats.org/officeDocument/2006/relationships/slide" Target="slides/slide25.xml"/><Relationship Id="rId49" Type="http://schemas.openxmlformats.org/officeDocument/2006/relationships/slide" Target="slides/slide26.xml"/><Relationship Id="rId60" Type="http://schemas.openxmlformats.org/officeDocument/2006/relationships/slide" Target="slides/slide37.xml"/><Relationship Id="rId61" Type="http://schemas.openxmlformats.org/officeDocument/2006/relationships/slide" Target="slides/slide38.xml"/><Relationship Id="rId62" Type="http://schemas.openxmlformats.org/officeDocument/2006/relationships/slide" Target="slides/slide39.xml"/><Relationship Id="rId63" Type="http://schemas.openxmlformats.org/officeDocument/2006/relationships/slide" Target="slides/slide40.xml"/><Relationship Id="rId64" Type="http://schemas.openxmlformats.org/officeDocument/2006/relationships/slide" Target="slides/slide41.xml"/><Relationship Id="rId65" Type="http://schemas.openxmlformats.org/officeDocument/2006/relationships/slide" Target="slides/slide42.xml"/><Relationship Id="rId66" Type="http://schemas.openxmlformats.org/officeDocument/2006/relationships/slide" Target="slides/slide43.xml"/><Relationship Id="rId67" Type="http://schemas.openxmlformats.org/officeDocument/2006/relationships/slide" Target="slides/slide44.xml"/><Relationship Id="rId68" Type="http://schemas.openxmlformats.org/officeDocument/2006/relationships/slide" Target="slides/slide45.xml"/><Relationship Id="rId69" Type="http://schemas.openxmlformats.org/officeDocument/2006/relationships/slide" Target="slides/slide46.xml"/><Relationship Id="rId100" Type="http://schemas.openxmlformats.org/officeDocument/2006/relationships/slide" Target="slides/slide77.xml"/><Relationship Id="rId80" Type="http://schemas.openxmlformats.org/officeDocument/2006/relationships/slide" Target="slides/slide57.xml"/><Relationship Id="rId81" Type="http://schemas.openxmlformats.org/officeDocument/2006/relationships/slide" Target="slides/slide58.xml"/><Relationship Id="rId82" Type="http://schemas.openxmlformats.org/officeDocument/2006/relationships/slide" Target="slides/slide59.xml"/><Relationship Id="rId83" Type="http://schemas.openxmlformats.org/officeDocument/2006/relationships/slide" Target="slides/slide60.xml"/><Relationship Id="rId84" Type="http://schemas.openxmlformats.org/officeDocument/2006/relationships/slide" Target="slides/slide61.xml"/><Relationship Id="rId85" Type="http://schemas.openxmlformats.org/officeDocument/2006/relationships/slide" Target="slides/slide62.xml"/><Relationship Id="rId86" Type="http://schemas.openxmlformats.org/officeDocument/2006/relationships/slide" Target="slides/slide63.xml"/><Relationship Id="rId87" Type="http://schemas.openxmlformats.org/officeDocument/2006/relationships/slide" Target="slides/slide64.xml"/><Relationship Id="rId88" Type="http://schemas.openxmlformats.org/officeDocument/2006/relationships/slide" Target="slides/slide65.xml"/><Relationship Id="rId89" Type="http://schemas.openxmlformats.org/officeDocument/2006/relationships/slide" Target="slides/slide6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08-06-09T20:32:00.625" idx="1">
    <p:pos x="-374" y="2"/>
    <p:text>Q2Dev: In the lower left text block, "password" and "device" should be lowercase. -EDIT.</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08-06-09T20:33:58.968" idx="2">
    <p:pos x="5877" y="530"/>
    <p:text>Q2Dev: In the colored text blocks at both the left and right, "Computer" should be plural. -EDIT.</p:text>
  </p:cm>
  <p:cm authorId="2" dt="2008-06-23T07:34:41.526" idx="1">
    <p:pos x="5889" y="276"/>
    <p:text>I-cap "Text" (2x) and "Process" in labels</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08-06-09T20:33:51.390" idx="3">
    <p:pos x="-374" y="18"/>
    <p:text>Q2Dev: In all 4 Plain text boxes, "Computer" should be plural.</p:text>
  </p:cm>
  <p:cm authorId="2" dt="2008-06-23T07:35:20.058" idx="2">
    <p:pos x="-369" y="188"/>
    <p:text>I-cap "Text" (4x)</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08-06-09T20:36:19.421" idx="4">
    <p:pos x="5923" y="846"/>
    <p:text>Q2Dev: In the numbered steps:
Step 2 - lowercase "Packet"
Step 3 - lowercase "Polls"
Step 4 - lowercase "Shun"
-EDIT.</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08-06-09T20:56:26.343" idx="1">
    <p:pos x="-326" y="-6"/>
    <p:text>Q2DEv: In step 2, "Access point" should be plural. -EDIT.</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68A90A-5ABB-40C3-9952-5D54185D32A8}" type="doc">
      <dgm:prSet loTypeId="urn:microsoft.com/office/officeart/2005/8/layout/lProcess2" loCatId="relationship" qsTypeId="urn:microsoft.com/office/officeart/2005/8/quickstyle/simple5" qsCatId="simple" csTypeId="urn:microsoft.com/office/officeart/2005/8/colors/accent1_2" csCatId="accent1" phldr="1"/>
      <dgm:spPr/>
      <dgm:t>
        <a:bodyPr/>
        <a:lstStyle/>
        <a:p>
          <a:endParaRPr lang="en-US"/>
        </a:p>
      </dgm:t>
    </dgm:pt>
    <dgm:pt modelId="{A8AF81F9-F27A-44BD-888F-AC9D29EBDDD5}">
      <dgm:prSet phldrT="[Text]"/>
      <dgm:spPr/>
      <dgm:t>
        <a:bodyPr/>
        <a:lstStyle/>
        <a:p>
          <a:r>
            <a:rPr lang="en-US" dirty="0" smtClean="0"/>
            <a:t>Base IDS</a:t>
          </a:r>
          <a:endParaRPr lang="en-US" dirty="0"/>
        </a:p>
      </dgm:t>
    </dgm:pt>
    <dgm:pt modelId="{B2F3DB35-FEE6-4ADA-A83C-245787113904}" type="parTrans" cxnId="{8C384EBA-EAEF-482D-972D-C4D59B4C7A7F}">
      <dgm:prSet/>
      <dgm:spPr/>
      <dgm:t>
        <a:bodyPr/>
        <a:lstStyle/>
        <a:p>
          <a:endParaRPr lang="en-US"/>
        </a:p>
      </dgm:t>
    </dgm:pt>
    <dgm:pt modelId="{EF8BCB89-1652-417F-94B9-40CCBE6F014A}" type="sibTrans" cxnId="{8C384EBA-EAEF-482D-972D-C4D59B4C7A7F}">
      <dgm:prSet/>
      <dgm:spPr/>
      <dgm:t>
        <a:bodyPr/>
        <a:lstStyle/>
        <a:p>
          <a:endParaRPr lang="en-US"/>
        </a:p>
      </dgm:t>
    </dgm:pt>
    <dgm:pt modelId="{B34435DD-2A48-47DE-8758-81BC99BD3D1C}">
      <dgm:prSet phldrT="[Text]"/>
      <dgm:spPr/>
      <dgm:t>
        <a:bodyPr/>
        <a:lstStyle/>
        <a:p>
          <a:r>
            <a:rPr lang="en-US" dirty="0" smtClean="0"/>
            <a:t>Built-in to Controller Software</a:t>
          </a:r>
          <a:endParaRPr lang="en-US" dirty="0"/>
        </a:p>
      </dgm:t>
    </dgm:pt>
    <dgm:pt modelId="{6D9FB385-FEE4-4876-ACC8-67FD5F78C210}" type="parTrans" cxnId="{E2E85516-ED10-41D3-AA47-AD6AB21E17F0}">
      <dgm:prSet/>
      <dgm:spPr/>
      <dgm:t>
        <a:bodyPr/>
        <a:lstStyle/>
        <a:p>
          <a:endParaRPr lang="en-US"/>
        </a:p>
      </dgm:t>
    </dgm:pt>
    <dgm:pt modelId="{4EEF3480-2A6F-4BBA-9105-6AD9A93CB6AC}" type="sibTrans" cxnId="{E2E85516-ED10-41D3-AA47-AD6AB21E17F0}">
      <dgm:prSet/>
      <dgm:spPr/>
      <dgm:t>
        <a:bodyPr/>
        <a:lstStyle/>
        <a:p>
          <a:endParaRPr lang="en-US"/>
        </a:p>
      </dgm:t>
    </dgm:pt>
    <dgm:pt modelId="{9871EB39-EF05-427F-8A84-1C507C52676F}">
      <dgm:prSet phldrT="[Text]"/>
      <dgm:spPr/>
      <dgm:t>
        <a:bodyPr/>
        <a:lstStyle/>
        <a:p>
          <a:r>
            <a:rPr lang="en-US" dirty="0" smtClean="0"/>
            <a:t>Uses Local and Monitor Mode APs</a:t>
          </a:r>
          <a:endParaRPr lang="en-US" dirty="0"/>
        </a:p>
      </dgm:t>
    </dgm:pt>
    <dgm:pt modelId="{9B4381D9-07BD-4531-9BF5-1E103D0348B9}" type="parTrans" cxnId="{12771203-1DE9-47A2-BECC-D6828A571AAD}">
      <dgm:prSet/>
      <dgm:spPr/>
      <dgm:t>
        <a:bodyPr/>
        <a:lstStyle/>
        <a:p>
          <a:endParaRPr lang="en-US"/>
        </a:p>
      </dgm:t>
    </dgm:pt>
    <dgm:pt modelId="{B3CE24C5-6D7C-4262-89F2-B16594CCE93E}" type="sibTrans" cxnId="{12771203-1DE9-47A2-BECC-D6828A571AAD}">
      <dgm:prSet/>
      <dgm:spPr/>
      <dgm:t>
        <a:bodyPr/>
        <a:lstStyle/>
        <a:p>
          <a:endParaRPr lang="en-US"/>
        </a:p>
      </dgm:t>
    </dgm:pt>
    <dgm:pt modelId="{A8EDA2B4-DA86-4FED-99E4-D25377C9D75A}">
      <dgm:prSet phldrT="[Text]"/>
      <dgm:spPr/>
      <dgm:t>
        <a:bodyPr/>
        <a:lstStyle/>
        <a:p>
          <a:r>
            <a:rPr lang="en-US" dirty="0" smtClean="0"/>
            <a:t>Adaptive wIPS</a:t>
          </a:r>
          <a:endParaRPr lang="en-US" dirty="0"/>
        </a:p>
      </dgm:t>
    </dgm:pt>
    <dgm:pt modelId="{1BB2A04F-F73E-41EE-B14B-90D82C054C9E}" type="parTrans" cxnId="{8D735FF4-29DD-443B-9333-E9F7F64F479D}">
      <dgm:prSet/>
      <dgm:spPr/>
      <dgm:t>
        <a:bodyPr/>
        <a:lstStyle/>
        <a:p>
          <a:endParaRPr lang="en-US"/>
        </a:p>
      </dgm:t>
    </dgm:pt>
    <dgm:pt modelId="{B6FF53A8-04EA-4E8F-8E13-B8F0083325F1}" type="sibTrans" cxnId="{8D735FF4-29DD-443B-9333-E9F7F64F479D}">
      <dgm:prSet/>
      <dgm:spPr/>
      <dgm:t>
        <a:bodyPr/>
        <a:lstStyle/>
        <a:p>
          <a:endParaRPr lang="en-US"/>
        </a:p>
      </dgm:t>
    </dgm:pt>
    <dgm:pt modelId="{33332BCB-AE5B-49C3-9174-31ECA4EC2040}">
      <dgm:prSet phldrT="[Text]"/>
      <dgm:spPr>
        <a:solidFill>
          <a:schemeClr val="accent2"/>
        </a:solidFill>
      </dgm:spPr>
      <dgm:t>
        <a:bodyPr/>
        <a:lstStyle/>
        <a:p>
          <a:r>
            <a:rPr lang="en-US" dirty="0" smtClean="0"/>
            <a:t>Requires MSE</a:t>
          </a:r>
          <a:endParaRPr lang="en-US" dirty="0"/>
        </a:p>
      </dgm:t>
    </dgm:pt>
    <dgm:pt modelId="{731ED609-0776-403A-922D-99D0C09DE83F}" type="parTrans" cxnId="{AEE6079C-EDB9-426A-9216-50C8313DA15B}">
      <dgm:prSet/>
      <dgm:spPr/>
      <dgm:t>
        <a:bodyPr/>
        <a:lstStyle/>
        <a:p>
          <a:endParaRPr lang="en-US"/>
        </a:p>
      </dgm:t>
    </dgm:pt>
    <dgm:pt modelId="{4A7424D9-F709-404C-8107-ACAFD993D2F5}" type="sibTrans" cxnId="{AEE6079C-EDB9-426A-9216-50C8313DA15B}">
      <dgm:prSet/>
      <dgm:spPr/>
      <dgm:t>
        <a:bodyPr/>
        <a:lstStyle/>
        <a:p>
          <a:endParaRPr lang="en-US"/>
        </a:p>
      </dgm:t>
    </dgm:pt>
    <dgm:pt modelId="{52F7C16A-0442-4066-9065-50BD32509ECF}">
      <dgm:prSet phldrT="[Text]"/>
      <dgm:spPr>
        <a:solidFill>
          <a:schemeClr val="accent2"/>
        </a:solidFill>
      </dgm:spPr>
      <dgm:t>
        <a:bodyPr/>
        <a:lstStyle/>
        <a:p>
          <a:r>
            <a:rPr lang="en-US" dirty="0" smtClean="0"/>
            <a:t>Uses wIPS Monitor Mode and/or Local APs</a:t>
          </a:r>
          <a:endParaRPr lang="en-US" dirty="0"/>
        </a:p>
      </dgm:t>
    </dgm:pt>
    <dgm:pt modelId="{0C5D086E-4322-4508-BD29-C2C511B40562}" type="parTrans" cxnId="{40EA013E-0E28-448A-8D19-693899F12C29}">
      <dgm:prSet/>
      <dgm:spPr/>
      <dgm:t>
        <a:bodyPr/>
        <a:lstStyle/>
        <a:p>
          <a:endParaRPr lang="en-US"/>
        </a:p>
      </dgm:t>
    </dgm:pt>
    <dgm:pt modelId="{1C3EF2AE-42D2-47A3-ABFC-982384478340}" type="sibTrans" cxnId="{40EA013E-0E28-448A-8D19-693899F12C29}">
      <dgm:prSet/>
      <dgm:spPr/>
      <dgm:t>
        <a:bodyPr/>
        <a:lstStyle/>
        <a:p>
          <a:endParaRPr lang="en-US"/>
        </a:p>
      </dgm:t>
    </dgm:pt>
    <dgm:pt modelId="{66B1689A-DB0A-4ABE-A332-0A5A23C9F18B}" type="pres">
      <dgm:prSet presAssocID="{E268A90A-5ABB-40C3-9952-5D54185D32A8}" presName="theList" presStyleCnt="0">
        <dgm:presLayoutVars>
          <dgm:dir/>
          <dgm:animLvl val="lvl"/>
          <dgm:resizeHandles val="exact"/>
        </dgm:presLayoutVars>
      </dgm:prSet>
      <dgm:spPr/>
      <dgm:t>
        <a:bodyPr/>
        <a:lstStyle/>
        <a:p>
          <a:endParaRPr lang="en-US"/>
        </a:p>
      </dgm:t>
    </dgm:pt>
    <dgm:pt modelId="{0C375EE3-117F-4675-A27B-F2513F372AE3}" type="pres">
      <dgm:prSet presAssocID="{A8AF81F9-F27A-44BD-888F-AC9D29EBDDD5}" presName="compNode" presStyleCnt="0"/>
      <dgm:spPr/>
      <dgm:t>
        <a:bodyPr/>
        <a:lstStyle/>
        <a:p>
          <a:endParaRPr lang="en-US"/>
        </a:p>
      </dgm:t>
    </dgm:pt>
    <dgm:pt modelId="{1EB84DE2-83BE-4F67-ABBA-C4864C046590}" type="pres">
      <dgm:prSet presAssocID="{A8AF81F9-F27A-44BD-888F-AC9D29EBDDD5}" presName="aNode" presStyleLbl="bgShp" presStyleIdx="0" presStyleCnt="2" custLinFactNeighborX="-3915" custLinFactNeighborY="-1449"/>
      <dgm:spPr/>
      <dgm:t>
        <a:bodyPr/>
        <a:lstStyle/>
        <a:p>
          <a:endParaRPr lang="en-US"/>
        </a:p>
      </dgm:t>
    </dgm:pt>
    <dgm:pt modelId="{32026E6E-AB4A-4920-86E0-7E835BCC5515}" type="pres">
      <dgm:prSet presAssocID="{A8AF81F9-F27A-44BD-888F-AC9D29EBDDD5}" presName="textNode" presStyleLbl="bgShp" presStyleIdx="0" presStyleCnt="2"/>
      <dgm:spPr/>
      <dgm:t>
        <a:bodyPr/>
        <a:lstStyle/>
        <a:p>
          <a:endParaRPr lang="en-US"/>
        </a:p>
      </dgm:t>
    </dgm:pt>
    <dgm:pt modelId="{A0433552-420F-4D28-B73A-90F374292860}" type="pres">
      <dgm:prSet presAssocID="{A8AF81F9-F27A-44BD-888F-AC9D29EBDDD5}" presName="compChildNode" presStyleCnt="0"/>
      <dgm:spPr/>
      <dgm:t>
        <a:bodyPr/>
        <a:lstStyle/>
        <a:p>
          <a:endParaRPr lang="en-US"/>
        </a:p>
      </dgm:t>
    </dgm:pt>
    <dgm:pt modelId="{696CE03F-CBD8-4123-8BEE-70706185D073}" type="pres">
      <dgm:prSet presAssocID="{A8AF81F9-F27A-44BD-888F-AC9D29EBDDD5}" presName="theInnerList" presStyleCnt="0"/>
      <dgm:spPr/>
      <dgm:t>
        <a:bodyPr/>
        <a:lstStyle/>
        <a:p>
          <a:endParaRPr lang="en-US"/>
        </a:p>
      </dgm:t>
    </dgm:pt>
    <dgm:pt modelId="{9E7F4A72-AD9C-4419-AE2B-6EEC96CA3262}" type="pres">
      <dgm:prSet presAssocID="{B34435DD-2A48-47DE-8758-81BC99BD3D1C}" presName="childNode" presStyleLbl="node1" presStyleIdx="0" presStyleCnt="4">
        <dgm:presLayoutVars>
          <dgm:bulletEnabled val="1"/>
        </dgm:presLayoutVars>
      </dgm:prSet>
      <dgm:spPr/>
      <dgm:t>
        <a:bodyPr/>
        <a:lstStyle/>
        <a:p>
          <a:endParaRPr lang="en-US"/>
        </a:p>
      </dgm:t>
    </dgm:pt>
    <dgm:pt modelId="{C6E490A7-1951-4C0F-BAC6-194EA5B34F4B}" type="pres">
      <dgm:prSet presAssocID="{B34435DD-2A48-47DE-8758-81BC99BD3D1C}" presName="aSpace2" presStyleCnt="0"/>
      <dgm:spPr/>
      <dgm:t>
        <a:bodyPr/>
        <a:lstStyle/>
        <a:p>
          <a:endParaRPr lang="en-US"/>
        </a:p>
      </dgm:t>
    </dgm:pt>
    <dgm:pt modelId="{CE21B682-9596-4B12-98E1-D30E49F13022}" type="pres">
      <dgm:prSet presAssocID="{9871EB39-EF05-427F-8A84-1C507C52676F}" presName="childNode" presStyleLbl="node1" presStyleIdx="1" presStyleCnt="4">
        <dgm:presLayoutVars>
          <dgm:bulletEnabled val="1"/>
        </dgm:presLayoutVars>
      </dgm:prSet>
      <dgm:spPr/>
      <dgm:t>
        <a:bodyPr/>
        <a:lstStyle/>
        <a:p>
          <a:endParaRPr lang="en-US"/>
        </a:p>
      </dgm:t>
    </dgm:pt>
    <dgm:pt modelId="{6262DB34-D214-4458-8FE7-C155B54A3E9F}" type="pres">
      <dgm:prSet presAssocID="{A8AF81F9-F27A-44BD-888F-AC9D29EBDDD5}" presName="aSpace" presStyleCnt="0"/>
      <dgm:spPr/>
      <dgm:t>
        <a:bodyPr/>
        <a:lstStyle/>
        <a:p>
          <a:endParaRPr lang="en-US"/>
        </a:p>
      </dgm:t>
    </dgm:pt>
    <dgm:pt modelId="{26380850-3A2A-4834-BF1C-0FFC44CD7076}" type="pres">
      <dgm:prSet presAssocID="{A8EDA2B4-DA86-4FED-99E4-D25377C9D75A}" presName="compNode" presStyleCnt="0"/>
      <dgm:spPr/>
      <dgm:t>
        <a:bodyPr/>
        <a:lstStyle/>
        <a:p>
          <a:endParaRPr lang="en-US"/>
        </a:p>
      </dgm:t>
    </dgm:pt>
    <dgm:pt modelId="{980BA673-A3AE-42F2-A7FF-812445EDE8C2}" type="pres">
      <dgm:prSet presAssocID="{A8EDA2B4-DA86-4FED-99E4-D25377C9D75A}" presName="aNode" presStyleLbl="bgShp" presStyleIdx="1" presStyleCnt="2"/>
      <dgm:spPr/>
      <dgm:t>
        <a:bodyPr/>
        <a:lstStyle/>
        <a:p>
          <a:endParaRPr lang="en-US"/>
        </a:p>
      </dgm:t>
    </dgm:pt>
    <dgm:pt modelId="{25A7E07B-F8A1-4EE7-B6CE-A096750A12CE}" type="pres">
      <dgm:prSet presAssocID="{A8EDA2B4-DA86-4FED-99E4-D25377C9D75A}" presName="textNode" presStyleLbl="bgShp" presStyleIdx="1" presStyleCnt="2"/>
      <dgm:spPr/>
      <dgm:t>
        <a:bodyPr/>
        <a:lstStyle/>
        <a:p>
          <a:endParaRPr lang="en-US"/>
        </a:p>
      </dgm:t>
    </dgm:pt>
    <dgm:pt modelId="{EF279AF0-F221-4BD8-BD73-03F32E4B5EF6}" type="pres">
      <dgm:prSet presAssocID="{A8EDA2B4-DA86-4FED-99E4-D25377C9D75A}" presName="compChildNode" presStyleCnt="0"/>
      <dgm:spPr/>
      <dgm:t>
        <a:bodyPr/>
        <a:lstStyle/>
        <a:p>
          <a:endParaRPr lang="en-US"/>
        </a:p>
      </dgm:t>
    </dgm:pt>
    <dgm:pt modelId="{26FCFD2E-418A-4E50-B0AE-8D976350BE93}" type="pres">
      <dgm:prSet presAssocID="{A8EDA2B4-DA86-4FED-99E4-D25377C9D75A}" presName="theInnerList" presStyleCnt="0"/>
      <dgm:spPr/>
      <dgm:t>
        <a:bodyPr/>
        <a:lstStyle/>
        <a:p>
          <a:endParaRPr lang="en-US"/>
        </a:p>
      </dgm:t>
    </dgm:pt>
    <dgm:pt modelId="{05DD8DBC-64AF-4BB1-B214-A64ED9157AE1}" type="pres">
      <dgm:prSet presAssocID="{33332BCB-AE5B-49C3-9174-31ECA4EC2040}" presName="childNode" presStyleLbl="node1" presStyleIdx="2" presStyleCnt="4">
        <dgm:presLayoutVars>
          <dgm:bulletEnabled val="1"/>
        </dgm:presLayoutVars>
      </dgm:prSet>
      <dgm:spPr/>
      <dgm:t>
        <a:bodyPr/>
        <a:lstStyle/>
        <a:p>
          <a:endParaRPr lang="en-US"/>
        </a:p>
      </dgm:t>
    </dgm:pt>
    <dgm:pt modelId="{477428DF-7EA0-423A-A474-0CECC5648AD1}" type="pres">
      <dgm:prSet presAssocID="{33332BCB-AE5B-49C3-9174-31ECA4EC2040}" presName="aSpace2" presStyleCnt="0"/>
      <dgm:spPr/>
      <dgm:t>
        <a:bodyPr/>
        <a:lstStyle/>
        <a:p>
          <a:endParaRPr lang="en-US"/>
        </a:p>
      </dgm:t>
    </dgm:pt>
    <dgm:pt modelId="{DFF6D1C2-D1E7-414E-8778-9B4D91900EAD}" type="pres">
      <dgm:prSet presAssocID="{52F7C16A-0442-4066-9065-50BD32509ECF}" presName="childNode" presStyleLbl="node1" presStyleIdx="3" presStyleCnt="4">
        <dgm:presLayoutVars>
          <dgm:bulletEnabled val="1"/>
        </dgm:presLayoutVars>
      </dgm:prSet>
      <dgm:spPr/>
      <dgm:t>
        <a:bodyPr/>
        <a:lstStyle/>
        <a:p>
          <a:endParaRPr lang="en-US"/>
        </a:p>
      </dgm:t>
    </dgm:pt>
  </dgm:ptLst>
  <dgm:cxnLst>
    <dgm:cxn modelId="{C3814A4B-C155-414F-A96E-8B9E2E52FAAF}" type="presOf" srcId="{B34435DD-2A48-47DE-8758-81BC99BD3D1C}" destId="{9E7F4A72-AD9C-4419-AE2B-6EEC96CA3262}" srcOrd="0" destOrd="0" presId="urn:microsoft.com/office/officeart/2005/8/layout/lProcess2"/>
    <dgm:cxn modelId="{E2E85516-ED10-41D3-AA47-AD6AB21E17F0}" srcId="{A8AF81F9-F27A-44BD-888F-AC9D29EBDDD5}" destId="{B34435DD-2A48-47DE-8758-81BC99BD3D1C}" srcOrd="0" destOrd="0" parTransId="{6D9FB385-FEE4-4876-ACC8-67FD5F78C210}" sibTransId="{4EEF3480-2A6F-4BBA-9105-6AD9A93CB6AC}"/>
    <dgm:cxn modelId="{7D079951-2E18-4128-9835-6CEA935975BE}" type="presOf" srcId="{33332BCB-AE5B-49C3-9174-31ECA4EC2040}" destId="{05DD8DBC-64AF-4BB1-B214-A64ED9157AE1}" srcOrd="0" destOrd="0" presId="urn:microsoft.com/office/officeart/2005/8/layout/lProcess2"/>
    <dgm:cxn modelId="{40EA013E-0E28-448A-8D19-693899F12C29}" srcId="{A8EDA2B4-DA86-4FED-99E4-D25377C9D75A}" destId="{52F7C16A-0442-4066-9065-50BD32509ECF}" srcOrd="1" destOrd="0" parTransId="{0C5D086E-4322-4508-BD29-C2C511B40562}" sibTransId="{1C3EF2AE-42D2-47A3-ABFC-982384478340}"/>
    <dgm:cxn modelId="{AE4729D5-9316-4FA5-8EE9-EE7D7632D84C}" type="presOf" srcId="{E268A90A-5ABB-40C3-9952-5D54185D32A8}" destId="{66B1689A-DB0A-4ABE-A332-0A5A23C9F18B}" srcOrd="0" destOrd="0" presId="urn:microsoft.com/office/officeart/2005/8/layout/lProcess2"/>
    <dgm:cxn modelId="{AEE6079C-EDB9-426A-9216-50C8313DA15B}" srcId="{A8EDA2B4-DA86-4FED-99E4-D25377C9D75A}" destId="{33332BCB-AE5B-49C3-9174-31ECA4EC2040}" srcOrd="0" destOrd="0" parTransId="{731ED609-0776-403A-922D-99D0C09DE83F}" sibTransId="{4A7424D9-F709-404C-8107-ACAFD993D2F5}"/>
    <dgm:cxn modelId="{8F585045-DAD1-4456-B3E7-6C389628CDE1}" type="presOf" srcId="{A8AF81F9-F27A-44BD-888F-AC9D29EBDDD5}" destId="{1EB84DE2-83BE-4F67-ABBA-C4864C046590}" srcOrd="0" destOrd="0" presId="urn:microsoft.com/office/officeart/2005/8/layout/lProcess2"/>
    <dgm:cxn modelId="{86294EBA-6362-444A-AE66-63BF2166FD53}" type="presOf" srcId="{52F7C16A-0442-4066-9065-50BD32509ECF}" destId="{DFF6D1C2-D1E7-414E-8778-9B4D91900EAD}" srcOrd="0" destOrd="0" presId="urn:microsoft.com/office/officeart/2005/8/layout/lProcess2"/>
    <dgm:cxn modelId="{1369AB13-0571-4920-BE36-B8D9531F6665}" type="presOf" srcId="{A8EDA2B4-DA86-4FED-99E4-D25377C9D75A}" destId="{25A7E07B-F8A1-4EE7-B6CE-A096750A12CE}" srcOrd="1" destOrd="0" presId="urn:microsoft.com/office/officeart/2005/8/layout/lProcess2"/>
    <dgm:cxn modelId="{8D735FF4-29DD-443B-9333-E9F7F64F479D}" srcId="{E268A90A-5ABB-40C3-9952-5D54185D32A8}" destId="{A8EDA2B4-DA86-4FED-99E4-D25377C9D75A}" srcOrd="1" destOrd="0" parTransId="{1BB2A04F-F73E-41EE-B14B-90D82C054C9E}" sibTransId="{B6FF53A8-04EA-4E8F-8E13-B8F0083325F1}"/>
    <dgm:cxn modelId="{8C384EBA-EAEF-482D-972D-C4D59B4C7A7F}" srcId="{E268A90A-5ABB-40C3-9952-5D54185D32A8}" destId="{A8AF81F9-F27A-44BD-888F-AC9D29EBDDD5}" srcOrd="0" destOrd="0" parTransId="{B2F3DB35-FEE6-4ADA-A83C-245787113904}" sibTransId="{EF8BCB89-1652-417F-94B9-40CCBE6F014A}"/>
    <dgm:cxn modelId="{AE306D27-4204-441E-A455-09F374F23FAD}" type="presOf" srcId="{A8EDA2B4-DA86-4FED-99E4-D25377C9D75A}" destId="{980BA673-A3AE-42F2-A7FF-812445EDE8C2}" srcOrd="0" destOrd="0" presId="urn:microsoft.com/office/officeart/2005/8/layout/lProcess2"/>
    <dgm:cxn modelId="{12771203-1DE9-47A2-BECC-D6828A571AAD}" srcId="{A8AF81F9-F27A-44BD-888F-AC9D29EBDDD5}" destId="{9871EB39-EF05-427F-8A84-1C507C52676F}" srcOrd="1" destOrd="0" parTransId="{9B4381D9-07BD-4531-9BF5-1E103D0348B9}" sibTransId="{B3CE24C5-6D7C-4262-89F2-B16594CCE93E}"/>
    <dgm:cxn modelId="{999AB266-6024-45C5-B939-1907F8388BB5}" type="presOf" srcId="{A8AF81F9-F27A-44BD-888F-AC9D29EBDDD5}" destId="{32026E6E-AB4A-4920-86E0-7E835BCC5515}" srcOrd="1" destOrd="0" presId="urn:microsoft.com/office/officeart/2005/8/layout/lProcess2"/>
    <dgm:cxn modelId="{D592D1CC-9710-4A10-B47B-1D8542473B6A}" type="presOf" srcId="{9871EB39-EF05-427F-8A84-1C507C52676F}" destId="{CE21B682-9596-4B12-98E1-D30E49F13022}" srcOrd="0" destOrd="0" presId="urn:microsoft.com/office/officeart/2005/8/layout/lProcess2"/>
    <dgm:cxn modelId="{D8D84D52-AEAF-4FA2-985A-EE84EF7B5A23}" type="presParOf" srcId="{66B1689A-DB0A-4ABE-A332-0A5A23C9F18B}" destId="{0C375EE3-117F-4675-A27B-F2513F372AE3}" srcOrd="0" destOrd="0" presId="urn:microsoft.com/office/officeart/2005/8/layout/lProcess2"/>
    <dgm:cxn modelId="{B6223563-218E-48DD-98FE-95F241FC4E3E}" type="presParOf" srcId="{0C375EE3-117F-4675-A27B-F2513F372AE3}" destId="{1EB84DE2-83BE-4F67-ABBA-C4864C046590}" srcOrd="0" destOrd="0" presId="urn:microsoft.com/office/officeart/2005/8/layout/lProcess2"/>
    <dgm:cxn modelId="{7802FC5F-800C-42C3-AA84-EA1DDAA25276}" type="presParOf" srcId="{0C375EE3-117F-4675-A27B-F2513F372AE3}" destId="{32026E6E-AB4A-4920-86E0-7E835BCC5515}" srcOrd="1" destOrd="0" presId="urn:microsoft.com/office/officeart/2005/8/layout/lProcess2"/>
    <dgm:cxn modelId="{D0C77AF0-7834-48FC-8461-7778562C65CF}" type="presParOf" srcId="{0C375EE3-117F-4675-A27B-F2513F372AE3}" destId="{A0433552-420F-4D28-B73A-90F374292860}" srcOrd="2" destOrd="0" presId="urn:microsoft.com/office/officeart/2005/8/layout/lProcess2"/>
    <dgm:cxn modelId="{84FAF96A-10F5-4E18-8077-641F09A4BAF5}" type="presParOf" srcId="{A0433552-420F-4D28-B73A-90F374292860}" destId="{696CE03F-CBD8-4123-8BEE-70706185D073}" srcOrd="0" destOrd="0" presId="urn:microsoft.com/office/officeart/2005/8/layout/lProcess2"/>
    <dgm:cxn modelId="{A509004A-603D-4803-AF6A-9A48F50AB87D}" type="presParOf" srcId="{696CE03F-CBD8-4123-8BEE-70706185D073}" destId="{9E7F4A72-AD9C-4419-AE2B-6EEC96CA3262}" srcOrd="0" destOrd="0" presId="urn:microsoft.com/office/officeart/2005/8/layout/lProcess2"/>
    <dgm:cxn modelId="{AFA2469D-B99E-45B0-B1FD-A0FE0B4F8489}" type="presParOf" srcId="{696CE03F-CBD8-4123-8BEE-70706185D073}" destId="{C6E490A7-1951-4C0F-BAC6-194EA5B34F4B}" srcOrd="1" destOrd="0" presId="urn:microsoft.com/office/officeart/2005/8/layout/lProcess2"/>
    <dgm:cxn modelId="{401A708D-7FE6-44B2-81E5-D56F94DB5F69}" type="presParOf" srcId="{696CE03F-CBD8-4123-8BEE-70706185D073}" destId="{CE21B682-9596-4B12-98E1-D30E49F13022}" srcOrd="2" destOrd="0" presId="urn:microsoft.com/office/officeart/2005/8/layout/lProcess2"/>
    <dgm:cxn modelId="{B2EE0102-27F1-428A-8239-79DBE55341BB}" type="presParOf" srcId="{66B1689A-DB0A-4ABE-A332-0A5A23C9F18B}" destId="{6262DB34-D214-4458-8FE7-C155B54A3E9F}" srcOrd="1" destOrd="0" presId="urn:microsoft.com/office/officeart/2005/8/layout/lProcess2"/>
    <dgm:cxn modelId="{DA725351-2639-4A86-BB8B-F164DDDDE9A4}" type="presParOf" srcId="{66B1689A-DB0A-4ABE-A332-0A5A23C9F18B}" destId="{26380850-3A2A-4834-BF1C-0FFC44CD7076}" srcOrd="2" destOrd="0" presId="urn:microsoft.com/office/officeart/2005/8/layout/lProcess2"/>
    <dgm:cxn modelId="{92424156-80D4-4F40-AB3E-6CB68EF5618E}" type="presParOf" srcId="{26380850-3A2A-4834-BF1C-0FFC44CD7076}" destId="{980BA673-A3AE-42F2-A7FF-812445EDE8C2}" srcOrd="0" destOrd="0" presId="urn:microsoft.com/office/officeart/2005/8/layout/lProcess2"/>
    <dgm:cxn modelId="{8F58AB18-2B27-4184-8FE4-D894765607B5}" type="presParOf" srcId="{26380850-3A2A-4834-BF1C-0FFC44CD7076}" destId="{25A7E07B-F8A1-4EE7-B6CE-A096750A12CE}" srcOrd="1" destOrd="0" presId="urn:microsoft.com/office/officeart/2005/8/layout/lProcess2"/>
    <dgm:cxn modelId="{207BACD3-085E-4EB9-9DE9-1CD339112620}" type="presParOf" srcId="{26380850-3A2A-4834-BF1C-0FFC44CD7076}" destId="{EF279AF0-F221-4BD8-BD73-03F32E4B5EF6}" srcOrd="2" destOrd="0" presId="urn:microsoft.com/office/officeart/2005/8/layout/lProcess2"/>
    <dgm:cxn modelId="{A647AD65-BFDD-4EB1-80DB-400F52AE5904}" type="presParOf" srcId="{EF279AF0-F221-4BD8-BD73-03F32E4B5EF6}" destId="{26FCFD2E-418A-4E50-B0AE-8D976350BE93}" srcOrd="0" destOrd="0" presId="urn:microsoft.com/office/officeart/2005/8/layout/lProcess2"/>
    <dgm:cxn modelId="{A87F862C-53B0-4220-A7F1-6945D50918D3}" type="presParOf" srcId="{26FCFD2E-418A-4E50-B0AE-8D976350BE93}" destId="{05DD8DBC-64AF-4BB1-B214-A64ED9157AE1}" srcOrd="0" destOrd="0" presId="urn:microsoft.com/office/officeart/2005/8/layout/lProcess2"/>
    <dgm:cxn modelId="{1EF4C434-8C02-4605-B5C0-9FF7B1175059}" type="presParOf" srcId="{26FCFD2E-418A-4E50-B0AE-8D976350BE93}" destId="{477428DF-7EA0-423A-A474-0CECC5648AD1}" srcOrd="1" destOrd="0" presId="urn:microsoft.com/office/officeart/2005/8/layout/lProcess2"/>
    <dgm:cxn modelId="{795BA9DC-AB89-48A1-BF4A-C617C20E813D}" type="presParOf" srcId="{26FCFD2E-418A-4E50-B0AE-8D976350BE93}" destId="{DFF6D1C2-D1E7-414E-8778-9B4D91900EAD}"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9393C3-A7E8-4075-85E5-F97A0241D856}" type="doc">
      <dgm:prSet loTypeId="urn:microsoft.com/office/officeart/2005/8/layout/hProcess9" loCatId="process" qsTypeId="urn:microsoft.com/office/officeart/2005/8/quickstyle/simple5" qsCatId="simple" csTypeId="urn:microsoft.com/office/officeart/2005/8/colors/accent1_2" csCatId="accent1" phldr="1"/>
      <dgm:spPr/>
      <dgm:t>
        <a:bodyPr/>
        <a:lstStyle/>
        <a:p>
          <a:endParaRPr lang="en-US"/>
        </a:p>
      </dgm:t>
    </dgm:pt>
    <dgm:pt modelId="{1AB00EEA-DFD9-4B35-835A-1A8C4BA98283}">
      <dgm:prSet phldrT="[Text]"/>
      <dgm:spPr/>
      <dgm:t>
        <a:bodyPr/>
        <a:lstStyle/>
        <a:p>
          <a:r>
            <a:rPr lang="en-US" dirty="0" smtClean="0"/>
            <a:t>WEP</a:t>
          </a:r>
          <a:endParaRPr lang="en-US" dirty="0"/>
        </a:p>
      </dgm:t>
    </dgm:pt>
    <dgm:pt modelId="{050ED677-78DD-47D8-A2B6-830335A32299}" type="parTrans" cxnId="{5F476DED-BD01-4014-A09D-F553F0C90696}">
      <dgm:prSet/>
      <dgm:spPr/>
      <dgm:t>
        <a:bodyPr/>
        <a:lstStyle/>
        <a:p>
          <a:endParaRPr lang="en-US"/>
        </a:p>
      </dgm:t>
    </dgm:pt>
    <dgm:pt modelId="{7EFE229B-9CD3-4556-8CFD-CFBDE71F9FDB}" type="sibTrans" cxnId="{5F476DED-BD01-4014-A09D-F553F0C90696}">
      <dgm:prSet/>
      <dgm:spPr/>
      <dgm:t>
        <a:bodyPr/>
        <a:lstStyle/>
        <a:p>
          <a:endParaRPr lang="en-US"/>
        </a:p>
      </dgm:t>
    </dgm:pt>
    <dgm:pt modelId="{995EFD94-443D-4397-9E41-0DA4DD355836}">
      <dgm:prSet phldrT="[Text]"/>
      <dgm:spPr/>
      <dgm:t>
        <a:bodyPr/>
        <a:lstStyle/>
        <a:p>
          <a:r>
            <a:rPr lang="en-US" dirty="0" smtClean="0"/>
            <a:t>802.1x / Dynamic WEP</a:t>
          </a:r>
          <a:endParaRPr lang="en-US" dirty="0"/>
        </a:p>
      </dgm:t>
    </dgm:pt>
    <dgm:pt modelId="{ACCDE6F7-3E3E-4085-9F63-AB9F9CA7C277}" type="parTrans" cxnId="{4A3B9B0A-DF0E-4BEB-9CEE-4CA3597B2C02}">
      <dgm:prSet/>
      <dgm:spPr/>
      <dgm:t>
        <a:bodyPr/>
        <a:lstStyle/>
        <a:p>
          <a:endParaRPr lang="en-US"/>
        </a:p>
      </dgm:t>
    </dgm:pt>
    <dgm:pt modelId="{48EE545D-BD8D-4113-B8C4-0733C96E36AF}" type="sibTrans" cxnId="{4A3B9B0A-DF0E-4BEB-9CEE-4CA3597B2C02}">
      <dgm:prSet/>
      <dgm:spPr/>
      <dgm:t>
        <a:bodyPr/>
        <a:lstStyle/>
        <a:p>
          <a:endParaRPr lang="en-US"/>
        </a:p>
      </dgm:t>
    </dgm:pt>
    <dgm:pt modelId="{5E3ED409-C2C3-4093-9AA8-BA0E70530DC8}">
      <dgm:prSet phldrT="[Text]"/>
      <dgm:spPr>
        <a:solidFill>
          <a:schemeClr val="accent2"/>
        </a:solidFill>
      </dgm:spPr>
      <dgm:t>
        <a:bodyPr/>
        <a:lstStyle/>
        <a:p>
          <a:r>
            <a:rPr lang="en-US" dirty="0" smtClean="0"/>
            <a:t>WPA/WPA2</a:t>
          </a:r>
          <a:endParaRPr lang="en-US" dirty="0"/>
        </a:p>
      </dgm:t>
    </dgm:pt>
    <dgm:pt modelId="{E819006D-A0EB-4E69-8FCA-4F98E568C182}" type="parTrans" cxnId="{6872C809-7291-4F42-A246-DD9C7B94E6B5}">
      <dgm:prSet/>
      <dgm:spPr/>
      <dgm:t>
        <a:bodyPr/>
        <a:lstStyle/>
        <a:p>
          <a:endParaRPr lang="en-US"/>
        </a:p>
      </dgm:t>
    </dgm:pt>
    <dgm:pt modelId="{05AB51C6-E969-4206-9753-69F7C8D72BCE}" type="sibTrans" cxnId="{6872C809-7291-4F42-A246-DD9C7B94E6B5}">
      <dgm:prSet/>
      <dgm:spPr/>
      <dgm:t>
        <a:bodyPr/>
        <a:lstStyle/>
        <a:p>
          <a:endParaRPr lang="en-US"/>
        </a:p>
      </dgm:t>
    </dgm:pt>
    <dgm:pt modelId="{9DD152DA-8A20-422A-B7E6-B14F07EFEF71}">
      <dgm:prSet phldrT="[Text]"/>
      <dgm:spPr/>
      <dgm:t>
        <a:bodyPr/>
        <a:lstStyle/>
        <a:p>
          <a:r>
            <a:rPr lang="en-US" dirty="0" smtClean="0"/>
            <a:t>MAC</a:t>
          </a:r>
          <a:r>
            <a:rPr lang="en-US" baseline="0" dirty="0" smtClean="0"/>
            <a:t> Address Authentication</a:t>
          </a:r>
          <a:endParaRPr lang="en-US" dirty="0"/>
        </a:p>
      </dgm:t>
    </dgm:pt>
    <dgm:pt modelId="{5537A955-F58F-4B68-9D36-93E4560FBC00}" type="parTrans" cxnId="{CBD3DDFB-5EF2-48EC-A85F-8AF7156562DA}">
      <dgm:prSet/>
      <dgm:spPr/>
      <dgm:t>
        <a:bodyPr/>
        <a:lstStyle/>
        <a:p>
          <a:endParaRPr lang="en-US"/>
        </a:p>
      </dgm:t>
    </dgm:pt>
    <dgm:pt modelId="{01D916BA-7C67-4F15-A1A2-8E3C9FFC4EA5}" type="sibTrans" cxnId="{CBD3DDFB-5EF2-48EC-A85F-8AF7156562DA}">
      <dgm:prSet/>
      <dgm:spPr/>
      <dgm:t>
        <a:bodyPr/>
        <a:lstStyle/>
        <a:p>
          <a:endParaRPr lang="en-US"/>
        </a:p>
      </dgm:t>
    </dgm:pt>
    <dgm:pt modelId="{0EA35FCD-69B0-41EC-AC63-FEA63680C3FE}" type="pres">
      <dgm:prSet presAssocID="{E79393C3-A7E8-4075-85E5-F97A0241D856}" presName="CompostProcess" presStyleCnt="0">
        <dgm:presLayoutVars>
          <dgm:dir/>
          <dgm:resizeHandles val="exact"/>
        </dgm:presLayoutVars>
      </dgm:prSet>
      <dgm:spPr/>
      <dgm:t>
        <a:bodyPr/>
        <a:lstStyle/>
        <a:p>
          <a:endParaRPr lang="en-US"/>
        </a:p>
      </dgm:t>
    </dgm:pt>
    <dgm:pt modelId="{381575B1-FFFF-4C65-A9B0-C71533946125}" type="pres">
      <dgm:prSet presAssocID="{E79393C3-A7E8-4075-85E5-F97A0241D856}" presName="arrow" presStyleLbl="bgShp" presStyleIdx="0" presStyleCnt="1"/>
      <dgm:spPr/>
      <dgm:t>
        <a:bodyPr/>
        <a:lstStyle/>
        <a:p>
          <a:endParaRPr lang="en-US"/>
        </a:p>
      </dgm:t>
    </dgm:pt>
    <dgm:pt modelId="{EF31D4D1-DBF9-4F0D-9688-C814E90B834F}" type="pres">
      <dgm:prSet presAssocID="{E79393C3-A7E8-4075-85E5-F97A0241D856}" presName="linearProcess" presStyleCnt="0"/>
      <dgm:spPr/>
      <dgm:t>
        <a:bodyPr/>
        <a:lstStyle/>
        <a:p>
          <a:endParaRPr lang="en-US"/>
        </a:p>
      </dgm:t>
    </dgm:pt>
    <dgm:pt modelId="{242ECC40-36B7-4B4A-8D31-7B3DFF6CDAED}" type="pres">
      <dgm:prSet presAssocID="{9DD152DA-8A20-422A-B7E6-B14F07EFEF71}" presName="textNode" presStyleLbl="node1" presStyleIdx="0" presStyleCnt="4">
        <dgm:presLayoutVars>
          <dgm:bulletEnabled val="1"/>
        </dgm:presLayoutVars>
      </dgm:prSet>
      <dgm:spPr/>
      <dgm:t>
        <a:bodyPr/>
        <a:lstStyle/>
        <a:p>
          <a:endParaRPr lang="en-US"/>
        </a:p>
      </dgm:t>
    </dgm:pt>
    <dgm:pt modelId="{1447E933-D8CD-4C9F-81EE-F535FDD9F618}" type="pres">
      <dgm:prSet presAssocID="{01D916BA-7C67-4F15-A1A2-8E3C9FFC4EA5}" presName="sibTrans" presStyleCnt="0"/>
      <dgm:spPr/>
      <dgm:t>
        <a:bodyPr/>
        <a:lstStyle/>
        <a:p>
          <a:endParaRPr lang="en-US"/>
        </a:p>
      </dgm:t>
    </dgm:pt>
    <dgm:pt modelId="{4D1959D9-0406-4E7C-A989-8E0B2A972C5F}" type="pres">
      <dgm:prSet presAssocID="{1AB00EEA-DFD9-4B35-835A-1A8C4BA98283}" presName="textNode" presStyleLbl="node1" presStyleIdx="1" presStyleCnt="4">
        <dgm:presLayoutVars>
          <dgm:bulletEnabled val="1"/>
        </dgm:presLayoutVars>
      </dgm:prSet>
      <dgm:spPr/>
      <dgm:t>
        <a:bodyPr/>
        <a:lstStyle/>
        <a:p>
          <a:endParaRPr lang="en-US"/>
        </a:p>
      </dgm:t>
    </dgm:pt>
    <dgm:pt modelId="{87F971DA-68E4-4F51-9118-81A68B857742}" type="pres">
      <dgm:prSet presAssocID="{7EFE229B-9CD3-4556-8CFD-CFBDE71F9FDB}" presName="sibTrans" presStyleCnt="0"/>
      <dgm:spPr/>
      <dgm:t>
        <a:bodyPr/>
        <a:lstStyle/>
        <a:p>
          <a:endParaRPr lang="en-US"/>
        </a:p>
      </dgm:t>
    </dgm:pt>
    <dgm:pt modelId="{933DA092-21FB-46B6-BF3E-D83E98E19162}" type="pres">
      <dgm:prSet presAssocID="{995EFD94-443D-4397-9E41-0DA4DD355836}" presName="textNode" presStyleLbl="node1" presStyleIdx="2" presStyleCnt="4">
        <dgm:presLayoutVars>
          <dgm:bulletEnabled val="1"/>
        </dgm:presLayoutVars>
      </dgm:prSet>
      <dgm:spPr/>
      <dgm:t>
        <a:bodyPr/>
        <a:lstStyle/>
        <a:p>
          <a:endParaRPr lang="en-US"/>
        </a:p>
      </dgm:t>
    </dgm:pt>
    <dgm:pt modelId="{063A979A-2F83-4534-B8EE-6CAA0FF684E8}" type="pres">
      <dgm:prSet presAssocID="{48EE545D-BD8D-4113-B8C4-0733C96E36AF}" presName="sibTrans" presStyleCnt="0"/>
      <dgm:spPr/>
      <dgm:t>
        <a:bodyPr/>
        <a:lstStyle/>
        <a:p>
          <a:endParaRPr lang="en-US"/>
        </a:p>
      </dgm:t>
    </dgm:pt>
    <dgm:pt modelId="{B0259046-9CFE-4EA3-83AB-80F680683486}" type="pres">
      <dgm:prSet presAssocID="{5E3ED409-C2C3-4093-9AA8-BA0E70530DC8}" presName="textNode" presStyleLbl="node1" presStyleIdx="3" presStyleCnt="4">
        <dgm:presLayoutVars>
          <dgm:bulletEnabled val="1"/>
        </dgm:presLayoutVars>
      </dgm:prSet>
      <dgm:spPr/>
      <dgm:t>
        <a:bodyPr/>
        <a:lstStyle/>
        <a:p>
          <a:endParaRPr lang="en-US"/>
        </a:p>
      </dgm:t>
    </dgm:pt>
  </dgm:ptLst>
  <dgm:cxnLst>
    <dgm:cxn modelId="{6D0F85B2-56DA-415B-92E2-2045313E0DBB}" type="presOf" srcId="{995EFD94-443D-4397-9E41-0DA4DD355836}" destId="{933DA092-21FB-46B6-BF3E-D83E98E19162}" srcOrd="0" destOrd="0" presId="urn:microsoft.com/office/officeart/2005/8/layout/hProcess9"/>
    <dgm:cxn modelId="{6872C809-7291-4F42-A246-DD9C7B94E6B5}" srcId="{E79393C3-A7E8-4075-85E5-F97A0241D856}" destId="{5E3ED409-C2C3-4093-9AA8-BA0E70530DC8}" srcOrd="3" destOrd="0" parTransId="{E819006D-A0EB-4E69-8FCA-4F98E568C182}" sibTransId="{05AB51C6-E969-4206-9753-69F7C8D72BCE}"/>
    <dgm:cxn modelId="{77393745-5F0E-4350-9B5D-82A3388F70D5}" type="presOf" srcId="{9DD152DA-8A20-422A-B7E6-B14F07EFEF71}" destId="{242ECC40-36B7-4B4A-8D31-7B3DFF6CDAED}" srcOrd="0" destOrd="0" presId="urn:microsoft.com/office/officeart/2005/8/layout/hProcess9"/>
    <dgm:cxn modelId="{5F476DED-BD01-4014-A09D-F553F0C90696}" srcId="{E79393C3-A7E8-4075-85E5-F97A0241D856}" destId="{1AB00EEA-DFD9-4B35-835A-1A8C4BA98283}" srcOrd="1" destOrd="0" parTransId="{050ED677-78DD-47D8-A2B6-830335A32299}" sibTransId="{7EFE229B-9CD3-4556-8CFD-CFBDE71F9FDB}"/>
    <dgm:cxn modelId="{CB0F7408-15AB-4DF6-9309-611CC6DD4E4C}" type="presOf" srcId="{1AB00EEA-DFD9-4B35-835A-1A8C4BA98283}" destId="{4D1959D9-0406-4E7C-A989-8E0B2A972C5F}" srcOrd="0" destOrd="0" presId="urn:microsoft.com/office/officeart/2005/8/layout/hProcess9"/>
    <dgm:cxn modelId="{CBD3DDFB-5EF2-48EC-A85F-8AF7156562DA}" srcId="{E79393C3-A7E8-4075-85E5-F97A0241D856}" destId="{9DD152DA-8A20-422A-B7E6-B14F07EFEF71}" srcOrd="0" destOrd="0" parTransId="{5537A955-F58F-4B68-9D36-93E4560FBC00}" sibTransId="{01D916BA-7C67-4F15-A1A2-8E3C9FFC4EA5}"/>
    <dgm:cxn modelId="{5A3A6FB2-EEB1-4D5B-B404-A07B6EBB2CD0}" type="presOf" srcId="{5E3ED409-C2C3-4093-9AA8-BA0E70530DC8}" destId="{B0259046-9CFE-4EA3-83AB-80F680683486}" srcOrd="0" destOrd="0" presId="urn:microsoft.com/office/officeart/2005/8/layout/hProcess9"/>
    <dgm:cxn modelId="{4A3B9B0A-DF0E-4BEB-9CEE-4CA3597B2C02}" srcId="{E79393C3-A7E8-4075-85E5-F97A0241D856}" destId="{995EFD94-443D-4397-9E41-0DA4DD355836}" srcOrd="2" destOrd="0" parTransId="{ACCDE6F7-3E3E-4085-9F63-AB9F9CA7C277}" sibTransId="{48EE545D-BD8D-4113-B8C4-0733C96E36AF}"/>
    <dgm:cxn modelId="{8E7F819A-DB99-4F52-A918-769D69E618E0}" type="presOf" srcId="{E79393C3-A7E8-4075-85E5-F97A0241D856}" destId="{0EA35FCD-69B0-41EC-AC63-FEA63680C3FE}" srcOrd="0" destOrd="0" presId="urn:microsoft.com/office/officeart/2005/8/layout/hProcess9"/>
    <dgm:cxn modelId="{E60C4E73-A135-4090-B84F-8858FC5C5EA6}" type="presParOf" srcId="{0EA35FCD-69B0-41EC-AC63-FEA63680C3FE}" destId="{381575B1-FFFF-4C65-A9B0-C71533946125}" srcOrd="0" destOrd="0" presId="urn:microsoft.com/office/officeart/2005/8/layout/hProcess9"/>
    <dgm:cxn modelId="{EF815A72-5F0B-4561-BF4D-B898F4990300}" type="presParOf" srcId="{0EA35FCD-69B0-41EC-AC63-FEA63680C3FE}" destId="{EF31D4D1-DBF9-4F0D-9688-C814E90B834F}" srcOrd="1" destOrd="0" presId="urn:microsoft.com/office/officeart/2005/8/layout/hProcess9"/>
    <dgm:cxn modelId="{8B504901-2100-4BCE-8367-74C48BD6E31C}" type="presParOf" srcId="{EF31D4D1-DBF9-4F0D-9688-C814E90B834F}" destId="{242ECC40-36B7-4B4A-8D31-7B3DFF6CDAED}" srcOrd="0" destOrd="0" presId="urn:microsoft.com/office/officeart/2005/8/layout/hProcess9"/>
    <dgm:cxn modelId="{5279E194-6674-42FB-9C32-47CA25633948}" type="presParOf" srcId="{EF31D4D1-DBF9-4F0D-9688-C814E90B834F}" destId="{1447E933-D8CD-4C9F-81EE-F535FDD9F618}" srcOrd="1" destOrd="0" presId="urn:microsoft.com/office/officeart/2005/8/layout/hProcess9"/>
    <dgm:cxn modelId="{3EE5DA54-CE45-46F8-B552-06FAEEF916C6}" type="presParOf" srcId="{EF31D4D1-DBF9-4F0D-9688-C814E90B834F}" destId="{4D1959D9-0406-4E7C-A989-8E0B2A972C5F}" srcOrd="2" destOrd="0" presId="urn:microsoft.com/office/officeart/2005/8/layout/hProcess9"/>
    <dgm:cxn modelId="{35EBF803-28F6-4B77-A064-736D6ADBDBB9}" type="presParOf" srcId="{EF31D4D1-DBF9-4F0D-9688-C814E90B834F}" destId="{87F971DA-68E4-4F51-9118-81A68B857742}" srcOrd="3" destOrd="0" presId="urn:microsoft.com/office/officeart/2005/8/layout/hProcess9"/>
    <dgm:cxn modelId="{BD4713C4-5525-44C9-8DB4-84B3F4DFEECC}" type="presParOf" srcId="{EF31D4D1-DBF9-4F0D-9688-C814E90B834F}" destId="{933DA092-21FB-46B6-BF3E-D83E98E19162}" srcOrd="4" destOrd="0" presId="urn:microsoft.com/office/officeart/2005/8/layout/hProcess9"/>
    <dgm:cxn modelId="{B5B97218-DA84-4BDF-BB3A-FDF7B8775554}" type="presParOf" srcId="{EF31D4D1-DBF9-4F0D-9688-C814E90B834F}" destId="{063A979A-2F83-4534-B8EE-6CAA0FF684E8}" srcOrd="5" destOrd="0" presId="urn:microsoft.com/office/officeart/2005/8/layout/hProcess9"/>
    <dgm:cxn modelId="{0C6188D5-79B5-4262-83FF-2502556F238F}" type="presParOf" srcId="{EF31D4D1-DBF9-4F0D-9688-C814E90B834F}" destId="{B0259046-9CFE-4EA3-83AB-80F680683486}"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C1B674-4037-4939-B480-EAF9D3E5E495}" type="doc">
      <dgm:prSet loTypeId="urn:microsoft.com/office/officeart/2005/8/layout/vList5" loCatId="list" qsTypeId="urn:microsoft.com/office/officeart/2005/8/quickstyle/3d1" qsCatId="3D" csTypeId="urn:microsoft.com/office/officeart/2005/8/colors/accent2_5" csCatId="accent2" phldr="1"/>
      <dgm:spPr/>
      <dgm:t>
        <a:bodyPr/>
        <a:lstStyle/>
        <a:p>
          <a:endParaRPr lang="en-US"/>
        </a:p>
      </dgm:t>
    </dgm:pt>
    <dgm:pt modelId="{9C1BC39D-1A0A-4FA0-B346-F1F215ACC458}">
      <dgm:prSet phldrT="[Text]"/>
      <dgm:spPr/>
      <dgm:t>
        <a:bodyPr/>
        <a:lstStyle/>
        <a:p>
          <a:r>
            <a:rPr lang="en-US" dirty="0" smtClean="0"/>
            <a:t>WPA</a:t>
          </a:r>
          <a:endParaRPr lang="en-US" dirty="0"/>
        </a:p>
      </dgm:t>
    </dgm:pt>
    <dgm:pt modelId="{76E2F756-D51B-4F43-A99A-B9F27D444952}" type="parTrans" cxnId="{3DB0FB5A-B1A2-436D-A55F-0ADB8B9FE852}">
      <dgm:prSet/>
      <dgm:spPr/>
      <dgm:t>
        <a:bodyPr/>
        <a:lstStyle/>
        <a:p>
          <a:endParaRPr lang="en-US"/>
        </a:p>
      </dgm:t>
    </dgm:pt>
    <dgm:pt modelId="{35561A03-E9B0-403E-AA74-FC8DD4B05AA0}" type="sibTrans" cxnId="{3DB0FB5A-B1A2-436D-A55F-0ADB8B9FE852}">
      <dgm:prSet/>
      <dgm:spPr/>
      <dgm:t>
        <a:bodyPr/>
        <a:lstStyle/>
        <a:p>
          <a:endParaRPr lang="en-US"/>
        </a:p>
      </dgm:t>
    </dgm:pt>
    <dgm:pt modelId="{EFAE9945-BF9E-42C8-8906-AFEE0888B445}">
      <dgm:prSet phldrT="[Text]"/>
      <dgm:spPr/>
      <dgm:t>
        <a:bodyPr/>
        <a:lstStyle/>
        <a:p>
          <a:r>
            <a:rPr lang="en-US" dirty="0" smtClean="0"/>
            <a:t>A Snapshot of the 802.11i Standard</a:t>
          </a:r>
          <a:endParaRPr lang="en-US" dirty="0"/>
        </a:p>
      </dgm:t>
    </dgm:pt>
    <dgm:pt modelId="{FF1834BB-CDEF-46EC-8300-C38C642E9A55}" type="parTrans" cxnId="{565B55B2-46B6-43DA-A4D9-1458C5792893}">
      <dgm:prSet/>
      <dgm:spPr/>
      <dgm:t>
        <a:bodyPr/>
        <a:lstStyle/>
        <a:p>
          <a:endParaRPr lang="en-US"/>
        </a:p>
      </dgm:t>
    </dgm:pt>
    <dgm:pt modelId="{507C64AA-165D-40DF-9EBF-F49B907AA8A7}" type="sibTrans" cxnId="{565B55B2-46B6-43DA-A4D9-1458C5792893}">
      <dgm:prSet/>
      <dgm:spPr/>
      <dgm:t>
        <a:bodyPr/>
        <a:lstStyle/>
        <a:p>
          <a:endParaRPr lang="en-US"/>
        </a:p>
      </dgm:t>
    </dgm:pt>
    <dgm:pt modelId="{DD2165FE-7484-4FEC-B1A7-A2634F8BE569}">
      <dgm:prSet phldrT="[Text]"/>
      <dgm:spPr/>
      <dgm:t>
        <a:bodyPr/>
        <a:lstStyle/>
        <a:p>
          <a:r>
            <a:rPr lang="en-US" dirty="0" smtClean="0"/>
            <a:t>WPA2</a:t>
          </a:r>
          <a:endParaRPr lang="en-US" dirty="0"/>
        </a:p>
      </dgm:t>
    </dgm:pt>
    <dgm:pt modelId="{8A2509CA-369C-493B-920F-A6E1FEF85A56}" type="parTrans" cxnId="{D63EA76C-9E8B-4EE4-BA2D-A60640C15E12}">
      <dgm:prSet/>
      <dgm:spPr/>
      <dgm:t>
        <a:bodyPr/>
        <a:lstStyle/>
        <a:p>
          <a:endParaRPr lang="en-US"/>
        </a:p>
      </dgm:t>
    </dgm:pt>
    <dgm:pt modelId="{92C05B53-2973-4C99-A60D-52A4A5B67D89}" type="sibTrans" cxnId="{D63EA76C-9E8B-4EE4-BA2D-A60640C15E12}">
      <dgm:prSet/>
      <dgm:spPr/>
      <dgm:t>
        <a:bodyPr/>
        <a:lstStyle/>
        <a:p>
          <a:endParaRPr lang="en-US"/>
        </a:p>
      </dgm:t>
    </dgm:pt>
    <dgm:pt modelId="{260A8A14-F833-4C68-B4E7-B5FDC3D99F80}">
      <dgm:prSet phldrT="[Text]"/>
      <dgm:spPr/>
      <dgm:t>
        <a:bodyPr/>
        <a:lstStyle/>
        <a:p>
          <a:r>
            <a:rPr lang="en-US" dirty="0" smtClean="0"/>
            <a:t>Final Version of 802.11i</a:t>
          </a:r>
          <a:endParaRPr lang="en-US" dirty="0"/>
        </a:p>
      </dgm:t>
    </dgm:pt>
    <dgm:pt modelId="{38D524EF-6F45-486C-BF2D-4A20B701B901}" type="parTrans" cxnId="{03DE3872-364D-4E14-9C8A-43FDB1758AFC}">
      <dgm:prSet/>
      <dgm:spPr/>
      <dgm:t>
        <a:bodyPr/>
        <a:lstStyle/>
        <a:p>
          <a:endParaRPr lang="en-US"/>
        </a:p>
      </dgm:t>
    </dgm:pt>
    <dgm:pt modelId="{8DA77EF1-9335-4490-BE0D-047A4D8FD9BA}" type="sibTrans" cxnId="{03DE3872-364D-4E14-9C8A-43FDB1758AFC}">
      <dgm:prSet/>
      <dgm:spPr/>
      <dgm:t>
        <a:bodyPr/>
        <a:lstStyle/>
        <a:p>
          <a:endParaRPr lang="en-US"/>
        </a:p>
      </dgm:t>
    </dgm:pt>
    <dgm:pt modelId="{9D8311CF-B943-46B4-85D6-D91EA588CBC9}">
      <dgm:prSet phldrT="[Text]"/>
      <dgm:spPr/>
      <dgm:t>
        <a:bodyPr/>
        <a:lstStyle/>
        <a:p>
          <a:r>
            <a:rPr lang="en-US" dirty="0" smtClean="0"/>
            <a:t>Commonly Used with AES Encryption</a:t>
          </a:r>
          <a:endParaRPr lang="en-US" dirty="0"/>
        </a:p>
      </dgm:t>
    </dgm:pt>
    <dgm:pt modelId="{EF2907E2-C9A5-4D61-A744-532651AE862B}" type="parTrans" cxnId="{ACE78C47-BBD3-4AC1-865D-61CFAC0A92B0}">
      <dgm:prSet/>
      <dgm:spPr/>
      <dgm:t>
        <a:bodyPr/>
        <a:lstStyle/>
        <a:p>
          <a:endParaRPr lang="en-US"/>
        </a:p>
      </dgm:t>
    </dgm:pt>
    <dgm:pt modelId="{9006A7CC-4DC3-43AB-9717-B6AE12ABB474}" type="sibTrans" cxnId="{ACE78C47-BBD3-4AC1-865D-61CFAC0A92B0}">
      <dgm:prSet/>
      <dgm:spPr/>
      <dgm:t>
        <a:bodyPr/>
        <a:lstStyle/>
        <a:p>
          <a:endParaRPr lang="en-US"/>
        </a:p>
      </dgm:t>
    </dgm:pt>
    <dgm:pt modelId="{77EC439F-4829-4E15-845F-826CA535C83C}">
      <dgm:prSet phldrT="[Text]"/>
      <dgm:spPr/>
      <dgm:t>
        <a:bodyPr/>
        <a:lstStyle/>
        <a:p>
          <a:r>
            <a:rPr lang="en-US" dirty="0" smtClean="0"/>
            <a:t>Authentication</a:t>
          </a:r>
        </a:p>
        <a:p>
          <a:r>
            <a:rPr lang="en-US" dirty="0" smtClean="0"/>
            <a:t>Mechanisms</a:t>
          </a:r>
          <a:endParaRPr lang="en-US" dirty="0"/>
        </a:p>
      </dgm:t>
    </dgm:pt>
    <dgm:pt modelId="{F31D14AF-958B-4EF0-95DE-CA21EEA318A0}" type="parTrans" cxnId="{F5CD21DE-A909-4E27-8AAA-77DA4BE7684B}">
      <dgm:prSet/>
      <dgm:spPr/>
      <dgm:t>
        <a:bodyPr/>
        <a:lstStyle/>
        <a:p>
          <a:endParaRPr lang="en-US"/>
        </a:p>
      </dgm:t>
    </dgm:pt>
    <dgm:pt modelId="{1550CC81-D2C0-4029-B1A4-BBC4633BC1DE}" type="sibTrans" cxnId="{F5CD21DE-A909-4E27-8AAA-77DA4BE7684B}">
      <dgm:prSet/>
      <dgm:spPr/>
      <dgm:t>
        <a:bodyPr/>
        <a:lstStyle/>
        <a:p>
          <a:endParaRPr lang="en-US"/>
        </a:p>
      </dgm:t>
    </dgm:pt>
    <dgm:pt modelId="{5CA0E980-E429-470D-8622-DA2C63ADB6E0}">
      <dgm:prSet phldrT="[Text]"/>
      <dgm:spPr/>
      <dgm:t>
        <a:bodyPr/>
        <a:lstStyle/>
        <a:p>
          <a:r>
            <a:rPr lang="en-US" dirty="0" smtClean="0"/>
            <a:t>Personal (PSK) – Home Use</a:t>
          </a:r>
          <a:endParaRPr lang="en-US" dirty="0"/>
        </a:p>
      </dgm:t>
    </dgm:pt>
    <dgm:pt modelId="{FA391FAF-39D3-4E9C-B674-BBA1EBF48A05}" type="parTrans" cxnId="{848A9156-96A9-462E-8EE9-AF07B5675E4B}">
      <dgm:prSet/>
      <dgm:spPr/>
      <dgm:t>
        <a:bodyPr/>
        <a:lstStyle/>
        <a:p>
          <a:endParaRPr lang="en-US"/>
        </a:p>
      </dgm:t>
    </dgm:pt>
    <dgm:pt modelId="{720A8A6D-F3A9-4BA0-A0FA-018824B78BB9}" type="sibTrans" cxnId="{848A9156-96A9-462E-8EE9-AF07B5675E4B}">
      <dgm:prSet/>
      <dgm:spPr/>
      <dgm:t>
        <a:bodyPr/>
        <a:lstStyle/>
        <a:p>
          <a:endParaRPr lang="en-US"/>
        </a:p>
      </dgm:t>
    </dgm:pt>
    <dgm:pt modelId="{BC04E298-9FC6-4F8F-AA87-5BB434DAC1C2}">
      <dgm:prSet phldrT="[Text]"/>
      <dgm:spPr/>
      <dgm:t>
        <a:bodyPr/>
        <a:lstStyle/>
        <a:p>
          <a:r>
            <a:rPr lang="en-US" dirty="0" smtClean="0"/>
            <a:t>Enterprise (802.1x/EAP) – Office Use</a:t>
          </a:r>
          <a:endParaRPr lang="en-US" dirty="0"/>
        </a:p>
      </dgm:t>
    </dgm:pt>
    <dgm:pt modelId="{77CD4DCA-20A2-460A-A341-4F4EDDBBB2D7}" type="parTrans" cxnId="{15CEC74D-3646-47EF-BE53-CF23B0C2290F}">
      <dgm:prSet/>
      <dgm:spPr/>
      <dgm:t>
        <a:bodyPr/>
        <a:lstStyle/>
        <a:p>
          <a:endParaRPr lang="en-US"/>
        </a:p>
      </dgm:t>
    </dgm:pt>
    <dgm:pt modelId="{8D490B5F-21A8-4FCB-B0D8-72BAC5AFBF02}" type="sibTrans" cxnId="{15CEC74D-3646-47EF-BE53-CF23B0C2290F}">
      <dgm:prSet/>
      <dgm:spPr/>
      <dgm:t>
        <a:bodyPr/>
        <a:lstStyle/>
        <a:p>
          <a:endParaRPr lang="en-US"/>
        </a:p>
      </dgm:t>
    </dgm:pt>
    <dgm:pt modelId="{077E5934-E9F6-4316-9DEC-BC08D6EF4EB5}">
      <dgm:prSet phldrT="[Text]"/>
      <dgm:spPr/>
      <dgm:t>
        <a:bodyPr/>
        <a:lstStyle/>
        <a:p>
          <a:r>
            <a:rPr lang="en-US" dirty="0" smtClean="0"/>
            <a:t>Commonly Used with TKIP Encryption</a:t>
          </a:r>
          <a:endParaRPr lang="en-US" dirty="0"/>
        </a:p>
      </dgm:t>
    </dgm:pt>
    <dgm:pt modelId="{4D456845-DF9A-4199-8302-C2183B17EB12}" type="parTrans" cxnId="{C1BEA052-30D8-471D-B27D-82F1193A1218}">
      <dgm:prSet/>
      <dgm:spPr/>
      <dgm:t>
        <a:bodyPr/>
        <a:lstStyle/>
        <a:p>
          <a:endParaRPr lang="en-US"/>
        </a:p>
      </dgm:t>
    </dgm:pt>
    <dgm:pt modelId="{39A2D887-9D84-49C0-B9F6-840728DA6469}" type="sibTrans" cxnId="{C1BEA052-30D8-471D-B27D-82F1193A1218}">
      <dgm:prSet/>
      <dgm:spPr/>
      <dgm:t>
        <a:bodyPr/>
        <a:lstStyle/>
        <a:p>
          <a:endParaRPr lang="en-US"/>
        </a:p>
      </dgm:t>
    </dgm:pt>
    <dgm:pt modelId="{DE022875-2D8C-438A-9331-01036DBB1DC0}" type="pres">
      <dgm:prSet presAssocID="{75C1B674-4037-4939-B480-EAF9D3E5E495}" presName="Name0" presStyleCnt="0">
        <dgm:presLayoutVars>
          <dgm:dir/>
          <dgm:animLvl val="lvl"/>
          <dgm:resizeHandles val="exact"/>
        </dgm:presLayoutVars>
      </dgm:prSet>
      <dgm:spPr/>
      <dgm:t>
        <a:bodyPr/>
        <a:lstStyle/>
        <a:p>
          <a:endParaRPr lang="en-US"/>
        </a:p>
      </dgm:t>
    </dgm:pt>
    <dgm:pt modelId="{7425A502-E87F-4CEE-903F-96B0D6770A2F}" type="pres">
      <dgm:prSet presAssocID="{9C1BC39D-1A0A-4FA0-B346-F1F215ACC458}" presName="linNode" presStyleCnt="0"/>
      <dgm:spPr/>
      <dgm:t>
        <a:bodyPr/>
        <a:lstStyle/>
        <a:p>
          <a:endParaRPr lang="en-US"/>
        </a:p>
      </dgm:t>
    </dgm:pt>
    <dgm:pt modelId="{E8AA5CD4-8F00-4CBA-B300-1E2FAC5D08AC}" type="pres">
      <dgm:prSet presAssocID="{9C1BC39D-1A0A-4FA0-B346-F1F215ACC458}" presName="parentText" presStyleLbl="node1" presStyleIdx="0" presStyleCnt="3">
        <dgm:presLayoutVars>
          <dgm:chMax val="1"/>
          <dgm:bulletEnabled val="1"/>
        </dgm:presLayoutVars>
      </dgm:prSet>
      <dgm:spPr/>
      <dgm:t>
        <a:bodyPr/>
        <a:lstStyle/>
        <a:p>
          <a:endParaRPr lang="en-US"/>
        </a:p>
      </dgm:t>
    </dgm:pt>
    <dgm:pt modelId="{221F26D8-856C-4191-A1DD-132E4E610F1C}" type="pres">
      <dgm:prSet presAssocID="{9C1BC39D-1A0A-4FA0-B346-F1F215ACC458}" presName="descendantText" presStyleLbl="alignAccFollowNode1" presStyleIdx="0" presStyleCnt="3">
        <dgm:presLayoutVars>
          <dgm:bulletEnabled val="1"/>
        </dgm:presLayoutVars>
      </dgm:prSet>
      <dgm:spPr/>
      <dgm:t>
        <a:bodyPr/>
        <a:lstStyle/>
        <a:p>
          <a:endParaRPr lang="en-US"/>
        </a:p>
      </dgm:t>
    </dgm:pt>
    <dgm:pt modelId="{0082571F-C7A9-40D3-B099-C1241EC69AEE}" type="pres">
      <dgm:prSet presAssocID="{35561A03-E9B0-403E-AA74-FC8DD4B05AA0}" presName="sp" presStyleCnt="0"/>
      <dgm:spPr/>
      <dgm:t>
        <a:bodyPr/>
        <a:lstStyle/>
        <a:p>
          <a:endParaRPr lang="en-US"/>
        </a:p>
      </dgm:t>
    </dgm:pt>
    <dgm:pt modelId="{4B021968-1658-484E-8E76-25C718688EC2}" type="pres">
      <dgm:prSet presAssocID="{DD2165FE-7484-4FEC-B1A7-A2634F8BE569}" presName="linNode" presStyleCnt="0"/>
      <dgm:spPr/>
      <dgm:t>
        <a:bodyPr/>
        <a:lstStyle/>
        <a:p>
          <a:endParaRPr lang="en-US"/>
        </a:p>
      </dgm:t>
    </dgm:pt>
    <dgm:pt modelId="{99656BC1-BD4F-44E5-8C42-BD9BB6C95CA9}" type="pres">
      <dgm:prSet presAssocID="{DD2165FE-7484-4FEC-B1A7-A2634F8BE569}" presName="parentText" presStyleLbl="node1" presStyleIdx="1" presStyleCnt="3">
        <dgm:presLayoutVars>
          <dgm:chMax val="1"/>
          <dgm:bulletEnabled val="1"/>
        </dgm:presLayoutVars>
      </dgm:prSet>
      <dgm:spPr/>
      <dgm:t>
        <a:bodyPr/>
        <a:lstStyle/>
        <a:p>
          <a:endParaRPr lang="en-US"/>
        </a:p>
      </dgm:t>
    </dgm:pt>
    <dgm:pt modelId="{548D66E3-A78C-4DF6-BD07-381D30EEFAAC}" type="pres">
      <dgm:prSet presAssocID="{DD2165FE-7484-4FEC-B1A7-A2634F8BE569}" presName="descendantText" presStyleLbl="alignAccFollowNode1" presStyleIdx="1" presStyleCnt="3">
        <dgm:presLayoutVars>
          <dgm:bulletEnabled val="1"/>
        </dgm:presLayoutVars>
      </dgm:prSet>
      <dgm:spPr/>
      <dgm:t>
        <a:bodyPr/>
        <a:lstStyle/>
        <a:p>
          <a:endParaRPr lang="en-US"/>
        </a:p>
      </dgm:t>
    </dgm:pt>
    <dgm:pt modelId="{88087212-C75E-4D4C-827B-C7894C28B807}" type="pres">
      <dgm:prSet presAssocID="{92C05B53-2973-4C99-A60D-52A4A5B67D89}" presName="sp" presStyleCnt="0"/>
      <dgm:spPr/>
      <dgm:t>
        <a:bodyPr/>
        <a:lstStyle/>
        <a:p>
          <a:endParaRPr lang="en-US"/>
        </a:p>
      </dgm:t>
    </dgm:pt>
    <dgm:pt modelId="{3DE5F880-9D31-4956-8DF8-81805402036F}" type="pres">
      <dgm:prSet presAssocID="{77EC439F-4829-4E15-845F-826CA535C83C}" presName="linNode" presStyleCnt="0"/>
      <dgm:spPr/>
      <dgm:t>
        <a:bodyPr/>
        <a:lstStyle/>
        <a:p>
          <a:endParaRPr lang="en-US"/>
        </a:p>
      </dgm:t>
    </dgm:pt>
    <dgm:pt modelId="{8554E22B-F9FB-46BE-9557-1FD4299DE65A}" type="pres">
      <dgm:prSet presAssocID="{77EC439F-4829-4E15-845F-826CA535C83C}" presName="parentText" presStyleLbl="node1" presStyleIdx="2" presStyleCnt="3">
        <dgm:presLayoutVars>
          <dgm:chMax val="1"/>
          <dgm:bulletEnabled val="1"/>
        </dgm:presLayoutVars>
      </dgm:prSet>
      <dgm:spPr/>
      <dgm:t>
        <a:bodyPr/>
        <a:lstStyle/>
        <a:p>
          <a:endParaRPr lang="en-US"/>
        </a:p>
      </dgm:t>
    </dgm:pt>
    <dgm:pt modelId="{4A276806-4174-4927-BC38-1982F15E6054}" type="pres">
      <dgm:prSet presAssocID="{77EC439F-4829-4E15-845F-826CA535C83C}" presName="descendantText" presStyleLbl="alignAccFollowNode1" presStyleIdx="2" presStyleCnt="3">
        <dgm:presLayoutVars>
          <dgm:bulletEnabled val="1"/>
        </dgm:presLayoutVars>
      </dgm:prSet>
      <dgm:spPr/>
      <dgm:t>
        <a:bodyPr/>
        <a:lstStyle/>
        <a:p>
          <a:endParaRPr lang="en-US"/>
        </a:p>
      </dgm:t>
    </dgm:pt>
  </dgm:ptLst>
  <dgm:cxnLst>
    <dgm:cxn modelId="{D45F4F3A-D66E-441A-9ECE-87EAE9252C07}" type="presOf" srcId="{75C1B674-4037-4939-B480-EAF9D3E5E495}" destId="{DE022875-2D8C-438A-9331-01036DBB1DC0}" srcOrd="0" destOrd="0" presId="urn:microsoft.com/office/officeart/2005/8/layout/vList5"/>
    <dgm:cxn modelId="{A66DBD47-0617-49C0-B223-84E1AA486C88}" type="presOf" srcId="{5CA0E980-E429-470D-8622-DA2C63ADB6E0}" destId="{4A276806-4174-4927-BC38-1982F15E6054}" srcOrd="0" destOrd="0" presId="urn:microsoft.com/office/officeart/2005/8/layout/vList5"/>
    <dgm:cxn modelId="{F5CD21DE-A909-4E27-8AAA-77DA4BE7684B}" srcId="{75C1B674-4037-4939-B480-EAF9D3E5E495}" destId="{77EC439F-4829-4E15-845F-826CA535C83C}" srcOrd="2" destOrd="0" parTransId="{F31D14AF-958B-4EF0-95DE-CA21EEA318A0}" sibTransId="{1550CC81-D2C0-4029-B1A4-BBC4633BC1DE}"/>
    <dgm:cxn modelId="{03DE3872-364D-4E14-9C8A-43FDB1758AFC}" srcId="{DD2165FE-7484-4FEC-B1A7-A2634F8BE569}" destId="{260A8A14-F833-4C68-B4E7-B5FDC3D99F80}" srcOrd="0" destOrd="0" parTransId="{38D524EF-6F45-486C-BF2D-4A20B701B901}" sibTransId="{8DA77EF1-9335-4490-BE0D-047A4D8FD9BA}"/>
    <dgm:cxn modelId="{C1BEA052-30D8-471D-B27D-82F1193A1218}" srcId="{9C1BC39D-1A0A-4FA0-B346-F1F215ACC458}" destId="{077E5934-E9F6-4316-9DEC-BC08D6EF4EB5}" srcOrd="1" destOrd="0" parTransId="{4D456845-DF9A-4199-8302-C2183B17EB12}" sibTransId="{39A2D887-9D84-49C0-B9F6-840728DA6469}"/>
    <dgm:cxn modelId="{E5BD19BF-644C-4E15-A303-119966413F3E}" type="presOf" srcId="{77EC439F-4829-4E15-845F-826CA535C83C}" destId="{8554E22B-F9FB-46BE-9557-1FD4299DE65A}" srcOrd="0" destOrd="0" presId="urn:microsoft.com/office/officeart/2005/8/layout/vList5"/>
    <dgm:cxn modelId="{1E0AA574-23C6-45A3-BADA-765660CE820E}" type="presOf" srcId="{9D8311CF-B943-46B4-85D6-D91EA588CBC9}" destId="{548D66E3-A78C-4DF6-BD07-381D30EEFAAC}" srcOrd="0" destOrd="1" presId="urn:microsoft.com/office/officeart/2005/8/layout/vList5"/>
    <dgm:cxn modelId="{66241786-E606-4E1D-9CC2-1D6A87E15050}" type="presOf" srcId="{077E5934-E9F6-4316-9DEC-BC08D6EF4EB5}" destId="{221F26D8-856C-4191-A1DD-132E4E610F1C}" srcOrd="0" destOrd="1" presId="urn:microsoft.com/office/officeart/2005/8/layout/vList5"/>
    <dgm:cxn modelId="{3DB0FB5A-B1A2-436D-A55F-0ADB8B9FE852}" srcId="{75C1B674-4037-4939-B480-EAF9D3E5E495}" destId="{9C1BC39D-1A0A-4FA0-B346-F1F215ACC458}" srcOrd="0" destOrd="0" parTransId="{76E2F756-D51B-4F43-A99A-B9F27D444952}" sibTransId="{35561A03-E9B0-403E-AA74-FC8DD4B05AA0}"/>
    <dgm:cxn modelId="{848A9156-96A9-462E-8EE9-AF07B5675E4B}" srcId="{77EC439F-4829-4E15-845F-826CA535C83C}" destId="{5CA0E980-E429-470D-8622-DA2C63ADB6E0}" srcOrd="0" destOrd="0" parTransId="{FA391FAF-39D3-4E9C-B674-BBA1EBF48A05}" sibTransId="{720A8A6D-F3A9-4BA0-A0FA-018824B78BB9}"/>
    <dgm:cxn modelId="{8F4CFEA9-CA2A-4832-AE8D-21D8EE1F2AEE}" type="presOf" srcId="{EFAE9945-BF9E-42C8-8906-AFEE0888B445}" destId="{221F26D8-856C-4191-A1DD-132E4E610F1C}" srcOrd="0" destOrd="0" presId="urn:microsoft.com/office/officeart/2005/8/layout/vList5"/>
    <dgm:cxn modelId="{ACE78C47-BBD3-4AC1-865D-61CFAC0A92B0}" srcId="{DD2165FE-7484-4FEC-B1A7-A2634F8BE569}" destId="{9D8311CF-B943-46B4-85D6-D91EA588CBC9}" srcOrd="1" destOrd="0" parTransId="{EF2907E2-C9A5-4D61-A744-532651AE862B}" sibTransId="{9006A7CC-4DC3-43AB-9717-B6AE12ABB474}"/>
    <dgm:cxn modelId="{565B55B2-46B6-43DA-A4D9-1458C5792893}" srcId="{9C1BC39D-1A0A-4FA0-B346-F1F215ACC458}" destId="{EFAE9945-BF9E-42C8-8906-AFEE0888B445}" srcOrd="0" destOrd="0" parTransId="{FF1834BB-CDEF-46EC-8300-C38C642E9A55}" sibTransId="{507C64AA-165D-40DF-9EBF-F49B907AA8A7}"/>
    <dgm:cxn modelId="{B30187B3-4936-42AB-B85E-1933B770FA86}" type="presOf" srcId="{BC04E298-9FC6-4F8F-AA87-5BB434DAC1C2}" destId="{4A276806-4174-4927-BC38-1982F15E6054}" srcOrd="0" destOrd="1" presId="urn:microsoft.com/office/officeart/2005/8/layout/vList5"/>
    <dgm:cxn modelId="{D63EA76C-9E8B-4EE4-BA2D-A60640C15E12}" srcId="{75C1B674-4037-4939-B480-EAF9D3E5E495}" destId="{DD2165FE-7484-4FEC-B1A7-A2634F8BE569}" srcOrd="1" destOrd="0" parTransId="{8A2509CA-369C-493B-920F-A6E1FEF85A56}" sibTransId="{92C05B53-2973-4C99-A60D-52A4A5B67D89}"/>
    <dgm:cxn modelId="{15CEC74D-3646-47EF-BE53-CF23B0C2290F}" srcId="{77EC439F-4829-4E15-845F-826CA535C83C}" destId="{BC04E298-9FC6-4F8F-AA87-5BB434DAC1C2}" srcOrd="1" destOrd="0" parTransId="{77CD4DCA-20A2-460A-A341-4F4EDDBBB2D7}" sibTransId="{8D490B5F-21A8-4FCB-B0D8-72BAC5AFBF02}"/>
    <dgm:cxn modelId="{C2D07CBA-1D89-46BB-B00C-5B2B47492AB9}" type="presOf" srcId="{260A8A14-F833-4C68-B4E7-B5FDC3D99F80}" destId="{548D66E3-A78C-4DF6-BD07-381D30EEFAAC}" srcOrd="0" destOrd="0" presId="urn:microsoft.com/office/officeart/2005/8/layout/vList5"/>
    <dgm:cxn modelId="{91580754-FFF9-41F1-8FCB-3AC4AB627B44}" type="presOf" srcId="{9C1BC39D-1A0A-4FA0-B346-F1F215ACC458}" destId="{E8AA5CD4-8F00-4CBA-B300-1E2FAC5D08AC}" srcOrd="0" destOrd="0" presId="urn:microsoft.com/office/officeart/2005/8/layout/vList5"/>
    <dgm:cxn modelId="{FABA3C54-945A-4390-B64B-B4BA3A74935B}" type="presOf" srcId="{DD2165FE-7484-4FEC-B1A7-A2634F8BE569}" destId="{99656BC1-BD4F-44E5-8C42-BD9BB6C95CA9}" srcOrd="0" destOrd="0" presId="urn:microsoft.com/office/officeart/2005/8/layout/vList5"/>
    <dgm:cxn modelId="{A977BC8A-1806-4B87-966F-B9D80B04F162}" type="presParOf" srcId="{DE022875-2D8C-438A-9331-01036DBB1DC0}" destId="{7425A502-E87F-4CEE-903F-96B0D6770A2F}" srcOrd="0" destOrd="0" presId="urn:microsoft.com/office/officeart/2005/8/layout/vList5"/>
    <dgm:cxn modelId="{368AB506-D30D-42AB-B7E4-2D7455869CF5}" type="presParOf" srcId="{7425A502-E87F-4CEE-903F-96B0D6770A2F}" destId="{E8AA5CD4-8F00-4CBA-B300-1E2FAC5D08AC}" srcOrd="0" destOrd="0" presId="urn:microsoft.com/office/officeart/2005/8/layout/vList5"/>
    <dgm:cxn modelId="{54888506-B037-42AD-A76D-E3CD67C08A5C}" type="presParOf" srcId="{7425A502-E87F-4CEE-903F-96B0D6770A2F}" destId="{221F26D8-856C-4191-A1DD-132E4E610F1C}" srcOrd="1" destOrd="0" presId="urn:microsoft.com/office/officeart/2005/8/layout/vList5"/>
    <dgm:cxn modelId="{44DB1BE2-F296-4E90-9892-E5F1B663268A}" type="presParOf" srcId="{DE022875-2D8C-438A-9331-01036DBB1DC0}" destId="{0082571F-C7A9-40D3-B099-C1241EC69AEE}" srcOrd="1" destOrd="0" presId="urn:microsoft.com/office/officeart/2005/8/layout/vList5"/>
    <dgm:cxn modelId="{A1CF8EC2-4026-46B4-AFA9-73FE373B7C51}" type="presParOf" srcId="{DE022875-2D8C-438A-9331-01036DBB1DC0}" destId="{4B021968-1658-484E-8E76-25C718688EC2}" srcOrd="2" destOrd="0" presId="urn:microsoft.com/office/officeart/2005/8/layout/vList5"/>
    <dgm:cxn modelId="{CDB863F4-7E7E-438C-A8EB-620BC0D2DFEA}" type="presParOf" srcId="{4B021968-1658-484E-8E76-25C718688EC2}" destId="{99656BC1-BD4F-44E5-8C42-BD9BB6C95CA9}" srcOrd="0" destOrd="0" presId="urn:microsoft.com/office/officeart/2005/8/layout/vList5"/>
    <dgm:cxn modelId="{8DAF09DB-595B-405C-84AA-7D78214A4B6B}" type="presParOf" srcId="{4B021968-1658-484E-8E76-25C718688EC2}" destId="{548D66E3-A78C-4DF6-BD07-381D30EEFAAC}" srcOrd="1" destOrd="0" presId="urn:microsoft.com/office/officeart/2005/8/layout/vList5"/>
    <dgm:cxn modelId="{5E1877DE-75CF-4477-9B99-AF2E74937788}" type="presParOf" srcId="{DE022875-2D8C-438A-9331-01036DBB1DC0}" destId="{88087212-C75E-4D4C-827B-C7894C28B807}" srcOrd="3" destOrd="0" presId="urn:microsoft.com/office/officeart/2005/8/layout/vList5"/>
    <dgm:cxn modelId="{DACDE87A-5C67-4D61-B546-CB92A61B696D}" type="presParOf" srcId="{DE022875-2D8C-438A-9331-01036DBB1DC0}" destId="{3DE5F880-9D31-4956-8DF8-81805402036F}" srcOrd="4" destOrd="0" presId="urn:microsoft.com/office/officeart/2005/8/layout/vList5"/>
    <dgm:cxn modelId="{F5A70A86-B2BF-4D9A-A9C0-88119032B202}" type="presParOf" srcId="{3DE5F880-9D31-4956-8DF8-81805402036F}" destId="{8554E22B-F9FB-46BE-9557-1FD4299DE65A}" srcOrd="0" destOrd="0" presId="urn:microsoft.com/office/officeart/2005/8/layout/vList5"/>
    <dgm:cxn modelId="{1D3CDDD3-224F-49F7-8CC7-80DFC905F86C}" type="presParOf" srcId="{3DE5F880-9D31-4956-8DF8-81805402036F}" destId="{4A276806-4174-4927-BC38-1982F15E605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7608FD-CF82-4C22-A93F-4B8FD374F7BD}" type="doc">
      <dgm:prSet loTypeId="urn:microsoft.com/office/officeart/2005/8/layout/radial4" loCatId="relationship" qsTypeId="urn:microsoft.com/office/officeart/2005/8/quickstyle/simple5" qsCatId="simple" csTypeId="urn:microsoft.com/office/officeart/2005/8/colors/accent2_2" csCatId="accent2" phldr="1"/>
      <dgm:spPr/>
      <dgm:t>
        <a:bodyPr/>
        <a:lstStyle/>
        <a:p>
          <a:endParaRPr lang="en-US"/>
        </a:p>
      </dgm:t>
    </dgm:pt>
    <dgm:pt modelId="{3337C6D9-D056-44F0-8F8F-96D5B0C82AB1}">
      <dgm:prSet phldrT="[Text]"/>
      <dgm:spPr/>
      <dgm:t>
        <a:bodyPr/>
        <a:lstStyle/>
        <a:p>
          <a:r>
            <a:rPr lang="en-US" dirty="0" smtClean="0"/>
            <a:t>EAP Type(s) Deployed</a:t>
          </a:r>
          <a:endParaRPr lang="en-US" dirty="0"/>
        </a:p>
      </dgm:t>
    </dgm:pt>
    <dgm:pt modelId="{CC673C72-652F-4643-838D-046797FABE95}" type="parTrans" cxnId="{7309FD83-F419-4EFB-A40A-CD1F911532D8}">
      <dgm:prSet/>
      <dgm:spPr/>
      <dgm:t>
        <a:bodyPr/>
        <a:lstStyle/>
        <a:p>
          <a:endParaRPr lang="en-US"/>
        </a:p>
      </dgm:t>
    </dgm:pt>
    <dgm:pt modelId="{B75C2462-C1EA-4373-9A06-961CF7ABFF5F}" type="sibTrans" cxnId="{7309FD83-F419-4EFB-A40A-CD1F911532D8}">
      <dgm:prSet/>
      <dgm:spPr/>
      <dgm:t>
        <a:bodyPr/>
        <a:lstStyle/>
        <a:p>
          <a:endParaRPr lang="en-US"/>
        </a:p>
      </dgm:t>
    </dgm:pt>
    <dgm:pt modelId="{3A2BFE28-AD57-41E6-BB56-DE51DBFFA9F9}">
      <dgm:prSet phldrT="[Text]"/>
      <dgm:spPr/>
      <dgm:t>
        <a:bodyPr/>
        <a:lstStyle/>
        <a:p>
          <a:r>
            <a:rPr lang="en-US" dirty="0" smtClean="0"/>
            <a:t>Client Support</a:t>
          </a:r>
          <a:endParaRPr lang="en-US" dirty="0"/>
        </a:p>
      </dgm:t>
    </dgm:pt>
    <dgm:pt modelId="{37D1ABC4-3F8F-4753-B399-924FB0C4D0BD}" type="parTrans" cxnId="{8B07D65F-6269-4316-88E4-CEBF1F5682CB}">
      <dgm:prSet/>
      <dgm:spPr/>
      <dgm:t>
        <a:bodyPr/>
        <a:lstStyle/>
        <a:p>
          <a:endParaRPr lang="en-US"/>
        </a:p>
      </dgm:t>
    </dgm:pt>
    <dgm:pt modelId="{33890C13-7439-4A41-BCFB-F7B756356C19}" type="sibTrans" cxnId="{8B07D65F-6269-4316-88E4-CEBF1F5682CB}">
      <dgm:prSet/>
      <dgm:spPr/>
      <dgm:t>
        <a:bodyPr/>
        <a:lstStyle/>
        <a:p>
          <a:endParaRPr lang="en-US"/>
        </a:p>
      </dgm:t>
    </dgm:pt>
    <dgm:pt modelId="{69F647C5-D259-4049-A99C-44DBCFE3849E}">
      <dgm:prSet phldrT="[Text]"/>
      <dgm:spPr/>
      <dgm:t>
        <a:bodyPr/>
        <a:lstStyle/>
        <a:p>
          <a:r>
            <a:rPr lang="en-US" dirty="0" smtClean="0"/>
            <a:t>Security vs. Complexity</a:t>
          </a:r>
          <a:endParaRPr lang="en-US" dirty="0"/>
        </a:p>
      </dgm:t>
    </dgm:pt>
    <dgm:pt modelId="{81987715-0DF2-4A6C-B4A0-8984D3FD43B4}" type="parTrans" cxnId="{87BEE80D-C913-411F-AD73-4C7BAFE6FA2E}">
      <dgm:prSet/>
      <dgm:spPr/>
      <dgm:t>
        <a:bodyPr/>
        <a:lstStyle/>
        <a:p>
          <a:endParaRPr lang="en-US"/>
        </a:p>
      </dgm:t>
    </dgm:pt>
    <dgm:pt modelId="{14D00C70-DD84-4D4A-8898-73F9A2C33891}" type="sibTrans" cxnId="{87BEE80D-C913-411F-AD73-4C7BAFE6FA2E}">
      <dgm:prSet/>
      <dgm:spPr/>
      <dgm:t>
        <a:bodyPr/>
        <a:lstStyle/>
        <a:p>
          <a:endParaRPr lang="en-US"/>
        </a:p>
      </dgm:t>
    </dgm:pt>
    <dgm:pt modelId="{7D03CA6C-2A02-4CC8-963F-7CA4F5212434}">
      <dgm:prSet phldrT="[Text]"/>
      <dgm:spPr/>
      <dgm:t>
        <a:bodyPr/>
        <a:lstStyle/>
        <a:p>
          <a:r>
            <a:rPr lang="en-US" dirty="0" smtClean="0"/>
            <a:t>Authentication Server Support</a:t>
          </a:r>
          <a:endParaRPr lang="en-US" dirty="0"/>
        </a:p>
      </dgm:t>
    </dgm:pt>
    <dgm:pt modelId="{40CDF087-1EFA-493E-B202-5D4FAF0BCC5B}" type="parTrans" cxnId="{7445F7BB-6F78-4367-875C-7141A02F2C62}">
      <dgm:prSet/>
      <dgm:spPr/>
      <dgm:t>
        <a:bodyPr/>
        <a:lstStyle/>
        <a:p>
          <a:endParaRPr lang="en-US"/>
        </a:p>
      </dgm:t>
    </dgm:pt>
    <dgm:pt modelId="{1ED8DCE7-0769-4C3A-AA63-5A38342BCB7E}" type="sibTrans" cxnId="{7445F7BB-6F78-4367-875C-7141A02F2C62}">
      <dgm:prSet/>
      <dgm:spPr/>
      <dgm:t>
        <a:bodyPr/>
        <a:lstStyle/>
        <a:p>
          <a:endParaRPr lang="en-US"/>
        </a:p>
      </dgm:t>
    </dgm:pt>
    <dgm:pt modelId="{FEDBA626-C781-43E2-8321-9253AA56558E}" type="pres">
      <dgm:prSet presAssocID="{467608FD-CF82-4C22-A93F-4B8FD374F7BD}" presName="cycle" presStyleCnt="0">
        <dgm:presLayoutVars>
          <dgm:chMax val="1"/>
          <dgm:dir/>
          <dgm:animLvl val="ctr"/>
          <dgm:resizeHandles val="exact"/>
        </dgm:presLayoutVars>
      </dgm:prSet>
      <dgm:spPr/>
      <dgm:t>
        <a:bodyPr/>
        <a:lstStyle/>
        <a:p>
          <a:endParaRPr lang="en-US"/>
        </a:p>
      </dgm:t>
    </dgm:pt>
    <dgm:pt modelId="{70E8BAD0-53EF-42FA-96DB-1AEFA36D5109}" type="pres">
      <dgm:prSet presAssocID="{3337C6D9-D056-44F0-8F8F-96D5B0C82AB1}" presName="centerShape" presStyleLbl="node0" presStyleIdx="0" presStyleCnt="1"/>
      <dgm:spPr/>
      <dgm:t>
        <a:bodyPr/>
        <a:lstStyle/>
        <a:p>
          <a:endParaRPr lang="en-US"/>
        </a:p>
      </dgm:t>
    </dgm:pt>
    <dgm:pt modelId="{6A9ABA1F-6AC3-4948-8AE0-9F1FDEDA8266}" type="pres">
      <dgm:prSet presAssocID="{37D1ABC4-3F8F-4753-B399-924FB0C4D0BD}" presName="parTrans" presStyleLbl="bgSibTrans2D1" presStyleIdx="0" presStyleCnt="3"/>
      <dgm:spPr/>
      <dgm:t>
        <a:bodyPr/>
        <a:lstStyle/>
        <a:p>
          <a:endParaRPr lang="en-US"/>
        </a:p>
      </dgm:t>
    </dgm:pt>
    <dgm:pt modelId="{9F1A4FEC-968D-4836-8DDD-9040354964C4}" type="pres">
      <dgm:prSet presAssocID="{3A2BFE28-AD57-41E6-BB56-DE51DBFFA9F9}" presName="node" presStyleLbl="node1" presStyleIdx="0" presStyleCnt="3">
        <dgm:presLayoutVars>
          <dgm:bulletEnabled val="1"/>
        </dgm:presLayoutVars>
      </dgm:prSet>
      <dgm:spPr/>
      <dgm:t>
        <a:bodyPr/>
        <a:lstStyle/>
        <a:p>
          <a:endParaRPr lang="en-US"/>
        </a:p>
      </dgm:t>
    </dgm:pt>
    <dgm:pt modelId="{EFD1304A-5001-49FC-ACE4-698F35C2B01A}" type="pres">
      <dgm:prSet presAssocID="{81987715-0DF2-4A6C-B4A0-8984D3FD43B4}" presName="parTrans" presStyleLbl="bgSibTrans2D1" presStyleIdx="1" presStyleCnt="3"/>
      <dgm:spPr/>
      <dgm:t>
        <a:bodyPr/>
        <a:lstStyle/>
        <a:p>
          <a:endParaRPr lang="en-US"/>
        </a:p>
      </dgm:t>
    </dgm:pt>
    <dgm:pt modelId="{71A6FCE9-7E2C-4C86-A59B-753A3E3348C1}" type="pres">
      <dgm:prSet presAssocID="{69F647C5-D259-4049-A99C-44DBCFE3849E}" presName="node" presStyleLbl="node1" presStyleIdx="1" presStyleCnt="3">
        <dgm:presLayoutVars>
          <dgm:bulletEnabled val="1"/>
        </dgm:presLayoutVars>
      </dgm:prSet>
      <dgm:spPr/>
      <dgm:t>
        <a:bodyPr/>
        <a:lstStyle/>
        <a:p>
          <a:endParaRPr lang="en-US"/>
        </a:p>
      </dgm:t>
    </dgm:pt>
    <dgm:pt modelId="{8A4697AE-003B-475D-A8E8-A83E9EEFA2A0}" type="pres">
      <dgm:prSet presAssocID="{40CDF087-1EFA-493E-B202-5D4FAF0BCC5B}" presName="parTrans" presStyleLbl="bgSibTrans2D1" presStyleIdx="2" presStyleCnt="3"/>
      <dgm:spPr/>
      <dgm:t>
        <a:bodyPr/>
        <a:lstStyle/>
        <a:p>
          <a:endParaRPr lang="en-US"/>
        </a:p>
      </dgm:t>
    </dgm:pt>
    <dgm:pt modelId="{B16BAE35-D024-4704-9C9E-DFFD3CFCF9B2}" type="pres">
      <dgm:prSet presAssocID="{7D03CA6C-2A02-4CC8-963F-7CA4F5212434}" presName="node" presStyleLbl="node1" presStyleIdx="2" presStyleCnt="3">
        <dgm:presLayoutVars>
          <dgm:bulletEnabled val="1"/>
        </dgm:presLayoutVars>
      </dgm:prSet>
      <dgm:spPr/>
      <dgm:t>
        <a:bodyPr/>
        <a:lstStyle/>
        <a:p>
          <a:endParaRPr lang="en-US"/>
        </a:p>
      </dgm:t>
    </dgm:pt>
  </dgm:ptLst>
  <dgm:cxnLst>
    <dgm:cxn modelId="{BD5720F1-BE65-47E2-A1D5-2DBE708D5A9F}" type="presOf" srcId="{69F647C5-D259-4049-A99C-44DBCFE3849E}" destId="{71A6FCE9-7E2C-4C86-A59B-753A3E3348C1}" srcOrd="0" destOrd="0" presId="urn:microsoft.com/office/officeart/2005/8/layout/radial4"/>
    <dgm:cxn modelId="{8DF40F5D-D05D-4578-B5A5-214267DD6461}" type="presOf" srcId="{81987715-0DF2-4A6C-B4A0-8984D3FD43B4}" destId="{EFD1304A-5001-49FC-ACE4-698F35C2B01A}" srcOrd="0" destOrd="0" presId="urn:microsoft.com/office/officeart/2005/8/layout/radial4"/>
    <dgm:cxn modelId="{D6E0D5D4-0D78-4D4A-9F37-3C37D192E9A9}" type="presOf" srcId="{3A2BFE28-AD57-41E6-BB56-DE51DBFFA9F9}" destId="{9F1A4FEC-968D-4836-8DDD-9040354964C4}" srcOrd="0" destOrd="0" presId="urn:microsoft.com/office/officeart/2005/8/layout/radial4"/>
    <dgm:cxn modelId="{8B07D65F-6269-4316-88E4-CEBF1F5682CB}" srcId="{3337C6D9-D056-44F0-8F8F-96D5B0C82AB1}" destId="{3A2BFE28-AD57-41E6-BB56-DE51DBFFA9F9}" srcOrd="0" destOrd="0" parTransId="{37D1ABC4-3F8F-4753-B399-924FB0C4D0BD}" sibTransId="{33890C13-7439-4A41-BCFB-F7B756356C19}"/>
    <dgm:cxn modelId="{7A968E0A-13F2-42D2-9651-4BF9E8994311}" type="presOf" srcId="{467608FD-CF82-4C22-A93F-4B8FD374F7BD}" destId="{FEDBA626-C781-43E2-8321-9253AA56558E}" srcOrd="0" destOrd="0" presId="urn:microsoft.com/office/officeart/2005/8/layout/radial4"/>
    <dgm:cxn modelId="{87BEE80D-C913-411F-AD73-4C7BAFE6FA2E}" srcId="{3337C6D9-D056-44F0-8F8F-96D5B0C82AB1}" destId="{69F647C5-D259-4049-A99C-44DBCFE3849E}" srcOrd="1" destOrd="0" parTransId="{81987715-0DF2-4A6C-B4A0-8984D3FD43B4}" sibTransId="{14D00C70-DD84-4D4A-8898-73F9A2C33891}"/>
    <dgm:cxn modelId="{7445F7BB-6F78-4367-875C-7141A02F2C62}" srcId="{3337C6D9-D056-44F0-8F8F-96D5B0C82AB1}" destId="{7D03CA6C-2A02-4CC8-963F-7CA4F5212434}" srcOrd="2" destOrd="0" parTransId="{40CDF087-1EFA-493E-B202-5D4FAF0BCC5B}" sibTransId="{1ED8DCE7-0769-4C3A-AA63-5A38342BCB7E}"/>
    <dgm:cxn modelId="{472EC7B4-D0D2-45FA-B9E9-6DBE043244C4}" type="presOf" srcId="{40CDF087-1EFA-493E-B202-5D4FAF0BCC5B}" destId="{8A4697AE-003B-475D-A8E8-A83E9EEFA2A0}" srcOrd="0" destOrd="0" presId="urn:microsoft.com/office/officeart/2005/8/layout/radial4"/>
    <dgm:cxn modelId="{DA819964-5103-4455-B7FF-6E26796F31A2}" type="presOf" srcId="{7D03CA6C-2A02-4CC8-963F-7CA4F5212434}" destId="{B16BAE35-D024-4704-9C9E-DFFD3CFCF9B2}" srcOrd="0" destOrd="0" presId="urn:microsoft.com/office/officeart/2005/8/layout/radial4"/>
    <dgm:cxn modelId="{22217784-3EC0-4893-9C68-39FE5B1E4CEE}" type="presOf" srcId="{37D1ABC4-3F8F-4753-B399-924FB0C4D0BD}" destId="{6A9ABA1F-6AC3-4948-8AE0-9F1FDEDA8266}" srcOrd="0" destOrd="0" presId="urn:microsoft.com/office/officeart/2005/8/layout/radial4"/>
    <dgm:cxn modelId="{7309FD83-F419-4EFB-A40A-CD1F911532D8}" srcId="{467608FD-CF82-4C22-A93F-4B8FD374F7BD}" destId="{3337C6D9-D056-44F0-8F8F-96D5B0C82AB1}" srcOrd="0" destOrd="0" parTransId="{CC673C72-652F-4643-838D-046797FABE95}" sibTransId="{B75C2462-C1EA-4373-9A06-961CF7ABFF5F}"/>
    <dgm:cxn modelId="{1D40B96B-EBB0-462E-9ED2-1FD7B5CE84BA}" type="presOf" srcId="{3337C6D9-D056-44F0-8F8F-96D5B0C82AB1}" destId="{70E8BAD0-53EF-42FA-96DB-1AEFA36D5109}" srcOrd="0" destOrd="0" presId="urn:microsoft.com/office/officeart/2005/8/layout/radial4"/>
    <dgm:cxn modelId="{DEAD73D8-6609-46AF-8826-3996E716552C}" type="presParOf" srcId="{FEDBA626-C781-43E2-8321-9253AA56558E}" destId="{70E8BAD0-53EF-42FA-96DB-1AEFA36D5109}" srcOrd="0" destOrd="0" presId="urn:microsoft.com/office/officeart/2005/8/layout/radial4"/>
    <dgm:cxn modelId="{6B4EA7FC-753D-46D7-8722-065651F0A7C0}" type="presParOf" srcId="{FEDBA626-C781-43E2-8321-9253AA56558E}" destId="{6A9ABA1F-6AC3-4948-8AE0-9F1FDEDA8266}" srcOrd="1" destOrd="0" presId="urn:microsoft.com/office/officeart/2005/8/layout/radial4"/>
    <dgm:cxn modelId="{4A00C811-B822-404B-9BB6-6E3109AF632B}" type="presParOf" srcId="{FEDBA626-C781-43E2-8321-9253AA56558E}" destId="{9F1A4FEC-968D-4836-8DDD-9040354964C4}" srcOrd="2" destOrd="0" presId="urn:microsoft.com/office/officeart/2005/8/layout/radial4"/>
    <dgm:cxn modelId="{55944588-B218-4618-9251-14DB1C6BFD04}" type="presParOf" srcId="{FEDBA626-C781-43E2-8321-9253AA56558E}" destId="{EFD1304A-5001-49FC-ACE4-698F35C2B01A}" srcOrd="3" destOrd="0" presId="urn:microsoft.com/office/officeart/2005/8/layout/radial4"/>
    <dgm:cxn modelId="{7C703E0A-A217-40C8-A2AC-C3F408E8EDA0}" type="presParOf" srcId="{FEDBA626-C781-43E2-8321-9253AA56558E}" destId="{71A6FCE9-7E2C-4C86-A59B-753A3E3348C1}" srcOrd="4" destOrd="0" presId="urn:microsoft.com/office/officeart/2005/8/layout/radial4"/>
    <dgm:cxn modelId="{370FF5D2-A91C-4105-A091-3142235E43D3}" type="presParOf" srcId="{FEDBA626-C781-43E2-8321-9253AA56558E}" destId="{8A4697AE-003B-475D-A8E8-A83E9EEFA2A0}" srcOrd="5" destOrd="0" presId="urn:microsoft.com/office/officeart/2005/8/layout/radial4"/>
    <dgm:cxn modelId="{DAD0F47A-CBF8-484A-8722-EB1B74329141}" type="presParOf" srcId="{FEDBA626-C781-43E2-8321-9253AA56558E}" destId="{B16BAE35-D024-4704-9C9E-DFFD3CFCF9B2}"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343A29-370A-412A-8DD7-53110DF60F0F}"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en-US"/>
        </a:p>
      </dgm:t>
    </dgm:pt>
    <dgm:pt modelId="{573CE52C-3BB0-48F9-ACF8-835B16134E1C}">
      <dgm:prSet phldrT="[Text]"/>
      <dgm:spPr/>
      <dgm:t>
        <a:bodyPr/>
        <a:lstStyle/>
        <a:p>
          <a:r>
            <a:rPr lang="en-US" dirty="0" smtClean="0"/>
            <a:t>Strong Authentication</a:t>
          </a:r>
          <a:endParaRPr lang="en-US" dirty="0"/>
        </a:p>
      </dgm:t>
    </dgm:pt>
    <dgm:pt modelId="{A39ED66F-63A1-41D2-862B-D7B1A2FF8A67}" type="parTrans" cxnId="{8D309A69-B175-4972-B022-04F8F5AC7D51}">
      <dgm:prSet/>
      <dgm:spPr/>
      <dgm:t>
        <a:bodyPr/>
        <a:lstStyle/>
        <a:p>
          <a:endParaRPr lang="en-US"/>
        </a:p>
      </dgm:t>
    </dgm:pt>
    <dgm:pt modelId="{4C5F8E52-74EB-4D6E-A91B-6EECB7026138}" type="sibTrans" cxnId="{8D309A69-B175-4972-B022-04F8F5AC7D51}">
      <dgm:prSet/>
      <dgm:spPr/>
      <dgm:t>
        <a:bodyPr/>
        <a:lstStyle/>
        <a:p>
          <a:endParaRPr lang="en-US"/>
        </a:p>
      </dgm:t>
    </dgm:pt>
    <dgm:pt modelId="{F15CB4CA-187C-4ADB-A4AF-55D108B49F86}">
      <dgm:prSet phldrT="[Text]"/>
      <dgm:spPr/>
      <dgm:t>
        <a:bodyPr/>
        <a:lstStyle/>
        <a:p>
          <a:r>
            <a:rPr lang="en-US" dirty="0" smtClean="0"/>
            <a:t>Extensible Authentication Protocol (EAP)</a:t>
          </a:r>
          <a:endParaRPr lang="en-US" dirty="0"/>
        </a:p>
      </dgm:t>
    </dgm:pt>
    <dgm:pt modelId="{6744C18A-D8DE-4C77-9F7F-096CA318B1C9}" type="parTrans" cxnId="{0080339C-727C-4F53-8675-E7BAB0F890EC}">
      <dgm:prSet/>
      <dgm:spPr/>
      <dgm:t>
        <a:bodyPr/>
        <a:lstStyle/>
        <a:p>
          <a:endParaRPr lang="en-US"/>
        </a:p>
      </dgm:t>
    </dgm:pt>
    <dgm:pt modelId="{A5C5E366-5345-43D3-9B14-13DC93D9D46F}" type="sibTrans" cxnId="{0080339C-727C-4F53-8675-E7BAB0F890EC}">
      <dgm:prSet/>
      <dgm:spPr/>
      <dgm:t>
        <a:bodyPr/>
        <a:lstStyle/>
        <a:p>
          <a:endParaRPr lang="en-US"/>
        </a:p>
      </dgm:t>
    </dgm:pt>
    <dgm:pt modelId="{5D2F3FB6-6BD0-4713-952B-3736D13BBADD}">
      <dgm:prSet phldrT="[Text]"/>
      <dgm:spPr/>
      <dgm:t>
        <a:bodyPr/>
        <a:lstStyle/>
        <a:p>
          <a:r>
            <a:rPr lang="en-US" dirty="0" smtClean="0"/>
            <a:t>Outside Methods (Protective Tunnel):</a:t>
          </a:r>
          <a:endParaRPr lang="en-US" dirty="0"/>
        </a:p>
      </dgm:t>
    </dgm:pt>
    <dgm:pt modelId="{F3F45BA5-F0D3-44D2-A80F-05F129C808B1}" type="parTrans" cxnId="{318A2942-F52A-4C7F-B4C1-E8C9D71533D4}">
      <dgm:prSet/>
      <dgm:spPr/>
      <dgm:t>
        <a:bodyPr/>
        <a:lstStyle/>
        <a:p>
          <a:endParaRPr lang="en-US"/>
        </a:p>
      </dgm:t>
    </dgm:pt>
    <dgm:pt modelId="{DA219EEB-C6C6-4503-88F0-49BEDCD136BD}" type="sibTrans" cxnId="{318A2942-F52A-4C7F-B4C1-E8C9D71533D4}">
      <dgm:prSet/>
      <dgm:spPr/>
      <dgm:t>
        <a:bodyPr/>
        <a:lstStyle/>
        <a:p>
          <a:endParaRPr lang="en-US"/>
        </a:p>
      </dgm:t>
    </dgm:pt>
    <dgm:pt modelId="{3A23FB99-6B8A-46B8-A7A6-104F744DAE78}">
      <dgm:prSet phldrT="[Text]"/>
      <dgm:spPr/>
      <dgm:t>
        <a:bodyPr/>
        <a:lstStyle/>
        <a:p>
          <a:r>
            <a:rPr lang="en-US" dirty="0" smtClean="0"/>
            <a:t>PEAP</a:t>
          </a:r>
          <a:endParaRPr lang="en-US" dirty="0"/>
        </a:p>
      </dgm:t>
    </dgm:pt>
    <dgm:pt modelId="{A5F0C922-F35F-4E37-91A3-0DED64F9953F}" type="parTrans" cxnId="{05B3F019-C6E2-423D-9A91-2D5C4D1D9010}">
      <dgm:prSet/>
      <dgm:spPr/>
      <dgm:t>
        <a:bodyPr/>
        <a:lstStyle/>
        <a:p>
          <a:endParaRPr lang="en-US"/>
        </a:p>
      </dgm:t>
    </dgm:pt>
    <dgm:pt modelId="{669761E5-A3F3-46C4-9CED-0F14B6A65E2D}" type="sibTrans" cxnId="{05B3F019-C6E2-423D-9A91-2D5C4D1D9010}">
      <dgm:prSet/>
      <dgm:spPr/>
      <dgm:t>
        <a:bodyPr/>
        <a:lstStyle/>
        <a:p>
          <a:endParaRPr lang="en-US"/>
        </a:p>
      </dgm:t>
    </dgm:pt>
    <dgm:pt modelId="{0B9BF53A-7623-4062-9825-F60B88A3AB47}">
      <dgm:prSet phldrT="[Text]"/>
      <dgm:spPr/>
      <dgm:t>
        <a:bodyPr/>
        <a:lstStyle/>
        <a:p>
          <a:r>
            <a:rPr lang="en-US" dirty="0" smtClean="0"/>
            <a:t>EAP-FAST</a:t>
          </a:r>
          <a:endParaRPr lang="en-US" dirty="0"/>
        </a:p>
      </dgm:t>
    </dgm:pt>
    <dgm:pt modelId="{3B862A74-79E7-407B-AE17-540785F80271}" type="parTrans" cxnId="{AB697C03-41CF-4B55-94E1-FE0E99185011}">
      <dgm:prSet/>
      <dgm:spPr/>
      <dgm:t>
        <a:bodyPr/>
        <a:lstStyle/>
        <a:p>
          <a:endParaRPr lang="en-US"/>
        </a:p>
      </dgm:t>
    </dgm:pt>
    <dgm:pt modelId="{CA04EC09-792B-4C6A-9F15-87D823A8F37B}" type="sibTrans" cxnId="{AB697C03-41CF-4B55-94E1-FE0E99185011}">
      <dgm:prSet/>
      <dgm:spPr/>
      <dgm:t>
        <a:bodyPr/>
        <a:lstStyle/>
        <a:p>
          <a:endParaRPr lang="en-US"/>
        </a:p>
      </dgm:t>
    </dgm:pt>
    <dgm:pt modelId="{B82DEAC0-701E-4841-B899-F8A86F297C27}">
      <dgm:prSet phldrT="[Text]"/>
      <dgm:spPr/>
      <dgm:t>
        <a:bodyPr/>
        <a:lstStyle/>
        <a:p>
          <a:r>
            <a:rPr lang="en-US" dirty="0" smtClean="0"/>
            <a:t>Inside Methods (Authentication Credentials):</a:t>
          </a:r>
          <a:endParaRPr lang="en-US" dirty="0"/>
        </a:p>
      </dgm:t>
    </dgm:pt>
    <dgm:pt modelId="{96486D98-301F-40AF-95DB-D8C16239CEAD}" type="parTrans" cxnId="{94AAD4F7-EEBB-42A0-B473-7079AB9C4C1D}">
      <dgm:prSet/>
      <dgm:spPr/>
      <dgm:t>
        <a:bodyPr/>
        <a:lstStyle/>
        <a:p>
          <a:endParaRPr lang="en-US"/>
        </a:p>
      </dgm:t>
    </dgm:pt>
    <dgm:pt modelId="{D3738BEF-991D-420C-8977-FC35DA752934}" type="sibTrans" cxnId="{94AAD4F7-EEBB-42A0-B473-7079AB9C4C1D}">
      <dgm:prSet/>
      <dgm:spPr/>
      <dgm:t>
        <a:bodyPr/>
        <a:lstStyle/>
        <a:p>
          <a:endParaRPr lang="en-US"/>
        </a:p>
      </dgm:t>
    </dgm:pt>
    <dgm:pt modelId="{D6E9526A-7A1D-4BF4-AAD8-FDA214BE41D0}">
      <dgm:prSet phldrT="[Text]"/>
      <dgm:spPr/>
      <dgm:t>
        <a:bodyPr/>
        <a:lstStyle/>
        <a:p>
          <a:r>
            <a:rPr lang="en-US" dirty="0" smtClean="0"/>
            <a:t>EAP-MSCHAPv2</a:t>
          </a:r>
          <a:endParaRPr lang="en-US" dirty="0"/>
        </a:p>
      </dgm:t>
    </dgm:pt>
    <dgm:pt modelId="{33A3B748-8E2C-4817-BFDA-6B6000666FEE}" type="parTrans" cxnId="{2BCF2E41-75F5-48F4-B561-2EE214FE4042}">
      <dgm:prSet/>
      <dgm:spPr/>
      <dgm:t>
        <a:bodyPr/>
        <a:lstStyle/>
        <a:p>
          <a:endParaRPr lang="en-US"/>
        </a:p>
      </dgm:t>
    </dgm:pt>
    <dgm:pt modelId="{55F77ED2-191B-4368-81D5-9EF6129C0B83}" type="sibTrans" cxnId="{2BCF2E41-75F5-48F4-B561-2EE214FE4042}">
      <dgm:prSet/>
      <dgm:spPr/>
      <dgm:t>
        <a:bodyPr/>
        <a:lstStyle/>
        <a:p>
          <a:endParaRPr lang="en-US"/>
        </a:p>
      </dgm:t>
    </dgm:pt>
    <dgm:pt modelId="{76892342-B5B3-4F82-AF23-03E7BFE526FF}">
      <dgm:prSet phldrT="[Text]"/>
      <dgm:spPr/>
      <dgm:t>
        <a:bodyPr/>
        <a:lstStyle/>
        <a:p>
          <a:r>
            <a:rPr lang="en-US" dirty="0" smtClean="0"/>
            <a:t>EAP-GTC</a:t>
          </a:r>
          <a:endParaRPr lang="en-US" dirty="0"/>
        </a:p>
      </dgm:t>
    </dgm:pt>
    <dgm:pt modelId="{0DB917A5-76BA-48CD-9011-7C8452732CCA}" type="parTrans" cxnId="{81C57897-737C-423A-8BBE-EEF99E6C6AD0}">
      <dgm:prSet/>
      <dgm:spPr/>
      <dgm:t>
        <a:bodyPr/>
        <a:lstStyle/>
        <a:p>
          <a:endParaRPr lang="en-US"/>
        </a:p>
      </dgm:t>
    </dgm:pt>
    <dgm:pt modelId="{6E85FFC1-E7A2-4C78-86D2-A782C8F1EC89}" type="sibTrans" cxnId="{81C57897-737C-423A-8BBE-EEF99E6C6AD0}">
      <dgm:prSet/>
      <dgm:spPr/>
      <dgm:t>
        <a:bodyPr/>
        <a:lstStyle/>
        <a:p>
          <a:endParaRPr lang="en-US"/>
        </a:p>
      </dgm:t>
    </dgm:pt>
    <dgm:pt modelId="{B9469C53-C6CF-4015-B4BE-A7D4D2BE67CE}">
      <dgm:prSet phldrT="[Text]"/>
      <dgm:spPr>
        <a:ln>
          <a:solidFill>
            <a:schemeClr val="accent2"/>
          </a:solidFill>
        </a:ln>
      </dgm:spPr>
      <dgm:t>
        <a:bodyPr/>
        <a:lstStyle/>
        <a:p>
          <a:r>
            <a:rPr lang="en-US" dirty="0" smtClean="0"/>
            <a:t>AES</a:t>
          </a:r>
          <a:endParaRPr lang="en-US" dirty="0"/>
        </a:p>
      </dgm:t>
    </dgm:pt>
    <dgm:pt modelId="{6AB4D763-89F6-474B-A379-A85A63FF0B74}" type="sibTrans" cxnId="{81F06FC3-1B1A-43E0-9233-88B0D1450859}">
      <dgm:prSet/>
      <dgm:spPr/>
      <dgm:t>
        <a:bodyPr/>
        <a:lstStyle/>
        <a:p>
          <a:endParaRPr lang="en-US"/>
        </a:p>
      </dgm:t>
    </dgm:pt>
    <dgm:pt modelId="{20C23712-BCE1-4542-ABCB-77DF9FF8ACF1}" type="parTrans" cxnId="{81F06FC3-1B1A-43E0-9233-88B0D1450859}">
      <dgm:prSet/>
      <dgm:spPr/>
      <dgm:t>
        <a:bodyPr/>
        <a:lstStyle/>
        <a:p>
          <a:endParaRPr lang="en-US"/>
        </a:p>
      </dgm:t>
    </dgm:pt>
    <dgm:pt modelId="{F5E2541C-EE5A-42CF-A7B2-23FD61A953CB}">
      <dgm:prSet phldrT="[Text]"/>
      <dgm:spPr>
        <a:solidFill>
          <a:schemeClr val="accent2"/>
        </a:solidFill>
      </dgm:spPr>
      <dgm:t>
        <a:bodyPr/>
        <a:lstStyle/>
        <a:p>
          <a:r>
            <a:rPr lang="en-US" dirty="0" smtClean="0"/>
            <a:t>Strong Encryption</a:t>
          </a:r>
          <a:endParaRPr lang="en-US" dirty="0"/>
        </a:p>
      </dgm:t>
    </dgm:pt>
    <dgm:pt modelId="{1D4547A2-E9CE-4235-AA9A-B29797B74244}" type="sibTrans" cxnId="{6077B367-7316-4626-907B-9DD0DA6118FB}">
      <dgm:prSet/>
      <dgm:spPr/>
      <dgm:t>
        <a:bodyPr/>
        <a:lstStyle/>
        <a:p>
          <a:endParaRPr lang="en-US"/>
        </a:p>
      </dgm:t>
    </dgm:pt>
    <dgm:pt modelId="{BCF03E2D-30C1-4BFF-A96A-AB6EF0E1ED93}" type="parTrans" cxnId="{6077B367-7316-4626-907B-9DD0DA6118FB}">
      <dgm:prSet/>
      <dgm:spPr/>
      <dgm:t>
        <a:bodyPr/>
        <a:lstStyle/>
        <a:p>
          <a:endParaRPr lang="en-US"/>
        </a:p>
      </dgm:t>
    </dgm:pt>
    <dgm:pt modelId="{78351B0D-52EE-4487-8B20-1F9C87B2C2A7}">
      <dgm:prSet phldrT="[Text]"/>
      <dgm:spPr/>
      <dgm:t>
        <a:bodyPr/>
        <a:lstStyle/>
        <a:p>
          <a:r>
            <a:rPr lang="en-US" dirty="0" smtClean="0"/>
            <a:t>EAP-TLS (Certificate Based)</a:t>
          </a:r>
          <a:endParaRPr lang="en-US" dirty="0"/>
        </a:p>
      </dgm:t>
    </dgm:pt>
    <dgm:pt modelId="{CD05EB8A-BFE3-4FC1-9D63-DF4027E2590C}" type="parTrans" cxnId="{1ACE39D9-12A9-41D5-8B79-535441C294A2}">
      <dgm:prSet/>
      <dgm:spPr/>
    </dgm:pt>
    <dgm:pt modelId="{2159DEB6-299F-4C25-9560-97EE0E3C6CE2}" type="sibTrans" cxnId="{1ACE39D9-12A9-41D5-8B79-535441C294A2}">
      <dgm:prSet/>
      <dgm:spPr/>
    </dgm:pt>
    <dgm:pt modelId="{DFAFF92C-9FA3-4250-977B-6A9CE6409668}" type="pres">
      <dgm:prSet presAssocID="{25343A29-370A-412A-8DD7-53110DF60F0F}" presName="linear" presStyleCnt="0">
        <dgm:presLayoutVars>
          <dgm:dir/>
          <dgm:animLvl val="lvl"/>
          <dgm:resizeHandles val="exact"/>
        </dgm:presLayoutVars>
      </dgm:prSet>
      <dgm:spPr/>
      <dgm:t>
        <a:bodyPr/>
        <a:lstStyle/>
        <a:p>
          <a:endParaRPr lang="en-US"/>
        </a:p>
      </dgm:t>
    </dgm:pt>
    <dgm:pt modelId="{1496446B-80C7-496A-A331-115C55450C85}" type="pres">
      <dgm:prSet presAssocID="{573CE52C-3BB0-48F9-ACF8-835B16134E1C}" presName="parentLin" presStyleCnt="0"/>
      <dgm:spPr/>
    </dgm:pt>
    <dgm:pt modelId="{E8EB77BC-1A9A-4E7B-B63D-B8993E59A582}" type="pres">
      <dgm:prSet presAssocID="{573CE52C-3BB0-48F9-ACF8-835B16134E1C}" presName="parentLeftMargin" presStyleLbl="node1" presStyleIdx="0" presStyleCnt="2"/>
      <dgm:spPr/>
      <dgm:t>
        <a:bodyPr/>
        <a:lstStyle/>
        <a:p>
          <a:endParaRPr lang="en-US"/>
        </a:p>
      </dgm:t>
    </dgm:pt>
    <dgm:pt modelId="{5770A630-DC19-4867-AD0F-8C30C087C32A}" type="pres">
      <dgm:prSet presAssocID="{573CE52C-3BB0-48F9-ACF8-835B16134E1C}" presName="parentText" presStyleLbl="node1" presStyleIdx="0" presStyleCnt="2">
        <dgm:presLayoutVars>
          <dgm:chMax val="0"/>
          <dgm:bulletEnabled val="1"/>
        </dgm:presLayoutVars>
      </dgm:prSet>
      <dgm:spPr/>
      <dgm:t>
        <a:bodyPr/>
        <a:lstStyle/>
        <a:p>
          <a:endParaRPr lang="en-US"/>
        </a:p>
      </dgm:t>
    </dgm:pt>
    <dgm:pt modelId="{44303695-B8B1-4CCC-B676-DB1A2865FBDA}" type="pres">
      <dgm:prSet presAssocID="{573CE52C-3BB0-48F9-ACF8-835B16134E1C}" presName="negativeSpace" presStyleCnt="0"/>
      <dgm:spPr/>
    </dgm:pt>
    <dgm:pt modelId="{4B6D03DD-2B5B-4691-9FFB-1C99929890B4}" type="pres">
      <dgm:prSet presAssocID="{573CE52C-3BB0-48F9-ACF8-835B16134E1C}" presName="childText" presStyleLbl="conFgAcc1" presStyleIdx="0" presStyleCnt="2">
        <dgm:presLayoutVars>
          <dgm:bulletEnabled val="1"/>
        </dgm:presLayoutVars>
      </dgm:prSet>
      <dgm:spPr/>
      <dgm:t>
        <a:bodyPr/>
        <a:lstStyle/>
        <a:p>
          <a:endParaRPr lang="en-US"/>
        </a:p>
      </dgm:t>
    </dgm:pt>
    <dgm:pt modelId="{843FE9CF-265D-4EE0-8D44-6AF05F298309}" type="pres">
      <dgm:prSet presAssocID="{4C5F8E52-74EB-4D6E-A91B-6EECB7026138}" presName="spaceBetweenRectangles" presStyleCnt="0"/>
      <dgm:spPr/>
    </dgm:pt>
    <dgm:pt modelId="{1B5513AF-16B2-456C-A024-73F6001FB160}" type="pres">
      <dgm:prSet presAssocID="{F5E2541C-EE5A-42CF-A7B2-23FD61A953CB}" presName="parentLin" presStyleCnt="0"/>
      <dgm:spPr/>
    </dgm:pt>
    <dgm:pt modelId="{732255E2-3EC8-4278-B090-787B51EC8EE4}" type="pres">
      <dgm:prSet presAssocID="{F5E2541C-EE5A-42CF-A7B2-23FD61A953CB}" presName="parentLeftMargin" presStyleLbl="node1" presStyleIdx="0" presStyleCnt="2"/>
      <dgm:spPr/>
      <dgm:t>
        <a:bodyPr/>
        <a:lstStyle/>
        <a:p>
          <a:endParaRPr lang="en-US"/>
        </a:p>
      </dgm:t>
    </dgm:pt>
    <dgm:pt modelId="{401C430D-61B6-422F-B2E8-0E9A3B20D28E}" type="pres">
      <dgm:prSet presAssocID="{F5E2541C-EE5A-42CF-A7B2-23FD61A953CB}" presName="parentText" presStyleLbl="node1" presStyleIdx="1" presStyleCnt="2">
        <dgm:presLayoutVars>
          <dgm:chMax val="0"/>
          <dgm:bulletEnabled val="1"/>
        </dgm:presLayoutVars>
      </dgm:prSet>
      <dgm:spPr/>
      <dgm:t>
        <a:bodyPr/>
        <a:lstStyle/>
        <a:p>
          <a:endParaRPr lang="en-US"/>
        </a:p>
      </dgm:t>
    </dgm:pt>
    <dgm:pt modelId="{E953952D-457E-492C-BA23-5DA06C663BCF}" type="pres">
      <dgm:prSet presAssocID="{F5E2541C-EE5A-42CF-A7B2-23FD61A953CB}" presName="negativeSpace" presStyleCnt="0"/>
      <dgm:spPr/>
    </dgm:pt>
    <dgm:pt modelId="{2EF75FB0-9122-4217-8C49-79C9739C3B68}" type="pres">
      <dgm:prSet presAssocID="{F5E2541C-EE5A-42CF-A7B2-23FD61A953CB}" presName="childText" presStyleLbl="conFgAcc1" presStyleIdx="1" presStyleCnt="2">
        <dgm:presLayoutVars>
          <dgm:bulletEnabled val="1"/>
        </dgm:presLayoutVars>
      </dgm:prSet>
      <dgm:spPr/>
      <dgm:t>
        <a:bodyPr/>
        <a:lstStyle/>
        <a:p>
          <a:endParaRPr lang="en-US"/>
        </a:p>
      </dgm:t>
    </dgm:pt>
  </dgm:ptLst>
  <dgm:cxnLst>
    <dgm:cxn modelId="{A75631BB-2BDF-4526-A4C4-AF2061C19DCF}" type="presOf" srcId="{0B9BF53A-7623-4062-9825-F60B88A3AB47}" destId="{4B6D03DD-2B5B-4691-9FFB-1C99929890B4}" srcOrd="0" destOrd="3" presId="urn:microsoft.com/office/officeart/2005/8/layout/list1"/>
    <dgm:cxn modelId="{C8F1D74F-771D-4443-99FF-B407D7A2813C}" type="presOf" srcId="{F5E2541C-EE5A-42CF-A7B2-23FD61A953CB}" destId="{401C430D-61B6-422F-B2E8-0E9A3B20D28E}" srcOrd="1" destOrd="0" presId="urn:microsoft.com/office/officeart/2005/8/layout/list1"/>
    <dgm:cxn modelId="{F4581994-14E4-43CF-8C6E-1DC5AC587CE1}" type="presOf" srcId="{B9469C53-C6CF-4015-B4BE-A7D4D2BE67CE}" destId="{2EF75FB0-9122-4217-8C49-79C9739C3B68}" srcOrd="0" destOrd="0" presId="urn:microsoft.com/office/officeart/2005/8/layout/list1"/>
    <dgm:cxn modelId="{829EACC7-FA2C-43CA-9E09-F63880734E5D}" type="presOf" srcId="{3A23FB99-6B8A-46B8-A7A6-104F744DAE78}" destId="{4B6D03DD-2B5B-4691-9FFB-1C99929890B4}" srcOrd="0" destOrd="2" presId="urn:microsoft.com/office/officeart/2005/8/layout/list1"/>
    <dgm:cxn modelId="{05B3F019-C6E2-423D-9A91-2D5C4D1D9010}" srcId="{5D2F3FB6-6BD0-4713-952B-3736D13BBADD}" destId="{3A23FB99-6B8A-46B8-A7A6-104F744DAE78}" srcOrd="0" destOrd="0" parTransId="{A5F0C922-F35F-4E37-91A3-0DED64F9953F}" sibTransId="{669761E5-A3F3-46C4-9CED-0F14B6A65E2D}"/>
    <dgm:cxn modelId="{94AAD4F7-EEBB-42A0-B473-7079AB9C4C1D}" srcId="{573CE52C-3BB0-48F9-ACF8-835B16134E1C}" destId="{B82DEAC0-701E-4841-B899-F8A86F297C27}" srcOrd="2" destOrd="0" parTransId="{96486D98-301F-40AF-95DB-D8C16239CEAD}" sibTransId="{D3738BEF-991D-420C-8977-FC35DA752934}"/>
    <dgm:cxn modelId="{0080339C-727C-4F53-8675-E7BAB0F890EC}" srcId="{573CE52C-3BB0-48F9-ACF8-835B16134E1C}" destId="{F15CB4CA-187C-4ADB-A4AF-55D108B49F86}" srcOrd="0" destOrd="0" parTransId="{6744C18A-D8DE-4C77-9F7F-096CA318B1C9}" sibTransId="{A5C5E366-5345-43D3-9B14-13DC93D9D46F}"/>
    <dgm:cxn modelId="{6ED7D46D-AFD4-4010-BFDC-BBE26ECFD49C}" type="presOf" srcId="{25343A29-370A-412A-8DD7-53110DF60F0F}" destId="{DFAFF92C-9FA3-4250-977B-6A9CE6409668}" srcOrd="0" destOrd="0" presId="urn:microsoft.com/office/officeart/2005/8/layout/list1"/>
    <dgm:cxn modelId="{AB697C03-41CF-4B55-94E1-FE0E99185011}" srcId="{5D2F3FB6-6BD0-4713-952B-3736D13BBADD}" destId="{0B9BF53A-7623-4062-9825-F60B88A3AB47}" srcOrd="1" destOrd="0" parTransId="{3B862A74-79E7-407B-AE17-540785F80271}" sibTransId="{CA04EC09-792B-4C6A-9F15-87D823A8F37B}"/>
    <dgm:cxn modelId="{81C57897-737C-423A-8BBE-EEF99E6C6AD0}" srcId="{B82DEAC0-701E-4841-B899-F8A86F297C27}" destId="{76892342-B5B3-4F82-AF23-03E7BFE526FF}" srcOrd="1" destOrd="0" parTransId="{0DB917A5-76BA-48CD-9011-7C8452732CCA}" sibTransId="{6E85FFC1-E7A2-4C78-86D2-A782C8F1EC89}"/>
    <dgm:cxn modelId="{6077B367-7316-4626-907B-9DD0DA6118FB}" srcId="{25343A29-370A-412A-8DD7-53110DF60F0F}" destId="{F5E2541C-EE5A-42CF-A7B2-23FD61A953CB}" srcOrd="1" destOrd="0" parTransId="{BCF03E2D-30C1-4BFF-A96A-AB6EF0E1ED93}" sibTransId="{1D4547A2-E9CE-4235-AA9A-B29797B74244}"/>
    <dgm:cxn modelId="{C2A2F3F2-6642-4F81-9B27-59E9BDB9F849}" type="presOf" srcId="{5D2F3FB6-6BD0-4713-952B-3736D13BBADD}" destId="{4B6D03DD-2B5B-4691-9FFB-1C99929890B4}" srcOrd="0" destOrd="1" presId="urn:microsoft.com/office/officeart/2005/8/layout/list1"/>
    <dgm:cxn modelId="{318A2942-F52A-4C7F-B4C1-E8C9D71533D4}" srcId="{573CE52C-3BB0-48F9-ACF8-835B16134E1C}" destId="{5D2F3FB6-6BD0-4713-952B-3736D13BBADD}" srcOrd="1" destOrd="0" parTransId="{F3F45BA5-F0D3-44D2-A80F-05F129C808B1}" sibTransId="{DA219EEB-C6C6-4503-88F0-49BEDCD136BD}"/>
    <dgm:cxn modelId="{3FA0E95B-FFFB-4DC1-AF6B-7765644D8027}" type="presOf" srcId="{573CE52C-3BB0-48F9-ACF8-835B16134E1C}" destId="{E8EB77BC-1A9A-4E7B-B63D-B8993E59A582}" srcOrd="0" destOrd="0" presId="urn:microsoft.com/office/officeart/2005/8/layout/list1"/>
    <dgm:cxn modelId="{8D309A69-B175-4972-B022-04F8F5AC7D51}" srcId="{25343A29-370A-412A-8DD7-53110DF60F0F}" destId="{573CE52C-3BB0-48F9-ACF8-835B16134E1C}" srcOrd="0" destOrd="0" parTransId="{A39ED66F-63A1-41D2-862B-D7B1A2FF8A67}" sibTransId="{4C5F8E52-74EB-4D6E-A91B-6EECB7026138}"/>
    <dgm:cxn modelId="{D1F66866-9711-4173-8A96-8878A95659CF}" type="presOf" srcId="{F5E2541C-EE5A-42CF-A7B2-23FD61A953CB}" destId="{732255E2-3EC8-4278-B090-787B51EC8EE4}" srcOrd="0" destOrd="0" presId="urn:microsoft.com/office/officeart/2005/8/layout/list1"/>
    <dgm:cxn modelId="{D6C5799F-84CF-4FCB-9F9D-67EFC8AC47C3}" type="presOf" srcId="{F15CB4CA-187C-4ADB-A4AF-55D108B49F86}" destId="{4B6D03DD-2B5B-4691-9FFB-1C99929890B4}" srcOrd="0" destOrd="0" presId="urn:microsoft.com/office/officeart/2005/8/layout/list1"/>
    <dgm:cxn modelId="{77CE1ED5-5996-459F-B118-D3864F5549F8}" type="presOf" srcId="{78351B0D-52EE-4487-8B20-1F9C87B2C2A7}" destId="{4B6D03DD-2B5B-4691-9FFB-1C99929890B4}" srcOrd="0" destOrd="7" presId="urn:microsoft.com/office/officeart/2005/8/layout/list1"/>
    <dgm:cxn modelId="{2BCF2E41-75F5-48F4-B561-2EE214FE4042}" srcId="{B82DEAC0-701E-4841-B899-F8A86F297C27}" destId="{D6E9526A-7A1D-4BF4-AAD8-FDA214BE41D0}" srcOrd="0" destOrd="0" parTransId="{33A3B748-8E2C-4817-BFDA-6B6000666FEE}" sibTransId="{55F77ED2-191B-4368-81D5-9EF6129C0B83}"/>
    <dgm:cxn modelId="{81F06FC3-1B1A-43E0-9233-88B0D1450859}" srcId="{F5E2541C-EE5A-42CF-A7B2-23FD61A953CB}" destId="{B9469C53-C6CF-4015-B4BE-A7D4D2BE67CE}" srcOrd="0" destOrd="0" parTransId="{20C23712-BCE1-4542-ABCB-77DF9FF8ACF1}" sibTransId="{6AB4D763-89F6-474B-A379-A85A63FF0B74}"/>
    <dgm:cxn modelId="{1ACE39D9-12A9-41D5-8B79-535441C294A2}" srcId="{B82DEAC0-701E-4841-B899-F8A86F297C27}" destId="{78351B0D-52EE-4487-8B20-1F9C87B2C2A7}" srcOrd="2" destOrd="0" parTransId="{CD05EB8A-BFE3-4FC1-9D63-DF4027E2590C}" sibTransId="{2159DEB6-299F-4C25-9560-97EE0E3C6CE2}"/>
    <dgm:cxn modelId="{D757FABB-DEE4-49F4-9D28-F58E62723125}" type="presOf" srcId="{D6E9526A-7A1D-4BF4-AAD8-FDA214BE41D0}" destId="{4B6D03DD-2B5B-4691-9FFB-1C99929890B4}" srcOrd="0" destOrd="5" presId="urn:microsoft.com/office/officeart/2005/8/layout/list1"/>
    <dgm:cxn modelId="{C59205B6-98B5-4057-984A-F9591635FDEB}" type="presOf" srcId="{B82DEAC0-701E-4841-B899-F8A86F297C27}" destId="{4B6D03DD-2B5B-4691-9FFB-1C99929890B4}" srcOrd="0" destOrd="4" presId="urn:microsoft.com/office/officeart/2005/8/layout/list1"/>
    <dgm:cxn modelId="{BCBBCDAE-D83B-4081-A14E-BF2617F15684}" type="presOf" srcId="{76892342-B5B3-4F82-AF23-03E7BFE526FF}" destId="{4B6D03DD-2B5B-4691-9FFB-1C99929890B4}" srcOrd="0" destOrd="6" presId="urn:microsoft.com/office/officeart/2005/8/layout/list1"/>
    <dgm:cxn modelId="{ADA79F2B-E942-4A71-B4F0-A1EA0007B923}" type="presOf" srcId="{573CE52C-3BB0-48F9-ACF8-835B16134E1C}" destId="{5770A630-DC19-4867-AD0F-8C30C087C32A}" srcOrd="1" destOrd="0" presId="urn:microsoft.com/office/officeart/2005/8/layout/list1"/>
    <dgm:cxn modelId="{04252DD1-E68F-4CC0-8380-71764E8AE80E}" type="presParOf" srcId="{DFAFF92C-9FA3-4250-977B-6A9CE6409668}" destId="{1496446B-80C7-496A-A331-115C55450C85}" srcOrd="0" destOrd="0" presId="urn:microsoft.com/office/officeart/2005/8/layout/list1"/>
    <dgm:cxn modelId="{BDEAAB21-C783-4E92-89DB-CE94E795F80D}" type="presParOf" srcId="{1496446B-80C7-496A-A331-115C55450C85}" destId="{E8EB77BC-1A9A-4E7B-B63D-B8993E59A582}" srcOrd="0" destOrd="0" presId="urn:microsoft.com/office/officeart/2005/8/layout/list1"/>
    <dgm:cxn modelId="{5AFACC40-F0E3-4BE0-9BB2-EF175F627974}" type="presParOf" srcId="{1496446B-80C7-496A-A331-115C55450C85}" destId="{5770A630-DC19-4867-AD0F-8C30C087C32A}" srcOrd="1" destOrd="0" presId="urn:microsoft.com/office/officeart/2005/8/layout/list1"/>
    <dgm:cxn modelId="{FA167A16-3C6D-43A2-B8A9-D18E881AEB0C}" type="presParOf" srcId="{DFAFF92C-9FA3-4250-977B-6A9CE6409668}" destId="{44303695-B8B1-4CCC-B676-DB1A2865FBDA}" srcOrd="1" destOrd="0" presId="urn:microsoft.com/office/officeart/2005/8/layout/list1"/>
    <dgm:cxn modelId="{8F90D1B8-0AB5-4BF5-B1FC-07547E89DF98}" type="presParOf" srcId="{DFAFF92C-9FA3-4250-977B-6A9CE6409668}" destId="{4B6D03DD-2B5B-4691-9FFB-1C99929890B4}" srcOrd="2" destOrd="0" presId="urn:microsoft.com/office/officeart/2005/8/layout/list1"/>
    <dgm:cxn modelId="{E585A266-921F-4254-BC9A-540562B74FDA}" type="presParOf" srcId="{DFAFF92C-9FA3-4250-977B-6A9CE6409668}" destId="{843FE9CF-265D-4EE0-8D44-6AF05F298309}" srcOrd="3" destOrd="0" presId="urn:microsoft.com/office/officeart/2005/8/layout/list1"/>
    <dgm:cxn modelId="{2F92C0ED-01F1-410D-A514-3730B0B0BBDE}" type="presParOf" srcId="{DFAFF92C-9FA3-4250-977B-6A9CE6409668}" destId="{1B5513AF-16B2-456C-A024-73F6001FB160}" srcOrd="4" destOrd="0" presId="urn:microsoft.com/office/officeart/2005/8/layout/list1"/>
    <dgm:cxn modelId="{AF360690-FA6A-4732-8AD3-4C8AB66FB118}" type="presParOf" srcId="{1B5513AF-16B2-456C-A024-73F6001FB160}" destId="{732255E2-3EC8-4278-B090-787B51EC8EE4}" srcOrd="0" destOrd="0" presId="urn:microsoft.com/office/officeart/2005/8/layout/list1"/>
    <dgm:cxn modelId="{76D2D31D-77BD-46E0-AFCB-0C52159FE6C4}" type="presParOf" srcId="{1B5513AF-16B2-456C-A024-73F6001FB160}" destId="{401C430D-61B6-422F-B2E8-0E9A3B20D28E}" srcOrd="1" destOrd="0" presId="urn:microsoft.com/office/officeart/2005/8/layout/list1"/>
    <dgm:cxn modelId="{47FA907A-8336-4CF9-9CE2-983B38506BC9}" type="presParOf" srcId="{DFAFF92C-9FA3-4250-977B-6A9CE6409668}" destId="{E953952D-457E-492C-BA23-5DA06C663BCF}" srcOrd="5" destOrd="0" presId="urn:microsoft.com/office/officeart/2005/8/layout/list1"/>
    <dgm:cxn modelId="{BE0AE007-7780-4070-9165-E0E873B425FC}" type="presParOf" srcId="{DFAFF92C-9FA3-4250-977B-6A9CE6409668}" destId="{2EF75FB0-9122-4217-8C49-79C9739C3B6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F4053F-4C98-4B4B-A757-40BA9377E970}" type="doc">
      <dgm:prSet loTypeId="urn:microsoft.com/office/officeart/2005/8/layout/target2" loCatId="relationship" qsTypeId="urn:microsoft.com/office/officeart/2005/8/quickstyle/3d1" qsCatId="3D" csTypeId="urn:microsoft.com/office/officeart/2005/8/colors/accent2_1" csCatId="accent2" phldr="1"/>
      <dgm:spPr/>
      <dgm:t>
        <a:bodyPr/>
        <a:lstStyle/>
        <a:p>
          <a:endParaRPr lang="en-US"/>
        </a:p>
      </dgm:t>
    </dgm:pt>
    <dgm:pt modelId="{84810514-3D83-4664-A84F-19324229A018}">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smtClean="0">
              <a:solidFill>
                <a:schemeClr val="bg1"/>
              </a:solidFill>
            </a:rPr>
            <a:t>Tunneling-Based</a:t>
          </a:r>
          <a:endParaRPr lang="en-US" dirty="0">
            <a:solidFill>
              <a:schemeClr val="bg1"/>
            </a:solidFill>
          </a:endParaRPr>
        </a:p>
      </dgm:t>
    </dgm:pt>
    <dgm:pt modelId="{B1A836B7-761F-42BF-9389-6D9DDCADF9BD}" type="parTrans" cxnId="{0EC893A8-5775-4650-B4C5-C14A1C4A26F0}">
      <dgm:prSet/>
      <dgm:spPr/>
      <dgm:t>
        <a:bodyPr/>
        <a:lstStyle/>
        <a:p>
          <a:endParaRPr lang="en-US"/>
        </a:p>
      </dgm:t>
    </dgm:pt>
    <dgm:pt modelId="{5A5D3A57-D3E2-4362-A4B3-E23B93458A61}" type="sibTrans" cxnId="{0EC893A8-5775-4650-B4C5-C14A1C4A26F0}">
      <dgm:prSet/>
      <dgm:spPr/>
      <dgm:t>
        <a:bodyPr/>
        <a:lstStyle/>
        <a:p>
          <a:endParaRPr lang="en-US"/>
        </a:p>
      </dgm:t>
    </dgm:pt>
    <dgm:pt modelId="{1CEC96F7-8DFC-4170-B471-8368D394C6B3}">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EAP-PEAP</a:t>
          </a:r>
          <a:endParaRPr lang="en-US" dirty="0"/>
        </a:p>
      </dgm:t>
    </dgm:pt>
    <dgm:pt modelId="{77DD7C25-67C8-4057-BDC7-AEAE7D2099FA}" type="parTrans" cxnId="{6DEF93A1-DDE7-4747-8B66-73CF5122D4A7}">
      <dgm:prSet/>
      <dgm:spPr/>
      <dgm:t>
        <a:bodyPr/>
        <a:lstStyle/>
        <a:p>
          <a:endParaRPr lang="en-US"/>
        </a:p>
      </dgm:t>
    </dgm:pt>
    <dgm:pt modelId="{D0A65E74-41C7-4CB9-96A7-23C2DB143BEB}" type="sibTrans" cxnId="{6DEF93A1-DDE7-4747-8B66-73CF5122D4A7}">
      <dgm:prSet/>
      <dgm:spPr/>
      <dgm:t>
        <a:bodyPr/>
        <a:lstStyle/>
        <a:p>
          <a:endParaRPr lang="en-US"/>
        </a:p>
      </dgm:t>
    </dgm:pt>
    <dgm:pt modelId="{A39BA987-7A6C-4C77-AF99-32914EE1018E}">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EAP-TTLS</a:t>
          </a:r>
          <a:endParaRPr lang="en-US" dirty="0"/>
        </a:p>
      </dgm:t>
    </dgm:pt>
    <dgm:pt modelId="{7CB8AB42-16D4-4580-BDE8-F6B7743E9A99}" type="parTrans" cxnId="{BF30004A-1680-41F6-A1DD-F1AF6BF19ECA}">
      <dgm:prSet/>
      <dgm:spPr/>
      <dgm:t>
        <a:bodyPr/>
        <a:lstStyle/>
        <a:p>
          <a:endParaRPr lang="en-US"/>
        </a:p>
      </dgm:t>
    </dgm:pt>
    <dgm:pt modelId="{5957E357-084C-401B-9FFE-A8AE9B9216E4}" type="sibTrans" cxnId="{BF30004A-1680-41F6-A1DD-F1AF6BF19ECA}">
      <dgm:prSet/>
      <dgm:spPr/>
      <dgm:t>
        <a:bodyPr/>
        <a:lstStyle/>
        <a:p>
          <a:endParaRPr lang="en-US"/>
        </a:p>
      </dgm:t>
    </dgm:pt>
    <dgm:pt modelId="{1D66E65C-5B35-4222-8850-7FFECE5D4923}">
      <dgm:prSet phldrT="[Text]">
        <dgm:style>
          <a:lnRef idx="0">
            <a:schemeClr val="accent2"/>
          </a:lnRef>
          <a:fillRef idx="3">
            <a:schemeClr val="accent2"/>
          </a:fillRef>
          <a:effectRef idx="3">
            <a:schemeClr val="accent2"/>
          </a:effectRef>
          <a:fontRef idx="minor">
            <a:schemeClr val="lt1"/>
          </a:fontRef>
        </dgm:style>
      </dgm:prSet>
      <dgm:spPr/>
      <dgm:t>
        <a:bodyPr/>
        <a:lstStyle/>
        <a:p>
          <a:r>
            <a:rPr lang="en-US" dirty="0" smtClean="0"/>
            <a:t>Inner Methods</a:t>
          </a:r>
          <a:endParaRPr lang="en-US" dirty="0"/>
        </a:p>
      </dgm:t>
    </dgm:pt>
    <dgm:pt modelId="{B40C2BCF-270A-47D9-A45D-C5BEAA91AC94}" type="parTrans" cxnId="{8ED189EF-9088-4AEC-84E9-C3F5B85365BC}">
      <dgm:prSet/>
      <dgm:spPr/>
      <dgm:t>
        <a:bodyPr/>
        <a:lstStyle/>
        <a:p>
          <a:endParaRPr lang="en-US"/>
        </a:p>
      </dgm:t>
    </dgm:pt>
    <dgm:pt modelId="{DF96317D-BDEA-418A-B514-B450DFF3A201}" type="sibTrans" cxnId="{8ED189EF-9088-4AEC-84E9-C3F5B85365BC}">
      <dgm:prSet/>
      <dgm:spPr/>
      <dgm:t>
        <a:bodyPr/>
        <a:lstStyle/>
        <a:p>
          <a:endParaRPr lang="en-US"/>
        </a:p>
      </dgm:t>
    </dgm:pt>
    <dgm:pt modelId="{8B30BF9C-B70D-4124-AB32-E22F188B4FFF}">
      <dgm:prSet phldrT="[Text]"/>
      <dgm:spPr/>
      <dgm:t>
        <a:bodyPr/>
        <a:lstStyle/>
        <a:p>
          <a:r>
            <a:rPr lang="en-US" dirty="0" smtClean="0"/>
            <a:t>EAP-GTC</a:t>
          </a:r>
          <a:endParaRPr lang="en-US" dirty="0"/>
        </a:p>
      </dgm:t>
    </dgm:pt>
    <dgm:pt modelId="{D28ACB26-4447-4A35-9273-8B6CAB60DF0D}" type="parTrans" cxnId="{60BC9A45-DA52-4D50-895C-78441D1807F0}">
      <dgm:prSet/>
      <dgm:spPr/>
      <dgm:t>
        <a:bodyPr/>
        <a:lstStyle/>
        <a:p>
          <a:endParaRPr lang="en-US"/>
        </a:p>
      </dgm:t>
    </dgm:pt>
    <dgm:pt modelId="{22BBE4EE-6A7D-4FEE-A50B-F2029A6244AE}" type="sibTrans" cxnId="{60BC9A45-DA52-4D50-895C-78441D1807F0}">
      <dgm:prSet/>
      <dgm:spPr/>
      <dgm:t>
        <a:bodyPr/>
        <a:lstStyle/>
        <a:p>
          <a:endParaRPr lang="en-US"/>
        </a:p>
      </dgm:t>
    </dgm:pt>
    <dgm:pt modelId="{D8F3F671-4467-49A3-B025-AC34DF90E14C}">
      <dgm:prSet phldrT="[Text]"/>
      <dgm:spPr/>
      <dgm:t>
        <a:bodyPr/>
        <a:lstStyle/>
        <a:p>
          <a:r>
            <a:rPr lang="en-US" dirty="0" smtClean="0"/>
            <a:t>EAP-MSCHAPv2</a:t>
          </a:r>
          <a:endParaRPr lang="en-US" dirty="0"/>
        </a:p>
      </dgm:t>
    </dgm:pt>
    <dgm:pt modelId="{C916F45C-3668-4560-B94D-D74D3F26DF2A}" type="parTrans" cxnId="{7926125F-E62E-4571-A708-B8E24E9BC5D6}">
      <dgm:prSet/>
      <dgm:spPr/>
      <dgm:t>
        <a:bodyPr/>
        <a:lstStyle/>
        <a:p>
          <a:endParaRPr lang="en-US"/>
        </a:p>
      </dgm:t>
    </dgm:pt>
    <dgm:pt modelId="{311271F2-2644-4737-A2B6-045653DD219E}" type="sibTrans" cxnId="{7926125F-E62E-4571-A708-B8E24E9BC5D6}">
      <dgm:prSet/>
      <dgm:spPr/>
      <dgm:t>
        <a:bodyPr/>
        <a:lstStyle/>
        <a:p>
          <a:endParaRPr lang="en-US"/>
        </a:p>
      </dgm:t>
    </dgm:pt>
    <dgm:pt modelId="{10EF4833-971D-4220-953C-AEA62CBD2C28}">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1800" dirty="0" smtClean="0"/>
            <a:t>EAP-FAST</a:t>
          </a:r>
          <a:endParaRPr lang="en-US" sz="1800" dirty="0"/>
        </a:p>
      </dgm:t>
    </dgm:pt>
    <dgm:pt modelId="{9429B668-B103-4E79-AE45-53F741539AFF}" type="parTrans" cxnId="{FF3E9A06-9DFA-4EF0-9CB3-79BF1BD750BA}">
      <dgm:prSet/>
      <dgm:spPr/>
      <dgm:t>
        <a:bodyPr/>
        <a:lstStyle/>
        <a:p>
          <a:endParaRPr lang="en-US"/>
        </a:p>
      </dgm:t>
    </dgm:pt>
    <dgm:pt modelId="{7D57FB9A-A5F9-4DA2-AC46-1DE55CCF5F77}" type="sibTrans" cxnId="{FF3E9A06-9DFA-4EF0-9CB3-79BF1BD750BA}">
      <dgm:prSet/>
      <dgm:spPr/>
      <dgm:t>
        <a:bodyPr/>
        <a:lstStyle/>
        <a:p>
          <a:endParaRPr lang="en-US"/>
        </a:p>
      </dgm:t>
    </dgm:pt>
    <dgm:pt modelId="{1B897923-F174-4E9D-B8AE-79636788C66C}" type="pres">
      <dgm:prSet presAssocID="{32F4053F-4C98-4B4B-A757-40BA9377E970}" presName="Name0" presStyleCnt="0">
        <dgm:presLayoutVars>
          <dgm:chMax val="3"/>
          <dgm:chPref val="1"/>
          <dgm:dir/>
          <dgm:animLvl val="lvl"/>
          <dgm:resizeHandles/>
        </dgm:presLayoutVars>
      </dgm:prSet>
      <dgm:spPr/>
      <dgm:t>
        <a:bodyPr/>
        <a:lstStyle/>
        <a:p>
          <a:endParaRPr lang="en-US"/>
        </a:p>
      </dgm:t>
    </dgm:pt>
    <dgm:pt modelId="{6CAC95D3-82B5-4F93-8C5B-6476C5491841}" type="pres">
      <dgm:prSet presAssocID="{32F4053F-4C98-4B4B-A757-40BA9377E970}" presName="outerBox" presStyleCnt="0"/>
      <dgm:spPr/>
    </dgm:pt>
    <dgm:pt modelId="{4F356C70-705A-4F84-B21E-C9CAB157E46C}" type="pres">
      <dgm:prSet presAssocID="{32F4053F-4C98-4B4B-A757-40BA9377E970}" presName="outerBoxParent" presStyleLbl="node1" presStyleIdx="0" presStyleCnt="2" custLinFactNeighborY="2632"/>
      <dgm:spPr/>
      <dgm:t>
        <a:bodyPr/>
        <a:lstStyle/>
        <a:p>
          <a:endParaRPr lang="en-US"/>
        </a:p>
      </dgm:t>
    </dgm:pt>
    <dgm:pt modelId="{234B38FC-83AF-40D7-B107-B9BA6FB42151}" type="pres">
      <dgm:prSet presAssocID="{32F4053F-4C98-4B4B-A757-40BA9377E970}" presName="outerBoxChildren" presStyleCnt="0"/>
      <dgm:spPr/>
    </dgm:pt>
    <dgm:pt modelId="{181BA775-0ED2-4F47-8F69-39F378BB20C7}" type="pres">
      <dgm:prSet presAssocID="{1CEC96F7-8DFC-4170-B471-8368D394C6B3}" presName="oChild" presStyleLbl="fgAcc1" presStyleIdx="0" presStyleCnt="5">
        <dgm:presLayoutVars>
          <dgm:bulletEnabled val="1"/>
        </dgm:presLayoutVars>
      </dgm:prSet>
      <dgm:spPr/>
      <dgm:t>
        <a:bodyPr/>
        <a:lstStyle/>
        <a:p>
          <a:endParaRPr lang="en-US"/>
        </a:p>
      </dgm:t>
    </dgm:pt>
    <dgm:pt modelId="{7D193F78-CE40-4692-92A3-B18DD680E1FC}" type="pres">
      <dgm:prSet presAssocID="{D0A65E74-41C7-4CB9-96A7-23C2DB143BEB}" presName="outerSibTrans" presStyleCnt="0"/>
      <dgm:spPr/>
    </dgm:pt>
    <dgm:pt modelId="{16036DFA-A33F-48CA-8B81-600B94A3E8BA}" type="pres">
      <dgm:prSet presAssocID="{A39BA987-7A6C-4C77-AF99-32914EE1018E}" presName="oChild" presStyleLbl="fgAcc1" presStyleIdx="1" presStyleCnt="5">
        <dgm:presLayoutVars>
          <dgm:bulletEnabled val="1"/>
        </dgm:presLayoutVars>
      </dgm:prSet>
      <dgm:spPr/>
      <dgm:t>
        <a:bodyPr/>
        <a:lstStyle/>
        <a:p>
          <a:endParaRPr lang="en-US"/>
        </a:p>
      </dgm:t>
    </dgm:pt>
    <dgm:pt modelId="{7EF985D3-817C-408B-81B4-32F0803912BD}" type="pres">
      <dgm:prSet presAssocID="{5957E357-084C-401B-9FFE-A8AE9B9216E4}" presName="outerSibTrans" presStyleCnt="0"/>
      <dgm:spPr/>
    </dgm:pt>
    <dgm:pt modelId="{F13E62EA-DC8D-46E7-8460-D11DD11EA75E}" type="pres">
      <dgm:prSet presAssocID="{10EF4833-971D-4220-953C-AEA62CBD2C28}" presName="oChild" presStyleLbl="fgAcc1" presStyleIdx="2" presStyleCnt="5">
        <dgm:presLayoutVars>
          <dgm:bulletEnabled val="1"/>
        </dgm:presLayoutVars>
      </dgm:prSet>
      <dgm:spPr/>
      <dgm:t>
        <a:bodyPr/>
        <a:lstStyle/>
        <a:p>
          <a:endParaRPr lang="en-US"/>
        </a:p>
      </dgm:t>
    </dgm:pt>
    <dgm:pt modelId="{8028282F-5C2A-4D34-B294-6BAEB4864C31}" type="pres">
      <dgm:prSet presAssocID="{32F4053F-4C98-4B4B-A757-40BA9377E970}" presName="middleBox" presStyleCnt="0"/>
      <dgm:spPr/>
    </dgm:pt>
    <dgm:pt modelId="{E6720AB3-3E81-42F9-B906-74BBBACBE83A}" type="pres">
      <dgm:prSet presAssocID="{32F4053F-4C98-4B4B-A757-40BA9377E970}" presName="middleBoxParent" presStyleLbl="node1" presStyleIdx="1" presStyleCnt="2"/>
      <dgm:spPr/>
      <dgm:t>
        <a:bodyPr/>
        <a:lstStyle/>
        <a:p>
          <a:endParaRPr lang="en-US"/>
        </a:p>
      </dgm:t>
    </dgm:pt>
    <dgm:pt modelId="{FD06C511-8C72-4059-895B-A5D97609E780}" type="pres">
      <dgm:prSet presAssocID="{32F4053F-4C98-4B4B-A757-40BA9377E970}" presName="middleBoxChildren" presStyleCnt="0"/>
      <dgm:spPr/>
    </dgm:pt>
    <dgm:pt modelId="{4E32639B-9E78-4ECA-8FA2-E705C195F820}" type="pres">
      <dgm:prSet presAssocID="{8B30BF9C-B70D-4124-AB32-E22F188B4FFF}" presName="mChild" presStyleLbl="fgAcc1" presStyleIdx="3" presStyleCnt="5">
        <dgm:presLayoutVars>
          <dgm:bulletEnabled val="1"/>
        </dgm:presLayoutVars>
      </dgm:prSet>
      <dgm:spPr/>
      <dgm:t>
        <a:bodyPr/>
        <a:lstStyle/>
        <a:p>
          <a:endParaRPr lang="en-US"/>
        </a:p>
      </dgm:t>
    </dgm:pt>
    <dgm:pt modelId="{32DE8F09-EDA7-45FD-BD31-027801B1C058}" type="pres">
      <dgm:prSet presAssocID="{22BBE4EE-6A7D-4FEE-A50B-F2029A6244AE}" presName="middleSibTrans" presStyleCnt="0"/>
      <dgm:spPr/>
    </dgm:pt>
    <dgm:pt modelId="{1066B93C-4A41-47EA-B496-D45CC190B476}" type="pres">
      <dgm:prSet presAssocID="{D8F3F671-4467-49A3-B025-AC34DF90E14C}" presName="mChild" presStyleLbl="fgAcc1" presStyleIdx="4" presStyleCnt="5">
        <dgm:presLayoutVars>
          <dgm:bulletEnabled val="1"/>
        </dgm:presLayoutVars>
      </dgm:prSet>
      <dgm:spPr/>
      <dgm:t>
        <a:bodyPr/>
        <a:lstStyle/>
        <a:p>
          <a:endParaRPr lang="en-US"/>
        </a:p>
      </dgm:t>
    </dgm:pt>
  </dgm:ptLst>
  <dgm:cxnLst>
    <dgm:cxn modelId="{60BC9A45-DA52-4D50-895C-78441D1807F0}" srcId="{1D66E65C-5B35-4222-8850-7FFECE5D4923}" destId="{8B30BF9C-B70D-4124-AB32-E22F188B4FFF}" srcOrd="0" destOrd="0" parTransId="{D28ACB26-4447-4A35-9273-8B6CAB60DF0D}" sibTransId="{22BBE4EE-6A7D-4FEE-A50B-F2029A6244AE}"/>
    <dgm:cxn modelId="{0EC893A8-5775-4650-B4C5-C14A1C4A26F0}" srcId="{32F4053F-4C98-4B4B-A757-40BA9377E970}" destId="{84810514-3D83-4664-A84F-19324229A018}" srcOrd="0" destOrd="0" parTransId="{B1A836B7-761F-42BF-9389-6D9DDCADF9BD}" sibTransId="{5A5D3A57-D3E2-4362-A4B3-E23B93458A61}"/>
    <dgm:cxn modelId="{8ED189EF-9088-4AEC-84E9-C3F5B85365BC}" srcId="{32F4053F-4C98-4B4B-A757-40BA9377E970}" destId="{1D66E65C-5B35-4222-8850-7FFECE5D4923}" srcOrd="1" destOrd="0" parTransId="{B40C2BCF-270A-47D9-A45D-C5BEAA91AC94}" sibTransId="{DF96317D-BDEA-418A-B514-B450DFF3A201}"/>
    <dgm:cxn modelId="{DF7DE8D1-91EE-47AB-8850-2E28D88663E6}" type="presOf" srcId="{1CEC96F7-8DFC-4170-B471-8368D394C6B3}" destId="{181BA775-0ED2-4F47-8F69-39F378BB20C7}" srcOrd="0" destOrd="0" presId="urn:microsoft.com/office/officeart/2005/8/layout/target2"/>
    <dgm:cxn modelId="{F4FA9F4C-BE45-4798-9945-5FAB29BB4C58}" type="presOf" srcId="{84810514-3D83-4664-A84F-19324229A018}" destId="{4F356C70-705A-4F84-B21E-C9CAB157E46C}" srcOrd="0" destOrd="0" presId="urn:microsoft.com/office/officeart/2005/8/layout/target2"/>
    <dgm:cxn modelId="{6B93F1C9-A2C8-4674-A91F-5AA5F525DC8E}" type="presOf" srcId="{A39BA987-7A6C-4C77-AF99-32914EE1018E}" destId="{16036DFA-A33F-48CA-8B81-600B94A3E8BA}" srcOrd="0" destOrd="0" presId="urn:microsoft.com/office/officeart/2005/8/layout/target2"/>
    <dgm:cxn modelId="{FF3E9A06-9DFA-4EF0-9CB3-79BF1BD750BA}" srcId="{84810514-3D83-4664-A84F-19324229A018}" destId="{10EF4833-971D-4220-953C-AEA62CBD2C28}" srcOrd="2" destOrd="0" parTransId="{9429B668-B103-4E79-AE45-53F741539AFF}" sibTransId="{7D57FB9A-A5F9-4DA2-AC46-1DE55CCF5F77}"/>
    <dgm:cxn modelId="{7926125F-E62E-4571-A708-B8E24E9BC5D6}" srcId="{1D66E65C-5B35-4222-8850-7FFECE5D4923}" destId="{D8F3F671-4467-49A3-B025-AC34DF90E14C}" srcOrd="1" destOrd="0" parTransId="{C916F45C-3668-4560-B94D-D74D3F26DF2A}" sibTransId="{311271F2-2644-4737-A2B6-045653DD219E}"/>
    <dgm:cxn modelId="{76546137-562A-4B1A-AACE-27F0036F04A8}" type="presOf" srcId="{D8F3F671-4467-49A3-B025-AC34DF90E14C}" destId="{1066B93C-4A41-47EA-B496-D45CC190B476}" srcOrd="0" destOrd="0" presId="urn:microsoft.com/office/officeart/2005/8/layout/target2"/>
    <dgm:cxn modelId="{BF30004A-1680-41F6-A1DD-F1AF6BF19ECA}" srcId="{84810514-3D83-4664-A84F-19324229A018}" destId="{A39BA987-7A6C-4C77-AF99-32914EE1018E}" srcOrd="1" destOrd="0" parTransId="{7CB8AB42-16D4-4580-BDE8-F6B7743E9A99}" sibTransId="{5957E357-084C-401B-9FFE-A8AE9B9216E4}"/>
    <dgm:cxn modelId="{BFA24337-CCDE-4BDA-81EC-93D48F464102}" type="presOf" srcId="{1D66E65C-5B35-4222-8850-7FFECE5D4923}" destId="{E6720AB3-3E81-42F9-B906-74BBBACBE83A}" srcOrd="0" destOrd="0" presId="urn:microsoft.com/office/officeart/2005/8/layout/target2"/>
    <dgm:cxn modelId="{3778F78F-4992-4AF9-948E-62C0746DCCDA}" type="presOf" srcId="{8B30BF9C-B70D-4124-AB32-E22F188B4FFF}" destId="{4E32639B-9E78-4ECA-8FA2-E705C195F820}" srcOrd="0" destOrd="0" presId="urn:microsoft.com/office/officeart/2005/8/layout/target2"/>
    <dgm:cxn modelId="{79C9273D-4A51-4D76-B259-CA9C23864AFA}" type="presOf" srcId="{10EF4833-971D-4220-953C-AEA62CBD2C28}" destId="{F13E62EA-DC8D-46E7-8460-D11DD11EA75E}" srcOrd="0" destOrd="0" presId="urn:microsoft.com/office/officeart/2005/8/layout/target2"/>
    <dgm:cxn modelId="{2AF832A8-9619-4A81-8428-3E96C0BFB418}" type="presOf" srcId="{32F4053F-4C98-4B4B-A757-40BA9377E970}" destId="{1B897923-F174-4E9D-B8AE-79636788C66C}" srcOrd="0" destOrd="0" presId="urn:microsoft.com/office/officeart/2005/8/layout/target2"/>
    <dgm:cxn modelId="{6DEF93A1-DDE7-4747-8B66-73CF5122D4A7}" srcId="{84810514-3D83-4664-A84F-19324229A018}" destId="{1CEC96F7-8DFC-4170-B471-8368D394C6B3}" srcOrd="0" destOrd="0" parTransId="{77DD7C25-67C8-4057-BDC7-AEAE7D2099FA}" sibTransId="{D0A65E74-41C7-4CB9-96A7-23C2DB143BEB}"/>
    <dgm:cxn modelId="{E9CF49F3-9386-48E2-A965-8F83873F159F}" type="presParOf" srcId="{1B897923-F174-4E9D-B8AE-79636788C66C}" destId="{6CAC95D3-82B5-4F93-8C5B-6476C5491841}" srcOrd="0" destOrd="0" presId="urn:microsoft.com/office/officeart/2005/8/layout/target2"/>
    <dgm:cxn modelId="{7E49C9BB-7FCC-4015-BFAD-1B55EBB4499E}" type="presParOf" srcId="{6CAC95D3-82B5-4F93-8C5B-6476C5491841}" destId="{4F356C70-705A-4F84-B21E-C9CAB157E46C}" srcOrd="0" destOrd="0" presId="urn:microsoft.com/office/officeart/2005/8/layout/target2"/>
    <dgm:cxn modelId="{B30EB40D-B1BF-4446-B1F9-4D3AB81143D4}" type="presParOf" srcId="{6CAC95D3-82B5-4F93-8C5B-6476C5491841}" destId="{234B38FC-83AF-40D7-B107-B9BA6FB42151}" srcOrd="1" destOrd="0" presId="urn:microsoft.com/office/officeart/2005/8/layout/target2"/>
    <dgm:cxn modelId="{A88F7EA1-A487-41A6-B90C-0D6602C21281}" type="presParOf" srcId="{234B38FC-83AF-40D7-B107-B9BA6FB42151}" destId="{181BA775-0ED2-4F47-8F69-39F378BB20C7}" srcOrd="0" destOrd="0" presId="urn:microsoft.com/office/officeart/2005/8/layout/target2"/>
    <dgm:cxn modelId="{A5734AD1-9329-433B-A9CB-B23CCCF7008A}" type="presParOf" srcId="{234B38FC-83AF-40D7-B107-B9BA6FB42151}" destId="{7D193F78-CE40-4692-92A3-B18DD680E1FC}" srcOrd="1" destOrd="0" presId="urn:microsoft.com/office/officeart/2005/8/layout/target2"/>
    <dgm:cxn modelId="{F6106B35-744C-43B5-9C92-8AB37399D39D}" type="presParOf" srcId="{234B38FC-83AF-40D7-B107-B9BA6FB42151}" destId="{16036DFA-A33F-48CA-8B81-600B94A3E8BA}" srcOrd="2" destOrd="0" presId="urn:microsoft.com/office/officeart/2005/8/layout/target2"/>
    <dgm:cxn modelId="{D114A8EF-9ABA-425F-AD8D-426AC75B27BE}" type="presParOf" srcId="{234B38FC-83AF-40D7-B107-B9BA6FB42151}" destId="{7EF985D3-817C-408B-81B4-32F0803912BD}" srcOrd="3" destOrd="0" presId="urn:microsoft.com/office/officeart/2005/8/layout/target2"/>
    <dgm:cxn modelId="{04F2496B-237A-4DD4-9796-16ED5CDAA79F}" type="presParOf" srcId="{234B38FC-83AF-40D7-B107-B9BA6FB42151}" destId="{F13E62EA-DC8D-46E7-8460-D11DD11EA75E}" srcOrd="4" destOrd="0" presId="urn:microsoft.com/office/officeart/2005/8/layout/target2"/>
    <dgm:cxn modelId="{3FE31103-A05C-4BBE-BC11-9CA93DE77D06}" type="presParOf" srcId="{1B897923-F174-4E9D-B8AE-79636788C66C}" destId="{8028282F-5C2A-4D34-B294-6BAEB4864C31}" srcOrd="1" destOrd="0" presId="urn:microsoft.com/office/officeart/2005/8/layout/target2"/>
    <dgm:cxn modelId="{C5C46F4F-C249-46E0-A42A-21A1DF057218}" type="presParOf" srcId="{8028282F-5C2A-4D34-B294-6BAEB4864C31}" destId="{E6720AB3-3E81-42F9-B906-74BBBACBE83A}" srcOrd="0" destOrd="0" presId="urn:microsoft.com/office/officeart/2005/8/layout/target2"/>
    <dgm:cxn modelId="{EAB949EF-B2E9-49B7-AEFC-833846B39F42}" type="presParOf" srcId="{8028282F-5C2A-4D34-B294-6BAEB4864C31}" destId="{FD06C511-8C72-4059-895B-A5D97609E780}" srcOrd="1" destOrd="0" presId="urn:microsoft.com/office/officeart/2005/8/layout/target2"/>
    <dgm:cxn modelId="{0DE6773F-BDDB-4DE1-937F-2BE6ED7A0AFC}" type="presParOf" srcId="{FD06C511-8C72-4059-895B-A5D97609E780}" destId="{4E32639B-9E78-4ECA-8FA2-E705C195F820}" srcOrd="0" destOrd="0" presId="urn:microsoft.com/office/officeart/2005/8/layout/target2"/>
    <dgm:cxn modelId="{7A7781C9-A126-40B0-BD2E-54CD92BC924F}" type="presParOf" srcId="{FD06C511-8C72-4059-895B-A5D97609E780}" destId="{32DE8F09-EDA7-45FD-BD31-027801B1C058}" srcOrd="1" destOrd="0" presId="urn:microsoft.com/office/officeart/2005/8/layout/target2"/>
    <dgm:cxn modelId="{A75B6304-5EC3-4DDB-B318-F51F69BEAA10}" type="presParOf" srcId="{FD06C511-8C72-4059-895B-A5D97609E780}" destId="{1066B93C-4A41-47EA-B496-D45CC190B476}" srcOrd="2"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F4053F-4C98-4B4B-A757-40BA9377E970}" type="doc">
      <dgm:prSet loTypeId="urn:microsoft.com/office/officeart/2005/8/layout/target2" loCatId="relationship" qsTypeId="urn:microsoft.com/office/officeart/2005/8/quickstyle/3d1" qsCatId="3D" csTypeId="urn:microsoft.com/office/officeart/2005/8/colors/accent2_1" csCatId="accent2" phldr="1"/>
      <dgm:spPr/>
      <dgm:t>
        <a:bodyPr/>
        <a:lstStyle/>
        <a:p>
          <a:endParaRPr lang="en-US"/>
        </a:p>
      </dgm:t>
    </dgm:pt>
    <dgm:pt modelId="{84810514-3D83-4664-A84F-19324229A018}">
      <dgm:prSet phldrT="[Text]">
        <dgm:style>
          <a:lnRef idx="0">
            <a:schemeClr val="accent1"/>
          </a:lnRef>
          <a:fillRef idx="3">
            <a:schemeClr val="accent1"/>
          </a:fillRef>
          <a:effectRef idx="3">
            <a:schemeClr val="accent1"/>
          </a:effectRef>
          <a:fontRef idx="minor">
            <a:schemeClr val="lt1"/>
          </a:fontRef>
        </dgm:style>
      </dgm:prSet>
      <dgm:spPr/>
      <dgm:t>
        <a:bodyPr/>
        <a:lstStyle/>
        <a:p>
          <a:pPr algn="ctr"/>
          <a:r>
            <a:rPr lang="en-US" dirty="0" smtClean="0">
              <a:solidFill>
                <a:schemeClr val="bg1"/>
              </a:solidFill>
            </a:rPr>
            <a:t>Certificate-Based</a:t>
          </a:r>
          <a:endParaRPr lang="en-US" dirty="0">
            <a:solidFill>
              <a:schemeClr val="bg1"/>
            </a:solidFill>
          </a:endParaRPr>
        </a:p>
      </dgm:t>
    </dgm:pt>
    <dgm:pt modelId="{B1A836B7-761F-42BF-9389-6D9DDCADF9BD}" type="parTrans" cxnId="{0EC893A8-5775-4650-B4C5-C14A1C4A26F0}">
      <dgm:prSet/>
      <dgm:spPr/>
      <dgm:t>
        <a:bodyPr/>
        <a:lstStyle/>
        <a:p>
          <a:endParaRPr lang="en-US"/>
        </a:p>
      </dgm:t>
    </dgm:pt>
    <dgm:pt modelId="{5A5D3A57-D3E2-4362-A4B3-E23B93458A61}" type="sibTrans" cxnId="{0EC893A8-5775-4650-B4C5-C14A1C4A26F0}">
      <dgm:prSet/>
      <dgm:spPr/>
      <dgm:t>
        <a:bodyPr/>
        <a:lstStyle/>
        <a:p>
          <a:endParaRPr lang="en-US"/>
        </a:p>
      </dgm:t>
    </dgm:pt>
    <dgm:pt modelId="{2FF53612-4306-429B-8ABB-17DDEC0149A6}">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800" dirty="0" smtClean="0"/>
            <a:t>EAP-TLS</a:t>
          </a:r>
          <a:endParaRPr lang="en-US" sz="2800" dirty="0"/>
        </a:p>
      </dgm:t>
    </dgm:pt>
    <dgm:pt modelId="{12A36C00-D21E-4467-8C62-CEA6B9BD4C09}" type="parTrans" cxnId="{4E22FA01-53C4-464C-AF2C-443167799619}">
      <dgm:prSet/>
      <dgm:spPr/>
      <dgm:t>
        <a:bodyPr/>
        <a:lstStyle/>
        <a:p>
          <a:endParaRPr lang="en-US"/>
        </a:p>
      </dgm:t>
    </dgm:pt>
    <dgm:pt modelId="{A9C7A96E-30F3-473A-88B4-0D4D61F93752}" type="sibTrans" cxnId="{4E22FA01-53C4-464C-AF2C-443167799619}">
      <dgm:prSet/>
      <dgm:spPr/>
      <dgm:t>
        <a:bodyPr/>
        <a:lstStyle/>
        <a:p>
          <a:endParaRPr lang="en-US"/>
        </a:p>
      </dgm:t>
    </dgm:pt>
    <dgm:pt modelId="{1B897923-F174-4E9D-B8AE-79636788C66C}" type="pres">
      <dgm:prSet presAssocID="{32F4053F-4C98-4B4B-A757-40BA9377E970}" presName="Name0" presStyleCnt="0">
        <dgm:presLayoutVars>
          <dgm:chMax val="3"/>
          <dgm:chPref val="1"/>
          <dgm:dir/>
          <dgm:animLvl val="lvl"/>
          <dgm:resizeHandles/>
        </dgm:presLayoutVars>
      </dgm:prSet>
      <dgm:spPr/>
      <dgm:t>
        <a:bodyPr/>
        <a:lstStyle/>
        <a:p>
          <a:endParaRPr lang="en-US"/>
        </a:p>
      </dgm:t>
    </dgm:pt>
    <dgm:pt modelId="{6CAC95D3-82B5-4F93-8C5B-6476C5491841}" type="pres">
      <dgm:prSet presAssocID="{32F4053F-4C98-4B4B-A757-40BA9377E970}" presName="outerBox" presStyleCnt="0"/>
      <dgm:spPr/>
    </dgm:pt>
    <dgm:pt modelId="{4F356C70-705A-4F84-B21E-C9CAB157E46C}" type="pres">
      <dgm:prSet presAssocID="{32F4053F-4C98-4B4B-A757-40BA9377E970}" presName="outerBoxParent" presStyleLbl="node1" presStyleIdx="0" presStyleCnt="1" custLinFactNeighborY="2632"/>
      <dgm:spPr/>
      <dgm:t>
        <a:bodyPr/>
        <a:lstStyle/>
        <a:p>
          <a:endParaRPr lang="en-US"/>
        </a:p>
      </dgm:t>
    </dgm:pt>
    <dgm:pt modelId="{234B38FC-83AF-40D7-B107-B9BA6FB42151}" type="pres">
      <dgm:prSet presAssocID="{32F4053F-4C98-4B4B-A757-40BA9377E970}" presName="outerBoxChildren" presStyleCnt="0"/>
      <dgm:spPr/>
    </dgm:pt>
    <dgm:pt modelId="{67E6A174-F8C7-4F50-A0BA-7852412F56A1}" type="pres">
      <dgm:prSet presAssocID="{2FF53612-4306-429B-8ABB-17DDEC0149A6}" presName="oChild" presStyleLbl="fgAcc1" presStyleIdx="0" presStyleCnt="1">
        <dgm:presLayoutVars>
          <dgm:bulletEnabled val="1"/>
        </dgm:presLayoutVars>
      </dgm:prSet>
      <dgm:spPr/>
      <dgm:t>
        <a:bodyPr/>
        <a:lstStyle/>
        <a:p>
          <a:endParaRPr lang="en-US"/>
        </a:p>
      </dgm:t>
    </dgm:pt>
  </dgm:ptLst>
  <dgm:cxnLst>
    <dgm:cxn modelId="{0EC893A8-5775-4650-B4C5-C14A1C4A26F0}" srcId="{32F4053F-4C98-4B4B-A757-40BA9377E970}" destId="{84810514-3D83-4664-A84F-19324229A018}" srcOrd="0" destOrd="0" parTransId="{B1A836B7-761F-42BF-9389-6D9DDCADF9BD}" sibTransId="{5A5D3A57-D3E2-4362-A4B3-E23B93458A61}"/>
    <dgm:cxn modelId="{F01FB4FD-8891-4124-87B3-35D8823E6589}" type="presOf" srcId="{2FF53612-4306-429B-8ABB-17DDEC0149A6}" destId="{67E6A174-F8C7-4F50-A0BA-7852412F56A1}" srcOrd="0" destOrd="0" presId="urn:microsoft.com/office/officeart/2005/8/layout/target2"/>
    <dgm:cxn modelId="{62235D69-E95A-4B19-9D8B-167CCECE2E43}" type="presOf" srcId="{32F4053F-4C98-4B4B-A757-40BA9377E970}" destId="{1B897923-F174-4E9D-B8AE-79636788C66C}" srcOrd="0" destOrd="0" presId="urn:microsoft.com/office/officeart/2005/8/layout/target2"/>
    <dgm:cxn modelId="{4E22FA01-53C4-464C-AF2C-443167799619}" srcId="{84810514-3D83-4664-A84F-19324229A018}" destId="{2FF53612-4306-429B-8ABB-17DDEC0149A6}" srcOrd="0" destOrd="0" parTransId="{12A36C00-D21E-4467-8C62-CEA6B9BD4C09}" sibTransId="{A9C7A96E-30F3-473A-88B4-0D4D61F93752}"/>
    <dgm:cxn modelId="{11A18DAE-1A5D-48DF-BB60-6A5CCBAAA58F}" type="presOf" srcId="{84810514-3D83-4664-A84F-19324229A018}" destId="{4F356C70-705A-4F84-B21E-C9CAB157E46C}" srcOrd="0" destOrd="0" presId="urn:microsoft.com/office/officeart/2005/8/layout/target2"/>
    <dgm:cxn modelId="{2AC53C8D-5F08-4519-9427-37E1EC4DF3C0}" type="presParOf" srcId="{1B897923-F174-4E9D-B8AE-79636788C66C}" destId="{6CAC95D3-82B5-4F93-8C5B-6476C5491841}" srcOrd="0" destOrd="0" presId="urn:microsoft.com/office/officeart/2005/8/layout/target2"/>
    <dgm:cxn modelId="{39A3CEE4-FBF5-4C5E-AB88-3E0773E39171}" type="presParOf" srcId="{6CAC95D3-82B5-4F93-8C5B-6476C5491841}" destId="{4F356C70-705A-4F84-B21E-C9CAB157E46C}" srcOrd="0" destOrd="0" presId="urn:microsoft.com/office/officeart/2005/8/layout/target2"/>
    <dgm:cxn modelId="{36961EE1-15B2-4252-9B9D-2BD2EE2CDE54}" type="presParOf" srcId="{6CAC95D3-82B5-4F93-8C5B-6476C5491841}" destId="{234B38FC-83AF-40D7-B107-B9BA6FB42151}" srcOrd="1" destOrd="0" presId="urn:microsoft.com/office/officeart/2005/8/layout/target2"/>
    <dgm:cxn modelId="{CE2B8C08-722E-443E-825A-9ACC3956422B}" type="presParOf" srcId="{234B38FC-83AF-40D7-B107-B9BA6FB42151}" destId="{67E6A174-F8C7-4F50-A0BA-7852412F56A1}" srcOrd="0" destOrd="0" presId="urn:microsoft.com/office/officeart/2005/8/layout/targe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1ADFE4-145F-4DC4-9DB6-92DEDD158007}" type="doc">
      <dgm:prSet loTypeId="urn:microsoft.com/office/officeart/2005/8/layout/hProcess9" loCatId="process" qsTypeId="urn:microsoft.com/office/officeart/2005/8/quickstyle/3d1" qsCatId="3D" csTypeId="urn:microsoft.com/office/officeart/2005/8/colors/accent1_2" csCatId="accent1" phldr="1"/>
      <dgm:spPr/>
    </dgm:pt>
    <dgm:pt modelId="{00FE05A0-33E7-4923-91E3-D3F5C14AD4E8}">
      <dgm:prSet phldrT="[Text]" custT="1"/>
      <dgm:spPr/>
      <dgm:t>
        <a:bodyPr/>
        <a:lstStyle/>
        <a:p>
          <a:r>
            <a:rPr lang="en-US" sz="4000" dirty="0" smtClean="0"/>
            <a:t>TKIP</a:t>
          </a:r>
        </a:p>
        <a:p>
          <a:r>
            <a:rPr lang="en-US" sz="2400" dirty="0" smtClean="0"/>
            <a:t>(RC4 and MIC)</a:t>
          </a:r>
          <a:endParaRPr lang="en-US" sz="2400" dirty="0"/>
        </a:p>
      </dgm:t>
    </dgm:pt>
    <dgm:pt modelId="{FB2BBD12-AEC2-4E2E-8D74-DDF5EC5B9678}" type="parTrans" cxnId="{0B6C7A8A-8747-47A4-9B34-ADD6E3B4A9F5}">
      <dgm:prSet/>
      <dgm:spPr/>
      <dgm:t>
        <a:bodyPr/>
        <a:lstStyle/>
        <a:p>
          <a:endParaRPr lang="en-US"/>
        </a:p>
      </dgm:t>
    </dgm:pt>
    <dgm:pt modelId="{C6B72942-D2BB-433A-A042-664FA34D98C8}" type="sibTrans" cxnId="{0B6C7A8A-8747-47A4-9B34-ADD6E3B4A9F5}">
      <dgm:prSet/>
      <dgm:spPr/>
      <dgm:t>
        <a:bodyPr/>
        <a:lstStyle/>
        <a:p>
          <a:endParaRPr lang="en-US"/>
        </a:p>
      </dgm:t>
    </dgm:pt>
    <dgm:pt modelId="{B4B756FE-CD56-4991-9AD0-16EE1707E04F}">
      <dgm:prSet phldrT="[Text]" custT="1"/>
      <dgm:spPr>
        <a:solidFill>
          <a:schemeClr val="accent2"/>
        </a:solidFill>
      </dgm:spPr>
      <dgm:t>
        <a:bodyPr/>
        <a:lstStyle/>
        <a:p>
          <a:r>
            <a:rPr lang="en-US" sz="4000" dirty="0" smtClean="0"/>
            <a:t>AES</a:t>
          </a:r>
        </a:p>
        <a:p>
          <a:r>
            <a:rPr lang="en-US" sz="2800" dirty="0" smtClean="0"/>
            <a:t>(CCMP)</a:t>
          </a:r>
          <a:endParaRPr lang="en-US" sz="2800" dirty="0"/>
        </a:p>
      </dgm:t>
    </dgm:pt>
    <dgm:pt modelId="{CD252A70-BFB2-4FFE-889C-CA860DD39738}" type="parTrans" cxnId="{66FE2535-7CBB-415E-832C-9350E1ACE6CC}">
      <dgm:prSet/>
      <dgm:spPr/>
      <dgm:t>
        <a:bodyPr/>
        <a:lstStyle/>
        <a:p>
          <a:endParaRPr lang="en-US"/>
        </a:p>
      </dgm:t>
    </dgm:pt>
    <dgm:pt modelId="{38003B5C-837E-4C1A-89BF-B19B8BD4415B}" type="sibTrans" cxnId="{66FE2535-7CBB-415E-832C-9350E1ACE6CC}">
      <dgm:prSet/>
      <dgm:spPr/>
      <dgm:t>
        <a:bodyPr/>
        <a:lstStyle/>
        <a:p>
          <a:endParaRPr lang="en-US"/>
        </a:p>
      </dgm:t>
    </dgm:pt>
    <dgm:pt modelId="{B1902AF6-3573-494E-8147-72EADFF06A97}">
      <dgm:prSet phldrT="[Text]" custT="1"/>
      <dgm:spPr/>
      <dgm:t>
        <a:bodyPr/>
        <a:lstStyle/>
        <a:p>
          <a:r>
            <a:rPr lang="en-US" sz="4000" dirty="0" smtClean="0"/>
            <a:t>WEP</a:t>
          </a:r>
          <a:br>
            <a:rPr lang="en-US" sz="4000" dirty="0" smtClean="0"/>
          </a:br>
          <a:r>
            <a:rPr lang="en-US" sz="1600" dirty="0" smtClean="0"/>
            <a:t> </a:t>
          </a:r>
          <a:r>
            <a:rPr lang="en-US" sz="2400" dirty="0" smtClean="0"/>
            <a:t/>
          </a:r>
          <a:br>
            <a:rPr lang="en-US" sz="2400" dirty="0" smtClean="0"/>
          </a:br>
          <a:r>
            <a:rPr lang="en-US" sz="2400" dirty="0" smtClean="0"/>
            <a:t>(RC4)</a:t>
          </a:r>
          <a:endParaRPr lang="en-US" sz="2400" dirty="0"/>
        </a:p>
      </dgm:t>
    </dgm:pt>
    <dgm:pt modelId="{0B9265E6-5C69-43DC-B6DD-1B2141DC6C07}" type="parTrans" cxnId="{AA4541F1-78B7-4C72-BC0B-27EC630B44EF}">
      <dgm:prSet/>
      <dgm:spPr/>
      <dgm:t>
        <a:bodyPr/>
        <a:lstStyle/>
        <a:p>
          <a:endParaRPr lang="en-US"/>
        </a:p>
      </dgm:t>
    </dgm:pt>
    <dgm:pt modelId="{77EE5A98-5898-4EA6-A97B-A0EA534C687B}" type="sibTrans" cxnId="{AA4541F1-78B7-4C72-BC0B-27EC630B44EF}">
      <dgm:prSet/>
      <dgm:spPr/>
      <dgm:t>
        <a:bodyPr/>
        <a:lstStyle/>
        <a:p>
          <a:endParaRPr lang="en-US"/>
        </a:p>
      </dgm:t>
    </dgm:pt>
    <dgm:pt modelId="{A21F1108-051E-43AE-890C-177A96FD2FB0}" type="pres">
      <dgm:prSet presAssocID="{3B1ADFE4-145F-4DC4-9DB6-92DEDD158007}" presName="CompostProcess" presStyleCnt="0">
        <dgm:presLayoutVars>
          <dgm:dir/>
          <dgm:resizeHandles val="exact"/>
        </dgm:presLayoutVars>
      </dgm:prSet>
      <dgm:spPr/>
    </dgm:pt>
    <dgm:pt modelId="{75D63BEE-15CB-44B5-BC9F-019C37F96B47}" type="pres">
      <dgm:prSet presAssocID="{3B1ADFE4-145F-4DC4-9DB6-92DEDD158007}" presName="arrow" presStyleLbl="bgShp" presStyleIdx="0" presStyleCnt="1"/>
      <dgm:spPr/>
    </dgm:pt>
    <dgm:pt modelId="{C45B1939-E6CC-40EB-AAAD-27D5257D1474}" type="pres">
      <dgm:prSet presAssocID="{3B1ADFE4-145F-4DC4-9DB6-92DEDD158007}" presName="linearProcess" presStyleCnt="0"/>
      <dgm:spPr/>
    </dgm:pt>
    <dgm:pt modelId="{811CB01B-35C4-496D-ACE9-1D85EFEC5DFB}" type="pres">
      <dgm:prSet presAssocID="{B1902AF6-3573-494E-8147-72EADFF06A97}" presName="textNode" presStyleLbl="node1" presStyleIdx="0" presStyleCnt="3">
        <dgm:presLayoutVars>
          <dgm:bulletEnabled val="1"/>
        </dgm:presLayoutVars>
      </dgm:prSet>
      <dgm:spPr/>
      <dgm:t>
        <a:bodyPr/>
        <a:lstStyle/>
        <a:p>
          <a:endParaRPr lang="en-US"/>
        </a:p>
      </dgm:t>
    </dgm:pt>
    <dgm:pt modelId="{ED0CB0D0-5214-4C6F-AB4F-3E255E19D4FB}" type="pres">
      <dgm:prSet presAssocID="{77EE5A98-5898-4EA6-A97B-A0EA534C687B}" presName="sibTrans" presStyleCnt="0"/>
      <dgm:spPr/>
    </dgm:pt>
    <dgm:pt modelId="{33B57681-027A-4D38-A0F9-C953B92E23A4}" type="pres">
      <dgm:prSet presAssocID="{00FE05A0-33E7-4923-91E3-D3F5C14AD4E8}" presName="textNode" presStyleLbl="node1" presStyleIdx="1" presStyleCnt="3">
        <dgm:presLayoutVars>
          <dgm:bulletEnabled val="1"/>
        </dgm:presLayoutVars>
      </dgm:prSet>
      <dgm:spPr/>
      <dgm:t>
        <a:bodyPr/>
        <a:lstStyle/>
        <a:p>
          <a:endParaRPr lang="en-US"/>
        </a:p>
      </dgm:t>
    </dgm:pt>
    <dgm:pt modelId="{71543437-38C4-4250-9CD0-FE01AA1EE70B}" type="pres">
      <dgm:prSet presAssocID="{C6B72942-D2BB-433A-A042-664FA34D98C8}" presName="sibTrans" presStyleCnt="0"/>
      <dgm:spPr/>
    </dgm:pt>
    <dgm:pt modelId="{8DB1EADA-8DC4-48B1-A58C-2A12FAC51316}" type="pres">
      <dgm:prSet presAssocID="{B4B756FE-CD56-4991-9AD0-16EE1707E04F}" presName="textNode" presStyleLbl="node1" presStyleIdx="2" presStyleCnt="3">
        <dgm:presLayoutVars>
          <dgm:bulletEnabled val="1"/>
        </dgm:presLayoutVars>
      </dgm:prSet>
      <dgm:spPr/>
      <dgm:t>
        <a:bodyPr/>
        <a:lstStyle/>
        <a:p>
          <a:endParaRPr lang="en-US"/>
        </a:p>
      </dgm:t>
    </dgm:pt>
  </dgm:ptLst>
  <dgm:cxnLst>
    <dgm:cxn modelId="{764DA6CF-02FA-41EA-AA62-9D2115AC38F0}" type="presOf" srcId="{3B1ADFE4-145F-4DC4-9DB6-92DEDD158007}" destId="{A21F1108-051E-43AE-890C-177A96FD2FB0}" srcOrd="0" destOrd="0" presId="urn:microsoft.com/office/officeart/2005/8/layout/hProcess9"/>
    <dgm:cxn modelId="{11C31C7D-3D36-46EA-8F57-A915F3BCA858}" type="presOf" srcId="{B4B756FE-CD56-4991-9AD0-16EE1707E04F}" destId="{8DB1EADA-8DC4-48B1-A58C-2A12FAC51316}" srcOrd="0" destOrd="0" presId="urn:microsoft.com/office/officeart/2005/8/layout/hProcess9"/>
    <dgm:cxn modelId="{0B6C7A8A-8747-47A4-9B34-ADD6E3B4A9F5}" srcId="{3B1ADFE4-145F-4DC4-9DB6-92DEDD158007}" destId="{00FE05A0-33E7-4923-91E3-D3F5C14AD4E8}" srcOrd="1" destOrd="0" parTransId="{FB2BBD12-AEC2-4E2E-8D74-DDF5EC5B9678}" sibTransId="{C6B72942-D2BB-433A-A042-664FA34D98C8}"/>
    <dgm:cxn modelId="{0E93A06C-EFD6-4C13-941E-652623122408}" type="presOf" srcId="{B1902AF6-3573-494E-8147-72EADFF06A97}" destId="{811CB01B-35C4-496D-ACE9-1D85EFEC5DFB}" srcOrd="0" destOrd="0" presId="urn:microsoft.com/office/officeart/2005/8/layout/hProcess9"/>
    <dgm:cxn modelId="{55FE9E25-42A4-4D14-93E3-2735A43050FB}" type="presOf" srcId="{00FE05A0-33E7-4923-91E3-D3F5C14AD4E8}" destId="{33B57681-027A-4D38-A0F9-C953B92E23A4}" srcOrd="0" destOrd="0" presId="urn:microsoft.com/office/officeart/2005/8/layout/hProcess9"/>
    <dgm:cxn modelId="{66FE2535-7CBB-415E-832C-9350E1ACE6CC}" srcId="{3B1ADFE4-145F-4DC4-9DB6-92DEDD158007}" destId="{B4B756FE-CD56-4991-9AD0-16EE1707E04F}" srcOrd="2" destOrd="0" parTransId="{CD252A70-BFB2-4FFE-889C-CA860DD39738}" sibTransId="{38003B5C-837E-4C1A-89BF-B19B8BD4415B}"/>
    <dgm:cxn modelId="{AA4541F1-78B7-4C72-BC0B-27EC630B44EF}" srcId="{3B1ADFE4-145F-4DC4-9DB6-92DEDD158007}" destId="{B1902AF6-3573-494E-8147-72EADFF06A97}" srcOrd="0" destOrd="0" parTransId="{0B9265E6-5C69-43DC-B6DD-1B2141DC6C07}" sibTransId="{77EE5A98-5898-4EA6-A97B-A0EA534C687B}"/>
    <dgm:cxn modelId="{A345705E-99DE-4605-9E43-71FFEA97E9D1}" type="presParOf" srcId="{A21F1108-051E-43AE-890C-177A96FD2FB0}" destId="{75D63BEE-15CB-44B5-BC9F-019C37F96B47}" srcOrd="0" destOrd="0" presId="urn:microsoft.com/office/officeart/2005/8/layout/hProcess9"/>
    <dgm:cxn modelId="{D8505EEB-3394-420C-A745-45D5B019257D}" type="presParOf" srcId="{A21F1108-051E-43AE-890C-177A96FD2FB0}" destId="{C45B1939-E6CC-40EB-AAAD-27D5257D1474}" srcOrd="1" destOrd="0" presId="urn:microsoft.com/office/officeart/2005/8/layout/hProcess9"/>
    <dgm:cxn modelId="{17BDE8B0-68DB-4117-9262-187AE10ECC16}" type="presParOf" srcId="{C45B1939-E6CC-40EB-AAAD-27D5257D1474}" destId="{811CB01B-35C4-496D-ACE9-1D85EFEC5DFB}" srcOrd="0" destOrd="0" presId="urn:microsoft.com/office/officeart/2005/8/layout/hProcess9"/>
    <dgm:cxn modelId="{4B5B401C-D62D-44DA-98F6-89C889604864}" type="presParOf" srcId="{C45B1939-E6CC-40EB-AAAD-27D5257D1474}" destId="{ED0CB0D0-5214-4C6F-AB4F-3E255E19D4FB}" srcOrd="1" destOrd="0" presId="urn:microsoft.com/office/officeart/2005/8/layout/hProcess9"/>
    <dgm:cxn modelId="{DA3DDB88-5EDD-4BA2-A8DA-D75E2285026F}" type="presParOf" srcId="{C45B1939-E6CC-40EB-AAAD-27D5257D1474}" destId="{33B57681-027A-4D38-A0F9-C953B92E23A4}" srcOrd="2" destOrd="0" presId="urn:microsoft.com/office/officeart/2005/8/layout/hProcess9"/>
    <dgm:cxn modelId="{9B4D8E9B-DCF2-4F16-B7B7-AA0BCC575233}" type="presParOf" srcId="{C45B1939-E6CC-40EB-AAAD-27D5257D1474}" destId="{71543437-38C4-4250-9CD0-FE01AA1EE70B}" srcOrd="3" destOrd="0" presId="urn:microsoft.com/office/officeart/2005/8/layout/hProcess9"/>
    <dgm:cxn modelId="{BA97E434-E871-404F-9BCF-4557AC7C5355}" type="presParOf" srcId="{C45B1939-E6CC-40EB-AAAD-27D5257D1474}" destId="{8DB1EADA-8DC4-48B1-A58C-2A12FAC5131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F7BC75E-38E0-4FF7-9129-B84CA403FA65}"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3FF959C0-164D-409D-BB95-8F1824B7AAC4}">
      <dgm:prSet phldrT="[Text]" custT="1"/>
      <dgm:spPr/>
      <dgm:t>
        <a:bodyPr/>
        <a:lstStyle/>
        <a:p>
          <a:r>
            <a:rPr lang="en-US" sz="2000" dirty="0" smtClean="0"/>
            <a:t>TKIP (Temporal Key Integrity Protocol)</a:t>
          </a:r>
          <a:endParaRPr lang="en-US" sz="2000" dirty="0"/>
        </a:p>
      </dgm:t>
    </dgm:pt>
    <dgm:pt modelId="{9347565D-D13E-467E-A067-8A71CFC67CD2}" type="parTrans" cxnId="{9CC6CF3F-1E4D-463C-90F9-3D4CD810DE11}">
      <dgm:prSet/>
      <dgm:spPr/>
      <dgm:t>
        <a:bodyPr/>
        <a:lstStyle/>
        <a:p>
          <a:endParaRPr lang="en-US" sz="2000"/>
        </a:p>
      </dgm:t>
    </dgm:pt>
    <dgm:pt modelId="{F44A86F8-1BEA-42EE-BA51-984316155BC2}" type="sibTrans" cxnId="{9CC6CF3F-1E4D-463C-90F9-3D4CD810DE11}">
      <dgm:prSet/>
      <dgm:spPr/>
      <dgm:t>
        <a:bodyPr/>
        <a:lstStyle/>
        <a:p>
          <a:endParaRPr lang="en-US" sz="2000"/>
        </a:p>
      </dgm:t>
    </dgm:pt>
    <dgm:pt modelId="{EBD72ED6-C224-4021-89D9-41C4DE7BE2DF}">
      <dgm:prSet phldrT="[Text]" custT="1"/>
      <dgm:spPr>
        <a:solidFill>
          <a:schemeClr val="accent2"/>
        </a:solidFill>
      </dgm:spPr>
      <dgm:t>
        <a:bodyPr/>
        <a:lstStyle/>
        <a:p>
          <a:r>
            <a:rPr lang="en-US" sz="2000" dirty="0" smtClean="0"/>
            <a:t>AES (Advanced Encryption Standard)</a:t>
          </a:r>
          <a:endParaRPr lang="en-US" sz="2000" dirty="0"/>
        </a:p>
      </dgm:t>
    </dgm:pt>
    <dgm:pt modelId="{C5525A9A-8115-4B6D-BFFD-9629AF8E408B}" type="parTrans" cxnId="{5EBBAD2B-5291-4710-8559-497744E3A954}">
      <dgm:prSet/>
      <dgm:spPr/>
      <dgm:t>
        <a:bodyPr/>
        <a:lstStyle/>
        <a:p>
          <a:endParaRPr lang="en-US" sz="2000"/>
        </a:p>
      </dgm:t>
    </dgm:pt>
    <dgm:pt modelId="{FDD9B726-406E-4CA1-9467-E698442012FD}" type="sibTrans" cxnId="{5EBBAD2B-5291-4710-8559-497744E3A954}">
      <dgm:prSet/>
      <dgm:spPr/>
      <dgm:t>
        <a:bodyPr/>
        <a:lstStyle/>
        <a:p>
          <a:endParaRPr lang="en-US" sz="2000"/>
        </a:p>
      </dgm:t>
    </dgm:pt>
    <dgm:pt modelId="{C2D69A4F-20D3-4068-B6E5-27521FD77CFC}">
      <dgm:prSet phldrT="[Text]" custT="1"/>
      <dgm:spPr/>
      <dgm:t>
        <a:bodyPr anchor="b"/>
        <a:lstStyle/>
        <a:p>
          <a:r>
            <a:rPr lang="en-US" sz="2400" dirty="0" smtClean="0"/>
            <a:t>Use only for legacy clients without AES support</a:t>
          </a:r>
          <a:endParaRPr lang="en-US" sz="2400" dirty="0"/>
        </a:p>
      </dgm:t>
    </dgm:pt>
    <dgm:pt modelId="{707FB6A8-BF01-4C3E-8E85-79DF96C09F95}" type="parTrans" cxnId="{565F799D-8161-42E7-A51A-AE847CA112AF}">
      <dgm:prSet/>
      <dgm:spPr/>
      <dgm:t>
        <a:bodyPr/>
        <a:lstStyle/>
        <a:p>
          <a:endParaRPr lang="en-US" sz="2000"/>
        </a:p>
      </dgm:t>
    </dgm:pt>
    <dgm:pt modelId="{639655C9-3056-4597-848C-95CC76AB1E85}" type="sibTrans" cxnId="{565F799D-8161-42E7-A51A-AE847CA112AF}">
      <dgm:prSet/>
      <dgm:spPr/>
      <dgm:t>
        <a:bodyPr/>
        <a:lstStyle/>
        <a:p>
          <a:endParaRPr lang="en-US" sz="2000"/>
        </a:p>
      </dgm:t>
    </dgm:pt>
    <dgm:pt modelId="{4F5E876B-8959-4EB3-AA76-9180C02A59BF}">
      <dgm:prSet phldrT="[Text]" custT="1"/>
      <dgm:spPr/>
      <dgm:t>
        <a:bodyPr anchor="b"/>
        <a:lstStyle/>
        <a:p>
          <a:r>
            <a:rPr lang="en-US" sz="2400" dirty="0" smtClean="0"/>
            <a:t>Often a software update for WEP clients</a:t>
          </a:r>
          <a:endParaRPr lang="en-US" sz="2400" dirty="0"/>
        </a:p>
      </dgm:t>
    </dgm:pt>
    <dgm:pt modelId="{2533D3AD-8242-4C9B-B4D8-CB080E8E2FC5}" type="parTrans" cxnId="{72E24023-8760-49CB-B8BA-45AC2E62C100}">
      <dgm:prSet/>
      <dgm:spPr/>
      <dgm:t>
        <a:bodyPr/>
        <a:lstStyle/>
        <a:p>
          <a:endParaRPr lang="en-US" sz="2000"/>
        </a:p>
      </dgm:t>
    </dgm:pt>
    <dgm:pt modelId="{A58CF4DB-7D04-4464-B86D-F5C7F71C6606}" type="sibTrans" cxnId="{72E24023-8760-49CB-B8BA-45AC2E62C100}">
      <dgm:prSet/>
      <dgm:spPr/>
      <dgm:t>
        <a:bodyPr/>
        <a:lstStyle/>
        <a:p>
          <a:endParaRPr lang="en-US" sz="2000"/>
        </a:p>
      </dgm:t>
    </dgm:pt>
    <dgm:pt modelId="{01725C3B-E015-4228-8F49-6752A636E548}">
      <dgm:prSet phldrT="[Text]" custT="1"/>
      <dgm:spPr>
        <a:ln>
          <a:solidFill>
            <a:schemeClr val="accent2"/>
          </a:solidFill>
        </a:ln>
      </dgm:spPr>
      <dgm:t>
        <a:bodyPr anchor="b"/>
        <a:lstStyle/>
        <a:p>
          <a:r>
            <a:rPr lang="en-US" sz="2400" dirty="0" smtClean="0"/>
            <a:t>Requires hardware support (~2005 chipsets or later)</a:t>
          </a:r>
          <a:endParaRPr lang="en-US" sz="2400" dirty="0"/>
        </a:p>
      </dgm:t>
    </dgm:pt>
    <dgm:pt modelId="{50BB15E0-DEDC-43EE-876D-7D24E462B7B9}" type="parTrans" cxnId="{90D7C5E3-322C-4C3B-8285-69DBFD73D61E}">
      <dgm:prSet/>
      <dgm:spPr/>
      <dgm:t>
        <a:bodyPr/>
        <a:lstStyle/>
        <a:p>
          <a:endParaRPr lang="en-US" sz="2000"/>
        </a:p>
      </dgm:t>
    </dgm:pt>
    <dgm:pt modelId="{6F9A5649-E1C6-4F5B-9451-FC04D6ACDB0A}" type="sibTrans" cxnId="{90D7C5E3-322C-4C3B-8285-69DBFD73D61E}">
      <dgm:prSet/>
      <dgm:spPr/>
      <dgm:t>
        <a:bodyPr/>
        <a:lstStyle/>
        <a:p>
          <a:endParaRPr lang="en-US" sz="2000"/>
        </a:p>
      </dgm:t>
    </dgm:pt>
    <dgm:pt modelId="{6B2E3A20-213A-4F54-B3DB-77F3DED1BE0D}">
      <dgm:prSet phldrT="[Text]" custT="1"/>
      <dgm:spPr>
        <a:ln>
          <a:solidFill>
            <a:schemeClr val="accent2"/>
          </a:solidFill>
        </a:ln>
      </dgm:spPr>
      <dgm:t>
        <a:bodyPr anchor="b"/>
        <a:lstStyle/>
        <a:p>
          <a:r>
            <a:rPr lang="en-US" sz="2400" dirty="0" smtClean="0"/>
            <a:t>Achieves line-rate speeds</a:t>
          </a:r>
          <a:endParaRPr lang="en-US" sz="2400" dirty="0"/>
        </a:p>
      </dgm:t>
    </dgm:pt>
    <dgm:pt modelId="{34DD7FC9-B639-4870-8999-615EAE68DF19}" type="parTrans" cxnId="{5D4C96BA-B4EA-40D0-836D-DFD3D25B34AA}">
      <dgm:prSet/>
      <dgm:spPr/>
      <dgm:t>
        <a:bodyPr/>
        <a:lstStyle/>
        <a:p>
          <a:endParaRPr lang="en-US" sz="2000"/>
        </a:p>
      </dgm:t>
    </dgm:pt>
    <dgm:pt modelId="{259FFD9C-78C5-4ED4-B60A-6918F7EDB7DE}" type="sibTrans" cxnId="{5D4C96BA-B4EA-40D0-836D-DFD3D25B34AA}">
      <dgm:prSet/>
      <dgm:spPr/>
      <dgm:t>
        <a:bodyPr/>
        <a:lstStyle/>
        <a:p>
          <a:endParaRPr lang="en-US" sz="2000"/>
        </a:p>
      </dgm:t>
    </dgm:pt>
    <dgm:pt modelId="{A85092DC-A8DB-4D38-9A80-BC36DD1686FE}">
      <dgm:prSet phldrT="[Text]" custT="1"/>
      <dgm:spPr>
        <a:ln>
          <a:solidFill>
            <a:schemeClr val="accent2"/>
          </a:solidFill>
        </a:ln>
      </dgm:spPr>
      <dgm:t>
        <a:bodyPr anchor="b"/>
        <a:lstStyle/>
        <a:p>
          <a:r>
            <a:rPr lang="en-US" sz="2400" dirty="0" smtClean="0">
              <a:solidFill>
                <a:schemeClr val="accent2"/>
              </a:solidFill>
            </a:rPr>
            <a:t>Only encryption standard supported for 802.11n data rates</a:t>
          </a:r>
          <a:endParaRPr lang="en-US" sz="2400" dirty="0">
            <a:solidFill>
              <a:schemeClr val="accent2"/>
            </a:solidFill>
          </a:endParaRPr>
        </a:p>
      </dgm:t>
    </dgm:pt>
    <dgm:pt modelId="{57C022F1-6B4D-471B-B48B-357FB153C253}" type="parTrans" cxnId="{32FAEECD-E510-4EFE-B9DA-CA21E09EEBD0}">
      <dgm:prSet/>
      <dgm:spPr/>
      <dgm:t>
        <a:bodyPr/>
        <a:lstStyle/>
        <a:p>
          <a:endParaRPr lang="en-US" sz="2000"/>
        </a:p>
      </dgm:t>
    </dgm:pt>
    <dgm:pt modelId="{B6AA5310-426B-4030-9AD3-B344C9E04C65}" type="sibTrans" cxnId="{32FAEECD-E510-4EFE-B9DA-CA21E09EEBD0}">
      <dgm:prSet/>
      <dgm:spPr/>
      <dgm:t>
        <a:bodyPr/>
        <a:lstStyle/>
        <a:p>
          <a:endParaRPr lang="en-US" sz="2000"/>
        </a:p>
      </dgm:t>
    </dgm:pt>
    <dgm:pt modelId="{1BE4E0E3-877B-4F54-9EE6-87A9D4C2B770}">
      <dgm:prSet phldrT="[Text]" custT="1"/>
      <dgm:spPr/>
      <dgm:t>
        <a:bodyPr anchor="b"/>
        <a:lstStyle/>
        <a:p>
          <a:r>
            <a:rPr lang="en-US" sz="2400" dirty="0" smtClean="0"/>
            <a:t>Can be run in conjunction with AES (mixed-mode)</a:t>
          </a:r>
          <a:endParaRPr lang="en-US" sz="2400" dirty="0"/>
        </a:p>
      </dgm:t>
    </dgm:pt>
    <dgm:pt modelId="{ADA49FB2-9A09-44E2-910D-DA49616872CF}" type="parTrans" cxnId="{5F92F884-95A8-43CA-BC39-924FF2A4932C}">
      <dgm:prSet/>
      <dgm:spPr/>
      <dgm:t>
        <a:bodyPr/>
        <a:lstStyle/>
        <a:p>
          <a:endParaRPr lang="en-US" sz="2000"/>
        </a:p>
      </dgm:t>
    </dgm:pt>
    <dgm:pt modelId="{A1FEAA1D-AA55-4750-8EC6-4B87852C5051}" type="sibTrans" cxnId="{5F92F884-95A8-43CA-BC39-924FF2A4932C}">
      <dgm:prSet/>
      <dgm:spPr/>
      <dgm:t>
        <a:bodyPr/>
        <a:lstStyle/>
        <a:p>
          <a:endParaRPr lang="en-US" sz="2000"/>
        </a:p>
      </dgm:t>
    </dgm:pt>
    <dgm:pt modelId="{CEA3BA37-ED98-47D5-A166-0D9E1B5AA872}">
      <dgm:prSet phldrT="[Text]" custT="1"/>
      <dgm:spPr/>
      <dgm:t>
        <a:bodyPr anchor="b"/>
        <a:lstStyle/>
        <a:p>
          <a:r>
            <a:rPr lang="en-US" sz="2400" dirty="0" smtClean="0">
              <a:solidFill>
                <a:schemeClr val="accent2"/>
              </a:solidFill>
            </a:rPr>
            <a:t>Is being discontinued by the WiFi Alliance for certification.</a:t>
          </a:r>
          <a:endParaRPr lang="en-US" sz="2400" dirty="0">
            <a:solidFill>
              <a:schemeClr val="accent2"/>
            </a:solidFill>
          </a:endParaRPr>
        </a:p>
      </dgm:t>
    </dgm:pt>
    <dgm:pt modelId="{B9C283BD-AA45-4EF8-87B9-FECE7AD104C8}" type="parTrans" cxnId="{01A57C7F-D985-4184-AFD7-77CB143CF1A4}">
      <dgm:prSet/>
      <dgm:spPr/>
      <dgm:t>
        <a:bodyPr/>
        <a:lstStyle/>
        <a:p>
          <a:endParaRPr lang="en-US"/>
        </a:p>
      </dgm:t>
    </dgm:pt>
    <dgm:pt modelId="{0F904C9C-49D2-47E5-9730-D6EA9880BFF9}" type="sibTrans" cxnId="{01A57C7F-D985-4184-AFD7-77CB143CF1A4}">
      <dgm:prSet/>
      <dgm:spPr/>
      <dgm:t>
        <a:bodyPr/>
        <a:lstStyle/>
        <a:p>
          <a:endParaRPr lang="en-US"/>
        </a:p>
      </dgm:t>
    </dgm:pt>
    <dgm:pt modelId="{BA48857C-138F-41D7-A007-339B24EED93D}" type="pres">
      <dgm:prSet presAssocID="{BF7BC75E-38E0-4FF7-9129-B84CA403FA65}" presName="linear" presStyleCnt="0">
        <dgm:presLayoutVars>
          <dgm:dir/>
          <dgm:animLvl val="lvl"/>
          <dgm:resizeHandles val="exact"/>
        </dgm:presLayoutVars>
      </dgm:prSet>
      <dgm:spPr/>
      <dgm:t>
        <a:bodyPr/>
        <a:lstStyle/>
        <a:p>
          <a:endParaRPr lang="en-US"/>
        </a:p>
      </dgm:t>
    </dgm:pt>
    <dgm:pt modelId="{353D6C26-0001-46AC-8072-4EBDECBB6CDE}" type="pres">
      <dgm:prSet presAssocID="{3FF959C0-164D-409D-BB95-8F1824B7AAC4}" presName="parentLin" presStyleCnt="0"/>
      <dgm:spPr/>
    </dgm:pt>
    <dgm:pt modelId="{6C589E8E-1240-4B44-B6BA-4CD611041756}" type="pres">
      <dgm:prSet presAssocID="{3FF959C0-164D-409D-BB95-8F1824B7AAC4}" presName="parentLeftMargin" presStyleLbl="node1" presStyleIdx="0" presStyleCnt="2"/>
      <dgm:spPr/>
      <dgm:t>
        <a:bodyPr/>
        <a:lstStyle/>
        <a:p>
          <a:endParaRPr lang="en-US"/>
        </a:p>
      </dgm:t>
    </dgm:pt>
    <dgm:pt modelId="{D9CC14FD-25A5-41C3-BFDB-647048B51A90}" type="pres">
      <dgm:prSet presAssocID="{3FF959C0-164D-409D-BB95-8F1824B7AAC4}" presName="parentText" presStyleLbl="node1" presStyleIdx="0" presStyleCnt="2">
        <dgm:presLayoutVars>
          <dgm:chMax val="0"/>
          <dgm:bulletEnabled val="1"/>
        </dgm:presLayoutVars>
      </dgm:prSet>
      <dgm:spPr/>
      <dgm:t>
        <a:bodyPr/>
        <a:lstStyle/>
        <a:p>
          <a:endParaRPr lang="en-US"/>
        </a:p>
      </dgm:t>
    </dgm:pt>
    <dgm:pt modelId="{38FDA538-6345-43E5-AC16-D3B4A27E6C0C}" type="pres">
      <dgm:prSet presAssocID="{3FF959C0-164D-409D-BB95-8F1824B7AAC4}" presName="negativeSpace" presStyleCnt="0"/>
      <dgm:spPr/>
    </dgm:pt>
    <dgm:pt modelId="{298DBE05-4F1A-4A33-A6B2-8924DA4830B1}" type="pres">
      <dgm:prSet presAssocID="{3FF959C0-164D-409D-BB95-8F1824B7AAC4}" presName="childText" presStyleLbl="conFgAcc1" presStyleIdx="0" presStyleCnt="2">
        <dgm:presLayoutVars>
          <dgm:bulletEnabled val="1"/>
        </dgm:presLayoutVars>
      </dgm:prSet>
      <dgm:spPr/>
      <dgm:t>
        <a:bodyPr/>
        <a:lstStyle/>
        <a:p>
          <a:endParaRPr lang="en-US"/>
        </a:p>
      </dgm:t>
    </dgm:pt>
    <dgm:pt modelId="{9AB0F036-89A9-4452-BA42-7A75A3CE81FF}" type="pres">
      <dgm:prSet presAssocID="{F44A86F8-1BEA-42EE-BA51-984316155BC2}" presName="spaceBetweenRectangles" presStyleCnt="0"/>
      <dgm:spPr/>
    </dgm:pt>
    <dgm:pt modelId="{3F456A1A-7135-4B46-8724-FDF65B59237A}" type="pres">
      <dgm:prSet presAssocID="{EBD72ED6-C224-4021-89D9-41C4DE7BE2DF}" presName="parentLin" presStyleCnt="0"/>
      <dgm:spPr/>
    </dgm:pt>
    <dgm:pt modelId="{29D7B417-F06A-4F64-9864-9E58A5E62844}" type="pres">
      <dgm:prSet presAssocID="{EBD72ED6-C224-4021-89D9-41C4DE7BE2DF}" presName="parentLeftMargin" presStyleLbl="node1" presStyleIdx="0" presStyleCnt="2"/>
      <dgm:spPr/>
      <dgm:t>
        <a:bodyPr/>
        <a:lstStyle/>
        <a:p>
          <a:endParaRPr lang="en-US"/>
        </a:p>
      </dgm:t>
    </dgm:pt>
    <dgm:pt modelId="{424A3AE4-663E-4C89-91F8-CEE4BB6C433B}" type="pres">
      <dgm:prSet presAssocID="{EBD72ED6-C224-4021-89D9-41C4DE7BE2DF}" presName="parentText" presStyleLbl="node1" presStyleIdx="1" presStyleCnt="2">
        <dgm:presLayoutVars>
          <dgm:chMax val="0"/>
          <dgm:bulletEnabled val="1"/>
        </dgm:presLayoutVars>
      </dgm:prSet>
      <dgm:spPr/>
      <dgm:t>
        <a:bodyPr/>
        <a:lstStyle/>
        <a:p>
          <a:endParaRPr lang="en-US"/>
        </a:p>
      </dgm:t>
    </dgm:pt>
    <dgm:pt modelId="{5569142C-A1EE-463A-901C-A22A546C23A3}" type="pres">
      <dgm:prSet presAssocID="{EBD72ED6-C224-4021-89D9-41C4DE7BE2DF}" presName="negativeSpace" presStyleCnt="0"/>
      <dgm:spPr/>
    </dgm:pt>
    <dgm:pt modelId="{5127F470-21FA-4DA2-8621-8F68724281C9}" type="pres">
      <dgm:prSet presAssocID="{EBD72ED6-C224-4021-89D9-41C4DE7BE2DF}" presName="childText" presStyleLbl="conFgAcc1" presStyleIdx="1" presStyleCnt="2" custScaleY="93501" custLinFactNeighborX="200" custLinFactNeighborY="73480">
        <dgm:presLayoutVars>
          <dgm:bulletEnabled val="1"/>
        </dgm:presLayoutVars>
      </dgm:prSet>
      <dgm:spPr/>
      <dgm:t>
        <a:bodyPr/>
        <a:lstStyle/>
        <a:p>
          <a:endParaRPr lang="en-US"/>
        </a:p>
      </dgm:t>
    </dgm:pt>
  </dgm:ptLst>
  <dgm:cxnLst>
    <dgm:cxn modelId="{5D4C96BA-B4EA-40D0-836D-DFD3D25B34AA}" srcId="{EBD72ED6-C224-4021-89D9-41C4DE7BE2DF}" destId="{6B2E3A20-213A-4F54-B3DB-77F3DED1BE0D}" srcOrd="1" destOrd="0" parTransId="{34DD7FC9-B639-4870-8999-615EAE68DF19}" sibTransId="{259FFD9C-78C5-4ED4-B60A-6918F7EDB7DE}"/>
    <dgm:cxn modelId="{18440441-96F3-46B9-A74A-07A88A08982F}" type="presOf" srcId="{A85092DC-A8DB-4D38-9A80-BC36DD1686FE}" destId="{5127F470-21FA-4DA2-8621-8F68724281C9}" srcOrd="0" destOrd="2" presId="urn:microsoft.com/office/officeart/2005/8/layout/list1"/>
    <dgm:cxn modelId="{9CC6CF3F-1E4D-463C-90F9-3D4CD810DE11}" srcId="{BF7BC75E-38E0-4FF7-9129-B84CA403FA65}" destId="{3FF959C0-164D-409D-BB95-8F1824B7AAC4}" srcOrd="0" destOrd="0" parTransId="{9347565D-D13E-467E-A067-8A71CFC67CD2}" sibTransId="{F44A86F8-1BEA-42EE-BA51-984316155BC2}"/>
    <dgm:cxn modelId="{90D7C5E3-322C-4C3B-8285-69DBFD73D61E}" srcId="{EBD72ED6-C224-4021-89D9-41C4DE7BE2DF}" destId="{01725C3B-E015-4228-8F49-6752A636E548}" srcOrd="0" destOrd="0" parTransId="{50BB15E0-DEDC-43EE-876D-7D24E462B7B9}" sibTransId="{6F9A5649-E1C6-4F5B-9451-FC04D6ACDB0A}"/>
    <dgm:cxn modelId="{E30D0876-8960-4851-BA3A-8D24F80327E8}" type="presOf" srcId="{4F5E876B-8959-4EB3-AA76-9180C02A59BF}" destId="{298DBE05-4F1A-4A33-A6B2-8924DA4830B1}" srcOrd="0" destOrd="1" presId="urn:microsoft.com/office/officeart/2005/8/layout/list1"/>
    <dgm:cxn modelId="{01A57C7F-D985-4184-AFD7-77CB143CF1A4}" srcId="{3FF959C0-164D-409D-BB95-8F1824B7AAC4}" destId="{CEA3BA37-ED98-47D5-A166-0D9E1B5AA872}" srcOrd="3" destOrd="0" parTransId="{B9C283BD-AA45-4EF8-87B9-FECE7AD104C8}" sibTransId="{0F904C9C-49D2-47E5-9730-D6EA9880BFF9}"/>
    <dgm:cxn modelId="{18D4507C-2C87-44E5-B097-269B2512FCC1}" type="presOf" srcId="{01725C3B-E015-4228-8F49-6752A636E548}" destId="{5127F470-21FA-4DA2-8621-8F68724281C9}" srcOrd="0" destOrd="0" presId="urn:microsoft.com/office/officeart/2005/8/layout/list1"/>
    <dgm:cxn modelId="{5F92F884-95A8-43CA-BC39-924FF2A4932C}" srcId="{3FF959C0-164D-409D-BB95-8F1824B7AAC4}" destId="{1BE4E0E3-877B-4F54-9EE6-87A9D4C2B770}" srcOrd="2" destOrd="0" parTransId="{ADA49FB2-9A09-44E2-910D-DA49616872CF}" sibTransId="{A1FEAA1D-AA55-4750-8EC6-4B87852C5051}"/>
    <dgm:cxn modelId="{E0645EB8-9E68-4480-B5E1-53F68DD75789}" type="presOf" srcId="{C2D69A4F-20D3-4068-B6E5-27521FD77CFC}" destId="{298DBE05-4F1A-4A33-A6B2-8924DA4830B1}" srcOrd="0" destOrd="0" presId="urn:microsoft.com/office/officeart/2005/8/layout/list1"/>
    <dgm:cxn modelId="{876F66DD-0A3B-4605-B5C3-716962D152CD}" type="presOf" srcId="{EBD72ED6-C224-4021-89D9-41C4DE7BE2DF}" destId="{424A3AE4-663E-4C89-91F8-CEE4BB6C433B}" srcOrd="1" destOrd="0" presId="urn:microsoft.com/office/officeart/2005/8/layout/list1"/>
    <dgm:cxn modelId="{745DCD59-2D94-49C7-9BD7-391DCAEB78C7}" type="presOf" srcId="{BF7BC75E-38E0-4FF7-9129-B84CA403FA65}" destId="{BA48857C-138F-41D7-A007-339B24EED93D}" srcOrd="0" destOrd="0" presId="urn:microsoft.com/office/officeart/2005/8/layout/list1"/>
    <dgm:cxn modelId="{2AE99AD4-28F8-4720-9913-AE5A9DE8AA82}" type="presOf" srcId="{3FF959C0-164D-409D-BB95-8F1824B7AAC4}" destId="{6C589E8E-1240-4B44-B6BA-4CD611041756}" srcOrd="0" destOrd="0" presId="urn:microsoft.com/office/officeart/2005/8/layout/list1"/>
    <dgm:cxn modelId="{32FAEECD-E510-4EFE-B9DA-CA21E09EEBD0}" srcId="{EBD72ED6-C224-4021-89D9-41C4DE7BE2DF}" destId="{A85092DC-A8DB-4D38-9A80-BC36DD1686FE}" srcOrd="2" destOrd="0" parTransId="{57C022F1-6B4D-471B-B48B-357FB153C253}" sibTransId="{B6AA5310-426B-4030-9AD3-B344C9E04C65}"/>
    <dgm:cxn modelId="{72E24023-8760-49CB-B8BA-45AC2E62C100}" srcId="{3FF959C0-164D-409D-BB95-8F1824B7AAC4}" destId="{4F5E876B-8959-4EB3-AA76-9180C02A59BF}" srcOrd="1" destOrd="0" parTransId="{2533D3AD-8242-4C9B-B4D8-CB080E8E2FC5}" sibTransId="{A58CF4DB-7D04-4464-B86D-F5C7F71C6606}"/>
    <dgm:cxn modelId="{7AFA0794-C43C-4765-AEBD-9DF73E0173ED}" type="presOf" srcId="{CEA3BA37-ED98-47D5-A166-0D9E1B5AA872}" destId="{298DBE05-4F1A-4A33-A6B2-8924DA4830B1}" srcOrd="0" destOrd="3" presId="urn:microsoft.com/office/officeart/2005/8/layout/list1"/>
    <dgm:cxn modelId="{5682FB3B-EB3A-4812-945A-2BB6CA26A113}" type="presOf" srcId="{6B2E3A20-213A-4F54-B3DB-77F3DED1BE0D}" destId="{5127F470-21FA-4DA2-8621-8F68724281C9}" srcOrd="0" destOrd="1" presId="urn:microsoft.com/office/officeart/2005/8/layout/list1"/>
    <dgm:cxn modelId="{5DC6DF04-99C4-4D5F-AB8C-E1BF1FB66423}" type="presOf" srcId="{EBD72ED6-C224-4021-89D9-41C4DE7BE2DF}" destId="{29D7B417-F06A-4F64-9864-9E58A5E62844}" srcOrd="0" destOrd="0" presId="urn:microsoft.com/office/officeart/2005/8/layout/list1"/>
    <dgm:cxn modelId="{5EBBAD2B-5291-4710-8559-497744E3A954}" srcId="{BF7BC75E-38E0-4FF7-9129-B84CA403FA65}" destId="{EBD72ED6-C224-4021-89D9-41C4DE7BE2DF}" srcOrd="1" destOrd="0" parTransId="{C5525A9A-8115-4B6D-BFFD-9629AF8E408B}" sibTransId="{FDD9B726-406E-4CA1-9467-E698442012FD}"/>
    <dgm:cxn modelId="{F376860E-516C-485D-B114-9EDB3521090E}" type="presOf" srcId="{3FF959C0-164D-409D-BB95-8F1824B7AAC4}" destId="{D9CC14FD-25A5-41C3-BFDB-647048B51A90}" srcOrd="1" destOrd="0" presId="urn:microsoft.com/office/officeart/2005/8/layout/list1"/>
    <dgm:cxn modelId="{565F799D-8161-42E7-A51A-AE847CA112AF}" srcId="{3FF959C0-164D-409D-BB95-8F1824B7AAC4}" destId="{C2D69A4F-20D3-4068-B6E5-27521FD77CFC}" srcOrd="0" destOrd="0" parTransId="{707FB6A8-BF01-4C3E-8E85-79DF96C09F95}" sibTransId="{639655C9-3056-4597-848C-95CC76AB1E85}"/>
    <dgm:cxn modelId="{58CCB39F-42C6-49DF-8A7A-CCD85E42CD39}" type="presOf" srcId="{1BE4E0E3-877B-4F54-9EE6-87A9D4C2B770}" destId="{298DBE05-4F1A-4A33-A6B2-8924DA4830B1}" srcOrd="0" destOrd="2" presId="urn:microsoft.com/office/officeart/2005/8/layout/list1"/>
    <dgm:cxn modelId="{702636E4-FFAD-4D70-A798-246744B6BEF9}" type="presParOf" srcId="{BA48857C-138F-41D7-A007-339B24EED93D}" destId="{353D6C26-0001-46AC-8072-4EBDECBB6CDE}" srcOrd="0" destOrd="0" presId="urn:microsoft.com/office/officeart/2005/8/layout/list1"/>
    <dgm:cxn modelId="{A01F32D6-84A9-4D81-A4C8-E0BEFB1AE6BA}" type="presParOf" srcId="{353D6C26-0001-46AC-8072-4EBDECBB6CDE}" destId="{6C589E8E-1240-4B44-B6BA-4CD611041756}" srcOrd="0" destOrd="0" presId="urn:microsoft.com/office/officeart/2005/8/layout/list1"/>
    <dgm:cxn modelId="{AA86CFF6-FFF9-4FB7-8B9A-FA43C98B4B49}" type="presParOf" srcId="{353D6C26-0001-46AC-8072-4EBDECBB6CDE}" destId="{D9CC14FD-25A5-41C3-BFDB-647048B51A90}" srcOrd="1" destOrd="0" presId="urn:microsoft.com/office/officeart/2005/8/layout/list1"/>
    <dgm:cxn modelId="{D28AB3A8-DCF9-4F9C-8E75-F738964431EE}" type="presParOf" srcId="{BA48857C-138F-41D7-A007-339B24EED93D}" destId="{38FDA538-6345-43E5-AC16-D3B4A27E6C0C}" srcOrd="1" destOrd="0" presId="urn:microsoft.com/office/officeart/2005/8/layout/list1"/>
    <dgm:cxn modelId="{B82FD0D7-D1E4-47DA-B3A6-34C5D280931C}" type="presParOf" srcId="{BA48857C-138F-41D7-A007-339B24EED93D}" destId="{298DBE05-4F1A-4A33-A6B2-8924DA4830B1}" srcOrd="2" destOrd="0" presId="urn:microsoft.com/office/officeart/2005/8/layout/list1"/>
    <dgm:cxn modelId="{F56398A0-A6DE-4A72-8B2B-D188165EF283}" type="presParOf" srcId="{BA48857C-138F-41D7-A007-339B24EED93D}" destId="{9AB0F036-89A9-4452-BA42-7A75A3CE81FF}" srcOrd="3" destOrd="0" presId="urn:microsoft.com/office/officeart/2005/8/layout/list1"/>
    <dgm:cxn modelId="{B1936B58-EF5D-439D-A946-368732B6C416}" type="presParOf" srcId="{BA48857C-138F-41D7-A007-339B24EED93D}" destId="{3F456A1A-7135-4B46-8724-FDF65B59237A}" srcOrd="4" destOrd="0" presId="urn:microsoft.com/office/officeart/2005/8/layout/list1"/>
    <dgm:cxn modelId="{B708CD29-07B1-4C5D-916C-6B60F87BAC8C}" type="presParOf" srcId="{3F456A1A-7135-4B46-8724-FDF65B59237A}" destId="{29D7B417-F06A-4F64-9864-9E58A5E62844}" srcOrd="0" destOrd="0" presId="urn:microsoft.com/office/officeart/2005/8/layout/list1"/>
    <dgm:cxn modelId="{087015F4-2241-4E56-8AE2-59C23729730B}" type="presParOf" srcId="{3F456A1A-7135-4B46-8724-FDF65B59237A}" destId="{424A3AE4-663E-4C89-91F8-CEE4BB6C433B}" srcOrd="1" destOrd="0" presId="urn:microsoft.com/office/officeart/2005/8/layout/list1"/>
    <dgm:cxn modelId="{198E2838-F877-4331-B19D-7A9CFB15B831}" type="presParOf" srcId="{BA48857C-138F-41D7-A007-339B24EED93D}" destId="{5569142C-A1EE-463A-901C-A22A546C23A3}" srcOrd="5" destOrd="0" presId="urn:microsoft.com/office/officeart/2005/8/layout/list1"/>
    <dgm:cxn modelId="{F6233973-C910-4557-BBC4-7BFB56127582}" type="presParOf" srcId="{BA48857C-138F-41D7-A007-339B24EED93D}" destId="{5127F470-21FA-4DA2-8621-8F68724281C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84DE2-83BE-4F67-ABBA-C4864C046590}">
      <dsp:nvSpPr>
        <dsp:cNvPr id="0" name=""/>
        <dsp:cNvSpPr/>
      </dsp:nvSpPr>
      <dsp:spPr>
        <a:xfrm>
          <a:off x="0" y="0"/>
          <a:ext cx="3998788" cy="5257800"/>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Base IDS</a:t>
          </a:r>
          <a:endParaRPr lang="en-US" sz="4400" kern="1200" dirty="0"/>
        </a:p>
      </dsp:txBody>
      <dsp:txXfrm>
        <a:off x="0" y="0"/>
        <a:ext cx="3998788" cy="1577340"/>
      </dsp:txXfrm>
    </dsp:sp>
    <dsp:sp modelId="{9E7F4A72-AD9C-4419-AE2B-6EEC96CA3262}">
      <dsp:nvSpPr>
        <dsp:cNvPr id="0" name=""/>
        <dsp:cNvSpPr/>
      </dsp:nvSpPr>
      <dsp:spPr>
        <a:xfrm>
          <a:off x="404035" y="1578880"/>
          <a:ext cx="3199030" cy="158529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57150" rIns="76200" bIns="57150" numCol="1" spcCol="1270" anchor="ctr" anchorCtr="0">
          <a:noAutofit/>
        </a:bodyPr>
        <a:lstStyle/>
        <a:p>
          <a:pPr lvl="0" algn="ctr" defTabSz="1333500">
            <a:lnSpc>
              <a:spcPct val="90000"/>
            </a:lnSpc>
            <a:spcBef>
              <a:spcPct val="0"/>
            </a:spcBef>
            <a:spcAft>
              <a:spcPct val="35000"/>
            </a:spcAft>
          </a:pPr>
          <a:r>
            <a:rPr lang="en-US" sz="3000" kern="1200" dirty="0" smtClean="0"/>
            <a:t>Built-in to Controller Software</a:t>
          </a:r>
          <a:endParaRPr lang="en-US" sz="3000" kern="1200" dirty="0"/>
        </a:p>
      </dsp:txBody>
      <dsp:txXfrm>
        <a:off x="450467" y="1625312"/>
        <a:ext cx="3106166" cy="1492434"/>
      </dsp:txXfrm>
    </dsp:sp>
    <dsp:sp modelId="{CE21B682-9596-4B12-98E1-D30E49F13022}">
      <dsp:nvSpPr>
        <dsp:cNvPr id="0" name=""/>
        <dsp:cNvSpPr/>
      </dsp:nvSpPr>
      <dsp:spPr>
        <a:xfrm>
          <a:off x="404035" y="3408071"/>
          <a:ext cx="3199030" cy="158529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57150" rIns="76200" bIns="57150" numCol="1" spcCol="1270" anchor="ctr" anchorCtr="0">
          <a:noAutofit/>
        </a:bodyPr>
        <a:lstStyle/>
        <a:p>
          <a:pPr lvl="0" algn="ctr" defTabSz="1333500">
            <a:lnSpc>
              <a:spcPct val="90000"/>
            </a:lnSpc>
            <a:spcBef>
              <a:spcPct val="0"/>
            </a:spcBef>
            <a:spcAft>
              <a:spcPct val="35000"/>
            </a:spcAft>
          </a:pPr>
          <a:r>
            <a:rPr lang="en-US" sz="3000" kern="1200" dirty="0" smtClean="0"/>
            <a:t>Uses Local and Monitor Mode APs</a:t>
          </a:r>
          <a:endParaRPr lang="en-US" sz="3000" kern="1200" dirty="0"/>
        </a:p>
      </dsp:txBody>
      <dsp:txXfrm>
        <a:off x="450467" y="3454503"/>
        <a:ext cx="3106166" cy="1492434"/>
      </dsp:txXfrm>
    </dsp:sp>
    <dsp:sp modelId="{980BA673-A3AE-42F2-A7FF-812445EDE8C2}">
      <dsp:nvSpPr>
        <dsp:cNvPr id="0" name=""/>
        <dsp:cNvSpPr/>
      </dsp:nvSpPr>
      <dsp:spPr>
        <a:xfrm>
          <a:off x="4302854" y="0"/>
          <a:ext cx="3998788" cy="5257800"/>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Adaptive wIPS</a:t>
          </a:r>
          <a:endParaRPr lang="en-US" sz="4400" kern="1200" dirty="0"/>
        </a:p>
      </dsp:txBody>
      <dsp:txXfrm>
        <a:off x="4302854" y="0"/>
        <a:ext cx="3998788" cy="1577340"/>
      </dsp:txXfrm>
    </dsp:sp>
    <dsp:sp modelId="{05DD8DBC-64AF-4BB1-B214-A64ED9157AE1}">
      <dsp:nvSpPr>
        <dsp:cNvPr id="0" name=""/>
        <dsp:cNvSpPr/>
      </dsp:nvSpPr>
      <dsp:spPr>
        <a:xfrm>
          <a:off x="4702733" y="1578880"/>
          <a:ext cx="3199030" cy="1585298"/>
        </a:xfrm>
        <a:prstGeom prst="roundRect">
          <a:avLst>
            <a:gd name="adj" fmla="val 10000"/>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57150" rIns="76200" bIns="57150" numCol="1" spcCol="1270" anchor="ctr" anchorCtr="0">
          <a:noAutofit/>
        </a:bodyPr>
        <a:lstStyle/>
        <a:p>
          <a:pPr lvl="0" algn="ctr" defTabSz="1333500">
            <a:lnSpc>
              <a:spcPct val="90000"/>
            </a:lnSpc>
            <a:spcBef>
              <a:spcPct val="0"/>
            </a:spcBef>
            <a:spcAft>
              <a:spcPct val="35000"/>
            </a:spcAft>
          </a:pPr>
          <a:r>
            <a:rPr lang="en-US" sz="3000" kern="1200" dirty="0" smtClean="0"/>
            <a:t>Requires MSE</a:t>
          </a:r>
          <a:endParaRPr lang="en-US" sz="3000" kern="1200" dirty="0"/>
        </a:p>
      </dsp:txBody>
      <dsp:txXfrm>
        <a:off x="4749165" y="1625312"/>
        <a:ext cx="3106166" cy="1492434"/>
      </dsp:txXfrm>
    </dsp:sp>
    <dsp:sp modelId="{DFF6D1C2-D1E7-414E-8778-9B4D91900EAD}">
      <dsp:nvSpPr>
        <dsp:cNvPr id="0" name=""/>
        <dsp:cNvSpPr/>
      </dsp:nvSpPr>
      <dsp:spPr>
        <a:xfrm>
          <a:off x="4702733" y="3408071"/>
          <a:ext cx="3199030" cy="1585298"/>
        </a:xfrm>
        <a:prstGeom prst="roundRect">
          <a:avLst>
            <a:gd name="adj" fmla="val 10000"/>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57150" rIns="76200" bIns="57150" numCol="1" spcCol="1270" anchor="ctr" anchorCtr="0">
          <a:noAutofit/>
        </a:bodyPr>
        <a:lstStyle/>
        <a:p>
          <a:pPr lvl="0" algn="ctr" defTabSz="1333500">
            <a:lnSpc>
              <a:spcPct val="90000"/>
            </a:lnSpc>
            <a:spcBef>
              <a:spcPct val="0"/>
            </a:spcBef>
            <a:spcAft>
              <a:spcPct val="35000"/>
            </a:spcAft>
          </a:pPr>
          <a:r>
            <a:rPr lang="en-US" sz="3000" kern="1200" dirty="0" smtClean="0"/>
            <a:t>Uses wIPS Monitor Mode and/or Local APs</a:t>
          </a:r>
          <a:endParaRPr lang="en-US" sz="3000" kern="1200" dirty="0"/>
        </a:p>
      </dsp:txBody>
      <dsp:txXfrm>
        <a:off x="4749165" y="3454503"/>
        <a:ext cx="3106166" cy="1492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575B1-FFFF-4C65-A9B0-C71533946125}">
      <dsp:nvSpPr>
        <dsp:cNvPr id="0" name=""/>
        <dsp:cNvSpPr/>
      </dsp:nvSpPr>
      <dsp:spPr>
        <a:xfrm>
          <a:off x="617219" y="0"/>
          <a:ext cx="6995160" cy="4010024"/>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42ECC40-36B7-4B4A-8D31-7B3DFF6CDAED}">
      <dsp:nvSpPr>
        <dsp:cNvPr id="0" name=""/>
        <dsp:cNvSpPr/>
      </dsp:nvSpPr>
      <dsp:spPr>
        <a:xfrm>
          <a:off x="4118" y="1203007"/>
          <a:ext cx="1981051" cy="160400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MAC</a:t>
          </a:r>
          <a:r>
            <a:rPr lang="en-US" sz="2000" kern="1200" baseline="0" dirty="0" smtClean="0"/>
            <a:t> Address Authentication</a:t>
          </a:r>
          <a:endParaRPr lang="en-US" sz="2000" kern="1200" dirty="0"/>
        </a:p>
      </dsp:txBody>
      <dsp:txXfrm>
        <a:off x="82419" y="1281308"/>
        <a:ext cx="1824449" cy="1447407"/>
      </dsp:txXfrm>
    </dsp:sp>
    <dsp:sp modelId="{4D1959D9-0406-4E7C-A989-8E0B2A972C5F}">
      <dsp:nvSpPr>
        <dsp:cNvPr id="0" name=""/>
        <dsp:cNvSpPr/>
      </dsp:nvSpPr>
      <dsp:spPr>
        <a:xfrm>
          <a:off x="2084222" y="1203007"/>
          <a:ext cx="1981051" cy="160400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WEP</a:t>
          </a:r>
          <a:endParaRPr lang="en-US" sz="2000" kern="1200" dirty="0"/>
        </a:p>
      </dsp:txBody>
      <dsp:txXfrm>
        <a:off x="2162523" y="1281308"/>
        <a:ext cx="1824449" cy="1447407"/>
      </dsp:txXfrm>
    </dsp:sp>
    <dsp:sp modelId="{933DA092-21FB-46B6-BF3E-D83E98E19162}">
      <dsp:nvSpPr>
        <dsp:cNvPr id="0" name=""/>
        <dsp:cNvSpPr/>
      </dsp:nvSpPr>
      <dsp:spPr>
        <a:xfrm>
          <a:off x="4164326" y="1203007"/>
          <a:ext cx="1981051" cy="160400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802.1x / Dynamic WEP</a:t>
          </a:r>
          <a:endParaRPr lang="en-US" sz="2000" kern="1200" dirty="0"/>
        </a:p>
      </dsp:txBody>
      <dsp:txXfrm>
        <a:off x="4242627" y="1281308"/>
        <a:ext cx="1824449" cy="1447407"/>
      </dsp:txXfrm>
    </dsp:sp>
    <dsp:sp modelId="{B0259046-9CFE-4EA3-83AB-80F680683486}">
      <dsp:nvSpPr>
        <dsp:cNvPr id="0" name=""/>
        <dsp:cNvSpPr/>
      </dsp:nvSpPr>
      <dsp:spPr>
        <a:xfrm>
          <a:off x="6244430" y="1203007"/>
          <a:ext cx="1981051" cy="1604009"/>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WPA/WPA2</a:t>
          </a:r>
          <a:endParaRPr lang="en-US" sz="2000" kern="1200" dirty="0"/>
        </a:p>
      </dsp:txBody>
      <dsp:txXfrm>
        <a:off x="6322731" y="1281308"/>
        <a:ext cx="1824449" cy="14474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F26D8-856C-4191-A1DD-132E4E610F1C}">
      <dsp:nvSpPr>
        <dsp:cNvPr id="0" name=""/>
        <dsp:cNvSpPr/>
      </dsp:nvSpPr>
      <dsp:spPr>
        <a:xfrm rot="5400000">
          <a:off x="4829535" y="-1826202"/>
          <a:ext cx="1140246" cy="5082032"/>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A Snapshot of the 802.11i Standard</a:t>
          </a:r>
          <a:endParaRPr lang="en-US" sz="2100" kern="1200" dirty="0"/>
        </a:p>
        <a:p>
          <a:pPr marL="228600" lvl="1" indent="-228600" algn="l" defTabSz="933450">
            <a:lnSpc>
              <a:spcPct val="90000"/>
            </a:lnSpc>
            <a:spcBef>
              <a:spcPct val="0"/>
            </a:spcBef>
            <a:spcAft>
              <a:spcPct val="15000"/>
            </a:spcAft>
            <a:buChar char="••"/>
          </a:pPr>
          <a:r>
            <a:rPr lang="en-US" sz="2100" kern="1200" dirty="0" smtClean="0"/>
            <a:t>Commonly Used with TKIP Encryption</a:t>
          </a:r>
          <a:endParaRPr lang="en-US" sz="2100" kern="1200" dirty="0"/>
        </a:p>
      </dsp:txBody>
      <dsp:txXfrm rot="-5400000">
        <a:off x="2858642" y="200353"/>
        <a:ext cx="5026370" cy="1028922"/>
      </dsp:txXfrm>
    </dsp:sp>
    <dsp:sp modelId="{E8AA5CD4-8F00-4CBA-B300-1E2FAC5D08AC}">
      <dsp:nvSpPr>
        <dsp:cNvPr id="0" name=""/>
        <dsp:cNvSpPr/>
      </dsp:nvSpPr>
      <dsp:spPr>
        <a:xfrm>
          <a:off x="0" y="2159"/>
          <a:ext cx="2858643" cy="1425308"/>
        </a:xfrm>
        <a:prstGeom prst="roundRect">
          <a:avLst/>
        </a:prstGeom>
        <a:gradFill rotWithShape="0">
          <a:gsLst>
            <a:gs pos="0">
              <a:schemeClr val="accent2">
                <a:alpha val="90000"/>
                <a:hueOff val="0"/>
                <a:satOff val="0"/>
                <a:lumOff val="0"/>
                <a:alphaOff val="0"/>
                <a:shade val="51000"/>
                <a:satMod val="130000"/>
              </a:schemeClr>
            </a:gs>
            <a:gs pos="80000">
              <a:schemeClr val="accent2">
                <a:alpha val="90000"/>
                <a:hueOff val="0"/>
                <a:satOff val="0"/>
                <a:lumOff val="0"/>
                <a:alphaOff val="0"/>
                <a:shade val="93000"/>
                <a:satMod val="130000"/>
              </a:schemeClr>
            </a:gs>
            <a:gs pos="100000">
              <a:schemeClr val="accent2">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n-US" sz="2900" kern="1200" dirty="0" smtClean="0"/>
            <a:t>WPA</a:t>
          </a:r>
          <a:endParaRPr lang="en-US" sz="2900" kern="1200" dirty="0"/>
        </a:p>
      </dsp:txBody>
      <dsp:txXfrm>
        <a:off x="69578" y="71737"/>
        <a:ext cx="2719487" cy="1286152"/>
      </dsp:txXfrm>
    </dsp:sp>
    <dsp:sp modelId="{548D66E3-A78C-4DF6-BD07-381D30EEFAAC}">
      <dsp:nvSpPr>
        <dsp:cNvPr id="0" name=""/>
        <dsp:cNvSpPr/>
      </dsp:nvSpPr>
      <dsp:spPr>
        <a:xfrm rot="5400000">
          <a:off x="4829535" y="-329628"/>
          <a:ext cx="1140246" cy="5082032"/>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Final Version of 802.11i</a:t>
          </a:r>
          <a:endParaRPr lang="en-US" sz="2100" kern="1200" dirty="0"/>
        </a:p>
        <a:p>
          <a:pPr marL="228600" lvl="1" indent="-228600" algn="l" defTabSz="933450">
            <a:lnSpc>
              <a:spcPct val="90000"/>
            </a:lnSpc>
            <a:spcBef>
              <a:spcPct val="0"/>
            </a:spcBef>
            <a:spcAft>
              <a:spcPct val="15000"/>
            </a:spcAft>
            <a:buChar char="••"/>
          </a:pPr>
          <a:r>
            <a:rPr lang="en-US" sz="2100" kern="1200" dirty="0" smtClean="0"/>
            <a:t>Commonly Used with AES Encryption</a:t>
          </a:r>
          <a:endParaRPr lang="en-US" sz="2100" kern="1200" dirty="0"/>
        </a:p>
      </dsp:txBody>
      <dsp:txXfrm rot="-5400000">
        <a:off x="2858642" y="1696927"/>
        <a:ext cx="5026370" cy="1028922"/>
      </dsp:txXfrm>
    </dsp:sp>
    <dsp:sp modelId="{99656BC1-BD4F-44E5-8C42-BD9BB6C95CA9}">
      <dsp:nvSpPr>
        <dsp:cNvPr id="0" name=""/>
        <dsp:cNvSpPr/>
      </dsp:nvSpPr>
      <dsp:spPr>
        <a:xfrm>
          <a:off x="0" y="1498733"/>
          <a:ext cx="2858643" cy="1425308"/>
        </a:xfrm>
        <a:prstGeom prst="roundRect">
          <a:avLst/>
        </a:prstGeom>
        <a:gradFill rotWithShape="0">
          <a:gsLst>
            <a:gs pos="0">
              <a:schemeClr val="accent2">
                <a:alpha val="90000"/>
                <a:hueOff val="0"/>
                <a:satOff val="0"/>
                <a:lumOff val="0"/>
                <a:alphaOff val="-20000"/>
                <a:shade val="51000"/>
                <a:satMod val="130000"/>
              </a:schemeClr>
            </a:gs>
            <a:gs pos="80000">
              <a:schemeClr val="accent2">
                <a:alpha val="90000"/>
                <a:hueOff val="0"/>
                <a:satOff val="0"/>
                <a:lumOff val="0"/>
                <a:alphaOff val="-20000"/>
                <a:shade val="93000"/>
                <a:satMod val="130000"/>
              </a:schemeClr>
            </a:gs>
            <a:gs pos="100000">
              <a:schemeClr val="accent2">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n-US" sz="2900" kern="1200" dirty="0" smtClean="0"/>
            <a:t>WPA2</a:t>
          </a:r>
          <a:endParaRPr lang="en-US" sz="2900" kern="1200" dirty="0"/>
        </a:p>
      </dsp:txBody>
      <dsp:txXfrm>
        <a:off x="69578" y="1568311"/>
        <a:ext cx="2719487" cy="1286152"/>
      </dsp:txXfrm>
    </dsp:sp>
    <dsp:sp modelId="{4A276806-4174-4927-BC38-1982F15E6054}">
      <dsp:nvSpPr>
        <dsp:cNvPr id="0" name=""/>
        <dsp:cNvSpPr/>
      </dsp:nvSpPr>
      <dsp:spPr>
        <a:xfrm rot="5400000">
          <a:off x="4829535" y="1166945"/>
          <a:ext cx="1140246" cy="5082032"/>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Personal (PSK) – Home Use</a:t>
          </a:r>
          <a:endParaRPr lang="en-US" sz="2100" kern="1200" dirty="0"/>
        </a:p>
        <a:p>
          <a:pPr marL="228600" lvl="1" indent="-228600" algn="l" defTabSz="933450">
            <a:lnSpc>
              <a:spcPct val="90000"/>
            </a:lnSpc>
            <a:spcBef>
              <a:spcPct val="0"/>
            </a:spcBef>
            <a:spcAft>
              <a:spcPct val="15000"/>
            </a:spcAft>
            <a:buChar char="••"/>
          </a:pPr>
          <a:r>
            <a:rPr lang="en-US" sz="2100" kern="1200" dirty="0" smtClean="0"/>
            <a:t>Enterprise (802.1x/EAP) – Office Use</a:t>
          </a:r>
          <a:endParaRPr lang="en-US" sz="2100" kern="1200" dirty="0"/>
        </a:p>
      </dsp:txBody>
      <dsp:txXfrm rot="-5400000">
        <a:off x="2858642" y="3193500"/>
        <a:ext cx="5026370" cy="1028922"/>
      </dsp:txXfrm>
    </dsp:sp>
    <dsp:sp modelId="{8554E22B-F9FB-46BE-9557-1FD4299DE65A}">
      <dsp:nvSpPr>
        <dsp:cNvPr id="0" name=""/>
        <dsp:cNvSpPr/>
      </dsp:nvSpPr>
      <dsp:spPr>
        <a:xfrm>
          <a:off x="0" y="2995307"/>
          <a:ext cx="2858643" cy="1425308"/>
        </a:xfrm>
        <a:prstGeom prst="roundRect">
          <a:avLst/>
        </a:prstGeom>
        <a:gradFill rotWithShape="0">
          <a:gsLst>
            <a:gs pos="0">
              <a:schemeClr val="accent2">
                <a:alpha val="90000"/>
                <a:hueOff val="0"/>
                <a:satOff val="0"/>
                <a:lumOff val="0"/>
                <a:alphaOff val="-40000"/>
                <a:shade val="51000"/>
                <a:satMod val="130000"/>
              </a:schemeClr>
            </a:gs>
            <a:gs pos="80000">
              <a:schemeClr val="accent2">
                <a:alpha val="90000"/>
                <a:hueOff val="0"/>
                <a:satOff val="0"/>
                <a:lumOff val="0"/>
                <a:alphaOff val="-40000"/>
                <a:shade val="93000"/>
                <a:satMod val="130000"/>
              </a:schemeClr>
            </a:gs>
            <a:gs pos="100000">
              <a:schemeClr val="accent2">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n-US" sz="2900" kern="1200" dirty="0" smtClean="0"/>
            <a:t>Authentication</a:t>
          </a:r>
        </a:p>
        <a:p>
          <a:pPr lvl="0" algn="ctr" defTabSz="1289050">
            <a:lnSpc>
              <a:spcPct val="90000"/>
            </a:lnSpc>
            <a:spcBef>
              <a:spcPct val="0"/>
            </a:spcBef>
            <a:spcAft>
              <a:spcPct val="35000"/>
            </a:spcAft>
          </a:pPr>
          <a:r>
            <a:rPr lang="en-US" sz="2900" kern="1200" dirty="0" smtClean="0"/>
            <a:t>Mechanisms</a:t>
          </a:r>
          <a:endParaRPr lang="en-US" sz="2900" kern="1200" dirty="0"/>
        </a:p>
      </dsp:txBody>
      <dsp:txXfrm>
        <a:off x="69578" y="3064885"/>
        <a:ext cx="2719487" cy="12861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8BAD0-53EF-42FA-96DB-1AEFA36D5109}">
      <dsp:nvSpPr>
        <dsp:cNvPr id="0" name=""/>
        <dsp:cNvSpPr/>
      </dsp:nvSpPr>
      <dsp:spPr>
        <a:xfrm>
          <a:off x="3401983" y="1698151"/>
          <a:ext cx="1425633" cy="1425633"/>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EAP Type(s) Deployed</a:t>
          </a:r>
          <a:endParaRPr lang="en-US" sz="1800" kern="1200" dirty="0"/>
        </a:p>
      </dsp:txBody>
      <dsp:txXfrm>
        <a:off x="3610762" y="1906930"/>
        <a:ext cx="1008075" cy="1008075"/>
      </dsp:txXfrm>
    </dsp:sp>
    <dsp:sp modelId="{6A9ABA1F-6AC3-4948-8AE0-9F1FDEDA8266}">
      <dsp:nvSpPr>
        <dsp:cNvPr id="0" name=""/>
        <dsp:cNvSpPr/>
      </dsp:nvSpPr>
      <dsp:spPr>
        <a:xfrm rot="12900000">
          <a:off x="2485177" y="1449200"/>
          <a:ext cx="1092416" cy="406305"/>
        </a:xfrm>
        <a:prstGeom prst="lef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F1A4FEC-968D-4836-8DDD-9040354964C4}">
      <dsp:nvSpPr>
        <dsp:cNvPr id="0" name=""/>
        <dsp:cNvSpPr/>
      </dsp:nvSpPr>
      <dsp:spPr>
        <a:xfrm>
          <a:off x="1906782" y="797320"/>
          <a:ext cx="1354351" cy="108348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t>Client Support</a:t>
          </a:r>
          <a:endParaRPr lang="en-US" sz="1500" kern="1200" dirty="0"/>
        </a:p>
      </dsp:txBody>
      <dsp:txXfrm>
        <a:off x="1938516" y="829054"/>
        <a:ext cx="1290883" cy="1020013"/>
      </dsp:txXfrm>
    </dsp:sp>
    <dsp:sp modelId="{EFD1304A-5001-49FC-ACE4-698F35C2B01A}">
      <dsp:nvSpPr>
        <dsp:cNvPr id="0" name=""/>
        <dsp:cNvSpPr/>
      </dsp:nvSpPr>
      <dsp:spPr>
        <a:xfrm rot="16200000">
          <a:off x="3568591" y="885210"/>
          <a:ext cx="1092416" cy="406305"/>
        </a:xfrm>
        <a:prstGeom prst="lef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1A6FCE9-7E2C-4C86-A59B-753A3E3348C1}">
      <dsp:nvSpPr>
        <dsp:cNvPr id="0" name=""/>
        <dsp:cNvSpPr/>
      </dsp:nvSpPr>
      <dsp:spPr>
        <a:xfrm>
          <a:off x="3437624" y="414"/>
          <a:ext cx="1354351" cy="108348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t>Security vs. Complexity</a:t>
          </a:r>
          <a:endParaRPr lang="en-US" sz="1500" kern="1200" dirty="0"/>
        </a:p>
      </dsp:txBody>
      <dsp:txXfrm>
        <a:off x="3469358" y="32148"/>
        <a:ext cx="1290883" cy="1020013"/>
      </dsp:txXfrm>
    </dsp:sp>
    <dsp:sp modelId="{8A4697AE-003B-475D-A8E8-A83E9EEFA2A0}">
      <dsp:nvSpPr>
        <dsp:cNvPr id="0" name=""/>
        <dsp:cNvSpPr/>
      </dsp:nvSpPr>
      <dsp:spPr>
        <a:xfrm rot="19500000">
          <a:off x="4652006" y="1449200"/>
          <a:ext cx="1092416" cy="406305"/>
        </a:xfrm>
        <a:prstGeom prst="lef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16BAE35-D024-4704-9C9E-DFFD3CFCF9B2}">
      <dsp:nvSpPr>
        <dsp:cNvPr id="0" name=""/>
        <dsp:cNvSpPr/>
      </dsp:nvSpPr>
      <dsp:spPr>
        <a:xfrm>
          <a:off x="4968466" y="797320"/>
          <a:ext cx="1354351" cy="108348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t>Authentication Server Support</a:t>
          </a:r>
          <a:endParaRPr lang="en-US" sz="1500" kern="1200" dirty="0"/>
        </a:p>
      </dsp:txBody>
      <dsp:txXfrm>
        <a:off x="5000200" y="829054"/>
        <a:ext cx="1290883" cy="10200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D03DD-2B5B-4691-9FFB-1C99929890B4}">
      <dsp:nvSpPr>
        <dsp:cNvPr id="0" name=""/>
        <dsp:cNvSpPr/>
      </dsp:nvSpPr>
      <dsp:spPr>
        <a:xfrm>
          <a:off x="0" y="354200"/>
          <a:ext cx="7940675" cy="32413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16285" tIns="437388" rIns="61628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Extensible Authentication Protocol (EAP)</a:t>
          </a:r>
          <a:endParaRPr lang="en-US" sz="2100" kern="1200" dirty="0"/>
        </a:p>
        <a:p>
          <a:pPr marL="228600" lvl="1" indent="-228600" algn="l" defTabSz="933450">
            <a:lnSpc>
              <a:spcPct val="90000"/>
            </a:lnSpc>
            <a:spcBef>
              <a:spcPct val="0"/>
            </a:spcBef>
            <a:spcAft>
              <a:spcPct val="15000"/>
            </a:spcAft>
            <a:buChar char="••"/>
          </a:pPr>
          <a:r>
            <a:rPr lang="en-US" sz="2100" kern="1200" dirty="0" smtClean="0"/>
            <a:t>Outside Methods (Protective Tunnel):</a:t>
          </a:r>
          <a:endParaRPr lang="en-US" sz="2100" kern="1200" dirty="0"/>
        </a:p>
        <a:p>
          <a:pPr marL="457200" lvl="2" indent="-228600" algn="l" defTabSz="933450">
            <a:lnSpc>
              <a:spcPct val="90000"/>
            </a:lnSpc>
            <a:spcBef>
              <a:spcPct val="0"/>
            </a:spcBef>
            <a:spcAft>
              <a:spcPct val="15000"/>
            </a:spcAft>
            <a:buChar char="••"/>
          </a:pPr>
          <a:r>
            <a:rPr lang="en-US" sz="2100" kern="1200" dirty="0" smtClean="0"/>
            <a:t>PEAP</a:t>
          </a:r>
          <a:endParaRPr lang="en-US" sz="2100" kern="1200" dirty="0"/>
        </a:p>
        <a:p>
          <a:pPr marL="457200" lvl="2" indent="-228600" algn="l" defTabSz="933450">
            <a:lnSpc>
              <a:spcPct val="90000"/>
            </a:lnSpc>
            <a:spcBef>
              <a:spcPct val="0"/>
            </a:spcBef>
            <a:spcAft>
              <a:spcPct val="15000"/>
            </a:spcAft>
            <a:buChar char="••"/>
          </a:pPr>
          <a:r>
            <a:rPr lang="en-US" sz="2100" kern="1200" dirty="0" smtClean="0"/>
            <a:t>EAP-FAST</a:t>
          </a:r>
          <a:endParaRPr lang="en-US" sz="2100" kern="1200" dirty="0"/>
        </a:p>
        <a:p>
          <a:pPr marL="228600" lvl="1" indent="-228600" algn="l" defTabSz="933450">
            <a:lnSpc>
              <a:spcPct val="90000"/>
            </a:lnSpc>
            <a:spcBef>
              <a:spcPct val="0"/>
            </a:spcBef>
            <a:spcAft>
              <a:spcPct val="15000"/>
            </a:spcAft>
            <a:buChar char="••"/>
          </a:pPr>
          <a:r>
            <a:rPr lang="en-US" sz="2100" kern="1200" dirty="0" smtClean="0"/>
            <a:t>Inside Methods (Authentication Credentials):</a:t>
          </a:r>
          <a:endParaRPr lang="en-US" sz="2100" kern="1200" dirty="0"/>
        </a:p>
        <a:p>
          <a:pPr marL="457200" lvl="2" indent="-228600" algn="l" defTabSz="933450">
            <a:lnSpc>
              <a:spcPct val="90000"/>
            </a:lnSpc>
            <a:spcBef>
              <a:spcPct val="0"/>
            </a:spcBef>
            <a:spcAft>
              <a:spcPct val="15000"/>
            </a:spcAft>
            <a:buChar char="••"/>
          </a:pPr>
          <a:r>
            <a:rPr lang="en-US" sz="2100" kern="1200" dirty="0" smtClean="0"/>
            <a:t>EAP-MSCHAPv2</a:t>
          </a:r>
          <a:endParaRPr lang="en-US" sz="2100" kern="1200" dirty="0"/>
        </a:p>
        <a:p>
          <a:pPr marL="457200" lvl="2" indent="-228600" algn="l" defTabSz="933450">
            <a:lnSpc>
              <a:spcPct val="90000"/>
            </a:lnSpc>
            <a:spcBef>
              <a:spcPct val="0"/>
            </a:spcBef>
            <a:spcAft>
              <a:spcPct val="15000"/>
            </a:spcAft>
            <a:buChar char="••"/>
          </a:pPr>
          <a:r>
            <a:rPr lang="en-US" sz="2100" kern="1200" dirty="0" smtClean="0"/>
            <a:t>EAP-GTC</a:t>
          </a:r>
          <a:endParaRPr lang="en-US" sz="2100" kern="1200" dirty="0"/>
        </a:p>
        <a:p>
          <a:pPr marL="457200" lvl="2" indent="-228600" algn="l" defTabSz="933450">
            <a:lnSpc>
              <a:spcPct val="90000"/>
            </a:lnSpc>
            <a:spcBef>
              <a:spcPct val="0"/>
            </a:spcBef>
            <a:spcAft>
              <a:spcPct val="15000"/>
            </a:spcAft>
            <a:buChar char="••"/>
          </a:pPr>
          <a:r>
            <a:rPr lang="en-US" sz="2100" kern="1200" dirty="0" smtClean="0"/>
            <a:t>EAP-TLS (Certificate Based)</a:t>
          </a:r>
          <a:endParaRPr lang="en-US" sz="2100" kern="1200" dirty="0"/>
        </a:p>
      </dsp:txBody>
      <dsp:txXfrm>
        <a:off x="0" y="354200"/>
        <a:ext cx="7940675" cy="3241350"/>
      </dsp:txXfrm>
    </dsp:sp>
    <dsp:sp modelId="{5770A630-DC19-4867-AD0F-8C30C087C32A}">
      <dsp:nvSpPr>
        <dsp:cNvPr id="0" name=""/>
        <dsp:cNvSpPr/>
      </dsp:nvSpPr>
      <dsp:spPr>
        <a:xfrm>
          <a:off x="397033" y="44240"/>
          <a:ext cx="5558472" cy="619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0097" tIns="0" rIns="210097" bIns="0" numCol="1" spcCol="1270" anchor="ctr" anchorCtr="0">
          <a:noAutofit/>
        </a:bodyPr>
        <a:lstStyle/>
        <a:p>
          <a:pPr lvl="0" algn="l" defTabSz="933450">
            <a:lnSpc>
              <a:spcPct val="90000"/>
            </a:lnSpc>
            <a:spcBef>
              <a:spcPct val="0"/>
            </a:spcBef>
            <a:spcAft>
              <a:spcPct val="35000"/>
            </a:spcAft>
          </a:pPr>
          <a:r>
            <a:rPr lang="en-US" sz="2100" kern="1200" dirty="0" smtClean="0"/>
            <a:t>Strong Authentication</a:t>
          </a:r>
          <a:endParaRPr lang="en-US" sz="2100" kern="1200" dirty="0"/>
        </a:p>
      </dsp:txBody>
      <dsp:txXfrm>
        <a:off x="427295" y="74502"/>
        <a:ext cx="5497948" cy="559396"/>
      </dsp:txXfrm>
    </dsp:sp>
    <dsp:sp modelId="{2EF75FB0-9122-4217-8C49-79C9739C3B68}">
      <dsp:nvSpPr>
        <dsp:cNvPr id="0" name=""/>
        <dsp:cNvSpPr/>
      </dsp:nvSpPr>
      <dsp:spPr>
        <a:xfrm>
          <a:off x="0" y="4018910"/>
          <a:ext cx="7940675" cy="893025"/>
        </a:xfrm>
        <a:prstGeom prst="rect">
          <a:avLst/>
        </a:prstGeom>
        <a:solidFill>
          <a:schemeClr val="lt1">
            <a:alpha val="90000"/>
            <a:hueOff val="0"/>
            <a:satOff val="0"/>
            <a:lumOff val="0"/>
            <a:alphaOff val="0"/>
          </a:schemeClr>
        </a:solidFill>
        <a:ln w="9525" cap="flat" cmpd="sng" algn="ctr">
          <a:solidFill>
            <a:schemeClr val="accent2"/>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16285" tIns="437388" rIns="61628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AES</a:t>
          </a:r>
          <a:endParaRPr lang="en-US" sz="2100" kern="1200" dirty="0"/>
        </a:p>
      </dsp:txBody>
      <dsp:txXfrm>
        <a:off x="0" y="4018910"/>
        <a:ext cx="7940675" cy="893025"/>
      </dsp:txXfrm>
    </dsp:sp>
    <dsp:sp modelId="{401C430D-61B6-422F-B2E8-0E9A3B20D28E}">
      <dsp:nvSpPr>
        <dsp:cNvPr id="0" name=""/>
        <dsp:cNvSpPr/>
      </dsp:nvSpPr>
      <dsp:spPr>
        <a:xfrm>
          <a:off x="397033" y="3708950"/>
          <a:ext cx="5558472" cy="61992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0097" tIns="0" rIns="210097" bIns="0" numCol="1" spcCol="1270" anchor="ctr" anchorCtr="0">
          <a:noAutofit/>
        </a:bodyPr>
        <a:lstStyle/>
        <a:p>
          <a:pPr lvl="0" algn="l" defTabSz="933450">
            <a:lnSpc>
              <a:spcPct val="90000"/>
            </a:lnSpc>
            <a:spcBef>
              <a:spcPct val="0"/>
            </a:spcBef>
            <a:spcAft>
              <a:spcPct val="35000"/>
            </a:spcAft>
          </a:pPr>
          <a:r>
            <a:rPr lang="en-US" sz="2100" kern="1200" dirty="0" smtClean="0"/>
            <a:t>Strong Encryption</a:t>
          </a:r>
          <a:endParaRPr lang="en-US" sz="2100" kern="1200" dirty="0"/>
        </a:p>
      </dsp:txBody>
      <dsp:txXfrm>
        <a:off x="427295" y="3739212"/>
        <a:ext cx="5497948" cy="5593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56C70-705A-4F84-B21E-C9CAB157E46C}">
      <dsp:nvSpPr>
        <dsp:cNvPr id="0" name=""/>
        <dsp:cNvSpPr/>
      </dsp:nvSpPr>
      <dsp:spPr>
        <a:xfrm>
          <a:off x="0" y="0"/>
          <a:ext cx="5943600" cy="2895600"/>
        </a:xfrm>
        <a:prstGeom prst="roundRect">
          <a:avLst>
            <a:gd name="adj" fmla="val 85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06680" tIns="106680" rIns="106680" bIns="2247307" numCol="1" spcCol="1270" anchor="t" anchorCtr="0">
          <a:noAutofit/>
        </a:bodyPr>
        <a:lstStyle/>
        <a:p>
          <a:pPr lvl="0" algn="l" defTabSz="1244600">
            <a:lnSpc>
              <a:spcPct val="90000"/>
            </a:lnSpc>
            <a:spcBef>
              <a:spcPct val="0"/>
            </a:spcBef>
            <a:spcAft>
              <a:spcPct val="35000"/>
            </a:spcAft>
          </a:pPr>
          <a:r>
            <a:rPr lang="en-US" sz="2800" kern="1200" dirty="0" smtClean="0">
              <a:solidFill>
                <a:schemeClr val="bg1"/>
              </a:solidFill>
            </a:rPr>
            <a:t>Tunneling-Based</a:t>
          </a:r>
          <a:endParaRPr lang="en-US" sz="2800" kern="1200" dirty="0">
            <a:solidFill>
              <a:schemeClr val="bg1"/>
            </a:solidFill>
          </a:endParaRPr>
        </a:p>
      </dsp:txBody>
      <dsp:txXfrm>
        <a:off x="72088" y="72088"/>
        <a:ext cx="5799424" cy="2751424"/>
      </dsp:txXfrm>
    </dsp:sp>
    <dsp:sp modelId="{181BA775-0ED2-4F47-8F69-39F378BB20C7}">
      <dsp:nvSpPr>
        <dsp:cNvPr id="0" name=""/>
        <dsp:cNvSpPr/>
      </dsp:nvSpPr>
      <dsp:spPr>
        <a:xfrm>
          <a:off x="148590" y="723900"/>
          <a:ext cx="891540" cy="656175"/>
        </a:xfrm>
        <a:prstGeom prst="roundRect">
          <a:avLst>
            <a:gd name="adj" fmla="val 105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extrusionH="12700"/>
      </dsp:spPr>
      <dsp:style>
        <a:lnRef idx="1">
          <a:schemeClr val="accent1"/>
        </a:lnRef>
        <a:fillRef idx="2">
          <a:schemeClr val="accent1"/>
        </a:fillRef>
        <a:effectRef idx="1">
          <a:schemeClr val="accent1"/>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EAP-PEAP</a:t>
          </a:r>
          <a:endParaRPr lang="en-US" sz="1700" kern="1200" dirty="0"/>
        </a:p>
      </dsp:txBody>
      <dsp:txXfrm>
        <a:off x="168770" y="744080"/>
        <a:ext cx="851180" cy="615815"/>
      </dsp:txXfrm>
    </dsp:sp>
    <dsp:sp modelId="{16036DFA-A33F-48CA-8B81-600B94A3E8BA}">
      <dsp:nvSpPr>
        <dsp:cNvPr id="0" name=""/>
        <dsp:cNvSpPr/>
      </dsp:nvSpPr>
      <dsp:spPr>
        <a:xfrm>
          <a:off x="148590" y="1408937"/>
          <a:ext cx="891540" cy="656175"/>
        </a:xfrm>
        <a:prstGeom prst="roundRect">
          <a:avLst>
            <a:gd name="adj" fmla="val 105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extrusionH="12700"/>
      </dsp:spPr>
      <dsp:style>
        <a:lnRef idx="1">
          <a:schemeClr val="accent1"/>
        </a:lnRef>
        <a:fillRef idx="2">
          <a:schemeClr val="accent1"/>
        </a:fillRef>
        <a:effectRef idx="1">
          <a:schemeClr val="accent1"/>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EAP-TTLS</a:t>
          </a:r>
          <a:endParaRPr lang="en-US" sz="1700" kern="1200" dirty="0"/>
        </a:p>
      </dsp:txBody>
      <dsp:txXfrm>
        <a:off x="168770" y="1429117"/>
        <a:ext cx="851180" cy="615815"/>
      </dsp:txXfrm>
    </dsp:sp>
    <dsp:sp modelId="{F13E62EA-DC8D-46E7-8460-D11DD11EA75E}">
      <dsp:nvSpPr>
        <dsp:cNvPr id="0" name=""/>
        <dsp:cNvSpPr/>
      </dsp:nvSpPr>
      <dsp:spPr>
        <a:xfrm>
          <a:off x="148590" y="2093975"/>
          <a:ext cx="891540" cy="656175"/>
        </a:xfrm>
        <a:prstGeom prst="roundRect">
          <a:avLst>
            <a:gd name="adj" fmla="val 105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extrusionH="12700"/>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EAP-FAST</a:t>
          </a:r>
          <a:endParaRPr lang="en-US" sz="1800" kern="1200" dirty="0"/>
        </a:p>
      </dsp:txBody>
      <dsp:txXfrm>
        <a:off x="168770" y="2114155"/>
        <a:ext cx="851180" cy="615815"/>
      </dsp:txXfrm>
    </dsp:sp>
    <dsp:sp modelId="{E6720AB3-3E81-42F9-B906-74BBBACBE83A}">
      <dsp:nvSpPr>
        <dsp:cNvPr id="0" name=""/>
        <dsp:cNvSpPr/>
      </dsp:nvSpPr>
      <dsp:spPr>
        <a:xfrm>
          <a:off x="1188720" y="723900"/>
          <a:ext cx="4606290" cy="2026920"/>
        </a:xfrm>
        <a:prstGeom prst="roundRect">
          <a:avLst>
            <a:gd name="adj" fmla="val 105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06680" tIns="106680" rIns="106680" bIns="1287094" numCol="1" spcCol="1270" anchor="t" anchorCtr="0">
          <a:noAutofit/>
        </a:bodyPr>
        <a:lstStyle/>
        <a:p>
          <a:pPr lvl="0" algn="l" defTabSz="1244600">
            <a:lnSpc>
              <a:spcPct val="90000"/>
            </a:lnSpc>
            <a:spcBef>
              <a:spcPct val="0"/>
            </a:spcBef>
            <a:spcAft>
              <a:spcPct val="35000"/>
            </a:spcAft>
          </a:pPr>
          <a:r>
            <a:rPr lang="en-US" sz="2800" kern="1200" dirty="0" smtClean="0"/>
            <a:t>Inner Methods</a:t>
          </a:r>
          <a:endParaRPr lang="en-US" sz="2800" kern="1200" dirty="0"/>
        </a:p>
      </dsp:txBody>
      <dsp:txXfrm>
        <a:off x="1251055" y="786235"/>
        <a:ext cx="4481620" cy="1902250"/>
      </dsp:txXfrm>
    </dsp:sp>
    <dsp:sp modelId="{4E32639B-9E78-4ECA-8FA2-E705C195F820}">
      <dsp:nvSpPr>
        <dsp:cNvPr id="0" name=""/>
        <dsp:cNvSpPr/>
      </dsp:nvSpPr>
      <dsp:spPr>
        <a:xfrm>
          <a:off x="1303877" y="1636014"/>
          <a:ext cx="2164483" cy="912114"/>
        </a:xfrm>
        <a:prstGeom prst="roundRect">
          <a:avLst>
            <a:gd name="adj" fmla="val 105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EAP-GTC</a:t>
          </a:r>
          <a:endParaRPr lang="en-US" sz="1700" kern="1200" dirty="0"/>
        </a:p>
      </dsp:txBody>
      <dsp:txXfrm>
        <a:off x="1331928" y="1664065"/>
        <a:ext cx="2108381" cy="856012"/>
      </dsp:txXfrm>
    </dsp:sp>
    <dsp:sp modelId="{1066B93C-4A41-47EA-B496-D45CC190B476}">
      <dsp:nvSpPr>
        <dsp:cNvPr id="0" name=""/>
        <dsp:cNvSpPr/>
      </dsp:nvSpPr>
      <dsp:spPr>
        <a:xfrm>
          <a:off x="3512459" y="1636014"/>
          <a:ext cx="2164483" cy="912114"/>
        </a:xfrm>
        <a:prstGeom prst="roundRect">
          <a:avLst>
            <a:gd name="adj" fmla="val 105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EAP-MSCHAPv2</a:t>
          </a:r>
          <a:endParaRPr lang="en-US" sz="1700" kern="1200" dirty="0"/>
        </a:p>
      </dsp:txBody>
      <dsp:txXfrm>
        <a:off x="3540510" y="1664065"/>
        <a:ext cx="2108381" cy="8560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56C70-705A-4F84-B21E-C9CAB157E46C}">
      <dsp:nvSpPr>
        <dsp:cNvPr id="0" name=""/>
        <dsp:cNvSpPr/>
      </dsp:nvSpPr>
      <dsp:spPr>
        <a:xfrm>
          <a:off x="0" y="0"/>
          <a:ext cx="1981200" cy="2895600"/>
        </a:xfrm>
        <a:prstGeom prst="roundRect">
          <a:avLst>
            <a:gd name="adj" fmla="val 85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02870" tIns="102870" rIns="102870" bIns="1787631" numCol="1" spcCol="1270" anchor="t" anchorCtr="0">
          <a:noAutofit/>
        </a:bodyPr>
        <a:lstStyle/>
        <a:p>
          <a:pPr lvl="0" algn="ctr" defTabSz="1200150">
            <a:lnSpc>
              <a:spcPct val="90000"/>
            </a:lnSpc>
            <a:spcBef>
              <a:spcPct val="0"/>
            </a:spcBef>
            <a:spcAft>
              <a:spcPct val="35000"/>
            </a:spcAft>
          </a:pPr>
          <a:r>
            <a:rPr lang="en-US" sz="2700" kern="1200" dirty="0" smtClean="0">
              <a:solidFill>
                <a:schemeClr val="bg1"/>
              </a:solidFill>
            </a:rPr>
            <a:t>Certificate-Based</a:t>
          </a:r>
          <a:endParaRPr lang="en-US" sz="2700" kern="1200" dirty="0">
            <a:solidFill>
              <a:schemeClr val="bg1"/>
            </a:solidFill>
          </a:endParaRPr>
        </a:p>
      </dsp:txBody>
      <dsp:txXfrm>
        <a:off x="49323" y="49323"/>
        <a:ext cx="1882554" cy="2796954"/>
      </dsp:txXfrm>
    </dsp:sp>
    <dsp:sp modelId="{67E6A174-F8C7-4F50-A0BA-7852412F56A1}">
      <dsp:nvSpPr>
        <dsp:cNvPr id="0" name=""/>
        <dsp:cNvSpPr/>
      </dsp:nvSpPr>
      <dsp:spPr>
        <a:xfrm>
          <a:off x="49530" y="1303020"/>
          <a:ext cx="1882140" cy="1303020"/>
        </a:xfrm>
        <a:prstGeom prst="roundRect">
          <a:avLst>
            <a:gd name="adj" fmla="val 105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extrusionH="12700"/>
      </dsp:spPr>
      <dsp:style>
        <a:lnRef idx="1">
          <a:schemeClr val="accent1"/>
        </a:lnRef>
        <a:fillRef idx="2">
          <a:schemeClr val="accent1"/>
        </a:fillRef>
        <a:effectRef idx="1">
          <a:schemeClr val="accent1"/>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EAP-TLS</a:t>
          </a:r>
          <a:endParaRPr lang="en-US" sz="2800" kern="1200" dirty="0"/>
        </a:p>
      </dsp:txBody>
      <dsp:txXfrm>
        <a:off x="89602" y="1343092"/>
        <a:ext cx="1801996" cy="12228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63BEE-15CB-44B5-BC9F-019C37F96B47}">
      <dsp:nvSpPr>
        <dsp:cNvPr id="0" name=""/>
        <dsp:cNvSpPr/>
      </dsp:nvSpPr>
      <dsp:spPr>
        <a:xfrm>
          <a:off x="634364" y="0"/>
          <a:ext cx="7189469" cy="3571875"/>
        </a:xfrm>
        <a:prstGeom prst="rightArrow">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811CB01B-35C4-496D-ACE9-1D85EFEC5DFB}">
      <dsp:nvSpPr>
        <dsp:cNvPr id="0" name=""/>
        <dsp:cNvSpPr/>
      </dsp:nvSpPr>
      <dsp:spPr>
        <a:xfrm>
          <a:off x="0" y="1071562"/>
          <a:ext cx="2537460" cy="142875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WEP</a:t>
          </a:r>
          <a:br>
            <a:rPr lang="en-US" sz="4000" kern="1200" dirty="0" smtClean="0"/>
          </a:br>
          <a:r>
            <a:rPr lang="en-US" sz="1600" kern="1200" dirty="0" smtClean="0"/>
            <a:t> </a:t>
          </a:r>
          <a:r>
            <a:rPr lang="en-US" sz="2400" kern="1200" dirty="0" smtClean="0"/>
            <a:t/>
          </a:r>
          <a:br>
            <a:rPr lang="en-US" sz="2400" kern="1200" dirty="0" smtClean="0"/>
          </a:br>
          <a:r>
            <a:rPr lang="en-US" sz="2400" kern="1200" dirty="0" smtClean="0"/>
            <a:t>(RC4)</a:t>
          </a:r>
          <a:endParaRPr lang="en-US" sz="2400" kern="1200" dirty="0"/>
        </a:p>
      </dsp:txBody>
      <dsp:txXfrm>
        <a:off x="69746" y="1141308"/>
        <a:ext cx="2397968" cy="1289258"/>
      </dsp:txXfrm>
    </dsp:sp>
    <dsp:sp modelId="{33B57681-027A-4D38-A0F9-C953B92E23A4}">
      <dsp:nvSpPr>
        <dsp:cNvPr id="0" name=""/>
        <dsp:cNvSpPr/>
      </dsp:nvSpPr>
      <dsp:spPr>
        <a:xfrm>
          <a:off x="2960369" y="1071562"/>
          <a:ext cx="2537460" cy="142875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TKIP</a:t>
          </a:r>
        </a:p>
        <a:p>
          <a:pPr lvl="0" algn="ctr" defTabSz="1778000">
            <a:lnSpc>
              <a:spcPct val="90000"/>
            </a:lnSpc>
            <a:spcBef>
              <a:spcPct val="0"/>
            </a:spcBef>
            <a:spcAft>
              <a:spcPct val="35000"/>
            </a:spcAft>
          </a:pPr>
          <a:r>
            <a:rPr lang="en-US" sz="2400" kern="1200" dirty="0" smtClean="0"/>
            <a:t>(RC4 and MIC)</a:t>
          </a:r>
          <a:endParaRPr lang="en-US" sz="2400" kern="1200" dirty="0"/>
        </a:p>
      </dsp:txBody>
      <dsp:txXfrm>
        <a:off x="3030115" y="1141308"/>
        <a:ext cx="2397968" cy="1289258"/>
      </dsp:txXfrm>
    </dsp:sp>
    <dsp:sp modelId="{8DB1EADA-8DC4-48B1-A58C-2A12FAC51316}">
      <dsp:nvSpPr>
        <dsp:cNvPr id="0" name=""/>
        <dsp:cNvSpPr/>
      </dsp:nvSpPr>
      <dsp:spPr>
        <a:xfrm>
          <a:off x="5920740" y="1071562"/>
          <a:ext cx="2537460" cy="142875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AES</a:t>
          </a:r>
        </a:p>
        <a:p>
          <a:pPr lvl="0" algn="ctr" defTabSz="1778000">
            <a:lnSpc>
              <a:spcPct val="90000"/>
            </a:lnSpc>
            <a:spcBef>
              <a:spcPct val="0"/>
            </a:spcBef>
            <a:spcAft>
              <a:spcPct val="35000"/>
            </a:spcAft>
          </a:pPr>
          <a:r>
            <a:rPr lang="en-US" sz="2800" kern="1200" dirty="0" smtClean="0"/>
            <a:t>(CCMP)</a:t>
          </a:r>
          <a:endParaRPr lang="en-US" sz="2800" kern="1200" dirty="0"/>
        </a:p>
      </dsp:txBody>
      <dsp:txXfrm>
        <a:off x="5990486" y="1141308"/>
        <a:ext cx="2397968" cy="12892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DBE05-4F1A-4A33-A6B2-8924DA4830B1}">
      <dsp:nvSpPr>
        <dsp:cNvPr id="0" name=""/>
        <dsp:cNvSpPr/>
      </dsp:nvSpPr>
      <dsp:spPr>
        <a:xfrm>
          <a:off x="0" y="213093"/>
          <a:ext cx="7940674" cy="2620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16285" tIns="124968" rIns="616285" bIns="170688" numCol="1" spcCol="1270" anchor="b" anchorCtr="0">
          <a:noAutofit/>
        </a:bodyPr>
        <a:lstStyle/>
        <a:p>
          <a:pPr marL="228600" lvl="1" indent="-228600" algn="l" defTabSz="1066800">
            <a:lnSpc>
              <a:spcPct val="90000"/>
            </a:lnSpc>
            <a:spcBef>
              <a:spcPct val="0"/>
            </a:spcBef>
            <a:spcAft>
              <a:spcPct val="15000"/>
            </a:spcAft>
            <a:buChar char="••"/>
          </a:pPr>
          <a:r>
            <a:rPr lang="en-US" sz="2400" kern="1200" dirty="0" smtClean="0"/>
            <a:t>Use only for legacy clients without AES support</a:t>
          </a:r>
          <a:endParaRPr lang="en-US" sz="2400" kern="1200" dirty="0"/>
        </a:p>
        <a:p>
          <a:pPr marL="228600" lvl="1" indent="-228600" algn="l" defTabSz="1066800">
            <a:lnSpc>
              <a:spcPct val="90000"/>
            </a:lnSpc>
            <a:spcBef>
              <a:spcPct val="0"/>
            </a:spcBef>
            <a:spcAft>
              <a:spcPct val="15000"/>
            </a:spcAft>
            <a:buChar char="••"/>
          </a:pPr>
          <a:r>
            <a:rPr lang="en-US" sz="2400" kern="1200" dirty="0" smtClean="0"/>
            <a:t>Often a software update for WEP clients</a:t>
          </a:r>
          <a:endParaRPr lang="en-US" sz="2400" kern="1200" dirty="0"/>
        </a:p>
        <a:p>
          <a:pPr marL="228600" lvl="1" indent="-228600" algn="l" defTabSz="1066800">
            <a:lnSpc>
              <a:spcPct val="90000"/>
            </a:lnSpc>
            <a:spcBef>
              <a:spcPct val="0"/>
            </a:spcBef>
            <a:spcAft>
              <a:spcPct val="15000"/>
            </a:spcAft>
            <a:buChar char="••"/>
          </a:pPr>
          <a:r>
            <a:rPr lang="en-US" sz="2400" kern="1200" dirty="0" smtClean="0"/>
            <a:t>Can be run in conjunction with AES (mixed-mode)</a:t>
          </a:r>
          <a:endParaRPr lang="en-US" sz="2400" kern="1200" dirty="0"/>
        </a:p>
        <a:p>
          <a:pPr marL="228600" lvl="1" indent="-228600" algn="l" defTabSz="1066800">
            <a:lnSpc>
              <a:spcPct val="90000"/>
            </a:lnSpc>
            <a:spcBef>
              <a:spcPct val="0"/>
            </a:spcBef>
            <a:spcAft>
              <a:spcPct val="15000"/>
            </a:spcAft>
            <a:buChar char="••"/>
          </a:pPr>
          <a:r>
            <a:rPr lang="en-US" sz="2400" kern="1200" dirty="0" smtClean="0">
              <a:solidFill>
                <a:schemeClr val="accent2"/>
              </a:solidFill>
            </a:rPr>
            <a:t>Is being discontinued by the WiFi Alliance for certification.</a:t>
          </a:r>
          <a:endParaRPr lang="en-US" sz="2400" kern="1200" dirty="0">
            <a:solidFill>
              <a:schemeClr val="accent2"/>
            </a:solidFill>
          </a:endParaRPr>
        </a:p>
      </dsp:txBody>
      <dsp:txXfrm>
        <a:off x="0" y="213093"/>
        <a:ext cx="7940674" cy="2620800"/>
      </dsp:txXfrm>
    </dsp:sp>
    <dsp:sp modelId="{D9CC14FD-25A5-41C3-BFDB-647048B51A90}">
      <dsp:nvSpPr>
        <dsp:cNvPr id="0" name=""/>
        <dsp:cNvSpPr/>
      </dsp:nvSpPr>
      <dsp:spPr>
        <a:xfrm>
          <a:off x="397033" y="21213"/>
          <a:ext cx="5558471"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0097" tIns="0" rIns="210097" bIns="0" numCol="1" spcCol="1270" anchor="ctr" anchorCtr="0">
          <a:noAutofit/>
        </a:bodyPr>
        <a:lstStyle/>
        <a:p>
          <a:pPr lvl="0" algn="l" defTabSz="889000">
            <a:lnSpc>
              <a:spcPct val="90000"/>
            </a:lnSpc>
            <a:spcBef>
              <a:spcPct val="0"/>
            </a:spcBef>
            <a:spcAft>
              <a:spcPct val="35000"/>
            </a:spcAft>
          </a:pPr>
          <a:r>
            <a:rPr lang="en-US" sz="2000" kern="1200" dirty="0" smtClean="0"/>
            <a:t>TKIP (Temporal Key Integrity Protocol)</a:t>
          </a:r>
          <a:endParaRPr lang="en-US" sz="2000" kern="1200" dirty="0"/>
        </a:p>
      </dsp:txBody>
      <dsp:txXfrm>
        <a:off x="415767" y="39947"/>
        <a:ext cx="5521003" cy="346292"/>
      </dsp:txXfrm>
    </dsp:sp>
    <dsp:sp modelId="{5127F470-21FA-4DA2-8621-8F68724281C9}">
      <dsp:nvSpPr>
        <dsp:cNvPr id="0" name=""/>
        <dsp:cNvSpPr/>
      </dsp:nvSpPr>
      <dsp:spPr>
        <a:xfrm>
          <a:off x="0" y="3117187"/>
          <a:ext cx="7940674" cy="2067587"/>
        </a:xfrm>
        <a:prstGeom prst="rect">
          <a:avLst/>
        </a:prstGeom>
        <a:solidFill>
          <a:schemeClr val="lt1">
            <a:alpha val="90000"/>
            <a:hueOff val="0"/>
            <a:satOff val="0"/>
            <a:lumOff val="0"/>
            <a:alphaOff val="0"/>
          </a:schemeClr>
        </a:solidFill>
        <a:ln w="9525" cap="flat" cmpd="sng" algn="ctr">
          <a:solidFill>
            <a:schemeClr val="accent2"/>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16285" tIns="124968" rIns="616285" bIns="170688" numCol="1" spcCol="1270" anchor="b" anchorCtr="0">
          <a:noAutofit/>
        </a:bodyPr>
        <a:lstStyle/>
        <a:p>
          <a:pPr marL="228600" lvl="1" indent="-228600" algn="l" defTabSz="1066800">
            <a:lnSpc>
              <a:spcPct val="90000"/>
            </a:lnSpc>
            <a:spcBef>
              <a:spcPct val="0"/>
            </a:spcBef>
            <a:spcAft>
              <a:spcPct val="15000"/>
            </a:spcAft>
            <a:buChar char="••"/>
          </a:pPr>
          <a:r>
            <a:rPr lang="en-US" sz="2400" kern="1200" dirty="0" smtClean="0"/>
            <a:t>Requires hardware support (~2005 chipsets or later)</a:t>
          </a:r>
          <a:endParaRPr lang="en-US" sz="2400" kern="1200" dirty="0"/>
        </a:p>
        <a:p>
          <a:pPr marL="228600" lvl="1" indent="-228600" algn="l" defTabSz="1066800">
            <a:lnSpc>
              <a:spcPct val="90000"/>
            </a:lnSpc>
            <a:spcBef>
              <a:spcPct val="0"/>
            </a:spcBef>
            <a:spcAft>
              <a:spcPct val="15000"/>
            </a:spcAft>
            <a:buChar char="••"/>
          </a:pPr>
          <a:r>
            <a:rPr lang="en-US" sz="2400" kern="1200" dirty="0" smtClean="0"/>
            <a:t>Achieves line-rate speeds</a:t>
          </a:r>
          <a:endParaRPr lang="en-US" sz="2400" kern="1200" dirty="0"/>
        </a:p>
        <a:p>
          <a:pPr marL="228600" lvl="1" indent="-228600" algn="l" defTabSz="1066800">
            <a:lnSpc>
              <a:spcPct val="90000"/>
            </a:lnSpc>
            <a:spcBef>
              <a:spcPct val="0"/>
            </a:spcBef>
            <a:spcAft>
              <a:spcPct val="15000"/>
            </a:spcAft>
            <a:buChar char="••"/>
          </a:pPr>
          <a:r>
            <a:rPr lang="en-US" sz="2400" kern="1200" dirty="0" smtClean="0">
              <a:solidFill>
                <a:schemeClr val="accent2"/>
              </a:solidFill>
            </a:rPr>
            <a:t>Only encryption standard supported for 802.11n data rates</a:t>
          </a:r>
          <a:endParaRPr lang="en-US" sz="2400" kern="1200" dirty="0">
            <a:solidFill>
              <a:schemeClr val="accent2"/>
            </a:solidFill>
          </a:endParaRPr>
        </a:p>
      </dsp:txBody>
      <dsp:txXfrm>
        <a:off x="0" y="3117187"/>
        <a:ext cx="7940674" cy="2067587"/>
      </dsp:txXfrm>
    </dsp:sp>
    <dsp:sp modelId="{424A3AE4-663E-4C89-91F8-CEE4BB6C433B}">
      <dsp:nvSpPr>
        <dsp:cNvPr id="0" name=""/>
        <dsp:cNvSpPr/>
      </dsp:nvSpPr>
      <dsp:spPr>
        <a:xfrm>
          <a:off x="397033" y="2904093"/>
          <a:ext cx="5558471" cy="38376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0097" tIns="0" rIns="210097" bIns="0" numCol="1" spcCol="1270" anchor="ctr" anchorCtr="0">
          <a:noAutofit/>
        </a:bodyPr>
        <a:lstStyle/>
        <a:p>
          <a:pPr lvl="0" algn="l" defTabSz="889000">
            <a:lnSpc>
              <a:spcPct val="90000"/>
            </a:lnSpc>
            <a:spcBef>
              <a:spcPct val="0"/>
            </a:spcBef>
            <a:spcAft>
              <a:spcPct val="35000"/>
            </a:spcAft>
          </a:pPr>
          <a:r>
            <a:rPr lang="en-US" sz="2000" kern="1200" dirty="0" smtClean="0"/>
            <a:t>AES (Advanced Encryption Standard)</a:t>
          </a:r>
          <a:endParaRPr lang="en-US" sz="2000" kern="1200" dirty="0"/>
        </a:p>
      </dsp:txBody>
      <dsp:txXfrm>
        <a:off x="415767" y="2922827"/>
        <a:ext cx="5521003"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7.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4F635D66-3B7E-4B52-998E-1824D51866ED}" type="datetimeFigureOut">
              <a:rPr lang="en-US" smtClean="0"/>
              <a:t>16/2/16</a:t>
            </a:fld>
            <a:endParaRPr lang="en-US" dirty="0"/>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64DAF609-2A93-4C1D-9C09-D9A052051311}" type="slidenum">
              <a:rPr lang="en-US" smtClean="0"/>
              <a:t>‹#›</a:t>
            </a:fld>
            <a:endParaRPr lang="en-US" dirty="0"/>
          </a:p>
        </p:txBody>
      </p:sp>
    </p:spTree>
    <p:extLst>
      <p:ext uri="{BB962C8B-B14F-4D97-AF65-F5344CB8AC3E}">
        <p14:creationId xmlns:p14="http://schemas.microsoft.com/office/powerpoint/2010/main" val="16034008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F623B9F5-87E9-41F9-A7CC-D6CB73CDE813}" type="datetimeFigureOut">
              <a:rPr lang="en-US" smtClean="0"/>
              <a:t>16/2/16</a:t>
            </a:fld>
            <a:endParaRPr lang="en-US" dirty="0"/>
          </a:p>
        </p:txBody>
      </p:sp>
      <p:sp>
        <p:nvSpPr>
          <p:cNvPr id="4" name="Slide Image Placeholder 3"/>
          <p:cNvSpPr>
            <a:spLocks noGrp="1" noRot="1" noChangeAspect="1"/>
          </p:cNvSpPr>
          <p:nvPr>
            <p:ph type="sldImg" idx="2"/>
          </p:nvPr>
        </p:nvSpPr>
        <p:spPr>
          <a:xfrm>
            <a:off x="331788" y="696913"/>
            <a:ext cx="6194425"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9B89F45E-CCA3-4BA5-8519-74F08B63D1D7}" type="slidenum">
              <a:rPr lang="en-US" smtClean="0"/>
              <a:t>‹#›</a:t>
            </a:fld>
            <a:endParaRPr lang="en-US" dirty="0"/>
          </a:p>
        </p:txBody>
      </p:sp>
    </p:spTree>
    <p:extLst>
      <p:ext uri="{BB962C8B-B14F-4D97-AF65-F5344CB8AC3E}">
        <p14:creationId xmlns:p14="http://schemas.microsoft.com/office/powerpoint/2010/main" val="3072843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89F45E-CCA3-4BA5-8519-74F08B63D1D7}" type="slidenum">
              <a:rPr lang="en-US" smtClean="0"/>
              <a:t>1</a:t>
            </a:fld>
            <a:endParaRPr lang="en-US" dirty="0"/>
          </a:p>
        </p:txBody>
      </p:sp>
    </p:spTree>
    <p:extLst>
      <p:ext uri="{BB962C8B-B14F-4D97-AF65-F5344CB8AC3E}">
        <p14:creationId xmlns:p14="http://schemas.microsoft.com/office/powerpoint/2010/main" val="3313967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DCF998-AE61-4D26-9922-9302B16EA357}" type="slidenum">
              <a:rPr lang="en-US" altLang="en-US">
                <a:solidFill>
                  <a:srgbClr val="000000"/>
                </a:solidFill>
              </a:rPr>
              <a:pPr/>
              <a:t>11</a:t>
            </a:fld>
            <a:endParaRPr lang="en-US" altLang="en-US" dirty="0">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2848708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207081-C114-4F59-8EF2-9FAB7404242D}" type="slidenum">
              <a:rPr lang="en-US" altLang="en-US">
                <a:solidFill>
                  <a:srgbClr val="000000"/>
                </a:solidFill>
              </a:rPr>
              <a:pPr/>
              <a:t>12</a:t>
            </a:fld>
            <a:endParaRPr lang="en-US" altLang="en-US" dirty="0">
              <a:solidFill>
                <a:srgbClr val="000000"/>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241427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DC0B8F-0300-459A-B8FB-9C5375A2211D}" type="slidenum">
              <a:rPr lang="en-US" altLang="en-US">
                <a:solidFill>
                  <a:srgbClr val="000000"/>
                </a:solidFill>
              </a:rPr>
              <a:pPr/>
              <a:t>13</a:t>
            </a:fld>
            <a:endParaRPr lang="en-US" altLang="en-US" dirty="0">
              <a:solidFill>
                <a:srgbClr val="000000"/>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506633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631DC6-00DC-4B68-BCD3-FEE153D73945}" type="slidenum">
              <a:rPr lang="en-US" altLang="en-US">
                <a:solidFill>
                  <a:srgbClr val="000000"/>
                </a:solidFill>
              </a:rPr>
              <a:pPr/>
              <a:t>14</a:t>
            </a:fld>
            <a:endParaRPr lang="en-US" altLang="en-US" dirty="0">
              <a:solidFill>
                <a:srgbClr val="000000"/>
              </a:solidFill>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701070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32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32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32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32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spcBef>
                <a:spcPct val="0"/>
              </a:spcBef>
              <a:spcAft>
                <a:spcPct val="0"/>
              </a:spcAft>
            </a:pPr>
            <a:fld id="{5A226188-AE1A-4C08-AE91-8385D0FE4615}" type="slidenum">
              <a:rPr lang="en-US" altLang="en-US" sz="800" smtClean="0">
                <a:solidFill>
                  <a:srgbClr val="000000"/>
                </a:solidFill>
              </a:rPr>
              <a:pPr algn="r" fontAlgn="base">
                <a:spcBef>
                  <a:spcPct val="0"/>
                </a:spcBef>
                <a:spcAft>
                  <a:spcPct val="0"/>
                </a:spcAft>
              </a:pPr>
              <a:t>16</a:t>
            </a:fld>
            <a:endParaRPr lang="en-US" altLang="en-US" sz="800" dirty="0" smtClean="0">
              <a:solidFill>
                <a:srgbClr val="000000"/>
              </a:solidFill>
            </a:endParaRPr>
          </a:p>
        </p:txBody>
      </p:sp>
      <p:sp>
        <p:nvSpPr>
          <p:cNvPr id="110595" name="Rectangle 2"/>
          <p:cNvSpPr>
            <a:spLocks noGrp="1" noRot="1" noChangeAspect="1" noChangeArrowheads="1" noTextEdit="1"/>
          </p:cNvSpPr>
          <p:nvPr>
            <p:ph type="sldImg"/>
          </p:nvPr>
        </p:nvSpPr>
        <p:spPr>
          <a:xfrm>
            <a:off x="-11113" y="244475"/>
            <a:ext cx="7092951" cy="3990975"/>
          </a:xfrm>
          <a:ln/>
        </p:spPr>
      </p:sp>
      <p:sp>
        <p:nvSpPr>
          <p:cNvPr id="110596" name="Rectangle 3"/>
          <p:cNvSpPr>
            <a:spLocks noGrp="1" noChangeArrowheads="1"/>
          </p:cNvSpPr>
          <p:nvPr>
            <p:ph type="body" idx="1"/>
          </p:nvPr>
        </p:nvSpPr>
        <p:spPr>
          <a:xfrm>
            <a:off x="404813" y="4378325"/>
            <a:ext cx="6121400" cy="425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99601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32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32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32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32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spcBef>
                <a:spcPct val="0"/>
              </a:spcBef>
              <a:spcAft>
                <a:spcPct val="0"/>
              </a:spcAft>
            </a:pPr>
            <a:fld id="{D4D264C6-1396-48C9-8105-1E313924471E}" type="slidenum">
              <a:rPr lang="en-US" altLang="en-US" sz="800" smtClean="0">
                <a:solidFill>
                  <a:srgbClr val="000000"/>
                </a:solidFill>
              </a:rPr>
              <a:pPr algn="r" fontAlgn="base">
                <a:spcBef>
                  <a:spcPct val="0"/>
                </a:spcBef>
                <a:spcAft>
                  <a:spcPct val="0"/>
                </a:spcAft>
              </a:pPr>
              <a:t>18</a:t>
            </a:fld>
            <a:endParaRPr lang="en-US" altLang="en-US" sz="800" dirty="0" smtClean="0">
              <a:solidFill>
                <a:srgbClr val="000000"/>
              </a:solidFill>
            </a:endParaRPr>
          </a:p>
        </p:txBody>
      </p:sp>
      <p:sp>
        <p:nvSpPr>
          <p:cNvPr id="111619" name="Rectangle 2"/>
          <p:cNvSpPr>
            <a:spLocks noGrp="1" noRot="1" noChangeAspect="1" noChangeArrowheads="1" noTextEdit="1"/>
          </p:cNvSpPr>
          <p:nvPr>
            <p:ph type="sldImg"/>
          </p:nvPr>
        </p:nvSpPr>
        <p:spPr>
          <a:xfrm>
            <a:off x="-11113" y="244475"/>
            <a:ext cx="7092951" cy="3990975"/>
          </a:xfrm>
          <a:ln/>
        </p:spPr>
      </p:sp>
      <p:sp>
        <p:nvSpPr>
          <p:cNvPr id="111620" name="Rectangle 3"/>
          <p:cNvSpPr>
            <a:spLocks noGrp="1" noChangeArrowheads="1"/>
          </p:cNvSpPr>
          <p:nvPr>
            <p:ph type="body" idx="1"/>
          </p:nvPr>
        </p:nvSpPr>
        <p:spPr>
          <a:xfrm>
            <a:off x="404813" y="4378325"/>
            <a:ext cx="6121400" cy="425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32931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32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32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32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32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spcBef>
                <a:spcPct val="0"/>
              </a:spcBef>
              <a:spcAft>
                <a:spcPct val="0"/>
              </a:spcAft>
            </a:pPr>
            <a:fld id="{D3A16EC6-F4CD-4DE3-8F4A-0C304DB491B2}" type="slidenum">
              <a:rPr lang="en-US" altLang="en-US" sz="800" smtClean="0">
                <a:solidFill>
                  <a:srgbClr val="000000"/>
                </a:solidFill>
              </a:rPr>
              <a:pPr algn="r" fontAlgn="base">
                <a:spcBef>
                  <a:spcPct val="0"/>
                </a:spcBef>
                <a:spcAft>
                  <a:spcPct val="0"/>
                </a:spcAft>
              </a:pPr>
              <a:t>19</a:t>
            </a:fld>
            <a:endParaRPr lang="en-US" altLang="en-US" sz="800" dirty="0" smtClean="0">
              <a:solidFill>
                <a:srgbClr val="000000"/>
              </a:solidFill>
            </a:endParaRPr>
          </a:p>
        </p:txBody>
      </p:sp>
      <p:sp>
        <p:nvSpPr>
          <p:cNvPr id="112643" name="Rectangle 2"/>
          <p:cNvSpPr>
            <a:spLocks noGrp="1" noRot="1" noChangeAspect="1" noChangeArrowheads="1" noTextEdit="1"/>
          </p:cNvSpPr>
          <p:nvPr>
            <p:ph type="sldImg"/>
          </p:nvPr>
        </p:nvSpPr>
        <p:spPr>
          <a:xfrm>
            <a:off x="-11113" y="244475"/>
            <a:ext cx="7092951" cy="3990975"/>
          </a:xfrm>
          <a:ln/>
        </p:spPr>
      </p:sp>
      <p:sp>
        <p:nvSpPr>
          <p:cNvPr id="112644" name="Rectangle 3"/>
          <p:cNvSpPr>
            <a:spLocks noGrp="1" noChangeArrowheads="1"/>
          </p:cNvSpPr>
          <p:nvPr>
            <p:ph type="body" idx="1"/>
          </p:nvPr>
        </p:nvSpPr>
        <p:spPr>
          <a:xfrm>
            <a:off x="404813" y="4378325"/>
            <a:ext cx="6121400" cy="425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39737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62FCB2F4-D0CA-442B-84A0-AF1986E99D30}" type="slidenum">
              <a:rPr lang="en-US" altLang="en-US" sz="800"/>
              <a:pPr algn="r" eaLnBrk="0" hangingPunct="0"/>
              <a:t>20</a:t>
            </a:fld>
            <a:endParaRPr lang="en-US" altLang="en-US" sz="800" dirty="0"/>
          </a:p>
        </p:txBody>
      </p:sp>
      <p:sp>
        <p:nvSpPr>
          <p:cNvPr id="24578"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CCEA7E93-2F7E-4F5B-8A0A-89D09BC2EF76}" type="slidenum">
              <a:rPr lang="en-US" altLang="en-US" sz="800"/>
              <a:pPr algn="r" eaLnBrk="0" hangingPunct="0"/>
              <a:t>20</a:t>
            </a:fld>
            <a:endParaRPr lang="en-US" altLang="en-US" sz="800" dirty="0"/>
          </a:p>
        </p:txBody>
      </p:sp>
      <p:sp>
        <p:nvSpPr>
          <p:cNvPr id="24579" name="Rectangle 2"/>
          <p:cNvSpPr>
            <a:spLocks noGrp="1" noRot="1" noChangeAspect="1" noChangeArrowheads="1" noTextEdit="1"/>
          </p:cNvSpPr>
          <p:nvPr>
            <p:ph type="sldImg"/>
          </p:nvPr>
        </p:nvSpPr>
        <p:spPr>
          <a:xfrm>
            <a:off x="357188" y="687388"/>
            <a:ext cx="6245225" cy="3514725"/>
          </a:xfrm>
          <a:ln/>
        </p:spPr>
      </p:sp>
      <p:sp>
        <p:nvSpPr>
          <p:cNvPr id="24580" name="Rectangle 3"/>
          <p:cNvSpPr>
            <a:spLocks noGrp="1" noChangeArrowheads="1"/>
          </p:cNvSpPr>
          <p:nvPr>
            <p:ph type="body" idx="1"/>
          </p:nvPr>
        </p:nvSpPr>
        <p:spPr>
          <a:xfrm>
            <a:off x="917575" y="4432300"/>
            <a:ext cx="5124450" cy="4202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05" tIns="45854" rIns="91705" bIns="45854"/>
          <a:lstStyle/>
          <a:p>
            <a:r>
              <a:rPr lang="en-US" altLang="en-US" dirty="0" smtClean="0">
                <a:latin typeface="Arial" panose="020B0604020202020204" pitchFamily="34" charset="0"/>
              </a:rPr>
              <a:t>Why WLAN Security is important?</a:t>
            </a:r>
          </a:p>
          <a:p>
            <a:pPr lvl="1"/>
            <a:r>
              <a:rPr lang="en-US" altLang="en-US" dirty="0" smtClean="0">
                <a:latin typeface="Arial" panose="020B0604020202020204" pitchFamily="34" charset="0"/>
              </a:rPr>
              <a:t>It is all about providing </a:t>
            </a:r>
            <a:r>
              <a:rPr lang="en-US" altLang="en-US" u="sng" dirty="0" smtClean="0">
                <a:latin typeface="Arial" panose="020B0604020202020204" pitchFamily="34" charset="0"/>
              </a:rPr>
              <a:t>Secure Mobility</a:t>
            </a:r>
            <a:r>
              <a:rPr lang="en-US" altLang="en-US" dirty="0" smtClean="0">
                <a:latin typeface="Arial" panose="020B0604020202020204" pitchFamily="34" charset="0"/>
              </a:rPr>
              <a:t>!</a:t>
            </a:r>
          </a:p>
          <a:p>
            <a:r>
              <a:rPr lang="en-US" altLang="en-US" dirty="0" smtClean="0">
                <a:latin typeface="Arial" panose="020B0604020202020204" pitchFamily="34" charset="0"/>
              </a:rPr>
              <a:t>Past History related to WEP, etc</a:t>
            </a:r>
          </a:p>
          <a:p>
            <a:r>
              <a:rPr lang="en-US" altLang="en-US" dirty="0" smtClean="0">
                <a:latin typeface="Arial" panose="020B0604020202020204" pitchFamily="34" charset="0"/>
              </a:rPr>
              <a:t>Users installing unauthorized APs</a:t>
            </a:r>
          </a:p>
          <a:p>
            <a:pPr lvl="1"/>
            <a:r>
              <a:rPr lang="en-US" altLang="en-US" dirty="0" smtClean="0">
                <a:latin typeface="Arial" panose="020B0604020202020204" pitchFamily="34" charset="0"/>
              </a:rPr>
              <a:t>Out-of-the box configuration of an AP</a:t>
            </a:r>
          </a:p>
          <a:p>
            <a:r>
              <a:rPr lang="en-US" altLang="en-US" dirty="0" smtClean="0">
                <a:latin typeface="Arial" panose="020B0604020202020204" pitchFamily="34" charset="0"/>
              </a:rPr>
              <a:t>Government Laws</a:t>
            </a:r>
          </a:p>
          <a:p>
            <a:pPr lvl="1"/>
            <a:r>
              <a:rPr lang="en-US" altLang="en-US" dirty="0" smtClean="0">
                <a:latin typeface="Arial" panose="020B0604020202020204" pitchFamily="34" charset="0"/>
              </a:rPr>
              <a:t>Health-Care: Theft of patient care data (ex: HIPPA in US)</a:t>
            </a:r>
          </a:p>
          <a:p>
            <a:pPr lvl="1"/>
            <a:r>
              <a:rPr lang="en-US" altLang="en-US" dirty="0" smtClean="0">
                <a:latin typeface="Arial" panose="020B0604020202020204" pitchFamily="34" charset="0"/>
              </a:rPr>
              <a:t>Financial: Theft of financial data</a:t>
            </a:r>
          </a:p>
          <a:p>
            <a:pPr lvl="1"/>
            <a:r>
              <a:rPr lang="en-US" altLang="en-US" dirty="0" smtClean="0">
                <a:latin typeface="Arial" panose="020B0604020202020204" pitchFamily="34" charset="0"/>
              </a:rPr>
              <a:t>Government: Theft of sensitive information</a:t>
            </a:r>
          </a:p>
        </p:txBody>
      </p:sp>
    </p:spTree>
    <p:extLst>
      <p:ext uri="{BB962C8B-B14F-4D97-AF65-F5344CB8AC3E}">
        <p14:creationId xmlns:p14="http://schemas.microsoft.com/office/powerpoint/2010/main" val="697953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32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32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32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32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spcBef>
                <a:spcPct val="0"/>
              </a:spcBef>
              <a:spcAft>
                <a:spcPct val="0"/>
              </a:spcAft>
            </a:pPr>
            <a:fld id="{3A9C7A34-2067-46F6-BF0C-5653A8B4407B}" type="slidenum">
              <a:rPr lang="en-US" altLang="en-US" sz="800" smtClean="0">
                <a:solidFill>
                  <a:srgbClr val="000000"/>
                </a:solidFill>
              </a:rPr>
              <a:pPr algn="r" fontAlgn="base">
                <a:spcBef>
                  <a:spcPct val="0"/>
                </a:spcBef>
                <a:spcAft>
                  <a:spcPct val="0"/>
                </a:spcAft>
              </a:pPr>
              <a:t>21</a:t>
            </a:fld>
            <a:endParaRPr lang="en-US" altLang="en-US" sz="800" dirty="0" smtClean="0">
              <a:solidFill>
                <a:srgbClr val="000000"/>
              </a:solidFill>
            </a:endParaRPr>
          </a:p>
        </p:txBody>
      </p:sp>
      <p:sp>
        <p:nvSpPr>
          <p:cNvPr id="113667"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32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32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32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32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spcBef>
                <a:spcPct val="0"/>
              </a:spcBef>
              <a:spcAft>
                <a:spcPct val="0"/>
              </a:spcAft>
            </a:pPr>
            <a:fld id="{CA383A2E-7BA7-4165-B0D4-068A2288EDED}" type="slidenum">
              <a:rPr lang="en-US" altLang="en-US" sz="800" smtClean="0">
                <a:solidFill>
                  <a:srgbClr val="000000"/>
                </a:solidFill>
              </a:rPr>
              <a:pPr algn="r" fontAlgn="base">
                <a:spcBef>
                  <a:spcPct val="0"/>
                </a:spcBef>
                <a:spcAft>
                  <a:spcPct val="0"/>
                </a:spcAft>
              </a:pPr>
              <a:t>21</a:t>
            </a:fld>
            <a:endParaRPr lang="en-US" altLang="en-US" sz="800" dirty="0" smtClean="0">
              <a:solidFill>
                <a:srgbClr val="000000"/>
              </a:solidFill>
            </a:endParaRPr>
          </a:p>
        </p:txBody>
      </p:sp>
      <p:sp>
        <p:nvSpPr>
          <p:cNvPr id="113668" name="Rectangle 2"/>
          <p:cNvSpPr>
            <a:spLocks noGrp="1" noRot="1" noChangeAspect="1" noChangeArrowheads="1" noTextEdit="1"/>
          </p:cNvSpPr>
          <p:nvPr>
            <p:ph type="sldImg"/>
          </p:nvPr>
        </p:nvSpPr>
        <p:spPr>
          <a:ln/>
        </p:spPr>
      </p:sp>
      <p:sp>
        <p:nvSpPr>
          <p:cNvPr id="1136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11720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32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32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32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32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fontAlgn="base" hangingPunct="1">
              <a:spcBef>
                <a:spcPct val="0"/>
              </a:spcBef>
              <a:spcAft>
                <a:spcPct val="0"/>
              </a:spcAft>
            </a:pPr>
            <a:fld id="{797B82F2-3289-485F-8004-A1A237CDF7C2}" type="slidenum">
              <a:rPr lang="en-US" altLang="en-US" sz="800" smtClean="0">
                <a:solidFill>
                  <a:srgbClr val="000000"/>
                </a:solidFill>
              </a:rPr>
              <a:pPr algn="r" eaLnBrk="1" fontAlgn="base" hangingPunct="1">
                <a:spcBef>
                  <a:spcPct val="0"/>
                </a:spcBef>
                <a:spcAft>
                  <a:spcPct val="0"/>
                </a:spcAft>
              </a:pPr>
              <a:t>22</a:t>
            </a:fld>
            <a:endParaRPr lang="en-US" altLang="en-US" sz="800" dirty="0" smtClean="0">
              <a:solidFill>
                <a:srgbClr val="000000"/>
              </a:solidFill>
            </a:endParaRPr>
          </a:p>
        </p:txBody>
      </p:sp>
      <p:sp>
        <p:nvSpPr>
          <p:cNvPr id="114691" name="AutoShap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With the value-add brought by WLANs, so too comes additional network threat possibilities.  These fall into three main categories.</a:t>
            </a:r>
          </a:p>
          <a:p>
            <a:r>
              <a:rPr lang="en-US" altLang="en-US" dirty="0" smtClean="0">
                <a:latin typeface="Arial" panose="020B0604020202020204" pitchFamily="34" charset="0"/>
                <a:ea typeface="ＭＳ Ｐゴシック" panose="020B0600070205080204" pitchFamily="34" charset="-128"/>
              </a:rPr>
              <a:t>On-Wire Attacks: whether you have a wireless network or not, the threat of unsanctioned wireless devices, called ‘rogues’, is still very real. The key thing to understand here is that whatever a customer’s WLAN strategy, rogues may compromise wired network security by allowing rogue wireless clients access to network resources.</a:t>
            </a:r>
          </a:p>
          <a:p>
            <a:pPr lvl="1"/>
            <a:r>
              <a:rPr lang="en-US" altLang="en-US" dirty="0" smtClean="0">
                <a:latin typeface="Arial" panose="020B0604020202020204" pitchFamily="34" charset="0"/>
                <a:ea typeface="ＭＳ Ｐゴシック" panose="020B0600070205080204" pitchFamily="34" charset="-128"/>
              </a:rPr>
              <a:t>Rogue APs: very simply, an unsanctioned AP that is connected to the wired network and offers up service to unsanctioned clients.  These APs can be ‘open’ or have security employed (to both limit the unsanctioned users allowed to connect and help stay off administrators’ radars).</a:t>
            </a:r>
          </a:p>
          <a:p>
            <a:pPr lvl="1"/>
            <a:r>
              <a:rPr lang="en-US" altLang="en-US" dirty="0" smtClean="0">
                <a:latin typeface="Arial" panose="020B0604020202020204" pitchFamily="34" charset="0"/>
                <a:ea typeface="ＭＳ Ｐゴシック" panose="020B0600070205080204" pitchFamily="34" charset="-128"/>
              </a:rPr>
              <a:t>Ad-hoc Wireless Bridges: a subset of the 802.11 protocol allows peer-to-peer connectivity, called ad-hoc networking.  The main threat these networks pose is the possibility that machines connected to the wired network may be configured to also participate in such an ad-hoc connection, and the link between the two networks could then be bridged, thereby allowing unsanctioned wireless access to wired network resources. Windows and Mac wi-fi-enabled laptops can function as an ad-hoc bridge.  In Windows and MAC OS’s the ad-hoc functionality is on by default, in fact.  </a:t>
            </a:r>
          </a:p>
          <a:p>
            <a:r>
              <a:rPr lang="en-US" altLang="en-US" dirty="0" smtClean="0">
                <a:latin typeface="Arial" panose="020B0604020202020204" pitchFamily="34" charset="0"/>
                <a:ea typeface="ＭＳ Ｐゴシック" panose="020B0600070205080204" pitchFamily="34" charset="-128"/>
              </a:rPr>
              <a:t>Over-the-Air Attacks: any WLAN may be susceptible to both active and passive wireless attacks. </a:t>
            </a:r>
          </a:p>
          <a:p>
            <a:pPr lvl="1"/>
            <a:r>
              <a:rPr lang="en-US" altLang="en-US" dirty="0" smtClean="0">
                <a:latin typeface="Arial" panose="020B0604020202020204" pitchFamily="34" charset="0"/>
                <a:ea typeface="ＭＳ Ｐゴシック" panose="020B0600070205080204" pitchFamily="34" charset="-128"/>
              </a:rPr>
              <a:t>Man-in-the-middle (Evil Twin, Honeypot AP, etc) Attacks: there are many types of these attacks, but all are based in the same exploit.  An intruder inserts himself in between a legitimate client and the resources that client is attempting to access.  This can be done between the client and the legitimate infrastructure, or by getting the client to connect to a rogue access point may serve as the means to provide visibility into sensitive traffic.  Each attack takes aim at the same 802.11 vulnerability: unauthenticated management frames. </a:t>
            </a:r>
          </a:p>
          <a:p>
            <a:pPr lvl="1"/>
            <a:r>
              <a:rPr lang="en-US" altLang="en-US" dirty="0" smtClean="0">
                <a:latin typeface="Arial" panose="020B0604020202020204" pitchFamily="34" charset="0"/>
                <a:ea typeface="ＭＳ Ｐゴシック" panose="020B0600070205080204" pitchFamily="34" charset="-128"/>
              </a:rPr>
              <a:t>Denial of Service (DoS) Attacks: there are myriad standards-based ways for interlopers to prevent sanctioned clients from accessing network resources.  The vast majority of these attacks are simple exploits of unauthenticated management frames.</a:t>
            </a:r>
          </a:p>
          <a:p>
            <a:pPr lvl="1"/>
            <a:r>
              <a:rPr lang="en-US" altLang="en-US" dirty="0" smtClean="0">
                <a:latin typeface="Arial" panose="020B0604020202020204" pitchFamily="34" charset="0"/>
                <a:ea typeface="ＭＳ Ｐゴシック" panose="020B0600070205080204" pitchFamily="34" charset="-128"/>
              </a:rPr>
              <a:t>Reconnaissance and Cracking: many passive or nearly passive recon tools exist to give administrators and hackers information on network configuration and topology.  Cracking tools take that a step further and try to decipher wireless traffic, either on-the-fly or offline.</a:t>
            </a:r>
          </a:p>
          <a:p>
            <a:r>
              <a:rPr lang="en-US" altLang="en-US" dirty="0" smtClean="0">
                <a:latin typeface="Arial" panose="020B0604020202020204" pitchFamily="34" charset="0"/>
                <a:ea typeface="ＭＳ Ｐゴシック" panose="020B0600070205080204" pitchFamily="34" charset="-128"/>
              </a:rPr>
              <a:t>Non-802.11 Attacks: many technologies occupy (intentionally, or otherwise) the same spectrum that 802.11 networks use (2.4 and 5GHz).</a:t>
            </a:r>
          </a:p>
          <a:p>
            <a:pPr lvl="1"/>
            <a:r>
              <a:rPr lang="en-US" altLang="en-US" dirty="0" smtClean="0">
                <a:latin typeface="Arial" panose="020B0604020202020204" pitchFamily="34" charset="0"/>
                <a:ea typeface="ＭＳ Ｐゴシック" panose="020B0600070205080204" pitchFamily="34" charset="-128"/>
              </a:rPr>
              <a:t>Backdoor Access: other networking technologies, such as Bluetooth, not only interfere with 802.11 (which can cause degradation of wireless network performance), but can be used to sacrifice the integrity of the wired network or devices.  A Bluetooth AP can serve as a rogue AP just like an 802.11 AP.</a:t>
            </a:r>
          </a:p>
          <a:p>
            <a:pPr lvl="1"/>
            <a:r>
              <a:rPr lang="en-US" altLang="en-US" dirty="0" smtClean="0">
                <a:latin typeface="Arial" panose="020B0604020202020204" pitchFamily="34" charset="0"/>
                <a:ea typeface="ＭＳ Ｐゴシック" panose="020B0600070205080204" pitchFamily="34" charset="-128"/>
              </a:rPr>
              <a:t>Service Disruption: a multitude of devices coexist in the same RF space as 802.11 networks and these devices can interfere with proper WLAN operation.</a:t>
            </a:r>
          </a:p>
        </p:txBody>
      </p:sp>
    </p:spTree>
    <p:extLst>
      <p:ext uri="{BB962C8B-B14F-4D97-AF65-F5344CB8AC3E}">
        <p14:creationId xmlns:p14="http://schemas.microsoft.com/office/powerpoint/2010/main" val="3354754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89F45E-CCA3-4BA5-8519-74F08B63D1D7}" type="slidenum">
              <a:rPr lang="en-US" smtClean="0"/>
              <a:t>2</a:t>
            </a:fld>
            <a:endParaRPr lang="en-US" dirty="0"/>
          </a:p>
        </p:txBody>
      </p:sp>
    </p:spTree>
    <p:extLst>
      <p:ext uri="{BB962C8B-B14F-4D97-AF65-F5344CB8AC3E}">
        <p14:creationId xmlns:p14="http://schemas.microsoft.com/office/powerpoint/2010/main" val="3123144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5F95DD0A-C42A-47B6-B6B3-337AB5ACBA81}" type="slidenum">
              <a:rPr lang="en-US" altLang="en-US" sz="800"/>
              <a:pPr algn="r" eaLnBrk="0" hangingPunct="0"/>
              <a:t>23</a:t>
            </a:fld>
            <a:endParaRPr lang="en-US" altLang="en-US" sz="800" dirty="0"/>
          </a:p>
        </p:txBody>
      </p:sp>
      <p:sp>
        <p:nvSpPr>
          <p:cNvPr id="2867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18C5FD65-9ACA-4781-A8D6-683980B49311}" type="slidenum">
              <a:rPr lang="en-US" altLang="en-US" sz="800"/>
              <a:pPr algn="r" eaLnBrk="0" hangingPunct="0"/>
              <a:t>23</a:t>
            </a:fld>
            <a:endParaRPr lang="en-US" altLang="en-US" sz="8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244256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EA52370F-F54F-4B4A-BBE3-9FF48997E462}" type="slidenum">
              <a:rPr lang="en-US" altLang="en-US" sz="800"/>
              <a:pPr algn="r" eaLnBrk="0" hangingPunct="0"/>
              <a:t>24</a:t>
            </a:fld>
            <a:endParaRPr lang="en-US" altLang="en-US" sz="800" dirty="0"/>
          </a:p>
        </p:txBody>
      </p:sp>
      <p:sp>
        <p:nvSpPr>
          <p:cNvPr id="3072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C002DFF9-C12D-41DA-AF48-B73EDA81F12E}" type="slidenum">
              <a:rPr lang="en-US" altLang="en-US" sz="800"/>
              <a:pPr algn="r" eaLnBrk="0" hangingPunct="0"/>
              <a:t>24</a:t>
            </a:fld>
            <a:endParaRPr lang="en-US" altLang="en-US" sz="800"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SSID “cloaking” not really considered a security mechanism</a:t>
            </a:r>
          </a:p>
          <a:p>
            <a:r>
              <a:rPr lang="en-US" altLang="en-US" dirty="0" smtClean="0">
                <a:latin typeface="Arial" panose="020B0604020202020204" pitchFamily="34" charset="0"/>
              </a:rPr>
              <a:t>(well known WEP exploits- rendered relatively obsolete with WPA)</a:t>
            </a: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528826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781DF9CC-FCBF-4C41-9FAB-A774D73152D3}" type="slidenum">
              <a:rPr lang="en-US" altLang="en-US" sz="800"/>
              <a:pPr algn="r" eaLnBrk="0" hangingPunct="0"/>
              <a:t>25</a:t>
            </a:fld>
            <a:endParaRPr lang="en-US" altLang="en-US" sz="800" dirty="0"/>
          </a:p>
        </p:txBody>
      </p:sp>
      <p:sp>
        <p:nvSpPr>
          <p:cNvPr id="32770"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FFC055B0-6EE1-4EDF-9F5A-2D7DB9207ADD}" type="slidenum">
              <a:rPr lang="en-US" altLang="en-US" sz="800"/>
              <a:pPr algn="r" eaLnBrk="0" hangingPunct="0"/>
              <a:t>25</a:t>
            </a:fld>
            <a:endParaRPr lang="en-US" altLang="en-US" sz="800" dirty="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Use Screenshot from more advanced exploit tool, such as Auditor/Kismet/Kismac</a:t>
            </a:r>
          </a:p>
          <a:p>
            <a:endParaRPr lang="en-US" altLang="en-US" dirty="0" smtClean="0">
              <a:latin typeface="Arial" panose="020B0604020202020204" pitchFamily="34" charset="0"/>
            </a:endParaRPr>
          </a:p>
          <a:p>
            <a:r>
              <a:rPr lang="en-US" altLang="en-US" dirty="0" smtClean="0">
                <a:latin typeface="Arial" panose="020B0604020202020204" pitchFamily="34" charset="0"/>
              </a:rPr>
              <a:t>Best Animation to show:</a:t>
            </a:r>
          </a:p>
          <a:p>
            <a:pPr>
              <a:buFontTx/>
              <a:buNone/>
            </a:pPr>
            <a:r>
              <a:rPr lang="en-US" altLang="en-US" dirty="0" smtClean="0">
                <a:latin typeface="Arial" panose="020B0604020202020204" pitchFamily="34" charset="0"/>
              </a:rPr>
              <a:t>1) WLAN sniffing</a:t>
            </a:r>
          </a:p>
          <a:p>
            <a:pPr>
              <a:buFontTx/>
              <a:buNone/>
            </a:pPr>
            <a:r>
              <a:rPr lang="en-US" altLang="en-US" dirty="0" smtClean="0">
                <a:latin typeface="Arial" panose="020B0604020202020204" pitchFamily="34" charset="0"/>
              </a:rPr>
              <a:t>2) Management frame exploit</a:t>
            </a:r>
          </a:p>
          <a:p>
            <a:pPr>
              <a:buFontTx/>
              <a:buNone/>
            </a:pPr>
            <a:r>
              <a:rPr lang="en-US" altLang="en-US" dirty="0" smtClean="0">
                <a:latin typeface="Arial" panose="020B0604020202020204" pitchFamily="34" charset="0"/>
              </a:rPr>
              <a:t>3) Client connection solicitation</a:t>
            </a:r>
          </a:p>
          <a:p>
            <a:pPr>
              <a:buFontTx/>
              <a:buNone/>
            </a:pPr>
            <a:r>
              <a:rPr lang="en-US" altLang="en-US" dirty="0" smtClean="0">
                <a:latin typeface="Arial" panose="020B0604020202020204" pitchFamily="34" charset="0"/>
              </a:rPr>
              <a:t>4) Potential client auth data harvest</a:t>
            </a:r>
          </a:p>
        </p:txBody>
      </p:sp>
    </p:spTree>
    <p:extLst>
      <p:ext uri="{BB962C8B-B14F-4D97-AF65-F5344CB8AC3E}">
        <p14:creationId xmlns:p14="http://schemas.microsoft.com/office/powerpoint/2010/main" val="2791571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4533E476-5AA8-4FC7-BFCD-22DE2850617E}" type="slidenum">
              <a:rPr lang="en-US" altLang="en-US" sz="800"/>
              <a:pPr algn="r" eaLnBrk="0" hangingPunct="0"/>
              <a:t>26</a:t>
            </a:fld>
            <a:endParaRPr lang="en-US" altLang="en-US" sz="800" dirty="0"/>
          </a:p>
        </p:txBody>
      </p:sp>
      <p:sp>
        <p:nvSpPr>
          <p:cNvPr id="34818"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0FE06A13-2EDC-4FF0-BD3D-84BDE9AAE6D4}" type="slidenum">
              <a:rPr lang="en-US" altLang="en-US" sz="800"/>
              <a:pPr algn="r" eaLnBrk="0" hangingPunct="0"/>
              <a:t>26</a:t>
            </a:fld>
            <a:endParaRPr lang="en-US" altLang="en-US" sz="800" dirty="0"/>
          </a:p>
        </p:txBody>
      </p:sp>
      <p:sp>
        <p:nvSpPr>
          <p:cNvPr id="34819" name="Rectangle 2"/>
          <p:cNvSpPr>
            <a:spLocks noGrp="1" noRot="1" noChangeAspect="1" noChangeArrowheads="1" noTextEdit="1"/>
          </p:cNvSpPr>
          <p:nvPr>
            <p:ph type="sldImg"/>
          </p:nvPr>
        </p:nvSpPr>
        <p:spPr>
          <a:xfrm>
            <a:off x="-11113" y="244475"/>
            <a:ext cx="7092951" cy="3990975"/>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latin typeface="Arial" panose="020B0604020202020204" pitchFamily="34" charset="0"/>
            </a:endParaRPr>
          </a:p>
        </p:txBody>
      </p:sp>
    </p:spTree>
    <p:extLst>
      <p:ext uri="{BB962C8B-B14F-4D97-AF65-F5344CB8AC3E}">
        <p14:creationId xmlns:p14="http://schemas.microsoft.com/office/powerpoint/2010/main" val="535478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32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32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32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32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spcBef>
                <a:spcPct val="0"/>
              </a:spcBef>
              <a:spcAft>
                <a:spcPct val="0"/>
              </a:spcAft>
            </a:pPr>
            <a:fld id="{3C2268E5-3BB2-4FBE-B68B-28455F929FC6}" type="slidenum">
              <a:rPr lang="en-US" altLang="en-US" sz="800" smtClean="0">
                <a:solidFill>
                  <a:srgbClr val="000000"/>
                </a:solidFill>
              </a:rPr>
              <a:pPr algn="r" fontAlgn="base">
                <a:spcBef>
                  <a:spcPct val="0"/>
                </a:spcBef>
                <a:spcAft>
                  <a:spcPct val="0"/>
                </a:spcAft>
              </a:pPr>
              <a:t>27</a:t>
            </a:fld>
            <a:endParaRPr lang="en-US" altLang="en-US" sz="800" dirty="0" smtClean="0">
              <a:solidFill>
                <a:srgbClr val="000000"/>
              </a:solidFill>
            </a:endParaRPr>
          </a:p>
        </p:txBody>
      </p:sp>
      <p:sp>
        <p:nvSpPr>
          <p:cNvPr id="115715"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32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32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32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32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spcBef>
                <a:spcPct val="0"/>
              </a:spcBef>
              <a:spcAft>
                <a:spcPct val="0"/>
              </a:spcAft>
            </a:pPr>
            <a:fld id="{3BAD3312-558E-4782-B52E-F680CB8FD2DE}" type="slidenum">
              <a:rPr lang="en-US" altLang="en-US" sz="800" smtClean="0">
                <a:solidFill>
                  <a:srgbClr val="000000"/>
                </a:solidFill>
              </a:rPr>
              <a:pPr algn="r" fontAlgn="base">
                <a:spcBef>
                  <a:spcPct val="0"/>
                </a:spcBef>
                <a:spcAft>
                  <a:spcPct val="0"/>
                </a:spcAft>
              </a:pPr>
              <a:t>27</a:t>
            </a:fld>
            <a:endParaRPr lang="en-US" altLang="en-US" sz="800" dirty="0" smtClean="0">
              <a:solidFill>
                <a:srgbClr val="000000"/>
              </a:solidFill>
            </a:endParaRPr>
          </a:p>
        </p:txBody>
      </p:sp>
      <p:sp>
        <p:nvSpPr>
          <p:cNvPr id="115716" name="Rectangle 2"/>
          <p:cNvSpPr>
            <a:spLocks noGrp="1" noRot="1" noChangeAspect="1" noChangeArrowheads="1" noTextEdit="1"/>
          </p:cNvSpPr>
          <p:nvPr>
            <p:ph type="sldImg"/>
          </p:nvPr>
        </p:nvSpPr>
        <p:spPr>
          <a:xfrm>
            <a:off x="-9525" y="244475"/>
            <a:ext cx="7092950" cy="3990975"/>
          </a:xfrm>
          <a:ln/>
        </p:spPr>
      </p:sp>
      <p:sp>
        <p:nvSpPr>
          <p:cNvPr id="1157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FMS attack was discovered by Fluhrer, Mantin, and Shamir to utilize weak IVs and statistically derive WEP encryption key. </a:t>
            </a:r>
          </a:p>
          <a:p>
            <a:r>
              <a:rPr lang="en-US" altLang="en-US" dirty="0" smtClean="0">
                <a:latin typeface="Arial" panose="020B0604020202020204" pitchFamily="34" charset="0"/>
                <a:ea typeface="ＭＳ Ｐゴシック" panose="020B0600070205080204" pitchFamily="34" charset="-128"/>
              </a:rPr>
              <a:t>1,000,000 packets/ 1000 packets/sec = 1000 sec ~= 17 minutes {Note: AP’s max packet switching rate is about 1000 packets/second) </a:t>
            </a:r>
          </a:p>
          <a:p>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76025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32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32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32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32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spcBef>
                <a:spcPct val="0"/>
              </a:spcBef>
              <a:spcAft>
                <a:spcPct val="0"/>
              </a:spcAft>
            </a:pPr>
            <a:fld id="{2E5E5F6D-AA2E-4A5E-9D30-885BCF8B3B0D}" type="slidenum">
              <a:rPr lang="en-US" altLang="en-US" sz="800" smtClean="0">
                <a:solidFill>
                  <a:srgbClr val="000000"/>
                </a:solidFill>
              </a:rPr>
              <a:pPr algn="r" fontAlgn="base">
                <a:spcBef>
                  <a:spcPct val="0"/>
                </a:spcBef>
                <a:spcAft>
                  <a:spcPct val="0"/>
                </a:spcAft>
              </a:pPr>
              <a:t>30</a:t>
            </a:fld>
            <a:endParaRPr lang="en-US" altLang="en-US" sz="800" dirty="0" smtClean="0">
              <a:solidFill>
                <a:srgbClr val="000000"/>
              </a:solidFill>
            </a:endParaRPr>
          </a:p>
        </p:txBody>
      </p:sp>
      <p:sp>
        <p:nvSpPr>
          <p:cNvPr id="116739"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32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32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32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32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spcBef>
                <a:spcPct val="0"/>
              </a:spcBef>
              <a:spcAft>
                <a:spcPct val="0"/>
              </a:spcAft>
            </a:pPr>
            <a:fld id="{814DFCF4-37C2-4900-BF28-62EC64665B67}" type="slidenum">
              <a:rPr lang="en-US" altLang="en-US" sz="800" smtClean="0">
                <a:solidFill>
                  <a:srgbClr val="000000"/>
                </a:solidFill>
              </a:rPr>
              <a:pPr algn="r" fontAlgn="base">
                <a:spcBef>
                  <a:spcPct val="0"/>
                </a:spcBef>
                <a:spcAft>
                  <a:spcPct val="0"/>
                </a:spcAft>
              </a:pPr>
              <a:t>30</a:t>
            </a:fld>
            <a:endParaRPr lang="en-US" altLang="en-US" sz="800" dirty="0" smtClean="0">
              <a:solidFill>
                <a:srgbClr val="000000"/>
              </a:solidFill>
            </a:endParaRPr>
          </a:p>
        </p:txBody>
      </p:sp>
      <p:sp>
        <p:nvSpPr>
          <p:cNvPr id="116740" name="Rectangle 2"/>
          <p:cNvSpPr>
            <a:spLocks noGrp="1" noRot="1" noChangeAspect="1" noChangeArrowheads="1" noTextEdit="1"/>
          </p:cNvSpPr>
          <p:nvPr>
            <p:ph type="sldImg"/>
          </p:nvPr>
        </p:nvSpPr>
        <p:spPr>
          <a:xfrm>
            <a:off x="-11113" y="244475"/>
            <a:ext cx="7092951" cy="3990975"/>
          </a:xfrm>
          <a:ln/>
        </p:spPr>
      </p:sp>
      <p:sp>
        <p:nvSpPr>
          <p:cNvPr id="1167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78694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D9DCDF24-B3F9-4CAE-8208-4D0ACE95E869}" type="slidenum">
              <a:rPr lang="en-US" altLang="en-US" sz="800"/>
              <a:pPr algn="r" eaLnBrk="0" hangingPunct="0"/>
              <a:t>31</a:t>
            </a:fld>
            <a:endParaRPr lang="en-US" altLang="en-US" sz="800" dirty="0"/>
          </a:p>
        </p:txBody>
      </p:sp>
      <p:sp>
        <p:nvSpPr>
          <p:cNvPr id="45058"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1678A818-1A10-4257-B6BC-81043A7AE801}" type="slidenum">
              <a:rPr lang="en-US" altLang="en-US" sz="800"/>
              <a:pPr algn="r" eaLnBrk="0" hangingPunct="0"/>
              <a:t>31</a:t>
            </a:fld>
            <a:endParaRPr lang="en-US" altLang="en-US" sz="800"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549886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‘B’ key</a:t>
            </a:r>
          </a:p>
          <a:p>
            <a:r>
              <a:rPr lang="en-US" altLang="en-US" dirty="0" smtClean="0">
                <a:latin typeface="Arial" panose="020B0604020202020204" pitchFamily="34" charset="0"/>
                <a:ea typeface="ＭＳ Ｐゴシック" panose="020B0600070205080204" pitchFamily="34" charset="-128"/>
              </a:rPr>
              <a:t>Talk about that tools can be used off the shelf</a:t>
            </a:r>
          </a:p>
          <a:p>
            <a:r>
              <a:rPr lang="en-US" altLang="en-US" dirty="0" smtClean="0">
                <a:latin typeface="Arial" panose="020B0604020202020204" pitchFamily="34" charset="0"/>
                <a:ea typeface="ＭＳ Ｐゴシック" panose="020B0600070205080204" pitchFamily="34" charset="-128"/>
              </a:rPr>
              <a:t>Backtrack Live CDs</a:t>
            </a:r>
          </a:p>
          <a:p>
            <a:r>
              <a:rPr lang="en-US" altLang="en-US" dirty="0" smtClean="0">
                <a:latin typeface="Arial" panose="020B0604020202020204" pitchFamily="34" charset="0"/>
                <a:ea typeface="ＭＳ Ｐゴシック" panose="020B0600070205080204" pitchFamily="34" charset="-128"/>
              </a:rPr>
              <a:t>If you want to check these out, use a Cisco CB21-AG (Atheros based) and a backtrack live cd.</a:t>
            </a:r>
          </a:p>
          <a:p>
            <a:endParaRPr lang="en-US" altLang="en-US" dirty="0" smtClean="0">
              <a:latin typeface="Arial" panose="020B0604020202020204" pitchFamily="34" charset="0"/>
              <a:ea typeface="ＭＳ Ｐゴシック" panose="020B0600070205080204" pitchFamily="34" charset="-128"/>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903288"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E9C6B3C-C179-4F6C-9AF6-FAA903539A8C}" type="slidenum">
              <a:rPr lang="en-US" altLang="en-US" sz="800"/>
              <a:pPr/>
              <a:t>34</a:t>
            </a:fld>
            <a:endParaRPr lang="en-US" altLang="en-US" sz="800" dirty="0"/>
          </a:p>
        </p:txBody>
      </p:sp>
    </p:spTree>
    <p:extLst>
      <p:ext uri="{BB962C8B-B14F-4D97-AF65-F5344CB8AC3E}">
        <p14:creationId xmlns:p14="http://schemas.microsoft.com/office/powerpoint/2010/main" val="2030384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AE1E70E0-AF28-45A1-B848-73FC4860CD25}" type="slidenum">
              <a:rPr lang="en-US" altLang="en-US" sz="800"/>
              <a:pPr algn="r" eaLnBrk="0" hangingPunct="0"/>
              <a:t>36</a:t>
            </a:fld>
            <a:endParaRPr lang="en-US" altLang="en-US" sz="800" dirty="0"/>
          </a:p>
        </p:txBody>
      </p:sp>
      <p:sp>
        <p:nvSpPr>
          <p:cNvPr id="4915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748D5274-0E02-4564-9677-94C5F1879E1E}" type="slidenum">
              <a:rPr lang="en-US" altLang="en-US" sz="800"/>
              <a:pPr algn="r" eaLnBrk="0" hangingPunct="0"/>
              <a:t>36</a:t>
            </a:fld>
            <a:endParaRPr lang="en-US" altLang="en-US" sz="800"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Malware- viruses/worms, spyware, Trojan horses, adware</a:t>
            </a:r>
          </a:p>
          <a:p>
            <a:r>
              <a:rPr lang="en-US" altLang="en-US" dirty="0" smtClean="0">
                <a:latin typeface="Arial" panose="020B0604020202020204" pitchFamily="34" charset="0"/>
              </a:rPr>
              <a:t> Note difference between server/service and application security:</a:t>
            </a:r>
          </a:p>
          <a:p>
            <a:pPr lvl="1"/>
            <a:r>
              <a:rPr lang="en-US" altLang="en-US" dirty="0" smtClean="0">
                <a:latin typeface="Arial" panose="020B0604020202020204" pitchFamily="34" charset="0"/>
              </a:rPr>
              <a:t>SQL injection, form/field manipulation, cookie tampering </a:t>
            </a:r>
          </a:p>
          <a:p>
            <a:pPr lvl="1"/>
            <a:endParaRPr lang="en-US" altLang="en-US" dirty="0" smtClean="0">
              <a:latin typeface="Arial" panose="020B0604020202020204" pitchFamily="34" charset="0"/>
            </a:endParaRPr>
          </a:p>
          <a:p>
            <a:pPr lvl="1"/>
            <a:r>
              <a:rPr lang="en-US" altLang="en-US" dirty="0" smtClean="0">
                <a:latin typeface="Arial" panose="020B0604020202020204" pitchFamily="34" charset="0"/>
              </a:rPr>
              <a:t>Dsniff is a passive sniffer</a:t>
            </a:r>
          </a:p>
          <a:p>
            <a:pPr lvl="1"/>
            <a:r>
              <a:rPr lang="en-US" altLang="en-US" dirty="0" smtClean="0">
                <a:latin typeface="Arial" panose="020B0604020202020204" pitchFamily="34" charset="0"/>
              </a:rPr>
              <a:t>Nmap is a free security scanner written by Fyodor. It is used to evaluate the security of computers, and to discover services or servers on a computer </a:t>
            </a:r>
          </a:p>
          <a:p>
            <a:pPr lvl="1"/>
            <a:r>
              <a:rPr lang="en-US" altLang="en-US" b="1" dirty="0" smtClean="0">
                <a:latin typeface="Arial" panose="020B0604020202020204" pitchFamily="34" charset="0"/>
              </a:rPr>
              <a:t>Immunity CANVAS</a:t>
            </a:r>
            <a:r>
              <a:rPr lang="en-US" altLang="en-US" dirty="0" smtClean="0">
                <a:latin typeface="Arial" panose="020B0604020202020204" pitchFamily="34" charset="0"/>
              </a:rPr>
              <a:t> is groundbreaking software that allows you to test compliance and let your organization discover how vulnerable you really are </a:t>
            </a:r>
          </a:p>
        </p:txBody>
      </p:sp>
    </p:spTree>
    <p:extLst>
      <p:ext uri="{BB962C8B-B14F-4D97-AF65-F5344CB8AC3E}">
        <p14:creationId xmlns:p14="http://schemas.microsoft.com/office/powerpoint/2010/main" val="2589245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750C18AD-6979-43A8-BB7F-3C1230BE8A00}" type="slidenum">
              <a:rPr lang="en-US" altLang="en-US" sz="800"/>
              <a:pPr algn="r" eaLnBrk="0" hangingPunct="0"/>
              <a:t>37</a:t>
            </a:fld>
            <a:endParaRPr lang="en-US" altLang="en-US" sz="800" dirty="0"/>
          </a:p>
        </p:txBody>
      </p:sp>
      <p:sp>
        <p:nvSpPr>
          <p:cNvPr id="512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a:defRPr sz="2400">
                <a:solidFill>
                  <a:schemeClr val="tx1"/>
                </a:solidFill>
                <a:latin typeface="Arial" panose="020B0604020202020204" pitchFamily="34" charset="0"/>
              </a:defRPr>
            </a:lvl1pPr>
            <a:lvl2pPr marL="742950" indent="-285750" defTabSz="903288">
              <a:defRPr sz="2400">
                <a:solidFill>
                  <a:schemeClr val="tx1"/>
                </a:solidFill>
                <a:latin typeface="Arial" panose="020B0604020202020204" pitchFamily="34" charset="0"/>
              </a:defRPr>
            </a:lvl2pPr>
            <a:lvl3pPr marL="1143000" indent="-228600" defTabSz="903288">
              <a:defRPr sz="2400">
                <a:solidFill>
                  <a:schemeClr val="tx1"/>
                </a:solidFill>
                <a:latin typeface="Arial" panose="020B0604020202020204" pitchFamily="34" charset="0"/>
              </a:defRPr>
            </a:lvl3pPr>
            <a:lvl4pPr marL="1600200" indent="-228600" defTabSz="903288">
              <a:defRPr sz="2400">
                <a:solidFill>
                  <a:schemeClr val="tx1"/>
                </a:solidFill>
                <a:latin typeface="Arial" panose="020B0604020202020204" pitchFamily="34" charset="0"/>
              </a:defRPr>
            </a:lvl4pPr>
            <a:lvl5pPr marL="2057400" indent="-228600" defTabSz="903288">
              <a:defRPr sz="2400">
                <a:solidFill>
                  <a:schemeClr val="tx1"/>
                </a:solidFill>
                <a:latin typeface="Arial" panose="020B0604020202020204" pitchFamily="34" charset="0"/>
              </a:defRPr>
            </a:lvl5pPr>
            <a:lvl6pPr marL="2514600" indent="-228600" defTabSz="903288" fontAlgn="base">
              <a:spcBef>
                <a:spcPct val="0"/>
              </a:spcBef>
              <a:spcAft>
                <a:spcPct val="0"/>
              </a:spcAft>
              <a:defRPr sz="2400">
                <a:solidFill>
                  <a:schemeClr val="tx1"/>
                </a:solidFill>
                <a:latin typeface="Arial" panose="020B0604020202020204" pitchFamily="34" charset="0"/>
              </a:defRPr>
            </a:lvl6pPr>
            <a:lvl7pPr marL="2971800" indent="-228600" defTabSz="903288" fontAlgn="base">
              <a:spcBef>
                <a:spcPct val="0"/>
              </a:spcBef>
              <a:spcAft>
                <a:spcPct val="0"/>
              </a:spcAft>
              <a:defRPr sz="2400">
                <a:solidFill>
                  <a:schemeClr val="tx1"/>
                </a:solidFill>
                <a:latin typeface="Arial" panose="020B0604020202020204" pitchFamily="34" charset="0"/>
              </a:defRPr>
            </a:lvl7pPr>
            <a:lvl8pPr marL="3429000" indent="-228600" defTabSz="903288" fontAlgn="base">
              <a:spcBef>
                <a:spcPct val="0"/>
              </a:spcBef>
              <a:spcAft>
                <a:spcPct val="0"/>
              </a:spcAft>
              <a:defRPr sz="2400">
                <a:solidFill>
                  <a:schemeClr val="tx1"/>
                </a:solidFill>
                <a:latin typeface="Arial" panose="020B0604020202020204" pitchFamily="34" charset="0"/>
              </a:defRPr>
            </a:lvl8pPr>
            <a:lvl9pPr marL="3886200" indent="-228600" defTabSz="903288" fontAlgn="base">
              <a:spcBef>
                <a:spcPct val="0"/>
              </a:spcBef>
              <a:spcAft>
                <a:spcPct val="0"/>
              </a:spcAft>
              <a:defRPr sz="2400">
                <a:solidFill>
                  <a:schemeClr val="tx1"/>
                </a:solidFill>
                <a:latin typeface="Arial" panose="020B0604020202020204" pitchFamily="34" charset="0"/>
              </a:defRPr>
            </a:lvl9pPr>
          </a:lstStyle>
          <a:p>
            <a:pPr algn="r" eaLnBrk="0" hangingPunct="0"/>
            <a:fld id="{579A4F8A-537F-4CE3-9B6D-0D8936D96EDB}" type="slidenum">
              <a:rPr lang="en-US" altLang="en-US" sz="800"/>
              <a:pPr algn="r" eaLnBrk="0" hangingPunct="0"/>
              <a:t>37</a:t>
            </a:fld>
            <a:endParaRPr lang="en-US" altLang="en-US" sz="800" dirty="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90846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89F45E-CCA3-4BA5-8519-74F08B63D1D7}" type="slidenum">
              <a:rPr lang="en-US" smtClean="0"/>
              <a:t>3</a:t>
            </a:fld>
            <a:endParaRPr lang="en-US" dirty="0"/>
          </a:p>
        </p:txBody>
      </p:sp>
    </p:spTree>
    <p:extLst>
      <p:ext uri="{BB962C8B-B14F-4D97-AF65-F5344CB8AC3E}">
        <p14:creationId xmlns:p14="http://schemas.microsoft.com/office/powerpoint/2010/main" val="2955924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1"/>
          <p:cNvSpPr txBox="1">
            <a:spLocks noGrp="1" noChangeArrowheads="1"/>
          </p:cNvSpPr>
          <p:nvPr/>
        </p:nvSpPr>
        <p:spPr bwMode="auto">
          <a:xfrm>
            <a:off x="5927725" y="8680450"/>
            <a:ext cx="8128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17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17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17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17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17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17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17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17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fontAlgn="base" hangingPunct="1">
              <a:spcBef>
                <a:spcPct val="0"/>
              </a:spcBef>
              <a:spcAft>
                <a:spcPct val="0"/>
              </a:spcAft>
            </a:pPr>
            <a:fld id="{6B582EB5-ED74-4096-8BAB-E51BB1AE9469}" type="slidenum">
              <a:rPr lang="en-US" altLang="en-US" sz="800" smtClean="0">
                <a:solidFill>
                  <a:srgbClr val="000000"/>
                </a:solidFill>
              </a:rPr>
              <a:pPr algn="r" eaLnBrk="1" fontAlgn="base" hangingPunct="1">
                <a:spcBef>
                  <a:spcPct val="0"/>
                </a:spcBef>
                <a:spcAft>
                  <a:spcPct val="0"/>
                </a:spcAft>
              </a:pPr>
              <a:t>39</a:t>
            </a:fld>
            <a:endParaRPr lang="en-US" altLang="en-US" sz="800" dirty="0" smtClean="0">
              <a:solidFill>
                <a:srgbClr val="000000"/>
              </a:solidFill>
            </a:endParaRPr>
          </a:p>
        </p:txBody>
      </p:sp>
      <p:sp>
        <p:nvSpPr>
          <p:cNvPr id="123907" name="Rectangle 2"/>
          <p:cNvSpPr>
            <a:spLocks noGrp="1" noRot="1" noChangeAspect="1" noChangeArrowheads="1" noTextEdit="1"/>
          </p:cNvSpPr>
          <p:nvPr>
            <p:ph type="sldImg"/>
          </p:nvPr>
        </p:nvSpPr>
        <p:spPr>
          <a:xfrm>
            <a:off x="-11113" y="242888"/>
            <a:ext cx="7092951" cy="3990975"/>
          </a:xfrm>
          <a:ln/>
        </p:spPr>
      </p:sp>
      <p:sp>
        <p:nvSpPr>
          <p:cNvPr id="123908" name="Rectangle 3"/>
          <p:cNvSpPr>
            <a:spLocks noGrp="1" noChangeArrowheads="1"/>
          </p:cNvSpPr>
          <p:nvPr>
            <p:ph type="body" idx="1"/>
          </p:nvPr>
        </p:nvSpPr>
        <p:spPr>
          <a:xfrm>
            <a:off x="768350" y="4376738"/>
            <a:ext cx="5468938" cy="4257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54" tIns="50178" rIns="95654" bIns="50178"/>
          <a:lstStyle/>
          <a:p>
            <a:pPr>
              <a:buFontTx/>
              <a:buNone/>
            </a:pPr>
            <a:r>
              <a:rPr lang="en-US" altLang="en-US" dirty="0" smtClean="0">
                <a:latin typeface="Arial" panose="020B0604020202020204" pitchFamily="34" charset="0"/>
                <a:ea typeface="ＭＳ Ｐゴシック" panose="020B0600070205080204" pitchFamily="34" charset="-128"/>
              </a:rPr>
              <a:t>This slide shows examples of the different classes of over-the-air attacks we detect.  It is not meant to be a comprehensive slide, but more of an illustration of the attack detection breadth we have.</a:t>
            </a:r>
          </a:p>
          <a:p>
            <a:pPr>
              <a:buFontTx/>
              <a:buNone/>
            </a:pPr>
            <a:endParaRPr lang="en-US" altLang="en-US" dirty="0" smtClean="0">
              <a:latin typeface="Arial" panose="020B0604020202020204" pitchFamily="34" charset="0"/>
              <a:ea typeface="ＭＳ Ｐゴシック" panose="020B0600070205080204" pitchFamily="34" charset="-128"/>
            </a:endParaRPr>
          </a:p>
          <a:p>
            <a:pPr>
              <a:buFontTx/>
              <a:buNone/>
            </a:pPr>
            <a:r>
              <a:rPr lang="en-US" altLang="en-US" dirty="0" smtClean="0">
                <a:latin typeface="Arial" panose="020B0604020202020204" pitchFamily="34" charset="0"/>
                <a:ea typeface="ＭＳ Ｐゴシック" panose="020B0600070205080204" pitchFamily="34" charset="-128"/>
              </a:rPr>
              <a:t>See the wIPS product collateral page on CEC for a document with a complete list of attacks detected.  It’s changing all the time as we add more detection capabilities.</a:t>
            </a:r>
          </a:p>
        </p:txBody>
      </p:sp>
    </p:spTree>
    <p:extLst>
      <p:ext uri="{BB962C8B-B14F-4D97-AF65-F5344CB8AC3E}">
        <p14:creationId xmlns:p14="http://schemas.microsoft.com/office/powerpoint/2010/main" val="2425679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1"/>
          <p:cNvSpPr txBox="1">
            <a:spLocks noGrp="1" noChangeArrowheads="1"/>
          </p:cNvSpPr>
          <p:nvPr/>
        </p:nvSpPr>
        <p:spPr bwMode="auto">
          <a:xfrm>
            <a:off x="5800415" y="8538147"/>
            <a:ext cx="795130" cy="28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467" tIns="0" rIns="18467" bIns="0" anchor="b"/>
          <a:lstStyle>
            <a:lvl1pPr defTabSz="903288" eaLnBrk="0" hangingPunct="0">
              <a:defRPr sz="2400">
                <a:solidFill>
                  <a:schemeClr val="tx1"/>
                </a:solidFill>
                <a:latin typeface="Arial" charset="0"/>
              </a:defRPr>
            </a:lvl1pPr>
            <a:lvl2pPr marL="742950" indent="-285750" defTabSz="903288" eaLnBrk="0" hangingPunct="0">
              <a:defRPr sz="2400">
                <a:solidFill>
                  <a:schemeClr val="tx1"/>
                </a:solidFill>
                <a:latin typeface="Arial" charset="0"/>
              </a:defRPr>
            </a:lvl2pPr>
            <a:lvl3pPr marL="1143000" indent="-228600" defTabSz="903288" eaLnBrk="0" hangingPunct="0">
              <a:defRPr sz="2400">
                <a:solidFill>
                  <a:schemeClr val="tx1"/>
                </a:solidFill>
                <a:latin typeface="Arial" charset="0"/>
              </a:defRPr>
            </a:lvl3pPr>
            <a:lvl4pPr marL="1600200" indent="-228600" defTabSz="903288" eaLnBrk="0" hangingPunct="0">
              <a:defRPr sz="2400">
                <a:solidFill>
                  <a:schemeClr val="tx1"/>
                </a:solidFill>
                <a:latin typeface="Arial" charset="0"/>
              </a:defRPr>
            </a:lvl4pPr>
            <a:lvl5pPr marL="2057400" indent="-228600" defTabSz="903288" eaLnBrk="0" hangingPunct="0">
              <a:defRPr sz="2400">
                <a:solidFill>
                  <a:schemeClr val="tx1"/>
                </a:solidFill>
                <a:latin typeface="Arial" charset="0"/>
              </a:defRPr>
            </a:lvl5pPr>
            <a:lvl6pPr marL="2514600" indent="-228600" defTabSz="903288" eaLnBrk="0" fontAlgn="base" hangingPunct="0">
              <a:spcBef>
                <a:spcPct val="0"/>
              </a:spcBef>
              <a:spcAft>
                <a:spcPct val="0"/>
              </a:spcAft>
              <a:defRPr sz="2400">
                <a:solidFill>
                  <a:schemeClr val="tx1"/>
                </a:solidFill>
                <a:latin typeface="Arial" charset="0"/>
              </a:defRPr>
            </a:lvl6pPr>
            <a:lvl7pPr marL="2971800" indent="-228600" defTabSz="903288" eaLnBrk="0" fontAlgn="base" hangingPunct="0">
              <a:spcBef>
                <a:spcPct val="0"/>
              </a:spcBef>
              <a:spcAft>
                <a:spcPct val="0"/>
              </a:spcAft>
              <a:defRPr sz="2400">
                <a:solidFill>
                  <a:schemeClr val="tx1"/>
                </a:solidFill>
                <a:latin typeface="Arial" charset="0"/>
              </a:defRPr>
            </a:lvl7pPr>
            <a:lvl8pPr marL="3429000" indent="-228600" defTabSz="903288" eaLnBrk="0" fontAlgn="base" hangingPunct="0">
              <a:spcBef>
                <a:spcPct val="0"/>
              </a:spcBef>
              <a:spcAft>
                <a:spcPct val="0"/>
              </a:spcAft>
              <a:defRPr sz="2400">
                <a:solidFill>
                  <a:schemeClr val="tx1"/>
                </a:solidFill>
                <a:latin typeface="Arial" charset="0"/>
              </a:defRPr>
            </a:lvl8pPr>
            <a:lvl9pPr marL="3886200" indent="-228600" defTabSz="903288" eaLnBrk="0" fontAlgn="base" hangingPunct="0">
              <a:spcBef>
                <a:spcPct val="0"/>
              </a:spcBef>
              <a:spcAft>
                <a:spcPct val="0"/>
              </a:spcAft>
              <a:defRPr sz="2400">
                <a:solidFill>
                  <a:schemeClr val="tx1"/>
                </a:solidFill>
                <a:latin typeface="Arial" charset="0"/>
              </a:defRPr>
            </a:lvl9pPr>
          </a:lstStyle>
          <a:p>
            <a:pPr algn="r" fontAlgn="base">
              <a:spcBef>
                <a:spcPct val="0"/>
              </a:spcBef>
              <a:spcAft>
                <a:spcPct val="0"/>
              </a:spcAft>
            </a:pPr>
            <a:fld id="{F84C10C5-A5E2-417C-894B-91AFEB4BD870}" type="slidenum">
              <a:rPr lang="en-US" sz="800">
                <a:solidFill>
                  <a:prstClr val="black"/>
                </a:solidFill>
                <a:cs typeface="Arial" charset="0"/>
              </a:rPr>
              <a:pPr algn="r" fontAlgn="base">
                <a:spcBef>
                  <a:spcPct val="0"/>
                </a:spcBef>
                <a:spcAft>
                  <a:spcPct val="0"/>
                </a:spcAft>
              </a:pPr>
              <a:t>42</a:t>
            </a:fld>
            <a:endParaRPr lang="en-US" sz="800" dirty="0">
              <a:solidFill>
                <a:prstClr val="black"/>
              </a:solidFill>
              <a:cs typeface="Arial" charset="0"/>
            </a:endParaRPr>
          </a:p>
        </p:txBody>
      </p:sp>
      <p:sp>
        <p:nvSpPr>
          <p:cNvPr id="130051" name="Rectangle 11"/>
          <p:cNvSpPr txBox="1">
            <a:spLocks noGrp="1" noChangeArrowheads="1"/>
          </p:cNvSpPr>
          <p:nvPr/>
        </p:nvSpPr>
        <p:spPr bwMode="auto">
          <a:xfrm>
            <a:off x="5800415" y="8538147"/>
            <a:ext cx="795130" cy="28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467" tIns="0" rIns="18467" bIns="0" anchor="b"/>
          <a:lstStyle>
            <a:lvl1pPr defTabSz="903288" eaLnBrk="0" hangingPunct="0">
              <a:defRPr sz="2400">
                <a:solidFill>
                  <a:schemeClr val="tx1"/>
                </a:solidFill>
                <a:latin typeface="Arial" charset="0"/>
              </a:defRPr>
            </a:lvl1pPr>
            <a:lvl2pPr marL="742950" indent="-285750" defTabSz="903288" eaLnBrk="0" hangingPunct="0">
              <a:defRPr sz="2400">
                <a:solidFill>
                  <a:schemeClr val="tx1"/>
                </a:solidFill>
                <a:latin typeface="Arial" charset="0"/>
              </a:defRPr>
            </a:lvl2pPr>
            <a:lvl3pPr marL="1143000" indent="-228600" defTabSz="903288" eaLnBrk="0" hangingPunct="0">
              <a:defRPr sz="2400">
                <a:solidFill>
                  <a:schemeClr val="tx1"/>
                </a:solidFill>
                <a:latin typeface="Arial" charset="0"/>
              </a:defRPr>
            </a:lvl3pPr>
            <a:lvl4pPr marL="1600200" indent="-228600" defTabSz="903288" eaLnBrk="0" hangingPunct="0">
              <a:defRPr sz="2400">
                <a:solidFill>
                  <a:schemeClr val="tx1"/>
                </a:solidFill>
                <a:latin typeface="Arial" charset="0"/>
              </a:defRPr>
            </a:lvl4pPr>
            <a:lvl5pPr marL="2057400" indent="-228600" defTabSz="903288" eaLnBrk="0" hangingPunct="0">
              <a:defRPr sz="2400">
                <a:solidFill>
                  <a:schemeClr val="tx1"/>
                </a:solidFill>
                <a:latin typeface="Arial" charset="0"/>
              </a:defRPr>
            </a:lvl5pPr>
            <a:lvl6pPr marL="2514600" indent="-228600" defTabSz="903288" eaLnBrk="0" fontAlgn="base" hangingPunct="0">
              <a:spcBef>
                <a:spcPct val="0"/>
              </a:spcBef>
              <a:spcAft>
                <a:spcPct val="0"/>
              </a:spcAft>
              <a:defRPr sz="2400">
                <a:solidFill>
                  <a:schemeClr val="tx1"/>
                </a:solidFill>
                <a:latin typeface="Arial" charset="0"/>
              </a:defRPr>
            </a:lvl6pPr>
            <a:lvl7pPr marL="2971800" indent="-228600" defTabSz="903288" eaLnBrk="0" fontAlgn="base" hangingPunct="0">
              <a:spcBef>
                <a:spcPct val="0"/>
              </a:spcBef>
              <a:spcAft>
                <a:spcPct val="0"/>
              </a:spcAft>
              <a:defRPr sz="2400">
                <a:solidFill>
                  <a:schemeClr val="tx1"/>
                </a:solidFill>
                <a:latin typeface="Arial" charset="0"/>
              </a:defRPr>
            </a:lvl7pPr>
            <a:lvl8pPr marL="3429000" indent="-228600" defTabSz="903288" eaLnBrk="0" fontAlgn="base" hangingPunct="0">
              <a:spcBef>
                <a:spcPct val="0"/>
              </a:spcBef>
              <a:spcAft>
                <a:spcPct val="0"/>
              </a:spcAft>
              <a:defRPr sz="2400">
                <a:solidFill>
                  <a:schemeClr val="tx1"/>
                </a:solidFill>
                <a:latin typeface="Arial" charset="0"/>
              </a:defRPr>
            </a:lvl8pPr>
            <a:lvl9pPr marL="3886200" indent="-228600" defTabSz="903288" eaLnBrk="0" fontAlgn="base" hangingPunct="0">
              <a:spcBef>
                <a:spcPct val="0"/>
              </a:spcBef>
              <a:spcAft>
                <a:spcPct val="0"/>
              </a:spcAft>
              <a:defRPr sz="2400">
                <a:solidFill>
                  <a:schemeClr val="tx1"/>
                </a:solidFill>
                <a:latin typeface="Arial" charset="0"/>
              </a:defRPr>
            </a:lvl9pPr>
          </a:lstStyle>
          <a:p>
            <a:pPr algn="r" eaLnBrk="1" fontAlgn="base" hangingPunct="1">
              <a:spcBef>
                <a:spcPct val="0"/>
              </a:spcBef>
              <a:spcAft>
                <a:spcPct val="0"/>
              </a:spcAft>
            </a:pPr>
            <a:fld id="{7A0D1DEC-F341-4A5B-AE3C-9E62CC050DFE}" type="slidenum">
              <a:rPr lang="en-US" sz="800">
                <a:solidFill>
                  <a:prstClr val="black"/>
                </a:solidFill>
                <a:cs typeface="Arial" charset="0"/>
              </a:rPr>
              <a:pPr algn="r" eaLnBrk="1" fontAlgn="base" hangingPunct="1">
                <a:spcBef>
                  <a:spcPct val="0"/>
                </a:spcBef>
                <a:spcAft>
                  <a:spcPct val="0"/>
                </a:spcAft>
              </a:pPr>
              <a:t>42</a:t>
            </a:fld>
            <a:endParaRPr lang="en-US" sz="800" dirty="0">
              <a:solidFill>
                <a:prstClr val="black"/>
              </a:solidFill>
              <a:cs typeface="Arial" charset="0"/>
            </a:endParaRPr>
          </a:p>
        </p:txBody>
      </p:sp>
      <p:sp>
        <p:nvSpPr>
          <p:cNvPr id="130052" name="Rectangle 2"/>
          <p:cNvSpPr>
            <a:spLocks noGrp="1" noRot="1" noChangeAspect="1" noChangeArrowheads="1" noTextEdit="1"/>
          </p:cNvSpPr>
          <p:nvPr>
            <p:ph type="sldImg"/>
          </p:nvPr>
        </p:nvSpPr>
        <p:spPr>
          <a:ln/>
        </p:spPr>
      </p:sp>
      <p:sp>
        <p:nvSpPr>
          <p:cNvPr id="130053" name="Rectangle 3"/>
          <p:cNvSpPr>
            <a:spLocks noGrp="1" noChangeArrowheads="1"/>
          </p:cNvSpPr>
          <p:nvPr>
            <p:ph type="body" idx="1"/>
          </p:nvPr>
        </p:nvSpPr>
        <p:spPr>
          <a:xfrm>
            <a:off x="753200" y="4306550"/>
            <a:ext cx="5348495" cy="41831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4012813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The detection and classification of interference sources is part of the advanced chipset design of the access point. This allows the access point to uniquely classify many sources of interference including microwave ovens, jamming devices, bluetooth, gaming devices, cordless phones and spy cams – to name a few. </a:t>
            </a: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a:defRPr>
                <a:solidFill>
                  <a:schemeClr val="tx1"/>
                </a:solidFill>
                <a:latin typeface="Arial" pitchFamily="34" charset="0"/>
                <a:ea typeface="ＭＳ Ｐゴシック" pitchFamily="34" charset="-128"/>
              </a:defRPr>
            </a:lvl1pPr>
            <a:lvl2pPr marL="730171" indent="-280835" defTabSz="914274">
              <a:defRPr>
                <a:solidFill>
                  <a:schemeClr val="tx1"/>
                </a:solidFill>
                <a:latin typeface="Arial" pitchFamily="34" charset="0"/>
                <a:ea typeface="ＭＳ Ｐゴシック" pitchFamily="34" charset="-128"/>
              </a:defRPr>
            </a:lvl2pPr>
            <a:lvl3pPr marL="1123340" indent="-224668" defTabSz="914274">
              <a:defRPr>
                <a:solidFill>
                  <a:schemeClr val="tx1"/>
                </a:solidFill>
                <a:latin typeface="Arial" pitchFamily="34" charset="0"/>
                <a:ea typeface="ＭＳ Ｐゴシック" pitchFamily="34" charset="-128"/>
              </a:defRPr>
            </a:lvl3pPr>
            <a:lvl4pPr marL="1572677" indent="-224668" defTabSz="914274">
              <a:defRPr>
                <a:solidFill>
                  <a:schemeClr val="tx1"/>
                </a:solidFill>
                <a:latin typeface="Arial" pitchFamily="34" charset="0"/>
                <a:ea typeface="ＭＳ Ｐゴシック" pitchFamily="34" charset="-128"/>
              </a:defRPr>
            </a:lvl4pPr>
            <a:lvl5pPr marL="2022013" indent="-224668" defTabSz="914274">
              <a:defRPr>
                <a:solidFill>
                  <a:schemeClr val="tx1"/>
                </a:solidFill>
                <a:latin typeface="Arial" pitchFamily="34"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pitchFamily="34"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pitchFamily="34"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pitchFamily="34"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B47F344-F5BE-4E5A-96EE-3256F2059FC1}" type="slidenum">
              <a:rPr lang="en-US" smtClean="0">
                <a:solidFill>
                  <a:srgbClr val="000000"/>
                </a:solidFill>
              </a:rPr>
              <a:pPr/>
              <a:t>43</a:t>
            </a:fld>
            <a:endParaRPr lang="en-US" dirty="0" smtClean="0">
              <a:solidFill>
                <a:srgbClr val="000000"/>
              </a:solidFill>
            </a:endParaRPr>
          </a:p>
        </p:txBody>
      </p:sp>
    </p:spTree>
    <p:extLst>
      <p:ext uri="{BB962C8B-B14F-4D97-AF65-F5344CB8AC3E}">
        <p14:creationId xmlns:p14="http://schemas.microsoft.com/office/powerpoint/2010/main" val="2017888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1"/>
          <p:cNvSpPr txBox="1">
            <a:spLocks noGrp="1" noChangeArrowheads="1"/>
          </p:cNvSpPr>
          <p:nvPr/>
        </p:nvSpPr>
        <p:spPr bwMode="auto">
          <a:xfrm>
            <a:off x="5800415" y="8538147"/>
            <a:ext cx="795130" cy="28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467" tIns="0" rIns="18467" bIns="0" anchor="b"/>
          <a:lstStyle>
            <a:lvl1pPr defTabSz="903288" eaLnBrk="0" hangingPunct="0">
              <a:defRPr sz="2400">
                <a:solidFill>
                  <a:schemeClr val="tx1"/>
                </a:solidFill>
                <a:latin typeface="Arial" charset="0"/>
              </a:defRPr>
            </a:lvl1pPr>
            <a:lvl2pPr marL="742950" indent="-285750" defTabSz="903288" eaLnBrk="0" hangingPunct="0">
              <a:defRPr sz="2400">
                <a:solidFill>
                  <a:schemeClr val="tx1"/>
                </a:solidFill>
                <a:latin typeface="Arial" charset="0"/>
              </a:defRPr>
            </a:lvl2pPr>
            <a:lvl3pPr marL="1143000" indent="-228600" defTabSz="903288" eaLnBrk="0" hangingPunct="0">
              <a:defRPr sz="2400">
                <a:solidFill>
                  <a:schemeClr val="tx1"/>
                </a:solidFill>
                <a:latin typeface="Arial" charset="0"/>
              </a:defRPr>
            </a:lvl3pPr>
            <a:lvl4pPr marL="1600200" indent="-228600" defTabSz="903288" eaLnBrk="0" hangingPunct="0">
              <a:defRPr sz="2400">
                <a:solidFill>
                  <a:schemeClr val="tx1"/>
                </a:solidFill>
                <a:latin typeface="Arial" charset="0"/>
              </a:defRPr>
            </a:lvl4pPr>
            <a:lvl5pPr marL="2057400" indent="-228600" defTabSz="903288" eaLnBrk="0" hangingPunct="0">
              <a:defRPr sz="2400">
                <a:solidFill>
                  <a:schemeClr val="tx1"/>
                </a:solidFill>
                <a:latin typeface="Arial" charset="0"/>
              </a:defRPr>
            </a:lvl5pPr>
            <a:lvl6pPr marL="2514600" indent="-228600" defTabSz="903288" eaLnBrk="0" fontAlgn="base" hangingPunct="0">
              <a:spcBef>
                <a:spcPct val="0"/>
              </a:spcBef>
              <a:spcAft>
                <a:spcPct val="0"/>
              </a:spcAft>
              <a:defRPr sz="2400">
                <a:solidFill>
                  <a:schemeClr val="tx1"/>
                </a:solidFill>
                <a:latin typeface="Arial" charset="0"/>
              </a:defRPr>
            </a:lvl6pPr>
            <a:lvl7pPr marL="2971800" indent="-228600" defTabSz="903288" eaLnBrk="0" fontAlgn="base" hangingPunct="0">
              <a:spcBef>
                <a:spcPct val="0"/>
              </a:spcBef>
              <a:spcAft>
                <a:spcPct val="0"/>
              </a:spcAft>
              <a:defRPr sz="2400">
                <a:solidFill>
                  <a:schemeClr val="tx1"/>
                </a:solidFill>
                <a:latin typeface="Arial" charset="0"/>
              </a:defRPr>
            </a:lvl7pPr>
            <a:lvl8pPr marL="3429000" indent="-228600" defTabSz="903288" eaLnBrk="0" fontAlgn="base" hangingPunct="0">
              <a:spcBef>
                <a:spcPct val="0"/>
              </a:spcBef>
              <a:spcAft>
                <a:spcPct val="0"/>
              </a:spcAft>
              <a:defRPr sz="2400">
                <a:solidFill>
                  <a:schemeClr val="tx1"/>
                </a:solidFill>
                <a:latin typeface="Arial" charset="0"/>
              </a:defRPr>
            </a:lvl8pPr>
            <a:lvl9pPr marL="3886200" indent="-228600" defTabSz="903288" eaLnBrk="0" fontAlgn="base" hangingPunct="0">
              <a:spcBef>
                <a:spcPct val="0"/>
              </a:spcBef>
              <a:spcAft>
                <a:spcPct val="0"/>
              </a:spcAft>
              <a:defRPr sz="2400">
                <a:solidFill>
                  <a:schemeClr val="tx1"/>
                </a:solidFill>
                <a:latin typeface="Arial" charset="0"/>
              </a:defRPr>
            </a:lvl9pPr>
          </a:lstStyle>
          <a:p>
            <a:pPr algn="r" fontAlgn="base">
              <a:spcBef>
                <a:spcPct val="0"/>
              </a:spcBef>
              <a:spcAft>
                <a:spcPct val="0"/>
              </a:spcAft>
            </a:pPr>
            <a:fld id="{F493D1C1-1DCB-4962-A839-112D43027D96}" type="slidenum">
              <a:rPr lang="en-US" sz="800">
                <a:solidFill>
                  <a:prstClr val="black"/>
                </a:solidFill>
                <a:cs typeface="Arial" charset="0"/>
              </a:rPr>
              <a:pPr algn="r" fontAlgn="base">
                <a:spcBef>
                  <a:spcPct val="0"/>
                </a:spcBef>
                <a:spcAft>
                  <a:spcPct val="0"/>
                </a:spcAft>
              </a:pPr>
              <a:t>44</a:t>
            </a:fld>
            <a:endParaRPr lang="en-US" sz="800" dirty="0">
              <a:solidFill>
                <a:prstClr val="black"/>
              </a:solidFill>
              <a:cs typeface="Arial" charset="0"/>
            </a:endParaRPr>
          </a:p>
        </p:txBody>
      </p:sp>
      <p:sp>
        <p:nvSpPr>
          <p:cNvPr id="124931" name="Rectangle 11"/>
          <p:cNvSpPr txBox="1">
            <a:spLocks noGrp="1" noChangeArrowheads="1"/>
          </p:cNvSpPr>
          <p:nvPr/>
        </p:nvSpPr>
        <p:spPr bwMode="auto">
          <a:xfrm>
            <a:off x="5800415" y="8538147"/>
            <a:ext cx="795130" cy="28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467" tIns="0" rIns="18467" bIns="0" anchor="b"/>
          <a:lstStyle>
            <a:lvl1pPr defTabSz="903288" eaLnBrk="0" hangingPunct="0">
              <a:defRPr sz="2400">
                <a:solidFill>
                  <a:schemeClr val="tx1"/>
                </a:solidFill>
                <a:latin typeface="Arial" charset="0"/>
              </a:defRPr>
            </a:lvl1pPr>
            <a:lvl2pPr marL="742950" indent="-285750" defTabSz="903288" eaLnBrk="0" hangingPunct="0">
              <a:defRPr sz="2400">
                <a:solidFill>
                  <a:schemeClr val="tx1"/>
                </a:solidFill>
                <a:latin typeface="Arial" charset="0"/>
              </a:defRPr>
            </a:lvl2pPr>
            <a:lvl3pPr marL="1143000" indent="-228600" defTabSz="903288" eaLnBrk="0" hangingPunct="0">
              <a:defRPr sz="2400">
                <a:solidFill>
                  <a:schemeClr val="tx1"/>
                </a:solidFill>
                <a:latin typeface="Arial" charset="0"/>
              </a:defRPr>
            </a:lvl3pPr>
            <a:lvl4pPr marL="1600200" indent="-228600" defTabSz="903288" eaLnBrk="0" hangingPunct="0">
              <a:defRPr sz="2400">
                <a:solidFill>
                  <a:schemeClr val="tx1"/>
                </a:solidFill>
                <a:latin typeface="Arial" charset="0"/>
              </a:defRPr>
            </a:lvl4pPr>
            <a:lvl5pPr marL="2057400" indent="-228600" defTabSz="903288" eaLnBrk="0" hangingPunct="0">
              <a:defRPr sz="2400">
                <a:solidFill>
                  <a:schemeClr val="tx1"/>
                </a:solidFill>
                <a:latin typeface="Arial" charset="0"/>
              </a:defRPr>
            </a:lvl5pPr>
            <a:lvl6pPr marL="2514600" indent="-228600" defTabSz="903288" eaLnBrk="0" fontAlgn="base" hangingPunct="0">
              <a:spcBef>
                <a:spcPct val="0"/>
              </a:spcBef>
              <a:spcAft>
                <a:spcPct val="0"/>
              </a:spcAft>
              <a:defRPr sz="2400">
                <a:solidFill>
                  <a:schemeClr val="tx1"/>
                </a:solidFill>
                <a:latin typeface="Arial" charset="0"/>
              </a:defRPr>
            </a:lvl6pPr>
            <a:lvl7pPr marL="2971800" indent="-228600" defTabSz="903288" eaLnBrk="0" fontAlgn="base" hangingPunct="0">
              <a:spcBef>
                <a:spcPct val="0"/>
              </a:spcBef>
              <a:spcAft>
                <a:spcPct val="0"/>
              </a:spcAft>
              <a:defRPr sz="2400">
                <a:solidFill>
                  <a:schemeClr val="tx1"/>
                </a:solidFill>
                <a:latin typeface="Arial" charset="0"/>
              </a:defRPr>
            </a:lvl7pPr>
            <a:lvl8pPr marL="3429000" indent="-228600" defTabSz="903288" eaLnBrk="0" fontAlgn="base" hangingPunct="0">
              <a:spcBef>
                <a:spcPct val="0"/>
              </a:spcBef>
              <a:spcAft>
                <a:spcPct val="0"/>
              </a:spcAft>
              <a:defRPr sz="2400">
                <a:solidFill>
                  <a:schemeClr val="tx1"/>
                </a:solidFill>
                <a:latin typeface="Arial" charset="0"/>
              </a:defRPr>
            </a:lvl8pPr>
            <a:lvl9pPr marL="3886200" indent="-228600" defTabSz="903288" eaLnBrk="0" fontAlgn="base" hangingPunct="0">
              <a:spcBef>
                <a:spcPct val="0"/>
              </a:spcBef>
              <a:spcAft>
                <a:spcPct val="0"/>
              </a:spcAft>
              <a:defRPr sz="2400">
                <a:solidFill>
                  <a:schemeClr val="tx1"/>
                </a:solidFill>
                <a:latin typeface="Arial" charset="0"/>
              </a:defRPr>
            </a:lvl9pPr>
          </a:lstStyle>
          <a:p>
            <a:pPr algn="r" eaLnBrk="1" fontAlgn="base" hangingPunct="1">
              <a:spcBef>
                <a:spcPct val="0"/>
              </a:spcBef>
              <a:spcAft>
                <a:spcPct val="0"/>
              </a:spcAft>
            </a:pPr>
            <a:fld id="{00314367-153E-46F4-8BB2-0132C9411216}" type="slidenum">
              <a:rPr lang="en-US" sz="800">
                <a:solidFill>
                  <a:prstClr val="black"/>
                </a:solidFill>
                <a:cs typeface="Arial" charset="0"/>
              </a:rPr>
              <a:pPr algn="r" eaLnBrk="1" fontAlgn="base" hangingPunct="1">
                <a:spcBef>
                  <a:spcPct val="0"/>
                </a:spcBef>
                <a:spcAft>
                  <a:spcPct val="0"/>
                </a:spcAft>
              </a:pPr>
              <a:t>44</a:t>
            </a:fld>
            <a:endParaRPr lang="en-US" sz="800" dirty="0">
              <a:solidFill>
                <a:prstClr val="black"/>
              </a:solidFill>
              <a:cs typeface="Arial" charset="0"/>
            </a:endParaRPr>
          </a:p>
        </p:txBody>
      </p:sp>
      <p:sp>
        <p:nvSpPr>
          <p:cNvPr id="124932" name="Rectangle 2"/>
          <p:cNvSpPr>
            <a:spLocks noGrp="1" noRot="1" noChangeAspect="1" noChangeArrowheads="1" noTextEdit="1"/>
          </p:cNvSpPr>
          <p:nvPr>
            <p:ph type="sldImg"/>
          </p:nvPr>
        </p:nvSpPr>
        <p:spPr>
          <a:xfrm>
            <a:off x="-30163" y="239713"/>
            <a:ext cx="6977063" cy="3925887"/>
          </a:xfrm>
          <a:ln/>
        </p:spPr>
      </p:sp>
      <p:sp>
        <p:nvSpPr>
          <p:cNvPr id="124933" name="Rectangle 3"/>
          <p:cNvSpPr>
            <a:spLocks noGrp="1" noChangeArrowheads="1"/>
          </p:cNvSpPr>
          <p:nvPr>
            <p:ph type="body" idx="1"/>
          </p:nvPr>
        </p:nvSpPr>
        <p:spPr>
          <a:xfrm>
            <a:off x="396013" y="4306550"/>
            <a:ext cx="5988326" cy="41831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99" tIns="44848" rIns="89699" bIns="44848"/>
          <a:lstStyle/>
          <a:p>
            <a:pPr eaLnBrk="1" hangingPunct="1"/>
            <a:endParaRPr lang="en-US" dirty="0" smtClean="0"/>
          </a:p>
        </p:txBody>
      </p:sp>
    </p:spTree>
    <p:extLst>
      <p:ext uri="{BB962C8B-B14F-4D97-AF65-F5344CB8AC3E}">
        <p14:creationId xmlns:p14="http://schemas.microsoft.com/office/powerpoint/2010/main" val="4251585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txBox="1">
            <a:spLocks noGrp="1" noChangeArrowheads="1"/>
          </p:cNvSpPr>
          <p:nvPr/>
        </p:nvSpPr>
        <p:spPr bwMode="auto">
          <a:xfrm>
            <a:off x="5800415" y="8538147"/>
            <a:ext cx="795130" cy="28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467" tIns="0" rIns="18467" bIns="0" anchor="b"/>
          <a:lstStyle>
            <a:lvl1pPr defTabSz="903288" eaLnBrk="0" hangingPunct="0">
              <a:defRPr sz="2400">
                <a:solidFill>
                  <a:schemeClr val="tx1"/>
                </a:solidFill>
                <a:latin typeface="Arial" charset="0"/>
              </a:defRPr>
            </a:lvl1pPr>
            <a:lvl2pPr marL="742950" indent="-285750" defTabSz="903288" eaLnBrk="0" hangingPunct="0">
              <a:defRPr sz="2400">
                <a:solidFill>
                  <a:schemeClr val="tx1"/>
                </a:solidFill>
                <a:latin typeface="Arial" charset="0"/>
              </a:defRPr>
            </a:lvl2pPr>
            <a:lvl3pPr marL="1143000" indent="-228600" defTabSz="903288" eaLnBrk="0" hangingPunct="0">
              <a:defRPr sz="2400">
                <a:solidFill>
                  <a:schemeClr val="tx1"/>
                </a:solidFill>
                <a:latin typeface="Arial" charset="0"/>
              </a:defRPr>
            </a:lvl3pPr>
            <a:lvl4pPr marL="1600200" indent="-228600" defTabSz="903288" eaLnBrk="0" hangingPunct="0">
              <a:defRPr sz="2400">
                <a:solidFill>
                  <a:schemeClr val="tx1"/>
                </a:solidFill>
                <a:latin typeface="Arial" charset="0"/>
              </a:defRPr>
            </a:lvl4pPr>
            <a:lvl5pPr marL="2057400" indent="-228600" defTabSz="903288" eaLnBrk="0" hangingPunct="0">
              <a:defRPr sz="2400">
                <a:solidFill>
                  <a:schemeClr val="tx1"/>
                </a:solidFill>
                <a:latin typeface="Arial" charset="0"/>
              </a:defRPr>
            </a:lvl5pPr>
            <a:lvl6pPr marL="2514600" indent="-228600" defTabSz="903288" eaLnBrk="0" fontAlgn="base" hangingPunct="0">
              <a:spcBef>
                <a:spcPct val="0"/>
              </a:spcBef>
              <a:spcAft>
                <a:spcPct val="0"/>
              </a:spcAft>
              <a:defRPr sz="2400">
                <a:solidFill>
                  <a:schemeClr val="tx1"/>
                </a:solidFill>
                <a:latin typeface="Arial" charset="0"/>
              </a:defRPr>
            </a:lvl6pPr>
            <a:lvl7pPr marL="2971800" indent="-228600" defTabSz="903288" eaLnBrk="0" fontAlgn="base" hangingPunct="0">
              <a:spcBef>
                <a:spcPct val="0"/>
              </a:spcBef>
              <a:spcAft>
                <a:spcPct val="0"/>
              </a:spcAft>
              <a:defRPr sz="2400">
                <a:solidFill>
                  <a:schemeClr val="tx1"/>
                </a:solidFill>
                <a:latin typeface="Arial" charset="0"/>
              </a:defRPr>
            </a:lvl7pPr>
            <a:lvl8pPr marL="3429000" indent="-228600" defTabSz="903288" eaLnBrk="0" fontAlgn="base" hangingPunct="0">
              <a:spcBef>
                <a:spcPct val="0"/>
              </a:spcBef>
              <a:spcAft>
                <a:spcPct val="0"/>
              </a:spcAft>
              <a:defRPr sz="2400">
                <a:solidFill>
                  <a:schemeClr val="tx1"/>
                </a:solidFill>
                <a:latin typeface="Arial" charset="0"/>
              </a:defRPr>
            </a:lvl8pPr>
            <a:lvl9pPr marL="3886200" indent="-228600" defTabSz="903288" eaLnBrk="0" fontAlgn="base" hangingPunct="0">
              <a:spcBef>
                <a:spcPct val="0"/>
              </a:spcBef>
              <a:spcAft>
                <a:spcPct val="0"/>
              </a:spcAft>
              <a:defRPr sz="2400">
                <a:solidFill>
                  <a:schemeClr val="tx1"/>
                </a:solidFill>
                <a:latin typeface="Arial" charset="0"/>
              </a:defRPr>
            </a:lvl9pPr>
          </a:lstStyle>
          <a:p>
            <a:pPr algn="r" eaLnBrk="1" fontAlgn="base" hangingPunct="1">
              <a:spcBef>
                <a:spcPct val="0"/>
              </a:spcBef>
              <a:spcAft>
                <a:spcPct val="0"/>
              </a:spcAft>
            </a:pPr>
            <a:fld id="{E84A674D-4908-45C2-8D87-8793CB81E4A7}" type="slidenum">
              <a:rPr lang="en-US" sz="800">
                <a:solidFill>
                  <a:prstClr val="black"/>
                </a:solidFill>
                <a:cs typeface="Arial" charset="0"/>
              </a:rPr>
              <a:pPr algn="r" eaLnBrk="1" fontAlgn="base" hangingPunct="1">
                <a:spcBef>
                  <a:spcPct val="0"/>
                </a:spcBef>
                <a:spcAft>
                  <a:spcPct val="0"/>
                </a:spcAft>
              </a:pPr>
              <a:t>45</a:t>
            </a:fld>
            <a:endParaRPr lang="en-US" sz="800" dirty="0">
              <a:solidFill>
                <a:prstClr val="black"/>
              </a:solidFill>
              <a:cs typeface="Arial" charset="0"/>
            </a:endParaRPr>
          </a:p>
        </p:txBody>
      </p:sp>
      <p:sp>
        <p:nvSpPr>
          <p:cNvPr id="117763" name="AutoShap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As previously outlined, the network is able to detect all the above attacks… </a:t>
            </a:r>
          </a:p>
          <a:p>
            <a:pPr lvl="1" eaLnBrk="1" hangingPunct="1"/>
            <a:r>
              <a:rPr lang="en-US" dirty="0" smtClean="0">
                <a:ea typeface="ＭＳ Ｐゴシック" pitchFamily="34" charset="-128"/>
              </a:rPr>
              <a:t>but, add an ounce of prevention, and there’s more….</a:t>
            </a:r>
          </a:p>
        </p:txBody>
      </p:sp>
    </p:spTree>
    <p:extLst>
      <p:ext uri="{BB962C8B-B14F-4D97-AF65-F5344CB8AC3E}">
        <p14:creationId xmlns:p14="http://schemas.microsoft.com/office/powerpoint/2010/main" val="3158253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txBox="1">
            <a:spLocks noGrp="1" noChangeArrowheads="1"/>
          </p:cNvSpPr>
          <p:nvPr/>
        </p:nvSpPr>
        <p:spPr bwMode="auto">
          <a:xfrm>
            <a:off x="5800415" y="8538147"/>
            <a:ext cx="795130" cy="28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467" tIns="0" rIns="18467" bIns="0" anchor="b"/>
          <a:lstStyle>
            <a:lvl1pPr defTabSz="903288" eaLnBrk="0" hangingPunct="0">
              <a:defRPr sz="2400">
                <a:solidFill>
                  <a:schemeClr val="tx1"/>
                </a:solidFill>
                <a:latin typeface="Arial" charset="0"/>
              </a:defRPr>
            </a:lvl1pPr>
            <a:lvl2pPr marL="742950" indent="-285750" defTabSz="903288" eaLnBrk="0" hangingPunct="0">
              <a:defRPr sz="2400">
                <a:solidFill>
                  <a:schemeClr val="tx1"/>
                </a:solidFill>
                <a:latin typeface="Arial" charset="0"/>
              </a:defRPr>
            </a:lvl2pPr>
            <a:lvl3pPr marL="1143000" indent="-228600" defTabSz="903288" eaLnBrk="0" hangingPunct="0">
              <a:defRPr sz="2400">
                <a:solidFill>
                  <a:schemeClr val="tx1"/>
                </a:solidFill>
                <a:latin typeface="Arial" charset="0"/>
              </a:defRPr>
            </a:lvl3pPr>
            <a:lvl4pPr marL="1600200" indent="-228600" defTabSz="903288" eaLnBrk="0" hangingPunct="0">
              <a:defRPr sz="2400">
                <a:solidFill>
                  <a:schemeClr val="tx1"/>
                </a:solidFill>
                <a:latin typeface="Arial" charset="0"/>
              </a:defRPr>
            </a:lvl4pPr>
            <a:lvl5pPr marL="2057400" indent="-228600" defTabSz="903288" eaLnBrk="0" hangingPunct="0">
              <a:defRPr sz="2400">
                <a:solidFill>
                  <a:schemeClr val="tx1"/>
                </a:solidFill>
                <a:latin typeface="Arial" charset="0"/>
              </a:defRPr>
            </a:lvl5pPr>
            <a:lvl6pPr marL="2514600" indent="-228600" defTabSz="903288" eaLnBrk="0" fontAlgn="base" hangingPunct="0">
              <a:spcBef>
                <a:spcPct val="0"/>
              </a:spcBef>
              <a:spcAft>
                <a:spcPct val="0"/>
              </a:spcAft>
              <a:defRPr sz="2400">
                <a:solidFill>
                  <a:schemeClr val="tx1"/>
                </a:solidFill>
                <a:latin typeface="Arial" charset="0"/>
              </a:defRPr>
            </a:lvl6pPr>
            <a:lvl7pPr marL="2971800" indent="-228600" defTabSz="903288" eaLnBrk="0" fontAlgn="base" hangingPunct="0">
              <a:spcBef>
                <a:spcPct val="0"/>
              </a:spcBef>
              <a:spcAft>
                <a:spcPct val="0"/>
              </a:spcAft>
              <a:defRPr sz="2400">
                <a:solidFill>
                  <a:schemeClr val="tx1"/>
                </a:solidFill>
                <a:latin typeface="Arial" charset="0"/>
              </a:defRPr>
            </a:lvl7pPr>
            <a:lvl8pPr marL="3429000" indent="-228600" defTabSz="903288" eaLnBrk="0" fontAlgn="base" hangingPunct="0">
              <a:spcBef>
                <a:spcPct val="0"/>
              </a:spcBef>
              <a:spcAft>
                <a:spcPct val="0"/>
              </a:spcAft>
              <a:defRPr sz="2400">
                <a:solidFill>
                  <a:schemeClr val="tx1"/>
                </a:solidFill>
                <a:latin typeface="Arial" charset="0"/>
              </a:defRPr>
            </a:lvl8pPr>
            <a:lvl9pPr marL="3886200" indent="-228600" defTabSz="903288" eaLnBrk="0" fontAlgn="base" hangingPunct="0">
              <a:spcBef>
                <a:spcPct val="0"/>
              </a:spcBef>
              <a:spcAft>
                <a:spcPct val="0"/>
              </a:spcAft>
              <a:defRPr sz="2400">
                <a:solidFill>
                  <a:schemeClr val="tx1"/>
                </a:solidFill>
                <a:latin typeface="Arial" charset="0"/>
              </a:defRPr>
            </a:lvl9pPr>
          </a:lstStyle>
          <a:p>
            <a:pPr algn="r" eaLnBrk="1" fontAlgn="base" hangingPunct="1">
              <a:spcBef>
                <a:spcPct val="0"/>
              </a:spcBef>
              <a:spcAft>
                <a:spcPct val="0"/>
              </a:spcAft>
            </a:pPr>
            <a:fld id="{E84A674D-4908-45C2-8D87-8793CB81E4A7}" type="slidenum">
              <a:rPr lang="en-US" sz="800">
                <a:solidFill>
                  <a:prstClr val="black"/>
                </a:solidFill>
                <a:cs typeface="Arial" charset="0"/>
              </a:rPr>
              <a:pPr algn="r" eaLnBrk="1" fontAlgn="base" hangingPunct="1">
                <a:spcBef>
                  <a:spcPct val="0"/>
                </a:spcBef>
                <a:spcAft>
                  <a:spcPct val="0"/>
                </a:spcAft>
              </a:pPr>
              <a:t>46</a:t>
            </a:fld>
            <a:endParaRPr lang="en-US" sz="800" dirty="0">
              <a:solidFill>
                <a:prstClr val="black"/>
              </a:solidFill>
              <a:cs typeface="Arial" charset="0"/>
            </a:endParaRPr>
          </a:p>
        </p:txBody>
      </p:sp>
      <p:sp>
        <p:nvSpPr>
          <p:cNvPr id="117763" name="AutoShap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As previously outlined, the network is able to detect all the above attacks… </a:t>
            </a:r>
          </a:p>
          <a:p>
            <a:pPr lvl="1" eaLnBrk="1" hangingPunct="1"/>
            <a:r>
              <a:rPr lang="en-US" dirty="0" smtClean="0">
                <a:ea typeface="ＭＳ Ｐゴシック" pitchFamily="34" charset="-128"/>
              </a:rPr>
              <a:t>but, add an ounce of prevention, and there’s more….</a:t>
            </a:r>
          </a:p>
        </p:txBody>
      </p:sp>
    </p:spTree>
    <p:extLst>
      <p:ext uri="{BB962C8B-B14F-4D97-AF65-F5344CB8AC3E}">
        <p14:creationId xmlns:p14="http://schemas.microsoft.com/office/powerpoint/2010/main" val="2259413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382588" y="685800"/>
            <a:ext cx="6092825" cy="3429000"/>
          </a:xfrm>
          <a:ln/>
        </p:spPr>
      </p:sp>
      <p:sp>
        <p:nvSpPr>
          <p:cNvPr id="124931" name="Rectangle 3"/>
          <p:cNvSpPr>
            <a:spLocks noGrp="1" noChangeArrowheads="1"/>
          </p:cNvSpPr>
          <p:nvPr>
            <p:ph type="body" idx="1"/>
          </p:nvPr>
        </p:nvSpPr>
        <p:spPr>
          <a:xfrm>
            <a:off x="686421" y="4344025"/>
            <a:ext cx="5485158" cy="4114488"/>
          </a:xfrm>
          <a:noFill/>
          <a:ln/>
        </p:spPr>
        <p:txBody>
          <a:bodyPr lIns="91435" tIns="45718" rIns="91435" bIns="45718"/>
          <a:lstStyle/>
          <a:p>
            <a:r>
              <a:rPr lang="en-US" dirty="0" smtClean="0">
                <a:latin typeface="Arial" pitchFamily="34" charset="0"/>
                <a:ea typeface="ＭＳ Ｐゴシック" pitchFamily="34" charset="-128"/>
              </a:rPr>
              <a:t>EAP = Extensible Authentication Protocol</a:t>
            </a:r>
          </a:p>
          <a:p>
            <a:r>
              <a:rPr lang="en-US" dirty="0" smtClean="0">
                <a:latin typeface="Arial" pitchFamily="34" charset="0"/>
                <a:ea typeface="ＭＳ Ｐゴシック" pitchFamily="34" charset="-128"/>
              </a:rPr>
              <a:t>AES = Advanced Encryption Standard</a:t>
            </a:r>
          </a:p>
          <a:p>
            <a:r>
              <a:rPr lang="en-US" dirty="0" smtClean="0">
                <a:latin typeface="Arial" pitchFamily="34" charset="0"/>
                <a:ea typeface="ＭＳ Ｐゴシック" pitchFamily="34" charset="-128"/>
              </a:rPr>
              <a:t>TKIP = Temporal Key Integrity Protocol</a:t>
            </a:r>
          </a:p>
        </p:txBody>
      </p:sp>
    </p:spTree>
    <p:extLst>
      <p:ext uri="{BB962C8B-B14F-4D97-AF65-F5344CB8AC3E}">
        <p14:creationId xmlns:p14="http://schemas.microsoft.com/office/powerpoint/2010/main" val="2273326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Move towards WPA/WAP2</a:t>
            </a: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eaLnBrk="0" hangingPunct="0">
              <a:defRPr sz="2400">
                <a:solidFill>
                  <a:schemeClr val="tx1"/>
                </a:solidFill>
                <a:latin typeface="Arial" charset="0"/>
              </a:defRPr>
            </a:lvl1pPr>
            <a:lvl2pPr marL="729057" indent="-280406" defTabSz="886397" eaLnBrk="0" hangingPunct="0">
              <a:defRPr sz="2400">
                <a:solidFill>
                  <a:schemeClr val="tx1"/>
                </a:solidFill>
                <a:latin typeface="Arial" charset="0"/>
              </a:defRPr>
            </a:lvl2pPr>
            <a:lvl3pPr marL="1121626" indent="-224325" defTabSz="886397" eaLnBrk="0" hangingPunct="0">
              <a:defRPr sz="2400">
                <a:solidFill>
                  <a:schemeClr val="tx1"/>
                </a:solidFill>
                <a:latin typeface="Arial" charset="0"/>
              </a:defRPr>
            </a:lvl3pPr>
            <a:lvl4pPr marL="1570276" indent="-224325" defTabSz="886397" eaLnBrk="0" hangingPunct="0">
              <a:defRPr sz="2400">
                <a:solidFill>
                  <a:schemeClr val="tx1"/>
                </a:solidFill>
                <a:latin typeface="Arial" charset="0"/>
              </a:defRPr>
            </a:lvl4pPr>
            <a:lvl5pPr marL="2018927" indent="-224325" defTabSz="886397" eaLnBrk="0" hangingPunct="0">
              <a:defRPr sz="2400">
                <a:solidFill>
                  <a:schemeClr val="tx1"/>
                </a:solidFill>
                <a:latin typeface="Arial" charset="0"/>
              </a:defRPr>
            </a:lvl5pPr>
            <a:lvl6pPr marL="2467577" indent="-224325" defTabSz="886397" eaLnBrk="0" fontAlgn="base" hangingPunct="0">
              <a:spcBef>
                <a:spcPct val="0"/>
              </a:spcBef>
              <a:spcAft>
                <a:spcPct val="0"/>
              </a:spcAft>
              <a:defRPr sz="2400">
                <a:solidFill>
                  <a:schemeClr val="tx1"/>
                </a:solidFill>
                <a:latin typeface="Arial" charset="0"/>
              </a:defRPr>
            </a:lvl6pPr>
            <a:lvl7pPr marL="2916227" indent="-224325" defTabSz="886397" eaLnBrk="0" fontAlgn="base" hangingPunct="0">
              <a:spcBef>
                <a:spcPct val="0"/>
              </a:spcBef>
              <a:spcAft>
                <a:spcPct val="0"/>
              </a:spcAft>
              <a:defRPr sz="2400">
                <a:solidFill>
                  <a:schemeClr val="tx1"/>
                </a:solidFill>
                <a:latin typeface="Arial" charset="0"/>
              </a:defRPr>
            </a:lvl7pPr>
            <a:lvl8pPr marL="3364878" indent="-224325" defTabSz="886397" eaLnBrk="0" fontAlgn="base" hangingPunct="0">
              <a:spcBef>
                <a:spcPct val="0"/>
              </a:spcBef>
              <a:spcAft>
                <a:spcPct val="0"/>
              </a:spcAft>
              <a:defRPr sz="2400">
                <a:solidFill>
                  <a:schemeClr val="tx1"/>
                </a:solidFill>
                <a:latin typeface="Arial" charset="0"/>
              </a:defRPr>
            </a:lvl8pPr>
            <a:lvl9pPr marL="3813528" indent="-224325" defTabSz="886397" eaLnBrk="0" fontAlgn="base" hangingPunct="0">
              <a:spcBef>
                <a:spcPct val="0"/>
              </a:spcBef>
              <a:spcAft>
                <a:spcPct val="0"/>
              </a:spcAft>
              <a:defRPr sz="2400">
                <a:solidFill>
                  <a:schemeClr val="tx1"/>
                </a:solidFill>
                <a:latin typeface="Arial" charset="0"/>
              </a:defRPr>
            </a:lvl9pPr>
          </a:lstStyle>
          <a:p>
            <a:fld id="{42BE2816-B96E-4132-BCC2-158716391E68}" type="slidenum">
              <a:rPr lang="en-US" sz="800">
                <a:solidFill>
                  <a:prstClr val="black"/>
                </a:solidFill>
              </a:rPr>
              <a:pPr/>
              <a:t>50</a:t>
            </a:fld>
            <a:endParaRPr lang="en-US" sz="800" dirty="0">
              <a:solidFill>
                <a:prstClr val="black"/>
              </a:solidFill>
            </a:endParaRPr>
          </a:p>
        </p:txBody>
      </p:sp>
    </p:spTree>
    <p:extLst>
      <p:ext uri="{BB962C8B-B14F-4D97-AF65-F5344CB8AC3E}">
        <p14:creationId xmlns:p14="http://schemas.microsoft.com/office/powerpoint/2010/main" val="2719671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51C287-9426-46CD-B82F-04D2D0E72169}" type="slidenum">
              <a:rPr lang="en-US" altLang="en-US">
                <a:solidFill>
                  <a:srgbClr val="000000"/>
                </a:solidFill>
              </a:rPr>
              <a:pPr/>
              <a:t>52</a:t>
            </a:fld>
            <a:endParaRPr lang="en-US" altLang="en-US" dirty="0">
              <a:solidFill>
                <a:srgbClr val="000000"/>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2408012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5B6460-43FC-4121-8061-422910EFDD73}" type="slidenum">
              <a:rPr lang="en-US" altLang="en-US">
                <a:solidFill>
                  <a:srgbClr val="000000"/>
                </a:solidFill>
              </a:rPr>
              <a:pPr/>
              <a:t>53</a:t>
            </a:fld>
            <a:endParaRPr lang="en-US" altLang="en-US" dirty="0">
              <a:solidFill>
                <a:srgbClr val="000000"/>
              </a:solidFill>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2952306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974140-01B3-4264-BB89-DD30E2C0E6B7}" type="slidenum">
              <a:rPr lang="en-US" altLang="en-US">
                <a:solidFill>
                  <a:srgbClr val="000000"/>
                </a:solidFill>
              </a:rPr>
              <a:pPr/>
              <a:t>5</a:t>
            </a:fld>
            <a:endParaRPr lang="en-US" altLang="en-US" dirty="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68885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D620BB-E3F0-49D9-91EA-A43E6252EFEF}" type="slidenum">
              <a:rPr lang="en-US" altLang="en-US">
                <a:solidFill>
                  <a:srgbClr val="000000"/>
                </a:solidFill>
              </a:rPr>
              <a:pPr/>
              <a:t>54</a:t>
            </a:fld>
            <a:endParaRPr lang="en-US" altLang="en-US" dirty="0">
              <a:solidFill>
                <a:srgbClr val="000000"/>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4250807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D78482-CE42-4588-873E-FB6F9AD06F89}" type="slidenum">
              <a:rPr lang="en-US" altLang="en-US">
                <a:solidFill>
                  <a:srgbClr val="000000"/>
                </a:solidFill>
              </a:rPr>
              <a:pPr/>
              <a:t>55</a:t>
            </a:fld>
            <a:endParaRPr lang="en-US" altLang="en-US" dirty="0">
              <a:solidFill>
                <a:srgbClr val="000000"/>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6124538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E5AB48-A9FD-45E9-B8F2-C1045BBB58DE}" type="slidenum">
              <a:rPr lang="en-US" altLang="en-US">
                <a:solidFill>
                  <a:srgbClr val="000000"/>
                </a:solidFill>
              </a:rPr>
              <a:pPr/>
              <a:t>56</a:t>
            </a:fld>
            <a:endParaRPr lang="en-US" altLang="en-US" dirty="0">
              <a:solidFill>
                <a:srgbClr val="000000"/>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2587675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407065-6E65-47FF-8737-6BFDE2A4CBE3}" type="slidenum">
              <a:rPr lang="en-US" altLang="en-US">
                <a:solidFill>
                  <a:srgbClr val="000000"/>
                </a:solidFill>
              </a:rPr>
              <a:pPr/>
              <a:t>57</a:t>
            </a:fld>
            <a:endParaRPr lang="en-US" altLang="en-US" dirty="0">
              <a:solidFill>
                <a:srgbClr val="000000"/>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1866090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A2A2BE-DF09-4E59-9B79-DFFF54EE0FE4}" type="slidenum">
              <a:rPr lang="en-US" altLang="en-US">
                <a:solidFill>
                  <a:srgbClr val="000000"/>
                </a:solidFill>
              </a:rPr>
              <a:pPr/>
              <a:t>58</a:t>
            </a:fld>
            <a:endParaRPr lang="en-US" altLang="en-US" dirty="0">
              <a:solidFill>
                <a:srgbClr val="000000"/>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5461605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C75B1-2F0D-4D75-8ABD-0918AA178955}" type="slidenum">
              <a:rPr lang="en-US" altLang="en-US">
                <a:solidFill>
                  <a:srgbClr val="000000"/>
                </a:solidFill>
              </a:rPr>
              <a:pPr/>
              <a:t>59</a:t>
            </a:fld>
            <a:endParaRPr lang="en-US" altLang="en-US" dirty="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0865559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63D8F9-D9FA-4272-B8F3-207B3387B2D3}" type="slidenum">
              <a:rPr lang="en-US" altLang="en-US">
                <a:solidFill>
                  <a:srgbClr val="000000"/>
                </a:solidFill>
              </a:rPr>
              <a:pPr/>
              <a:t>60</a:t>
            </a:fld>
            <a:endParaRPr lang="en-US" altLang="en-US" dirty="0">
              <a:solidFill>
                <a:srgbClr val="000000"/>
              </a:solidFill>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033861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349103-710F-4E9D-94D0-44CA7B04117D}" type="slidenum">
              <a:rPr lang="en-US" altLang="en-US">
                <a:solidFill>
                  <a:srgbClr val="000000"/>
                </a:solidFill>
              </a:rPr>
              <a:pPr/>
              <a:t>61</a:t>
            </a:fld>
            <a:endParaRPr lang="en-US" altLang="en-US" dirty="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957587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B9A06A78-E425-485D-ACBA-6C21EEB2E383}" type="slidenum">
              <a:rPr lang="en-US">
                <a:solidFill>
                  <a:prstClr val="black"/>
                </a:solidFill>
              </a:rPr>
              <a:pPr/>
              <a:t>65</a:t>
            </a:fld>
            <a:endParaRPr lang="en-US" dirty="0">
              <a:solidFill>
                <a:prstClr val="black"/>
              </a:solidFill>
            </a:endParaRPr>
          </a:p>
        </p:txBody>
      </p:sp>
      <p:sp>
        <p:nvSpPr>
          <p:cNvPr id="1046530" name="Rectangle 2"/>
          <p:cNvSpPr>
            <a:spLocks noGrp="1" noRot="1" noChangeAspect="1" noChangeArrowheads="1" noTextEdit="1"/>
          </p:cNvSpPr>
          <p:nvPr>
            <p:ph type="sldImg"/>
          </p:nvPr>
        </p:nvSpPr>
        <p:spPr>
          <a:xfrm>
            <a:off x="382588" y="685800"/>
            <a:ext cx="6092825" cy="3429000"/>
          </a:xfrm>
          <a:ln/>
        </p:spPr>
      </p:sp>
      <p:sp>
        <p:nvSpPr>
          <p:cNvPr id="1046531" name="Rectangle 3"/>
          <p:cNvSpPr>
            <a:spLocks noGrp="1" noChangeArrowheads="1"/>
          </p:cNvSpPr>
          <p:nvPr>
            <p:ph type="body" idx="1"/>
          </p:nvPr>
        </p:nvSpPr>
        <p:spPr>
          <a:xfrm>
            <a:off x="914711" y="4344025"/>
            <a:ext cx="5028579" cy="4114488"/>
          </a:xfrm>
        </p:spPr>
        <p:txBody>
          <a:bodyPr/>
          <a:lstStyle/>
          <a:p>
            <a:endParaRPr lang="en-US" dirty="0"/>
          </a:p>
        </p:txBody>
      </p:sp>
    </p:spTree>
    <p:extLst>
      <p:ext uri="{BB962C8B-B14F-4D97-AF65-F5344CB8AC3E}">
        <p14:creationId xmlns:p14="http://schemas.microsoft.com/office/powerpoint/2010/main" val="31129888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WEP, static keys, RC4 algorithm, no message integrity check</a:t>
            </a:r>
          </a:p>
          <a:p>
            <a:r>
              <a:rPr lang="en-US" dirty="0" smtClean="0"/>
              <a:t>TKIP, RC4 with rotating keys, avoiding the whole weak IV problem, included a MIC</a:t>
            </a:r>
          </a:p>
          <a:p>
            <a:r>
              <a:rPr lang="en-US" dirty="0" smtClean="0"/>
              <a:t>AES, which completely changes it around integrated MIC and key management, with a 128bit AES key</a:t>
            </a:r>
          </a:p>
          <a:p>
            <a:endParaRPr lang="en-US" dirty="0" smtClean="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97" eaLnBrk="0" hangingPunct="0">
              <a:defRPr sz="2400">
                <a:solidFill>
                  <a:schemeClr val="tx1"/>
                </a:solidFill>
                <a:latin typeface="Arial" charset="0"/>
              </a:defRPr>
            </a:lvl1pPr>
            <a:lvl2pPr marL="729057" indent="-280406" defTabSz="886397" eaLnBrk="0" hangingPunct="0">
              <a:defRPr sz="2400">
                <a:solidFill>
                  <a:schemeClr val="tx1"/>
                </a:solidFill>
                <a:latin typeface="Arial" charset="0"/>
              </a:defRPr>
            </a:lvl2pPr>
            <a:lvl3pPr marL="1121626" indent="-224325" defTabSz="886397" eaLnBrk="0" hangingPunct="0">
              <a:defRPr sz="2400">
                <a:solidFill>
                  <a:schemeClr val="tx1"/>
                </a:solidFill>
                <a:latin typeface="Arial" charset="0"/>
              </a:defRPr>
            </a:lvl3pPr>
            <a:lvl4pPr marL="1570276" indent="-224325" defTabSz="886397" eaLnBrk="0" hangingPunct="0">
              <a:defRPr sz="2400">
                <a:solidFill>
                  <a:schemeClr val="tx1"/>
                </a:solidFill>
                <a:latin typeface="Arial" charset="0"/>
              </a:defRPr>
            </a:lvl4pPr>
            <a:lvl5pPr marL="2018927" indent="-224325" defTabSz="886397" eaLnBrk="0" hangingPunct="0">
              <a:defRPr sz="2400">
                <a:solidFill>
                  <a:schemeClr val="tx1"/>
                </a:solidFill>
                <a:latin typeface="Arial" charset="0"/>
              </a:defRPr>
            </a:lvl5pPr>
            <a:lvl6pPr marL="2467577" indent="-224325" defTabSz="886397" eaLnBrk="0" fontAlgn="base" hangingPunct="0">
              <a:spcBef>
                <a:spcPct val="0"/>
              </a:spcBef>
              <a:spcAft>
                <a:spcPct val="0"/>
              </a:spcAft>
              <a:defRPr sz="2400">
                <a:solidFill>
                  <a:schemeClr val="tx1"/>
                </a:solidFill>
                <a:latin typeface="Arial" charset="0"/>
              </a:defRPr>
            </a:lvl6pPr>
            <a:lvl7pPr marL="2916227" indent="-224325" defTabSz="886397" eaLnBrk="0" fontAlgn="base" hangingPunct="0">
              <a:spcBef>
                <a:spcPct val="0"/>
              </a:spcBef>
              <a:spcAft>
                <a:spcPct val="0"/>
              </a:spcAft>
              <a:defRPr sz="2400">
                <a:solidFill>
                  <a:schemeClr val="tx1"/>
                </a:solidFill>
                <a:latin typeface="Arial" charset="0"/>
              </a:defRPr>
            </a:lvl7pPr>
            <a:lvl8pPr marL="3364878" indent="-224325" defTabSz="886397" eaLnBrk="0" fontAlgn="base" hangingPunct="0">
              <a:spcBef>
                <a:spcPct val="0"/>
              </a:spcBef>
              <a:spcAft>
                <a:spcPct val="0"/>
              </a:spcAft>
              <a:defRPr sz="2400">
                <a:solidFill>
                  <a:schemeClr val="tx1"/>
                </a:solidFill>
                <a:latin typeface="Arial" charset="0"/>
              </a:defRPr>
            </a:lvl8pPr>
            <a:lvl9pPr marL="3813528" indent="-224325" defTabSz="886397" eaLnBrk="0" fontAlgn="base" hangingPunct="0">
              <a:spcBef>
                <a:spcPct val="0"/>
              </a:spcBef>
              <a:spcAft>
                <a:spcPct val="0"/>
              </a:spcAft>
              <a:defRPr sz="2400">
                <a:solidFill>
                  <a:schemeClr val="tx1"/>
                </a:solidFill>
                <a:latin typeface="Arial" charset="0"/>
              </a:defRPr>
            </a:lvl9pPr>
          </a:lstStyle>
          <a:p>
            <a:fld id="{979F9312-2788-40AA-9F5C-B67A686E54AE}" type="slidenum">
              <a:rPr lang="en-US" sz="800">
                <a:solidFill>
                  <a:prstClr val="black"/>
                </a:solidFill>
              </a:rPr>
              <a:pPr/>
              <a:t>66</a:t>
            </a:fld>
            <a:endParaRPr lang="en-US" sz="800" dirty="0">
              <a:solidFill>
                <a:prstClr val="black"/>
              </a:solidFill>
            </a:endParaRPr>
          </a:p>
        </p:txBody>
      </p:sp>
    </p:spTree>
    <p:extLst>
      <p:ext uri="{BB962C8B-B14F-4D97-AF65-F5344CB8AC3E}">
        <p14:creationId xmlns:p14="http://schemas.microsoft.com/office/powerpoint/2010/main" val="408592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0DFB73-B3E2-4A20-83C9-D2A2BFAB2447}" type="slidenum">
              <a:rPr lang="en-US" altLang="en-US">
                <a:solidFill>
                  <a:srgbClr val="000000"/>
                </a:solidFill>
              </a:rPr>
              <a:pPr/>
              <a:t>6</a:t>
            </a:fld>
            <a:endParaRPr lang="en-US" altLang="en-US" dirty="0">
              <a:solidFill>
                <a:srgbClr val="000000"/>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33580872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latin typeface="Arial" panose="020B0604020202020204" pitchFamily="34" charset="0"/>
              <a:ea typeface="ＭＳ Ｐゴシック" panose="020B0600070205080204" pitchFamily="34" charset="-128"/>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903288"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A6BA0B-FA40-46F0-A41C-736881B54BC5}" type="slidenum">
              <a:rPr lang="en-US" altLang="en-US" sz="800">
                <a:solidFill>
                  <a:srgbClr val="000000"/>
                </a:solidFill>
              </a:rPr>
              <a:pPr/>
              <a:t>68</a:t>
            </a:fld>
            <a:endParaRPr lang="en-US" altLang="en-US" sz="800" dirty="0">
              <a:solidFill>
                <a:srgbClr val="000000"/>
              </a:solidFill>
            </a:endParaRPr>
          </a:p>
        </p:txBody>
      </p:sp>
    </p:spTree>
    <p:extLst>
      <p:ext uri="{BB962C8B-B14F-4D97-AF65-F5344CB8AC3E}">
        <p14:creationId xmlns:p14="http://schemas.microsoft.com/office/powerpoint/2010/main" val="40093675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383579-8C07-4BFE-B818-522C4D8B72AA}" type="slidenum">
              <a:rPr lang="en-US" altLang="en-US">
                <a:solidFill>
                  <a:srgbClr val="000000"/>
                </a:solidFill>
              </a:rPr>
              <a:pPr/>
              <a:t>70</a:t>
            </a:fld>
            <a:endParaRPr lang="en-US" altLang="en-US" dirty="0">
              <a:solidFill>
                <a:srgbClr val="000000"/>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3175421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1"/>
          <p:cNvSpPr txBox="1">
            <a:spLocks noGrp="1" noChangeArrowheads="1"/>
          </p:cNvSpPr>
          <p:nvPr/>
        </p:nvSpPr>
        <p:spPr bwMode="auto">
          <a:xfrm>
            <a:off x="5800051" y="8539620"/>
            <a:ext cx="795018" cy="280270"/>
          </a:xfrm>
          <a:prstGeom prst="rect">
            <a:avLst/>
          </a:prstGeom>
          <a:noFill/>
          <a:ln w="9525">
            <a:noFill/>
            <a:miter lim="800000"/>
            <a:headEnd/>
            <a:tailEnd/>
          </a:ln>
        </p:spPr>
        <p:txBody>
          <a:bodyPr lIns="18481" tIns="0" rIns="18481" bIns="0" anchor="b"/>
          <a:lstStyle/>
          <a:p>
            <a:pPr algn="r" defTabSz="886912" eaLnBrk="0" fontAlgn="base" hangingPunct="0">
              <a:lnSpc>
                <a:spcPct val="90000"/>
              </a:lnSpc>
              <a:spcBef>
                <a:spcPct val="0"/>
              </a:spcBef>
              <a:spcAft>
                <a:spcPct val="0"/>
              </a:spcAft>
            </a:pPr>
            <a:fld id="{43DDDD9A-0E19-413D-BF43-C100B0756E40}" type="slidenum">
              <a:rPr lang="en-US" sz="800">
                <a:solidFill>
                  <a:srgbClr val="000000"/>
                </a:solidFill>
                <a:latin typeface="Arial" charset="0"/>
              </a:rPr>
              <a:pPr algn="r" defTabSz="886912" eaLnBrk="0" fontAlgn="base" hangingPunct="0">
                <a:lnSpc>
                  <a:spcPct val="90000"/>
                </a:lnSpc>
                <a:spcBef>
                  <a:spcPct val="0"/>
                </a:spcBef>
                <a:spcAft>
                  <a:spcPct val="0"/>
                </a:spcAft>
              </a:pPr>
              <a:t>71</a:t>
            </a:fld>
            <a:endParaRPr lang="en-US" sz="800" dirty="0">
              <a:solidFill>
                <a:srgbClr val="000000"/>
              </a:solidFill>
              <a:latin typeface="Arial" charset="0"/>
            </a:endParaRPr>
          </a:p>
        </p:txBody>
      </p:sp>
      <p:sp>
        <p:nvSpPr>
          <p:cNvPr id="73731" name="Rectangle 7"/>
          <p:cNvSpPr txBox="1">
            <a:spLocks noGrp="1" noChangeArrowheads="1"/>
          </p:cNvSpPr>
          <p:nvPr/>
        </p:nvSpPr>
        <p:spPr bwMode="auto">
          <a:xfrm>
            <a:off x="3884852" y="8685235"/>
            <a:ext cx="2971593" cy="457200"/>
          </a:xfrm>
          <a:prstGeom prst="rect">
            <a:avLst/>
          </a:prstGeom>
          <a:noFill/>
          <a:ln w="9525">
            <a:noFill/>
            <a:miter lim="800000"/>
            <a:headEnd/>
            <a:tailEnd/>
          </a:ln>
        </p:spPr>
        <p:txBody>
          <a:bodyPr lIns="91433" tIns="45717" rIns="91433" bIns="45717" anchor="b"/>
          <a:lstStyle/>
          <a:p>
            <a:pPr algn="r" defTabSz="915018" eaLnBrk="0" fontAlgn="base" hangingPunct="0">
              <a:lnSpc>
                <a:spcPct val="90000"/>
              </a:lnSpc>
              <a:spcBef>
                <a:spcPct val="0"/>
              </a:spcBef>
              <a:spcAft>
                <a:spcPct val="0"/>
              </a:spcAft>
            </a:pPr>
            <a:fld id="{FF909F4C-E4D1-41D4-9FF8-909411D824CB}" type="slidenum">
              <a:rPr lang="en-US" sz="1200">
                <a:solidFill>
                  <a:srgbClr val="000000"/>
                </a:solidFill>
                <a:latin typeface="Arial" charset="0"/>
              </a:rPr>
              <a:pPr algn="r" defTabSz="915018" eaLnBrk="0" fontAlgn="base" hangingPunct="0">
                <a:lnSpc>
                  <a:spcPct val="90000"/>
                </a:lnSpc>
                <a:spcBef>
                  <a:spcPct val="0"/>
                </a:spcBef>
                <a:spcAft>
                  <a:spcPct val="0"/>
                </a:spcAft>
              </a:pPr>
              <a:t>71</a:t>
            </a:fld>
            <a:endParaRPr lang="en-US" sz="1200" dirty="0">
              <a:solidFill>
                <a:srgbClr val="000000"/>
              </a:solidFill>
              <a:latin typeface="Arial" charset="0"/>
            </a:endParaRPr>
          </a:p>
        </p:txBody>
      </p:sp>
      <p:sp>
        <p:nvSpPr>
          <p:cNvPr id="73732" name="Rectangle 2"/>
          <p:cNvSpPr>
            <a:spLocks noGrp="1" noRot="1" noChangeAspect="1" noChangeArrowheads="1" noTextEdit="1"/>
          </p:cNvSpPr>
          <p:nvPr>
            <p:ph type="sldImg"/>
          </p:nvPr>
        </p:nvSpPr>
        <p:spPr>
          <a:xfrm>
            <a:off x="384175" y="684213"/>
            <a:ext cx="6092825" cy="3429000"/>
          </a:xfrm>
          <a:ln/>
        </p:spPr>
      </p:sp>
      <p:sp>
        <p:nvSpPr>
          <p:cNvPr id="73733" name="Rectangle 3"/>
          <p:cNvSpPr>
            <a:spLocks noGrp="1" noChangeArrowheads="1"/>
          </p:cNvSpPr>
          <p:nvPr>
            <p:ph type="body" idx="1"/>
          </p:nvPr>
        </p:nvSpPr>
        <p:spPr>
          <a:xfrm>
            <a:off x="916371" y="4343400"/>
            <a:ext cx="5025259" cy="4116366"/>
          </a:xfrm>
          <a:noFill/>
          <a:ln/>
        </p:spPr>
        <p:txBody>
          <a:bodyPr lIns="93942" tIns="49279" rIns="93942" bIns="49279"/>
          <a:lstStyle/>
          <a:p>
            <a:r>
              <a:rPr lang="en-US" b="1" dirty="0" smtClean="0"/>
              <a:t>Transcript</a:t>
            </a:r>
            <a:r>
              <a:rPr lang="en-US" dirty="0" smtClean="0"/>
              <a:t>:</a:t>
            </a:r>
          </a:p>
          <a:p>
            <a:endParaRPr lang="en-US" dirty="0" smtClean="0"/>
          </a:p>
          <a:p>
            <a:r>
              <a:rPr lang="en-US" dirty="0" smtClean="0"/>
              <a:t>The 802.1x architecture includes these Layer 2 policies for protecting network access: It is an IEEE standard covering port-based access control for controllers. 802.1x authentication takes place following AP association. It provides better security than Layer 2 802.11 authentication. It uses EAP. EAP was originally defined as a PPP protocol (RFC 2284) and was adapted by the IEEE. It provides a variety of authentication methods. And finally, it becomes EAP over LAN (EAPOL) in an 802.1x context. EAP-PEAP-MS-CHAPv2 is a common authentication method used for 802.1x security.</a:t>
            </a:r>
          </a:p>
          <a:p>
            <a:endParaRPr lang="en-US" dirty="0" smtClean="0"/>
          </a:p>
          <a:p>
            <a:r>
              <a:rPr lang="en-US" b="1" dirty="0" smtClean="0"/>
              <a:t>Author’s Original Notes:</a:t>
            </a:r>
            <a:endParaRPr lang="en-US" dirty="0" smtClean="0"/>
          </a:p>
          <a:p>
            <a:endParaRPr lang="en-US" dirty="0" smtClean="0"/>
          </a:p>
          <a:p>
            <a:r>
              <a:rPr lang="en-US" dirty="0" smtClean="0"/>
              <a:t>The 802.1x architecture includes these Layer 2 policies for protecting network access:</a:t>
            </a:r>
          </a:p>
          <a:p>
            <a:r>
              <a:rPr lang="en-US" dirty="0" smtClean="0"/>
              <a:t>It is an IEEE standard covering port-based access control for controllers.</a:t>
            </a:r>
          </a:p>
          <a:p>
            <a:r>
              <a:rPr lang="en-US" dirty="0" smtClean="0"/>
              <a:t>802.1x authentication takes place following AP association.</a:t>
            </a:r>
          </a:p>
          <a:p>
            <a:r>
              <a:rPr lang="en-US" dirty="0" smtClean="0"/>
              <a:t>It provides better security than Layer 2 802.11 authentication.</a:t>
            </a:r>
          </a:p>
          <a:p>
            <a:r>
              <a:rPr lang="en-US" dirty="0" smtClean="0"/>
              <a:t>It uses EAP.</a:t>
            </a:r>
          </a:p>
          <a:p>
            <a:pPr lvl="1"/>
            <a:r>
              <a:rPr lang="en-US" dirty="0" smtClean="0"/>
              <a:t>EAP was originally defined as a PPP protocol (RFC 2284) and was adapted by the IEEE.</a:t>
            </a:r>
          </a:p>
          <a:p>
            <a:pPr lvl="1"/>
            <a:r>
              <a:rPr lang="en-US" dirty="0" smtClean="0"/>
              <a:t>It provides a variety of authentication methods.</a:t>
            </a:r>
          </a:p>
          <a:p>
            <a:pPr lvl="1"/>
            <a:r>
              <a:rPr lang="en-US" dirty="0" smtClean="0"/>
              <a:t>And finally, it becomes EAP over LAN (EAPOL) in an 802.1x context.</a:t>
            </a:r>
          </a:p>
          <a:p>
            <a:pPr eaLnBrk="1" hangingPunct="1"/>
            <a:endParaRPr lang="en-US" dirty="0" smtClean="0"/>
          </a:p>
        </p:txBody>
      </p:sp>
    </p:spTree>
    <p:extLst>
      <p:ext uri="{BB962C8B-B14F-4D97-AF65-F5344CB8AC3E}">
        <p14:creationId xmlns:p14="http://schemas.microsoft.com/office/powerpoint/2010/main" val="1065728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p:spPr>
        <p:txBody>
          <a:bodyPr/>
          <a:lstStyle/>
          <a:p>
            <a:pPr defTabSz="881723"/>
            <a:fld id="{0935C95D-430F-4812-95F0-D6E0305D4AF2}" type="slidenum">
              <a:rPr lang="en-US" smtClean="0">
                <a:solidFill>
                  <a:prstClr val="black"/>
                </a:solidFill>
              </a:rPr>
              <a:pPr defTabSz="881723"/>
              <a:t>72</a:t>
            </a:fld>
            <a:endParaRPr lang="en-US" dirty="0" smtClean="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852623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E91B4-B76C-420B-AC0E-2BA057A58FC4}" type="slidenum">
              <a:rPr lang="en-US" altLang="en-US">
                <a:solidFill>
                  <a:srgbClr val="000000"/>
                </a:solidFill>
              </a:rPr>
              <a:pPr/>
              <a:t>73</a:t>
            </a:fld>
            <a:endParaRPr lang="en-US" altLang="en-US" dirty="0">
              <a:solidFill>
                <a:srgbClr val="000000"/>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4059919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AC8F4C-AD96-45C3-A71F-167DDCC42FCD}" type="slidenum">
              <a:rPr lang="en-US" altLang="en-US">
                <a:solidFill>
                  <a:srgbClr val="000000"/>
                </a:solidFill>
              </a:rPr>
              <a:pPr/>
              <a:t>74</a:t>
            </a:fld>
            <a:endParaRPr lang="en-US" altLang="en-US" dirty="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1663036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4FA612-7A88-417E-A778-B5FC210744DD}" type="slidenum">
              <a:rPr lang="en-US" altLang="en-US">
                <a:solidFill>
                  <a:srgbClr val="000000"/>
                </a:solidFill>
              </a:rPr>
              <a:pPr/>
              <a:t>75</a:t>
            </a:fld>
            <a:endParaRPr lang="en-US" altLang="en-US" dirty="0">
              <a:solidFill>
                <a:srgbClr val="000000"/>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25287986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D81802-9EA3-4E03-9FC9-CF5A5876A0D6}" type="slidenum">
              <a:rPr lang="en-US" altLang="en-US">
                <a:solidFill>
                  <a:srgbClr val="000000"/>
                </a:solidFill>
              </a:rPr>
              <a:pPr/>
              <a:t>76</a:t>
            </a:fld>
            <a:endParaRPr lang="en-US" altLang="en-US" dirty="0">
              <a:solidFill>
                <a:srgbClr val="000000"/>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3374433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924340-2DDF-4D82-9599-DAB68F5AD5FE}" type="slidenum">
              <a:rPr lang="en-US" altLang="en-US">
                <a:solidFill>
                  <a:srgbClr val="000000"/>
                </a:solidFill>
              </a:rPr>
              <a:pPr/>
              <a:t>77</a:t>
            </a:fld>
            <a:endParaRPr lang="en-US" altLang="en-US" dirty="0">
              <a:solidFill>
                <a:srgbClr val="000000"/>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7604694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1"/>
          <p:cNvSpPr>
            <a:spLocks noGrp="1" noChangeArrowheads="1"/>
          </p:cNvSpPr>
          <p:nvPr>
            <p:ph type="sldNum" sz="quarter" idx="5"/>
          </p:nvPr>
        </p:nvSpPr>
        <p:spPr>
          <a:noFill/>
        </p:spPr>
        <p:txBody>
          <a:bodyPr/>
          <a:lstStyle/>
          <a:p>
            <a:fld id="{09E88C86-959B-4341-9861-97AF7F4130BF}" type="slidenum">
              <a:rPr lang="en-US">
                <a:solidFill>
                  <a:srgbClr val="000000"/>
                </a:solidFill>
                <a:ea typeface="ＭＳ Ｐゴシック" pitchFamily="34" charset="-128"/>
              </a:rPr>
              <a:pPr/>
              <a:t>78</a:t>
            </a:fld>
            <a:endParaRPr lang="en-US" dirty="0">
              <a:solidFill>
                <a:srgbClr val="000000"/>
              </a:solidFill>
              <a:ea typeface="ＭＳ Ｐゴシック" pitchFamily="34" charset="-128"/>
            </a:endParaRPr>
          </a:p>
        </p:txBody>
      </p:sp>
      <p:sp>
        <p:nvSpPr>
          <p:cNvPr id="135171" name="AutoShap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xfrm>
            <a:off x="396013" y="4306550"/>
            <a:ext cx="5988326" cy="4183193"/>
          </a:xfrm>
          <a:solidFill>
            <a:srgbClr val="FFFFFF"/>
          </a:solidFill>
          <a:ln>
            <a:solidFill>
              <a:srgbClr val="000000"/>
            </a:solidFill>
          </a:ln>
        </p:spPr>
        <p:txBody>
          <a:bodyPr/>
          <a:lstStyle/>
          <a:p>
            <a:endParaRPr lang="en-GB"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74966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BDF8DC-DACD-45F8-870C-B526F45A6C0B}" type="slidenum">
              <a:rPr lang="en-US" altLang="en-US">
                <a:solidFill>
                  <a:srgbClr val="000000"/>
                </a:solidFill>
              </a:rPr>
              <a:pPr/>
              <a:t>7</a:t>
            </a:fld>
            <a:endParaRPr lang="en-US" altLang="en-US" dirty="0">
              <a:solidFill>
                <a:srgbClr val="000000"/>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28977576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1"/>
          <p:cNvSpPr>
            <a:spLocks noGrp="1" noChangeArrowheads="1"/>
          </p:cNvSpPr>
          <p:nvPr>
            <p:ph type="sldNum" sz="quarter" idx="5"/>
          </p:nvPr>
        </p:nvSpPr>
        <p:spPr>
          <a:noFill/>
        </p:spPr>
        <p:txBody>
          <a:bodyPr/>
          <a:lstStyle/>
          <a:p>
            <a:fld id="{86893622-FA6D-4001-BA6E-ABF1E93F8ACC}" type="slidenum">
              <a:rPr lang="en-US">
                <a:solidFill>
                  <a:srgbClr val="000000"/>
                </a:solidFill>
                <a:ea typeface="ＭＳ Ｐゴシック" pitchFamily="34" charset="-128"/>
              </a:rPr>
              <a:pPr/>
              <a:t>79</a:t>
            </a:fld>
            <a:endParaRPr lang="en-US" dirty="0">
              <a:solidFill>
                <a:srgbClr val="000000"/>
              </a:solidFill>
              <a:ea typeface="ＭＳ Ｐゴシック" pitchFamily="34" charset="-128"/>
            </a:endParaRPr>
          </a:p>
        </p:txBody>
      </p:sp>
      <p:sp>
        <p:nvSpPr>
          <p:cNvPr id="133123" name="Rectangle 11"/>
          <p:cNvSpPr txBox="1">
            <a:spLocks noGrp="1" noChangeArrowheads="1"/>
          </p:cNvSpPr>
          <p:nvPr/>
        </p:nvSpPr>
        <p:spPr bwMode="auto">
          <a:xfrm>
            <a:off x="5798861" y="8539709"/>
            <a:ext cx="796684" cy="281066"/>
          </a:xfrm>
          <a:prstGeom prst="rect">
            <a:avLst/>
          </a:prstGeom>
          <a:noFill/>
          <a:ln w="9525">
            <a:noFill/>
            <a:miter lim="800000"/>
            <a:headEnd/>
            <a:tailEnd/>
          </a:ln>
        </p:spPr>
        <p:txBody>
          <a:bodyPr lIns="18464" tIns="0" rIns="18464" bIns="0" anchor="b"/>
          <a:lstStyle/>
          <a:p>
            <a:pPr algn="r" defTabSz="884838" eaLnBrk="0" fontAlgn="base" hangingPunct="0">
              <a:lnSpc>
                <a:spcPct val="90000"/>
              </a:lnSpc>
              <a:spcBef>
                <a:spcPct val="0"/>
              </a:spcBef>
              <a:spcAft>
                <a:spcPct val="0"/>
              </a:spcAft>
            </a:pPr>
            <a:fld id="{7F7EDEF7-795B-4E0E-9F97-514B96D8F380}" type="slidenum">
              <a:rPr lang="en-US" sz="800" b="1">
                <a:solidFill>
                  <a:srgbClr val="000000"/>
                </a:solidFill>
                <a:latin typeface="Arial" charset="0"/>
              </a:rPr>
              <a:pPr algn="r" defTabSz="884838" eaLnBrk="0" fontAlgn="base" hangingPunct="0">
                <a:lnSpc>
                  <a:spcPct val="90000"/>
                </a:lnSpc>
                <a:spcBef>
                  <a:spcPct val="0"/>
                </a:spcBef>
                <a:spcAft>
                  <a:spcPct val="0"/>
                </a:spcAft>
              </a:pPr>
              <a:t>79</a:t>
            </a:fld>
            <a:endParaRPr lang="en-US" sz="800" b="1" dirty="0">
              <a:solidFill>
                <a:srgbClr val="000000"/>
              </a:solidFill>
              <a:latin typeface="Arial" charset="0"/>
            </a:endParaRPr>
          </a:p>
        </p:txBody>
      </p:sp>
      <p:sp>
        <p:nvSpPr>
          <p:cNvPr id="133124" name="Rectangle 2"/>
          <p:cNvSpPr>
            <a:spLocks noGrp="1" noRot="1" noChangeAspect="1" noChangeArrowheads="1" noTextEdit="1"/>
          </p:cNvSpPr>
          <p:nvPr>
            <p:ph type="sldImg"/>
          </p:nvPr>
        </p:nvSpPr>
        <p:spPr>
          <a:solidFill>
            <a:srgbClr val="FFFFFF"/>
          </a:solidFill>
          <a:ln/>
        </p:spPr>
      </p:sp>
      <p:sp>
        <p:nvSpPr>
          <p:cNvPr id="133125" name="Rectangle 3"/>
          <p:cNvSpPr>
            <a:spLocks noGrp="1" noChangeArrowheads="1"/>
          </p:cNvSpPr>
          <p:nvPr>
            <p:ph type="body" idx="1"/>
          </p:nvPr>
        </p:nvSpPr>
        <p:spPr>
          <a:xfrm>
            <a:off x="916264" y="4344025"/>
            <a:ext cx="5025473" cy="4114488"/>
          </a:xfrm>
          <a:solidFill>
            <a:srgbClr val="FFFFFF"/>
          </a:solidFill>
          <a:ln>
            <a:solidFill>
              <a:srgbClr val="000000"/>
            </a:solidFill>
          </a:ln>
        </p:spPr>
        <p:txBody>
          <a:bodyPr/>
          <a:lstStyle/>
          <a:p>
            <a:endParaRPr lang="en-GB"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699789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1"/>
          <p:cNvSpPr>
            <a:spLocks noGrp="1" noChangeArrowheads="1"/>
          </p:cNvSpPr>
          <p:nvPr>
            <p:ph type="sldNum" sz="quarter" idx="5"/>
          </p:nvPr>
        </p:nvSpPr>
        <p:spPr>
          <a:noFill/>
        </p:spPr>
        <p:txBody>
          <a:bodyPr/>
          <a:lstStyle/>
          <a:p>
            <a:fld id="{B7321F08-8CF4-4CB3-9085-0F1F46D2E982}" type="slidenum">
              <a:rPr lang="en-US">
                <a:solidFill>
                  <a:srgbClr val="000000"/>
                </a:solidFill>
                <a:ea typeface="ＭＳ Ｐゴシック" pitchFamily="34" charset="-128"/>
              </a:rPr>
              <a:pPr/>
              <a:t>80</a:t>
            </a:fld>
            <a:endParaRPr lang="en-US" dirty="0">
              <a:solidFill>
                <a:srgbClr val="000000"/>
              </a:solidFill>
              <a:ea typeface="ＭＳ Ｐゴシック" pitchFamily="34" charset="-128"/>
            </a:endParaRPr>
          </a:p>
        </p:txBody>
      </p:sp>
      <p:sp>
        <p:nvSpPr>
          <p:cNvPr id="134147" name="Rectangle 11"/>
          <p:cNvSpPr txBox="1">
            <a:spLocks noGrp="1" noChangeArrowheads="1"/>
          </p:cNvSpPr>
          <p:nvPr/>
        </p:nvSpPr>
        <p:spPr bwMode="auto">
          <a:xfrm>
            <a:off x="5798861" y="8539709"/>
            <a:ext cx="796684" cy="281066"/>
          </a:xfrm>
          <a:prstGeom prst="rect">
            <a:avLst/>
          </a:prstGeom>
          <a:noFill/>
          <a:ln w="9525">
            <a:noFill/>
            <a:miter lim="800000"/>
            <a:headEnd/>
            <a:tailEnd/>
          </a:ln>
        </p:spPr>
        <p:txBody>
          <a:bodyPr lIns="18464" tIns="0" rIns="18464" bIns="0" anchor="b"/>
          <a:lstStyle/>
          <a:p>
            <a:pPr algn="r" defTabSz="884838" eaLnBrk="0" fontAlgn="base" hangingPunct="0">
              <a:lnSpc>
                <a:spcPct val="90000"/>
              </a:lnSpc>
              <a:spcBef>
                <a:spcPct val="0"/>
              </a:spcBef>
              <a:spcAft>
                <a:spcPct val="0"/>
              </a:spcAft>
            </a:pPr>
            <a:fld id="{F4E06838-12A0-46FD-86D8-97B080908679}" type="slidenum">
              <a:rPr lang="en-US" sz="800" b="1">
                <a:solidFill>
                  <a:srgbClr val="000000"/>
                </a:solidFill>
                <a:latin typeface="Arial" charset="0"/>
              </a:rPr>
              <a:pPr algn="r" defTabSz="884838" eaLnBrk="0" fontAlgn="base" hangingPunct="0">
                <a:lnSpc>
                  <a:spcPct val="90000"/>
                </a:lnSpc>
                <a:spcBef>
                  <a:spcPct val="0"/>
                </a:spcBef>
                <a:spcAft>
                  <a:spcPct val="0"/>
                </a:spcAft>
              </a:pPr>
              <a:t>80</a:t>
            </a:fld>
            <a:endParaRPr lang="en-US" sz="800" b="1" dirty="0">
              <a:solidFill>
                <a:srgbClr val="000000"/>
              </a:solidFill>
              <a:latin typeface="Arial" charset="0"/>
            </a:endParaRPr>
          </a:p>
        </p:txBody>
      </p:sp>
      <p:sp>
        <p:nvSpPr>
          <p:cNvPr id="134148" name="Rectangle 2"/>
          <p:cNvSpPr>
            <a:spLocks noGrp="1" noRot="1" noChangeAspect="1" noChangeArrowheads="1" noTextEdit="1"/>
          </p:cNvSpPr>
          <p:nvPr>
            <p:ph type="sldImg"/>
          </p:nvPr>
        </p:nvSpPr>
        <p:spPr>
          <a:solidFill>
            <a:srgbClr val="FFFFFF"/>
          </a:solidFill>
          <a:ln/>
        </p:spPr>
      </p:sp>
      <p:sp>
        <p:nvSpPr>
          <p:cNvPr id="134149" name="Rectangle 3"/>
          <p:cNvSpPr>
            <a:spLocks noGrp="1" noChangeArrowheads="1"/>
          </p:cNvSpPr>
          <p:nvPr>
            <p:ph type="body" idx="1"/>
          </p:nvPr>
        </p:nvSpPr>
        <p:spPr>
          <a:xfrm>
            <a:off x="916264" y="4344025"/>
            <a:ext cx="5025473" cy="4114488"/>
          </a:xfrm>
          <a:solidFill>
            <a:srgbClr val="FFFFFF"/>
          </a:solidFill>
          <a:ln>
            <a:solidFill>
              <a:srgbClr val="000000"/>
            </a:solidFill>
          </a:ln>
        </p:spPr>
        <p:txBody>
          <a:bodyPr/>
          <a:lstStyle/>
          <a:p>
            <a:endParaRPr lang="en-GB" dirty="0" smtClean="0">
              <a:latin typeface="Arial" pitchFamily="34" charset="0"/>
              <a:ea typeface="ＭＳ Ｐゴシック" pitchFamily="34" charset="-128"/>
            </a:endParaRPr>
          </a:p>
        </p:txBody>
      </p:sp>
    </p:spTree>
    <p:extLst>
      <p:ext uri="{BB962C8B-B14F-4D97-AF65-F5344CB8AC3E}">
        <p14:creationId xmlns:p14="http://schemas.microsoft.com/office/powerpoint/2010/main" val="23912112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F1116F11-3696-4382-B69C-8DB817C92A2C}" type="slidenum">
              <a:rPr lang="en-US">
                <a:solidFill>
                  <a:srgbClr val="000000"/>
                </a:solidFill>
              </a:rPr>
              <a:pPr/>
              <a:t>81</a:t>
            </a:fld>
            <a:endParaRPr lang="en-US" dirty="0">
              <a:solidFill>
                <a:srgbClr val="000000"/>
              </a:solidFill>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fr-FR" dirty="0" smtClean="0"/>
          </a:p>
        </p:txBody>
      </p:sp>
    </p:spTree>
    <p:extLst>
      <p:ext uri="{BB962C8B-B14F-4D97-AF65-F5344CB8AC3E}">
        <p14:creationId xmlns:p14="http://schemas.microsoft.com/office/powerpoint/2010/main" val="21424325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1"/>
          <p:cNvSpPr>
            <a:spLocks noGrp="1" noChangeArrowheads="1"/>
          </p:cNvSpPr>
          <p:nvPr>
            <p:ph type="sldNum" sz="quarter" idx="5"/>
          </p:nvPr>
        </p:nvSpPr>
        <p:spPr>
          <a:noFill/>
        </p:spPr>
        <p:txBody>
          <a:bodyPr/>
          <a:lstStyle/>
          <a:p>
            <a:fld id="{6E4C51BD-A431-4157-9B31-82514D4DE2E3}" type="slidenum">
              <a:rPr lang="en-US">
                <a:solidFill>
                  <a:srgbClr val="000000"/>
                </a:solidFill>
              </a:rPr>
              <a:pPr/>
              <a:t>82</a:t>
            </a:fld>
            <a:endParaRPr lang="en-US" dirty="0">
              <a:solidFill>
                <a:srgbClr val="000000"/>
              </a:solidFill>
            </a:endParaRPr>
          </a:p>
        </p:txBody>
      </p:sp>
      <p:sp>
        <p:nvSpPr>
          <p:cNvPr id="44035" name="Rectangle 2"/>
          <p:cNvSpPr>
            <a:spLocks noGrp="1" noRot="1" noChangeAspect="1" noChangeArrowheads="1" noTextEdit="1"/>
          </p:cNvSpPr>
          <p:nvPr>
            <p:ph type="sldImg"/>
          </p:nvPr>
        </p:nvSpPr>
        <p:spPr>
          <a:xfrm>
            <a:off x="384175" y="684213"/>
            <a:ext cx="6092825" cy="3429000"/>
          </a:xfrm>
          <a:ln/>
        </p:spPr>
      </p:sp>
      <p:sp>
        <p:nvSpPr>
          <p:cNvPr id="44036" name="Rectangle 3"/>
          <p:cNvSpPr>
            <a:spLocks noGrp="1" noChangeArrowheads="1"/>
          </p:cNvSpPr>
          <p:nvPr>
            <p:ph type="body" idx="1"/>
          </p:nvPr>
        </p:nvSpPr>
        <p:spPr>
          <a:noFill/>
          <a:ln/>
        </p:spPr>
        <p:txBody>
          <a:bodyPr/>
          <a:lstStyle/>
          <a:p>
            <a:r>
              <a:rPr lang="en-US" b="1" dirty="0" smtClean="0"/>
              <a:t>Transcript</a:t>
            </a:r>
            <a:r>
              <a:rPr lang="en-US" dirty="0" smtClean="0"/>
              <a:t>:</a:t>
            </a:r>
          </a:p>
          <a:p>
            <a:endParaRPr lang="en-US" dirty="0" smtClean="0"/>
          </a:p>
          <a:p>
            <a:r>
              <a:rPr lang="en-US" dirty="0" smtClean="0"/>
              <a:t>Using your own content, including HTML tags, in the Title and Message boxes, and customized logos uploaded to the controller, you can create a customized web authentication login page on the controller, without having to use an external web server. To further customize the web authentication page on the controller, you can upload a completely customized html page and images bundled into a .tar file, known as a web auth bundle, to the controller. See the Cisco Wireless LAN Controller Configuration Guide for details on this process. For extremely customized login pages, you may also choose to redirect users to an external web server for authentication rather than using the controller itself.</a:t>
            </a:r>
          </a:p>
          <a:p>
            <a:endParaRPr lang="en-US" dirty="0" smtClean="0"/>
          </a:p>
          <a:p>
            <a:r>
              <a:rPr lang="en-US" b="1" dirty="0" smtClean="0"/>
              <a:t>Author’s Original Notes:</a:t>
            </a:r>
            <a:endParaRPr lang="en-US" dirty="0" smtClean="0"/>
          </a:p>
          <a:p>
            <a:endParaRPr lang="en-US" dirty="0" smtClean="0"/>
          </a:p>
          <a:p>
            <a:r>
              <a:rPr lang="en-US" dirty="0" smtClean="0"/>
              <a:t>Using your own content (including HTML tags) in the Title and Message boxes, and customized logos uploaded to the controller, you can create a customized web authentication login page on the controller, without having to use an external web server.</a:t>
            </a:r>
          </a:p>
          <a:p>
            <a:r>
              <a:rPr lang="en-US" dirty="0" smtClean="0"/>
              <a:t>To further customize the web authentication page on the controller, you can upload a completely customized html page and images bundled into a .tar file (known as a webauth bundle) to the controller.  See the Cisco Wireless LAN Controller Configuration Guide for details on this process.</a:t>
            </a:r>
          </a:p>
          <a:p>
            <a:r>
              <a:rPr lang="en-US" dirty="0" smtClean="0"/>
              <a:t>For extremely customized login pages, you may also choose to redirect users to an external web server for authentication rather than using the controller itself.</a:t>
            </a:r>
          </a:p>
          <a:p>
            <a:endParaRPr lang="en-US" dirty="0" smtClean="0"/>
          </a:p>
        </p:txBody>
      </p:sp>
    </p:spTree>
    <p:extLst>
      <p:ext uri="{BB962C8B-B14F-4D97-AF65-F5344CB8AC3E}">
        <p14:creationId xmlns:p14="http://schemas.microsoft.com/office/powerpoint/2010/main" val="2637843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F6B5FD-11E7-4566-BD56-3E3D6A7430FF}" type="slidenum">
              <a:rPr lang="en-US" altLang="en-US">
                <a:solidFill>
                  <a:srgbClr val="000000"/>
                </a:solidFill>
              </a:rPr>
              <a:pPr/>
              <a:t>8</a:t>
            </a:fld>
            <a:endParaRPr lang="en-US" altLang="en-US" dirty="0">
              <a:solidFill>
                <a:srgbClr val="000000"/>
              </a:solidFill>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586357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5C61B6-1015-4C4D-B7F4-5003CFE9E77D}" type="slidenum">
              <a:rPr lang="en-US" altLang="en-US">
                <a:solidFill>
                  <a:srgbClr val="000000"/>
                </a:solidFill>
              </a:rPr>
              <a:pPr/>
              <a:t>9</a:t>
            </a:fld>
            <a:endParaRPr lang="en-US" altLang="en-US" dirty="0">
              <a:solidFill>
                <a:srgbClr val="000000"/>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754982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2332CE-3306-4375-BDEC-75AC3C885697}" type="slidenum">
              <a:rPr lang="en-US" altLang="en-US">
                <a:solidFill>
                  <a:srgbClr val="000000"/>
                </a:solidFill>
              </a:rPr>
              <a:pPr/>
              <a:t>10</a:t>
            </a:fld>
            <a:endParaRPr lang="en-US" altLang="en-US" dirty="0">
              <a:solidFill>
                <a:srgbClr val="000000"/>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fr-FR" altLang="en-US" dirty="0"/>
          </a:p>
        </p:txBody>
      </p:sp>
    </p:spTree>
    <p:extLst>
      <p:ext uri="{BB962C8B-B14F-4D97-AF65-F5344CB8AC3E}">
        <p14:creationId xmlns:p14="http://schemas.microsoft.com/office/powerpoint/2010/main" val="977782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 Id="rId3" Type="http://schemas.openxmlformats.org/officeDocument/2006/relationships/image" Target="../media/image17.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e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2.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2.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jpeg"/><Relationship Id="rId3" Type="http://schemas.openxmlformats.org/officeDocument/2006/relationships/image" Target="../media/image2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 Id="rId3" Type="http://schemas.openxmlformats.org/officeDocument/2006/relationships/image" Target="../media/image25.jpe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6.jpeg"/><Relationship Id="rId3"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6.jpeg"/><Relationship Id="rId3"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7.jpeg"/><Relationship Id="rId3" Type="http://schemas.openxmlformats.org/officeDocument/2006/relationships/image" Target="../media/image2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8.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png"/><Relationship Id="rId1" Type="http://schemas.openxmlformats.org/officeDocument/2006/relationships/slideMaster" Target="../slideMasters/slideMaster7.xml"/><Relationship Id="rId2" Type="http://schemas.openxmlformats.org/officeDocument/2006/relationships/image" Target="../media/image29.jpe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3.emf"/></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5.jpeg"/><Relationship Id="rId3" Type="http://schemas.openxmlformats.org/officeDocument/2006/relationships/image" Target="../media/image36.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2.jpe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4.jpeg"/><Relationship Id="rId3" Type="http://schemas.openxmlformats.org/officeDocument/2006/relationships/image" Target="../media/image23.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png"/><Relationship Id="rId3" Type="http://schemas.openxmlformats.org/officeDocument/2006/relationships/image" Target="../media/image25.jpe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jpeg"/><Relationship Id="rId3" Type="http://schemas.openxmlformats.org/officeDocument/2006/relationships/image" Target="../media/image23.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jpeg"/><Relationship Id="rId3" Type="http://schemas.openxmlformats.org/officeDocument/2006/relationships/image" Target="../media/image23.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eg"/><Relationship Id="rId3" Type="http://schemas.openxmlformats.org/officeDocument/2006/relationships/image" Target="../media/image23.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7.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png"/><Relationship Id="rId1" Type="http://schemas.openxmlformats.org/officeDocument/2006/relationships/slideMaster" Target="../slideMasters/slideMaster8.xml"/><Relationship Id="rId2" Type="http://schemas.openxmlformats.org/officeDocument/2006/relationships/image" Target="../media/image29.jpe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3.emf"/></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8.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8.png"/><Relationship Id="rId3" Type="http://schemas.openxmlformats.org/officeDocument/2006/relationships/image" Target="../media/image39.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Master" Target="../slideMasters/slideMaster9.xml"/><Relationship Id="rId2" Type="http://schemas.openxmlformats.org/officeDocument/2006/relationships/image" Target="../media/image14.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Master" Target="../slideMasters/slideMaster9.xml"/><Relationship Id="rId2"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0.jpe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1.jpe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1.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1.jpe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1.jpe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3.emf"/></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1.jpe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1.jpe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1.jpe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11.jpe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11.jpe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3.emf"/></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11.jpe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3.emf"/></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1.jpe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22.jpeg"/></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22.jpe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24.jpeg"/><Relationship Id="rId3" Type="http://schemas.openxmlformats.org/officeDocument/2006/relationships/image" Target="../media/image41.png"/></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25.jpeg"/><Relationship Id="rId3" Type="http://schemas.openxmlformats.org/officeDocument/2006/relationships/image" Target="../media/image41.pn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26.jpeg"/><Relationship Id="rId3" Type="http://schemas.openxmlformats.org/officeDocument/2006/relationships/image" Target="../media/image4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26.jpeg"/><Relationship Id="rId3" Type="http://schemas.openxmlformats.org/officeDocument/2006/relationships/image" Target="../media/image41.png"/></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27.jpeg"/><Relationship Id="rId3" Type="http://schemas.openxmlformats.org/officeDocument/2006/relationships/image" Target="../media/image41.pn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7.pn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png"/><Relationship Id="rId1" Type="http://schemas.openxmlformats.org/officeDocument/2006/relationships/slideMaster" Target="../slideMasters/slideMaster22.xml"/><Relationship Id="rId2" Type="http://schemas.openxmlformats.org/officeDocument/2006/relationships/image" Target="../media/image29.jpeg"/></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3.emf"/></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microsoft.com/office/2007/relationships/hdphoto" Target="../media/hdphoto1.wdp"/><Relationship Id="rId7" Type="http://schemas.openxmlformats.org/officeDocument/2006/relationships/image" Target="../media/image41.png"/><Relationship Id="rId1" Type="http://schemas.openxmlformats.org/officeDocument/2006/relationships/slideMaster" Target="../slideMasters/slideMaster22.xml"/><Relationship Id="rId2" Type="http://schemas.openxmlformats.org/officeDocument/2006/relationships/image" Target="../media/image42.png"/></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22.jpeg"/></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22.jpeg"/></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24.jpeg"/><Relationship Id="rId3" Type="http://schemas.openxmlformats.org/officeDocument/2006/relationships/image" Target="../media/image41.png"/></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25.jpeg"/><Relationship Id="rId3" Type="http://schemas.openxmlformats.org/officeDocument/2006/relationships/image" Target="../media/image4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26.jpeg"/><Relationship Id="rId3" Type="http://schemas.openxmlformats.org/officeDocument/2006/relationships/image" Target="../media/image41.png"/></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26.jpeg"/><Relationship Id="rId3" Type="http://schemas.openxmlformats.org/officeDocument/2006/relationships/image" Target="../media/image41.png"/></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27.jpeg"/><Relationship Id="rId3" Type="http://schemas.openxmlformats.org/officeDocument/2006/relationships/image" Target="../media/image41.png"/></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7.pn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png"/><Relationship Id="rId1" Type="http://schemas.openxmlformats.org/officeDocument/2006/relationships/slideMaster" Target="../slideMasters/slideMaster23.xml"/><Relationship Id="rId2" Type="http://schemas.openxmlformats.org/officeDocument/2006/relationships/image" Target="../media/image29.jpeg"/></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3.emf"/></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microsoft.com/office/2007/relationships/hdphoto" Target="../media/hdphoto1.wdp"/><Relationship Id="rId7" Type="http://schemas.openxmlformats.org/officeDocument/2006/relationships/image" Target="../media/image41.png"/><Relationship Id="rId1" Type="http://schemas.openxmlformats.org/officeDocument/2006/relationships/slideMaster" Target="../slideMasters/slideMaster23.xml"/><Relationship Id="rId2" Type="http://schemas.openxmlformats.org/officeDocument/2006/relationships/image" Target="../media/image4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image" Target="../media/image1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1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 Id="rId3" Type="http://schemas.openxmlformats.org/officeDocument/2006/relationships/image" Target="../media/image16.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1785"/>
            <a:ext cx="12188825" cy="6856215"/>
          </a:xfrm>
          <a:prstGeom prst="rect">
            <a:avLst/>
          </a:prstGeom>
        </p:spPr>
      </p:pic>
      <p:pic>
        <p:nvPicPr>
          <p:cNvPr id="9"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882359" y="365760"/>
            <a:ext cx="3968646" cy="659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itle 1"/>
          <p:cNvSpPr>
            <a:spLocks noGrp="1"/>
          </p:cNvSpPr>
          <p:nvPr>
            <p:ph type="ctrTitle" hasCustomPrompt="1"/>
          </p:nvPr>
        </p:nvSpPr>
        <p:spPr>
          <a:xfrm>
            <a:off x="295114" y="611604"/>
            <a:ext cx="6806726" cy="2907239"/>
          </a:xfrm>
        </p:spPr>
        <p:txBody>
          <a:bodyPr/>
          <a:lstStyle>
            <a:lvl1pPr algn="l" defTabSz="914400" rtl="0" eaLnBrk="1" latinLnBrk="0" hangingPunct="1">
              <a:lnSpc>
                <a:spcPts val="6200"/>
              </a:lnSpc>
              <a:spcBef>
                <a:spcPct val="0"/>
              </a:spcBef>
              <a:buNone/>
              <a:defRPr lang="en-US" sz="5400" b="0" kern="1200" dirty="0">
                <a:solidFill>
                  <a:schemeClr val="bg1"/>
                </a:solidFill>
                <a:latin typeface="+mj-lt"/>
                <a:ea typeface="+mj-ea"/>
                <a:cs typeface="Arial" pitchFamily="34" charset="0"/>
              </a:defRPr>
            </a:lvl1pPr>
          </a:lstStyle>
          <a:p>
            <a:r>
              <a:rPr lang="en-US" dirty="0" smtClean="0"/>
              <a:t>Presentation Title Goes Here</a:t>
            </a:r>
            <a:endParaRPr lang="en-US" dirty="0"/>
          </a:p>
        </p:txBody>
      </p:sp>
      <p:sp>
        <p:nvSpPr>
          <p:cNvPr id="4" name="Text Placeholder 3"/>
          <p:cNvSpPr>
            <a:spLocks noGrp="1"/>
          </p:cNvSpPr>
          <p:nvPr>
            <p:ph type="body" sz="quarter" idx="10" hasCustomPrompt="1"/>
          </p:nvPr>
        </p:nvSpPr>
        <p:spPr>
          <a:xfrm>
            <a:off x="315095" y="4225529"/>
            <a:ext cx="4875530" cy="355482"/>
          </a:xfrm>
        </p:spPr>
        <p:txBody>
          <a:bodyPr wrap="square">
            <a:spAutoFit/>
          </a:bodyPr>
          <a:lstStyle>
            <a:lvl1pPr marL="0" indent="0">
              <a:buFontTx/>
              <a:buNone/>
              <a:defRPr sz="1800">
                <a:solidFill>
                  <a:schemeClr val="bg1"/>
                </a:solidFill>
                <a:latin typeface="+mn-lt"/>
              </a:defRPr>
            </a:lvl1pPr>
          </a:lstStyle>
          <a:p>
            <a:pPr lvl="0"/>
            <a:r>
              <a:rPr lang="en-US" dirty="0" smtClean="0"/>
              <a:t>Speaker Title</a:t>
            </a:r>
            <a:endParaRPr lang="en-US" dirty="0"/>
          </a:p>
        </p:txBody>
      </p:sp>
      <p:sp>
        <p:nvSpPr>
          <p:cNvPr id="6" name="Text Placeholder 5"/>
          <p:cNvSpPr>
            <a:spLocks noGrp="1"/>
          </p:cNvSpPr>
          <p:nvPr>
            <p:ph type="body" sz="quarter" idx="11" hasCustomPrompt="1"/>
          </p:nvPr>
        </p:nvSpPr>
        <p:spPr>
          <a:xfrm>
            <a:off x="315094" y="4594378"/>
            <a:ext cx="4875530" cy="297004"/>
          </a:xfrm>
        </p:spPr>
        <p:txBody>
          <a:bodyPr>
            <a:spAutoFit/>
          </a:bodyPr>
          <a:lstStyle>
            <a:lvl1pPr marL="0" indent="0">
              <a:buFontTx/>
              <a:buNone/>
              <a:defRPr sz="1400">
                <a:solidFill>
                  <a:schemeClr val="bg1"/>
                </a:solidFill>
                <a:latin typeface="+mn-lt"/>
              </a:defRPr>
            </a:lvl1pPr>
          </a:lstStyle>
          <a:p>
            <a:pPr lvl="0"/>
            <a:r>
              <a:rPr lang="en-US" dirty="0" smtClean="0"/>
              <a:t>Date</a:t>
            </a:r>
            <a:endParaRPr lang="en-US" dirty="0"/>
          </a:p>
        </p:txBody>
      </p:sp>
      <p:sp>
        <p:nvSpPr>
          <p:cNvPr id="5" name="Text Placeholder 4"/>
          <p:cNvSpPr>
            <a:spLocks noGrp="1"/>
          </p:cNvSpPr>
          <p:nvPr>
            <p:ph type="body" sz="quarter" idx="12" hasCustomPrompt="1"/>
          </p:nvPr>
        </p:nvSpPr>
        <p:spPr>
          <a:xfrm>
            <a:off x="320040" y="3831336"/>
            <a:ext cx="4886960" cy="384721"/>
          </a:xfrm>
        </p:spPr>
        <p:txBody>
          <a:bodyPr wrap="square">
            <a:spAutoFit/>
          </a:bodyPr>
          <a:lstStyle>
            <a:lvl1pPr marL="0" indent="0">
              <a:buNone/>
              <a:defRPr sz="2000">
                <a:solidFill>
                  <a:schemeClr val="bg1"/>
                </a:solidFill>
                <a:latin typeface="+mn-lt"/>
              </a:defRPr>
            </a:lvl1pPr>
          </a:lstStyle>
          <a:p>
            <a:pPr lvl="0"/>
            <a:r>
              <a:rPr lang="en-US" dirty="0" smtClean="0"/>
              <a:t>Speaker Name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35" y="1339745"/>
            <a:ext cx="5470158" cy="4965700"/>
          </a:xfrm>
        </p:spPr>
        <p:txBody>
          <a:bodyPr/>
          <a:lstStyle>
            <a:lvl1pPr>
              <a:lnSpc>
                <a:spcPct val="95000"/>
              </a:lnSpc>
              <a:spcBef>
                <a:spcPts val="1480"/>
              </a:spcBef>
              <a:defRPr sz="2200">
                <a:solidFill>
                  <a:srgbClr val="435153"/>
                </a:solidFill>
                <a:latin typeface="+mn-lt"/>
              </a:defRPr>
            </a:lvl1pPr>
            <a:lvl2pPr>
              <a:lnSpc>
                <a:spcPct val="95000"/>
              </a:lnSpc>
              <a:spcBef>
                <a:spcPts val="600"/>
              </a:spcBef>
              <a:defRPr>
                <a:solidFill>
                  <a:srgbClr val="435153"/>
                </a:solidFill>
                <a:latin typeface="+mn-lt"/>
              </a:defRPr>
            </a:lvl2pPr>
            <a:lvl3pPr>
              <a:defRPr>
                <a:solidFill>
                  <a:srgbClr val="435153"/>
                </a:solidFill>
                <a:latin typeface="+mn-lt"/>
              </a:defRPr>
            </a:lvl3pPr>
            <a:lvl4pPr>
              <a:defRPr>
                <a:solidFill>
                  <a:srgbClr val="435153"/>
                </a:solidFill>
                <a:latin typeface="+mn-lt"/>
              </a:defRPr>
            </a:lvl4pPr>
            <a:lvl5pPr>
              <a:defRPr>
                <a:solidFill>
                  <a:srgbClr val="435153"/>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a:xfrm>
            <a:off x="306190" y="432215"/>
            <a:ext cx="11448832" cy="838200"/>
          </a:xfrm>
        </p:spPr>
        <p:txBody>
          <a:bodyPr/>
          <a:lstStyle/>
          <a:p>
            <a:r>
              <a:rPr lang="en-US" smtClean="0"/>
              <a:t>Click to edit Master title style</a:t>
            </a:r>
            <a:endParaRPr lang="en-US" dirty="0"/>
          </a:p>
        </p:txBody>
      </p:sp>
      <p:sp>
        <p:nvSpPr>
          <p:cNvPr id="10" name="Rounded Rectangle 9"/>
          <p:cNvSpPr/>
          <p:nvPr userDrawn="1"/>
        </p:nvSpPr>
        <p:spPr>
          <a:xfrm>
            <a:off x="6643910" y="1416141"/>
            <a:ext cx="5011655" cy="4599033"/>
          </a:xfrm>
          <a:prstGeom prst="roundRect">
            <a:avLst>
              <a:gd name="adj" fmla="val 0"/>
            </a:avLst>
          </a:prstGeom>
          <a:gradFill flip="none" rotWithShape="1">
            <a:gsLst>
              <a:gs pos="0">
                <a:schemeClr val="tx1">
                  <a:lumMod val="20000"/>
                  <a:lumOff val="80000"/>
                </a:schemeClr>
              </a:gs>
              <a:gs pos="47000">
                <a:schemeClr val="bg1"/>
              </a:gs>
              <a:gs pos="100000">
                <a:srgbClr val="EDDFF5"/>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5" name="Text Placeholder 3"/>
          <p:cNvSpPr>
            <a:spLocks noGrp="1"/>
          </p:cNvSpPr>
          <p:nvPr>
            <p:ph type="body" sz="quarter" idx="15"/>
          </p:nvPr>
        </p:nvSpPr>
        <p:spPr>
          <a:xfrm>
            <a:off x="6959819" y="1747683"/>
            <a:ext cx="4314844" cy="1900292"/>
          </a:xfrm>
        </p:spPr>
        <p:txBody>
          <a:bodyPr/>
          <a:lstStyle>
            <a:lvl1pPr marL="114300" indent="-114300">
              <a:buFontTx/>
              <a:buNone/>
              <a:defRPr sz="2000">
                <a:latin typeface="+mn-lt"/>
              </a:defRPr>
            </a:lvl1pPr>
          </a:lstStyle>
          <a:p>
            <a:pPr lvl="0"/>
            <a:r>
              <a:rPr lang="en-US" smtClean="0"/>
              <a:t>Click to edit Master text styles</a:t>
            </a:r>
          </a:p>
        </p:txBody>
      </p:sp>
      <p:sp>
        <p:nvSpPr>
          <p:cNvPr id="17" name="Text Placeholder 21"/>
          <p:cNvSpPr>
            <a:spLocks noGrp="1"/>
          </p:cNvSpPr>
          <p:nvPr>
            <p:ph type="body" sz="quarter" idx="16"/>
          </p:nvPr>
        </p:nvSpPr>
        <p:spPr>
          <a:xfrm>
            <a:off x="7078322" y="4876801"/>
            <a:ext cx="4058272" cy="326243"/>
          </a:xfrm>
        </p:spPr>
        <p:txBody>
          <a:bodyPr wrap="square">
            <a:spAutoFit/>
          </a:bodyPr>
          <a:lstStyle>
            <a:lvl1pPr marL="0" indent="0">
              <a:buFontTx/>
              <a:buNone/>
              <a:defRPr sz="1600">
                <a:latin typeface="+mn-lt"/>
              </a:defRPr>
            </a:lvl1pPr>
          </a:lstStyle>
          <a:p>
            <a:pPr lvl="0"/>
            <a:r>
              <a:rPr lang="en-US" smtClean="0"/>
              <a:t>Click to edit Master text styles</a:t>
            </a:r>
          </a:p>
        </p:txBody>
      </p:sp>
      <p:cxnSp>
        <p:nvCxnSpPr>
          <p:cNvPr id="19" name="Straight Connector 18"/>
          <p:cNvCxnSpPr/>
          <p:nvPr userDrawn="1"/>
        </p:nvCxnSpPr>
        <p:spPr>
          <a:xfrm flipH="1">
            <a:off x="6651789" y="1335314"/>
            <a:ext cx="1" cy="4760687"/>
          </a:xfrm>
          <a:prstGeom prst="line">
            <a:avLst/>
          </a:prstGeom>
          <a:ln w="76200" cap="rnd">
            <a:gradFill>
              <a:gsLst>
                <a:gs pos="0">
                  <a:schemeClr val="tx1"/>
                </a:gs>
                <a:gs pos="50000">
                  <a:schemeClr val="accent4"/>
                </a:gs>
                <a:gs pos="100000">
                  <a:schemeClr val="tx2"/>
                </a:gs>
              </a:gsLst>
              <a:lin ang="120000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_Segue Slide option 3">
    <p:spTree>
      <p:nvGrpSpPr>
        <p:cNvPr id="1" name=""/>
        <p:cNvGrpSpPr/>
        <p:nvPr/>
      </p:nvGrpSpPr>
      <p:grpSpPr>
        <a:xfrm>
          <a:off x="0" y="0"/>
          <a:ext cx="0" cy="0"/>
          <a:chOff x="0" y="0"/>
          <a:chExt cx="0" cy="0"/>
        </a:xfrm>
      </p:grpSpPr>
      <p:grpSp>
        <p:nvGrpSpPr>
          <p:cNvPr id="3" name="Group 17"/>
          <p:cNvGrpSpPr/>
          <p:nvPr userDrawn="1"/>
        </p:nvGrpSpPr>
        <p:grpSpPr>
          <a:xfrm>
            <a:off x="0" y="0"/>
            <a:ext cx="12188825" cy="6858000"/>
            <a:chOff x="0" y="0"/>
            <a:chExt cx="9144000" cy="6858000"/>
          </a:xfrm>
        </p:grpSpPr>
        <p:sp>
          <p:nvSpPr>
            <p:cNvPr id="15" name="Rectangle 14"/>
            <p:cNvSpPr/>
            <p:nvPr userDrawn="1"/>
          </p:nvSpPr>
          <p:spPr>
            <a:xfrm flipH="1">
              <a:off x="0" y="0"/>
              <a:ext cx="9144000" cy="6858000"/>
            </a:xfrm>
            <a:prstGeom prst="rect">
              <a:avLst/>
            </a:prstGeom>
            <a:gradFill flip="none" rotWithShape="1">
              <a:gsLst>
                <a:gs pos="0">
                  <a:schemeClr val="tx1">
                    <a:lumMod val="60000"/>
                    <a:lumOff val="40000"/>
                    <a:alpha val="50000"/>
                  </a:schemeClr>
                </a:gs>
                <a:gs pos="100000">
                  <a:srgbClr val="BCBDB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sp>
          <p:nvSpPr>
            <p:cNvPr id="16" name="Rectangle 15"/>
            <p:cNvSpPr/>
            <p:nvPr userDrawn="1"/>
          </p:nvSpPr>
          <p:spPr>
            <a:xfrm>
              <a:off x="2771776" y="0"/>
              <a:ext cx="6372224" cy="4779168"/>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sp>
          <p:nvSpPr>
            <p:cNvPr id="17" name="Rectangle 16"/>
            <p:cNvSpPr/>
            <p:nvPr userDrawn="1"/>
          </p:nvSpPr>
          <p:spPr>
            <a:xfrm>
              <a:off x="5219700" y="3694176"/>
              <a:ext cx="3924300" cy="3163823"/>
            </a:xfrm>
            <a:prstGeom prst="rect">
              <a:avLst/>
            </a:prstGeom>
            <a:gradFill flip="none" rotWithShape="1">
              <a:gsLst>
                <a:gs pos="20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grpSp>
      <p:sp>
        <p:nvSpPr>
          <p:cNvPr id="49" name="Rectangle 48"/>
          <p:cNvSpPr/>
          <p:nvPr userDrawn="1"/>
        </p:nvSpPr>
        <p:spPr>
          <a:xfrm>
            <a:off x="0" y="0"/>
            <a:ext cx="12188825" cy="6858000"/>
          </a:xfrm>
          <a:prstGeom prst="rect">
            <a:avLst/>
          </a:prstGeom>
          <a:gradFill flip="none" rotWithShape="1">
            <a:gsLst>
              <a:gs pos="0">
                <a:schemeClr val="tx1">
                  <a:lumMod val="60000"/>
                  <a:lumOff val="40000"/>
                  <a:alpha val="50000"/>
                </a:schemeClr>
              </a:gs>
              <a:gs pos="100000">
                <a:srgbClr val="BCBDB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pic>
        <p:nvPicPr>
          <p:cNvPr id="116" name="Picture 2"/>
          <p:cNvPicPr>
            <a:picLocks noChangeAspect="1" noChangeArrowheads="1"/>
          </p:cNvPicPr>
          <p:nvPr userDrawn="1"/>
        </p:nvPicPr>
        <p:blipFill>
          <a:blip r:embed="rId2"/>
          <a:srcRect r="54586" b="20650"/>
          <a:stretch>
            <a:fillRect/>
          </a:stretch>
        </p:blipFill>
        <p:spPr bwMode="auto">
          <a:xfrm>
            <a:off x="6294882" y="152740"/>
            <a:ext cx="5893943" cy="6705260"/>
          </a:xfrm>
          <a:prstGeom prst="rect">
            <a:avLst/>
          </a:prstGeom>
          <a:noFill/>
          <a:ln w="9525">
            <a:noFill/>
            <a:miter lim="800000"/>
            <a:headEnd/>
            <a:tailEnd/>
          </a:ln>
          <a:effectLst/>
        </p:spPr>
      </p:pic>
      <p:sp>
        <p:nvSpPr>
          <p:cNvPr id="115" name="Rectangle 114"/>
          <p:cNvSpPr/>
          <p:nvPr userDrawn="1"/>
        </p:nvSpPr>
        <p:spPr>
          <a:xfrm>
            <a:off x="6957788" y="3694178"/>
            <a:ext cx="5231037" cy="3163823"/>
          </a:xfrm>
          <a:prstGeom prst="rect">
            <a:avLst/>
          </a:prstGeom>
          <a:gradFill flip="none" rotWithShape="1">
            <a:gsLst>
              <a:gs pos="45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sp>
        <p:nvSpPr>
          <p:cNvPr id="6" name="Slide Number Placeholder 5"/>
          <p:cNvSpPr>
            <a:spLocks noGrp="1"/>
          </p:cNvSpPr>
          <p:nvPr>
            <p:ph type="sldNum" sz="quarter" idx="12"/>
          </p:nvPr>
        </p:nvSpPr>
        <p:spPr>
          <a:xfrm>
            <a:off x="11444078" y="6555896"/>
            <a:ext cx="442143" cy="276224"/>
          </a:xfrm>
          <a:prstGeom prst="rect">
            <a:avLst/>
          </a:prstGeom>
        </p:spPr>
        <p:txBody>
          <a:bodyPr/>
          <a:lstStyle/>
          <a:p>
            <a:pPr fontAlgn="base">
              <a:spcBef>
                <a:spcPct val="0"/>
              </a:spcBef>
              <a:spcAft>
                <a:spcPct val="0"/>
              </a:spcAft>
            </a:pPr>
            <a:fld id="{1D575263-538E-4A76-B776-5D256C7962A2}" type="slidenum">
              <a:rPr lang="en-US" smtClean="0">
                <a:solidFill>
                  <a:prstClr val="black"/>
                </a:solidFill>
                <a:cs typeface="Arial" charset="0"/>
              </a:rPr>
              <a:pPr fontAlgn="base">
                <a:spcBef>
                  <a:spcPct val="0"/>
                </a:spcBef>
                <a:spcAft>
                  <a:spcPct val="0"/>
                </a:spcAft>
              </a:pPr>
              <a:t>‹#›</a:t>
            </a:fld>
            <a:endParaRPr lang="en-US" dirty="0">
              <a:solidFill>
                <a:prstClr val="black"/>
              </a:solidFill>
              <a:cs typeface="Arial" charset="0"/>
            </a:endParaRPr>
          </a:p>
        </p:txBody>
      </p:sp>
      <p:sp>
        <p:nvSpPr>
          <p:cNvPr id="50" name="Rectangle 49"/>
          <p:cNvSpPr/>
          <p:nvPr userDrawn="1"/>
        </p:nvSpPr>
        <p:spPr>
          <a:xfrm>
            <a:off x="3694739" y="0"/>
            <a:ext cx="8494086" cy="4779168"/>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pic>
        <p:nvPicPr>
          <p:cNvPr id="7189" name="Picture 21" descr="C:\Documents and Settings\alamers\Desktop\Cisco Live 2010\Supplied Artwork\Vendor Art &amp; Guidebook\Logos\CL11 Theme Logo\CL11 Theme Logo\PNG RGB Transparent\CL11_Theme_G2_RGB.png"/>
          <p:cNvPicPr>
            <a:picLocks noChangeAspect="1" noChangeArrowheads="1"/>
          </p:cNvPicPr>
          <p:nvPr userDrawn="1"/>
        </p:nvPicPr>
        <p:blipFill>
          <a:blip r:embed="rId3"/>
          <a:srcRect/>
          <a:stretch>
            <a:fillRect/>
          </a:stretch>
        </p:blipFill>
        <p:spPr bwMode="auto">
          <a:xfrm>
            <a:off x="9563277" y="546847"/>
            <a:ext cx="2426859" cy="418370"/>
          </a:xfrm>
          <a:prstGeom prst="rect">
            <a:avLst/>
          </a:prstGeom>
          <a:noFill/>
        </p:spPr>
      </p:pic>
      <p:sp>
        <p:nvSpPr>
          <p:cNvPr id="2" name="Title 1"/>
          <p:cNvSpPr>
            <a:spLocks noGrp="1"/>
          </p:cNvSpPr>
          <p:nvPr>
            <p:ph type="title" hasCustomPrompt="1"/>
          </p:nvPr>
        </p:nvSpPr>
        <p:spPr>
          <a:xfrm>
            <a:off x="795660" y="2672719"/>
            <a:ext cx="10360501" cy="1362075"/>
          </a:xfrm>
        </p:spPr>
        <p:txBody>
          <a:bodyPr anchor="b"/>
          <a:lstStyle>
            <a:lvl1pPr algn="l">
              <a:defRPr sz="4000" b="1" cap="none"/>
            </a:lvl1pPr>
          </a:lstStyle>
          <a:p>
            <a:r>
              <a:rPr lang="en-US" dirty="0" smtClean="0"/>
              <a:t>Click to edit master title style</a:t>
            </a:r>
            <a:endParaRPr lang="en-US" dirty="0"/>
          </a:p>
        </p:txBody>
      </p:sp>
    </p:spTree>
    <p:extLst>
      <p:ext uri="{BB962C8B-B14F-4D97-AF65-F5344CB8AC3E}">
        <p14:creationId xmlns:p14="http://schemas.microsoft.com/office/powerpoint/2010/main" val="1933657935"/>
      </p:ext>
    </p:extLst>
  </p:cSld>
  <p:clrMapOvr>
    <a:masterClrMapping/>
  </p:clrMapOvr>
  <p:transition xmlns:p14="http://schemas.microsoft.com/office/powerpoint/2010/mai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19" name="Picture 3"/>
          <p:cNvPicPr>
            <a:picLocks noChangeAspect="1" noChangeArrowheads="1"/>
          </p:cNvPicPr>
          <p:nvPr userDrawn="1"/>
        </p:nvPicPr>
        <p:blipFill>
          <a:blip r:embed="rId2"/>
          <a:srcRect l="9564" t="22044" r="1051"/>
          <a:stretch>
            <a:fillRect/>
          </a:stretch>
        </p:blipFill>
        <p:spPr bwMode="auto">
          <a:xfrm>
            <a:off x="0" y="1"/>
            <a:ext cx="12188825" cy="1435553"/>
          </a:xfrm>
          <a:prstGeom prst="rect">
            <a:avLst/>
          </a:prstGeom>
          <a:noFill/>
          <a:ln w="9525">
            <a:noFill/>
            <a:miter lim="800000"/>
            <a:headEnd/>
            <a:tailEnd/>
          </a:ln>
          <a:effectLst/>
        </p:spPr>
      </p:pic>
      <p:sp>
        <p:nvSpPr>
          <p:cNvPr id="13" name="Rectangle 12"/>
          <p:cNvSpPr/>
          <p:nvPr userDrawn="1"/>
        </p:nvSpPr>
        <p:spPr>
          <a:xfrm rot="16200000">
            <a:off x="5289549" y="-5289549"/>
            <a:ext cx="1609725" cy="12188825"/>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cxnSp>
        <p:nvCxnSpPr>
          <p:cNvPr id="23" name="Straight Connector 22"/>
          <p:cNvCxnSpPr/>
          <p:nvPr userDrawn="1"/>
        </p:nvCxnSpPr>
        <p:spPr>
          <a:xfrm>
            <a:off x="609441" y="1193513"/>
            <a:ext cx="10969943" cy="1588"/>
          </a:xfrm>
          <a:prstGeom prst="line">
            <a:avLst/>
          </a:prstGeom>
          <a:ln w="3175">
            <a:solidFill>
              <a:srgbClr val="BCBDB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p:nvPr>
        </p:nvSpPr>
        <p:spPr/>
        <p:txBody>
          <a:bodyPr/>
          <a:lstStyle/>
          <a:p>
            <a:r>
              <a:rPr lang="en-US" dirty="0" smtClean="0"/>
              <a:t>Click to edit Master title style</a:t>
            </a:r>
            <a:endParaRPr lang="en-US" dirty="0"/>
          </a:p>
        </p:txBody>
      </p:sp>
      <p:sp>
        <p:nvSpPr>
          <p:cNvPr id="3" name="Content Placeholder 2"/>
          <p:cNvSpPr>
            <a:spLocks noGrp="1"/>
          </p:cNvSpPr>
          <p:nvPr userDrawn="1">
            <p:ph sz="half" idx="1"/>
          </p:nvPr>
        </p:nvSpPr>
        <p:spPr>
          <a:xfrm>
            <a:off x="609441" y="1473201"/>
            <a:ext cx="5383398" cy="4525963"/>
          </a:xfrm>
        </p:spPr>
        <p:txBody>
          <a:bodyPr>
            <a:normAutofit/>
          </a:bodyPr>
          <a:lstStyle>
            <a:lvl1pPr algn="l" defTabSz="914400" rtl="0" eaLnBrk="1" latinLnBrk="0" hangingPunct="1">
              <a:lnSpc>
                <a:spcPct val="90000"/>
              </a:lnSpc>
              <a:spcBef>
                <a:spcPts val="1200"/>
              </a:spcBef>
              <a:defRPr lang="en-US" sz="2000" kern="1200" dirty="0" smtClean="0">
                <a:solidFill>
                  <a:schemeClr val="tx1"/>
                </a:solidFill>
                <a:latin typeface="+mn-lt"/>
                <a:ea typeface="+mn-ea"/>
                <a:cs typeface="+mn-cs"/>
              </a:defRPr>
            </a:lvl1pPr>
            <a:lvl2pPr algn="l" defTabSz="914400" rtl="0" eaLnBrk="1" latinLnBrk="0" hangingPunct="1">
              <a:lnSpc>
                <a:spcPct val="90000"/>
              </a:lnSpc>
              <a:spcBef>
                <a:spcPts val="1200"/>
              </a:spcBef>
              <a:defRPr lang="en-US" sz="1600" kern="1200" dirty="0" smtClean="0">
                <a:solidFill>
                  <a:schemeClr val="tx1"/>
                </a:solidFill>
                <a:latin typeface="+mn-lt"/>
                <a:ea typeface="+mn-ea"/>
                <a:cs typeface="+mn-cs"/>
              </a:defRPr>
            </a:lvl2pPr>
            <a:lvl3pPr algn="l" defTabSz="914400" rtl="0" eaLnBrk="1" latinLnBrk="0" hangingPunct="1">
              <a:lnSpc>
                <a:spcPct val="90000"/>
              </a:lnSpc>
              <a:spcBef>
                <a:spcPts val="1200"/>
              </a:spcBef>
              <a:defRPr lang="en-US" sz="1400" kern="1200" dirty="0" smtClean="0">
                <a:solidFill>
                  <a:schemeClr val="tx1"/>
                </a:solidFill>
                <a:latin typeface="+mn-lt"/>
                <a:ea typeface="+mn-ea"/>
                <a:cs typeface="+mn-cs"/>
              </a:defRPr>
            </a:lvl3pPr>
            <a:lvl4pPr algn="l" defTabSz="914400" rtl="0" eaLnBrk="1" latinLnBrk="0" hangingPunct="1">
              <a:lnSpc>
                <a:spcPct val="90000"/>
              </a:lnSpc>
              <a:spcBef>
                <a:spcPts val="1200"/>
              </a:spcBef>
              <a:defRPr lang="en-US" sz="1200" kern="1200" dirty="0" smtClean="0">
                <a:solidFill>
                  <a:schemeClr val="tx1"/>
                </a:solidFill>
                <a:latin typeface="+mn-lt"/>
                <a:ea typeface="+mn-ea"/>
                <a:cs typeface="+mn-cs"/>
              </a:defRPr>
            </a:lvl4pPr>
            <a:lvl5pPr algn="l" defTabSz="914400" rtl="0" eaLnBrk="1" latinLnBrk="0" hangingPunct="1">
              <a:lnSpc>
                <a:spcPct val="90000"/>
              </a:lnSpc>
              <a:spcBef>
                <a:spcPts val="1200"/>
              </a:spcBef>
              <a:defRPr lang="en-US" sz="1000"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userDrawn="1">
            <p:ph sz="half" idx="2"/>
          </p:nvPr>
        </p:nvSpPr>
        <p:spPr>
          <a:xfrm>
            <a:off x="6195986" y="1473201"/>
            <a:ext cx="5383398" cy="4525963"/>
          </a:xfrm>
        </p:spPr>
        <p:txBody>
          <a:bodyPr>
            <a:normAutofit/>
          </a:bodyPr>
          <a:lstStyle>
            <a:lvl1pPr algn="l" defTabSz="914400" rtl="0" eaLnBrk="1" latinLnBrk="0" hangingPunct="1">
              <a:lnSpc>
                <a:spcPct val="90000"/>
              </a:lnSpc>
              <a:spcBef>
                <a:spcPts val="1200"/>
              </a:spcBef>
              <a:defRPr lang="en-US" sz="2000" kern="1200" dirty="0" smtClean="0">
                <a:solidFill>
                  <a:schemeClr val="tx1"/>
                </a:solidFill>
                <a:latin typeface="+mn-lt"/>
                <a:ea typeface="+mn-ea"/>
                <a:cs typeface="+mn-cs"/>
              </a:defRPr>
            </a:lvl1pPr>
            <a:lvl2pPr algn="l" defTabSz="914400" rtl="0" eaLnBrk="1" latinLnBrk="0" hangingPunct="1">
              <a:lnSpc>
                <a:spcPct val="90000"/>
              </a:lnSpc>
              <a:spcBef>
                <a:spcPts val="1200"/>
              </a:spcBef>
              <a:defRPr lang="en-US" sz="1600" kern="1200" dirty="0" smtClean="0">
                <a:solidFill>
                  <a:schemeClr val="tx1"/>
                </a:solidFill>
                <a:latin typeface="+mn-lt"/>
                <a:ea typeface="+mn-ea"/>
                <a:cs typeface="+mn-cs"/>
              </a:defRPr>
            </a:lvl2pPr>
            <a:lvl3pPr algn="l" defTabSz="914400" rtl="0" eaLnBrk="1" latinLnBrk="0" hangingPunct="1">
              <a:lnSpc>
                <a:spcPct val="90000"/>
              </a:lnSpc>
              <a:spcBef>
                <a:spcPts val="1200"/>
              </a:spcBef>
              <a:defRPr lang="en-US" sz="1400" kern="1200" dirty="0" smtClean="0">
                <a:solidFill>
                  <a:schemeClr val="tx1"/>
                </a:solidFill>
                <a:latin typeface="+mn-lt"/>
                <a:ea typeface="+mn-ea"/>
                <a:cs typeface="+mn-cs"/>
              </a:defRPr>
            </a:lvl3pPr>
            <a:lvl4pPr algn="l" defTabSz="914400" rtl="0" eaLnBrk="1" latinLnBrk="0" hangingPunct="1">
              <a:lnSpc>
                <a:spcPct val="90000"/>
              </a:lnSpc>
              <a:spcBef>
                <a:spcPts val="1200"/>
              </a:spcBef>
              <a:defRPr lang="en-US" sz="1200" kern="1200" dirty="0" smtClean="0">
                <a:solidFill>
                  <a:schemeClr val="tx1"/>
                </a:solidFill>
                <a:latin typeface="+mn-lt"/>
                <a:ea typeface="+mn-ea"/>
                <a:cs typeface="+mn-cs"/>
              </a:defRPr>
            </a:lvl4pPr>
            <a:lvl5pPr algn="l" defTabSz="914400" rtl="0" eaLnBrk="1" latinLnBrk="0" hangingPunct="1">
              <a:lnSpc>
                <a:spcPct val="90000"/>
              </a:lnSpc>
              <a:spcBef>
                <a:spcPts val="1200"/>
              </a:spcBef>
              <a:defRPr lang="en-US" sz="1000"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userDrawn="1"/>
        </p:nvCxnSpPr>
        <p:spPr>
          <a:xfrm>
            <a:off x="609441" y="1193513"/>
            <a:ext cx="10969943" cy="1588"/>
          </a:xfrm>
          <a:prstGeom prst="line">
            <a:avLst/>
          </a:prstGeom>
          <a:ln w="3175">
            <a:solidFill>
              <a:srgbClr val="BCBD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820834"/>
      </p:ext>
    </p:extLst>
  </p:cSld>
  <p:clrMapOvr>
    <a:masterClrMapping/>
  </p:clrMapOvr>
  <p:transition xmlns:p14="http://schemas.microsoft.com/office/powerpoint/2010/main">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cSld name="3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3956" y="304800"/>
            <a:ext cx="10857788"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73957" y="1520826"/>
            <a:ext cx="10584809" cy="3571875"/>
          </a:xfrm>
        </p:spPr>
        <p:txBody>
          <a:bodyPr/>
          <a:lstStyle/>
          <a:p>
            <a:endParaRPr lang="en-US" dirty="0"/>
          </a:p>
        </p:txBody>
      </p:sp>
    </p:spTree>
    <p:extLst>
      <p:ext uri="{BB962C8B-B14F-4D97-AF65-F5344CB8AC3E}">
        <p14:creationId xmlns:p14="http://schemas.microsoft.com/office/powerpoint/2010/main" val="39061924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2_Bullet_Title only">
    <p:spTree>
      <p:nvGrpSpPr>
        <p:cNvPr id="1" name=""/>
        <p:cNvGrpSpPr/>
        <p:nvPr/>
      </p:nvGrpSpPr>
      <p:grpSpPr>
        <a:xfrm>
          <a:off x="0" y="0"/>
          <a:ext cx="0" cy="0"/>
          <a:chOff x="0" y="0"/>
          <a:chExt cx="0" cy="0"/>
        </a:xfrm>
      </p:grpSpPr>
      <p:sp>
        <p:nvSpPr>
          <p:cNvPr id="5" name="Rectangle 4"/>
          <p:cNvSpPr/>
          <p:nvPr/>
        </p:nvSpPr>
        <p:spPr>
          <a:xfrm>
            <a:off x="357679" y="6341533"/>
            <a:ext cx="11443194" cy="2286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smtClean="0">
              <a:solidFill>
                <a:srgbClr val="FFFFFF"/>
              </a:solidFill>
            </a:endParaRPr>
          </a:p>
        </p:txBody>
      </p:sp>
      <p:sp>
        <p:nvSpPr>
          <p:cNvPr id="6" name="Title 1"/>
          <p:cNvSpPr>
            <a:spLocks noGrp="1"/>
          </p:cNvSpPr>
          <p:nvPr>
            <p:ph type="title"/>
          </p:nvPr>
        </p:nvSpPr>
        <p:spPr>
          <a:xfrm>
            <a:off x="306190" y="262877"/>
            <a:ext cx="11438251" cy="838200"/>
          </a:xfrm>
        </p:spPr>
        <p:txBody>
          <a:bodyPr/>
          <a:lstStyle>
            <a:lvl1pPr algn="l" defTabSz="914400" rtl="0" eaLnBrk="1" latinLnBrk="0" hangingPunct="1">
              <a:lnSpc>
                <a:spcPct val="80000"/>
              </a:lnSpc>
              <a:spcBef>
                <a:spcPct val="0"/>
              </a:spcBef>
              <a:buNone/>
              <a:defRPr lang="en-US" sz="32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smtClean="0"/>
              <a:t>Click to edit Master title style</a:t>
            </a:r>
            <a:endParaRPr lang="en-US" dirty="0"/>
          </a:p>
        </p:txBody>
      </p:sp>
      <p:sp>
        <p:nvSpPr>
          <p:cNvPr id="9" name="Text Placeholder 17"/>
          <p:cNvSpPr>
            <a:spLocks noGrp="1"/>
          </p:cNvSpPr>
          <p:nvPr>
            <p:ph type="body" sz="quarter" idx="17"/>
          </p:nvPr>
        </p:nvSpPr>
        <p:spPr>
          <a:xfrm>
            <a:off x="306190" y="1109540"/>
            <a:ext cx="11443194" cy="274320"/>
          </a:xfrm>
          <a:ln>
            <a:noFill/>
          </a:ln>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2000" b="0" kern="1200" spc="0" baseline="0" dirty="0" smtClean="0">
                <a:solidFill>
                  <a:schemeClr val="accent5"/>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7" name="Rectangle 6"/>
          <p:cNvSpPr/>
          <p:nvPr userDrawn="1"/>
        </p:nvSpPr>
        <p:spPr>
          <a:xfrm>
            <a:off x="357679" y="6341533"/>
            <a:ext cx="11443194" cy="2286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smtClean="0">
              <a:solidFill>
                <a:srgbClr val="FFFFFF"/>
              </a:solidFill>
            </a:endParaRPr>
          </a:p>
        </p:txBody>
      </p:sp>
    </p:spTree>
    <p:extLst>
      <p:ext uri="{BB962C8B-B14F-4D97-AF65-F5344CB8AC3E}">
        <p14:creationId xmlns:p14="http://schemas.microsoft.com/office/powerpoint/2010/main" val="76433872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7008574" cy="3144838"/>
          </a:xfrm>
          <a:prstGeom prst="rect">
            <a:avLst/>
          </a:prstGeom>
          <a:solidFill>
            <a:srgbClr val="015F85"/>
          </a:solidFill>
          <a:ln w="25400" algn="ctr">
            <a:noFill/>
            <a:miter lim="800000"/>
            <a:headEnd/>
            <a:tailEnd/>
          </a:ln>
          <a:effectLst/>
        </p:spPr>
        <p:txBody>
          <a:bodyPr wrap="none" anchor="ctr"/>
          <a:lstStyle/>
          <a:p>
            <a:pPr eaLnBrk="0" fontAlgn="base" hangingPunct="0">
              <a:lnSpc>
                <a:spcPct val="90000"/>
              </a:lnSpc>
              <a:spcBef>
                <a:spcPct val="0"/>
              </a:spcBef>
              <a:spcAft>
                <a:spcPct val="0"/>
              </a:spcAft>
              <a:defRPr/>
            </a:pPr>
            <a:endParaRPr lang="en-US" sz="3000" b="1" dirty="0">
              <a:solidFill>
                <a:srgbClr val="000000"/>
              </a:solidFill>
            </a:endParaRPr>
          </a:p>
        </p:txBody>
      </p:sp>
      <p:pic>
        <p:nvPicPr>
          <p:cNvPr id="5" name="Picture 3" descr="MAE00784"/>
          <p:cNvPicPr preferRelativeResize="0">
            <a:picLocks noChangeAspect="1" noChangeArrowheads="1"/>
          </p:cNvPicPr>
          <p:nvPr/>
        </p:nvPicPr>
        <p:blipFill>
          <a:blip r:embed="rId2" cstate="print"/>
          <a:srcRect/>
          <a:stretch>
            <a:fillRect/>
          </a:stretch>
        </p:blipFill>
        <p:spPr bwMode="auto">
          <a:xfrm>
            <a:off x="6949323" y="0"/>
            <a:ext cx="5239502" cy="3144838"/>
          </a:xfrm>
          <a:prstGeom prst="rect">
            <a:avLst/>
          </a:prstGeom>
          <a:noFill/>
          <a:ln w="9525">
            <a:noFill/>
            <a:miter lim="800000"/>
            <a:headEnd/>
            <a:tailEnd/>
          </a:ln>
        </p:spPr>
      </p:pic>
      <p:sp>
        <p:nvSpPr>
          <p:cNvPr id="75782" name="Rectangle 6"/>
          <p:cNvSpPr>
            <a:spLocks noGrp="1" noChangeArrowheads="1"/>
          </p:cNvSpPr>
          <p:nvPr>
            <p:ph type="ctrTitle"/>
          </p:nvPr>
        </p:nvSpPr>
        <p:spPr bwMode="white">
          <a:xfrm>
            <a:off x="867608" y="3390900"/>
            <a:ext cx="9247425" cy="420688"/>
          </a:xfrm>
          <a:ln/>
        </p:spPr>
        <p:txBody>
          <a:bodyPr anchor="t"/>
          <a:lstStyle>
            <a:lvl1pPr>
              <a:defRPr sz="2000">
                <a:solidFill>
                  <a:schemeClr val="bg2"/>
                </a:solidFill>
              </a:defRPr>
            </a:lvl1pPr>
          </a:lstStyle>
          <a:p>
            <a:r>
              <a:rPr lang="en-US"/>
              <a:t>Module Title, Size 20</a:t>
            </a:r>
          </a:p>
        </p:txBody>
      </p:sp>
      <p:sp>
        <p:nvSpPr>
          <p:cNvPr id="75783" name="Rectangle 7"/>
          <p:cNvSpPr>
            <a:spLocks noGrp="1" noChangeArrowheads="1"/>
          </p:cNvSpPr>
          <p:nvPr>
            <p:ph type="subTitle" idx="1"/>
          </p:nvPr>
        </p:nvSpPr>
        <p:spPr>
          <a:xfrm>
            <a:off x="867608" y="1312863"/>
            <a:ext cx="4727402" cy="841375"/>
          </a:xfrm>
          <a:ln/>
        </p:spPr>
        <p:txBody>
          <a:bodyPr anchor="ctr"/>
          <a:lstStyle>
            <a:lvl1pPr>
              <a:lnSpc>
                <a:spcPct val="90000"/>
              </a:lnSpc>
              <a:spcBef>
                <a:spcPct val="0"/>
              </a:spcBef>
              <a:defRPr sz="3000">
                <a:solidFill>
                  <a:schemeClr val="bg1"/>
                </a:solidFill>
              </a:defRPr>
            </a:lvl1pPr>
          </a:lstStyle>
          <a:p>
            <a:r>
              <a:rPr lang="en-US"/>
              <a:t>Lesson Title,</a:t>
            </a:r>
            <a:br>
              <a:rPr lang="en-US"/>
            </a:br>
            <a:r>
              <a:rPr lang="en-US"/>
              <a:t>Size 30</a:t>
            </a:r>
          </a:p>
        </p:txBody>
      </p:sp>
    </p:spTree>
    <p:extLst>
      <p:ext uri="{BB962C8B-B14F-4D97-AF65-F5344CB8AC3E}">
        <p14:creationId xmlns:p14="http://schemas.microsoft.com/office/powerpoint/2010/main" val="3628958254"/>
      </p:ext>
    </p:extLst>
  </p:cSld>
  <p:clrMapOvr>
    <a:masterClrMapping/>
  </p:clrMapOvr>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5694901"/>
      </p:ext>
    </p:extLst>
  </p:cSld>
  <p:clrMapOvr>
    <a:masterClrMapping/>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0415801"/>
      </p:ext>
    </p:extLst>
  </p:cSld>
  <p:clrMapOvr>
    <a:masterClrMapping/>
  </p:clrMapOvr>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781176"/>
            <a:ext cx="5190831"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781176"/>
            <a:ext cx="5190832"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2915881"/>
      </p:ext>
    </p:extLst>
  </p:cSld>
  <p:clrMapOvr>
    <a:masterClrMapping/>
  </p:clrMapOvr>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648875"/>
      </p:ext>
    </p:extLst>
  </p:cSld>
  <p:clrMapOvr>
    <a:masterClrMapping/>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364813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733259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70973"/>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8533010"/>
      </p:ext>
    </p:extLst>
  </p:cSld>
  <p:clrMapOvr>
    <a:masterClrMapping/>
  </p:clrMapOvr>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6241037"/>
      </p:ext>
    </p:extLst>
  </p:cSld>
  <p:clrMapOvr>
    <a:masterClrMapping/>
  </p:clrMapOvr>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6677845"/>
      </p:ext>
    </p:extLst>
  </p:cSld>
  <p:clrMapOvr>
    <a:masterClrMapping/>
  </p:clrMapOvr>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885" y="457200"/>
            <a:ext cx="2712860" cy="489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3957" y="457200"/>
            <a:ext cx="7941781" cy="489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9682541"/>
      </p:ext>
    </p:extLst>
  </p:cSld>
  <p:clrMapOvr>
    <a:masterClrMapping/>
  </p:clrMapOvr>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45012" y="1446757"/>
            <a:ext cx="11202066" cy="4954044"/>
          </a:xfrm>
        </p:spPr>
        <p:txBody>
          <a:bodyPr lIns="91440" tIns="45720" rIns="91440" bIns="45720"/>
          <a:lstStyle>
            <a:lvl1pPr>
              <a:spcBef>
                <a:spcPts val="800"/>
              </a:spcBef>
              <a:buClr>
                <a:srgbClr val="168ACB"/>
              </a:buClr>
              <a:defRPr>
                <a:solidFill>
                  <a:srgbClr val="000000"/>
                </a:solidFill>
              </a:defRPr>
            </a:lvl1pPr>
            <a:lvl2pPr>
              <a:spcBef>
                <a:spcPts val="533"/>
              </a:spcBef>
              <a:defRPr>
                <a:solidFill>
                  <a:srgbClr val="000000"/>
                </a:solidFill>
              </a:defRPr>
            </a:lvl2pPr>
            <a:lvl3pPr>
              <a:lnSpc>
                <a:spcPct val="90000"/>
              </a:lnSpc>
              <a:spcBef>
                <a:spcPts val="267"/>
              </a:spcBef>
              <a:defRPr>
                <a:solidFill>
                  <a:srgbClr val="000000"/>
                </a:solidFill>
              </a:defRPr>
            </a:lvl3pPr>
            <a:lvl4pPr>
              <a:lnSpc>
                <a:spcPct val="90000"/>
              </a:lnSpc>
              <a:spcBef>
                <a:spcPts val="267"/>
              </a:spcBef>
              <a:defRPr>
                <a:solidFill>
                  <a:srgbClr val="000000"/>
                </a:solidFill>
              </a:defRPr>
            </a:lvl4pPr>
            <a:lvl5pPr>
              <a:spcBef>
                <a:spcPts val="900"/>
              </a:spcBef>
              <a:defRPr>
                <a:solidFill>
                  <a:schemeClr val="tx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9095943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5" name="Slide Number Placeholder 6"/>
          <p:cNvSpPr>
            <a:spLocks noGrp="1"/>
          </p:cNvSpPr>
          <p:nvPr>
            <p:ph type="sldNum" sz="quarter" idx="4"/>
          </p:nvPr>
        </p:nvSpPr>
        <p:spPr>
          <a:xfrm>
            <a:off x="11708279" y="6605683"/>
            <a:ext cx="489010" cy="252317"/>
          </a:xfrm>
          <a:prstGeom prst="rect">
            <a:avLst/>
          </a:prstGeom>
        </p:spPr>
        <p:txBody>
          <a:bodyPr vert="horz" lIns="91440" tIns="45720" rIns="91440" bIns="45720" rtlCol="0" anchor="ctr"/>
          <a:lstStyle>
            <a:lvl1pPr algn="r">
              <a:defRPr sz="933">
                <a:solidFill>
                  <a:schemeClr val="tx2"/>
                </a:solidFill>
              </a:defRPr>
            </a:lvl1pPr>
          </a:lstStyle>
          <a:p>
            <a:pPr defTabSz="685629">
              <a:defRPr/>
            </a:pPr>
            <a:fld id="{2F5CCB13-0A32-4557-88E9-079F0C330695}" type="slidenum">
              <a:rPr lang="en-US" kern="0" smtClean="0">
                <a:solidFill>
                  <a:srgbClr val="595959"/>
                </a:solidFill>
              </a:rPr>
              <a:pPr defTabSz="685629">
                <a:defRPr/>
              </a:pPr>
              <a:t>‹#›</a:t>
            </a:fld>
            <a:endParaRPr lang="en-US" kern="0" dirty="0">
              <a:solidFill>
                <a:srgbClr val="595959"/>
              </a:solidFill>
            </a:endParaRPr>
          </a:p>
        </p:txBody>
      </p:sp>
    </p:spTree>
    <p:extLst>
      <p:ext uri="{BB962C8B-B14F-4D97-AF65-F5344CB8AC3E}">
        <p14:creationId xmlns:p14="http://schemas.microsoft.com/office/powerpoint/2010/main" val="16246708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Subtitle and Bullet">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1"/>
            <a:ext cx="12197289" cy="1572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5012" y="55192"/>
            <a:ext cx="11214596" cy="1020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45012" y="1767418"/>
            <a:ext cx="11214596" cy="4606041"/>
          </a:xfrm>
        </p:spPr>
        <p:txBody>
          <a:bodyPr lIns="91440" tIns="45720" rIns="91440" bIns="45720"/>
          <a:lstStyle>
            <a:lvl1pPr>
              <a:spcBef>
                <a:spcPts val="1600"/>
              </a:spcBef>
              <a:buClr>
                <a:srgbClr val="168ACB"/>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0"/>
          </p:nvPr>
        </p:nvSpPr>
        <p:spPr>
          <a:xfrm>
            <a:off x="439842" y="1043177"/>
            <a:ext cx="11201530"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bg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US" dirty="0" smtClean="0"/>
              <a:t>Click to edit Master text styles</a:t>
            </a:r>
            <a:endParaRPr lang="en-US" dirty="0"/>
          </a:p>
        </p:txBody>
      </p:sp>
      <p:sp>
        <p:nvSpPr>
          <p:cNvPr id="7" name="Slide Number Placeholder 6"/>
          <p:cNvSpPr>
            <a:spLocks noGrp="1"/>
          </p:cNvSpPr>
          <p:nvPr>
            <p:ph type="sldNum" sz="quarter" idx="4"/>
          </p:nvPr>
        </p:nvSpPr>
        <p:spPr>
          <a:xfrm>
            <a:off x="11708279" y="6605683"/>
            <a:ext cx="489010" cy="252317"/>
          </a:xfrm>
          <a:prstGeom prst="rect">
            <a:avLst/>
          </a:prstGeom>
        </p:spPr>
        <p:txBody>
          <a:bodyPr vert="horz" lIns="91440" tIns="45720" rIns="91440" bIns="45720" rtlCol="0" anchor="ctr"/>
          <a:lstStyle>
            <a:lvl1pPr algn="r">
              <a:defRPr sz="933">
                <a:solidFill>
                  <a:schemeClr val="tx2"/>
                </a:solidFill>
              </a:defRPr>
            </a:lvl1pPr>
          </a:lstStyle>
          <a:p>
            <a:pPr defTabSz="685629">
              <a:defRPr/>
            </a:pPr>
            <a:fld id="{2F5CCB13-0A32-4557-88E9-079F0C330695}" type="slidenum">
              <a:rPr lang="en-US" kern="0" smtClean="0">
                <a:solidFill>
                  <a:srgbClr val="595959"/>
                </a:solidFill>
              </a:rPr>
              <a:pPr defTabSz="685629">
                <a:defRPr/>
              </a:pPr>
              <a:t>‹#›</a:t>
            </a:fld>
            <a:endParaRPr lang="en-US" kern="0" dirty="0">
              <a:solidFill>
                <a:srgbClr val="595959"/>
              </a:solidFill>
            </a:endParaRPr>
          </a:p>
        </p:txBody>
      </p:sp>
    </p:spTree>
    <p:extLst>
      <p:ext uri="{BB962C8B-B14F-4D97-AF65-F5344CB8AC3E}">
        <p14:creationId xmlns:p14="http://schemas.microsoft.com/office/powerpoint/2010/main" val="18770876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1"/>
            <a:ext cx="12197289" cy="1572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6" name="Text Placeholder 5"/>
          <p:cNvSpPr>
            <a:spLocks noGrp="1"/>
          </p:cNvSpPr>
          <p:nvPr>
            <p:ph type="body" sz="quarter" idx="10"/>
          </p:nvPr>
        </p:nvSpPr>
        <p:spPr>
          <a:xfrm>
            <a:off x="438798" y="1043177"/>
            <a:ext cx="11201530"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bg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US" dirty="0" smtClean="0"/>
              <a:t>Click to edit Master text styles</a:t>
            </a:r>
            <a:endParaRPr lang="en-US" dirty="0"/>
          </a:p>
        </p:txBody>
      </p:sp>
      <p:sp>
        <p:nvSpPr>
          <p:cNvPr id="8" name="Slide Number Placeholder 6"/>
          <p:cNvSpPr>
            <a:spLocks noGrp="1"/>
          </p:cNvSpPr>
          <p:nvPr>
            <p:ph type="sldNum" sz="quarter" idx="4"/>
          </p:nvPr>
        </p:nvSpPr>
        <p:spPr>
          <a:xfrm>
            <a:off x="11708279" y="6605683"/>
            <a:ext cx="489010" cy="252317"/>
          </a:xfrm>
          <a:prstGeom prst="rect">
            <a:avLst/>
          </a:prstGeom>
        </p:spPr>
        <p:txBody>
          <a:bodyPr vert="horz" lIns="91440" tIns="45720" rIns="91440" bIns="45720" rtlCol="0" anchor="ctr"/>
          <a:lstStyle>
            <a:lvl1pPr algn="r">
              <a:defRPr sz="933">
                <a:solidFill>
                  <a:schemeClr val="tx2"/>
                </a:solidFill>
              </a:defRPr>
            </a:lvl1pPr>
          </a:lstStyle>
          <a:p>
            <a:pPr defTabSz="685629">
              <a:defRPr/>
            </a:pPr>
            <a:fld id="{2F5CCB13-0A32-4557-88E9-079F0C330695}" type="slidenum">
              <a:rPr lang="en-US" kern="0" smtClean="0">
                <a:solidFill>
                  <a:srgbClr val="595959"/>
                </a:solidFill>
              </a:rPr>
              <a:pPr defTabSz="685629">
                <a:defRPr/>
              </a:pPr>
              <a:t>‹#›</a:t>
            </a:fld>
            <a:endParaRPr lang="en-US" kern="0" dirty="0">
              <a:solidFill>
                <a:srgbClr val="595959"/>
              </a:solidFill>
            </a:endParaRPr>
          </a:p>
        </p:txBody>
      </p:sp>
    </p:spTree>
    <p:extLst>
      <p:ext uri="{BB962C8B-B14F-4D97-AF65-F5344CB8AC3E}">
        <p14:creationId xmlns:p14="http://schemas.microsoft.com/office/powerpoint/2010/main" val="1744416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Subtitle 4 Heavy Graphics">
    <p:spTree>
      <p:nvGrpSpPr>
        <p:cNvPr id="1" name=""/>
        <p:cNvGrpSpPr/>
        <p:nvPr/>
      </p:nvGrpSpPr>
      <p:grpSpPr>
        <a:xfrm>
          <a:off x="0" y="0"/>
          <a:ext cx="0" cy="0"/>
          <a:chOff x="0" y="0"/>
          <a:chExt cx="0" cy="0"/>
        </a:xfrm>
      </p:grpSpPr>
      <p:sp>
        <p:nvSpPr>
          <p:cNvPr id="3" name="Rectangle 2"/>
          <p:cNvSpPr/>
          <p:nvPr userDrawn="1"/>
        </p:nvSpPr>
        <p:spPr bwMode="auto">
          <a:xfrm>
            <a:off x="0"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chemeClr val="accent1"/>
                </a:solidFill>
              </a:defRPr>
            </a:lvl1pPr>
          </a:lstStyle>
          <a:p>
            <a:pPr lvl="0"/>
            <a:r>
              <a:rPr lang="en-US" dirty="0" smtClean="0"/>
              <a:t>Click to edit Master title style</a:t>
            </a:r>
            <a:endParaRPr lang="en-US" dirty="0"/>
          </a:p>
        </p:txBody>
      </p:sp>
      <p:sp>
        <p:nvSpPr>
          <p:cNvPr id="6" name="Text Placeholder 5"/>
          <p:cNvSpPr>
            <a:spLocks noGrp="1"/>
          </p:cNvSpPr>
          <p:nvPr>
            <p:ph type="body" sz="quarter" idx="10"/>
          </p:nvPr>
        </p:nvSpPr>
        <p:spPr>
          <a:xfrm>
            <a:off x="465328" y="760468"/>
            <a:ext cx="11204344"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tx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US" dirty="0" smtClean="0"/>
              <a:t>Click to edit Master text styles</a:t>
            </a:r>
            <a:endParaRPr lang="en-US" dirty="0"/>
          </a:p>
        </p:txBody>
      </p:sp>
      <p:sp>
        <p:nvSpPr>
          <p:cNvPr id="8" name="Slide Number Placeholder 6"/>
          <p:cNvSpPr>
            <a:spLocks noGrp="1"/>
          </p:cNvSpPr>
          <p:nvPr>
            <p:ph type="sldNum" sz="quarter" idx="4"/>
          </p:nvPr>
        </p:nvSpPr>
        <p:spPr>
          <a:xfrm>
            <a:off x="11708279" y="6605683"/>
            <a:ext cx="489010" cy="252317"/>
          </a:xfrm>
          <a:prstGeom prst="rect">
            <a:avLst/>
          </a:prstGeom>
        </p:spPr>
        <p:txBody>
          <a:bodyPr vert="horz" lIns="91440" tIns="45720" rIns="91440" bIns="45720" rtlCol="0" anchor="ctr"/>
          <a:lstStyle>
            <a:lvl1pPr algn="r">
              <a:defRPr sz="933">
                <a:solidFill>
                  <a:schemeClr val="tx2"/>
                </a:solidFill>
              </a:defRPr>
            </a:lvl1pPr>
          </a:lstStyle>
          <a:p>
            <a:pPr defTabSz="685629">
              <a:defRPr/>
            </a:pPr>
            <a:fld id="{2F5CCB13-0A32-4557-88E9-079F0C330695}" type="slidenum">
              <a:rPr lang="en-US" kern="0" smtClean="0">
                <a:solidFill>
                  <a:srgbClr val="595959"/>
                </a:solidFill>
              </a:rPr>
              <a:pPr defTabSz="685629">
                <a:defRPr/>
              </a:pPr>
              <a:t>‹#›</a:t>
            </a:fld>
            <a:endParaRPr lang="en-US" kern="0" dirty="0">
              <a:solidFill>
                <a:srgbClr val="595959"/>
              </a:solidFill>
            </a:endParaRPr>
          </a:p>
        </p:txBody>
      </p:sp>
    </p:spTree>
    <p:extLst>
      <p:ext uri="{BB962C8B-B14F-4D97-AF65-F5344CB8AC3E}">
        <p14:creationId xmlns:p14="http://schemas.microsoft.com/office/powerpoint/2010/main" val="888184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301752"/>
            <a:ext cx="5497160"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kumimoji="0" lang="en-US" sz="3600" b="0" i="0" u="none" strike="noStrike" kern="1200" cap="none" spc="0" normalizeH="0" baseline="0" dirty="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tx2"/>
                </a:solidFill>
                <a:latin typeface="+mn-lt"/>
              </a:defRPr>
            </a:lvl1pPr>
            <a:lvl2pPr marL="406400" indent="0">
              <a:buClr>
                <a:schemeClr val="accent5"/>
              </a:buClr>
              <a:buFontTx/>
              <a:buNone/>
              <a:tabLst/>
              <a:defRPr>
                <a:solidFill>
                  <a:schemeClr val="tx2"/>
                </a:solidFill>
                <a:latin typeface="+mn-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tx1"/>
                </a:solidFill>
                <a:latin typeface="+mn-lt"/>
              </a:defRPr>
            </a:lvl1pPr>
            <a:lvl2pPr marL="406400" indent="0">
              <a:buClr>
                <a:schemeClr val="accent1">
                  <a:lumMod val="40000"/>
                  <a:lumOff val="60000"/>
                </a:schemeClr>
              </a:buClr>
              <a:buFont typeface="Arial" pitchFamily="34" charset="0"/>
              <a:buNone/>
              <a:defRPr>
                <a:solidFill>
                  <a:schemeClr val="tx1"/>
                </a:solidFill>
                <a:latin typeface="+mn-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4" name="Text Placeholder 3"/>
          <p:cNvSpPr>
            <a:spLocks noGrp="1"/>
          </p:cNvSpPr>
          <p:nvPr>
            <p:ph type="body" sz="quarter" idx="13" hasCustomPrompt="1"/>
          </p:nvPr>
        </p:nvSpPr>
        <p:spPr>
          <a:xfrm>
            <a:off x="6423509" y="301752"/>
            <a:ext cx="5267039" cy="838200"/>
          </a:xfrm>
        </p:spPr>
        <p:txBody>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600" b="0" i="0" u="none" strike="noStrike" kern="1200" cap="none" spc="0" normalizeH="0" baseline="0" noProof="0" dirty="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0" normalizeH="0" baseline="0" noProof="0" dirty="0" smtClean="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rPr>
              <a:t>Two Column</a:t>
            </a:r>
            <a:br>
              <a:rPr kumimoji="0" lang="en-US" sz="3600" b="0" i="0" u="none" strike="noStrike" kern="1200" cap="none" spc="0" normalizeH="0" baseline="0" noProof="0" dirty="0" smtClean="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rPr>
            </a:br>
            <a:r>
              <a:rPr kumimoji="0" lang="en-US" sz="3600" b="0" i="0" u="none" strike="noStrike" kern="1200" cap="none" spc="0" normalizeH="0" baseline="0" noProof="0" dirty="0" smtClean="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rPr>
              <a:t>Title Right</a:t>
            </a:r>
            <a:endParaRPr kumimoji="0" lang="en-US" sz="3600" b="0" i="0" u="none" strike="noStrike" kern="1200" cap="none" spc="0" normalizeH="0" baseline="0" noProof="0" dirty="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endParaRPr>
          </a:p>
        </p:txBody>
      </p:sp>
      <p:cxnSp>
        <p:nvCxnSpPr>
          <p:cNvPr id="14" name="Straight Connector 13"/>
          <p:cNvCxnSpPr/>
          <p:nvPr userDrawn="1"/>
        </p:nvCxnSpPr>
        <p:spPr>
          <a:xfrm>
            <a:off x="5980558" y="777667"/>
            <a:ext cx="0" cy="5287676"/>
          </a:xfrm>
          <a:prstGeom prst="line">
            <a:avLst/>
          </a:prstGeom>
          <a:ln w="76200" cap="rnd">
            <a:gradFill>
              <a:gsLst>
                <a:gs pos="0">
                  <a:schemeClr val="tx1"/>
                </a:gs>
                <a:gs pos="50000">
                  <a:schemeClr val="accent4"/>
                </a:gs>
                <a:gs pos="100000">
                  <a:schemeClr val="tx2"/>
                </a:gs>
              </a:gsLst>
              <a:lin ang="120000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US" dirty="0" smtClean="0"/>
              <a:t>Click to edit Master title style</a:t>
            </a:r>
            <a:endParaRPr lang="en-US" dirty="0"/>
          </a:p>
        </p:txBody>
      </p:sp>
      <p:sp>
        <p:nvSpPr>
          <p:cNvPr id="5" name="Slide Number Placeholder 6"/>
          <p:cNvSpPr>
            <a:spLocks noGrp="1"/>
          </p:cNvSpPr>
          <p:nvPr>
            <p:ph type="sldNum" sz="quarter" idx="4"/>
          </p:nvPr>
        </p:nvSpPr>
        <p:spPr>
          <a:xfrm>
            <a:off x="11708279" y="6605683"/>
            <a:ext cx="489010" cy="252317"/>
          </a:xfrm>
          <a:prstGeom prst="rect">
            <a:avLst/>
          </a:prstGeom>
        </p:spPr>
        <p:txBody>
          <a:bodyPr vert="horz" lIns="91440" tIns="45720" rIns="91440" bIns="45720" rtlCol="0" anchor="ctr"/>
          <a:lstStyle>
            <a:lvl1pPr algn="r">
              <a:defRPr sz="933">
                <a:solidFill>
                  <a:schemeClr val="tx2"/>
                </a:solidFill>
              </a:defRPr>
            </a:lvl1pPr>
          </a:lstStyle>
          <a:p>
            <a:pPr defTabSz="685629">
              <a:defRPr/>
            </a:pPr>
            <a:fld id="{2F5CCB13-0A32-4557-88E9-079F0C330695}" type="slidenum">
              <a:rPr lang="en-US" kern="0" smtClean="0">
                <a:solidFill>
                  <a:srgbClr val="595959"/>
                </a:solidFill>
              </a:rPr>
              <a:pPr defTabSz="685629">
                <a:defRPr/>
              </a:pPr>
              <a:t>‹#›</a:t>
            </a:fld>
            <a:endParaRPr lang="en-US" kern="0" dirty="0">
              <a:solidFill>
                <a:srgbClr val="595959"/>
              </a:solidFill>
            </a:endParaRPr>
          </a:p>
        </p:txBody>
      </p:sp>
    </p:spTree>
    <p:extLst>
      <p:ext uri="{BB962C8B-B14F-4D97-AF65-F5344CB8AC3E}">
        <p14:creationId xmlns:p14="http://schemas.microsoft.com/office/powerpoint/2010/main" val="743778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538802" y="1446757"/>
            <a:ext cx="5237642" cy="4954044"/>
          </a:xfrm>
        </p:spPr>
        <p:txBody>
          <a:bodyPr rIns="91440"/>
          <a:lstStyle>
            <a:lvl1pPr>
              <a:spcBef>
                <a:spcPts val="1600"/>
              </a:spcBef>
              <a:buClr>
                <a:srgbClr val="168ACB"/>
              </a:buClr>
              <a:defRPr sz="2399">
                <a:solidFill>
                  <a:srgbClr val="000000"/>
                </a:solidFill>
              </a:defRPr>
            </a:lvl1pPr>
            <a:lvl2pPr>
              <a:spcBef>
                <a:spcPts val="533"/>
              </a:spcBef>
              <a:defRPr sz="2133">
                <a:solidFill>
                  <a:srgbClr val="000000"/>
                </a:solidFill>
              </a:defRPr>
            </a:lvl2pPr>
            <a:lvl3pPr>
              <a:spcBef>
                <a:spcPts val="267"/>
              </a:spcBef>
              <a:defRPr sz="1866">
                <a:solidFill>
                  <a:srgbClr val="000000"/>
                </a:solidFill>
              </a:defRPr>
            </a:lvl3pPr>
            <a:lvl4pPr>
              <a:spcBef>
                <a:spcPts val="267"/>
              </a:spcBef>
              <a:defRPr sz="1600">
                <a:solidFill>
                  <a:srgbClr val="000000"/>
                </a:solidFill>
              </a:defRPr>
            </a:lvl4pPr>
            <a:lvl5pPr>
              <a:spcBef>
                <a:spcPts val="900"/>
              </a:spcBef>
              <a:defRPr>
                <a:solidFill>
                  <a:schemeClr val="tx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Content Placeholder 6"/>
          <p:cNvSpPr>
            <a:spLocks noGrp="1"/>
          </p:cNvSpPr>
          <p:nvPr>
            <p:ph sz="quarter" idx="12"/>
          </p:nvPr>
        </p:nvSpPr>
        <p:spPr>
          <a:xfrm>
            <a:off x="6226899" y="1446757"/>
            <a:ext cx="4910492" cy="5016500"/>
          </a:xfrm>
        </p:spPr>
        <p:txBody>
          <a:bodyPr rIns="9144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6"/>
          <p:cNvSpPr>
            <a:spLocks noGrp="1"/>
          </p:cNvSpPr>
          <p:nvPr>
            <p:ph type="sldNum" sz="quarter" idx="4"/>
          </p:nvPr>
        </p:nvSpPr>
        <p:spPr>
          <a:xfrm>
            <a:off x="11708279" y="6605683"/>
            <a:ext cx="489010" cy="252317"/>
          </a:xfrm>
          <a:prstGeom prst="rect">
            <a:avLst/>
          </a:prstGeom>
        </p:spPr>
        <p:txBody>
          <a:bodyPr vert="horz" lIns="91440" tIns="45720" rIns="91440" bIns="45720" rtlCol="0" anchor="ctr"/>
          <a:lstStyle>
            <a:lvl1pPr algn="r">
              <a:defRPr sz="933">
                <a:solidFill>
                  <a:schemeClr val="tx2"/>
                </a:solidFill>
              </a:defRPr>
            </a:lvl1pPr>
          </a:lstStyle>
          <a:p>
            <a:pPr defTabSz="685629">
              <a:defRPr/>
            </a:pPr>
            <a:fld id="{2F5CCB13-0A32-4557-88E9-079F0C330695}" type="slidenum">
              <a:rPr lang="en-US" kern="0" smtClean="0">
                <a:solidFill>
                  <a:srgbClr val="595959"/>
                </a:solidFill>
              </a:rPr>
              <a:pPr defTabSz="685629">
                <a:defRPr/>
              </a:pPr>
              <a:t>‹#›</a:t>
            </a:fld>
            <a:endParaRPr lang="en-US" kern="0" dirty="0">
              <a:solidFill>
                <a:srgbClr val="595959"/>
              </a:solidFill>
            </a:endParaRPr>
          </a:p>
        </p:txBody>
      </p:sp>
    </p:spTree>
    <p:extLst>
      <p:ext uri="{BB962C8B-B14F-4D97-AF65-F5344CB8AC3E}">
        <p14:creationId xmlns:p14="http://schemas.microsoft.com/office/powerpoint/2010/main" val="41580100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3 Column Bullets">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538802" y="1467077"/>
            <a:ext cx="3382820" cy="4954044"/>
          </a:xfrm>
        </p:spPr>
        <p:txBody>
          <a:bodyPr lIns="91440" tIns="45720" rIns="91440" bIns="45720"/>
          <a:lstStyle>
            <a:lvl1pPr>
              <a:spcBef>
                <a:spcPts val="1600"/>
              </a:spcBef>
              <a:buClr>
                <a:srgbClr val="168ACB"/>
              </a:buClr>
              <a:defRPr sz="2133">
                <a:solidFill>
                  <a:srgbClr val="000000"/>
                </a:solidFill>
              </a:defRPr>
            </a:lvl1pPr>
            <a:lvl2pPr>
              <a:spcBef>
                <a:spcPts val="533"/>
              </a:spcBef>
              <a:defRPr sz="1866">
                <a:solidFill>
                  <a:srgbClr val="000000"/>
                </a:solidFill>
              </a:defRPr>
            </a:lvl2pPr>
            <a:lvl3pPr>
              <a:spcBef>
                <a:spcPts val="267"/>
              </a:spcBef>
              <a:defRPr sz="1600">
                <a:solidFill>
                  <a:srgbClr val="000000"/>
                </a:solidFill>
              </a:defRPr>
            </a:lvl3pPr>
            <a:lvl4pPr>
              <a:spcBef>
                <a:spcPts val="267"/>
              </a:spcBef>
              <a:defRPr sz="1333">
                <a:solidFill>
                  <a:srgbClr val="000000"/>
                </a:solidFill>
              </a:defRPr>
            </a:lvl4pPr>
            <a:lvl5pPr>
              <a:spcBef>
                <a:spcPts val="900"/>
              </a:spcBef>
              <a:defRPr>
                <a:solidFill>
                  <a:schemeClr val="tx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0"/>
          </p:nvPr>
        </p:nvSpPr>
        <p:spPr>
          <a:xfrm>
            <a:off x="8029278" y="1467077"/>
            <a:ext cx="3497940" cy="4957233"/>
          </a:xfrm>
        </p:spPr>
        <p:txBody>
          <a:bodyPr lIns="91440" tIns="45720" rIns="91440" bIns="45720"/>
          <a:lstStyle>
            <a:lvl1pPr>
              <a:defRPr sz="2133">
                <a:solidFill>
                  <a:srgbClr val="000000"/>
                </a:solidFill>
              </a:defRPr>
            </a:lvl1pPr>
            <a:lvl2pPr>
              <a:defRPr sz="1866">
                <a:solidFill>
                  <a:srgbClr val="000000"/>
                </a:solidFill>
              </a:defRPr>
            </a:lvl2pPr>
            <a:lvl3pPr>
              <a:defRPr sz="1600">
                <a:solidFill>
                  <a:srgbClr val="000000"/>
                </a:solidFill>
              </a:defRPr>
            </a:lvl3pPr>
            <a:lvl4pPr>
              <a:defRPr sz="1333">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7"/>
          <p:cNvSpPr>
            <a:spLocks noGrp="1"/>
          </p:cNvSpPr>
          <p:nvPr>
            <p:ph type="body" sz="quarter" idx="11"/>
          </p:nvPr>
        </p:nvSpPr>
        <p:spPr>
          <a:xfrm>
            <a:off x="4229838" y="1467077"/>
            <a:ext cx="3472546" cy="4965700"/>
          </a:xfrm>
        </p:spPr>
        <p:txBody>
          <a:bodyPr lIns="91440" tIns="45720" rIns="91440" bIns="45720"/>
          <a:lstStyle>
            <a:lvl1pPr>
              <a:defRPr sz="2133">
                <a:solidFill>
                  <a:srgbClr val="000000"/>
                </a:solidFill>
              </a:defRPr>
            </a:lvl1pPr>
            <a:lvl2pPr>
              <a:defRPr sz="1866">
                <a:solidFill>
                  <a:srgbClr val="000000"/>
                </a:solidFill>
              </a:defRPr>
            </a:lvl2pPr>
            <a:lvl3pPr>
              <a:defRPr sz="1600">
                <a:solidFill>
                  <a:srgbClr val="000000"/>
                </a:solidFill>
              </a:defRPr>
            </a:lvl3pPr>
            <a:lvl4pPr>
              <a:defRPr sz="1333">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6"/>
          <p:cNvSpPr>
            <a:spLocks noGrp="1"/>
          </p:cNvSpPr>
          <p:nvPr>
            <p:ph type="sldNum" sz="quarter" idx="4"/>
          </p:nvPr>
        </p:nvSpPr>
        <p:spPr>
          <a:xfrm>
            <a:off x="11708279" y="6605683"/>
            <a:ext cx="489010" cy="252317"/>
          </a:xfrm>
          <a:prstGeom prst="rect">
            <a:avLst/>
          </a:prstGeom>
        </p:spPr>
        <p:txBody>
          <a:bodyPr vert="horz" lIns="91440" tIns="45720" rIns="91440" bIns="45720" rtlCol="0" anchor="ctr"/>
          <a:lstStyle>
            <a:lvl1pPr algn="r">
              <a:defRPr sz="933">
                <a:solidFill>
                  <a:schemeClr val="tx2"/>
                </a:solidFill>
              </a:defRPr>
            </a:lvl1pPr>
          </a:lstStyle>
          <a:p>
            <a:pPr defTabSz="685629">
              <a:defRPr/>
            </a:pPr>
            <a:fld id="{2F5CCB13-0A32-4557-88E9-079F0C330695}" type="slidenum">
              <a:rPr lang="en-US" kern="0" smtClean="0">
                <a:solidFill>
                  <a:srgbClr val="595959"/>
                </a:solidFill>
              </a:rPr>
              <a:pPr defTabSz="685629">
                <a:defRPr/>
              </a:pPr>
              <a:t>‹#›</a:t>
            </a:fld>
            <a:endParaRPr lang="en-US" kern="0" dirty="0">
              <a:solidFill>
                <a:srgbClr val="595959"/>
              </a:solidFill>
            </a:endParaRPr>
          </a:p>
        </p:txBody>
      </p:sp>
    </p:spTree>
    <p:extLst>
      <p:ext uri="{BB962C8B-B14F-4D97-AF65-F5344CB8AC3E}">
        <p14:creationId xmlns:p14="http://schemas.microsoft.com/office/powerpoint/2010/main" val="20132164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Blank with Page Number">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11708279" y="6605683"/>
            <a:ext cx="489010" cy="252317"/>
          </a:xfrm>
          <a:prstGeom prst="rect">
            <a:avLst/>
          </a:prstGeom>
        </p:spPr>
        <p:txBody>
          <a:bodyPr vert="horz" lIns="91440" tIns="45720" rIns="91440" bIns="45720" rtlCol="0" anchor="ctr"/>
          <a:lstStyle>
            <a:lvl1pPr algn="r">
              <a:defRPr sz="933">
                <a:solidFill>
                  <a:schemeClr val="tx2"/>
                </a:solidFill>
              </a:defRPr>
            </a:lvl1pPr>
          </a:lstStyle>
          <a:p>
            <a:pPr defTabSz="685629">
              <a:defRPr/>
            </a:pPr>
            <a:fld id="{2F5CCB13-0A32-4557-88E9-079F0C330695}" type="slidenum">
              <a:rPr lang="en-US" kern="0" smtClean="0">
                <a:solidFill>
                  <a:srgbClr val="595959"/>
                </a:solidFill>
              </a:rPr>
              <a:pPr defTabSz="685629">
                <a:defRPr/>
              </a:pPr>
              <a:t>‹#›</a:t>
            </a:fld>
            <a:endParaRPr lang="en-US" kern="0" dirty="0">
              <a:solidFill>
                <a:srgbClr val="595959"/>
              </a:solidFill>
            </a:endParaRPr>
          </a:p>
        </p:txBody>
      </p:sp>
    </p:spTree>
    <p:extLst>
      <p:ext uri="{BB962C8B-B14F-4D97-AF65-F5344CB8AC3E}">
        <p14:creationId xmlns:p14="http://schemas.microsoft.com/office/powerpoint/2010/main" val="2888923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Blank with Logo">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11708279" y="6605683"/>
            <a:ext cx="489010" cy="252317"/>
          </a:xfrm>
          <a:prstGeom prst="rect">
            <a:avLst/>
          </a:prstGeom>
        </p:spPr>
        <p:txBody>
          <a:bodyPr vert="horz" lIns="91440" tIns="45720" rIns="91440" bIns="45720" rtlCol="0" anchor="ctr"/>
          <a:lstStyle>
            <a:lvl1pPr algn="r">
              <a:defRPr sz="933">
                <a:solidFill>
                  <a:schemeClr val="tx2"/>
                </a:solidFill>
              </a:defRPr>
            </a:lvl1pPr>
          </a:lstStyle>
          <a:p>
            <a:pPr defTabSz="685629">
              <a:defRPr/>
            </a:pPr>
            <a:fld id="{2F5CCB13-0A32-4557-88E9-079F0C330695}" type="slidenum">
              <a:rPr lang="en-US" kern="0" smtClean="0">
                <a:solidFill>
                  <a:srgbClr val="595959"/>
                </a:solidFill>
              </a:rPr>
              <a:pPr defTabSz="685629">
                <a:defRPr/>
              </a:pPr>
              <a:t>‹#›</a:t>
            </a:fld>
            <a:endParaRPr lang="en-US" kern="0" dirty="0">
              <a:solidFill>
                <a:srgbClr val="595959"/>
              </a:solidFill>
            </a:endParaRPr>
          </a:p>
        </p:txBody>
      </p:sp>
      <p:pic>
        <p:nvPicPr>
          <p:cNvPr id="5" name="Picture 4" descr="CL13-Blue-DIGI.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20365" y="6151037"/>
            <a:ext cx="1391531" cy="466027"/>
          </a:xfrm>
          <a:prstGeom prst="rect">
            <a:avLst/>
          </a:prstGeom>
        </p:spPr>
      </p:pic>
    </p:spTree>
    <p:extLst>
      <p:ext uri="{BB962C8B-B14F-4D97-AF65-F5344CB8AC3E}">
        <p14:creationId xmlns:p14="http://schemas.microsoft.com/office/powerpoint/2010/main" val="10083642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with Footer and Logo">
    <p:spTree>
      <p:nvGrpSpPr>
        <p:cNvPr id="1" name=""/>
        <p:cNvGrpSpPr/>
        <p:nvPr/>
      </p:nvGrpSpPr>
      <p:grpSpPr>
        <a:xfrm>
          <a:off x="0" y="0"/>
          <a:ext cx="0" cy="0"/>
          <a:chOff x="0" y="0"/>
          <a:chExt cx="0" cy="0"/>
        </a:xfrm>
      </p:grpSpPr>
      <p:sp>
        <p:nvSpPr>
          <p:cNvPr id="2" name="Rectangle 1"/>
          <p:cNvSpPr/>
          <p:nvPr userDrawn="1"/>
        </p:nvSpPr>
        <p:spPr bwMode="auto">
          <a:xfrm>
            <a:off x="0" y="1"/>
            <a:ext cx="12188825" cy="1104899"/>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sz="2399" dirty="0">
              <a:solidFill>
                <a:srgbClr val="FFFFFF"/>
              </a:solidFill>
              <a:sym typeface="Arial" pitchFamily="-107" charset="0"/>
            </a:endParaRPr>
          </a:p>
        </p:txBody>
      </p:sp>
      <p:sp>
        <p:nvSpPr>
          <p:cNvPr id="4" name="Slide Number Placeholder 6"/>
          <p:cNvSpPr>
            <a:spLocks noGrp="1"/>
          </p:cNvSpPr>
          <p:nvPr>
            <p:ph type="sldNum" sz="quarter" idx="4"/>
          </p:nvPr>
        </p:nvSpPr>
        <p:spPr>
          <a:xfrm>
            <a:off x="11708279" y="6605683"/>
            <a:ext cx="489010" cy="252317"/>
          </a:xfrm>
          <a:prstGeom prst="rect">
            <a:avLst/>
          </a:prstGeom>
        </p:spPr>
        <p:txBody>
          <a:bodyPr vert="horz" lIns="91440" tIns="45720" rIns="91440" bIns="45720" rtlCol="0" anchor="ctr"/>
          <a:lstStyle>
            <a:lvl1pPr algn="r">
              <a:defRPr sz="933">
                <a:solidFill>
                  <a:schemeClr val="tx2"/>
                </a:solidFill>
              </a:defRPr>
            </a:lvl1pPr>
          </a:lstStyle>
          <a:p>
            <a:pPr defTabSz="685629">
              <a:defRPr/>
            </a:pPr>
            <a:fld id="{2F5CCB13-0A32-4557-88E9-079F0C330695}" type="slidenum">
              <a:rPr lang="en-US" kern="0" smtClean="0">
                <a:solidFill>
                  <a:srgbClr val="595959"/>
                </a:solidFill>
              </a:rPr>
              <a:pPr defTabSz="685629">
                <a:defRPr/>
              </a:pPr>
              <a:t>‹#›</a:t>
            </a:fld>
            <a:endParaRPr lang="en-US" kern="0" dirty="0">
              <a:solidFill>
                <a:srgbClr val="595959"/>
              </a:solidFill>
            </a:endParaRPr>
          </a:p>
        </p:txBody>
      </p:sp>
    </p:spTree>
    <p:extLst>
      <p:ext uri="{BB962C8B-B14F-4D97-AF65-F5344CB8AC3E}">
        <p14:creationId xmlns:p14="http://schemas.microsoft.com/office/powerpoint/2010/main" val="2466516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resenter Title Slid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1"/>
            <a:ext cx="12197289" cy="34374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Grp="1" noChangeArrowheads="1"/>
          </p:cNvSpPr>
          <p:nvPr>
            <p:ph type="title" hasCustomPrompt="1"/>
          </p:nvPr>
        </p:nvSpPr>
        <p:spPr bwMode="auto">
          <a:xfrm>
            <a:off x="1314356" y="1587675"/>
            <a:ext cx="9563723" cy="1806383"/>
          </a:xfrm>
          <a:prstGeom prst="rect">
            <a:avLst/>
          </a:prstGeom>
          <a:noFill/>
          <a:ln w="12700">
            <a:noFill/>
            <a:miter lim="800000"/>
            <a:headEnd/>
            <a:tailEnd/>
          </a:ln>
          <a:effectLst/>
        </p:spPr>
        <p:txBody>
          <a:bodyPr lIns="91440" tIns="45720" rIns="91440" bIns="45720"/>
          <a:lstStyle>
            <a:lvl1pPr>
              <a:defRPr sz="3732" b="0">
                <a:solidFill>
                  <a:schemeClr val="bg1"/>
                </a:solidFill>
              </a:defRPr>
            </a:lvl1pPr>
          </a:lstStyle>
          <a:p>
            <a:pPr lvl="0"/>
            <a:r>
              <a:rPr lang="en-US" dirty="0" smtClean="0">
                <a:sym typeface="Arial" pitchFamily="-107" charset="0"/>
              </a:rPr>
              <a:t>Click To Edit Presentation Name</a:t>
            </a:r>
            <a:endParaRPr lang="en-US" dirty="0">
              <a:sym typeface="Arial" pitchFamily="-107" charset="0"/>
            </a:endParaRPr>
          </a:p>
        </p:txBody>
      </p:sp>
      <p:sp>
        <p:nvSpPr>
          <p:cNvPr id="3" name="Rectangle 3"/>
          <p:cNvSpPr>
            <a:spLocks noGrp="1" noChangeArrowheads="1"/>
          </p:cNvSpPr>
          <p:nvPr>
            <p:ph idx="1" hasCustomPrompt="1"/>
          </p:nvPr>
        </p:nvSpPr>
        <p:spPr bwMode="auto">
          <a:xfrm>
            <a:off x="1321743" y="3438524"/>
            <a:ext cx="9561924" cy="809625"/>
          </a:xfrm>
          <a:prstGeom prst="rect">
            <a:avLst/>
          </a:prstGeom>
          <a:noFill/>
          <a:ln w="12700">
            <a:noFill/>
            <a:miter lim="800000"/>
            <a:headEnd/>
            <a:tailEnd/>
          </a:ln>
          <a:effectLst/>
        </p:spPr>
        <p:txBody>
          <a:bodyPr lIns="91440" tIns="45720" rIns="91440" bIns="45720"/>
          <a:lstStyle>
            <a:lvl1pPr marL="2381" indent="0">
              <a:buFontTx/>
              <a:buNone/>
              <a:defRPr sz="2399">
                <a:solidFill>
                  <a:srgbClr val="000000"/>
                </a:solidFill>
              </a:defRPr>
            </a:lvl1pPr>
          </a:lstStyle>
          <a:p>
            <a:pPr lvl="0"/>
            <a:r>
              <a:rPr lang="en-US" dirty="0">
                <a:sym typeface="Arial" pitchFamily="-107" charset="0"/>
              </a:rPr>
              <a:t>Click to edit </a:t>
            </a:r>
            <a:r>
              <a:rPr lang="en-US" dirty="0" smtClean="0">
                <a:sym typeface="Arial" pitchFamily="-107" charset="0"/>
              </a:rPr>
              <a:t>Session ID</a:t>
            </a:r>
            <a:endParaRPr lang="en-US" dirty="0">
              <a:sym typeface="Arial" pitchFamily="-107" charset="0"/>
            </a:endParaRPr>
          </a:p>
        </p:txBody>
      </p:sp>
      <p:sp>
        <p:nvSpPr>
          <p:cNvPr id="9" name="Text Placeholder 8"/>
          <p:cNvSpPr>
            <a:spLocks noGrp="1"/>
          </p:cNvSpPr>
          <p:nvPr>
            <p:ph type="body" sz="quarter" idx="10" hasCustomPrompt="1"/>
          </p:nvPr>
        </p:nvSpPr>
        <p:spPr>
          <a:xfrm>
            <a:off x="1318863" y="4394200"/>
            <a:ext cx="8089909" cy="1407584"/>
          </a:xfrm>
        </p:spPr>
        <p:txBody>
          <a:bodyPr lIns="91440" tIns="45720" rIns="91440" bIns="45720"/>
          <a:lstStyle>
            <a:lvl1pPr marL="2379" indent="0">
              <a:buNone/>
              <a:defRPr sz="2666" baseline="0">
                <a:solidFill>
                  <a:schemeClr val="accent1"/>
                </a:solidFill>
              </a:defRPr>
            </a:lvl1pPr>
            <a:lvl2pPr marL="257110" indent="0">
              <a:buNone/>
              <a:defRPr/>
            </a:lvl2pPr>
            <a:lvl3pPr marL="515411" indent="0">
              <a:buNone/>
              <a:defRPr/>
            </a:lvl3pPr>
            <a:lvl4pPr marL="728481" indent="0">
              <a:buNone/>
              <a:defRPr/>
            </a:lvl4pPr>
            <a:lvl5pPr marL="941549" indent="0">
              <a:buNone/>
              <a:defRPr/>
            </a:lvl5pPr>
          </a:lstStyle>
          <a:p>
            <a:pPr lvl="0"/>
            <a:r>
              <a:rPr lang="en-US" dirty="0" smtClean="0"/>
              <a:t>Click to edit Presenter Name and Title</a:t>
            </a:r>
          </a:p>
        </p:txBody>
      </p:sp>
      <p:pic>
        <p:nvPicPr>
          <p:cNvPr id="7" name="Picture 6" descr="CL13-Blue-DIGI.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20365" y="6151037"/>
            <a:ext cx="1391531" cy="466027"/>
          </a:xfrm>
          <a:prstGeom prst="rect">
            <a:avLst/>
          </a:prstGeom>
        </p:spPr>
      </p:pic>
    </p:spTree>
    <p:extLst>
      <p:ext uri="{BB962C8B-B14F-4D97-AF65-F5344CB8AC3E}">
        <p14:creationId xmlns:p14="http://schemas.microsoft.com/office/powerpoint/2010/main" val="25133087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pic>
        <p:nvPicPr>
          <p:cNvPr id="6" name="Picture 5" descr="CL13-Blue-DIGI.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20365" y="247439"/>
            <a:ext cx="1391531" cy="466027"/>
          </a:xfrm>
          <a:prstGeom prst="rect">
            <a:avLst/>
          </a:prstGeom>
        </p:spPr>
      </p:pic>
      <p:sp>
        <p:nvSpPr>
          <p:cNvPr id="8" name="Title 7"/>
          <p:cNvSpPr>
            <a:spLocks noGrp="1"/>
          </p:cNvSpPr>
          <p:nvPr>
            <p:ph type="title" hasCustomPrompt="1"/>
          </p:nvPr>
        </p:nvSpPr>
        <p:spPr>
          <a:xfrm>
            <a:off x="645553" y="5275694"/>
            <a:ext cx="11039139" cy="742951"/>
          </a:xfrm>
        </p:spPr>
        <p:txBody>
          <a:bodyPr/>
          <a:lstStyle>
            <a:lvl1pPr>
              <a:defRPr sz="3732" b="0">
                <a:solidFill>
                  <a:schemeClr val="tx1"/>
                </a:solidFill>
              </a:defRPr>
            </a:lvl1pPr>
          </a:lstStyle>
          <a:p>
            <a:r>
              <a:rPr lang="en-US" dirty="0" smtClean="0"/>
              <a:t>CLICK TO EDIT MASTER TITLE STYLE</a:t>
            </a:r>
            <a:endParaRPr lang="en-US"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235201"/>
            <a:ext cx="12188825" cy="2387600"/>
          </a:xfrm>
          <a:prstGeom prst="rect">
            <a:avLst/>
          </a:prstGeom>
        </p:spPr>
      </p:pic>
    </p:spTree>
    <p:extLst>
      <p:ext uri="{BB962C8B-B14F-4D97-AF65-F5344CB8AC3E}">
        <p14:creationId xmlns:p14="http://schemas.microsoft.com/office/powerpoint/2010/main" val="31705078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gue Video">
    <p:spTree>
      <p:nvGrpSpPr>
        <p:cNvPr id="1" name=""/>
        <p:cNvGrpSpPr/>
        <p:nvPr/>
      </p:nvGrpSpPr>
      <p:grpSpPr>
        <a:xfrm>
          <a:off x="0" y="0"/>
          <a:ext cx="0" cy="0"/>
          <a:chOff x="0" y="0"/>
          <a:chExt cx="0" cy="0"/>
        </a:xfrm>
      </p:grpSpPr>
      <p:pic>
        <p:nvPicPr>
          <p:cNvPr id="7"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4002155"/>
            <a:ext cx="12197289" cy="28558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bwMode="auto">
          <a:xfrm>
            <a:off x="0" y="2712523"/>
            <a:ext cx="12188825" cy="1352199"/>
          </a:xfrm>
          <a:prstGeom prst="rect">
            <a:avLst/>
          </a:prstGeom>
          <a:solidFill>
            <a:srgbClr val="0C65B7"/>
          </a:solidFill>
          <a:ln w="9525" cap="flat" cmpd="sng" algn="ctr">
            <a:no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US" sz="2399" dirty="0">
              <a:solidFill>
                <a:srgbClr val="FFFFFF"/>
              </a:solidFill>
              <a:sym typeface="Arial" pitchFamily="-107" charset="0"/>
            </a:endParaRPr>
          </a:p>
        </p:txBody>
      </p:sp>
      <p:sp>
        <p:nvSpPr>
          <p:cNvPr id="8" name="Title 7"/>
          <p:cNvSpPr>
            <a:spLocks noGrp="1"/>
          </p:cNvSpPr>
          <p:nvPr>
            <p:ph type="title" hasCustomPrompt="1"/>
          </p:nvPr>
        </p:nvSpPr>
        <p:spPr>
          <a:xfrm>
            <a:off x="2016535" y="2712523"/>
            <a:ext cx="9668158" cy="1352199"/>
          </a:xfrm>
        </p:spPr>
        <p:txBody>
          <a:bodyPr anchor="ctr" anchorCtr="0"/>
          <a:lstStyle>
            <a:lvl1pPr>
              <a:defRPr sz="3732" b="0">
                <a:solidFill>
                  <a:srgbClr val="EEECE1"/>
                </a:solidFill>
              </a:defRPr>
            </a:lvl1pPr>
          </a:lstStyle>
          <a:p>
            <a:r>
              <a:rPr lang="en-US" dirty="0" smtClean="0"/>
              <a:t>CLICK TO EDIT MASTER TITLE STYLE</a:t>
            </a:r>
            <a:endParaRPr lang="en-US" dirty="0"/>
          </a:p>
        </p:txBody>
      </p:sp>
      <p:sp>
        <p:nvSpPr>
          <p:cNvPr id="5" name="Oval 4"/>
          <p:cNvSpPr/>
          <p:nvPr userDrawn="1"/>
        </p:nvSpPr>
        <p:spPr bwMode="auto">
          <a:xfrm>
            <a:off x="840223" y="2917975"/>
            <a:ext cx="941050" cy="941295"/>
          </a:xfrm>
          <a:prstGeom prst="ellipse">
            <a:avLst/>
          </a:prstGeom>
          <a:noFill/>
          <a:ln w="101600" cap="flat" cmpd="sng" algn="ctr">
            <a:solidFill>
              <a:srgbClr val="FFFFFF">
                <a:alpha val="30000"/>
              </a:srgbClr>
            </a:solid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US" sz="2399" dirty="0">
              <a:solidFill>
                <a:srgbClr val="FFFFFF"/>
              </a:solidFill>
              <a:sym typeface="Arial" pitchFamily="-107" charset="0"/>
            </a:endParaRPr>
          </a:p>
        </p:txBody>
      </p:sp>
      <p:sp>
        <p:nvSpPr>
          <p:cNvPr id="6" name="Isosceles Triangle 5"/>
          <p:cNvSpPr/>
          <p:nvPr userDrawn="1"/>
        </p:nvSpPr>
        <p:spPr bwMode="auto">
          <a:xfrm rot="5400000">
            <a:off x="1105241" y="3154927"/>
            <a:ext cx="542311" cy="467388"/>
          </a:xfrm>
          <a:prstGeom prst="triangle">
            <a:avLst/>
          </a:prstGeom>
          <a:solidFill>
            <a:schemeClr val="bg1">
              <a:alpha val="40000"/>
            </a:schemeClr>
          </a:solidFill>
          <a:ln w="9525" cap="flat" cmpd="sng" algn="ctr">
            <a:no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US" sz="2399" dirty="0">
              <a:solidFill>
                <a:srgbClr val="FFFFFF"/>
              </a:solidFill>
              <a:sym typeface="Arial" pitchFamily="-107" charset="0"/>
            </a:endParaRPr>
          </a:p>
        </p:txBody>
      </p:sp>
      <p:pic>
        <p:nvPicPr>
          <p:cNvPr id="9" name="Picture 8" descr="CL13-Blue-DIGI.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20365" y="247439"/>
            <a:ext cx="1391531" cy="466027"/>
          </a:xfrm>
          <a:prstGeom prst="rect">
            <a:avLst/>
          </a:prstGeom>
        </p:spPr>
      </p:pic>
    </p:spTree>
    <p:extLst>
      <p:ext uri="{BB962C8B-B14F-4D97-AF65-F5344CB8AC3E}">
        <p14:creationId xmlns:p14="http://schemas.microsoft.com/office/powerpoint/2010/main" val="12766138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gue Demo">
    <p:spTree>
      <p:nvGrpSpPr>
        <p:cNvPr id="1" name=""/>
        <p:cNvGrpSpPr/>
        <p:nvPr/>
      </p:nvGrpSpPr>
      <p:grpSpPr>
        <a:xfrm>
          <a:off x="0" y="0"/>
          <a:ext cx="0" cy="0"/>
          <a:chOff x="0" y="0"/>
          <a:chExt cx="0" cy="0"/>
        </a:xfrm>
      </p:grpSpPr>
      <p:pic>
        <p:nvPicPr>
          <p:cNvPr id="7"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4002155"/>
            <a:ext cx="12197289" cy="28558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bwMode="auto">
          <a:xfrm>
            <a:off x="0" y="2712523"/>
            <a:ext cx="12188825" cy="1352199"/>
          </a:xfrm>
          <a:prstGeom prst="rect">
            <a:avLst/>
          </a:prstGeom>
          <a:solidFill>
            <a:srgbClr val="0C65B7"/>
          </a:solidFill>
          <a:ln w="9525" cap="flat" cmpd="sng" algn="ctr">
            <a:no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US" sz="2399" dirty="0">
              <a:solidFill>
                <a:srgbClr val="FFFFFF"/>
              </a:solidFill>
              <a:sym typeface="Arial" pitchFamily="-107" charset="0"/>
            </a:endParaRPr>
          </a:p>
        </p:txBody>
      </p:sp>
      <p:sp>
        <p:nvSpPr>
          <p:cNvPr id="8" name="Title 7"/>
          <p:cNvSpPr>
            <a:spLocks noGrp="1"/>
          </p:cNvSpPr>
          <p:nvPr>
            <p:ph type="title" hasCustomPrompt="1"/>
          </p:nvPr>
        </p:nvSpPr>
        <p:spPr>
          <a:xfrm>
            <a:off x="2016535" y="2712523"/>
            <a:ext cx="9668158" cy="13521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ctr" anchorCtr="0" compatLnSpc="1">
            <a:prstTxWarp prst="textNoShape">
              <a:avLst/>
            </a:prstTxWarp>
          </a:bodyPr>
          <a:lstStyle>
            <a:lvl1pPr>
              <a:defRPr lang="en-US" sz="3732" b="0" dirty="0">
                <a:solidFill>
                  <a:srgbClr val="EEECE1"/>
                </a:solidFill>
              </a:defRPr>
            </a:lvl1pPr>
          </a:lstStyle>
          <a:p>
            <a:pPr lvl="0"/>
            <a:r>
              <a:rPr lang="en-US" dirty="0" smtClean="0"/>
              <a:t>CLICK TO EDIT MASTER TITLE STYLE</a:t>
            </a:r>
            <a:endParaRPr lang="en-US" dirty="0"/>
          </a:p>
        </p:txBody>
      </p:sp>
      <p:sp>
        <p:nvSpPr>
          <p:cNvPr id="10" name="Rectangle 9"/>
          <p:cNvSpPr/>
          <p:nvPr userDrawn="1"/>
        </p:nvSpPr>
        <p:spPr bwMode="auto">
          <a:xfrm>
            <a:off x="814453" y="2907367"/>
            <a:ext cx="977377" cy="977632"/>
          </a:xfrm>
          <a:prstGeom prst="rect">
            <a:avLst/>
          </a:prstGeom>
          <a:noFill/>
          <a:ln w="101600" cap="flat" cmpd="sng" algn="ctr">
            <a:solidFill>
              <a:srgbClr val="FFFFFF">
                <a:alpha val="30000"/>
              </a:srgbClr>
            </a:solid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defTabSz="685629" fontAlgn="base">
              <a:spcBef>
                <a:spcPct val="0"/>
              </a:spcBef>
              <a:spcAft>
                <a:spcPct val="0"/>
              </a:spcAft>
            </a:pPr>
            <a:endParaRPr lang="en-US" sz="2399" dirty="0">
              <a:solidFill>
                <a:srgbClr val="FFFFFF"/>
              </a:solidFill>
              <a:sym typeface="Arial" pitchFamily="-107" charset="0"/>
            </a:endParaRPr>
          </a:p>
        </p:txBody>
      </p:sp>
      <p:sp>
        <p:nvSpPr>
          <p:cNvPr id="11" name="Rectangle 10"/>
          <p:cNvSpPr/>
          <p:nvPr userDrawn="1"/>
        </p:nvSpPr>
        <p:spPr bwMode="auto">
          <a:xfrm>
            <a:off x="1014725" y="3107691"/>
            <a:ext cx="576834" cy="576984"/>
          </a:xfrm>
          <a:prstGeom prst="rect">
            <a:avLst/>
          </a:prstGeom>
          <a:noFill/>
          <a:ln w="174625" cap="flat" cmpd="sng" algn="ctr">
            <a:solidFill>
              <a:srgbClr val="FFFFFF">
                <a:alpha val="30000"/>
              </a:srgbClr>
            </a:solid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defTabSz="685629" fontAlgn="base">
              <a:spcBef>
                <a:spcPct val="0"/>
              </a:spcBef>
              <a:spcAft>
                <a:spcPct val="0"/>
              </a:spcAft>
            </a:pPr>
            <a:endParaRPr lang="en-US" sz="2399" dirty="0">
              <a:solidFill>
                <a:srgbClr val="FFFFFF"/>
              </a:solidFill>
              <a:sym typeface="Arial" pitchFamily="-107" charset="0"/>
            </a:endParaRPr>
          </a:p>
        </p:txBody>
      </p:sp>
      <p:pic>
        <p:nvPicPr>
          <p:cNvPr id="9" name="Picture 8" descr="CL13-Blue-DIGI.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20365" y="247439"/>
            <a:ext cx="1391531" cy="466027"/>
          </a:xfrm>
          <a:prstGeom prst="rect">
            <a:avLst/>
          </a:prstGeom>
        </p:spPr>
      </p:pic>
    </p:spTree>
    <p:extLst>
      <p:ext uri="{BB962C8B-B14F-4D97-AF65-F5344CB8AC3E}">
        <p14:creationId xmlns:p14="http://schemas.microsoft.com/office/powerpoint/2010/main" val="24701425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56362" y="1600201"/>
            <a:ext cx="3495823" cy="4391025"/>
          </a:xfrm>
        </p:spPr>
        <p:txBody>
          <a:bodyPr/>
          <a:lstStyle>
            <a:lvl1pPr algn="l" defTabSz="914400" rtl="0" eaLnBrk="1" latinLnBrk="0" hangingPunct="1">
              <a:lnSpc>
                <a:spcPct val="95000"/>
              </a:lnSpc>
              <a:defRPr lang="en-US" sz="2000" kern="1200" dirty="0" smtClean="0">
                <a:solidFill>
                  <a:srgbClr val="435153"/>
                </a:solidFill>
                <a:latin typeface="+mn-lt"/>
                <a:ea typeface="+mn-ea"/>
                <a:cs typeface="+mn-cs"/>
              </a:defRPr>
            </a:lvl1pPr>
            <a:lvl2pPr algn="l" defTabSz="914400" rtl="0" eaLnBrk="1" latinLnBrk="0" hangingPunct="1">
              <a:lnSpc>
                <a:spcPct val="95000"/>
              </a:lnSpc>
              <a:defRPr lang="en-US" sz="1600" kern="1200" dirty="0" smtClean="0">
                <a:solidFill>
                  <a:srgbClr val="435153"/>
                </a:solidFill>
                <a:latin typeface="+mn-lt"/>
                <a:ea typeface="+mn-ea"/>
                <a:cs typeface="Arial" pitchFamily="34" charset="0"/>
              </a:defRPr>
            </a:lvl2pPr>
            <a:lvl3pPr marL="569912" indent="0" algn="l" defTabSz="914400" rtl="0" eaLnBrk="1" latinLnBrk="0" hangingPunct="1">
              <a:lnSpc>
                <a:spcPct val="95000"/>
              </a:lnSpc>
              <a:defRPr lang="en-US" sz="1400" kern="1200" dirty="0" smtClean="0">
                <a:solidFill>
                  <a:srgbClr val="435153"/>
                </a:solidFill>
                <a:latin typeface="+mn-lt"/>
                <a:ea typeface="+mn-ea"/>
                <a:cs typeface="Arial" pitchFamily="34" charset="0"/>
              </a:defRPr>
            </a:lvl3pPr>
            <a:lvl4pPr algn="l" defTabSz="914400" rtl="0" eaLnBrk="1" latinLnBrk="0" hangingPunct="1">
              <a:lnSpc>
                <a:spcPct val="95000"/>
              </a:lnSpc>
              <a:defRPr lang="en-US" sz="1200" kern="1200" dirty="0" smtClean="0">
                <a:solidFill>
                  <a:srgbClr val="435153"/>
                </a:solidFill>
                <a:latin typeface="+mn-lt"/>
                <a:ea typeface="+mn-ea"/>
                <a:cs typeface="Arial" pitchFamily="34" charset="0"/>
              </a:defRPr>
            </a:lvl4pPr>
            <a:lvl5pPr algn="l" defTabSz="914400" rtl="0" eaLnBrk="1" latinLnBrk="0" hangingPunct="1">
              <a:lnSpc>
                <a:spcPct val="95000"/>
              </a:lnSpc>
              <a:defRPr lang="en-US" sz="1200" kern="1200" dirty="0">
                <a:solidFill>
                  <a:srgbClr val="435153"/>
                </a:solidFill>
                <a:latin typeface="+mn-lt"/>
                <a:ea typeface="+mn-ea"/>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823" y="1600200"/>
            <a:ext cx="3457733" cy="4362450"/>
          </a:xfrm>
        </p:spPr>
        <p:txBody>
          <a:bodyPr/>
          <a:lstStyle>
            <a:lvl1pPr algn="l" defTabSz="914400" rtl="0" eaLnBrk="1" latinLnBrk="0" hangingPunct="1">
              <a:lnSpc>
                <a:spcPct val="95000"/>
              </a:lnSpc>
              <a:defRPr lang="en-US" sz="2000" kern="1200" dirty="0" smtClean="0">
                <a:solidFill>
                  <a:srgbClr val="435153"/>
                </a:solidFill>
                <a:latin typeface="+mn-lt"/>
                <a:ea typeface="+mn-ea"/>
                <a:cs typeface="+mn-cs"/>
              </a:defRPr>
            </a:lvl1pPr>
            <a:lvl2pPr algn="l" defTabSz="914400" rtl="0" eaLnBrk="1" latinLnBrk="0" hangingPunct="1">
              <a:lnSpc>
                <a:spcPct val="95000"/>
              </a:lnSpc>
              <a:defRPr lang="en-US" sz="1600" kern="1200" dirty="0" smtClean="0">
                <a:solidFill>
                  <a:srgbClr val="435153"/>
                </a:solidFill>
                <a:latin typeface="+mn-lt"/>
                <a:ea typeface="+mn-ea"/>
                <a:cs typeface="Arial" pitchFamily="34" charset="0"/>
              </a:defRPr>
            </a:lvl2pPr>
            <a:lvl3pPr marL="569912" indent="0" algn="l" defTabSz="914400" rtl="0" eaLnBrk="1" latinLnBrk="0" hangingPunct="1">
              <a:lnSpc>
                <a:spcPct val="95000"/>
              </a:lnSpc>
              <a:defRPr lang="en-US" sz="1400" kern="1200" dirty="0" smtClean="0">
                <a:solidFill>
                  <a:srgbClr val="435153"/>
                </a:solidFill>
                <a:latin typeface="+mn-lt"/>
                <a:ea typeface="+mn-ea"/>
                <a:cs typeface="Arial" pitchFamily="34" charset="0"/>
              </a:defRPr>
            </a:lvl3pPr>
            <a:lvl4pPr algn="l" defTabSz="914400" rtl="0" eaLnBrk="1" latinLnBrk="0" hangingPunct="1">
              <a:lnSpc>
                <a:spcPct val="95000"/>
              </a:lnSpc>
              <a:defRPr lang="en-US" sz="1200" kern="1200" dirty="0" smtClean="0">
                <a:solidFill>
                  <a:srgbClr val="435153"/>
                </a:solidFill>
                <a:latin typeface="+mn-lt"/>
                <a:ea typeface="+mn-ea"/>
                <a:cs typeface="Arial" pitchFamily="34" charset="0"/>
              </a:defRPr>
            </a:lvl4pPr>
            <a:lvl5pPr algn="l" defTabSz="914400" rtl="0" eaLnBrk="1" latinLnBrk="0" hangingPunct="1">
              <a:lnSpc>
                <a:spcPct val="95000"/>
              </a:lnSpc>
              <a:defRPr lang="en-US" sz="1200" kern="1200" dirty="0">
                <a:solidFill>
                  <a:srgbClr val="435153"/>
                </a:solidFill>
                <a:latin typeface="+mn-lt"/>
                <a:ea typeface="+mn-ea"/>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3" y="1600201"/>
            <a:ext cx="3510635" cy="4333875"/>
          </a:xfrm>
        </p:spPr>
        <p:txBody>
          <a:bodyPr/>
          <a:lstStyle>
            <a:lvl1pPr algn="l" defTabSz="914400" rtl="0" eaLnBrk="1" latinLnBrk="0" hangingPunct="1">
              <a:lnSpc>
                <a:spcPct val="95000"/>
              </a:lnSpc>
              <a:defRPr lang="en-US" sz="2000" kern="1200" dirty="0" smtClean="0">
                <a:solidFill>
                  <a:srgbClr val="435153"/>
                </a:solidFill>
                <a:latin typeface="+mn-lt"/>
                <a:ea typeface="+mn-ea"/>
                <a:cs typeface="+mn-cs"/>
              </a:defRPr>
            </a:lvl1pPr>
            <a:lvl2pPr algn="l" defTabSz="914400" rtl="0" eaLnBrk="1" latinLnBrk="0" hangingPunct="1">
              <a:lnSpc>
                <a:spcPct val="95000"/>
              </a:lnSpc>
              <a:defRPr lang="en-US" sz="1600" kern="1200" dirty="0" smtClean="0">
                <a:solidFill>
                  <a:srgbClr val="435153"/>
                </a:solidFill>
                <a:latin typeface="+mn-lt"/>
                <a:ea typeface="+mn-ea"/>
                <a:cs typeface="Arial" pitchFamily="34" charset="0"/>
              </a:defRPr>
            </a:lvl2pPr>
            <a:lvl3pPr marL="569912" indent="0" algn="l" defTabSz="914400" rtl="0" eaLnBrk="1" latinLnBrk="0" hangingPunct="1">
              <a:lnSpc>
                <a:spcPct val="95000"/>
              </a:lnSpc>
              <a:defRPr lang="en-US" sz="1400" kern="1200" dirty="0" smtClean="0">
                <a:solidFill>
                  <a:srgbClr val="435153"/>
                </a:solidFill>
                <a:latin typeface="+mn-lt"/>
                <a:ea typeface="+mn-ea"/>
                <a:cs typeface="Arial" pitchFamily="34" charset="0"/>
              </a:defRPr>
            </a:lvl3pPr>
            <a:lvl4pPr algn="l" defTabSz="914400" rtl="0" eaLnBrk="1" latinLnBrk="0" hangingPunct="1">
              <a:lnSpc>
                <a:spcPct val="95000"/>
              </a:lnSpc>
              <a:defRPr lang="en-US" sz="1200" kern="1200" dirty="0" smtClean="0">
                <a:solidFill>
                  <a:srgbClr val="435153"/>
                </a:solidFill>
                <a:latin typeface="+mn-lt"/>
                <a:ea typeface="+mn-ea"/>
                <a:cs typeface="Arial" pitchFamily="34" charset="0"/>
              </a:defRPr>
            </a:lvl4pPr>
            <a:lvl5pPr algn="l" defTabSz="914400" rtl="0" eaLnBrk="1" latinLnBrk="0" hangingPunct="1">
              <a:lnSpc>
                <a:spcPct val="95000"/>
              </a:lnSpc>
              <a:defRPr lang="en-US" sz="1200" kern="1200" dirty="0">
                <a:solidFill>
                  <a:srgbClr val="435153"/>
                </a:solidFill>
                <a:latin typeface="+mn-lt"/>
                <a:ea typeface="+mn-ea"/>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323012" y="421732"/>
            <a:ext cx="3559137" cy="830997"/>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0" normalizeH="0" baseline="0" dirty="0" smtClean="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4339222" y="421732"/>
            <a:ext cx="3559137" cy="830997"/>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0" normalizeH="0" baseline="0" dirty="0" smtClean="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8362224" y="421732"/>
            <a:ext cx="3559137" cy="830997"/>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0" normalizeH="0" baseline="0" dirty="0" smtClean="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cxnSp>
        <p:nvCxnSpPr>
          <p:cNvPr id="11" name="Straight Connector 10"/>
          <p:cNvCxnSpPr/>
          <p:nvPr userDrawn="1"/>
        </p:nvCxnSpPr>
        <p:spPr>
          <a:xfrm>
            <a:off x="4109352" y="777667"/>
            <a:ext cx="0" cy="5287676"/>
          </a:xfrm>
          <a:prstGeom prst="line">
            <a:avLst/>
          </a:prstGeom>
          <a:ln w="76200" cap="rnd">
            <a:gradFill>
              <a:gsLst>
                <a:gs pos="0">
                  <a:schemeClr val="tx1"/>
                </a:gs>
                <a:gs pos="50000">
                  <a:schemeClr val="accent4"/>
                </a:gs>
                <a:gs pos="100000">
                  <a:schemeClr val="tx2"/>
                </a:gs>
              </a:gsLst>
              <a:lin ang="12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8108666" y="777667"/>
            <a:ext cx="0" cy="5287676"/>
          </a:xfrm>
          <a:prstGeom prst="line">
            <a:avLst/>
          </a:prstGeom>
          <a:ln w="76200" cap="rnd">
            <a:gradFill>
              <a:gsLst>
                <a:gs pos="0">
                  <a:schemeClr val="tx1"/>
                </a:gs>
                <a:gs pos="50000">
                  <a:schemeClr val="accent4"/>
                </a:gs>
                <a:gs pos="100000">
                  <a:schemeClr val="tx2"/>
                </a:gs>
              </a:gsLst>
              <a:lin ang="120000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5088467"/>
            <a:ext cx="12197289" cy="176953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38131" y="2029968"/>
            <a:ext cx="9962080" cy="2084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660" indent="-175640">
              <a:buClr>
                <a:schemeClr val="accent1"/>
              </a:buClr>
              <a:buFont typeface="Arial" pitchFamily="34" charset="0"/>
              <a:buChar char="‟"/>
              <a:defRPr kumimoji="0" lang="en-US" sz="3066" b="0" i="0" u="none" strike="noStrike" kern="0" cap="none" spc="0" normalizeH="0" baseline="0" smtClean="0">
                <a:ln>
                  <a:noFill/>
                </a:ln>
                <a:solidFill>
                  <a:srgbClr val="0065BD"/>
                </a:solidFill>
                <a:effectLst/>
                <a:uLnTx/>
                <a:uFillTx/>
                <a:latin typeface="Arial"/>
                <a:ea typeface="Apple LiGothic Medium"/>
                <a:cs typeface="Apple LiGothic Medium"/>
              </a:defRPr>
            </a:lvl1pPr>
            <a:lvl2pPr>
              <a:defRPr lang="en-US" sz="3599" b="1" kern="1200" smtClean="0">
                <a:solidFill>
                  <a:srgbClr val="B1059D"/>
                </a:solidFill>
                <a:latin typeface="Arial" pitchFamily="-107" charset="0"/>
                <a:ea typeface="Apple LiGothic Medium" pitchFamily="-107" charset="-120"/>
                <a:cs typeface="Apple LiGothic Medium" pitchFamily="-107" charset="-120"/>
              </a:defRPr>
            </a:lvl2pPr>
            <a:lvl3pPr>
              <a:defRPr lang="en-US" sz="3599" b="1" kern="1200" smtClean="0">
                <a:solidFill>
                  <a:srgbClr val="B1059D"/>
                </a:solidFill>
                <a:latin typeface="Arial" pitchFamily="-107" charset="0"/>
                <a:ea typeface="Apple LiGothic Medium" pitchFamily="-107" charset="-120"/>
                <a:cs typeface="Apple LiGothic Medium" pitchFamily="-107" charset="-120"/>
              </a:defRPr>
            </a:lvl3pPr>
            <a:lvl4pPr>
              <a:defRPr lang="en-US" sz="3599" b="1" kern="1200" smtClean="0">
                <a:solidFill>
                  <a:srgbClr val="B1059D"/>
                </a:solidFill>
                <a:latin typeface="Arial" pitchFamily="-107" charset="0"/>
                <a:ea typeface="Apple LiGothic Medium" pitchFamily="-107" charset="-120"/>
                <a:cs typeface="Apple LiGothic Medium" pitchFamily="-107" charset="-120"/>
              </a:defRPr>
            </a:lvl4pPr>
            <a:lvl5pPr>
              <a:defRPr lang="en-US" sz="3599" b="1" kern="1200">
                <a:solidFill>
                  <a:srgbClr val="B1059D"/>
                </a:solidFill>
                <a:latin typeface="Arial" pitchFamily="-107" charset="0"/>
                <a:ea typeface="Apple LiGothic Medium" pitchFamily="-107" charset="-120"/>
                <a:cs typeface="Apple LiGothic Medium" pitchFamily="-107" charset="-120"/>
              </a:defRPr>
            </a:lvl5pPr>
          </a:lstStyle>
          <a:p>
            <a:pPr marL="208308" marR="0" lvl="0" indent="-152362" defTabSz="685629" eaLnBrk="1" latinLnBrk="0" hangingPunct="1">
              <a:spcBef>
                <a:spcPct val="0"/>
              </a:spcBef>
              <a:buClrTx/>
              <a:buSzTx/>
              <a:buFontTx/>
              <a:buNone/>
              <a:tabLst/>
            </a:pPr>
            <a:r>
              <a:rPr lang="en-US" dirty="0" smtClean="0"/>
              <a:t>Click to edit Master text styles</a:t>
            </a:r>
          </a:p>
        </p:txBody>
      </p:sp>
      <p:sp>
        <p:nvSpPr>
          <p:cNvPr id="8" name="Text Placeholder 7"/>
          <p:cNvSpPr>
            <a:spLocks noGrp="1"/>
          </p:cNvSpPr>
          <p:nvPr>
            <p:ph type="body" sz="quarter" idx="11"/>
          </p:nvPr>
        </p:nvSpPr>
        <p:spPr>
          <a:xfrm>
            <a:off x="5167002" y="4114800"/>
            <a:ext cx="6474849" cy="720091"/>
          </a:xfrm>
          <a:noFill/>
          <a:ln w="12700" cap="flat">
            <a:noFill/>
            <a:miter lim="800000"/>
            <a:headEnd type="none" w="med" len="med"/>
            <a:tailEnd type="none" w="med" len="med"/>
          </a:ln>
        </p:spPr>
        <p:txBody>
          <a:bodyPr lIns="91440" tIns="45720" rIns="91440" bIns="45720"/>
          <a:lstStyle>
            <a:lvl1pPr marL="380905" indent="-380905" algn="r">
              <a:spcBef>
                <a:spcPts val="800"/>
              </a:spcBef>
              <a:buClr>
                <a:schemeClr val="bg1"/>
              </a:buClr>
              <a:buFont typeface="Arial" pitchFamily="34" charset="0"/>
              <a:buChar char="•"/>
              <a:defRPr kumimoji="0" lang="en-US" sz="2133" b="0" i="0" u="none" strike="noStrike" kern="0" cap="none" spc="0" normalizeH="0" baseline="0" smtClean="0">
                <a:ln>
                  <a:noFill/>
                </a:ln>
                <a:solidFill>
                  <a:schemeClr val="tx2"/>
                </a:solidFill>
                <a:effectLst/>
                <a:uLnTx/>
                <a:uFillTx/>
                <a:latin typeface="Arial" pitchFamily="-107" charset="0"/>
                <a:ea typeface="Arial" pitchFamily="-107" charset="0"/>
                <a:cs typeface="Arial" pitchFamily="-107" charset="0"/>
              </a:defRPr>
            </a:lvl1pPr>
            <a:lvl2pPr>
              <a:defRPr lang="en-US" sz="2399" kern="1200" smtClean="0">
                <a:solidFill>
                  <a:srgbClr val="FFFFFF"/>
                </a:solidFill>
                <a:latin typeface="Arial" pitchFamily="34" charset="0"/>
                <a:ea typeface="Apple LiGothic Medium" pitchFamily="2" charset="-120"/>
              </a:defRPr>
            </a:lvl2pPr>
            <a:lvl3pPr>
              <a:defRPr lang="en-US" sz="2399" kern="1200" smtClean="0">
                <a:solidFill>
                  <a:srgbClr val="FFFFFF"/>
                </a:solidFill>
                <a:latin typeface="Arial" pitchFamily="34" charset="0"/>
                <a:ea typeface="Apple LiGothic Medium" pitchFamily="2" charset="-120"/>
              </a:defRPr>
            </a:lvl3pPr>
            <a:lvl4pPr>
              <a:defRPr lang="en-US" sz="2399" kern="1200" smtClean="0">
                <a:solidFill>
                  <a:srgbClr val="FFFFFF"/>
                </a:solidFill>
                <a:latin typeface="Arial" pitchFamily="34" charset="0"/>
                <a:ea typeface="Apple LiGothic Medium" pitchFamily="2" charset="-120"/>
              </a:defRPr>
            </a:lvl4pPr>
            <a:lvl5pPr>
              <a:defRPr lang="en-US" sz="2399" kern="1200">
                <a:solidFill>
                  <a:srgbClr val="FFFFFF"/>
                </a:solidFill>
                <a:latin typeface="Arial" pitchFamily="34" charset="0"/>
                <a:ea typeface="Apple LiGothic Medium" pitchFamily="2" charset="-120"/>
              </a:defRPr>
            </a:lvl5pPr>
          </a:lstStyle>
          <a:p>
            <a:pPr marL="0" marR="0" lvl="0" indent="0" algn="r" defTabSz="685629" eaLnBrk="1" fontAlgn="auto" latinLnBrk="0" hangingPunct="1">
              <a:lnSpc>
                <a:spcPct val="90000"/>
              </a:lnSpc>
              <a:spcBef>
                <a:spcPts val="225"/>
              </a:spcBef>
              <a:spcAft>
                <a:spcPts val="0"/>
              </a:spcAft>
              <a:buClrTx/>
              <a:buSzTx/>
              <a:buFontTx/>
              <a:buNone/>
              <a:tabLst/>
            </a:pPr>
            <a:r>
              <a:rPr lang="en-US" dirty="0" smtClean="0"/>
              <a:t>Click to edit Master text styles</a:t>
            </a:r>
            <a:endParaRPr lang="en-US" dirty="0"/>
          </a:p>
        </p:txBody>
      </p:sp>
      <p:pic>
        <p:nvPicPr>
          <p:cNvPr id="6" name="Picture 5" descr="CL13-Blue-DIGI.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20365" y="247439"/>
            <a:ext cx="1391531" cy="466027"/>
          </a:xfrm>
          <a:prstGeom prst="rect">
            <a:avLst/>
          </a:prstGeom>
        </p:spPr>
      </p:pic>
    </p:spTree>
    <p:extLst>
      <p:ext uri="{BB962C8B-B14F-4D97-AF65-F5344CB8AC3E}">
        <p14:creationId xmlns:p14="http://schemas.microsoft.com/office/powerpoint/2010/main" val="42368079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Evaluation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708279" y="6605683"/>
            <a:ext cx="480545" cy="252317"/>
          </a:xfrm>
          <a:prstGeom prst="rect">
            <a:avLst/>
          </a:prstGeom>
        </p:spPr>
        <p:txBody>
          <a:bodyPr/>
          <a:lstStyle/>
          <a:p>
            <a:pPr defTabSz="685629">
              <a:defRPr/>
            </a:pPr>
            <a:fld id="{2F5CCB13-0A32-4557-88E9-079F0C330695}" type="slidenum">
              <a:rPr lang="en-US" kern="0" smtClean="0">
                <a:solidFill>
                  <a:srgbClr val="595959"/>
                </a:solidFill>
              </a:rPr>
              <a:pPr defTabSz="685629">
                <a:defRPr/>
              </a:pPr>
              <a:t>‹#›</a:t>
            </a:fld>
            <a:endParaRPr lang="en-US" kern="0" dirty="0">
              <a:solidFill>
                <a:srgbClr val="595959"/>
              </a:solidFill>
            </a:endParaRPr>
          </a:p>
        </p:txBody>
      </p:sp>
      <p:pic>
        <p:nvPicPr>
          <p:cNvPr id="5" name="Picture 4"/>
          <p:cNvPicPr>
            <a:picLocks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490683" y="1232979"/>
            <a:ext cx="5698142" cy="320853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6490681" y="4572000"/>
            <a:ext cx="5574349" cy="1815112"/>
          </a:xfrm>
          <a:prstGeom prst="rect">
            <a:avLst/>
          </a:prstGeom>
          <a:noFill/>
        </p:spPr>
        <p:txBody>
          <a:bodyPr wrap="square" rtlCol="0">
            <a:spAutoFit/>
          </a:bodyPr>
          <a:lstStyle/>
          <a:p>
            <a:pPr fontAlgn="base">
              <a:spcBef>
                <a:spcPct val="0"/>
              </a:spcBef>
              <a:spcAft>
                <a:spcPct val="0"/>
              </a:spcAft>
            </a:pPr>
            <a:r>
              <a:rPr lang="en-US" sz="1866" dirty="0" smtClean="0">
                <a:solidFill>
                  <a:srgbClr val="000000"/>
                </a:solidFill>
              </a:rPr>
              <a:t>Maximize your Cisco Live experience with your free Cisco Live 365 account. Download session PDFs, view sessions on-demand and participate in live activities throughout the year. Click the Enter Cisco Live 365 button in your Cisco Live portal to log in.</a:t>
            </a:r>
            <a:endParaRPr lang="en-US" sz="1466" dirty="0">
              <a:solidFill>
                <a:srgbClr val="000000"/>
              </a:solidFill>
              <a:sym typeface="Arial" pitchFamily="34" charset="0"/>
            </a:endParaRPr>
          </a:p>
        </p:txBody>
      </p:sp>
      <p:sp>
        <p:nvSpPr>
          <p:cNvPr id="8" name="Rectangle 7"/>
          <p:cNvSpPr/>
          <p:nvPr userDrawn="1"/>
        </p:nvSpPr>
        <p:spPr>
          <a:xfrm>
            <a:off x="443386" y="480491"/>
            <a:ext cx="9000284" cy="572336"/>
          </a:xfrm>
          <a:prstGeom prst="rect">
            <a:avLst/>
          </a:prstGeom>
        </p:spPr>
        <p:txBody>
          <a:bodyPr wrap="none">
            <a:spAutoFit/>
          </a:bodyPr>
          <a:lstStyle/>
          <a:p>
            <a:pPr marL="8333" indent="-8333" eaLnBrk="0" fontAlgn="base" hangingPunct="0">
              <a:lnSpc>
                <a:spcPct val="90000"/>
              </a:lnSpc>
              <a:spcBef>
                <a:spcPct val="0"/>
              </a:spcBef>
              <a:spcAft>
                <a:spcPct val="0"/>
              </a:spcAft>
            </a:pPr>
            <a:r>
              <a:rPr lang="en-US" sz="3466" b="1" dirty="0">
                <a:solidFill>
                  <a:srgbClr val="FFFFFF"/>
                </a:solidFill>
                <a:ea typeface="+mj-ea"/>
                <a:cs typeface="+mj-cs"/>
                <a:sym typeface="Arial" pitchFamily="34" charset="0"/>
              </a:rPr>
              <a:t>Complete Your Online Session Evaluation</a:t>
            </a:r>
          </a:p>
        </p:txBody>
      </p:sp>
      <p:sp>
        <p:nvSpPr>
          <p:cNvPr id="9" name="Content Placeholder 8"/>
          <p:cNvSpPr txBox="1">
            <a:spLocks/>
          </p:cNvSpPr>
          <p:nvPr userDrawn="1"/>
        </p:nvSpPr>
        <p:spPr bwMode="auto">
          <a:xfrm>
            <a:off x="538302" y="1446757"/>
            <a:ext cx="5850808" cy="49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lvl1pPr marL="187523" indent="-185738" algn="l" rtl="0" eaLnBrk="0" fontAlgn="base" hangingPunct="0">
              <a:lnSpc>
                <a:spcPct val="90000"/>
              </a:lnSpc>
              <a:spcBef>
                <a:spcPts val="600"/>
              </a:spcBef>
              <a:spcAft>
                <a:spcPct val="0"/>
              </a:spcAft>
              <a:buClr>
                <a:srgbClr val="168ACB"/>
              </a:buClr>
              <a:buSzPct val="100000"/>
              <a:buFont typeface="Wingdings" charset="2"/>
              <a:buChar char="§"/>
              <a:defRPr sz="1800">
                <a:solidFill>
                  <a:schemeClr val="tx2"/>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2"/>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Wingdings" charset="2"/>
              <a:buChar char="§"/>
              <a:defRPr sz="1400">
                <a:solidFill>
                  <a:schemeClr val="tx2"/>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2"/>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1">
                    <a:lumMod val="75000"/>
                  </a:schemeClr>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r>
              <a:rPr lang="en-US" sz="2399" dirty="0" smtClean="0">
                <a:solidFill>
                  <a:srgbClr val="000000"/>
                </a:solidFill>
              </a:rPr>
              <a:t>Give us your feedback and </a:t>
            </a:r>
            <a:br>
              <a:rPr lang="en-US" sz="2399" dirty="0" smtClean="0">
                <a:solidFill>
                  <a:srgbClr val="000000"/>
                </a:solidFill>
              </a:rPr>
            </a:br>
            <a:r>
              <a:rPr lang="en-US" sz="2399" dirty="0" smtClean="0">
                <a:solidFill>
                  <a:srgbClr val="000000"/>
                </a:solidFill>
              </a:rPr>
              <a:t>you could win fabulous prizes. </a:t>
            </a:r>
            <a:br>
              <a:rPr lang="en-US" sz="2399" dirty="0" smtClean="0">
                <a:solidFill>
                  <a:srgbClr val="000000"/>
                </a:solidFill>
              </a:rPr>
            </a:br>
            <a:r>
              <a:rPr lang="en-US" sz="2399" dirty="0" smtClean="0">
                <a:solidFill>
                  <a:srgbClr val="000000"/>
                </a:solidFill>
              </a:rPr>
              <a:t>Winners announced daily.</a:t>
            </a:r>
          </a:p>
          <a:p>
            <a:r>
              <a:rPr lang="en-US" sz="2399" dirty="0" smtClean="0">
                <a:solidFill>
                  <a:srgbClr val="000000"/>
                </a:solidFill>
              </a:rPr>
              <a:t>Receive 20 Cisco Daily Challenge points for each session evaluation </a:t>
            </a:r>
            <a:br>
              <a:rPr lang="en-US" sz="2399" dirty="0" smtClean="0">
                <a:solidFill>
                  <a:srgbClr val="000000"/>
                </a:solidFill>
              </a:rPr>
            </a:br>
            <a:r>
              <a:rPr lang="en-US" sz="2399" dirty="0" smtClean="0">
                <a:solidFill>
                  <a:srgbClr val="000000"/>
                </a:solidFill>
              </a:rPr>
              <a:t>you complete.</a:t>
            </a:r>
          </a:p>
          <a:p>
            <a:r>
              <a:rPr lang="en-US" sz="2399" dirty="0" smtClean="0">
                <a:solidFill>
                  <a:srgbClr val="000000"/>
                </a:solidFill>
              </a:rPr>
              <a:t>Complete your session evaluation online now through either the mobile app or internet kiosk stations.</a:t>
            </a:r>
            <a:endParaRPr lang="en-US" sz="2399" dirty="0">
              <a:solidFill>
                <a:srgbClr val="000000"/>
              </a:solidFill>
            </a:endParaRPr>
          </a:p>
        </p:txBody>
      </p:sp>
    </p:spTree>
    <p:extLst>
      <p:ext uri="{BB962C8B-B14F-4D97-AF65-F5344CB8AC3E}">
        <p14:creationId xmlns:p14="http://schemas.microsoft.com/office/powerpoint/2010/main" val="3732093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pic>
        <p:nvPicPr>
          <p:cNvPr id="2" name="Picture 2" descr="C:\Users\Kirk Mossing\Desktop\CURRENT JOBS\Cisco Live\Template\star full.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7289" cy="6860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13-Theme-1line-White.pd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88735" y="1512140"/>
            <a:ext cx="8257570" cy="1143653"/>
          </a:xfrm>
          <a:prstGeom prst="rect">
            <a:avLst/>
          </a:prstGeom>
        </p:spPr>
      </p:pic>
      <p:pic>
        <p:nvPicPr>
          <p:cNvPr id="4" name="Picture 3" descr="CL13-White-RGB.pdf"/>
          <p:cNvPicPr>
            <a:picLocks noChangeAspect="1"/>
          </p:cNvPicPr>
          <p:nvPr userDrawn="1"/>
        </p:nvPicPr>
        <p:blipFill rotWithShape="1">
          <a:blip r:embed="rId4" cstate="screen">
            <a:extLst>
              <a:ext uri="{28A0092B-C50C-407E-A947-70E740481C1C}">
                <a14:useLocalDpi xmlns:a14="http://schemas.microsoft.com/office/drawing/2010/main"/>
              </a:ext>
            </a:extLst>
          </a:blip>
          <a:srcRect t="8900" b="35547"/>
          <a:stretch/>
        </p:blipFill>
        <p:spPr>
          <a:xfrm>
            <a:off x="9236989" y="5355969"/>
            <a:ext cx="2509045" cy="1394200"/>
          </a:xfrm>
          <a:prstGeom prst="rect">
            <a:avLst/>
          </a:prstGeom>
        </p:spPr>
      </p:pic>
      <p:pic>
        <p:nvPicPr>
          <p:cNvPr id="5" name="Picture 4" descr="CISCO-White-DIGI.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6914" y="5970366"/>
            <a:ext cx="962408" cy="507465"/>
          </a:xfrm>
          <a:prstGeom prst="rect">
            <a:avLst/>
          </a:prstGeom>
        </p:spPr>
      </p:pic>
    </p:spTree>
    <p:extLst>
      <p:ext uri="{BB962C8B-B14F-4D97-AF65-F5344CB8AC3E}">
        <p14:creationId xmlns:p14="http://schemas.microsoft.com/office/powerpoint/2010/main" val="154098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 descr="CISCO-Blue-PMS [Converted].pdf"/>
          <p:cNvPicPr>
            <a:picLocks noChangeAspect="1"/>
          </p:cNvPicPr>
          <p:nvPr userDrawn="1"/>
        </p:nvPicPr>
        <p:blipFill rotWithShape="1">
          <a:blip r:embed="rId2" cstate="screen">
            <a:extLst>
              <a:ext uri="{28A0092B-C50C-407E-A947-70E740481C1C}">
                <a14:useLocalDpi xmlns:a14="http://schemas.microsoft.com/office/drawing/2010/main"/>
              </a:ext>
            </a:extLst>
          </a:blip>
          <a:srcRect t="28877" b="28877"/>
          <a:stretch/>
        </p:blipFill>
        <p:spPr>
          <a:xfrm>
            <a:off x="1976996" y="1689100"/>
            <a:ext cx="8234836" cy="3479803"/>
          </a:xfrm>
          <a:prstGeom prst="rect">
            <a:avLst/>
          </a:prstGeom>
        </p:spPr>
      </p:pic>
    </p:spTree>
    <p:extLst>
      <p:ext uri="{BB962C8B-B14F-4D97-AF65-F5344CB8AC3E}">
        <p14:creationId xmlns:p14="http://schemas.microsoft.com/office/powerpoint/2010/main" val="4077678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and Content no tynes">
    <p:spTree>
      <p:nvGrpSpPr>
        <p:cNvPr id="1" name=""/>
        <p:cNvGrpSpPr/>
        <p:nvPr/>
      </p:nvGrpSpPr>
      <p:grpSpPr>
        <a:xfrm>
          <a:off x="0" y="0"/>
          <a:ext cx="0" cy="0"/>
          <a:chOff x="0" y="0"/>
          <a:chExt cx="0" cy="0"/>
        </a:xfrm>
      </p:grpSpPr>
      <p:sp>
        <p:nvSpPr>
          <p:cNvPr id="7" name="Rectangle 7"/>
          <p:cNvSpPr>
            <a:spLocks noChangeArrowheads="1"/>
          </p:cNvSpPr>
          <p:nvPr userDrawn="1"/>
        </p:nvSpPr>
        <p:spPr bwMode="white">
          <a:xfrm>
            <a:off x="1" y="0"/>
            <a:ext cx="1409333"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lIns="68550" tIns="34275" rIns="68550" bIns="34275"/>
          <a:lstStyle/>
          <a:p>
            <a:pPr defTabSz="685507"/>
            <a:endParaRPr lang="en-US" sz="2399" dirty="0">
              <a:solidFill>
                <a:srgbClr val="FFFFFF"/>
              </a:solidFill>
              <a:sym typeface="Arial" pitchFamily="34" charset="0"/>
            </a:endParaRPr>
          </a:p>
        </p:txBody>
      </p:sp>
      <p:sp>
        <p:nvSpPr>
          <p:cNvPr id="2" name="Title 1"/>
          <p:cNvSpPr>
            <a:spLocks noGrp="1"/>
          </p:cNvSpPr>
          <p:nvPr>
            <p:ph type="title"/>
          </p:nvPr>
        </p:nvSpPr>
        <p:spPr>
          <a:xfrm>
            <a:off x="609381" y="275035"/>
            <a:ext cx="11140855"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609381" y="1543050"/>
            <a:ext cx="11140855"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609381" y="857250"/>
            <a:ext cx="11140855"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15675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itle and Content with bar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36"/>
            <a:ext cx="12189422" cy="6857665"/>
          </a:xfrm>
          <a:prstGeom prst="rect">
            <a:avLst/>
          </a:prstGeom>
        </p:spPr>
      </p:pic>
      <p:sp>
        <p:nvSpPr>
          <p:cNvPr id="2" name="Title 1"/>
          <p:cNvSpPr>
            <a:spLocks noGrp="1"/>
          </p:cNvSpPr>
          <p:nvPr>
            <p:ph type="title" hasCustomPrompt="1"/>
          </p:nvPr>
        </p:nvSpPr>
        <p:spPr>
          <a:xfrm>
            <a:off x="1466921" y="275035"/>
            <a:ext cx="10283316" cy="1143000"/>
          </a:xfrm>
        </p:spPr>
        <p:txBody>
          <a:bodyPr/>
          <a:lstStyle>
            <a:lvl1pPr>
              <a:defRPr/>
            </a:lvl1pPr>
          </a:lstStyle>
          <a:p>
            <a:r>
              <a:rPr lang="en-US" dirty="0" smtClean="0"/>
              <a:t>Use this one if you don’t need all real estate</a:t>
            </a:r>
            <a:endParaRPr lang="en-US" dirty="0"/>
          </a:p>
        </p:txBody>
      </p:sp>
      <p:sp>
        <p:nvSpPr>
          <p:cNvPr id="3" name="Content Placeholder 2"/>
          <p:cNvSpPr>
            <a:spLocks noGrp="1"/>
          </p:cNvSpPr>
          <p:nvPr>
            <p:ph idx="1"/>
          </p:nvPr>
        </p:nvSpPr>
        <p:spPr>
          <a:xfrm>
            <a:off x="1466921" y="1543050"/>
            <a:ext cx="10283316"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hasCustomPrompt="1"/>
          </p:nvPr>
        </p:nvSpPr>
        <p:spPr>
          <a:xfrm>
            <a:off x="1521045" y="857250"/>
            <a:ext cx="10283316" cy="514351"/>
          </a:xfrm>
        </p:spPr>
        <p:txBody>
          <a:bodyPr/>
          <a:lstStyle>
            <a:lvl1pPr marL="0" indent="0">
              <a:buNone/>
              <a:defRPr lang="en-US" sz="2266" baseline="0" dirty="0" smtClean="0">
                <a:solidFill>
                  <a:schemeClr val="accent2"/>
                </a:solidFill>
                <a:latin typeface="+mn-lt"/>
                <a:ea typeface="+mn-ea"/>
                <a:cs typeface="+mn-cs"/>
                <a:sym typeface="Arial" pitchFamily="34" charset="0"/>
              </a:defRPr>
            </a:lvl1pPr>
          </a:lstStyle>
          <a:p>
            <a:pPr lvl="0"/>
            <a:r>
              <a:rPr lang="en-US" dirty="0" smtClean="0"/>
              <a:t>Single column style</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
        <p:nvSpPr>
          <p:cNvPr id="7" name="Rectangle 4"/>
          <p:cNvSpPr>
            <a:spLocks noChangeArrowheads="1"/>
          </p:cNvSpPr>
          <p:nvPr userDrawn="1"/>
        </p:nvSpPr>
        <p:spPr bwMode="ltGray">
          <a:xfrm>
            <a:off x="3866144" y="6630837"/>
            <a:ext cx="2923180" cy="20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67" tIns="30783" rIns="61567" bIns="30783" anchor="b" anchorCtr="1">
            <a:spAutoFit/>
          </a:bodyPr>
          <a:lstStyle/>
          <a:p>
            <a:pPr defTabSz="610530"/>
            <a:r>
              <a:rPr lang="en-US" sz="933" dirty="0">
                <a:solidFill>
                  <a:srgbClr val="8E8E95"/>
                </a:solidFill>
                <a:sym typeface="Arial" pitchFamily="34" charset="0"/>
              </a:rPr>
              <a:t>© 2012 Cisco and/or its affiliates. All rights reserved.</a:t>
            </a:r>
          </a:p>
        </p:txBody>
      </p:sp>
      <p:sp>
        <p:nvSpPr>
          <p:cNvPr id="10" name="Rectangle 6"/>
          <p:cNvSpPr>
            <a:spLocks noChangeArrowheads="1"/>
          </p:cNvSpPr>
          <p:nvPr userDrawn="1"/>
        </p:nvSpPr>
        <p:spPr bwMode="ltGray">
          <a:xfrm>
            <a:off x="1409333" y="6629647"/>
            <a:ext cx="1055810" cy="20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567" tIns="30783" rIns="61567" bIns="30783" anchor="b">
            <a:spAutoFit/>
          </a:bodyPr>
          <a:lstStyle/>
          <a:p>
            <a:pPr defTabSz="610530"/>
            <a:r>
              <a:rPr lang="en-US" sz="933" dirty="0" smtClean="0">
                <a:solidFill>
                  <a:srgbClr val="8E8E95"/>
                </a:solidFill>
                <a:sym typeface="Arial" pitchFamily="34" charset="0"/>
              </a:rPr>
              <a:t>BRKEWN-2020 </a:t>
            </a:r>
            <a:endParaRPr lang="en-US" sz="933" dirty="0">
              <a:solidFill>
                <a:srgbClr val="8E8E95"/>
              </a:solidFill>
              <a:sym typeface="Arial" pitchFamily="34" charset="0"/>
            </a:endParaRPr>
          </a:p>
        </p:txBody>
      </p:sp>
      <p:sp>
        <p:nvSpPr>
          <p:cNvPr id="11" name="Rectangle 4"/>
          <p:cNvSpPr>
            <a:spLocks noChangeArrowheads="1"/>
          </p:cNvSpPr>
          <p:nvPr userDrawn="1"/>
        </p:nvSpPr>
        <p:spPr bwMode="ltGray">
          <a:xfrm>
            <a:off x="8151277" y="6629383"/>
            <a:ext cx="786377" cy="20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67" tIns="30783" rIns="61567" bIns="30783" anchor="b" anchorCtr="1">
            <a:spAutoFit/>
          </a:bodyPr>
          <a:lstStyle/>
          <a:p>
            <a:pPr defTabSz="610530"/>
            <a:r>
              <a:rPr lang="en-US" sz="933" dirty="0">
                <a:solidFill>
                  <a:srgbClr val="8E8E95"/>
                </a:solidFill>
                <a:sym typeface="Arial" pitchFamily="34" charset="0"/>
              </a:rPr>
              <a:t>Cisco Public</a:t>
            </a:r>
          </a:p>
        </p:txBody>
      </p:sp>
    </p:spTree>
    <p:extLst>
      <p:ext uri="{BB962C8B-B14F-4D97-AF65-F5344CB8AC3E}">
        <p14:creationId xmlns:p14="http://schemas.microsoft.com/office/powerpoint/2010/main" val="15323725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34351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Segu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4437495" y="3829051"/>
            <a:ext cx="1142702" cy="2171700"/>
            <a:chOff x="5918200" y="5105400"/>
            <a:chExt cx="1524000" cy="2895600"/>
          </a:xfrm>
        </p:grpSpPr>
        <p:sp>
          <p:nvSpPr>
            <p:cNvPr id="4" name="Rectangle 8"/>
            <p:cNvSpPr>
              <a:spLocks noChangeArrowheads="1"/>
            </p:cNvSpPr>
            <p:nvPr userDrawn="1"/>
          </p:nvSpPr>
          <p:spPr bwMode="auto">
            <a:xfrm>
              <a:off x="5918200" y="5105400"/>
              <a:ext cx="1524000" cy="28956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07"/>
              <a:endParaRPr lang="en-US" sz="2399" dirty="0">
                <a:solidFill>
                  <a:srgbClr val="FFFFFF"/>
                </a:solidFill>
                <a:sym typeface="Arial" pitchFamily="34" charset="0"/>
              </a:endParaRPr>
            </a:p>
          </p:txBody>
        </p:sp>
        <p:pic>
          <p:nvPicPr>
            <p:cNvPr id="5" name="Picture 9" descr="Man-#5.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70600" y="5410200"/>
              <a:ext cx="1254298"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7"/>
          <p:cNvSpPr>
            <a:spLocks noGrp="1"/>
          </p:cNvSpPr>
          <p:nvPr>
            <p:ph type="title"/>
          </p:nvPr>
        </p:nvSpPr>
        <p:spPr>
          <a:xfrm>
            <a:off x="1123659" y="2000250"/>
            <a:ext cx="10027213" cy="742951"/>
          </a:xfrm>
        </p:spPr>
        <p:txBody>
          <a:bodyPr/>
          <a:lstStyle>
            <a:lvl1pPr>
              <a:defRPr sz="3999" b="0">
                <a:solidFill>
                  <a:srgbClr val="9A9B9C"/>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02549025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21222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89887577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0"/>
            <a:ext cx="11420017" cy="838200"/>
          </a:xfrm>
        </p:spPr>
        <p:txBody>
          <a:bodyPr/>
          <a:lstStyle>
            <a:lvl1pPr algn="l" defTabSz="914400" rtl="0" eaLnBrk="1" latinLnBrk="0" hangingPunct="1">
              <a:lnSpc>
                <a:spcPct val="80000"/>
              </a:lnSpc>
              <a:spcBef>
                <a:spcPct val="0"/>
              </a:spcBef>
              <a:buNone/>
              <a:defRPr kumimoji="0" lang="en-US" sz="3600" b="0" i="0" u="none" strike="noStrike" kern="1200" cap="none" spc="0" normalizeH="0" baseline="0" dirty="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479561" y="1476375"/>
            <a:ext cx="11249684" cy="4305300"/>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332535" y="6062115"/>
            <a:ext cx="9945743" cy="276999"/>
          </a:xfrm>
        </p:spPr>
        <p:txBody>
          <a:bodyPr wrap="square" anchor="b" anchorCtr="0">
            <a:spAutoFit/>
          </a:bodyPr>
          <a:lstStyle>
            <a:lvl1pPr algn="l" defTabSz="804863">
              <a:lnSpc>
                <a:spcPct val="100000"/>
              </a:lnSpc>
              <a:spcBef>
                <a:spcPct val="50000"/>
              </a:spcBef>
              <a:buNone/>
              <a:defRPr sz="1200">
                <a:solidFill>
                  <a:srgbClr val="435153"/>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55761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91511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30377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15288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68098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14990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0422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08066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05932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2371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82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kumimoji="0" lang="en-US" sz="3600" b="0" i="0" u="none" strike="noStrike" kern="1200" cap="none" spc="0" normalizeH="0" baseline="0" dirty="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29098" y="1600200"/>
            <a:ext cx="5338705" cy="3749040"/>
          </a:xfrm>
        </p:spPr>
        <p:txBody>
          <a:bodyPr anchor="ctr" anchorCtr="0">
            <a:normAutofit/>
          </a:bodyPr>
          <a:lstStyle>
            <a:lvl1pPr marL="0" indent="0">
              <a:buFontTx/>
              <a:buNone/>
              <a:defRPr sz="2400" baseline="0">
                <a:solidFill>
                  <a:schemeClr val="tx1">
                    <a:lumMod val="75000"/>
                  </a:schemeClr>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6496644" y="1481559"/>
            <a:ext cx="4570809" cy="3922314"/>
          </a:xfrm>
        </p:spPr>
        <p:txBody>
          <a:bodyPr anchor="ctr" anchorCtr="1"/>
          <a:lstStyle>
            <a:lvl1pPr algn="ctr">
              <a:buFontTx/>
              <a:buNone/>
              <a:defRPr>
                <a:latin typeface="+mj-lt"/>
              </a:defRPr>
            </a:lvl1pPr>
          </a:lstStyle>
          <a:p>
            <a:r>
              <a:rPr lang="en-US" dirty="0" smtClean="0"/>
              <a:t>Insert photo here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18760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1764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1_Dual column">
    <p:spTree>
      <p:nvGrpSpPr>
        <p:cNvPr id="1" name=""/>
        <p:cNvGrpSpPr/>
        <p:nvPr/>
      </p:nvGrpSpPr>
      <p:grpSpPr>
        <a:xfrm>
          <a:off x="0" y="0"/>
          <a:ext cx="0" cy="0"/>
          <a:chOff x="0" y="0"/>
          <a:chExt cx="0" cy="0"/>
        </a:xfrm>
      </p:grpSpPr>
      <p:sp>
        <p:nvSpPr>
          <p:cNvPr id="2" name="Title 1"/>
          <p:cNvSpPr>
            <a:spLocks noGrp="1"/>
          </p:cNvSpPr>
          <p:nvPr>
            <p:ph type="title"/>
          </p:nvPr>
        </p:nvSpPr>
        <p:spPr>
          <a:xfrm>
            <a:off x="1409335" y="275035"/>
            <a:ext cx="10398034"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409337" y="1543050"/>
            <a:ext cx="5084390" cy="4525567"/>
          </a:xfrm>
          <a:prstGeom prst="rect">
            <a:avLst/>
          </a:prstGeom>
        </p:spPr>
        <p:txBody>
          <a:bodyPr/>
          <a:lstStyle>
            <a:lvl1pPr>
              <a:defRPr sz="2266"/>
            </a:lvl1pPr>
            <a:lvl2pPr>
              <a:defRPr sz="2133"/>
            </a:lvl2pPr>
            <a:lvl3pPr>
              <a:defRPr sz="1866"/>
            </a:lvl3pPr>
            <a:lvl4pPr>
              <a:defRPr sz="1466"/>
            </a:lvl4pPr>
            <a:lvl5pPr>
              <a:defRPr sz="1333"/>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5" y="857250"/>
            <a:ext cx="10398034"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Text Placeholder 4"/>
          <p:cNvSpPr>
            <a:spLocks noGrp="1"/>
          </p:cNvSpPr>
          <p:nvPr>
            <p:ph type="body" sz="quarter" idx="14"/>
          </p:nvPr>
        </p:nvSpPr>
        <p:spPr>
          <a:xfrm>
            <a:off x="6722243" y="1543051"/>
            <a:ext cx="5085719" cy="4545807"/>
          </a:xfrm>
        </p:spPr>
        <p:txBody>
          <a:bodyPr/>
          <a:lstStyle>
            <a:lvl1pPr>
              <a:defRPr sz="2266"/>
            </a:lvl1pPr>
            <a:lvl2pPr>
              <a:defRPr sz="2133"/>
            </a:lvl2pPr>
            <a:lvl3pPr>
              <a:defRPr sz="1866"/>
            </a:lvl3pPr>
            <a:lvl4pPr>
              <a:defRPr sz="1466"/>
            </a:lvl4pPr>
            <a:lvl5pPr>
              <a:defRPr sz="1333"/>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6"/>
          <p:cNvSpPr>
            <a:spLocks noGrp="1"/>
          </p:cNvSpPr>
          <p:nvPr>
            <p:ph type="sldNum" sz="quarter" idx="4"/>
          </p:nvPr>
        </p:nvSpPr>
        <p:spPr>
          <a:xfrm>
            <a:off x="11807370" y="6552611"/>
            <a:ext cx="382055" cy="364331"/>
          </a:xfrm>
          <a:prstGeom prst="rect">
            <a:avLst/>
          </a:prstGeom>
        </p:spPr>
        <p:txBody>
          <a:bodyPr vert="horz" lIns="51413" tIns="25707" rIns="51413" bIns="25707" rtlCol="0" anchor="ctr"/>
          <a:lstStyle>
            <a:lvl1pPr algn="r">
              <a:defRPr sz="933">
                <a:solidFill>
                  <a:schemeClr val="tx1">
                    <a:tint val="75000"/>
                  </a:schemeClr>
                </a:solidFill>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2062319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73090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92962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42701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18465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28396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08686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0698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82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kumimoji="0" lang="en-US" sz="3600" b="0" i="0" u="none" strike="noStrike" kern="1200" cap="none" spc="0" normalizeH="0" baseline="0" dirty="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r>
              <a:rPr lang="en-US" dirty="0" smtClean="0"/>
              <a:t>Slide Title Goes Here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99613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24673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79432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2355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589" y="275035"/>
            <a:ext cx="11311648"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38589" y="1543050"/>
            <a:ext cx="11311648" cy="452556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38589" y="857250"/>
            <a:ext cx="11311648"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5"/>
            <a:ext cx="382055" cy="364331"/>
          </a:xfrm>
          <a:prstGeom prst="rect">
            <a:avLst/>
          </a:prstGeom>
        </p:spPr>
        <p:txBody>
          <a:bodyPr vert="horz" lIns="51426" tIns="25713" rIns="51426" bIns="25713" rtlCol="0" anchor="ctr"/>
          <a:lstStyle>
            <a:lvl1pPr algn="r">
              <a:defRPr sz="933">
                <a:solidFill>
                  <a:schemeClr val="tx1">
                    <a:tint val="75000"/>
                  </a:schemeClr>
                </a:solidFill>
              </a:defRPr>
            </a:lvl1pPr>
          </a:lstStyle>
          <a:p>
            <a:fld id="{2F5CCB13-0A32-4557-88E9-079F0C3306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24780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708279" y="6605683"/>
            <a:ext cx="489010" cy="252317"/>
          </a:xfrm>
          <a:prstGeom prst="rect">
            <a:avLst/>
          </a:prstGeom>
        </p:spPr>
        <p:txBody>
          <a:bodyPr/>
          <a:lstStyle>
            <a:lvl1pPr>
              <a:defRPr/>
            </a:lvl1pPr>
          </a:lstStyle>
          <a:p>
            <a:pPr>
              <a:defRPr/>
            </a:pPr>
            <a:fld id="{C77964BE-36A0-854F-A0CD-ED4F6D643E3F}" type="slidenum">
              <a:rPr lang="en-US">
                <a:solidFill>
                  <a:srgbClr val="595959"/>
                </a:solidFill>
              </a:rPr>
              <a:pPr>
                <a:defRPr/>
              </a:pPr>
              <a:t>‹#›</a:t>
            </a:fld>
            <a:endParaRPr lang="en-US" dirty="0">
              <a:solidFill>
                <a:srgbClr val="595959"/>
              </a:solidFill>
            </a:endParaRPr>
          </a:p>
        </p:txBody>
      </p:sp>
    </p:spTree>
    <p:extLst>
      <p:ext uri="{BB962C8B-B14F-4D97-AF65-F5344CB8AC3E}">
        <p14:creationId xmlns:p14="http://schemas.microsoft.com/office/powerpoint/2010/main" val="1886744254"/>
      </p:ext>
    </p:extLst>
  </p:cSld>
  <p:clrMapOvr>
    <a:masterClrMapping/>
  </p:clrMapOvr>
  <p:transition xmlns:p14="http://schemas.microsoft.com/office/powerpoint/2010/mai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3" name="Content Placeholder 2"/>
          <p:cNvSpPr>
            <a:spLocks noGrp="1"/>
          </p:cNvSpPr>
          <p:nvPr>
            <p:ph idx="1"/>
          </p:nvPr>
        </p:nvSpPr>
        <p:spPr>
          <a:xfrm>
            <a:off x="445012" y="1446757"/>
            <a:ext cx="11202066" cy="4954044"/>
          </a:xfrm>
        </p:spPr>
        <p:txBody>
          <a:bodyPr lIns="91440" tIns="45720" rIns="91440" bIns="45720"/>
          <a:lstStyle>
            <a:lvl1pPr>
              <a:spcBef>
                <a:spcPts val="800"/>
              </a:spcBef>
              <a:buClr>
                <a:srgbClr val="168ACB"/>
              </a:buClr>
              <a:defRPr>
                <a:solidFill>
                  <a:srgbClr val="000000"/>
                </a:solidFill>
              </a:defRPr>
            </a:lvl1pPr>
            <a:lvl2pPr>
              <a:spcBef>
                <a:spcPts val="533"/>
              </a:spcBef>
              <a:defRPr>
                <a:solidFill>
                  <a:srgbClr val="000000"/>
                </a:solidFill>
              </a:defRPr>
            </a:lvl2pPr>
            <a:lvl3pPr>
              <a:lnSpc>
                <a:spcPct val="90000"/>
              </a:lnSpc>
              <a:spcBef>
                <a:spcPts val="267"/>
              </a:spcBef>
              <a:defRPr>
                <a:solidFill>
                  <a:srgbClr val="000000"/>
                </a:solidFill>
              </a:defRPr>
            </a:lvl3pPr>
            <a:lvl4pPr>
              <a:lnSpc>
                <a:spcPct val="90000"/>
              </a:lnSpc>
              <a:spcBef>
                <a:spcPts val="267"/>
              </a:spcBef>
              <a:defRPr>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334104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Tree>
    <p:extLst>
      <p:ext uri="{BB962C8B-B14F-4D97-AF65-F5344CB8AC3E}">
        <p14:creationId xmlns:p14="http://schemas.microsoft.com/office/powerpoint/2010/main" val="141914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Subtitle and Bullet">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12197289" cy="1572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5012" y="55192"/>
            <a:ext cx="11214596" cy="1020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3" name="Content Placeholder 2"/>
          <p:cNvSpPr>
            <a:spLocks noGrp="1"/>
          </p:cNvSpPr>
          <p:nvPr>
            <p:ph idx="1"/>
          </p:nvPr>
        </p:nvSpPr>
        <p:spPr>
          <a:xfrm>
            <a:off x="445012" y="1767418"/>
            <a:ext cx="11214596" cy="4606041"/>
          </a:xfrm>
        </p:spPr>
        <p:txBody>
          <a:bodyPr lIns="91440" tIns="45720" rIns="91440" bIns="45720"/>
          <a:lstStyle>
            <a:lvl1pPr>
              <a:spcBef>
                <a:spcPts val="1600"/>
              </a:spcBef>
              <a:buClr>
                <a:srgbClr val="168ACB"/>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chemeClr val="tx2"/>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6" name="Text Placeholder 5"/>
          <p:cNvSpPr>
            <a:spLocks noGrp="1"/>
          </p:cNvSpPr>
          <p:nvPr>
            <p:ph type="body" sz="quarter" idx="10"/>
          </p:nvPr>
        </p:nvSpPr>
        <p:spPr>
          <a:xfrm>
            <a:off x="439842" y="1043177"/>
            <a:ext cx="11201530"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bg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292904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12197289" cy="1572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6" name="Text Placeholder 5"/>
          <p:cNvSpPr>
            <a:spLocks noGrp="1"/>
          </p:cNvSpPr>
          <p:nvPr>
            <p:ph type="body" sz="quarter" idx="10"/>
          </p:nvPr>
        </p:nvSpPr>
        <p:spPr>
          <a:xfrm>
            <a:off x="438798" y="1043177"/>
            <a:ext cx="11201530"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bg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286195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41822" y="5852161"/>
            <a:ext cx="10813351"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493B93"/>
                </a:solidFill>
                <a:latin typeface="+mj-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spcBef>
                <a:spcPct val="20000"/>
              </a:spcBef>
              <a:buFont typeface="Arial" pitchFamily="34" charset="0"/>
              <a:buNone/>
            </a:pPr>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 name="Title 1"/>
          <p:cNvSpPr>
            <a:spLocks noGrp="1"/>
          </p:cNvSpPr>
          <p:nvPr>
            <p:ph type="ctrTitle" hasCustomPrompt="1"/>
          </p:nvPr>
        </p:nvSpPr>
        <p:spPr>
          <a:xfrm>
            <a:off x="292532" y="649224"/>
            <a:ext cx="10813350" cy="4480560"/>
          </a:xfrm>
        </p:spPr>
        <p:txBody>
          <a:bodyPr/>
          <a:lstStyle>
            <a:lvl1pPr marL="236538" indent="-236538" algn="l" defTabSz="914400" rtl="0" eaLnBrk="1" latinLnBrk="0" hangingPunct="1">
              <a:lnSpc>
                <a:spcPts val="5200"/>
              </a:lnSpc>
              <a:spcBef>
                <a:spcPct val="20000"/>
              </a:spcBef>
              <a:buClr>
                <a:schemeClr val="tx1"/>
              </a:buClr>
              <a:buFont typeface="Arial" pitchFamily="34" charset="0"/>
              <a:buNone/>
              <a:defRPr kumimoji="0" lang="en-US" sz="5400" b="0" i="0" u="none" strike="noStrike" kern="1200" cap="none" spc="0" normalizeH="0" baseline="0" dirty="0">
                <a:ln>
                  <a:noFill/>
                </a:ln>
                <a:gradFill flip="none" rotWithShape="1">
                  <a:gsLst>
                    <a:gs pos="16000">
                      <a:srgbClr val="6B308D">
                        <a:lumMod val="80000"/>
                        <a:lumOff val="20000"/>
                      </a:srgbClr>
                    </a:gs>
                    <a:gs pos="100000">
                      <a:srgbClr val="28A7DF"/>
                    </a:gs>
                  </a:gsLst>
                  <a:lin ang="1800000" scaled="0"/>
                  <a:tileRect/>
                </a:gradFill>
                <a:effectLst/>
                <a:uLnTx/>
                <a:uFillTx/>
                <a:latin typeface="+mj-lt"/>
                <a:ea typeface="+mj-ea"/>
                <a:cs typeface="Arial" pitchFamily="34" charset="0"/>
              </a:defRPr>
            </a:lvl1pPr>
          </a:lstStyle>
          <a:p>
            <a:r>
              <a:rPr lang="en-US" dirty="0" smtClean="0"/>
              <a:t>“Format large quotes using this slide layout. Be sure to cite your source below.”</a:t>
            </a:r>
            <a:endParaRPr lang="en-US" dirty="0"/>
          </a:p>
        </p:txBody>
      </p:sp>
      <p:sp>
        <p:nvSpPr>
          <p:cNvPr id="49" name="Rectangle 3"/>
          <p:cNvSpPr>
            <a:spLocks noChangeArrowheads="1"/>
          </p:cNvSpPr>
          <p:nvPr/>
        </p:nvSpPr>
        <p:spPr bwMode="hidden">
          <a:xfrm>
            <a:off x="0" y="0"/>
            <a:ext cx="12188825" cy="177800"/>
          </a:xfrm>
          <a:prstGeom prst="rect">
            <a:avLst/>
          </a:prstGeom>
          <a:solidFill>
            <a:srgbClr val="FFFFFF"/>
          </a:solidFill>
          <a:ln w="25400" algn="ctr">
            <a:noFill/>
            <a:miter lim="800000"/>
            <a:headEnd/>
            <a:tailEnd/>
          </a:ln>
          <a:effectLst/>
        </p:spPr>
        <p:txBody>
          <a:bodyPr wrap="none" anchor="ctr"/>
          <a:lstStyle/>
          <a:p>
            <a:endParaRPr lang="en-US" dirty="0">
              <a:latin typeface="+mj-lt"/>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Subtitle 4 Heavy Graphics">
    <p:spTree>
      <p:nvGrpSpPr>
        <p:cNvPr id="1" name=""/>
        <p:cNvGrpSpPr/>
        <p:nvPr/>
      </p:nvGrpSpPr>
      <p:grpSpPr>
        <a:xfrm>
          <a:off x="0" y="0"/>
          <a:ext cx="0" cy="0"/>
          <a:chOff x="0" y="0"/>
          <a:chExt cx="0" cy="0"/>
        </a:xfrm>
      </p:grpSpPr>
      <p:sp>
        <p:nvSpPr>
          <p:cNvPr id="3" name="Rectangle 2"/>
          <p:cNvSpPr/>
          <p:nvPr userDrawn="1"/>
        </p:nvSpPr>
        <p:spPr bwMode="auto">
          <a:xfrm>
            <a:off x="0"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Text Placeholder 5"/>
          <p:cNvSpPr>
            <a:spLocks noGrp="1"/>
          </p:cNvSpPr>
          <p:nvPr>
            <p:ph type="body" sz="quarter" idx="10"/>
          </p:nvPr>
        </p:nvSpPr>
        <p:spPr>
          <a:xfrm>
            <a:off x="465328" y="760468"/>
            <a:ext cx="11204344"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accent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38741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Tree>
    <p:extLst>
      <p:ext uri="{BB962C8B-B14F-4D97-AF65-F5344CB8AC3E}">
        <p14:creationId xmlns:p14="http://schemas.microsoft.com/office/powerpoint/2010/main" val="310985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Content Placeholder 2"/>
          <p:cNvSpPr>
            <a:spLocks noGrp="1"/>
          </p:cNvSpPr>
          <p:nvPr>
            <p:ph idx="1"/>
          </p:nvPr>
        </p:nvSpPr>
        <p:spPr>
          <a:xfrm>
            <a:off x="445012" y="1446757"/>
            <a:ext cx="11202066" cy="4954044"/>
          </a:xfrm>
        </p:spPr>
        <p:txBody>
          <a:bodyPr lIns="91440" tIns="45720" rIns="91440" bIns="45720"/>
          <a:lstStyle>
            <a:lvl1pPr>
              <a:spcBef>
                <a:spcPts val="800"/>
              </a:spcBef>
              <a:buClr>
                <a:srgbClr val="168ACB"/>
              </a:buClr>
              <a:defRPr>
                <a:solidFill>
                  <a:srgbClr val="000000"/>
                </a:solidFill>
              </a:defRPr>
            </a:lvl1pPr>
            <a:lvl2pPr>
              <a:spcBef>
                <a:spcPts val="533"/>
              </a:spcBef>
              <a:defRPr>
                <a:solidFill>
                  <a:srgbClr val="000000"/>
                </a:solidFill>
              </a:defRPr>
            </a:lvl2pPr>
            <a:lvl3pPr>
              <a:lnSpc>
                <a:spcPct val="90000"/>
              </a:lnSpc>
              <a:spcBef>
                <a:spcPts val="267"/>
              </a:spcBef>
              <a:defRPr>
                <a:solidFill>
                  <a:srgbClr val="000000"/>
                </a:solidFill>
              </a:defRPr>
            </a:lvl3pPr>
            <a:lvl4pPr>
              <a:lnSpc>
                <a:spcPct val="90000"/>
              </a:lnSpc>
              <a:spcBef>
                <a:spcPts val="267"/>
              </a:spcBef>
              <a:defRPr>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7" name="Text Placeholder 5"/>
          <p:cNvSpPr>
            <a:spLocks noGrp="1"/>
          </p:cNvSpPr>
          <p:nvPr>
            <p:ph type="body" sz="quarter" idx="10"/>
          </p:nvPr>
        </p:nvSpPr>
        <p:spPr>
          <a:xfrm>
            <a:off x="465328" y="760468"/>
            <a:ext cx="11204344"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accent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19776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Content Placeholder 2"/>
          <p:cNvSpPr>
            <a:spLocks noGrp="1"/>
          </p:cNvSpPr>
          <p:nvPr>
            <p:ph idx="1"/>
          </p:nvPr>
        </p:nvSpPr>
        <p:spPr>
          <a:xfrm>
            <a:off x="445012" y="1446757"/>
            <a:ext cx="11202066" cy="4954044"/>
          </a:xfrm>
        </p:spPr>
        <p:txBody>
          <a:bodyPr lIns="91440" tIns="45720" rIns="91440" bIns="45720"/>
          <a:lstStyle>
            <a:lvl1pPr>
              <a:spcBef>
                <a:spcPts val="800"/>
              </a:spcBef>
              <a:buClr>
                <a:srgbClr val="168ACB"/>
              </a:buClr>
              <a:defRPr>
                <a:solidFill>
                  <a:srgbClr val="000000"/>
                </a:solidFill>
              </a:defRPr>
            </a:lvl1pPr>
            <a:lvl2pPr>
              <a:spcBef>
                <a:spcPts val="533"/>
              </a:spcBef>
              <a:defRPr>
                <a:solidFill>
                  <a:srgbClr val="000000"/>
                </a:solidFill>
              </a:defRPr>
            </a:lvl2pPr>
            <a:lvl3pPr>
              <a:lnSpc>
                <a:spcPct val="90000"/>
              </a:lnSpc>
              <a:spcBef>
                <a:spcPts val="267"/>
              </a:spcBef>
              <a:defRPr>
                <a:solidFill>
                  <a:srgbClr val="000000"/>
                </a:solidFill>
              </a:defRPr>
            </a:lvl3pPr>
            <a:lvl4pPr>
              <a:lnSpc>
                <a:spcPct val="90000"/>
              </a:lnSpc>
              <a:spcBef>
                <a:spcPts val="267"/>
              </a:spcBef>
              <a:defRPr>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161517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Content Placeholder 2"/>
          <p:cNvSpPr>
            <a:spLocks noGrp="1"/>
          </p:cNvSpPr>
          <p:nvPr>
            <p:ph idx="1"/>
          </p:nvPr>
        </p:nvSpPr>
        <p:spPr>
          <a:xfrm>
            <a:off x="538802" y="1446757"/>
            <a:ext cx="5237642" cy="4954044"/>
          </a:xfrm>
        </p:spPr>
        <p:txBody>
          <a:bodyPr rIns="91440"/>
          <a:lstStyle>
            <a:lvl1pPr>
              <a:spcBef>
                <a:spcPts val="1600"/>
              </a:spcBef>
              <a:buClr>
                <a:srgbClr val="168ACB"/>
              </a:buClr>
              <a:defRPr sz="2399">
                <a:solidFill>
                  <a:srgbClr val="000000"/>
                </a:solidFill>
              </a:defRPr>
            </a:lvl1pPr>
            <a:lvl2pPr>
              <a:spcBef>
                <a:spcPts val="533"/>
              </a:spcBef>
              <a:defRPr sz="2133">
                <a:solidFill>
                  <a:srgbClr val="000000"/>
                </a:solidFill>
              </a:defRPr>
            </a:lvl2pPr>
            <a:lvl3pPr>
              <a:spcBef>
                <a:spcPts val="267"/>
              </a:spcBef>
              <a:defRPr sz="1866">
                <a:solidFill>
                  <a:srgbClr val="000000"/>
                </a:solidFill>
              </a:defRPr>
            </a:lvl3pPr>
            <a:lvl4pPr>
              <a:spcBef>
                <a:spcPts val="267"/>
              </a:spcBef>
              <a:defRPr sz="1600">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7" name="Content Placeholder 6"/>
          <p:cNvSpPr>
            <a:spLocks noGrp="1"/>
          </p:cNvSpPr>
          <p:nvPr>
            <p:ph sz="quarter" idx="12"/>
          </p:nvPr>
        </p:nvSpPr>
        <p:spPr>
          <a:xfrm>
            <a:off x="6226899" y="1446757"/>
            <a:ext cx="4910492" cy="5016500"/>
          </a:xfrm>
        </p:spPr>
        <p:txBody>
          <a:bodyPr rIns="9144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8" name="Text Placeholder 5"/>
          <p:cNvSpPr>
            <a:spLocks noGrp="1"/>
          </p:cNvSpPr>
          <p:nvPr>
            <p:ph type="body" sz="quarter" idx="10"/>
          </p:nvPr>
        </p:nvSpPr>
        <p:spPr>
          <a:xfrm>
            <a:off x="465328" y="760468"/>
            <a:ext cx="11204344"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accent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300488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Content Placeholder 2"/>
          <p:cNvSpPr>
            <a:spLocks noGrp="1"/>
          </p:cNvSpPr>
          <p:nvPr>
            <p:ph idx="1"/>
          </p:nvPr>
        </p:nvSpPr>
        <p:spPr>
          <a:xfrm>
            <a:off x="538802" y="1446757"/>
            <a:ext cx="5237642" cy="4954044"/>
          </a:xfrm>
        </p:spPr>
        <p:txBody>
          <a:bodyPr rIns="91440"/>
          <a:lstStyle>
            <a:lvl1pPr>
              <a:spcBef>
                <a:spcPts val="1600"/>
              </a:spcBef>
              <a:buClr>
                <a:srgbClr val="168ACB"/>
              </a:buClr>
              <a:defRPr sz="2399">
                <a:solidFill>
                  <a:srgbClr val="000000"/>
                </a:solidFill>
              </a:defRPr>
            </a:lvl1pPr>
            <a:lvl2pPr>
              <a:spcBef>
                <a:spcPts val="533"/>
              </a:spcBef>
              <a:defRPr sz="2133">
                <a:solidFill>
                  <a:srgbClr val="000000"/>
                </a:solidFill>
              </a:defRPr>
            </a:lvl2pPr>
            <a:lvl3pPr>
              <a:spcBef>
                <a:spcPts val="267"/>
              </a:spcBef>
              <a:defRPr sz="1866">
                <a:solidFill>
                  <a:srgbClr val="000000"/>
                </a:solidFill>
              </a:defRPr>
            </a:lvl3pPr>
            <a:lvl4pPr>
              <a:spcBef>
                <a:spcPts val="267"/>
              </a:spcBef>
              <a:defRPr sz="1600">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7" name="Content Placeholder 6"/>
          <p:cNvSpPr>
            <a:spLocks noGrp="1"/>
          </p:cNvSpPr>
          <p:nvPr>
            <p:ph sz="quarter" idx="12"/>
          </p:nvPr>
        </p:nvSpPr>
        <p:spPr>
          <a:xfrm>
            <a:off x="6226899" y="1446757"/>
            <a:ext cx="4910492" cy="5016500"/>
          </a:xfrm>
        </p:spPr>
        <p:txBody>
          <a:bodyPr rIns="9144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55178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3" name="Content Placeholder 2"/>
          <p:cNvSpPr>
            <a:spLocks noGrp="1"/>
          </p:cNvSpPr>
          <p:nvPr>
            <p:ph idx="1"/>
          </p:nvPr>
        </p:nvSpPr>
        <p:spPr>
          <a:xfrm>
            <a:off x="538802" y="1446757"/>
            <a:ext cx="5237642" cy="4954044"/>
          </a:xfrm>
        </p:spPr>
        <p:txBody>
          <a:bodyPr rIns="91440"/>
          <a:lstStyle>
            <a:lvl1pPr>
              <a:spcBef>
                <a:spcPts val="1600"/>
              </a:spcBef>
              <a:buClr>
                <a:srgbClr val="168ACB"/>
              </a:buClr>
              <a:defRPr sz="2399">
                <a:solidFill>
                  <a:srgbClr val="000000"/>
                </a:solidFill>
              </a:defRPr>
            </a:lvl1pPr>
            <a:lvl2pPr>
              <a:spcBef>
                <a:spcPts val="533"/>
              </a:spcBef>
              <a:defRPr sz="2133">
                <a:solidFill>
                  <a:srgbClr val="000000"/>
                </a:solidFill>
              </a:defRPr>
            </a:lvl2pPr>
            <a:lvl3pPr>
              <a:spcBef>
                <a:spcPts val="267"/>
              </a:spcBef>
              <a:defRPr sz="1866">
                <a:solidFill>
                  <a:srgbClr val="000000"/>
                </a:solidFill>
              </a:defRPr>
            </a:lvl3pPr>
            <a:lvl4pPr>
              <a:spcBef>
                <a:spcPts val="267"/>
              </a:spcBef>
              <a:defRPr sz="1600">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7" name="Content Placeholder 6"/>
          <p:cNvSpPr>
            <a:spLocks noGrp="1"/>
          </p:cNvSpPr>
          <p:nvPr>
            <p:ph sz="quarter" idx="12"/>
          </p:nvPr>
        </p:nvSpPr>
        <p:spPr>
          <a:xfrm>
            <a:off x="6226899" y="1446757"/>
            <a:ext cx="4910492" cy="5016500"/>
          </a:xfrm>
        </p:spPr>
        <p:txBody>
          <a:bodyPr rIns="9144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428420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3 Column Bullets">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3" name="Content Placeholder 2"/>
          <p:cNvSpPr>
            <a:spLocks noGrp="1"/>
          </p:cNvSpPr>
          <p:nvPr>
            <p:ph idx="1"/>
          </p:nvPr>
        </p:nvSpPr>
        <p:spPr>
          <a:xfrm>
            <a:off x="538802" y="1467077"/>
            <a:ext cx="3382820" cy="4954044"/>
          </a:xfrm>
        </p:spPr>
        <p:txBody>
          <a:bodyPr lIns="91440" tIns="45720" rIns="91440" bIns="45720"/>
          <a:lstStyle>
            <a:lvl1pPr>
              <a:spcBef>
                <a:spcPts val="1600"/>
              </a:spcBef>
              <a:buClr>
                <a:srgbClr val="168ACB"/>
              </a:buClr>
              <a:defRPr sz="2133">
                <a:solidFill>
                  <a:srgbClr val="000000"/>
                </a:solidFill>
              </a:defRPr>
            </a:lvl1pPr>
            <a:lvl2pPr>
              <a:spcBef>
                <a:spcPts val="533"/>
              </a:spcBef>
              <a:defRPr sz="1866">
                <a:solidFill>
                  <a:srgbClr val="000000"/>
                </a:solidFill>
              </a:defRPr>
            </a:lvl2pPr>
            <a:lvl3pPr>
              <a:spcBef>
                <a:spcPts val="267"/>
              </a:spcBef>
              <a:defRPr sz="1600">
                <a:solidFill>
                  <a:srgbClr val="000000"/>
                </a:solidFill>
              </a:defRPr>
            </a:lvl3pPr>
            <a:lvl4pPr>
              <a:spcBef>
                <a:spcPts val="267"/>
              </a:spcBef>
              <a:defRPr sz="1333">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6" name="Text Placeholder 5"/>
          <p:cNvSpPr>
            <a:spLocks noGrp="1"/>
          </p:cNvSpPr>
          <p:nvPr>
            <p:ph type="body" sz="quarter" idx="10"/>
          </p:nvPr>
        </p:nvSpPr>
        <p:spPr>
          <a:xfrm>
            <a:off x="8029278" y="1467077"/>
            <a:ext cx="3497940" cy="4957233"/>
          </a:xfrm>
        </p:spPr>
        <p:txBody>
          <a:bodyPr lIns="91440" tIns="45720" rIns="91440" bIns="45720"/>
          <a:lstStyle>
            <a:lvl1pPr>
              <a:defRPr sz="2133">
                <a:solidFill>
                  <a:srgbClr val="000000"/>
                </a:solidFill>
              </a:defRPr>
            </a:lvl1pPr>
            <a:lvl2pPr>
              <a:defRPr sz="1866">
                <a:solidFill>
                  <a:srgbClr val="000000"/>
                </a:solidFill>
              </a:defRPr>
            </a:lvl2pPr>
            <a:lvl3pPr>
              <a:defRPr sz="1600">
                <a:solidFill>
                  <a:srgbClr val="000000"/>
                </a:solidFill>
              </a:defRPr>
            </a:lvl3pPr>
            <a:lvl4pPr>
              <a:defRPr sz="1333">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8" name="Text Placeholder 7"/>
          <p:cNvSpPr>
            <a:spLocks noGrp="1"/>
          </p:cNvSpPr>
          <p:nvPr>
            <p:ph type="body" sz="quarter" idx="11"/>
          </p:nvPr>
        </p:nvSpPr>
        <p:spPr>
          <a:xfrm>
            <a:off x="4229838" y="1467077"/>
            <a:ext cx="3472546" cy="4965700"/>
          </a:xfrm>
        </p:spPr>
        <p:txBody>
          <a:bodyPr lIns="91440" tIns="45720" rIns="91440" bIns="45720"/>
          <a:lstStyle>
            <a:lvl1pPr>
              <a:defRPr sz="2133">
                <a:solidFill>
                  <a:srgbClr val="000000"/>
                </a:solidFill>
              </a:defRPr>
            </a:lvl1pPr>
            <a:lvl2pPr>
              <a:defRPr sz="1866">
                <a:solidFill>
                  <a:srgbClr val="000000"/>
                </a:solidFill>
              </a:defRPr>
            </a:lvl2pPr>
            <a:lvl3pPr>
              <a:defRPr sz="1600">
                <a:solidFill>
                  <a:srgbClr val="000000"/>
                </a:solidFill>
              </a:defRPr>
            </a:lvl3pPr>
            <a:lvl4pPr>
              <a:defRPr sz="1333">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90835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Blank with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4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Blank with Logo">
    <p:spTree>
      <p:nvGrpSpPr>
        <p:cNvPr id="1" name=""/>
        <p:cNvGrpSpPr/>
        <p:nvPr/>
      </p:nvGrpSpPr>
      <p:grpSpPr>
        <a:xfrm>
          <a:off x="0" y="0"/>
          <a:ext cx="0" cy="0"/>
          <a:chOff x="0" y="0"/>
          <a:chExt cx="0" cy="0"/>
        </a:xfrm>
      </p:grpSpPr>
      <p:pic>
        <p:nvPicPr>
          <p:cNvPr id="5" name="Picture 4" descr="CL13-Blue-DIG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20365" y="6151037"/>
            <a:ext cx="1391531" cy="466027"/>
          </a:xfrm>
          <a:prstGeom prst="rect">
            <a:avLst/>
          </a:prstGeom>
        </p:spPr>
      </p:pic>
    </p:spTree>
    <p:extLst>
      <p:ext uri="{BB962C8B-B14F-4D97-AF65-F5344CB8AC3E}">
        <p14:creationId xmlns:p14="http://schemas.microsoft.com/office/powerpoint/2010/main" val="79660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hasCustomPrompt="1"/>
          </p:nvPr>
        </p:nvSpPr>
        <p:spPr>
          <a:xfrm>
            <a:off x="316909" y="484633"/>
            <a:ext cx="11416999" cy="4372131"/>
          </a:xfrm>
        </p:spPr>
        <p:txBody>
          <a:bodyPr anchor="b" anchorCtr="0"/>
          <a:lstStyle>
            <a:lvl1pPr marL="228600" indent="-228600">
              <a:buFont typeface="Arial" pitchFamily="34" charset="0"/>
              <a:buChar char="“"/>
              <a:defRPr sz="6000" spc="-200" baseline="0">
                <a:solidFill>
                  <a:schemeClr val="bg1"/>
                </a:solidFill>
                <a:latin typeface="+mj-lt"/>
              </a:defRPr>
            </a:lvl1pPr>
          </a:lstStyle>
          <a:p>
            <a:r>
              <a:rPr lang="en-US" dirty="0" smtClean="0"/>
              <a:t>Format large quotes using this slide layout. Be sure to cite your source below.”</a:t>
            </a:r>
            <a:endParaRPr lang="en-US" dirty="0"/>
          </a:p>
        </p:txBody>
      </p:sp>
      <p:sp>
        <p:nvSpPr>
          <p:cNvPr id="28" name="Rectangle 5"/>
          <p:cNvSpPr>
            <a:spLocks noChangeArrowheads="1"/>
          </p:cNvSpPr>
          <p:nvPr/>
        </p:nvSpPr>
        <p:spPr bwMode="ltGray">
          <a:xfrm>
            <a:off x="10347517" y="6584514"/>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19" name="Rectangle 5"/>
          <p:cNvSpPr>
            <a:spLocks noChangeArrowheads="1"/>
          </p:cNvSpPr>
          <p:nvPr userDrawn="1"/>
        </p:nvSpPr>
        <p:spPr bwMode="ltGray">
          <a:xfrm>
            <a:off x="10347517" y="6584514"/>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7" name="Text Placeholder 4"/>
          <p:cNvSpPr>
            <a:spLocks noGrp="1"/>
          </p:cNvSpPr>
          <p:nvPr>
            <p:ph type="body" sz="quarter" idx="11" hasCustomPrompt="1"/>
          </p:nvPr>
        </p:nvSpPr>
        <p:spPr>
          <a:xfrm>
            <a:off x="613505" y="5358903"/>
            <a:ext cx="11429936"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335077"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2014 Cisco and/or its affiliates. All rights reserved.</a:t>
            </a:r>
            <a:endParaRPr lang="en-US" sz="600" dirty="0">
              <a:solidFill>
                <a:srgbClr val="FFFFFF"/>
              </a:solidFill>
              <a:latin typeface="+mj-lt"/>
            </a:endParaRPr>
          </a:p>
        </p:txBody>
      </p:sp>
      <p:sp>
        <p:nvSpPr>
          <p:cNvPr id="22" name="Rectangle 7"/>
          <p:cNvSpPr>
            <a:spLocks noChangeArrowheads="1"/>
          </p:cNvSpPr>
          <p:nvPr userDrawn="1"/>
        </p:nvSpPr>
        <p:spPr bwMode="ltGray">
          <a:xfrm>
            <a:off x="11603694"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with Footer and Logo">
    <p:spTree>
      <p:nvGrpSpPr>
        <p:cNvPr id="1" name=""/>
        <p:cNvGrpSpPr/>
        <p:nvPr/>
      </p:nvGrpSpPr>
      <p:grpSpPr>
        <a:xfrm>
          <a:off x="0" y="0"/>
          <a:ext cx="0" cy="0"/>
          <a:chOff x="0" y="0"/>
          <a:chExt cx="0" cy="0"/>
        </a:xfrm>
      </p:grpSpPr>
      <p:sp>
        <p:nvSpPr>
          <p:cNvPr id="2" name="Rectangle 1"/>
          <p:cNvSpPr/>
          <p:nvPr userDrawn="1"/>
        </p:nvSpPr>
        <p:spPr bwMode="auto">
          <a:xfrm>
            <a:off x="0" y="1"/>
            <a:ext cx="12188825" cy="1104899"/>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sz="2399" dirty="0">
              <a:solidFill>
                <a:srgbClr val="FFFFFF"/>
              </a:solidFill>
              <a:sym typeface="Arial" pitchFamily="-107" charset="0"/>
            </a:endParaRPr>
          </a:p>
        </p:txBody>
      </p:sp>
    </p:spTree>
    <p:extLst>
      <p:ext uri="{BB962C8B-B14F-4D97-AF65-F5344CB8AC3E}">
        <p14:creationId xmlns:p14="http://schemas.microsoft.com/office/powerpoint/2010/main" val="14269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Presenter Title Slid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12197289" cy="34374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Grp="1" noChangeArrowheads="1"/>
          </p:cNvSpPr>
          <p:nvPr>
            <p:ph type="title" hasCustomPrompt="1"/>
          </p:nvPr>
        </p:nvSpPr>
        <p:spPr bwMode="auto">
          <a:xfrm>
            <a:off x="1314356" y="1587675"/>
            <a:ext cx="9563723" cy="1806383"/>
          </a:xfrm>
          <a:prstGeom prst="rect">
            <a:avLst/>
          </a:prstGeom>
          <a:noFill/>
          <a:ln w="12700">
            <a:noFill/>
            <a:miter lim="800000"/>
            <a:headEnd/>
            <a:tailEnd/>
          </a:ln>
          <a:effectLst/>
        </p:spPr>
        <p:txBody>
          <a:bodyPr lIns="91440" tIns="45720" rIns="91440" bIns="45720"/>
          <a:lstStyle>
            <a:lvl1pPr>
              <a:defRPr sz="3732" b="0">
                <a:solidFill>
                  <a:schemeClr val="bg1"/>
                </a:solidFill>
              </a:defRPr>
            </a:lvl1pPr>
          </a:lstStyle>
          <a:p>
            <a:pPr lvl="0"/>
            <a:r>
              <a:rPr lang="en-AU" noProof="0" smtClean="0">
                <a:sym typeface="Arial" pitchFamily="-107" charset="0"/>
              </a:rPr>
              <a:t>Click To Edit Presentation Name</a:t>
            </a:r>
            <a:endParaRPr lang="en-AU" noProof="0">
              <a:sym typeface="Arial" pitchFamily="-107" charset="0"/>
            </a:endParaRPr>
          </a:p>
        </p:txBody>
      </p:sp>
      <p:sp>
        <p:nvSpPr>
          <p:cNvPr id="3" name="Rectangle 3"/>
          <p:cNvSpPr>
            <a:spLocks noGrp="1" noChangeArrowheads="1"/>
          </p:cNvSpPr>
          <p:nvPr>
            <p:ph idx="1" hasCustomPrompt="1"/>
          </p:nvPr>
        </p:nvSpPr>
        <p:spPr bwMode="auto">
          <a:xfrm>
            <a:off x="1321743" y="3438524"/>
            <a:ext cx="9561924" cy="809625"/>
          </a:xfrm>
          <a:prstGeom prst="rect">
            <a:avLst/>
          </a:prstGeom>
          <a:noFill/>
          <a:ln w="12700">
            <a:noFill/>
            <a:miter lim="800000"/>
            <a:headEnd/>
            <a:tailEnd/>
          </a:ln>
          <a:effectLst/>
        </p:spPr>
        <p:txBody>
          <a:bodyPr lIns="91440" tIns="45720" rIns="91440" bIns="45720"/>
          <a:lstStyle>
            <a:lvl1pPr marL="2381" indent="0">
              <a:buFontTx/>
              <a:buNone/>
              <a:defRPr sz="2399">
                <a:solidFill>
                  <a:srgbClr val="000000"/>
                </a:solidFill>
              </a:defRPr>
            </a:lvl1pPr>
          </a:lstStyle>
          <a:p>
            <a:pPr lvl="0"/>
            <a:r>
              <a:rPr lang="en-AU" noProof="0" smtClean="0">
                <a:sym typeface="Arial" pitchFamily="-107" charset="0"/>
              </a:rPr>
              <a:t>Click to edit Session ID</a:t>
            </a:r>
            <a:endParaRPr lang="en-AU" noProof="0">
              <a:sym typeface="Arial" pitchFamily="-107" charset="0"/>
            </a:endParaRPr>
          </a:p>
        </p:txBody>
      </p:sp>
      <p:sp>
        <p:nvSpPr>
          <p:cNvPr id="9" name="Text Placeholder 8"/>
          <p:cNvSpPr>
            <a:spLocks noGrp="1"/>
          </p:cNvSpPr>
          <p:nvPr>
            <p:ph type="body" sz="quarter" idx="10" hasCustomPrompt="1"/>
          </p:nvPr>
        </p:nvSpPr>
        <p:spPr>
          <a:xfrm>
            <a:off x="1318863" y="4394200"/>
            <a:ext cx="8089909" cy="1407584"/>
          </a:xfrm>
        </p:spPr>
        <p:txBody>
          <a:bodyPr lIns="91440" tIns="45720" rIns="91440" bIns="45720"/>
          <a:lstStyle>
            <a:lvl1pPr marL="2379" indent="0">
              <a:buNone/>
              <a:defRPr sz="2666" baseline="0">
                <a:solidFill>
                  <a:schemeClr val="accent1"/>
                </a:solidFill>
              </a:defRPr>
            </a:lvl1pPr>
            <a:lvl2pPr marL="257110" indent="0">
              <a:buNone/>
              <a:defRPr/>
            </a:lvl2pPr>
            <a:lvl3pPr marL="515411" indent="0">
              <a:buNone/>
              <a:defRPr/>
            </a:lvl3pPr>
            <a:lvl4pPr marL="728481" indent="0">
              <a:buNone/>
              <a:defRPr/>
            </a:lvl4pPr>
            <a:lvl5pPr marL="941549" indent="0">
              <a:buNone/>
              <a:defRPr/>
            </a:lvl5pPr>
          </a:lstStyle>
          <a:p>
            <a:pPr lvl="0"/>
            <a:r>
              <a:rPr lang="en-AU" noProof="0" smtClean="0"/>
              <a:t>Click to edit Presenter Name and Title</a:t>
            </a:r>
          </a:p>
        </p:txBody>
      </p:sp>
      <p:pic>
        <p:nvPicPr>
          <p:cNvPr id="7" name="Picture 6" descr="CL13-Blue-DIGI.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20365" y="6151037"/>
            <a:ext cx="1391531" cy="466027"/>
          </a:xfrm>
          <a:prstGeom prst="rect">
            <a:avLst/>
          </a:prstGeom>
        </p:spPr>
      </p:pic>
    </p:spTree>
    <p:extLst>
      <p:ext uri="{BB962C8B-B14F-4D97-AF65-F5344CB8AC3E}">
        <p14:creationId xmlns:p14="http://schemas.microsoft.com/office/powerpoint/2010/main" val="354029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pic>
        <p:nvPicPr>
          <p:cNvPr id="6" name="Picture 5" descr="CL13-Blue-DIG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20365" y="247439"/>
            <a:ext cx="1391531" cy="466027"/>
          </a:xfrm>
          <a:prstGeom prst="rect">
            <a:avLst/>
          </a:prstGeom>
        </p:spPr>
      </p:pic>
      <p:sp>
        <p:nvSpPr>
          <p:cNvPr id="8" name="Title 7"/>
          <p:cNvSpPr>
            <a:spLocks noGrp="1"/>
          </p:cNvSpPr>
          <p:nvPr>
            <p:ph type="title" hasCustomPrompt="1"/>
          </p:nvPr>
        </p:nvSpPr>
        <p:spPr>
          <a:xfrm>
            <a:off x="645553" y="5275694"/>
            <a:ext cx="11039139" cy="742951"/>
          </a:xfrm>
        </p:spPr>
        <p:txBody>
          <a:bodyPr/>
          <a:lstStyle>
            <a:lvl1pPr>
              <a:defRPr sz="3732" b="0">
                <a:solidFill>
                  <a:schemeClr val="tx1"/>
                </a:solidFill>
              </a:defRPr>
            </a:lvl1pPr>
          </a:lstStyle>
          <a:p>
            <a:r>
              <a:rPr lang="en-AU" noProof="0" smtClean="0"/>
              <a:t>CLICK TO EDIT MASTER TITLE STYLE</a:t>
            </a:r>
            <a:endParaRPr lang="en-AU" noProof="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235201"/>
            <a:ext cx="12188825" cy="2387600"/>
          </a:xfrm>
          <a:prstGeom prst="rect">
            <a:avLst/>
          </a:prstGeom>
        </p:spPr>
      </p:pic>
    </p:spTree>
    <p:extLst>
      <p:ext uri="{BB962C8B-B14F-4D97-AF65-F5344CB8AC3E}">
        <p14:creationId xmlns:p14="http://schemas.microsoft.com/office/powerpoint/2010/main" val="191736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Segue Video">
    <p:spTree>
      <p:nvGrpSpPr>
        <p:cNvPr id="1" name=""/>
        <p:cNvGrpSpPr/>
        <p:nvPr/>
      </p:nvGrpSpPr>
      <p:grpSpPr>
        <a:xfrm>
          <a:off x="0" y="0"/>
          <a:ext cx="0" cy="0"/>
          <a:chOff x="0" y="0"/>
          <a:chExt cx="0" cy="0"/>
        </a:xfrm>
      </p:grpSpPr>
      <p:pic>
        <p:nvPicPr>
          <p:cNvPr id="7"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4002155"/>
            <a:ext cx="12197289" cy="28558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bwMode="auto">
          <a:xfrm>
            <a:off x="0" y="2712523"/>
            <a:ext cx="12188825" cy="1352199"/>
          </a:xfrm>
          <a:prstGeom prst="rect">
            <a:avLst/>
          </a:prstGeom>
          <a:solidFill>
            <a:srgbClr val="0C65B7"/>
          </a:solidFill>
          <a:ln w="9525" cap="flat" cmpd="sng" algn="ctr">
            <a:no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AU" sz="2399" dirty="0">
              <a:solidFill>
                <a:srgbClr val="FFFFFF"/>
              </a:solidFill>
              <a:sym typeface="Arial" pitchFamily="-107" charset="0"/>
            </a:endParaRPr>
          </a:p>
        </p:txBody>
      </p:sp>
      <p:sp>
        <p:nvSpPr>
          <p:cNvPr id="8" name="Title 7"/>
          <p:cNvSpPr>
            <a:spLocks noGrp="1"/>
          </p:cNvSpPr>
          <p:nvPr>
            <p:ph type="title" hasCustomPrompt="1"/>
          </p:nvPr>
        </p:nvSpPr>
        <p:spPr>
          <a:xfrm>
            <a:off x="2016535" y="2712523"/>
            <a:ext cx="9668158" cy="1352199"/>
          </a:xfrm>
        </p:spPr>
        <p:txBody>
          <a:bodyPr anchor="ctr" anchorCtr="0"/>
          <a:lstStyle>
            <a:lvl1pPr>
              <a:defRPr sz="3732" b="0">
                <a:solidFill>
                  <a:srgbClr val="EEECE1"/>
                </a:solidFill>
              </a:defRPr>
            </a:lvl1pPr>
          </a:lstStyle>
          <a:p>
            <a:r>
              <a:rPr lang="en-AU" noProof="0" smtClean="0"/>
              <a:t>CLICK TO EDIT MASTER TITLE STYLE</a:t>
            </a:r>
            <a:endParaRPr lang="en-AU" noProof="0"/>
          </a:p>
        </p:txBody>
      </p:sp>
      <p:sp>
        <p:nvSpPr>
          <p:cNvPr id="5" name="Oval 4"/>
          <p:cNvSpPr/>
          <p:nvPr userDrawn="1"/>
        </p:nvSpPr>
        <p:spPr bwMode="auto">
          <a:xfrm>
            <a:off x="840223" y="2917975"/>
            <a:ext cx="941050" cy="941295"/>
          </a:xfrm>
          <a:prstGeom prst="ellipse">
            <a:avLst/>
          </a:prstGeom>
          <a:noFill/>
          <a:ln w="101600" cap="flat" cmpd="sng" algn="ctr">
            <a:solidFill>
              <a:srgbClr val="FFFFFF">
                <a:alpha val="30000"/>
              </a:srgbClr>
            </a:solid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AU" sz="2399" dirty="0">
              <a:solidFill>
                <a:srgbClr val="FFFFFF"/>
              </a:solidFill>
              <a:sym typeface="Arial" pitchFamily="-107" charset="0"/>
            </a:endParaRPr>
          </a:p>
        </p:txBody>
      </p:sp>
      <p:sp>
        <p:nvSpPr>
          <p:cNvPr id="6" name="Isosceles Triangle 5"/>
          <p:cNvSpPr/>
          <p:nvPr userDrawn="1"/>
        </p:nvSpPr>
        <p:spPr bwMode="auto">
          <a:xfrm rot="5400000">
            <a:off x="1105241" y="3154927"/>
            <a:ext cx="542311" cy="467388"/>
          </a:xfrm>
          <a:prstGeom prst="triangle">
            <a:avLst/>
          </a:prstGeom>
          <a:solidFill>
            <a:schemeClr val="bg1">
              <a:alpha val="40000"/>
            </a:schemeClr>
          </a:solidFill>
          <a:ln w="9525" cap="flat" cmpd="sng" algn="ctr">
            <a:no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AU" sz="2399" dirty="0">
              <a:solidFill>
                <a:srgbClr val="FFFFFF"/>
              </a:solidFill>
              <a:sym typeface="Arial" pitchFamily="-107" charset="0"/>
            </a:endParaRPr>
          </a:p>
        </p:txBody>
      </p:sp>
      <p:pic>
        <p:nvPicPr>
          <p:cNvPr id="9" name="Picture 8" descr="CL13-Blue-DIGI.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20365" y="247439"/>
            <a:ext cx="1391531" cy="466027"/>
          </a:xfrm>
          <a:prstGeom prst="rect">
            <a:avLst/>
          </a:prstGeom>
        </p:spPr>
      </p:pic>
    </p:spTree>
    <p:extLst>
      <p:ext uri="{BB962C8B-B14F-4D97-AF65-F5344CB8AC3E}">
        <p14:creationId xmlns:p14="http://schemas.microsoft.com/office/powerpoint/2010/main" val="146780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Segue Demo">
    <p:spTree>
      <p:nvGrpSpPr>
        <p:cNvPr id="1" name=""/>
        <p:cNvGrpSpPr/>
        <p:nvPr/>
      </p:nvGrpSpPr>
      <p:grpSpPr>
        <a:xfrm>
          <a:off x="0" y="0"/>
          <a:ext cx="0" cy="0"/>
          <a:chOff x="0" y="0"/>
          <a:chExt cx="0" cy="0"/>
        </a:xfrm>
      </p:grpSpPr>
      <p:pic>
        <p:nvPicPr>
          <p:cNvPr id="7"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4002155"/>
            <a:ext cx="12197289" cy="28558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bwMode="auto">
          <a:xfrm>
            <a:off x="0" y="2712523"/>
            <a:ext cx="12188825" cy="1352199"/>
          </a:xfrm>
          <a:prstGeom prst="rect">
            <a:avLst/>
          </a:prstGeom>
          <a:solidFill>
            <a:srgbClr val="0C65B7"/>
          </a:solidFill>
          <a:ln w="9525" cap="flat" cmpd="sng" algn="ctr">
            <a:no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AU" sz="2399" dirty="0">
              <a:solidFill>
                <a:srgbClr val="FFFFFF"/>
              </a:solidFill>
              <a:sym typeface="Arial" pitchFamily="-107" charset="0"/>
            </a:endParaRPr>
          </a:p>
        </p:txBody>
      </p:sp>
      <p:sp>
        <p:nvSpPr>
          <p:cNvPr id="8" name="Title 7"/>
          <p:cNvSpPr>
            <a:spLocks noGrp="1"/>
          </p:cNvSpPr>
          <p:nvPr>
            <p:ph type="title" hasCustomPrompt="1"/>
          </p:nvPr>
        </p:nvSpPr>
        <p:spPr>
          <a:xfrm>
            <a:off x="2016535" y="2712523"/>
            <a:ext cx="9668158" cy="13521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ctr" anchorCtr="0" compatLnSpc="1">
            <a:prstTxWarp prst="textNoShape">
              <a:avLst/>
            </a:prstTxWarp>
          </a:bodyPr>
          <a:lstStyle>
            <a:lvl1pPr>
              <a:defRPr lang="en-US" sz="3732" b="0" dirty="0">
                <a:solidFill>
                  <a:srgbClr val="EEECE1"/>
                </a:solidFill>
              </a:defRPr>
            </a:lvl1pPr>
          </a:lstStyle>
          <a:p>
            <a:pPr lvl="0"/>
            <a:r>
              <a:rPr lang="en-AU" noProof="0" smtClean="0"/>
              <a:t>CLICK TO EDIT MASTER TITLE STYLE</a:t>
            </a:r>
            <a:endParaRPr lang="en-AU" noProof="0"/>
          </a:p>
        </p:txBody>
      </p:sp>
      <p:sp>
        <p:nvSpPr>
          <p:cNvPr id="10" name="Rectangle 9"/>
          <p:cNvSpPr/>
          <p:nvPr userDrawn="1"/>
        </p:nvSpPr>
        <p:spPr bwMode="auto">
          <a:xfrm>
            <a:off x="814453" y="2907367"/>
            <a:ext cx="977377" cy="977632"/>
          </a:xfrm>
          <a:prstGeom prst="rect">
            <a:avLst/>
          </a:prstGeom>
          <a:noFill/>
          <a:ln w="101600" cap="flat" cmpd="sng" algn="ctr">
            <a:solidFill>
              <a:srgbClr val="FFFFFF">
                <a:alpha val="30000"/>
              </a:srgbClr>
            </a:solid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defTabSz="685629" fontAlgn="base">
              <a:spcBef>
                <a:spcPct val="0"/>
              </a:spcBef>
              <a:spcAft>
                <a:spcPct val="0"/>
              </a:spcAft>
            </a:pPr>
            <a:endParaRPr lang="en-AU" sz="2399" dirty="0">
              <a:solidFill>
                <a:srgbClr val="FFFFFF"/>
              </a:solidFill>
              <a:sym typeface="Arial" pitchFamily="-107" charset="0"/>
            </a:endParaRPr>
          </a:p>
        </p:txBody>
      </p:sp>
      <p:sp>
        <p:nvSpPr>
          <p:cNvPr id="11" name="Rectangle 10"/>
          <p:cNvSpPr/>
          <p:nvPr userDrawn="1"/>
        </p:nvSpPr>
        <p:spPr bwMode="auto">
          <a:xfrm>
            <a:off x="1014725" y="3107691"/>
            <a:ext cx="576834" cy="576984"/>
          </a:xfrm>
          <a:prstGeom prst="rect">
            <a:avLst/>
          </a:prstGeom>
          <a:noFill/>
          <a:ln w="174625" cap="flat" cmpd="sng" algn="ctr">
            <a:solidFill>
              <a:srgbClr val="FFFFFF">
                <a:alpha val="30000"/>
              </a:srgbClr>
            </a:solid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defTabSz="685629" fontAlgn="base">
              <a:spcBef>
                <a:spcPct val="0"/>
              </a:spcBef>
              <a:spcAft>
                <a:spcPct val="0"/>
              </a:spcAft>
            </a:pPr>
            <a:endParaRPr lang="en-AU" sz="2399" dirty="0">
              <a:solidFill>
                <a:srgbClr val="FFFFFF"/>
              </a:solidFill>
              <a:sym typeface="Arial" pitchFamily="-107" charset="0"/>
            </a:endParaRPr>
          </a:p>
        </p:txBody>
      </p:sp>
      <p:pic>
        <p:nvPicPr>
          <p:cNvPr id="9" name="Picture 8" descr="CL13-Blue-DIGI.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20365" y="247439"/>
            <a:ext cx="1391531" cy="466027"/>
          </a:xfrm>
          <a:prstGeom prst="rect">
            <a:avLst/>
          </a:prstGeom>
        </p:spPr>
      </p:pic>
    </p:spTree>
    <p:extLst>
      <p:ext uri="{BB962C8B-B14F-4D97-AF65-F5344CB8AC3E}">
        <p14:creationId xmlns:p14="http://schemas.microsoft.com/office/powerpoint/2010/main" val="73463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5088467"/>
            <a:ext cx="12197289" cy="176953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38131" y="2029968"/>
            <a:ext cx="9962080" cy="2084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660" indent="-175640">
              <a:buClr>
                <a:schemeClr val="accent1"/>
              </a:buClr>
              <a:buFont typeface="Arial" pitchFamily="34" charset="0"/>
              <a:buChar char="‟"/>
              <a:defRPr kumimoji="0" lang="en-US" sz="3066" b="0" i="0" u="none" strike="noStrike" kern="0" cap="none" spc="0" normalizeH="0" baseline="0" smtClean="0">
                <a:ln>
                  <a:noFill/>
                </a:ln>
                <a:solidFill>
                  <a:srgbClr val="0065BD"/>
                </a:solidFill>
                <a:effectLst/>
                <a:uLnTx/>
                <a:uFillTx/>
                <a:latin typeface="Arial"/>
                <a:ea typeface="Apple LiGothic Medium"/>
                <a:cs typeface="Apple LiGothic Medium"/>
              </a:defRPr>
            </a:lvl1pPr>
            <a:lvl2pPr>
              <a:defRPr lang="en-US" sz="3599" b="1" kern="1200" smtClean="0">
                <a:solidFill>
                  <a:srgbClr val="B1059D"/>
                </a:solidFill>
                <a:latin typeface="Arial" pitchFamily="-107" charset="0"/>
                <a:ea typeface="Apple LiGothic Medium" pitchFamily="-107" charset="-120"/>
                <a:cs typeface="Apple LiGothic Medium" pitchFamily="-107" charset="-120"/>
              </a:defRPr>
            </a:lvl2pPr>
            <a:lvl3pPr>
              <a:defRPr lang="en-US" sz="3599" b="1" kern="1200" smtClean="0">
                <a:solidFill>
                  <a:srgbClr val="B1059D"/>
                </a:solidFill>
                <a:latin typeface="Arial" pitchFamily="-107" charset="0"/>
                <a:ea typeface="Apple LiGothic Medium" pitchFamily="-107" charset="-120"/>
                <a:cs typeface="Apple LiGothic Medium" pitchFamily="-107" charset="-120"/>
              </a:defRPr>
            </a:lvl3pPr>
            <a:lvl4pPr>
              <a:defRPr lang="en-US" sz="3599" b="1" kern="1200" smtClean="0">
                <a:solidFill>
                  <a:srgbClr val="B1059D"/>
                </a:solidFill>
                <a:latin typeface="Arial" pitchFamily="-107" charset="0"/>
                <a:ea typeface="Apple LiGothic Medium" pitchFamily="-107" charset="-120"/>
                <a:cs typeface="Apple LiGothic Medium" pitchFamily="-107" charset="-120"/>
              </a:defRPr>
            </a:lvl4pPr>
            <a:lvl5pPr>
              <a:defRPr lang="en-US" sz="3599" b="1" kern="1200">
                <a:solidFill>
                  <a:srgbClr val="B1059D"/>
                </a:solidFill>
                <a:latin typeface="Arial" pitchFamily="-107" charset="0"/>
                <a:ea typeface="Apple LiGothic Medium" pitchFamily="-107" charset="-120"/>
                <a:cs typeface="Apple LiGothic Medium" pitchFamily="-107" charset="-120"/>
              </a:defRPr>
            </a:lvl5pPr>
          </a:lstStyle>
          <a:p>
            <a:pPr marL="208308" marR="0" lvl="0" indent="-152362" defTabSz="685629" eaLnBrk="1" latinLnBrk="0" hangingPunct="1">
              <a:spcBef>
                <a:spcPct val="0"/>
              </a:spcBef>
              <a:buClrTx/>
              <a:buSzTx/>
              <a:buFontTx/>
              <a:buNone/>
              <a:tabLst/>
            </a:pPr>
            <a:r>
              <a:rPr lang="en-AU" noProof="0" smtClean="0"/>
              <a:t>Click to edit Master text styles</a:t>
            </a:r>
          </a:p>
        </p:txBody>
      </p:sp>
      <p:sp>
        <p:nvSpPr>
          <p:cNvPr id="8" name="Text Placeholder 7"/>
          <p:cNvSpPr>
            <a:spLocks noGrp="1"/>
          </p:cNvSpPr>
          <p:nvPr>
            <p:ph type="body" sz="quarter" idx="11"/>
          </p:nvPr>
        </p:nvSpPr>
        <p:spPr>
          <a:xfrm>
            <a:off x="5167002" y="4114800"/>
            <a:ext cx="6474849" cy="720091"/>
          </a:xfrm>
          <a:noFill/>
          <a:ln w="12700" cap="flat">
            <a:noFill/>
            <a:miter lim="800000"/>
            <a:headEnd type="none" w="med" len="med"/>
            <a:tailEnd type="none" w="med" len="med"/>
          </a:ln>
        </p:spPr>
        <p:txBody>
          <a:bodyPr lIns="91440" tIns="45720" rIns="91440" bIns="45720"/>
          <a:lstStyle>
            <a:lvl1pPr marL="380905" indent="-380905" algn="r">
              <a:spcBef>
                <a:spcPts val="800"/>
              </a:spcBef>
              <a:buClr>
                <a:schemeClr val="bg1"/>
              </a:buClr>
              <a:buFont typeface="Arial" pitchFamily="34" charset="0"/>
              <a:buChar char="•"/>
              <a:defRPr kumimoji="0" lang="en-US" sz="2133" b="0" i="0" u="none" strike="noStrike" kern="0" cap="none" spc="0" normalizeH="0" baseline="0" smtClean="0">
                <a:ln>
                  <a:noFill/>
                </a:ln>
                <a:solidFill>
                  <a:schemeClr val="tx2"/>
                </a:solidFill>
                <a:effectLst/>
                <a:uLnTx/>
                <a:uFillTx/>
                <a:latin typeface="Arial" pitchFamily="-107" charset="0"/>
                <a:ea typeface="Arial" pitchFamily="-107" charset="0"/>
                <a:cs typeface="Arial" pitchFamily="-107" charset="0"/>
              </a:defRPr>
            </a:lvl1pPr>
            <a:lvl2pPr>
              <a:defRPr lang="en-US" sz="2399" kern="1200" smtClean="0">
                <a:solidFill>
                  <a:srgbClr val="FFFFFF"/>
                </a:solidFill>
                <a:latin typeface="Arial" pitchFamily="34" charset="0"/>
                <a:ea typeface="Apple LiGothic Medium" pitchFamily="2" charset="-120"/>
              </a:defRPr>
            </a:lvl2pPr>
            <a:lvl3pPr>
              <a:defRPr lang="en-US" sz="2399" kern="1200" smtClean="0">
                <a:solidFill>
                  <a:srgbClr val="FFFFFF"/>
                </a:solidFill>
                <a:latin typeface="Arial" pitchFamily="34" charset="0"/>
                <a:ea typeface="Apple LiGothic Medium" pitchFamily="2" charset="-120"/>
              </a:defRPr>
            </a:lvl3pPr>
            <a:lvl4pPr>
              <a:defRPr lang="en-US" sz="2399" kern="1200" smtClean="0">
                <a:solidFill>
                  <a:srgbClr val="FFFFFF"/>
                </a:solidFill>
                <a:latin typeface="Arial" pitchFamily="34" charset="0"/>
                <a:ea typeface="Apple LiGothic Medium" pitchFamily="2" charset="-120"/>
              </a:defRPr>
            </a:lvl4pPr>
            <a:lvl5pPr>
              <a:defRPr lang="en-US" sz="2399" kern="1200">
                <a:solidFill>
                  <a:srgbClr val="FFFFFF"/>
                </a:solidFill>
                <a:latin typeface="Arial" pitchFamily="34" charset="0"/>
                <a:ea typeface="Apple LiGothic Medium" pitchFamily="2" charset="-120"/>
              </a:defRPr>
            </a:lvl5pPr>
          </a:lstStyle>
          <a:p>
            <a:pPr marL="0" marR="0" lvl="0" indent="0" algn="r" defTabSz="685629" eaLnBrk="1" fontAlgn="auto" latinLnBrk="0" hangingPunct="1">
              <a:lnSpc>
                <a:spcPct val="90000"/>
              </a:lnSpc>
              <a:spcBef>
                <a:spcPts val="225"/>
              </a:spcBef>
              <a:spcAft>
                <a:spcPts val="0"/>
              </a:spcAft>
              <a:buClrTx/>
              <a:buSzTx/>
              <a:buFontTx/>
              <a:buNone/>
              <a:tabLst/>
            </a:pPr>
            <a:r>
              <a:rPr lang="en-AU" noProof="0" smtClean="0"/>
              <a:t>Click to edit Master text styles</a:t>
            </a:r>
            <a:endParaRPr lang="en-AU" noProof="0"/>
          </a:p>
        </p:txBody>
      </p:sp>
      <p:pic>
        <p:nvPicPr>
          <p:cNvPr id="6" name="Picture 5" descr="CL13-Blue-DIGI.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20365" y="247439"/>
            <a:ext cx="1391531" cy="466027"/>
          </a:xfrm>
          <a:prstGeom prst="rect">
            <a:avLst/>
          </a:prstGeom>
        </p:spPr>
      </p:pic>
    </p:spTree>
    <p:extLst>
      <p:ext uri="{BB962C8B-B14F-4D97-AF65-F5344CB8AC3E}">
        <p14:creationId xmlns:p14="http://schemas.microsoft.com/office/powerpoint/2010/main" val="417830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88825" cy="6858000"/>
          </a:xfrm>
          <a:prstGeom prst="rect">
            <a:avLst/>
          </a:prstGeom>
        </p:spPr>
      </p:pic>
    </p:spTree>
    <p:extLst>
      <p:ext uri="{BB962C8B-B14F-4D97-AF65-F5344CB8AC3E}">
        <p14:creationId xmlns:p14="http://schemas.microsoft.com/office/powerpoint/2010/main" val="276951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pic>
        <p:nvPicPr>
          <p:cNvPr id="2" name="Picture 2" descr="C:\Users\Kirk Mossing\Desktop\CURRENT JOBS\Cisco Live\Template\star full.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12197289" cy="6860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13-Theme-1line-White.pdf"/>
          <p:cNvPicPr>
            <a:picLocks noChangeAspect="1"/>
          </p:cNvPicPr>
          <p:nvPr userDrawn="1"/>
        </p:nvPicPr>
        <p:blipFill rotWithShape="1">
          <a:blip r:embed="rId3" cstate="print">
            <a:extLst>
              <a:ext uri="{28A0092B-C50C-407E-A947-70E740481C1C}">
                <a14:useLocalDpi xmlns:a14="http://schemas.microsoft.com/office/drawing/2010/main"/>
              </a:ext>
            </a:extLst>
          </a:blip>
          <a:srcRect r="1967"/>
          <a:stretch/>
        </p:blipFill>
        <p:spPr>
          <a:xfrm>
            <a:off x="2046862" y="2862503"/>
            <a:ext cx="8095103" cy="1143653"/>
          </a:xfrm>
          <a:prstGeom prst="rect">
            <a:avLst/>
          </a:prstGeom>
        </p:spPr>
      </p:pic>
      <p:pic>
        <p:nvPicPr>
          <p:cNvPr id="4" name="Picture 3" descr="CL13-White-RGB.pdf"/>
          <p:cNvPicPr>
            <a:picLocks noChangeAspect="1"/>
          </p:cNvPicPr>
          <p:nvPr userDrawn="1"/>
        </p:nvPicPr>
        <p:blipFill rotWithShape="1">
          <a:blip r:embed="rId4" cstate="screen">
            <a:extLst>
              <a:ext uri="{28A0092B-C50C-407E-A947-70E740481C1C}">
                <a14:useLocalDpi xmlns:a14="http://schemas.microsoft.com/office/drawing/2010/main"/>
              </a:ext>
            </a:extLst>
          </a:blip>
          <a:srcRect t="8900" b="35547"/>
          <a:stretch/>
        </p:blipFill>
        <p:spPr>
          <a:xfrm>
            <a:off x="9236989" y="5355969"/>
            <a:ext cx="2509045" cy="1394200"/>
          </a:xfrm>
          <a:prstGeom prst="rect">
            <a:avLst/>
          </a:prstGeom>
        </p:spPr>
      </p:pic>
      <p:pic>
        <p:nvPicPr>
          <p:cNvPr id="5" name="Picture 4" descr="CISCO-White-DIGI.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6914" y="5970366"/>
            <a:ext cx="962408" cy="507465"/>
          </a:xfrm>
          <a:prstGeom prst="rect">
            <a:avLst/>
          </a:prstGeom>
        </p:spPr>
      </p:pic>
    </p:spTree>
    <p:extLst>
      <p:ext uri="{BB962C8B-B14F-4D97-AF65-F5344CB8AC3E}">
        <p14:creationId xmlns:p14="http://schemas.microsoft.com/office/powerpoint/2010/main" val="296753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 descr="CISCO-Blue-PMS [Converted].pdf"/>
          <p:cNvPicPr>
            <a:picLocks noChangeAspect="1"/>
          </p:cNvPicPr>
          <p:nvPr userDrawn="1"/>
        </p:nvPicPr>
        <p:blipFill rotWithShape="1">
          <a:blip r:embed="rId2" cstate="screen">
            <a:extLst>
              <a:ext uri="{28A0092B-C50C-407E-A947-70E740481C1C}">
                <a14:useLocalDpi xmlns:a14="http://schemas.microsoft.com/office/drawing/2010/main"/>
              </a:ext>
            </a:extLst>
          </a:blip>
          <a:srcRect t="28877" b="28877"/>
          <a:stretch/>
        </p:blipFill>
        <p:spPr>
          <a:xfrm>
            <a:off x="1976996" y="1689100"/>
            <a:ext cx="8234836" cy="3479803"/>
          </a:xfrm>
          <a:prstGeom prst="rect">
            <a:avLst/>
          </a:prstGeom>
        </p:spPr>
      </p:pic>
    </p:spTree>
    <p:extLst>
      <p:ext uri="{BB962C8B-B14F-4D97-AF65-F5344CB8AC3E}">
        <p14:creationId xmlns:p14="http://schemas.microsoft.com/office/powerpoint/2010/main" val="175433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Solid Background">
    <p:spTree>
      <p:nvGrpSpPr>
        <p:cNvPr id="1" name=""/>
        <p:cNvGrpSpPr/>
        <p:nvPr/>
      </p:nvGrpSpPr>
      <p:grpSpPr>
        <a:xfrm>
          <a:off x="0" y="0"/>
          <a:ext cx="0" cy="0"/>
          <a:chOff x="0" y="0"/>
          <a:chExt cx="0" cy="0"/>
        </a:xfrm>
      </p:grpSpPr>
      <p:sp>
        <p:nvSpPr>
          <p:cNvPr id="4" name="Rectangle 3"/>
          <p:cNvSpPr/>
          <p:nvPr userDrawn="1"/>
        </p:nvSpPr>
        <p:spPr>
          <a:xfrm>
            <a:off x="0" y="0"/>
            <a:ext cx="12188825" cy="6858000"/>
          </a:xfrm>
          <a:prstGeom prst="rect">
            <a:avLst/>
          </a:prstGeom>
          <a:gradFill flip="none" rotWithShape="1">
            <a:gsLst>
              <a:gs pos="0">
                <a:srgbClr val="1D2A68"/>
              </a:gs>
              <a:gs pos="80000">
                <a:srgbClr val="296BA4"/>
              </a:gs>
              <a:gs pos="100000">
                <a:srgbClr val="2C7FB1"/>
              </a:gs>
              <a:gs pos="40000">
                <a:srgbClr val="1F3471"/>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lIns="68550" tIns="34275" rIns="68550" bIns="34275" rtlCol="0" anchor="ctr"/>
          <a:lstStyle/>
          <a:p>
            <a:pPr algn="ctr"/>
            <a:endParaRPr lang="en-AU" sz="2399" dirty="0">
              <a:solidFill>
                <a:srgbClr val="FFFFFF"/>
              </a:solidFill>
            </a:endParaRPr>
          </a:p>
        </p:txBody>
      </p:sp>
    </p:spTree>
    <p:extLst>
      <p:ext uri="{BB962C8B-B14F-4D97-AF65-F5344CB8AC3E}">
        <p14:creationId xmlns:p14="http://schemas.microsoft.com/office/powerpoint/2010/main" val="90050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41"/>
            <a:ext cx="5488498"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kumimoji="0" lang="en-US" sz="5400" b="0" i="0" u="none" strike="noStrike" kern="1200" cap="none" spc="0" normalizeH="0" baseline="0" dirty="0">
                <a:ln>
                  <a:noFill/>
                </a:ln>
                <a:gradFill flip="none" rotWithShape="1">
                  <a:gsLst>
                    <a:gs pos="16000">
                      <a:srgbClr val="6B308D">
                        <a:lumMod val="80000"/>
                        <a:lumOff val="20000"/>
                      </a:srgbClr>
                    </a:gs>
                    <a:gs pos="100000">
                      <a:srgbClr val="28A7DF"/>
                    </a:gs>
                  </a:gsLst>
                  <a:lin ang="1800000" scaled="0"/>
                  <a:tileRect/>
                </a:gradFill>
                <a:effectLst/>
                <a:uLnTx/>
                <a:uFillTx/>
                <a:latin typeface="+mj-lt"/>
                <a:ea typeface="+mj-ea"/>
                <a:cs typeface="Arial" pitchFamily="34" charset="0"/>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0" y="777667"/>
            <a:ext cx="5192439" cy="5287676"/>
          </a:xfrm>
        </p:spPr>
        <p:txBody>
          <a:bodyPr anchor="ctr" anchorCtr="0">
            <a:normAutofit/>
          </a:bodyPr>
          <a:lstStyle>
            <a:lvl1pPr marL="0" indent="0">
              <a:buFontTx/>
              <a:buNone/>
              <a:defRPr lang="en-US" sz="2000" kern="1200" dirty="0">
                <a:solidFill>
                  <a:srgbClr val="493B93"/>
                </a:solidFill>
                <a:latin typeface="+mn-lt"/>
                <a:ea typeface="+mn-ea"/>
                <a:cs typeface="+mn-cs"/>
              </a:defRPr>
            </a:lvl1pPr>
            <a:lvl2pPr>
              <a:defRPr sz="2000"/>
            </a:lvl2pPr>
            <a:lvl3pPr>
              <a:defRPr sz="2000"/>
            </a:lvl3pPr>
            <a:lvl4pPr>
              <a:defRPr sz="2000"/>
            </a:lvl4pPr>
            <a:lvl5pPr>
              <a:defRPr sz="2000"/>
            </a:lvl5pPr>
          </a:lstStyle>
          <a:p>
            <a:pPr marL="0" lvl="0" indent="0" algn="l" defTabSz="914400" rtl="0" eaLnBrk="1" latinLnBrk="0" hangingPunct="1">
              <a:lnSpc>
                <a:spcPts val="2400"/>
              </a:lnSpc>
              <a:spcBef>
                <a:spcPts val="0"/>
              </a:spcBef>
              <a:buClr>
                <a:srgbClr val="435153"/>
              </a:buClr>
              <a:buFont typeface="Arial" pitchFamily="34" charset="0"/>
              <a:buNone/>
            </a:pPr>
            <a:r>
              <a:rPr lang="en-US" dirty="0" smtClean="0"/>
              <a:t>Tell your story here</a:t>
            </a:r>
            <a:endParaRPr lang="en-US" dirty="0"/>
          </a:p>
        </p:txBody>
      </p:sp>
      <p:cxnSp>
        <p:nvCxnSpPr>
          <p:cNvPr id="5" name="Straight Connector 4"/>
          <p:cNvCxnSpPr/>
          <p:nvPr userDrawn="1"/>
        </p:nvCxnSpPr>
        <p:spPr>
          <a:xfrm>
            <a:off x="5980558" y="777667"/>
            <a:ext cx="0" cy="5287676"/>
          </a:xfrm>
          <a:prstGeom prst="line">
            <a:avLst/>
          </a:prstGeom>
          <a:ln w="76200" cap="rnd">
            <a:gradFill>
              <a:gsLst>
                <a:gs pos="0">
                  <a:schemeClr val="tx1"/>
                </a:gs>
                <a:gs pos="50000">
                  <a:schemeClr val="accent4"/>
                </a:gs>
                <a:gs pos="100000">
                  <a:schemeClr val="tx2"/>
                </a:gs>
              </a:gsLst>
              <a:lin ang="120000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Segue Slide">
    <p:spTree>
      <p:nvGrpSpPr>
        <p:cNvPr id="1" name=""/>
        <p:cNvGrpSpPr/>
        <p:nvPr/>
      </p:nvGrpSpPr>
      <p:grpSpPr>
        <a:xfrm>
          <a:off x="0" y="0"/>
          <a:ext cx="0" cy="0"/>
          <a:chOff x="0" y="0"/>
          <a:chExt cx="0" cy="0"/>
        </a:xfrm>
      </p:grpSpPr>
      <p:pic>
        <p:nvPicPr>
          <p:cNvPr id="4" name="Picture 6" descr="Segue-1.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4288"/>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5"/>
          <p:cNvSpPr>
            <a:spLocks noChangeArrowheads="1"/>
          </p:cNvSpPr>
          <p:nvPr userDrawn="1"/>
        </p:nvSpPr>
        <p:spPr bwMode="auto">
          <a:xfrm>
            <a:off x="5983842" y="578696"/>
            <a:ext cx="221143" cy="442807"/>
          </a:xfrm>
          <a:prstGeom prst="rect">
            <a:avLst/>
          </a:prstGeom>
          <a:solidFill>
            <a:schemeClr val="bg1"/>
          </a:solidFill>
          <a:ln w="9525">
            <a:noFill/>
            <a:miter lim="800000"/>
            <a:headEnd/>
            <a:tailEnd/>
          </a:ln>
        </p:spPr>
        <p:txBody>
          <a:bodyPr wrap="none" lIns="109470" tIns="54734" rIns="109470" bIns="54734" anchor="ctr">
            <a:spAutoFit/>
          </a:bodyPr>
          <a:lstStyle/>
          <a:p>
            <a:pPr algn="ctr" eaLnBrk="0" hangingPunct="0">
              <a:lnSpc>
                <a:spcPct val="90000"/>
              </a:lnSpc>
              <a:defRPr/>
            </a:pPr>
            <a:endParaRPr lang="en-US" sz="2399" dirty="0">
              <a:solidFill>
                <a:srgbClr val="000000"/>
              </a:solidFill>
            </a:endParaRPr>
          </a:p>
        </p:txBody>
      </p:sp>
      <p:sp>
        <p:nvSpPr>
          <p:cNvPr id="5" name="Rectangle 32"/>
          <p:cNvSpPr>
            <a:spLocks noGrp="1" noChangeArrowheads="1"/>
          </p:cNvSpPr>
          <p:nvPr>
            <p:ph type="title" idx="4294967295"/>
          </p:nvPr>
        </p:nvSpPr>
        <p:spPr>
          <a:xfrm>
            <a:off x="844333" y="2232025"/>
            <a:ext cx="7984103" cy="838200"/>
          </a:xfrm>
        </p:spPr>
        <p:txBody>
          <a:bodyPr anchor="ctr"/>
          <a:lstStyle/>
          <a:p>
            <a:r>
              <a:rPr lang="en-AU"/>
              <a:t>Segue Slide</a:t>
            </a:r>
          </a:p>
        </p:txBody>
      </p:sp>
      <p:sp>
        <p:nvSpPr>
          <p:cNvPr id="6" name="Rectangle 33"/>
          <p:cNvSpPr>
            <a:spLocks noGrp="1" noChangeArrowheads="1"/>
          </p:cNvSpPr>
          <p:nvPr>
            <p:ph type="body" idx="4294967295"/>
          </p:nvPr>
        </p:nvSpPr>
        <p:spPr>
          <a:xfrm>
            <a:off x="844333" y="3124201"/>
            <a:ext cx="6155779" cy="1133475"/>
          </a:xfrm>
        </p:spPr>
        <p:txBody>
          <a:bodyPr/>
          <a:lstStyle/>
          <a:p>
            <a:r>
              <a:rPr lang="en-AU"/>
              <a:t>Subtitle</a:t>
            </a:r>
          </a:p>
        </p:txBody>
      </p:sp>
    </p:spTree>
    <p:extLst>
      <p:ext uri="{BB962C8B-B14F-4D97-AF65-F5344CB8AC3E}">
        <p14:creationId xmlns:p14="http://schemas.microsoft.com/office/powerpoint/2010/main" val="402986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fld id="{0A3B2C82-60CB-42C1-BC53-B0D37637C1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2490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fld id="{0A3B2C82-60CB-42C1-BC53-B0D37637C1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1045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fld id="{0A3B2C82-60CB-42C1-BC53-B0D37637C1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471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pPr>
              <a:defRPr/>
            </a:pPr>
            <a:fld id="{4C1A63CB-2232-2040-80A4-8056A1F4DD7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910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pPr>
              <a:defRPr/>
            </a:pPr>
            <a:fld id="{4C1A63CB-2232-2040-80A4-8056A1F4DD7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176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1_Bullet">
    <p:spTree>
      <p:nvGrpSpPr>
        <p:cNvPr id="1" name=""/>
        <p:cNvGrpSpPr/>
        <p:nvPr/>
      </p:nvGrpSpPr>
      <p:grpSpPr>
        <a:xfrm>
          <a:off x="0" y="0"/>
          <a:ext cx="0" cy="0"/>
          <a:chOff x="0" y="0"/>
          <a:chExt cx="0" cy="0"/>
        </a:xfrm>
      </p:grpSpPr>
      <p:sp>
        <p:nvSpPr>
          <p:cNvPr id="5" name="Rectangle 4"/>
          <p:cNvSpPr/>
          <p:nvPr userDrawn="1"/>
        </p:nvSpPr>
        <p:spPr>
          <a:xfrm>
            <a:off x="0" y="1368426"/>
            <a:ext cx="12188825" cy="5002213"/>
          </a:xfrm>
          <a:prstGeom prst="rect">
            <a:avLst/>
          </a:prstGeom>
          <a:gradFill>
            <a:gsLst>
              <a:gs pos="0">
                <a:srgbClr val="E5F7FF"/>
              </a:gs>
              <a:gs pos="100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99" dirty="0">
              <a:solidFill>
                <a:srgbClr val="FFFFFF"/>
              </a:solidFill>
            </a:endParaRPr>
          </a:p>
        </p:txBody>
      </p:sp>
      <p:sp>
        <p:nvSpPr>
          <p:cNvPr id="6" name="Rectangle 5"/>
          <p:cNvSpPr/>
          <p:nvPr userDrawn="1"/>
        </p:nvSpPr>
        <p:spPr>
          <a:xfrm>
            <a:off x="0" y="1376363"/>
            <a:ext cx="12188825" cy="69851"/>
          </a:xfrm>
          <a:prstGeom prst="rect">
            <a:avLst/>
          </a:prstGeom>
          <a:gradFill>
            <a:gsLst>
              <a:gs pos="0">
                <a:schemeClr val="accent3">
                  <a:lumMod val="10000"/>
                  <a:alpha val="25000"/>
                </a:schemeClr>
              </a:gs>
              <a:gs pos="100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99" dirty="0">
              <a:solidFill>
                <a:srgbClr val="FFFFFF"/>
              </a:solidFill>
            </a:endParaRPr>
          </a:p>
        </p:txBody>
      </p:sp>
      <p:sp>
        <p:nvSpPr>
          <p:cNvPr id="7" name="Rectangle 6"/>
          <p:cNvSpPr/>
          <p:nvPr userDrawn="1"/>
        </p:nvSpPr>
        <p:spPr>
          <a:xfrm>
            <a:off x="0" y="1363663"/>
            <a:ext cx="12188825" cy="1905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99" dirty="0">
              <a:solidFill>
                <a:srgbClr val="FFFFFF"/>
              </a:solidFill>
            </a:endParaRPr>
          </a:p>
        </p:txBody>
      </p:sp>
      <p:sp>
        <p:nvSpPr>
          <p:cNvPr id="2" name="Title 1"/>
          <p:cNvSpPr>
            <a:spLocks noGrp="1"/>
          </p:cNvSpPr>
          <p:nvPr>
            <p:ph type="title"/>
          </p:nvPr>
        </p:nvSpPr>
        <p:spPr>
          <a:xfrm>
            <a:off x="306192" y="432215"/>
            <a:ext cx="11448832" cy="838200"/>
          </a:xfrm>
        </p:spPr>
        <p:txBody>
          <a:bodyPr anchor="t"/>
          <a:lstStyle>
            <a:lvl1pPr algn="l" defTabSz="1218895" rtl="0" eaLnBrk="1" latinLnBrk="0" hangingPunct="1">
              <a:lnSpc>
                <a:spcPct val="80000"/>
              </a:lnSpc>
              <a:spcBef>
                <a:spcPct val="0"/>
              </a:spcBef>
              <a:buNone/>
              <a:defRPr lang="en-US" sz="4799"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973"/>
              </a:spcBef>
              <a:defRPr sz="2933">
                <a:solidFill>
                  <a:srgbClr val="435153"/>
                </a:solidFill>
                <a:latin typeface="+mj-lt"/>
              </a:defRPr>
            </a:lvl1pPr>
            <a:lvl2pPr>
              <a:lnSpc>
                <a:spcPct val="95000"/>
              </a:lnSpc>
              <a:spcBef>
                <a:spcPts val="8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010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Evaluation Layout">
    <p:spTree>
      <p:nvGrpSpPr>
        <p:cNvPr id="1" name=""/>
        <p:cNvGrpSpPr/>
        <p:nvPr/>
      </p:nvGrpSpPr>
      <p:grpSpPr>
        <a:xfrm>
          <a:off x="0" y="0"/>
          <a:ext cx="0" cy="0"/>
          <a:chOff x="0" y="0"/>
          <a:chExt cx="0" cy="0"/>
        </a:xfrm>
      </p:grpSpPr>
      <p:sp>
        <p:nvSpPr>
          <p:cNvPr id="9" name="Content Placeholder 8"/>
          <p:cNvSpPr txBox="1">
            <a:spLocks/>
          </p:cNvSpPr>
          <p:nvPr userDrawn="1"/>
        </p:nvSpPr>
        <p:spPr bwMode="auto">
          <a:xfrm>
            <a:off x="538302" y="1446757"/>
            <a:ext cx="5850808" cy="49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lvl1pPr marL="187523" indent="-185738" algn="l" rtl="0" eaLnBrk="0" fontAlgn="base" hangingPunct="0">
              <a:lnSpc>
                <a:spcPct val="90000"/>
              </a:lnSpc>
              <a:spcBef>
                <a:spcPts val="600"/>
              </a:spcBef>
              <a:spcAft>
                <a:spcPct val="0"/>
              </a:spcAft>
              <a:buClr>
                <a:srgbClr val="168ACB"/>
              </a:buClr>
              <a:buSzPct val="100000"/>
              <a:buFont typeface="Wingdings" charset="2"/>
              <a:buChar char="§"/>
              <a:defRPr sz="1800">
                <a:solidFill>
                  <a:schemeClr val="tx2"/>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2"/>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Wingdings" charset="2"/>
              <a:buChar char="§"/>
              <a:defRPr sz="1400">
                <a:solidFill>
                  <a:schemeClr val="tx2"/>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2"/>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1">
                    <a:lumMod val="75000"/>
                  </a:schemeClr>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r>
              <a:rPr lang="en-GB" sz="2399" dirty="0" smtClean="0">
                <a:solidFill>
                  <a:srgbClr val="000000"/>
                </a:solidFill>
              </a:rPr>
              <a:t>Complete your online session evaluation </a:t>
            </a:r>
          </a:p>
          <a:p>
            <a:r>
              <a:rPr lang="en-GB" sz="2399" dirty="0" smtClean="0">
                <a:solidFill>
                  <a:srgbClr val="000000"/>
                </a:solidFill>
              </a:rPr>
              <a:t>Complete four session evaluations</a:t>
            </a:r>
            <a:br>
              <a:rPr lang="en-GB" sz="2399" dirty="0" smtClean="0">
                <a:solidFill>
                  <a:srgbClr val="000000"/>
                </a:solidFill>
              </a:rPr>
            </a:br>
            <a:r>
              <a:rPr lang="en-GB" sz="2399" dirty="0" smtClean="0">
                <a:solidFill>
                  <a:srgbClr val="000000"/>
                </a:solidFill>
              </a:rPr>
              <a:t>and the overall conference evaluation to receive your Cisco Live T-shirt </a:t>
            </a:r>
            <a:endParaRPr lang="en-US" sz="2399" dirty="0">
              <a:solidFill>
                <a:srgbClr val="000000"/>
              </a:solidFill>
            </a:endParaRPr>
          </a:p>
        </p:txBody>
      </p:sp>
      <p:pic>
        <p:nvPicPr>
          <p:cNvPr id="5" name="Picture 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13249" r="29958"/>
          <a:stretch/>
        </p:blipFill>
        <p:spPr bwMode="auto">
          <a:xfrm>
            <a:off x="6703854" y="1232979"/>
            <a:ext cx="4981685" cy="4939221"/>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443386" y="480491"/>
            <a:ext cx="9000284" cy="572336"/>
          </a:xfrm>
          <a:prstGeom prst="rect">
            <a:avLst/>
          </a:prstGeom>
        </p:spPr>
        <p:txBody>
          <a:bodyPr wrap="none">
            <a:spAutoFit/>
          </a:bodyPr>
          <a:lstStyle/>
          <a:p>
            <a:pPr marL="8333" indent="-8333" eaLnBrk="0" fontAlgn="base" hangingPunct="0">
              <a:lnSpc>
                <a:spcPct val="90000"/>
              </a:lnSpc>
              <a:spcBef>
                <a:spcPct val="0"/>
              </a:spcBef>
              <a:spcAft>
                <a:spcPct val="0"/>
              </a:spcAft>
            </a:pPr>
            <a:r>
              <a:rPr lang="en-US" sz="3466" b="1" dirty="0">
                <a:solidFill>
                  <a:srgbClr val="FFFFFF"/>
                </a:solidFill>
                <a:ea typeface="+mj-ea"/>
                <a:cs typeface="+mj-cs"/>
                <a:sym typeface="Arial" pitchFamily="34" charset="0"/>
              </a:rPr>
              <a:t>Complete Your Online Session Evaluation</a:t>
            </a:r>
          </a:p>
        </p:txBody>
      </p:sp>
      <p:pic>
        <p:nvPicPr>
          <p:cNvPr id="1026" name="Picture 2" descr="C:\Users\Admin\Desktop\Evaluation T shirts Visua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21302520">
            <a:off x="1789573" y="3781423"/>
            <a:ext cx="2941039" cy="2496925"/>
          </a:xfrm>
          <a:prstGeom prst="rect">
            <a:avLst/>
          </a:prstGeom>
          <a:noFill/>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472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Slide Horizontal 1">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15338" r="42464" b="15353"/>
          <a:stretch>
            <a:fillRect/>
          </a:stretch>
        </p:blipFill>
        <p:spPr bwMode="auto">
          <a:xfrm>
            <a:off x="7592622" y="0"/>
            <a:ext cx="45962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88825" cy="4778375"/>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pic>
        <p:nvPicPr>
          <p:cNvPr id="6"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294" y="381000"/>
            <a:ext cx="120195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Documents and Settings\alamers\Desktop\Cisco Live 2010\Supplied Artwork\Vendor Art &amp; Guidebook\Logos\CL11 General Logo\CL11 General Logo\CL11 Logo with date\PNG RGB Transparent\CL11_Logodate_G2_RGB.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80197" y="311150"/>
            <a:ext cx="2192296"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6957788" y="3694177"/>
            <a:ext cx="5231037" cy="3163823"/>
          </a:xfrm>
          <a:prstGeom prst="rect">
            <a:avLst/>
          </a:prstGeom>
          <a:gradFill flip="none" rotWithShape="1">
            <a:gsLst>
              <a:gs pos="20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sp>
        <p:nvSpPr>
          <p:cNvPr id="3" name="Subtitle 2"/>
          <p:cNvSpPr>
            <a:spLocks noGrp="1"/>
          </p:cNvSpPr>
          <p:nvPr>
            <p:ph type="subTitle" idx="1"/>
          </p:nvPr>
        </p:nvSpPr>
        <p:spPr>
          <a:xfrm>
            <a:off x="812589" y="3883026"/>
            <a:ext cx="5023659" cy="384175"/>
          </a:xfrm>
        </p:spPr>
        <p:txBody>
          <a:bodyPr>
            <a:normAutofit/>
          </a:bodyPr>
          <a:lstStyle>
            <a:lvl1pPr marL="0" indent="0" algn="l">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812589" y="2514600"/>
            <a:ext cx="10813350" cy="1022350"/>
          </a:xfrm>
        </p:spPr>
        <p:txBody>
          <a:bodyPr/>
          <a:lstStyle>
            <a:lvl1pPr>
              <a:defRPr sz="3600" b="0">
                <a:solidFill>
                  <a:schemeClr val="tx1">
                    <a:lumMod val="75000"/>
                    <a:lumOff val="2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48223529"/>
      </p:ext>
    </p:extLst>
  </p:cSld>
  <p:clrMapOvr>
    <a:masterClrMapping/>
  </p:clrMapOvr>
  <p:transition xmlns:p14="http://schemas.microsoft.com/office/powerpoint/2010/main">
    <p:wipe dir="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Title Slide Horizontal 1">
    <p:spTree>
      <p:nvGrpSpPr>
        <p:cNvPr id="1" name=""/>
        <p:cNvGrpSpPr/>
        <p:nvPr/>
      </p:nvGrpSpPr>
      <p:grpSpPr>
        <a:xfrm>
          <a:off x="0" y="0"/>
          <a:ext cx="0" cy="0"/>
          <a:chOff x="0" y="0"/>
          <a:chExt cx="0" cy="0"/>
        </a:xfrm>
      </p:grpSpPr>
      <p:sp>
        <p:nvSpPr>
          <p:cNvPr id="4" name="Rectangle 3"/>
          <p:cNvSpPr/>
          <p:nvPr userDrawn="1"/>
        </p:nvSpPr>
        <p:spPr>
          <a:xfrm>
            <a:off x="0" y="9526"/>
            <a:ext cx="12188825" cy="4778375"/>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54585" b="20650"/>
          <a:stretch>
            <a:fillRect/>
          </a:stretch>
        </p:blipFill>
        <p:spPr bwMode="auto">
          <a:xfrm>
            <a:off x="6295445" y="152400"/>
            <a:ext cx="5893381"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1"/>
            <a:ext cx="12188825" cy="4778375"/>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pic>
        <p:nvPicPr>
          <p:cNvPr id="7"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294" y="381000"/>
            <a:ext cx="120195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Documents and Settings\alamers\Desktop\Cisco Live 2010\Supplied Artwork\Vendor Art &amp; Guidebook\Logos\CL11 General Logo\CL11 General Logo\CL11 Logo with date\PNG RGB Transparent\CL11_Logodate_G2_RGB.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80197" y="311150"/>
            <a:ext cx="2192296"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812589" y="3883026"/>
            <a:ext cx="5023659" cy="384175"/>
          </a:xfrm>
        </p:spPr>
        <p:txBody>
          <a:bodyPr>
            <a:normAutofit/>
          </a:bodyPr>
          <a:lstStyle>
            <a:lvl1pPr marL="0" indent="0" algn="l">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812589" y="2514600"/>
            <a:ext cx="10813350" cy="1022350"/>
          </a:xfrm>
        </p:spPr>
        <p:txBody>
          <a:bodyPr/>
          <a:lstStyle>
            <a:lvl1pPr>
              <a:defRPr lang="en-US" sz="3600" b="0" kern="1200" smtClean="0">
                <a:solidFill>
                  <a:schemeClr val="tx1">
                    <a:lumMod val="75000"/>
                    <a:lumOff val="25000"/>
                  </a:schemeClr>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20434762"/>
      </p:ext>
    </p:extLst>
  </p:cSld>
  <p:clrMapOvr>
    <a:masterClrMapping/>
  </p:clrMapOvr>
  <p:transition xmlns:p14="http://schemas.microsoft.com/office/powerpoint/2010/mai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174" y="0"/>
            <a:ext cx="12191999" cy="6858000"/>
          </a:xfrm>
          <a:prstGeom prst="rect">
            <a:avLst/>
          </a:prstGeom>
          <a:noFill/>
          <a:ln>
            <a:noFill/>
          </a:ln>
        </p:spPr>
      </p:pic>
      <p:sp>
        <p:nvSpPr>
          <p:cNvPr id="50" name="Title 1"/>
          <p:cNvSpPr>
            <a:spLocks noGrp="1"/>
          </p:cNvSpPr>
          <p:nvPr>
            <p:ph type="ctrTitle" hasCustomPrompt="1"/>
          </p:nvPr>
        </p:nvSpPr>
        <p:spPr>
          <a:xfrm>
            <a:off x="295114" y="612648"/>
            <a:ext cx="7158982" cy="2907239"/>
          </a:xfrm>
        </p:spPr>
        <p:txBody>
          <a:bodyPr/>
          <a:lstStyle>
            <a:lvl1pPr algn="l" defTabSz="914400" rtl="0" eaLnBrk="1" latinLnBrk="0" hangingPunct="1">
              <a:lnSpc>
                <a:spcPts val="6200"/>
              </a:lnSpc>
              <a:spcBef>
                <a:spcPct val="0"/>
              </a:spcBef>
              <a:buNone/>
              <a:defRPr lang="en-US" sz="5400" b="0" kern="1200" dirty="0">
                <a:solidFill>
                  <a:schemeClr val="bg1"/>
                </a:solidFill>
                <a:latin typeface="+mj-lt"/>
                <a:ea typeface="+mj-ea"/>
                <a:cs typeface="Arial" pitchFamily="34" charset="0"/>
              </a:defRPr>
            </a:lvl1pPr>
          </a:lstStyle>
          <a:p>
            <a:r>
              <a:rPr lang="en-US" dirty="0" smtClean="0"/>
              <a:t>Presentation Title Goes Here</a:t>
            </a:r>
            <a:endParaRPr lang="en-US" dirty="0"/>
          </a:p>
        </p:txBody>
      </p:sp>
      <p:sp>
        <p:nvSpPr>
          <p:cNvPr id="4" name="Text Placeholder 3"/>
          <p:cNvSpPr>
            <a:spLocks noGrp="1"/>
          </p:cNvSpPr>
          <p:nvPr>
            <p:ph type="body" sz="quarter" idx="10" hasCustomPrompt="1"/>
          </p:nvPr>
        </p:nvSpPr>
        <p:spPr>
          <a:xfrm>
            <a:off x="315095" y="4224528"/>
            <a:ext cx="4875530" cy="355482"/>
          </a:xfrm>
        </p:spPr>
        <p:txBody>
          <a:bodyPr wrap="square">
            <a:spAutoFit/>
          </a:bodyPr>
          <a:lstStyle>
            <a:lvl1pPr marL="0" indent="0">
              <a:buFontTx/>
              <a:buNone/>
              <a:defRPr sz="1800">
                <a:solidFill>
                  <a:schemeClr val="bg1"/>
                </a:solidFill>
                <a:latin typeface="+mn-lt"/>
              </a:defRPr>
            </a:lvl1pPr>
          </a:lstStyle>
          <a:p>
            <a:pPr lvl="0"/>
            <a:r>
              <a:rPr lang="en-US" dirty="0" smtClean="0"/>
              <a:t>Speaker Title</a:t>
            </a:r>
            <a:endParaRPr lang="en-US" dirty="0"/>
          </a:p>
        </p:txBody>
      </p:sp>
      <p:sp>
        <p:nvSpPr>
          <p:cNvPr id="6" name="Text Placeholder 5"/>
          <p:cNvSpPr>
            <a:spLocks noGrp="1"/>
          </p:cNvSpPr>
          <p:nvPr>
            <p:ph type="body" sz="quarter" idx="11" hasCustomPrompt="1"/>
          </p:nvPr>
        </p:nvSpPr>
        <p:spPr>
          <a:xfrm>
            <a:off x="315094" y="4590288"/>
            <a:ext cx="4875530" cy="297004"/>
          </a:xfrm>
        </p:spPr>
        <p:txBody>
          <a:bodyPr>
            <a:spAutoFit/>
          </a:bodyPr>
          <a:lstStyle>
            <a:lvl1pPr marL="0" indent="0">
              <a:buFontTx/>
              <a:buNone/>
              <a:defRPr sz="1400">
                <a:solidFill>
                  <a:schemeClr val="bg1"/>
                </a:solidFill>
                <a:latin typeface="+mn-lt"/>
              </a:defRPr>
            </a:lvl1pPr>
          </a:lstStyle>
          <a:p>
            <a:pPr lvl="0"/>
            <a:r>
              <a:rPr lang="en-US" dirty="0" smtClean="0"/>
              <a:t>Date</a:t>
            </a:r>
            <a:endParaRPr lang="en-US" dirty="0"/>
          </a:p>
        </p:txBody>
      </p:sp>
      <p:pic>
        <p:nvPicPr>
          <p:cNvPr id="12"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882359" y="365760"/>
            <a:ext cx="3968646" cy="659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2" hasCustomPrompt="1"/>
          </p:nvPr>
        </p:nvSpPr>
        <p:spPr>
          <a:xfrm>
            <a:off x="320040" y="3831336"/>
            <a:ext cx="4886960" cy="384721"/>
          </a:xfrm>
        </p:spPr>
        <p:txBody>
          <a:bodyPr wrap="square">
            <a:spAutoFit/>
          </a:bodyPr>
          <a:lstStyle>
            <a:lvl1pPr marL="0" indent="0">
              <a:buNone/>
              <a:defRPr sz="2000">
                <a:solidFill>
                  <a:schemeClr val="bg1"/>
                </a:solidFill>
                <a:latin typeface="+mn-lt"/>
              </a:defRPr>
            </a:lvl1pPr>
          </a:lstStyle>
          <a:p>
            <a:pPr lvl="0"/>
            <a:r>
              <a:rPr lang="en-US" dirty="0" smtClean="0"/>
              <a:t>Speaker Name</a:t>
            </a:r>
            <a:endParaRPr lang="en-US" dirty="0"/>
          </a:p>
        </p:txBody>
      </p:sp>
    </p:spTree>
    <p:extLst>
      <p:ext uri="{BB962C8B-B14F-4D97-AF65-F5344CB8AC3E}">
        <p14:creationId xmlns:p14="http://schemas.microsoft.com/office/powerpoint/2010/main" val="429340456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096" y="4279393"/>
            <a:ext cx="6244863" cy="384175"/>
          </a:xfrm>
        </p:spPr>
        <p:txBody>
          <a:bodyPr vert="horz" lIns="91440" tIns="45720" rIns="91440" bIns="45720" rtlCol="0">
            <a:normAutofit/>
          </a:bodyPr>
          <a:lstStyle>
            <a:lvl1pPr marL="0" indent="0" algn="l" defTabSz="914400" rtl="0" eaLnBrk="1" latinLnBrk="0" hangingPunct="1">
              <a:lnSpc>
                <a:spcPct val="95000"/>
              </a:lnSpc>
              <a:spcBef>
                <a:spcPct val="20000"/>
              </a:spcBef>
              <a:buClr>
                <a:srgbClr val="92D050"/>
              </a:buClr>
              <a:buSzPct val="90000"/>
              <a:buFont typeface="Arial" pitchFamily="34" charset="0"/>
              <a:buNone/>
              <a:tabLst/>
              <a:defRPr kumimoji="0" lang="en-US" sz="2000" b="0" i="0" u="none" strike="noStrike" kern="1200" cap="none" spc="0" normalizeH="0" baseline="0" dirty="0">
                <a:ln>
                  <a:noFill/>
                </a:ln>
                <a:solidFill>
                  <a:srgbClr val="493B93"/>
                </a:solidFill>
                <a:effectLst/>
                <a:uLnTx/>
                <a:uFillTx/>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 name="Title 1"/>
          <p:cNvSpPr>
            <a:spLocks noGrp="1"/>
          </p:cNvSpPr>
          <p:nvPr>
            <p:ph type="ctrTitle" hasCustomPrompt="1"/>
          </p:nvPr>
        </p:nvSpPr>
        <p:spPr>
          <a:xfrm>
            <a:off x="278186" y="3282696"/>
            <a:ext cx="6281773"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0" dirty="0">
                <a:gradFill flip="none" rotWithShape="1">
                  <a:gsLst>
                    <a:gs pos="16000">
                      <a:srgbClr val="6B308D">
                        <a:lumMod val="80000"/>
                        <a:lumOff val="20000"/>
                      </a:srgbClr>
                    </a:gs>
                    <a:gs pos="100000">
                      <a:srgbClr val="28A7DF"/>
                    </a:gs>
                  </a:gsLst>
                  <a:lin ang="1800000" scaled="0"/>
                  <a:tileRect/>
                </a:gradFill>
                <a:latin typeface="+mj-lt"/>
                <a:ea typeface="+mj-ea"/>
                <a:cs typeface="Arial" pitchFamily="34" charset="0"/>
              </a:defRPr>
            </a:lvl1pPr>
          </a:lstStyle>
          <a:p>
            <a:pPr marL="0" lvl="0" indent="0" algn="l" defTabSz="914400" rtl="0" eaLnBrk="1" latinLnBrk="0" hangingPunct="1">
              <a:lnSpc>
                <a:spcPct val="85000"/>
              </a:lnSpc>
              <a:spcBef>
                <a:spcPct val="0"/>
              </a:spcBef>
              <a:buClr>
                <a:schemeClr val="tx1"/>
              </a:buClr>
              <a:buFont typeface="Ciscolight" pitchFamily="2" charset="0"/>
              <a:buNone/>
            </a:pPr>
            <a:r>
              <a:rPr lang="en-US" dirty="0" smtClean="0"/>
              <a:t>Demo Title</a:t>
            </a:r>
            <a:endParaRPr lang="en-US" dirty="0"/>
          </a:p>
        </p:txBody>
      </p:sp>
      <p:sp>
        <p:nvSpPr>
          <p:cNvPr id="49" name="Rectangle 3"/>
          <p:cNvSpPr>
            <a:spLocks noChangeArrowheads="1"/>
          </p:cNvSpPr>
          <p:nvPr/>
        </p:nvSpPr>
        <p:spPr bwMode="hidden">
          <a:xfrm>
            <a:off x="0" y="0"/>
            <a:ext cx="12188825" cy="177800"/>
          </a:xfrm>
          <a:prstGeom prst="rect">
            <a:avLst/>
          </a:prstGeom>
          <a:solidFill>
            <a:srgbClr val="FFFFFF"/>
          </a:solidFill>
          <a:ln w="25400" algn="ctr">
            <a:noFill/>
            <a:miter lim="800000"/>
            <a:headEnd/>
            <a:tailEnd/>
          </a:ln>
          <a:effectLst/>
        </p:spPr>
        <p:txBody>
          <a:bodyPr wrap="none" anchor="ctr"/>
          <a:lstStyle/>
          <a:p>
            <a:endParaRPr lang="en-US" dirty="0">
              <a:latin typeface="+mj-lt"/>
            </a:endParaRPr>
          </a:p>
        </p:txBody>
      </p:sp>
      <p:sp>
        <p:nvSpPr>
          <p:cNvPr id="31" name="Picture Placeholder 30"/>
          <p:cNvSpPr>
            <a:spLocks noGrp="1"/>
          </p:cNvSpPr>
          <p:nvPr>
            <p:ph type="pic" sz="quarter" idx="10" hasCustomPrompt="1"/>
          </p:nvPr>
        </p:nvSpPr>
        <p:spPr>
          <a:xfrm>
            <a:off x="7482840" y="1620215"/>
            <a:ext cx="3470174" cy="3484220"/>
          </a:xfrm>
        </p:spPr>
        <p:txBody>
          <a:bodyPr anchor="ctr" anchorCtr="1"/>
          <a:lstStyle>
            <a:lvl1pPr algn="ctr">
              <a:buFontTx/>
              <a:buNone/>
              <a:defRPr>
                <a:latin typeface="+mj-lt"/>
              </a:defRPr>
            </a:lvl1pPr>
          </a:lstStyle>
          <a:p>
            <a:r>
              <a:rPr lang="en-US" dirty="0" smtClean="0"/>
              <a:t>Insert photo here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2_Title Slide Horizontal 1">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6511" r="2753" b="40855"/>
          <a:stretch>
            <a:fillRect/>
          </a:stretch>
        </p:blipFill>
        <p:spPr bwMode="auto">
          <a:xfrm>
            <a:off x="0" y="4622800"/>
            <a:ext cx="1218882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userDrawn="1"/>
        </p:nvSpPr>
        <p:spPr>
          <a:xfrm>
            <a:off x="4335922" y="8334375"/>
            <a:ext cx="184731" cy="369332"/>
          </a:xfrm>
          <a:prstGeom prst="rect">
            <a:avLst/>
          </a:prstGeom>
          <a:noFill/>
        </p:spPr>
        <p:txBody>
          <a:bodyPr wrap="none">
            <a:spAutoFit/>
          </a:bodyPr>
          <a:lstStyle/>
          <a:p>
            <a:pPr fontAlgn="base">
              <a:spcBef>
                <a:spcPct val="0"/>
              </a:spcBef>
              <a:spcAft>
                <a:spcPct val="0"/>
              </a:spcAft>
              <a:defRPr/>
            </a:pPr>
            <a:endParaRPr lang="en-US" sz="1800" dirty="0">
              <a:solidFill>
                <a:prstClr val="black"/>
              </a:solidFill>
              <a:ea typeface="Arial" charset="0"/>
              <a:cs typeface="Arial" charset="0"/>
            </a:endParaRPr>
          </a:p>
        </p:txBody>
      </p:sp>
      <p:sp>
        <p:nvSpPr>
          <p:cNvPr id="5" name="Rectangle 4"/>
          <p:cNvSpPr/>
          <p:nvPr userDrawn="1"/>
        </p:nvSpPr>
        <p:spPr>
          <a:xfrm>
            <a:off x="6957788" y="3694178"/>
            <a:ext cx="5231037" cy="3163823"/>
          </a:xfrm>
          <a:prstGeom prst="rect">
            <a:avLst/>
          </a:prstGeom>
          <a:gradFill flip="none" rotWithShape="1">
            <a:gsLst>
              <a:gs pos="45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pic>
        <p:nvPicPr>
          <p:cNvPr id="6" name="Picture 21" descr="C:\Documents and Settings\alamers\Desktop\Cisco Live 2010\Supplied Artwork\Vendor Art &amp; Guidebook\Logos\CL11 Theme Logo\CL11 Theme Logo\PNG RGB Transparent\CL11_Theme_G2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562726" y="546100"/>
            <a:ext cx="2427184"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67607" y="2819400"/>
            <a:ext cx="10813350" cy="1022350"/>
          </a:xfrm>
        </p:spPr>
        <p:txBody>
          <a:bodyPr/>
          <a:lstStyle>
            <a:lvl1pPr>
              <a:defRPr sz="4000" b="0">
                <a:solidFill>
                  <a:schemeClr val="tx1">
                    <a:lumMod val="75000"/>
                    <a:lumOff val="2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7039101"/>
      </p:ext>
    </p:extLst>
  </p:cSld>
  <p:clrMapOvr>
    <a:masterClrMapping/>
  </p:clrMapOvr>
  <p:transition xmlns:p14="http://schemas.microsoft.com/office/powerpoint/2010/main">
    <p:wipe dir="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60" y="1600201"/>
            <a:ext cx="991188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1058060" y="1186542"/>
            <a:ext cx="9911883"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1058058" y="6372424"/>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852908593"/>
      </p:ext>
    </p:extLst>
  </p:cSld>
  <p:clrMapOvr>
    <a:masterClrMapping/>
  </p:clrMapOvr>
  <p:transition xmlns:p14="http://schemas.microsoft.com/office/powerpoint/2010/main">
    <p:wipe dir="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and 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58058" y="1600201"/>
            <a:ext cx="4731633"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8310" y="1600201"/>
            <a:ext cx="4731633"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058060" y="1186542"/>
            <a:ext cx="9911883"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9" name="Text Placeholder 9"/>
          <p:cNvSpPr>
            <a:spLocks noGrp="1"/>
          </p:cNvSpPr>
          <p:nvPr>
            <p:ph type="body" sz="quarter" idx="11"/>
          </p:nvPr>
        </p:nvSpPr>
        <p:spPr>
          <a:xfrm>
            <a:off x="1058058" y="6372424"/>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401535703"/>
      </p:ext>
    </p:extLst>
  </p:cSld>
  <p:clrMapOvr>
    <a:masterClrMapping/>
  </p:clrMapOvr>
  <p:transition xmlns:p14="http://schemas.microsoft.com/office/powerpoint/2010/main">
    <p:wipe dir="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290732888"/>
      </p:ext>
    </p:extLst>
  </p:cSld>
  <p:clrMapOvr>
    <a:masterClrMapping/>
  </p:clrMapOvr>
  <p:transition xmlns:p14="http://schemas.microsoft.com/office/powerpoint/2010/main">
    <p:wipe dir="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137383"/>
      </p:ext>
    </p:extLst>
  </p:cSld>
  <p:clrMapOvr>
    <a:masterClrMapping/>
  </p:clrMapOvr>
  <p:transition xmlns:p14="http://schemas.microsoft.com/office/powerpoint/2010/main">
    <p:wipe dir="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Large Photo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44928" y="1143000"/>
            <a:ext cx="11505319" cy="5455921"/>
          </a:xfrm>
        </p:spPr>
        <p:txBody>
          <a:bodyPr rtlCol="0" anchor="ctr">
            <a:normAutofit/>
          </a:bodyPr>
          <a:lstStyle>
            <a:lvl1pPr marL="0" indent="0" algn="ctr">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39" name="Title 1"/>
          <p:cNvSpPr>
            <a:spLocks noGrp="1"/>
          </p:cNvSpPr>
          <p:nvPr>
            <p:ph type="title"/>
          </p:nvPr>
        </p:nvSpPr>
        <p:spPr>
          <a:xfrm>
            <a:off x="1058060" y="304800"/>
            <a:ext cx="9911883" cy="8382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470516299"/>
      </p:ext>
    </p:extLst>
  </p:cSld>
  <p:clrMapOvr>
    <a:masterClrMapping/>
  </p:clrMapOvr>
  <p:transition xmlns:p14="http://schemas.microsoft.com/office/powerpoint/2010/main">
    <p:wipe dir="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Left Third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604667" y="1600200"/>
            <a:ext cx="63652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4" name="Picture Placeholder 43"/>
          <p:cNvSpPr>
            <a:spLocks noGrp="1"/>
          </p:cNvSpPr>
          <p:nvPr>
            <p:ph type="pic" sz="quarter" idx="11"/>
          </p:nvPr>
        </p:nvSpPr>
        <p:spPr>
          <a:xfrm>
            <a:off x="0" y="1143000"/>
            <a:ext cx="4062942" cy="57150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654876586"/>
      </p:ext>
    </p:extLst>
  </p:cSld>
  <p:clrMapOvr>
    <a:masterClrMapping/>
  </p:clrMapOvr>
  <p:transition xmlns:p14="http://schemas.microsoft.com/office/powerpoint/2010/main">
    <p:wipe dir="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Middle Third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062942" y="1143000"/>
            <a:ext cx="4062942" cy="5718174"/>
          </a:xfrm>
        </p:spPr>
        <p:txBody>
          <a:bodyPr rtlCol="0" anchor="ctr">
            <a:normAutofit/>
          </a:bodyPr>
          <a:lstStyle>
            <a:lvl1pPr marL="0" indent="0" algn="ctr">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39" name="Title 1"/>
          <p:cNvSpPr>
            <a:spLocks noGrp="1"/>
          </p:cNvSpPr>
          <p:nvPr>
            <p:ph type="title"/>
          </p:nvPr>
        </p:nvSpPr>
        <p:spPr>
          <a:xfrm>
            <a:off x="1058060" y="304800"/>
            <a:ext cx="9911883" cy="8382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751072968"/>
      </p:ext>
    </p:extLst>
  </p:cSld>
  <p:clrMapOvr>
    <a:masterClrMapping/>
  </p:clrMapOvr>
  <p:transition xmlns:p14="http://schemas.microsoft.com/office/powerpoint/2010/main">
    <p:wipe dir="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Right Third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60" y="1600201"/>
            <a:ext cx="605208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1058060" y="1186542"/>
            <a:ext cx="605208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44" name="Picture Placeholder 43"/>
          <p:cNvSpPr>
            <a:spLocks noGrp="1"/>
          </p:cNvSpPr>
          <p:nvPr>
            <p:ph type="pic" sz="quarter" idx="11"/>
          </p:nvPr>
        </p:nvSpPr>
        <p:spPr>
          <a:xfrm>
            <a:off x="8125883" y="1143000"/>
            <a:ext cx="4062942" cy="5715000"/>
          </a:xfrm>
        </p:spPr>
        <p:txBody>
          <a:bodyPr rtlCol="0" anchor="ctr" anchorCtr="1">
            <a:normAutofit/>
          </a:bodyPr>
          <a:lstStyle>
            <a:lvl1pPr>
              <a:buNone/>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200065752"/>
      </p:ext>
    </p:extLst>
  </p:cSld>
  <p:clrMapOvr>
    <a:masterClrMapping/>
  </p:clrMapOvr>
  <p:transition xmlns:p14="http://schemas.microsoft.com/office/powerpoint/2010/main">
    <p:wipe dir="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op Third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59" y="3512457"/>
            <a:ext cx="9950579" cy="27359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4" name="Picture Placeholder 43"/>
          <p:cNvSpPr>
            <a:spLocks noGrp="1"/>
          </p:cNvSpPr>
          <p:nvPr>
            <p:ph type="pic" sz="quarter" idx="11"/>
          </p:nvPr>
        </p:nvSpPr>
        <p:spPr>
          <a:xfrm>
            <a:off x="0" y="1143000"/>
            <a:ext cx="12188825" cy="19050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928608338"/>
      </p:ext>
    </p:extLst>
  </p:cSld>
  <p:clrMapOvr>
    <a:masterClrMapping/>
  </p:clrMapOvr>
  <p:transition xmlns:p14="http://schemas.microsoft.com/office/powerpoint/2010/mai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9" name="Rectangle 28"/>
          <p:cNvSpPr/>
          <p:nvPr/>
        </p:nvSpPr>
        <p:spPr>
          <a:xfrm>
            <a:off x="2521843" y="671342"/>
            <a:ext cx="7130463" cy="449965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3" name="Rectangle 22"/>
          <p:cNvSpPr/>
          <p:nvPr userDrawn="1"/>
        </p:nvSpPr>
        <p:spPr>
          <a:xfrm>
            <a:off x="2521842" y="5164752"/>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2532991" y="671342"/>
            <a:ext cx="7103800" cy="4499658"/>
          </a:xfrm>
          <a:solidFill>
            <a:schemeClr val="bg1">
              <a:alpha val="30000"/>
            </a:schemeClr>
          </a:solidFill>
          <a:ln>
            <a:solidFill>
              <a:srgbClr val="FFFFFF"/>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753777" y="5243838"/>
            <a:ext cx="6763665" cy="838200"/>
          </a:xfrm>
        </p:spPr>
        <p:txBody>
          <a:bodyPr anchor="ctr"/>
          <a:lstStyle>
            <a:lvl1pPr>
              <a:defRPr sz="2600">
                <a:latin typeface="+mj-lt"/>
              </a:defRPr>
            </a:lvl1pPr>
          </a:lstStyle>
          <a:p>
            <a:r>
              <a:rPr lang="en-US" smtClean="0"/>
              <a:t>Click to edit Master title style</a:t>
            </a:r>
            <a:endParaRPr lang="en-US" dirty="0"/>
          </a:p>
        </p:txBody>
      </p:sp>
      <p:sp>
        <p:nvSpPr>
          <p:cNvPr id="8" name="Rectangle 5"/>
          <p:cNvSpPr>
            <a:spLocks noChangeArrowheads="1"/>
          </p:cNvSpPr>
          <p:nvPr userDrawn="1"/>
        </p:nvSpPr>
        <p:spPr bwMode="ltGray">
          <a:xfrm>
            <a:off x="10347517" y="6584514"/>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9" name="Rectangle 5"/>
          <p:cNvSpPr>
            <a:spLocks noChangeArrowheads="1"/>
          </p:cNvSpPr>
          <p:nvPr userDrawn="1"/>
        </p:nvSpPr>
        <p:spPr bwMode="ltGray">
          <a:xfrm>
            <a:off x="10347517" y="6584514"/>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10" name="Rectangle 4"/>
          <p:cNvSpPr>
            <a:spLocks noChangeArrowheads="1"/>
          </p:cNvSpPr>
          <p:nvPr userDrawn="1"/>
        </p:nvSpPr>
        <p:spPr bwMode="ltGray">
          <a:xfrm>
            <a:off x="335077"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2014 Cisco and/or its affiliates. All rights reserved.</a:t>
            </a:r>
            <a:endParaRPr lang="en-US" sz="600" dirty="0">
              <a:solidFill>
                <a:srgbClr val="FFFFFF"/>
              </a:solidFill>
              <a:latin typeface="+mj-lt"/>
            </a:endParaRPr>
          </a:p>
        </p:txBody>
      </p:sp>
      <p:sp>
        <p:nvSpPr>
          <p:cNvPr id="12" name="Rectangle 7"/>
          <p:cNvSpPr>
            <a:spLocks noChangeArrowheads="1"/>
          </p:cNvSpPr>
          <p:nvPr userDrawn="1"/>
        </p:nvSpPr>
        <p:spPr bwMode="ltGray">
          <a:xfrm>
            <a:off x="11603694"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Horizontal Middle Third Photo">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44" name="Picture Placeholder 43"/>
          <p:cNvSpPr>
            <a:spLocks noGrp="1"/>
          </p:cNvSpPr>
          <p:nvPr>
            <p:ph type="pic" sz="quarter" idx="11"/>
          </p:nvPr>
        </p:nvSpPr>
        <p:spPr>
          <a:xfrm>
            <a:off x="0" y="3044371"/>
            <a:ext cx="12188825" cy="19050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79794552"/>
      </p:ext>
    </p:extLst>
  </p:cSld>
  <p:clrMapOvr>
    <a:masterClrMapping/>
  </p:clrMapOvr>
  <p:transition xmlns:p14="http://schemas.microsoft.com/office/powerpoint/2010/main">
    <p:wipe dir="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Bottom Third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44" name="Picture Placeholder 43"/>
          <p:cNvSpPr>
            <a:spLocks noGrp="1"/>
          </p:cNvSpPr>
          <p:nvPr>
            <p:ph type="pic" sz="quarter" idx="11"/>
          </p:nvPr>
        </p:nvSpPr>
        <p:spPr>
          <a:xfrm>
            <a:off x="0" y="4953000"/>
            <a:ext cx="12188825" cy="19050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
        <p:nvSpPr>
          <p:cNvPr id="43" name="Content Placeholder 2"/>
          <p:cNvSpPr>
            <a:spLocks noGrp="1"/>
          </p:cNvSpPr>
          <p:nvPr>
            <p:ph idx="12"/>
          </p:nvPr>
        </p:nvSpPr>
        <p:spPr>
          <a:xfrm>
            <a:off x="1058060" y="1600202"/>
            <a:ext cx="9945741" cy="28828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5980145"/>
      </p:ext>
    </p:extLst>
  </p:cSld>
  <p:clrMapOvr>
    <a:masterClrMapping/>
  </p:clrMapOvr>
  <p:transition xmlns:p14="http://schemas.microsoft.com/office/powerpoint/2010/main">
    <p:wipe dir="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op Half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59" y="4495800"/>
            <a:ext cx="9950579" cy="1752599"/>
          </a:xfrm>
        </p:spPr>
        <p:txBody>
          <a:bodyPr/>
          <a:lstStyle/>
          <a:p>
            <a:pPr lvl="0"/>
            <a:r>
              <a:rPr lang="en-US" smtClean="0"/>
              <a:t>Click to edit Master text styles</a:t>
            </a:r>
          </a:p>
        </p:txBody>
      </p:sp>
      <p:sp>
        <p:nvSpPr>
          <p:cNvPr id="44" name="Picture Placeholder 43"/>
          <p:cNvSpPr>
            <a:spLocks noGrp="1"/>
          </p:cNvSpPr>
          <p:nvPr>
            <p:ph type="pic" sz="quarter" idx="11"/>
          </p:nvPr>
        </p:nvSpPr>
        <p:spPr>
          <a:xfrm>
            <a:off x="0" y="1143000"/>
            <a:ext cx="12188825" cy="28575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078897050"/>
      </p:ext>
    </p:extLst>
  </p:cSld>
  <p:clrMapOvr>
    <a:masterClrMapping/>
  </p:clrMapOvr>
  <p:transition xmlns:p14="http://schemas.microsoft.com/office/powerpoint/2010/main">
    <p:wipe dir="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Right Half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60" y="1600201"/>
            <a:ext cx="402061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1058060" y="1186542"/>
            <a:ext cx="4037547"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44" name="Picture Placeholder 43"/>
          <p:cNvSpPr>
            <a:spLocks noGrp="1"/>
          </p:cNvSpPr>
          <p:nvPr>
            <p:ph type="pic" sz="quarter" idx="11"/>
          </p:nvPr>
        </p:nvSpPr>
        <p:spPr>
          <a:xfrm>
            <a:off x="6094412" y="1143000"/>
            <a:ext cx="6094413" cy="5715000"/>
          </a:xfrm>
        </p:spPr>
        <p:txBody>
          <a:bodyPr rtlCol="0" anchor="ctr" anchorCtr="1">
            <a:normAutofit/>
          </a:bodyPr>
          <a:lstStyle>
            <a:lvl1pPr>
              <a:buNone/>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804858653"/>
      </p:ext>
    </p:extLst>
  </p:cSld>
  <p:clrMapOvr>
    <a:masterClrMapping/>
  </p:clrMapOvr>
  <p:transition xmlns:p14="http://schemas.microsoft.com/office/powerpoint/2010/main">
    <p:wipe dir="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p:nvPr>
        </p:nvSpPr>
        <p:spPr>
          <a:xfrm>
            <a:off x="1058060" y="304800"/>
            <a:ext cx="9911883" cy="838200"/>
          </a:xfrm>
        </p:spPr>
        <p:txBody>
          <a:bodyPr/>
          <a:lstStyle>
            <a:lvl1pPr>
              <a:defRPr/>
            </a:lvl1pPr>
          </a:lstStyle>
          <a:p>
            <a:r>
              <a:rPr lang="en-US" smtClean="0"/>
              <a:t>Click to edit Master title style</a:t>
            </a:r>
            <a:endParaRPr lang="en-US" dirty="0"/>
          </a:p>
        </p:txBody>
      </p:sp>
      <p:sp>
        <p:nvSpPr>
          <p:cNvPr id="36" name="Chart Placeholder 35"/>
          <p:cNvSpPr>
            <a:spLocks noGrp="1"/>
          </p:cNvSpPr>
          <p:nvPr>
            <p:ph type="chart" sz="quarter" idx="10"/>
          </p:nvPr>
        </p:nvSpPr>
        <p:spPr>
          <a:xfrm>
            <a:off x="848567" y="1625147"/>
            <a:ext cx="10407052" cy="3803196"/>
          </a:xfrm>
        </p:spPr>
        <p:txBody>
          <a:bodyPr rtlCol="0" anchor="ctr" anchorCtr="1">
            <a:normAutofit/>
          </a:bodyPr>
          <a:lstStyle>
            <a:lvl1pPr>
              <a:buNone/>
              <a:defRPr/>
            </a:lvl1pPr>
          </a:lstStyle>
          <a:p>
            <a:pPr lvl="0"/>
            <a:r>
              <a:rPr lang="en-US" noProof="0" dirty="0" smtClean="0"/>
              <a:t>Click icon to add chart</a:t>
            </a:r>
            <a:endParaRPr lang="en-US" noProof="0" dirty="0"/>
          </a:p>
        </p:txBody>
      </p:sp>
      <p:sp>
        <p:nvSpPr>
          <p:cNvPr id="5" name="Text Placeholder 9"/>
          <p:cNvSpPr>
            <a:spLocks noGrp="1"/>
          </p:cNvSpPr>
          <p:nvPr>
            <p:ph type="body" sz="quarter" idx="11"/>
          </p:nvPr>
        </p:nvSpPr>
        <p:spPr>
          <a:xfrm>
            <a:off x="1058058" y="6372424"/>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1413715942"/>
      </p:ext>
    </p:extLst>
  </p:cSld>
  <p:clrMapOvr>
    <a:masterClrMapping/>
  </p:clrMapOvr>
  <p:transition xmlns:p14="http://schemas.microsoft.com/office/powerpoint/2010/main">
    <p:wipe dir="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6" name="Table Placeholder 5"/>
          <p:cNvSpPr>
            <a:spLocks noGrp="1"/>
          </p:cNvSpPr>
          <p:nvPr>
            <p:ph type="tbl" sz="quarter" idx="11"/>
          </p:nvPr>
        </p:nvSpPr>
        <p:spPr>
          <a:xfrm>
            <a:off x="1064105" y="1625374"/>
            <a:ext cx="9963881" cy="4281941"/>
          </a:xfrm>
        </p:spPr>
        <p:txBody>
          <a:bodyPr rtlCol="0" anchor="ctr" anchorCtr="1">
            <a:normAutofit/>
          </a:bodyPr>
          <a:lstStyle>
            <a:lvl1pPr>
              <a:buNone/>
              <a:defRPr/>
            </a:lvl1pPr>
          </a:lstStyle>
          <a:p>
            <a:pPr lvl="0"/>
            <a:r>
              <a:rPr lang="en-US" noProof="0" dirty="0" smtClean="0"/>
              <a:t>Click icon to add table</a:t>
            </a:r>
            <a:endParaRPr lang="en-US" noProof="0" dirty="0"/>
          </a:p>
        </p:txBody>
      </p:sp>
      <p:sp>
        <p:nvSpPr>
          <p:cNvPr id="39" name="Title 1"/>
          <p:cNvSpPr>
            <a:spLocks noGrp="1"/>
          </p:cNvSpPr>
          <p:nvPr>
            <p:ph type="title"/>
          </p:nvPr>
        </p:nvSpPr>
        <p:spPr>
          <a:xfrm>
            <a:off x="1058060" y="304800"/>
            <a:ext cx="9911883" cy="838200"/>
          </a:xfrm>
        </p:spPr>
        <p:txBody>
          <a:bodyPr/>
          <a:lstStyle>
            <a:lvl1pPr>
              <a:defRPr/>
            </a:lvl1pPr>
          </a:lstStyle>
          <a:p>
            <a:r>
              <a:rPr lang="en-US" smtClean="0"/>
              <a:t>Click to edit Master title style</a:t>
            </a:r>
            <a:endParaRPr lang="en-US" dirty="0"/>
          </a:p>
        </p:txBody>
      </p:sp>
      <p:sp>
        <p:nvSpPr>
          <p:cNvPr id="5" name="Text Placeholder 9"/>
          <p:cNvSpPr>
            <a:spLocks noGrp="1"/>
          </p:cNvSpPr>
          <p:nvPr>
            <p:ph type="body" sz="quarter" idx="12"/>
          </p:nvPr>
        </p:nvSpPr>
        <p:spPr>
          <a:xfrm>
            <a:off x="1058058" y="6372424"/>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3666741079"/>
      </p:ext>
    </p:extLst>
  </p:cSld>
  <p:clrMapOvr>
    <a:masterClrMapping/>
  </p:clrMapOvr>
  <p:transition xmlns:p14="http://schemas.microsoft.com/office/powerpoint/2010/main">
    <p:wipe dir="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Freeform 17"/>
          <p:cNvSpPr>
            <a:spLocks noEditPoints="1"/>
          </p:cNvSpPr>
          <p:nvPr userDrawn="1"/>
        </p:nvSpPr>
        <p:spPr bwMode="auto">
          <a:xfrm>
            <a:off x="7114381" y="4151313"/>
            <a:ext cx="418991" cy="728662"/>
          </a:xfrm>
          <a:custGeom>
            <a:avLst/>
            <a:gdLst/>
            <a:ahLst/>
            <a:cxnLst>
              <a:cxn ang="0">
                <a:pos x="4" y="181"/>
              </a:cxn>
              <a:cxn ang="0">
                <a:pos x="4" y="187"/>
              </a:cxn>
              <a:cxn ang="0">
                <a:pos x="4" y="194"/>
              </a:cxn>
              <a:cxn ang="0">
                <a:pos x="11" y="194"/>
              </a:cxn>
              <a:cxn ang="0">
                <a:pos x="29" y="164"/>
              </a:cxn>
              <a:cxn ang="0">
                <a:pos x="29" y="159"/>
              </a:cxn>
              <a:cxn ang="0">
                <a:pos x="26" y="151"/>
              </a:cxn>
              <a:cxn ang="0">
                <a:pos x="24" y="151"/>
              </a:cxn>
              <a:cxn ang="0">
                <a:pos x="4" y="181"/>
              </a:cxn>
              <a:cxn ang="0">
                <a:pos x="28" y="89"/>
              </a:cxn>
              <a:cxn ang="0">
                <a:pos x="24" y="104"/>
              </a:cxn>
              <a:cxn ang="0">
                <a:pos x="21" y="118"/>
              </a:cxn>
              <a:cxn ang="0">
                <a:pos x="21" y="121"/>
              </a:cxn>
              <a:cxn ang="0">
                <a:pos x="26" y="130"/>
              </a:cxn>
              <a:cxn ang="0">
                <a:pos x="34" y="138"/>
              </a:cxn>
              <a:cxn ang="0">
                <a:pos x="40" y="131"/>
              </a:cxn>
              <a:cxn ang="0">
                <a:pos x="40" y="130"/>
              </a:cxn>
              <a:cxn ang="0">
                <a:pos x="47" y="95"/>
              </a:cxn>
              <a:cxn ang="0">
                <a:pos x="65" y="43"/>
              </a:cxn>
              <a:cxn ang="0">
                <a:pos x="75" y="22"/>
              </a:cxn>
              <a:cxn ang="0">
                <a:pos x="84" y="14"/>
              </a:cxn>
              <a:cxn ang="0">
                <a:pos x="84" y="8"/>
              </a:cxn>
              <a:cxn ang="0">
                <a:pos x="79" y="4"/>
              </a:cxn>
              <a:cxn ang="0">
                <a:pos x="69" y="0"/>
              </a:cxn>
              <a:cxn ang="0">
                <a:pos x="59" y="10"/>
              </a:cxn>
              <a:cxn ang="0">
                <a:pos x="28" y="89"/>
              </a:cxn>
            </a:cxnLst>
            <a:rect l="0" t="0" r="r" b="b"/>
            <a:pathLst>
              <a:path w="84" h="194">
                <a:moveTo>
                  <a:pt x="4" y="181"/>
                </a:moveTo>
                <a:cubicBezTo>
                  <a:pt x="4" y="187"/>
                  <a:pt x="4" y="187"/>
                  <a:pt x="4" y="187"/>
                </a:cubicBezTo>
                <a:cubicBezTo>
                  <a:pt x="4" y="190"/>
                  <a:pt x="0" y="191"/>
                  <a:pt x="4" y="194"/>
                </a:cubicBezTo>
                <a:cubicBezTo>
                  <a:pt x="11" y="194"/>
                  <a:pt x="11" y="194"/>
                  <a:pt x="11" y="194"/>
                </a:cubicBezTo>
                <a:cubicBezTo>
                  <a:pt x="18" y="190"/>
                  <a:pt x="20" y="184"/>
                  <a:pt x="29" y="164"/>
                </a:cubicBezTo>
                <a:cubicBezTo>
                  <a:pt x="29" y="159"/>
                  <a:pt x="29" y="159"/>
                  <a:pt x="29" y="159"/>
                </a:cubicBezTo>
                <a:cubicBezTo>
                  <a:pt x="29" y="157"/>
                  <a:pt x="32" y="155"/>
                  <a:pt x="26" y="151"/>
                </a:cubicBezTo>
                <a:cubicBezTo>
                  <a:pt x="24" y="151"/>
                  <a:pt x="24" y="151"/>
                  <a:pt x="24" y="151"/>
                </a:cubicBezTo>
                <a:cubicBezTo>
                  <a:pt x="12" y="151"/>
                  <a:pt x="9" y="157"/>
                  <a:pt x="4" y="181"/>
                </a:cubicBezTo>
                <a:moveTo>
                  <a:pt x="28" y="89"/>
                </a:moveTo>
                <a:cubicBezTo>
                  <a:pt x="26" y="96"/>
                  <a:pt x="24" y="101"/>
                  <a:pt x="24" y="104"/>
                </a:cubicBezTo>
                <a:cubicBezTo>
                  <a:pt x="22" y="107"/>
                  <a:pt x="21" y="115"/>
                  <a:pt x="21" y="118"/>
                </a:cubicBezTo>
                <a:cubicBezTo>
                  <a:pt x="21" y="121"/>
                  <a:pt x="21" y="121"/>
                  <a:pt x="21" y="121"/>
                </a:cubicBezTo>
                <a:cubicBezTo>
                  <a:pt x="26" y="130"/>
                  <a:pt x="26" y="130"/>
                  <a:pt x="26" y="130"/>
                </a:cubicBezTo>
                <a:cubicBezTo>
                  <a:pt x="29" y="134"/>
                  <a:pt x="26" y="135"/>
                  <a:pt x="34" y="138"/>
                </a:cubicBezTo>
                <a:cubicBezTo>
                  <a:pt x="36" y="138"/>
                  <a:pt x="39" y="135"/>
                  <a:pt x="40" y="131"/>
                </a:cubicBezTo>
                <a:cubicBezTo>
                  <a:pt x="40" y="130"/>
                  <a:pt x="40" y="130"/>
                  <a:pt x="40" y="130"/>
                </a:cubicBezTo>
                <a:cubicBezTo>
                  <a:pt x="40" y="119"/>
                  <a:pt x="44" y="105"/>
                  <a:pt x="47" y="95"/>
                </a:cubicBezTo>
                <a:cubicBezTo>
                  <a:pt x="47" y="91"/>
                  <a:pt x="51" y="77"/>
                  <a:pt x="65" y="43"/>
                </a:cubicBezTo>
                <a:cubicBezTo>
                  <a:pt x="65" y="40"/>
                  <a:pt x="69" y="33"/>
                  <a:pt x="75" y="22"/>
                </a:cubicBezTo>
                <a:cubicBezTo>
                  <a:pt x="81" y="13"/>
                  <a:pt x="82" y="15"/>
                  <a:pt x="84" y="14"/>
                </a:cubicBezTo>
                <a:cubicBezTo>
                  <a:pt x="84" y="8"/>
                  <a:pt x="84" y="8"/>
                  <a:pt x="84" y="8"/>
                </a:cubicBezTo>
                <a:cubicBezTo>
                  <a:pt x="79" y="4"/>
                  <a:pt x="79" y="4"/>
                  <a:pt x="79" y="4"/>
                </a:cubicBezTo>
                <a:cubicBezTo>
                  <a:pt x="69" y="0"/>
                  <a:pt x="69" y="0"/>
                  <a:pt x="69" y="0"/>
                </a:cubicBezTo>
                <a:cubicBezTo>
                  <a:pt x="65" y="0"/>
                  <a:pt x="62" y="3"/>
                  <a:pt x="59" y="10"/>
                </a:cubicBezTo>
                <a:lnTo>
                  <a:pt x="28" y="89"/>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3" name="Freeform 18"/>
          <p:cNvSpPr>
            <a:spLocks/>
          </p:cNvSpPr>
          <p:nvPr userDrawn="1"/>
        </p:nvSpPr>
        <p:spPr bwMode="auto">
          <a:xfrm>
            <a:off x="6043627" y="4233863"/>
            <a:ext cx="234889" cy="646112"/>
          </a:xfrm>
          <a:custGeom>
            <a:avLst/>
            <a:gdLst/>
            <a:ahLst/>
            <a:cxnLst>
              <a:cxn ang="0">
                <a:pos x="27" y="164"/>
              </a:cxn>
              <a:cxn ang="0">
                <a:pos x="21" y="143"/>
              </a:cxn>
              <a:cxn ang="0">
                <a:pos x="27" y="85"/>
              </a:cxn>
              <a:cxn ang="0">
                <a:pos x="41" y="34"/>
              </a:cxn>
              <a:cxn ang="0">
                <a:pos x="47" y="13"/>
              </a:cxn>
              <a:cxn ang="0">
                <a:pos x="30" y="0"/>
              </a:cxn>
              <a:cxn ang="0">
                <a:pos x="29" y="0"/>
              </a:cxn>
              <a:cxn ang="0">
                <a:pos x="29" y="1"/>
              </a:cxn>
              <a:cxn ang="0">
                <a:pos x="24" y="22"/>
              </a:cxn>
              <a:cxn ang="0">
                <a:pos x="13" y="66"/>
              </a:cxn>
              <a:cxn ang="0">
                <a:pos x="1" y="144"/>
              </a:cxn>
              <a:cxn ang="0">
                <a:pos x="8" y="159"/>
              </a:cxn>
              <a:cxn ang="0">
                <a:pos x="29" y="172"/>
              </a:cxn>
              <a:cxn ang="0">
                <a:pos x="27" y="164"/>
              </a:cxn>
            </a:cxnLst>
            <a:rect l="0" t="0" r="r" b="b"/>
            <a:pathLst>
              <a:path w="47" h="172">
                <a:moveTo>
                  <a:pt x="27" y="164"/>
                </a:moveTo>
                <a:cubicBezTo>
                  <a:pt x="24" y="164"/>
                  <a:pt x="23" y="159"/>
                  <a:pt x="21" y="143"/>
                </a:cubicBezTo>
                <a:cubicBezTo>
                  <a:pt x="23" y="114"/>
                  <a:pt x="25" y="95"/>
                  <a:pt x="27" y="85"/>
                </a:cubicBezTo>
                <a:cubicBezTo>
                  <a:pt x="36" y="41"/>
                  <a:pt x="34" y="49"/>
                  <a:pt x="41" y="34"/>
                </a:cubicBezTo>
                <a:cubicBezTo>
                  <a:pt x="47" y="19"/>
                  <a:pt x="47" y="17"/>
                  <a:pt x="47" y="13"/>
                </a:cubicBezTo>
                <a:cubicBezTo>
                  <a:pt x="47" y="8"/>
                  <a:pt x="42" y="3"/>
                  <a:pt x="30" y="0"/>
                </a:cubicBezTo>
                <a:cubicBezTo>
                  <a:pt x="29" y="0"/>
                  <a:pt x="29" y="0"/>
                  <a:pt x="29" y="0"/>
                </a:cubicBezTo>
                <a:cubicBezTo>
                  <a:pt x="29" y="1"/>
                  <a:pt x="29" y="1"/>
                  <a:pt x="29" y="1"/>
                </a:cubicBezTo>
                <a:cubicBezTo>
                  <a:pt x="24" y="22"/>
                  <a:pt x="24" y="22"/>
                  <a:pt x="24" y="22"/>
                </a:cubicBezTo>
                <a:cubicBezTo>
                  <a:pt x="15" y="58"/>
                  <a:pt x="15" y="61"/>
                  <a:pt x="13" y="66"/>
                </a:cubicBezTo>
                <a:cubicBezTo>
                  <a:pt x="0" y="122"/>
                  <a:pt x="1" y="130"/>
                  <a:pt x="1" y="144"/>
                </a:cubicBezTo>
                <a:cubicBezTo>
                  <a:pt x="2" y="149"/>
                  <a:pt x="4" y="154"/>
                  <a:pt x="8" y="159"/>
                </a:cubicBezTo>
                <a:cubicBezTo>
                  <a:pt x="17" y="168"/>
                  <a:pt x="24" y="172"/>
                  <a:pt x="29" y="172"/>
                </a:cubicBezTo>
                <a:lnTo>
                  <a:pt x="27" y="164"/>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4" name="Freeform 19"/>
          <p:cNvSpPr>
            <a:spLocks noEditPoints="1"/>
          </p:cNvSpPr>
          <p:nvPr userDrawn="1"/>
        </p:nvSpPr>
        <p:spPr bwMode="auto">
          <a:xfrm>
            <a:off x="6223497" y="4360864"/>
            <a:ext cx="241237" cy="522287"/>
          </a:xfrm>
          <a:custGeom>
            <a:avLst/>
            <a:gdLst/>
            <a:ahLst/>
            <a:cxnLst>
              <a:cxn ang="0">
                <a:pos x="24" y="130"/>
              </a:cxn>
              <a:cxn ang="0">
                <a:pos x="23" y="127"/>
              </a:cxn>
              <a:cxn ang="0">
                <a:pos x="23" y="98"/>
              </a:cxn>
              <a:cxn ang="0">
                <a:pos x="22" y="95"/>
              </a:cxn>
              <a:cxn ang="0">
                <a:pos x="23" y="86"/>
              </a:cxn>
              <a:cxn ang="0">
                <a:pos x="28" y="70"/>
              </a:cxn>
              <a:cxn ang="0">
                <a:pos x="38" y="44"/>
              </a:cxn>
              <a:cxn ang="0">
                <a:pos x="19" y="31"/>
              </a:cxn>
              <a:cxn ang="0">
                <a:pos x="10" y="52"/>
              </a:cxn>
              <a:cxn ang="0">
                <a:pos x="2" y="116"/>
              </a:cxn>
              <a:cxn ang="0">
                <a:pos x="5" y="129"/>
              </a:cxn>
              <a:cxn ang="0">
                <a:pos x="25" y="138"/>
              </a:cxn>
              <a:cxn ang="0">
                <a:pos x="24" y="130"/>
              </a:cxn>
              <a:cxn ang="0">
                <a:pos x="36" y="0"/>
              </a:cxn>
              <a:cxn ang="0">
                <a:pos x="30" y="22"/>
              </a:cxn>
              <a:cxn ang="0">
                <a:pos x="33" y="22"/>
              </a:cxn>
              <a:cxn ang="0">
                <a:pos x="48" y="9"/>
              </a:cxn>
              <a:cxn ang="0">
                <a:pos x="48" y="7"/>
              </a:cxn>
              <a:cxn ang="0">
                <a:pos x="36" y="0"/>
              </a:cxn>
            </a:cxnLst>
            <a:rect l="0" t="0" r="r" b="b"/>
            <a:pathLst>
              <a:path w="48" h="139">
                <a:moveTo>
                  <a:pt x="24" y="130"/>
                </a:moveTo>
                <a:cubicBezTo>
                  <a:pt x="23" y="127"/>
                  <a:pt x="23" y="127"/>
                  <a:pt x="23" y="127"/>
                </a:cubicBezTo>
                <a:cubicBezTo>
                  <a:pt x="22" y="112"/>
                  <a:pt x="22" y="102"/>
                  <a:pt x="23" y="98"/>
                </a:cubicBezTo>
                <a:cubicBezTo>
                  <a:pt x="22" y="95"/>
                  <a:pt x="22" y="95"/>
                  <a:pt x="22" y="95"/>
                </a:cubicBezTo>
                <a:cubicBezTo>
                  <a:pt x="22" y="89"/>
                  <a:pt x="22" y="86"/>
                  <a:pt x="23" y="86"/>
                </a:cubicBezTo>
                <a:cubicBezTo>
                  <a:pt x="25" y="76"/>
                  <a:pt x="26" y="71"/>
                  <a:pt x="28" y="70"/>
                </a:cubicBezTo>
                <a:cubicBezTo>
                  <a:pt x="28" y="63"/>
                  <a:pt x="32" y="55"/>
                  <a:pt x="38" y="44"/>
                </a:cubicBezTo>
                <a:cubicBezTo>
                  <a:pt x="38" y="41"/>
                  <a:pt x="31" y="37"/>
                  <a:pt x="19" y="31"/>
                </a:cubicBezTo>
                <a:cubicBezTo>
                  <a:pt x="15" y="32"/>
                  <a:pt x="12" y="38"/>
                  <a:pt x="10" y="52"/>
                </a:cubicBezTo>
                <a:cubicBezTo>
                  <a:pt x="3" y="82"/>
                  <a:pt x="0" y="104"/>
                  <a:pt x="2" y="116"/>
                </a:cubicBezTo>
                <a:cubicBezTo>
                  <a:pt x="3" y="125"/>
                  <a:pt x="4" y="130"/>
                  <a:pt x="5" y="129"/>
                </a:cubicBezTo>
                <a:cubicBezTo>
                  <a:pt x="11" y="136"/>
                  <a:pt x="18" y="139"/>
                  <a:pt x="25" y="138"/>
                </a:cubicBezTo>
                <a:lnTo>
                  <a:pt x="24" y="130"/>
                </a:lnTo>
                <a:close/>
                <a:moveTo>
                  <a:pt x="36" y="0"/>
                </a:moveTo>
                <a:cubicBezTo>
                  <a:pt x="34" y="0"/>
                  <a:pt x="32" y="7"/>
                  <a:pt x="30" y="22"/>
                </a:cubicBezTo>
                <a:cubicBezTo>
                  <a:pt x="33" y="22"/>
                  <a:pt x="33" y="22"/>
                  <a:pt x="33" y="22"/>
                </a:cubicBezTo>
                <a:cubicBezTo>
                  <a:pt x="37" y="22"/>
                  <a:pt x="42" y="17"/>
                  <a:pt x="48" y="9"/>
                </a:cubicBezTo>
                <a:cubicBezTo>
                  <a:pt x="48" y="7"/>
                  <a:pt x="48" y="7"/>
                  <a:pt x="48" y="7"/>
                </a:cubicBezTo>
                <a:cubicBezTo>
                  <a:pt x="47" y="5"/>
                  <a:pt x="44" y="2"/>
                  <a:pt x="36" y="0"/>
                </a:cubicBez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5" name="Freeform 20"/>
          <p:cNvSpPr>
            <a:spLocks/>
          </p:cNvSpPr>
          <p:nvPr userDrawn="1"/>
        </p:nvSpPr>
        <p:spPr bwMode="auto">
          <a:xfrm>
            <a:off x="6454152" y="4421189"/>
            <a:ext cx="490939" cy="458787"/>
          </a:xfrm>
          <a:custGeom>
            <a:avLst/>
            <a:gdLst/>
            <a:ahLst/>
            <a:cxnLst>
              <a:cxn ang="0">
                <a:pos x="93" y="18"/>
              </a:cxn>
              <a:cxn ang="0">
                <a:pos x="98" y="10"/>
              </a:cxn>
              <a:cxn ang="0">
                <a:pos x="85" y="0"/>
              </a:cxn>
              <a:cxn ang="0">
                <a:pos x="73" y="11"/>
              </a:cxn>
              <a:cxn ang="0">
                <a:pos x="58" y="43"/>
              </a:cxn>
              <a:cxn ang="0">
                <a:pos x="37" y="84"/>
              </a:cxn>
              <a:cxn ang="0">
                <a:pos x="33" y="92"/>
              </a:cxn>
              <a:cxn ang="0">
                <a:pos x="32" y="92"/>
              </a:cxn>
              <a:cxn ang="0">
                <a:pos x="31" y="61"/>
              </a:cxn>
              <a:cxn ang="0">
                <a:pos x="32" y="53"/>
              </a:cxn>
              <a:cxn ang="0">
                <a:pos x="31" y="44"/>
              </a:cxn>
              <a:cxn ang="0">
                <a:pos x="31" y="42"/>
              </a:cxn>
              <a:cxn ang="0">
                <a:pos x="30" y="38"/>
              </a:cxn>
              <a:cxn ang="0">
                <a:pos x="31" y="36"/>
              </a:cxn>
              <a:cxn ang="0">
                <a:pos x="31" y="35"/>
              </a:cxn>
              <a:cxn ang="0">
                <a:pos x="5" y="23"/>
              </a:cxn>
              <a:cxn ang="0">
                <a:pos x="0" y="26"/>
              </a:cxn>
              <a:cxn ang="0">
                <a:pos x="0" y="28"/>
              </a:cxn>
              <a:cxn ang="0">
                <a:pos x="8" y="97"/>
              </a:cxn>
              <a:cxn ang="0">
                <a:pos x="14" y="115"/>
              </a:cxn>
              <a:cxn ang="0">
                <a:pos x="29" y="122"/>
              </a:cxn>
              <a:cxn ang="0">
                <a:pos x="32" y="122"/>
              </a:cxn>
              <a:cxn ang="0">
                <a:pos x="33" y="121"/>
              </a:cxn>
              <a:cxn ang="0">
                <a:pos x="46" y="91"/>
              </a:cxn>
              <a:cxn ang="0">
                <a:pos x="64" y="58"/>
              </a:cxn>
              <a:cxn ang="0">
                <a:pos x="70" y="46"/>
              </a:cxn>
              <a:cxn ang="0">
                <a:pos x="71" y="46"/>
              </a:cxn>
              <a:cxn ang="0">
                <a:pos x="93" y="18"/>
              </a:cxn>
            </a:cxnLst>
            <a:rect l="0" t="0" r="r" b="b"/>
            <a:pathLst>
              <a:path w="98" h="122">
                <a:moveTo>
                  <a:pt x="93" y="18"/>
                </a:moveTo>
                <a:cubicBezTo>
                  <a:pt x="97" y="15"/>
                  <a:pt x="98" y="12"/>
                  <a:pt x="98" y="10"/>
                </a:cubicBezTo>
                <a:cubicBezTo>
                  <a:pt x="98" y="4"/>
                  <a:pt x="96" y="0"/>
                  <a:pt x="85" y="0"/>
                </a:cubicBezTo>
                <a:cubicBezTo>
                  <a:pt x="83" y="0"/>
                  <a:pt x="79" y="3"/>
                  <a:pt x="73" y="11"/>
                </a:cubicBezTo>
                <a:cubicBezTo>
                  <a:pt x="69" y="27"/>
                  <a:pt x="64" y="37"/>
                  <a:pt x="58" y="43"/>
                </a:cubicBezTo>
                <a:cubicBezTo>
                  <a:pt x="49" y="64"/>
                  <a:pt x="42" y="77"/>
                  <a:pt x="37" y="84"/>
                </a:cubicBezTo>
                <a:cubicBezTo>
                  <a:pt x="36" y="89"/>
                  <a:pt x="34" y="92"/>
                  <a:pt x="33" y="92"/>
                </a:cubicBezTo>
                <a:cubicBezTo>
                  <a:pt x="32" y="92"/>
                  <a:pt x="32" y="92"/>
                  <a:pt x="32" y="92"/>
                </a:cubicBezTo>
                <a:cubicBezTo>
                  <a:pt x="31" y="61"/>
                  <a:pt x="31" y="61"/>
                  <a:pt x="31" y="61"/>
                </a:cubicBezTo>
                <a:cubicBezTo>
                  <a:pt x="32" y="53"/>
                  <a:pt x="32" y="53"/>
                  <a:pt x="32" y="53"/>
                </a:cubicBezTo>
                <a:cubicBezTo>
                  <a:pt x="31" y="44"/>
                  <a:pt x="31" y="44"/>
                  <a:pt x="31" y="44"/>
                </a:cubicBezTo>
                <a:cubicBezTo>
                  <a:pt x="31" y="42"/>
                  <a:pt x="31" y="42"/>
                  <a:pt x="31" y="42"/>
                </a:cubicBezTo>
                <a:cubicBezTo>
                  <a:pt x="30" y="38"/>
                  <a:pt x="30" y="38"/>
                  <a:pt x="30" y="38"/>
                </a:cubicBezTo>
                <a:cubicBezTo>
                  <a:pt x="31" y="36"/>
                  <a:pt x="31" y="36"/>
                  <a:pt x="31" y="36"/>
                </a:cubicBezTo>
                <a:cubicBezTo>
                  <a:pt x="31" y="35"/>
                  <a:pt x="31" y="35"/>
                  <a:pt x="31" y="35"/>
                </a:cubicBezTo>
                <a:cubicBezTo>
                  <a:pt x="31" y="30"/>
                  <a:pt x="22" y="26"/>
                  <a:pt x="5" y="23"/>
                </a:cubicBezTo>
                <a:cubicBezTo>
                  <a:pt x="2" y="24"/>
                  <a:pt x="1" y="25"/>
                  <a:pt x="0" y="26"/>
                </a:cubicBezTo>
                <a:cubicBezTo>
                  <a:pt x="0" y="28"/>
                  <a:pt x="0" y="28"/>
                  <a:pt x="0" y="28"/>
                </a:cubicBezTo>
                <a:cubicBezTo>
                  <a:pt x="3" y="28"/>
                  <a:pt x="6" y="51"/>
                  <a:pt x="8" y="97"/>
                </a:cubicBezTo>
                <a:cubicBezTo>
                  <a:pt x="8" y="106"/>
                  <a:pt x="10" y="112"/>
                  <a:pt x="14" y="115"/>
                </a:cubicBezTo>
                <a:cubicBezTo>
                  <a:pt x="18" y="119"/>
                  <a:pt x="23" y="122"/>
                  <a:pt x="29" y="122"/>
                </a:cubicBezTo>
                <a:cubicBezTo>
                  <a:pt x="32" y="122"/>
                  <a:pt x="32" y="122"/>
                  <a:pt x="32" y="122"/>
                </a:cubicBezTo>
                <a:cubicBezTo>
                  <a:pt x="33" y="121"/>
                  <a:pt x="33" y="121"/>
                  <a:pt x="33" y="121"/>
                </a:cubicBezTo>
                <a:cubicBezTo>
                  <a:pt x="46" y="91"/>
                  <a:pt x="46" y="91"/>
                  <a:pt x="46" y="91"/>
                </a:cubicBezTo>
                <a:cubicBezTo>
                  <a:pt x="56" y="71"/>
                  <a:pt x="61" y="60"/>
                  <a:pt x="64" y="58"/>
                </a:cubicBezTo>
                <a:cubicBezTo>
                  <a:pt x="67" y="51"/>
                  <a:pt x="69" y="47"/>
                  <a:pt x="70" y="46"/>
                </a:cubicBezTo>
                <a:cubicBezTo>
                  <a:pt x="71" y="46"/>
                  <a:pt x="71" y="46"/>
                  <a:pt x="71" y="46"/>
                </a:cubicBezTo>
                <a:lnTo>
                  <a:pt x="93" y="18"/>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6" name="Freeform 21"/>
          <p:cNvSpPr>
            <a:spLocks noEditPoints="1"/>
          </p:cNvSpPr>
          <p:nvPr userDrawn="1"/>
        </p:nvSpPr>
        <p:spPr bwMode="auto">
          <a:xfrm>
            <a:off x="6824474" y="4451351"/>
            <a:ext cx="349158" cy="428625"/>
          </a:xfrm>
          <a:custGeom>
            <a:avLst/>
            <a:gdLst/>
            <a:ahLst/>
            <a:cxnLst>
              <a:cxn ang="0">
                <a:pos x="40" y="38"/>
              </a:cxn>
              <a:cxn ang="0">
                <a:pos x="58" y="21"/>
              </a:cxn>
              <a:cxn ang="0">
                <a:pos x="58" y="21"/>
              </a:cxn>
              <a:cxn ang="0">
                <a:pos x="59" y="22"/>
              </a:cxn>
              <a:cxn ang="0">
                <a:pos x="43" y="40"/>
              </a:cxn>
              <a:cxn ang="0">
                <a:pos x="40" y="39"/>
              </a:cxn>
              <a:cxn ang="0">
                <a:pos x="40" y="38"/>
              </a:cxn>
              <a:cxn ang="0">
                <a:pos x="44" y="1"/>
              </a:cxn>
              <a:cxn ang="0">
                <a:pos x="36" y="6"/>
              </a:cxn>
              <a:cxn ang="0">
                <a:pos x="22" y="25"/>
              </a:cxn>
              <a:cxn ang="0">
                <a:pos x="21" y="26"/>
              </a:cxn>
              <a:cxn ang="0">
                <a:pos x="13" y="40"/>
              </a:cxn>
              <a:cxn ang="0">
                <a:pos x="0" y="87"/>
              </a:cxn>
              <a:cxn ang="0">
                <a:pos x="0" y="89"/>
              </a:cxn>
              <a:cxn ang="0">
                <a:pos x="7" y="102"/>
              </a:cxn>
              <a:cxn ang="0">
                <a:pos x="24" y="114"/>
              </a:cxn>
              <a:cxn ang="0">
                <a:pos x="32" y="111"/>
              </a:cxn>
              <a:cxn ang="0">
                <a:pos x="39" y="104"/>
              </a:cxn>
              <a:cxn ang="0">
                <a:pos x="54" y="79"/>
              </a:cxn>
              <a:cxn ang="0">
                <a:pos x="54" y="79"/>
              </a:cxn>
              <a:cxn ang="0">
                <a:pos x="52" y="78"/>
              </a:cxn>
              <a:cxn ang="0">
                <a:pos x="50" y="79"/>
              </a:cxn>
              <a:cxn ang="0">
                <a:pos x="24" y="104"/>
              </a:cxn>
              <a:cxn ang="0">
                <a:pos x="20" y="101"/>
              </a:cxn>
              <a:cxn ang="0">
                <a:pos x="36" y="45"/>
              </a:cxn>
              <a:cxn ang="0">
                <a:pos x="44" y="46"/>
              </a:cxn>
              <a:cxn ang="0">
                <a:pos x="57" y="41"/>
              </a:cxn>
              <a:cxn ang="0">
                <a:pos x="70" y="25"/>
              </a:cxn>
              <a:cxn ang="0">
                <a:pos x="70" y="17"/>
              </a:cxn>
              <a:cxn ang="0">
                <a:pos x="48" y="0"/>
              </a:cxn>
              <a:cxn ang="0">
                <a:pos x="44" y="1"/>
              </a:cxn>
            </a:cxnLst>
            <a:rect l="0" t="0" r="r" b="b"/>
            <a:pathLst>
              <a:path w="70" h="114">
                <a:moveTo>
                  <a:pt x="40" y="38"/>
                </a:moveTo>
                <a:cubicBezTo>
                  <a:pt x="49" y="27"/>
                  <a:pt x="54" y="21"/>
                  <a:pt x="58" y="21"/>
                </a:cubicBezTo>
                <a:cubicBezTo>
                  <a:pt x="58" y="21"/>
                  <a:pt x="58" y="21"/>
                  <a:pt x="58" y="21"/>
                </a:cubicBezTo>
                <a:cubicBezTo>
                  <a:pt x="59" y="22"/>
                  <a:pt x="59" y="22"/>
                  <a:pt x="59" y="22"/>
                </a:cubicBezTo>
                <a:cubicBezTo>
                  <a:pt x="53" y="34"/>
                  <a:pt x="48" y="40"/>
                  <a:pt x="43" y="40"/>
                </a:cubicBezTo>
                <a:cubicBezTo>
                  <a:pt x="40" y="39"/>
                  <a:pt x="40" y="39"/>
                  <a:pt x="40" y="39"/>
                </a:cubicBezTo>
                <a:lnTo>
                  <a:pt x="40" y="38"/>
                </a:lnTo>
                <a:close/>
                <a:moveTo>
                  <a:pt x="44" y="1"/>
                </a:moveTo>
                <a:cubicBezTo>
                  <a:pt x="36" y="6"/>
                  <a:pt x="36" y="6"/>
                  <a:pt x="36" y="6"/>
                </a:cubicBezTo>
                <a:cubicBezTo>
                  <a:pt x="30" y="12"/>
                  <a:pt x="25" y="19"/>
                  <a:pt x="22" y="25"/>
                </a:cubicBezTo>
                <a:cubicBezTo>
                  <a:pt x="21" y="26"/>
                  <a:pt x="21" y="26"/>
                  <a:pt x="21" y="26"/>
                </a:cubicBezTo>
                <a:cubicBezTo>
                  <a:pt x="13" y="40"/>
                  <a:pt x="13" y="40"/>
                  <a:pt x="13" y="40"/>
                </a:cubicBezTo>
                <a:cubicBezTo>
                  <a:pt x="5" y="61"/>
                  <a:pt x="0" y="77"/>
                  <a:pt x="0" y="87"/>
                </a:cubicBezTo>
                <a:cubicBezTo>
                  <a:pt x="0" y="89"/>
                  <a:pt x="0" y="89"/>
                  <a:pt x="0" y="89"/>
                </a:cubicBezTo>
                <a:cubicBezTo>
                  <a:pt x="0" y="93"/>
                  <a:pt x="2" y="97"/>
                  <a:pt x="7" y="102"/>
                </a:cubicBezTo>
                <a:cubicBezTo>
                  <a:pt x="12" y="110"/>
                  <a:pt x="17" y="114"/>
                  <a:pt x="24" y="114"/>
                </a:cubicBezTo>
                <a:cubicBezTo>
                  <a:pt x="29" y="113"/>
                  <a:pt x="32" y="112"/>
                  <a:pt x="32" y="111"/>
                </a:cubicBezTo>
                <a:cubicBezTo>
                  <a:pt x="36" y="107"/>
                  <a:pt x="39" y="105"/>
                  <a:pt x="39" y="104"/>
                </a:cubicBezTo>
                <a:cubicBezTo>
                  <a:pt x="46" y="94"/>
                  <a:pt x="51" y="86"/>
                  <a:pt x="54" y="79"/>
                </a:cubicBezTo>
                <a:cubicBezTo>
                  <a:pt x="54" y="79"/>
                  <a:pt x="54" y="79"/>
                  <a:pt x="54" y="79"/>
                </a:cubicBezTo>
                <a:cubicBezTo>
                  <a:pt x="52" y="78"/>
                  <a:pt x="52" y="78"/>
                  <a:pt x="52" y="78"/>
                </a:cubicBezTo>
                <a:cubicBezTo>
                  <a:pt x="50" y="79"/>
                  <a:pt x="50" y="79"/>
                  <a:pt x="50" y="79"/>
                </a:cubicBezTo>
                <a:cubicBezTo>
                  <a:pt x="42" y="91"/>
                  <a:pt x="33" y="99"/>
                  <a:pt x="24" y="104"/>
                </a:cubicBezTo>
                <a:cubicBezTo>
                  <a:pt x="22" y="104"/>
                  <a:pt x="21" y="103"/>
                  <a:pt x="20" y="101"/>
                </a:cubicBezTo>
                <a:cubicBezTo>
                  <a:pt x="20" y="87"/>
                  <a:pt x="25" y="69"/>
                  <a:pt x="36" y="45"/>
                </a:cubicBezTo>
                <a:cubicBezTo>
                  <a:pt x="44" y="46"/>
                  <a:pt x="44" y="46"/>
                  <a:pt x="44" y="46"/>
                </a:cubicBezTo>
                <a:cubicBezTo>
                  <a:pt x="57" y="41"/>
                  <a:pt x="57" y="41"/>
                  <a:pt x="57" y="41"/>
                </a:cubicBezTo>
                <a:cubicBezTo>
                  <a:pt x="63" y="38"/>
                  <a:pt x="67" y="32"/>
                  <a:pt x="70" y="25"/>
                </a:cubicBezTo>
                <a:cubicBezTo>
                  <a:pt x="70" y="17"/>
                  <a:pt x="70" y="17"/>
                  <a:pt x="70" y="17"/>
                </a:cubicBezTo>
                <a:cubicBezTo>
                  <a:pt x="69" y="12"/>
                  <a:pt x="62" y="6"/>
                  <a:pt x="48" y="0"/>
                </a:cubicBezTo>
                <a:lnTo>
                  <a:pt x="44" y="1"/>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7" name="Freeform 22"/>
          <p:cNvSpPr>
            <a:spLocks noEditPoints="1"/>
          </p:cNvSpPr>
          <p:nvPr userDrawn="1"/>
        </p:nvSpPr>
        <p:spPr bwMode="auto">
          <a:xfrm>
            <a:off x="5694467" y="4665663"/>
            <a:ext cx="285675" cy="214312"/>
          </a:xfrm>
          <a:custGeom>
            <a:avLst/>
            <a:gdLst/>
            <a:ahLst/>
            <a:cxnLst>
              <a:cxn ang="0">
                <a:pos x="28" y="0"/>
              </a:cxn>
              <a:cxn ang="0">
                <a:pos x="0" y="28"/>
              </a:cxn>
              <a:cxn ang="0">
                <a:pos x="28" y="57"/>
              </a:cxn>
              <a:cxn ang="0">
                <a:pos x="57" y="28"/>
              </a:cxn>
              <a:cxn ang="0">
                <a:pos x="28" y="0"/>
              </a:cxn>
              <a:cxn ang="0">
                <a:pos x="28" y="46"/>
              </a:cxn>
              <a:cxn ang="0">
                <a:pos x="16" y="28"/>
              </a:cxn>
              <a:cxn ang="0">
                <a:pos x="28" y="11"/>
              </a:cxn>
              <a:cxn ang="0">
                <a:pos x="41" y="28"/>
              </a:cxn>
              <a:cxn ang="0">
                <a:pos x="28" y="46"/>
              </a:cxn>
            </a:cxnLst>
            <a:rect l="0" t="0" r="r" b="b"/>
            <a:pathLst>
              <a:path w="57" h="57">
                <a:moveTo>
                  <a:pt x="28" y="0"/>
                </a:moveTo>
                <a:cubicBezTo>
                  <a:pt x="12" y="0"/>
                  <a:pt x="0" y="11"/>
                  <a:pt x="0" y="28"/>
                </a:cubicBezTo>
                <a:cubicBezTo>
                  <a:pt x="0" y="46"/>
                  <a:pt x="12" y="57"/>
                  <a:pt x="28" y="57"/>
                </a:cubicBezTo>
                <a:cubicBezTo>
                  <a:pt x="45" y="57"/>
                  <a:pt x="57" y="46"/>
                  <a:pt x="57" y="28"/>
                </a:cubicBezTo>
                <a:cubicBezTo>
                  <a:pt x="57" y="11"/>
                  <a:pt x="45" y="0"/>
                  <a:pt x="28" y="0"/>
                </a:cubicBezTo>
                <a:close/>
                <a:moveTo>
                  <a:pt x="28" y="46"/>
                </a:moveTo>
                <a:cubicBezTo>
                  <a:pt x="20" y="46"/>
                  <a:pt x="16" y="38"/>
                  <a:pt x="16" y="28"/>
                </a:cubicBezTo>
                <a:cubicBezTo>
                  <a:pt x="16" y="21"/>
                  <a:pt x="19" y="11"/>
                  <a:pt x="28" y="11"/>
                </a:cubicBezTo>
                <a:cubicBezTo>
                  <a:pt x="37" y="11"/>
                  <a:pt x="41" y="20"/>
                  <a:pt x="41" y="28"/>
                </a:cubicBezTo>
                <a:cubicBezTo>
                  <a:pt x="41" y="37"/>
                  <a:pt x="37" y="46"/>
                  <a:pt x="28" y="46"/>
                </a:cubicBez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8" name="Freeform 23"/>
          <p:cNvSpPr>
            <a:spLocks/>
          </p:cNvSpPr>
          <p:nvPr userDrawn="1"/>
        </p:nvSpPr>
        <p:spPr bwMode="auto">
          <a:xfrm>
            <a:off x="5398212" y="4665663"/>
            <a:ext cx="275095" cy="214312"/>
          </a:xfrm>
          <a:custGeom>
            <a:avLst/>
            <a:gdLst/>
            <a:ahLst/>
            <a:cxnLst>
              <a:cxn ang="0">
                <a:pos x="40" y="36"/>
              </a:cxn>
              <a:cxn ang="0">
                <a:pos x="28" y="46"/>
              </a:cxn>
              <a:cxn ang="0">
                <a:pos x="16" y="28"/>
              </a:cxn>
              <a:cxn ang="0">
                <a:pos x="28" y="11"/>
              </a:cxn>
              <a:cxn ang="0">
                <a:pos x="39" y="20"/>
              </a:cxn>
              <a:cxn ang="0">
                <a:pos x="54" y="20"/>
              </a:cxn>
              <a:cxn ang="0">
                <a:pos x="28" y="0"/>
              </a:cxn>
              <a:cxn ang="0">
                <a:pos x="0" y="28"/>
              </a:cxn>
              <a:cxn ang="0">
                <a:pos x="28" y="57"/>
              </a:cxn>
              <a:cxn ang="0">
                <a:pos x="55" y="36"/>
              </a:cxn>
              <a:cxn ang="0">
                <a:pos x="40" y="36"/>
              </a:cxn>
            </a:cxnLst>
            <a:rect l="0" t="0" r="r" b="b"/>
            <a:pathLst>
              <a:path w="55" h="57">
                <a:moveTo>
                  <a:pt x="40" y="36"/>
                </a:moveTo>
                <a:cubicBezTo>
                  <a:pt x="39" y="41"/>
                  <a:pt x="35" y="46"/>
                  <a:pt x="28" y="46"/>
                </a:cubicBezTo>
                <a:cubicBezTo>
                  <a:pt x="20" y="46"/>
                  <a:pt x="16" y="38"/>
                  <a:pt x="16" y="28"/>
                </a:cubicBezTo>
                <a:cubicBezTo>
                  <a:pt x="16" y="21"/>
                  <a:pt x="18" y="11"/>
                  <a:pt x="28" y="11"/>
                </a:cubicBezTo>
                <a:cubicBezTo>
                  <a:pt x="34" y="11"/>
                  <a:pt x="38" y="15"/>
                  <a:pt x="39" y="20"/>
                </a:cubicBezTo>
                <a:cubicBezTo>
                  <a:pt x="54" y="20"/>
                  <a:pt x="54" y="20"/>
                  <a:pt x="54" y="20"/>
                </a:cubicBezTo>
                <a:cubicBezTo>
                  <a:pt x="54" y="12"/>
                  <a:pt x="47" y="0"/>
                  <a:pt x="28" y="0"/>
                </a:cubicBezTo>
                <a:cubicBezTo>
                  <a:pt x="11" y="0"/>
                  <a:pt x="0" y="11"/>
                  <a:pt x="0" y="28"/>
                </a:cubicBezTo>
                <a:cubicBezTo>
                  <a:pt x="0" y="46"/>
                  <a:pt x="11" y="57"/>
                  <a:pt x="28" y="57"/>
                </a:cubicBezTo>
                <a:cubicBezTo>
                  <a:pt x="48" y="57"/>
                  <a:pt x="54" y="44"/>
                  <a:pt x="55" y="36"/>
                </a:cubicBezTo>
                <a:lnTo>
                  <a:pt x="40" y="36"/>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9" name="Freeform 24"/>
          <p:cNvSpPr>
            <a:spLocks/>
          </p:cNvSpPr>
          <p:nvPr userDrawn="1"/>
        </p:nvSpPr>
        <p:spPr bwMode="auto">
          <a:xfrm>
            <a:off x="5118884" y="4665663"/>
            <a:ext cx="260282" cy="214312"/>
          </a:xfrm>
          <a:custGeom>
            <a:avLst/>
            <a:gdLst/>
            <a:ahLst/>
            <a:cxnLst>
              <a:cxn ang="0">
                <a:pos x="25" y="0"/>
              </a:cxn>
              <a:cxn ang="0">
                <a:pos x="2" y="16"/>
              </a:cxn>
              <a:cxn ang="0">
                <a:pos x="17" y="32"/>
              </a:cxn>
              <a:cxn ang="0">
                <a:pos x="24" y="34"/>
              </a:cxn>
              <a:cxn ang="0">
                <a:pos x="35" y="40"/>
              </a:cxn>
              <a:cxn ang="0">
                <a:pos x="26" y="46"/>
              </a:cxn>
              <a:cxn ang="0">
                <a:pos x="15" y="38"/>
              </a:cxn>
              <a:cxn ang="0">
                <a:pos x="0" y="38"/>
              </a:cxn>
              <a:cxn ang="0">
                <a:pos x="26" y="57"/>
              </a:cxn>
              <a:cxn ang="0">
                <a:pos x="52" y="39"/>
              </a:cxn>
              <a:cxn ang="0">
                <a:pos x="34" y="23"/>
              </a:cxn>
              <a:cxn ang="0">
                <a:pos x="27" y="21"/>
              </a:cxn>
              <a:cxn ang="0">
                <a:pos x="18" y="15"/>
              </a:cxn>
              <a:cxn ang="0">
                <a:pos x="25" y="10"/>
              </a:cxn>
              <a:cxn ang="0">
                <a:pos x="35" y="17"/>
              </a:cxn>
              <a:cxn ang="0">
                <a:pos x="50" y="17"/>
              </a:cxn>
              <a:cxn ang="0">
                <a:pos x="25" y="0"/>
              </a:cxn>
            </a:cxnLst>
            <a:rect l="0" t="0" r="r" b="b"/>
            <a:pathLst>
              <a:path w="52" h="57">
                <a:moveTo>
                  <a:pt x="25" y="0"/>
                </a:moveTo>
                <a:cubicBezTo>
                  <a:pt x="8" y="0"/>
                  <a:pt x="2" y="8"/>
                  <a:pt x="2" y="16"/>
                </a:cubicBezTo>
                <a:cubicBezTo>
                  <a:pt x="2" y="27"/>
                  <a:pt x="12" y="30"/>
                  <a:pt x="17" y="32"/>
                </a:cubicBezTo>
                <a:cubicBezTo>
                  <a:pt x="19" y="32"/>
                  <a:pt x="23" y="33"/>
                  <a:pt x="24" y="34"/>
                </a:cubicBezTo>
                <a:cubicBezTo>
                  <a:pt x="30" y="35"/>
                  <a:pt x="35" y="36"/>
                  <a:pt x="35" y="40"/>
                </a:cubicBezTo>
                <a:cubicBezTo>
                  <a:pt x="35" y="44"/>
                  <a:pt x="32" y="46"/>
                  <a:pt x="26" y="46"/>
                </a:cubicBezTo>
                <a:cubicBezTo>
                  <a:pt x="20" y="46"/>
                  <a:pt x="16" y="43"/>
                  <a:pt x="15" y="38"/>
                </a:cubicBezTo>
                <a:cubicBezTo>
                  <a:pt x="0" y="38"/>
                  <a:pt x="0" y="38"/>
                  <a:pt x="0" y="38"/>
                </a:cubicBezTo>
                <a:cubicBezTo>
                  <a:pt x="1" y="43"/>
                  <a:pt x="4" y="57"/>
                  <a:pt x="26" y="57"/>
                </a:cubicBezTo>
                <a:cubicBezTo>
                  <a:pt x="46" y="57"/>
                  <a:pt x="52" y="46"/>
                  <a:pt x="52" y="39"/>
                </a:cubicBezTo>
                <a:cubicBezTo>
                  <a:pt x="52" y="32"/>
                  <a:pt x="47" y="26"/>
                  <a:pt x="34" y="23"/>
                </a:cubicBezTo>
                <a:cubicBezTo>
                  <a:pt x="33" y="23"/>
                  <a:pt x="28" y="22"/>
                  <a:pt x="27" y="21"/>
                </a:cubicBezTo>
                <a:cubicBezTo>
                  <a:pt x="20" y="20"/>
                  <a:pt x="18" y="18"/>
                  <a:pt x="18" y="15"/>
                </a:cubicBezTo>
                <a:cubicBezTo>
                  <a:pt x="18" y="12"/>
                  <a:pt x="21" y="10"/>
                  <a:pt x="25" y="10"/>
                </a:cubicBezTo>
                <a:cubicBezTo>
                  <a:pt x="34" y="10"/>
                  <a:pt x="35" y="15"/>
                  <a:pt x="35" y="17"/>
                </a:cubicBezTo>
                <a:cubicBezTo>
                  <a:pt x="50" y="17"/>
                  <a:pt x="50" y="17"/>
                  <a:pt x="50" y="17"/>
                </a:cubicBezTo>
                <a:cubicBezTo>
                  <a:pt x="50" y="11"/>
                  <a:pt x="46" y="0"/>
                  <a:pt x="25" y="0"/>
                </a:cubicBezTo>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grpSp>
        <p:nvGrpSpPr>
          <p:cNvPr id="10" name="Group 14"/>
          <p:cNvGrpSpPr/>
          <p:nvPr userDrawn="1"/>
        </p:nvGrpSpPr>
        <p:grpSpPr>
          <a:xfrm>
            <a:off x="5015194" y="4594226"/>
            <a:ext cx="74065" cy="277813"/>
            <a:chOff x="3771900" y="4537075"/>
            <a:chExt cx="55563" cy="277813"/>
          </a:xfrm>
          <a:solidFill>
            <a:srgbClr val="F37021"/>
          </a:solidFill>
        </p:grpSpPr>
        <p:sp>
          <p:nvSpPr>
            <p:cNvPr id="11" name="Rectangle 25"/>
            <p:cNvSpPr>
              <a:spLocks noChangeArrowheads="1"/>
            </p:cNvSpPr>
            <p:nvPr/>
          </p:nvSpPr>
          <p:spPr bwMode="auto">
            <a:xfrm>
              <a:off x="3771900" y="4611688"/>
              <a:ext cx="55563" cy="203200"/>
            </a:xfrm>
            <a:prstGeom prst="rect">
              <a:avLst/>
            </a:prstGeom>
            <a:grpFill/>
            <a:ln w="9525">
              <a:noFill/>
              <a:miter lim="800000"/>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12" name="Rectangle 26"/>
            <p:cNvSpPr>
              <a:spLocks noChangeArrowheads="1"/>
            </p:cNvSpPr>
            <p:nvPr/>
          </p:nvSpPr>
          <p:spPr bwMode="auto">
            <a:xfrm>
              <a:off x="3771900" y="4537075"/>
              <a:ext cx="55563" cy="49212"/>
            </a:xfrm>
            <a:prstGeom prst="rect">
              <a:avLst/>
            </a:prstGeom>
            <a:grpFill/>
            <a:ln w="9525">
              <a:noFill/>
              <a:miter lim="800000"/>
              <a:headEnd/>
              <a:tailEnd/>
            </a:ln>
          </p:spPr>
          <p:txBody>
            <a:bodyPr/>
            <a:lstStyle/>
            <a:p>
              <a:pPr fontAlgn="base">
                <a:spcBef>
                  <a:spcPct val="0"/>
                </a:spcBef>
                <a:spcAft>
                  <a:spcPct val="0"/>
                </a:spcAft>
                <a:defRPr/>
              </a:pPr>
              <a:endParaRPr lang="en-US" sz="1800" dirty="0">
                <a:solidFill>
                  <a:prstClr val="black"/>
                </a:solidFill>
                <a:cs typeface="Arial" charset="0"/>
              </a:endParaRPr>
            </a:p>
          </p:txBody>
        </p:sp>
      </p:grpSp>
      <p:sp>
        <p:nvSpPr>
          <p:cNvPr id="13" name="Freeform 27"/>
          <p:cNvSpPr>
            <a:spLocks/>
          </p:cNvSpPr>
          <p:nvPr userDrawn="1"/>
        </p:nvSpPr>
        <p:spPr bwMode="auto">
          <a:xfrm>
            <a:off x="4630062" y="4586289"/>
            <a:ext cx="344927" cy="293687"/>
          </a:xfrm>
          <a:custGeom>
            <a:avLst/>
            <a:gdLst/>
            <a:ahLst/>
            <a:cxnLst>
              <a:cxn ang="0">
                <a:pos x="54" y="48"/>
              </a:cxn>
              <a:cxn ang="0">
                <a:pos x="37" y="64"/>
              </a:cxn>
              <a:cxn ang="0">
                <a:pos x="16" y="39"/>
              </a:cxn>
              <a:cxn ang="0">
                <a:pos x="37" y="14"/>
              </a:cxn>
              <a:cxn ang="0">
                <a:pos x="53" y="27"/>
              </a:cxn>
              <a:cxn ang="0">
                <a:pos x="69" y="27"/>
              </a:cxn>
              <a:cxn ang="0">
                <a:pos x="37" y="0"/>
              </a:cxn>
              <a:cxn ang="0">
                <a:pos x="0" y="39"/>
              </a:cxn>
              <a:cxn ang="0">
                <a:pos x="37" y="78"/>
              </a:cxn>
              <a:cxn ang="0">
                <a:pos x="69" y="48"/>
              </a:cxn>
              <a:cxn ang="0">
                <a:pos x="54" y="48"/>
              </a:cxn>
            </a:cxnLst>
            <a:rect l="0" t="0" r="r" b="b"/>
            <a:pathLst>
              <a:path w="69" h="78">
                <a:moveTo>
                  <a:pt x="54" y="48"/>
                </a:moveTo>
                <a:cubicBezTo>
                  <a:pt x="53" y="53"/>
                  <a:pt x="49" y="64"/>
                  <a:pt x="37" y="64"/>
                </a:cubicBezTo>
                <a:cubicBezTo>
                  <a:pt x="25" y="64"/>
                  <a:pt x="16" y="56"/>
                  <a:pt x="16" y="39"/>
                </a:cubicBezTo>
                <a:cubicBezTo>
                  <a:pt x="16" y="24"/>
                  <a:pt x="24" y="14"/>
                  <a:pt x="37" y="14"/>
                </a:cubicBezTo>
                <a:cubicBezTo>
                  <a:pt x="47" y="14"/>
                  <a:pt x="52" y="22"/>
                  <a:pt x="53" y="27"/>
                </a:cubicBezTo>
                <a:cubicBezTo>
                  <a:pt x="69" y="27"/>
                  <a:pt x="69" y="27"/>
                  <a:pt x="69" y="27"/>
                </a:cubicBezTo>
                <a:cubicBezTo>
                  <a:pt x="68" y="17"/>
                  <a:pt x="60" y="0"/>
                  <a:pt x="37" y="0"/>
                </a:cubicBezTo>
                <a:cubicBezTo>
                  <a:pt x="14" y="0"/>
                  <a:pt x="0" y="17"/>
                  <a:pt x="0" y="39"/>
                </a:cubicBezTo>
                <a:cubicBezTo>
                  <a:pt x="0" y="63"/>
                  <a:pt x="15" y="78"/>
                  <a:pt x="37" y="78"/>
                </a:cubicBezTo>
                <a:cubicBezTo>
                  <a:pt x="61" y="78"/>
                  <a:pt x="69" y="58"/>
                  <a:pt x="69" y="48"/>
                </a:cubicBezTo>
                <a:lnTo>
                  <a:pt x="54" y="48"/>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Tree>
    <p:extLst>
      <p:ext uri="{BB962C8B-B14F-4D97-AF65-F5344CB8AC3E}">
        <p14:creationId xmlns:p14="http://schemas.microsoft.com/office/powerpoint/2010/main" val="71910451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par>
                                <p:cTn id="8" presetID="10" presetClass="entr" presetSubtype="0" fill="hold"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00"/>
                                        <p:tgtEl>
                                          <p:spTgt spid="10"/>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700"/>
                                        <p:tgtEl>
                                          <p:spTgt spid="9"/>
                                        </p:tgtEl>
                                      </p:cBhvr>
                                    </p:animEffect>
                                  </p:childTnLst>
                                </p:cTn>
                              </p:par>
                              <p:par>
                                <p:cTn id="14" presetID="10" presetClass="entr" presetSubtype="0" fill="hold" nodeType="withEffect">
                                  <p:stCondLst>
                                    <p:cond delay="3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00"/>
                                        <p:tgtEl>
                                          <p:spTgt spid="8"/>
                                        </p:tgtEl>
                                      </p:cBhvr>
                                    </p:animEffect>
                                  </p:childTnLst>
                                </p:cTn>
                              </p:par>
                              <p:par>
                                <p:cTn id="17" presetID="10" presetClass="entr" presetSubtype="0" fill="hold" nodeType="withEffect">
                                  <p:stCondLst>
                                    <p:cond delay="4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00"/>
                                        <p:tgtEl>
                                          <p:spTgt spid="7"/>
                                        </p:tgtEl>
                                      </p:cBhvr>
                                    </p:animEffect>
                                  </p:childTnLst>
                                </p:cTn>
                              </p:par>
                              <p:par>
                                <p:cTn id="20" presetID="10" presetClass="entr" presetSubtype="0" fill="hold" nodeType="withEffect">
                                  <p:stCondLst>
                                    <p:cond delay="3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700"/>
                                        <p:tgtEl>
                                          <p:spTgt spid="2"/>
                                        </p:tgtEl>
                                      </p:cBhvr>
                                    </p:animEffect>
                                  </p:childTnLst>
                                </p:cTn>
                              </p:par>
                              <p:par>
                                <p:cTn id="23" presetID="10" presetClass="entr" presetSubtype="0"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00"/>
                                        <p:tgtEl>
                                          <p:spTgt spid="3"/>
                                        </p:tgtEl>
                                      </p:cBhvr>
                                    </p:animEffect>
                                  </p:childTnLst>
                                </p:cTn>
                              </p:par>
                              <p:par>
                                <p:cTn id="26" presetID="10" presetClass="entr" presetSubtype="0" fill="hold" nodeType="withEffect">
                                  <p:stCondLst>
                                    <p:cond delay="3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700"/>
                                        <p:tgtEl>
                                          <p:spTgt spid="4"/>
                                        </p:tgtEl>
                                      </p:cBhvr>
                                    </p:animEffect>
                                  </p:childTnLst>
                                </p:cTn>
                              </p:par>
                              <p:par>
                                <p:cTn id="29" presetID="10" presetClass="entr" presetSubtype="0" fill="hold" nodeType="withEffect">
                                  <p:stCondLst>
                                    <p:cond delay="3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700"/>
                                        <p:tgtEl>
                                          <p:spTgt spid="5"/>
                                        </p:tgtEl>
                                      </p:cBhvr>
                                    </p:animEffect>
                                  </p:childTnLst>
                                </p:cTn>
                              </p:par>
                              <p:par>
                                <p:cTn id="32" presetID="10" presetClass="entr" presetSubtype="0" fill="hold" nodeType="withEffect">
                                  <p:stCondLst>
                                    <p:cond delay="3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00"/>
                                        <p:tgtEl>
                                          <p:spTgt spid="6"/>
                                        </p:tgtEl>
                                      </p:cBhvr>
                                    </p:animEffect>
                                  </p:childTnLst>
                                </p:cTn>
                              </p:par>
                              <p:par>
                                <p:cTn id="35" presetID="42" presetClass="path" presetSubtype="0" fill="hold" nodeType="withEffect">
                                  <p:stCondLst>
                                    <p:cond delay="300"/>
                                  </p:stCondLst>
                                  <p:childTnLst>
                                    <p:animMotion origin="layout" path="M -1.94444E-6 -0.06643 L -1.94444E-6 -2.22222E-6 " pathEditMode="relative" rAng="0" ptsTypes="AA">
                                      <p:cBhvr>
                                        <p:cTn id="36" dur="700" fill="hold"/>
                                        <p:tgtEl>
                                          <p:spTgt spid="3"/>
                                        </p:tgtEl>
                                        <p:attrNameLst>
                                          <p:attrName>ppt_x</p:attrName>
                                          <p:attrName>ppt_y</p:attrName>
                                        </p:attrNameLst>
                                      </p:cBhvr>
                                      <p:rCtr x="0" y="3300"/>
                                    </p:animMotion>
                                  </p:childTnLst>
                                </p:cTn>
                              </p:par>
                              <p:par>
                                <p:cTn id="37" presetID="42" presetClass="path" presetSubtype="0" fill="hold" nodeType="withEffect">
                                  <p:stCondLst>
                                    <p:cond delay="300"/>
                                  </p:stCondLst>
                                  <p:childTnLst>
                                    <p:animMotion origin="layout" path="M -2.77778E-6 -0.06366 L -2.77778E-6 7.40741E-7 " pathEditMode="relative" rAng="0" ptsTypes="AA">
                                      <p:cBhvr>
                                        <p:cTn id="38" dur="700" fill="hold"/>
                                        <p:tgtEl>
                                          <p:spTgt spid="5"/>
                                        </p:tgtEl>
                                        <p:attrNameLst>
                                          <p:attrName>ppt_x</p:attrName>
                                          <p:attrName>ppt_y</p:attrName>
                                        </p:attrNameLst>
                                      </p:cBhvr>
                                      <p:rCtr x="0" y="3200"/>
                                    </p:animMotion>
                                  </p:childTnLst>
                                </p:cTn>
                              </p:par>
                              <p:par>
                                <p:cTn id="39" presetID="42" presetClass="path" presetSubtype="0" fill="hold" nodeType="withEffect">
                                  <p:stCondLst>
                                    <p:cond delay="300"/>
                                  </p:stCondLst>
                                  <p:childTnLst>
                                    <p:animMotion origin="layout" path="M 1.94444E-6 -0.06458 L 1.94444E-6 -7.40741E-7 " pathEditMode="relative" rAng="0" ptsTypes="AA">
                                      <p:cBhvr>
                                        <p:cTn id="40" dur="700" fill="hold"/>
                                        <p:tgtEl>
                                          <p:spTgt spid="2"/>
                                        </p:tgtEl>
                                        <p:attrNameLst>
                                          <p:attrName>ppt_x</p:attrName>
                                          <p:attrName>ppt_y</p:attrName>
                                        </p:attrNameLst>
                                      </p:cBhvr>
                                      <p:rCtr x="0" y="3200"/>
                                    </p:animMotion>
                                  </p:childTnLst>
                                </p:cTn>
                              </p:par>
                              <p:par>
                                <p:cTn id="41" presetID="64" presetClass="path" presetSubtype="0" fill="hold" nodeType="withEffect">
                                  <p:stCondLst>
                                    <p:cond delay="300"/>
                                  </p:stCondLst>
                                  <p:childTnLst>
                                    <p:animMotion origin="layout" path="M 3.88889E-6 0.07014 L 3.88889E-6 3.7037E-7 " pathEditMode="relative" rAng="0" ptsTypes="AA">
                                      <p:cBhvr>
                                        <p:cTn id="42" dur="700" fill="hold"/>
                                        <p:tgtEl>
                                          <p:spTgt spid="4"/>
                                        </p:tgtEl>
                                        <p:attrNameLst>
                                          <p:attrName>ppt_x</p:attrName>
                                          <p:attrName>ppt_y</p:attrName>
                                        </p:attrNameLst>
                                      </p:cBhvr>
                                      <p:rCtr x="0" y="-3500"/>
                                    </p:animMotion>
                                  </p:childTnLst>
                                </p:cTn>
                              </p:par>
                              <p:par>
                                <p:cTn id="43" presetID="64" presetClass="path" presetSubtype="0" fill="hold" nodeType="withEffect">
                                  <p:stCondLst>
                                    <p:cond delay="300"/>
                                  </p:stCondLst>
                                  <p:childTnLst>
                                    <p:animMotion origin="layout" path="M -1.94444E-6 0.06806 L -1.94444E-6 -4.07407E-6 " pathEditMode="relative" rAng="0" ptsTypes="AA">
                                      <p:cBhvr>
                                        <p:cTn id="44" dur="700" fill="hold"/>
                                        <p:tgtEl>
                                          <p:spTgt spid="6"/>
                                        </p:tgtEl>
                                        <p:attrNameLst>
                                          <p:attrName>ppt_x</p:attrName>
                                          <p:attrName>ppt_y</p:attrName>
                                        </p:attrNameLst>
                                      </p:cBhvr>
                                      <p:rCtr x="0" y="-3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sp>
        <p:nvSpPr>
          <p:cNvPr id="2" name="Rectangle 1"/>
          <p:cNvSpPr>
            <a:spLocks noChangeArrowheads="1"/>
          </p:cNvSpPr>
          <p:nvPr userDrawn="1"/>
        </p:nvSpPr>
        <p:spPr bwMode="black">
          <a:xfrm>
            <a:off x="8415792" y="3708400"/>
            <a:ext cx="154476" cy="441325"/>
          </a:xfrm>
          <a:prstGeom prst="rect">
            <a:avLst/>
          </a:prstGeom>
          <a:solidFill>
            <a:srgbClr val="F37021"/>
          </a:solidFill>
          <a:ln w="9525">
            <a:noFill/>
            <a:miter lim="800000"/>
            <a:headEnd/>
            <a:tailEnd/>
          </a:ln>
        </p:spPr>
        <p:txBody>
          <a:bodyPr/>
          <a:lstStyle/>
          <a:p>
            <a:pPr>
              <a:defRPr/>
            </a:pPr>
            <a:endParaRPr lang="en-US" sz="1800" kern="0" dirty="0">
              <a:solidFill>
                <a:srgbClr val="0096D6"/>
              </a:solidFill>
              <a:cs typeface="Arial" charset="0"/>
            </a:endParaRPr>
          </a:p>
        </p:txBody>
      </p:sp>
      <p:sp>
        <p:nvSpPr>
          <p:cNvPr id="3" name="Freeform 2"/>
          <p:cNvSpPr>
            <a:spLocks/>
          </p:cNvSpPr>
          <p:nvPr userDrawn="1"/>
        </p:nvSpPr>
        <p:spPr bwMode="black">
          <a:xfrm>
            <a:off x="9321489" y="3697289"/>
            <a:ext cx="448616" cy="466725"/>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4" name="Freeform 3"/>
          <p:cNvSpPr>
            <a:spLocks/>
          </p:cNvSpPr>
          <p:nvPr userDrawn="1"/>
        </p:nvSpPr>
        <p:spPr bwMode="black">
          <a:xfrm>
            <a:off x="7764029" y="3697289"/>
            <a:ext cx="450732" cy="466725"/>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5" name="Freeform 4"/>
          <p:cNvSpPr>
            <a:spLocks noEditPoints="1"/>
          </p:cNvSpPr>
          <p:nvPr userDrawn="1"/>
        </p:nvSpPr>
        <p:spPr bwMode="black">
          <a:xfrm>
            <a:off x="9933046" y="3697289"/>
            <a:ext cx="617906" cy="466725"/>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6" name="Freeform 5"/>
          <p:cNvSpPr>
            <a:spLocks/>
          </p:cNvSpPr>
          <p:nvPr userDrawn="1"/>
        </p:nvSpPr>
        <p:spPr bwMode="black">
          <a:xfrm>
            <a:off x="8771300" y="3697289"/>
            <a:ext cx="402062" cy="466725"/>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7" name="Freeform 6"/>
          <p:cNvSpPr>
            <a:spLocks/>
          </p:cNvSpPr>
          <p:nvPr userDrawn="1"/>
        </p:nvSpPr>
        <p:spPr bwMode="black">
          <a:xfrm>
            <a:off x="7455076" y="3082926"/>
            <a:ext cx="146011" cy="22701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8" name="Freeform 7"/>
          <p:cNvSpPr>
            <a:spLocks/>
          </p:cNvSpPr>
          <p:nvPr userDrawn="1"/>
        </p:nvSpPr>
        <p:spPr bwMode="black">
          <a:xfrm>
            <a:off x="7865603" y="2930526"/>
            <a:ext cx="146011"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9" name="Freeform 8"/>
          <p:cNvSpPr>
            <a:spLocks/>
          </p:cNvSpPr>
          <p:nvPr userDrawn="1"/>
        </p:nvSpPr>
        <p:spPr bwMode="black">
          <a:xfrm>
            <a:off x="8267664" y="2720975"/>
            <a:ext cx="148128" cy="69850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0" name="Freeform 9"/>
          <p:cNvSpPr>
            <a:spLocks/>
          </p:cNvSpPr>
          <p:nvPr userDrawn="1"/>
        </p:nvSpPr>
        <p:spPr bwMode="black">
          <a:xfrm>
            <a:off x="8678191" y="2930526"/>
            <a:ext cx="148128"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1" name="Freeform 10"/>
          <p:cNvSpPr>
            <a:spLocks/>
          </p:cNvSpPr>
          <p:nvPr userDrawn="1"/>
        </p:nvSpPr>
        <p:spPr bwMode="black">
          <a:xfrm>
            <a:off x="9080253" y="3082926"/>
            <a:ext cx="154476" cy="22701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2" name="Freeform 11"/>
          <p:cNvSpPr>
            <a:spLocks/>
          </p:cNvSpPr>
          <p:nvPr userDrawn="1"/>
        </p:nvSpPr>
        <p:spPr bwMode="black">
          <a:xfrm>
            <a:off x="9490779" y="2930526"/>
            <a:ext cx="148128"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3" name="Freeform 12"/>
          <p:cNvSpPr>
            <a:spLocks/>
          </p:cNvSpPr>
          <p:nvPr userDrawn="1"/>
        </p:nvSpPr>
        <p:spPr bwMode="black">
          <a:xfrm>
            <a:off x="9901306" y="2720975"/>
            <a:ext cx="148128" cy="69850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4" name="Freeform 13"/>
          <p:cNvSpPr>
            <a:spLocks/>
          </p:cNvSpPr>
          <p:nvPr userDrawn="1"/>
        </p:nvSpPr>
        <p:spPr bwMode="black">
          <a:xfrm>
            <a:off x="10303368" y="2930526"/>
            <a:ext cx="148128"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5" name="Freeform 14"/>
          <p:cNvSpPr>
            <a:spLocks/>
          </p:cNvSpPr>
          <p:nvPr userDrawn="1"/>
        </p:nvSpPr>
        <p:spPr bwMode="black">
          <a:xfrm>
            <a:off x="10713894" y="3082926"/>
            <a:ext cx="148128" cy="22701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6" name="TextBox 15"/>
          <p:cNvSpPr txBox="1"/>
          <p:nvPr userDrawn="1"/>
        </p:nvSpPr>
        <p:spPr>
          <a:xfrm>
            <a:off x="859144" y="3060701"/>
            <a:ext cx="2467342" cy="646331"/>
          </a:xfrm>
          <a:prstGeom prst="rect">
            <a:avLst/>
          </a:prstGeom>
          <a:noFill/>
        </p:spPr>
        <p:txBody>
          <a:bodyPr wrap="none">
            <a:spAutoFit/>
          </a:bodyPr>
          <a:lstStyle/>
          <a:p>
            <a:pPr>
              <a:defRPr/>
            </a:pPr>
            <a:r>
              <a:rPr lang="en-US" sz="3600" kern="0" dirty="0">
                <a:solidFill>
                  <a:srgbClr val="F37021"/>
                </a:solidFill>
                <a:cs typeface="Arial" charset="0"/>
              </a:rPr>
              <a:t>Thank you.</a:t>
            </a:r>
          </a:p>
        </p:txBody>
      </p:sp>
    </p:spTree>
    <p:extLst>
      <p:ext uri="{BB962C8B-B14F-4D97-AF65-F5344CB8AC3E}">
        <p14:creationId xmlns:p14="http://schemas.microsoft.com/office/powerpoint/2010/main" val="28612044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00"/>
                                        <p:tgtEl>
                                          <p:spTgt spid="7"/>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00"/>
                                        <p:tgtEl>
                                          <p:spTgt spid="8"/>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00"/>
                                        <p:tgtEl>
                                          <p:spTgt spid="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700"/>
                                        <p:tgtEl>
                                          <p:spTgt spid="10"/>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00"/>
                                        <p:tgtEl>
                                          <p:spTgt spid="11"/>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700"/>
                                        <p:tgtEl>
                                          <p:spTgt spid="12"/>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700"/>
                                        <p:tgtEl>
                                          <p:spTgt spid="13"/>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00"/>
                                        <p:tgtEl>
                                          <p:spTgt spid="14"/>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00"/>
                                        <p:tgtEl>
                                          <p:spTgt spid="15"/>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
                                        </p:tgtEl>
                                        <p:attrNameLst>
                                          <p:attrName>ppt_x</p:attrName>
                                          <p:attrName>ppt_y</p:attrName>
                                        </p:attrNameLst>
                                      </p:cBhvr>
                                      <p:rCtr x="0" y="4600"/>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9"/>
                                        </p:tgtEl>
                                        <p:attrNameLst>
                                          <p:attrName>ppt_x</p:attrName>
                                          <p:attrName>ppt_y</p:attrName>
                                        </p:attrNameLst>
                                      </p:cBhvr>
                                      <p:rCtr x="0" y="5600"/>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11"/>
                                        </p:tgtEl>
                                        <p:attrNameLst>
                                          <p:attrName>ppt_x</p:attrName>
                                          <p:attrName>ppt_y</p:attrName>
                                        </p:attrNameLst>
                                      </p:cBhvr>
                                      <p:rCtr x="0" y="4600"/>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13"/>
                                        </p:tgtEl>
                                        <p:attrNameLst>
                                          <p:attrName>ppt_x</p:attrName>
                                          <p:attrName>ppt_y</p:attrName>
                                        </p:attrNameLst>
                                      </p:cBhvr>
                                      <p:rCtr x="0" y="5600"/>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15"/>
                                        </p:tgtEl>
                                        <p:attrNameLst>
                                          <p:attrName>ppt_x</p:attrName>
                                          <p:attrName>ppt_y</p:attrName>
                                        </p:attrNameLst>
                                      </p:cBhvr>
                                      <p:rCtr x="0" y="4600"/>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8"/>
                                        </p:tgtEl>
                                        <p:attrNameLst>
                                          <p:attrName>ppt_x</p:attrName>
                                          <p:attrName>ppt_y</p:attrName>
                                        </p:attrNameLst>
                                      </p:cBhvr>
                                      <p:rCtr x="0" y="-5400"/>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10"/>
                                        </p:tgtEl>
                                        <p:attrNameLst>
                                          <p:attrName>ppt_x</p:attrName>
                                          <p:attrName>ppt_y</p:attrName>
                                        </p:attrNameLst>
                                      </p:cBhvr>
                                      <p:rCtr x="0" y="-5400"/>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12"/>
                                        </p:tgtEl>
                                        <p:attrNameLst>
                                          <p:attrName>ppt_x</p:attrName>
                                          <p:attrName>ppt_y</p:attrName>
                                        </p:attrNameLst>
                                      </p:cBhvr>
                                      <p:rCtr x="0" y="-5400"/>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14"/>
                                        </p:tgtEl>
                                        <p:attrNameLst>
                                          <p:attrName>ppt_x</p:attrName>
                                          <p:attrName>ppt_y</p:attrName>
                                        </p:attrNameLst>
                                      </p:cBhvr>
                                      <p:rCtr x="0" y="-5400"/>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700"/>
                                        <p:tgtEl>
                                          <p:spTgt spid="4"/>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700"/>
                                        <p:tgtEl>
                                          <p:spTgt spid="2"/>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700"/>
                                        <p:tgtEl>
                                          <p:spTgt spid="6"/>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700"/>
                                        <p:tgtEl>
                                          <p:spTgt spid="3"/>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p:bld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5" name="Rectangle 4"/>
          <p:cNvSpPr/>
          <p:nvPr userDrawn="1"/>
        </p:nvSpPr>
        <p:spPr>
          <a:xfrm>
            <a:off x="8227457" y="1993900"/>
            <a:ext cx="3961368" cy="4864100"/>
          </a:xfrm>
          <a:prstGeom prst="rect">
            <a:avLst/>
          </a:prstGeom>
          <a:gradFill flip="none" rotWithShape="1">
            <a:gsLst>
              <a:gs pos="20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cxnSp>
        <p:nvCxnSpPr>
          <p:cNvPr id="7" name="Straight Connector 6"/>
          <p:cNvCxnSpPr/>
          <p:nvPr userDrawn="1"/>
        </p:nvCxnSpPr>
        <p:spPr>
          <a:xfrm>
            <a:off x="609441" y="1193800"/>
            <a:ext cx="10969943" cy="1588"/>
          </a:xfrm>
          <a:prstGeom prst="line">
            <a:avLst/>
          </a:prstGeom>
          <a:ln w="3175">
            <a:solidFill>
              <a:srgbClr val="BCBDB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09441" y="1465728"/>
            <a:ext cx="10969943" cy="4525963"/>
          </a:xfrm>
        </p:spPr>
        <p:txBody>
          <a:bodyPr/>
          <a:lstStyle>
            <a:lvl1pPr>
              <a:spcBef>
                <a:spcPts val="1200"/>
              </a:spcBef>
              <a:defRPr sz="2000"/>
            </a:lvl1pPr>
            <a:lvl2pPr>
              <a:spcBef>
                <a:spcPts val="1200"/>
              </a:spcBef>
              <a:defRPr sz="1600"/>
            </a:lvl2pPr>
            <a:lvl3pPr>
              <a:spcBef>
                <a:spcPts val="1200"/>
              </a:spcBef>
              <a:defRPr/>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25848047"/>
      </p:ext>
    </p:extLst>
  </p:cSld>
  <p:clrMapOvr>
    <a:masterClrMapping/>
  </p:clrMapOvr>
  <p:transition xmlns:p14="http://schemas.microsoft.com/office/powerpoint/2010/main">
    <p:wipe dir="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19" name="Picture 3"/>
          <p:cNvPicPr>
            <a:picLocks noChangeAspect="1" noChangeArrowheads="1"/>
          </p:cNvPicPr>
          <p:nvPr userDrawn="1"/>
        </p:nvPicPr>
        <p:blipFill>
          <a:blip r:embed="rId2" cstate="print"/>
          <a:srcRect l="9564" t="22044" r="1051"/>
          <a:stretch>
            <a:fillRect/>
          </a:stretch>
        </p:blipFill>
        <p:spPr bwMode="auto">
          <a:xfrm>
            <a:off x="0" y="1"/>
            <a:ext cx="12188825" cy="1435553"/>
          </a:xfrm>
          <a:prstGeom prst="rect">
            <a:avLst/>
          </a:prstGeom>
          <a:noFill/>
          <a:ln w="9525">
            <a:noFill/>
            <a:miter lim="800000"/>
            <a:headEnd/>
            <a:tailEnd/>
          </a:ln>
          <a:effectLst/>
        </p:spPr>
      </p:pic>
      <p:sp>
        <p:nvSpPr>
          <p:cNvPr id="13" name="Rectangle 12"/>
          <p:cNvSpPr/>
          <p:nvPr userDrawn="1"/>
        </p:nvSpPr>
        <p:spPr>
          <a:xfrm rot="16200000">
            <a:off x="5289549" y="-5289549"/>
            <a:ext cx="1609725" cy="12188825"/>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cxnSp>
        <p:nvCxnSpPr>
          <p:cNvPr id="23" name="Straight Connector 22"/>
          <p:cNvCxnSpPr/>
          <p:nvPr userDrawn="1"/>
        </p:nvCxnSpPr>
        <p:spPr>
          <a:xfrm>
            <a:off x="609441" y="1193513"/>
            <a:ext cx="10969943" cy="1588"/>
          </a:xfrm>
          <a:prstGeom prst="line">
            <a:avLst/>
          </a:prstGeom>
          <a:ln w="3175">
            <a:solidFill>
              <a:srgbClr val="BCBDB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p:nvPr>
        </p:nvSpPr>
        <p:spPr/>
        <p:txBody>
          <a:bodyPr/>
          <a:lstStyle/>
          <a:p>
            <a:r>
              <a:rPr lang="en-US" dirty="0" smtClean="0"/>
              <a:t>Click to edit Master title style</a:t>
            </a:r>
            <a:endParaRPr lang="en-US" dirty="0"/>
          </a:p>
        </p:txBody>
      </p:sp>
      <p:sp>
        <p:nvSpPr>
          <p:cNvPr id="3" name="Content Placeholder 2"/>
          <p:cNvSpPr>
            <a:spLocks noGrp="1"/>
          </p:cNvSpPr>
          <p:nvPr userDrawn="1">
            <p:ph sz="half" idx="1"/>
          </p:nvPr>
        </p:nvSpPr>
        <p:spPr>
          <a:xfrm>
            <a:off x="609441" y="1473201"/>
            <a:ext cx="5383398" cy="4525963"/>
          </a:xfrm>
        </p:spPr>
        <p:txBody>
          <a:bodyPr>
            <a:normAutofit/>
          </a:bodyPr>
          <a:lstStyle>
            <a:lvl1pPr algn="l" defTabSz="914400" rtl="0" eaLnBrk="1" latinLnBrk="0" hangingPunct="1">
              <a:lnSpc>
                <a:spcPct val="90000"/>
              </a:lnSpc>
              <a:spcBef>
                <a:spcPts val="1200"/>
              </a:spcBef>
              <a:defRPr lang="en-US" sz="2000" kern="1200" dirty="0" smtClean="0">
                <a:solidFill>
                  <a:schemeClr val="tx1"/>
                </a:solidFill>
                <a:latin typeface="+mn-lt"/>
                <a:ea typeface="+mn-ea"/>
                <a:cs typeface="+mn-cs"/>
              </a:defRPr>
            </a:lvl1pPr>
            <a:lvl2pPr algn="l" defTabSz="914400" rtl="0" eaLnBrk="1" latinLnBrk="0" hangingPunct="1">
              <a:lnSpc>
                <a:spcPct val="90000"/>
              </a:lnSpc>
              <a:spcBef>
                <a:spcPts val="1200"/>
              </a:spcBef>
              <a:defRPr lang="en-US" sz="1600" kern="1200" dirty="0" smtClean="0">
                <a:solidFill>
                  <a:schemeClr val="tx1"/>
                </a:solidFill>
                <a:latin typeface="+mn-lt"/>
                <a:ea typeface="+mn-ea"/>
                <a:cs typeface="+mn-cs"/>
              </a:defRPr>
            </a:lvl2pPr>
            <a:lvl3pPr algn="l" defTabSz="914400" rtl="0" eaLnBrk="1" latinLnBrk="0" hangingPunct="1">
              <a:lnSpc>
                <a:spcPct val="90000"/>
              </a:lnSpc>
              <a:spcBef>
                <a:spcPts val="1200"/>
              </a:spcBef>
              <a:defRPr lang="en-US" sz="1400" kern="1200" dirty="0" smtClean="0">
                <a:solidFill>
                  <a:schemeClr val="tx1"/>
                </a:solidFill>
                <a:latin typeface="+mn-lt"/>
                <a:ea typeface="+mn-ea"/>
                <a:cs typeface="+mn-cs"/>
              </a:defRPr>
            </a:lvl3pPr>
            <a:lvl4pPr algn="l" defTabSz="914400" rtl="0" eaLnBrk="1" latinLnBrk="0" hangingPunct="1">
              <a:lnSpc>
                <a:spcPct val="90000"/>
              </a:lnSpc>
              <a:spcBef>
                <a:spcPts val="1200"/>
              </a:spcBef>
              <a:defRPr lang="en-US" sz="1200" kern="1200" dirty="0" smtClean="0">
                <a:solidFill>
                  <a:schemeClr val="tx1"/>
                </a:solidFill>
                <a:latin typeface="+mn-lt"/>
                <a:ea typeface="+mn-ea"/>
                <a:cs typeface="+mn-cs"/>
              </a:defRPr>
            </a:lvl4pPr>
            <a:lvl5pPr algn="l" defTabSz="914400" rtl="0" eaLnBrk="1" latinLnBrk="0" hangingPunct="1">
              <a:lnSpc>
                <a:spcPct val="90000"/>
              </a:lnSpc>
              <a:spcBef>
                <a:spcPts val="1200"/>
              </a:spcBef>
              <a:defRPr lang="en-US" sz="1000"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userDrawn="1">
            <p:ph sz="half" idx="2"/>
          </p:nvPr>
        </p:nvSpPr>
        <p:spPr>
          <a:xfrm>
            <a:off x="6195986" y="1473201"/>
            <a:ext cx="5383398" cy="4525963"/>
          </a:xfrm>
        </p:spPr>
        <p:txBody>
          <a:bodyPr>
            <a:normAutofit/>
          </a:bodyPr>
          <a:lstStyle>
            <a:lvl1pPr algn="l" defTabSz="914400" rtl="0" eaLnBrk="1" latinLnBrk="0" hangingPunct="1">
              <a:lnSpc>
                <a:spcPct val="90000"/>
              </a:lnSpc>
              <a:spcBef>
                <a:spcPts val="1200"/>
              </a:spcBef>
              <a:defRPr lang="en-US" sz="2000" kern="1200" dirty="0" smtClean="0">
                <a:solidFill>
                  <a:schemeClr val="tx1"/>
                </a:solidFill>
                <a:latin typeface="+mn-lt"/>
                <a:ea typeface="+mn-ea"/>
                <a:cs typeface="+mn-cs"/>
              </a:defRPr>
            </a:lvl1pPr>
            <a:lvl2pPr algn="l" defTabSz="914400" rtl="0" eaLnBrk="1" latinLnBrk="0" hangingPunct="1">
              <a:lnSpc>
                <a:spcPct val="90000"/>
              </a:lnSpc>
              <a:spcBef>
                <a:spcPts val="1200"/>
              </a:spcBef>
              <a:defRPr lang="en-US" sz="1600" kern="1200" dirty="0" smtClean="0">
                <a:solidFill>
                  <a:schemeClr val="tx1"/>
                </a:solidFill>
                <a:latin typeface="+mn-lt"/>
                <a:ea typeface="+mn-ea"/>
                <a:cs typeface="+mn-cs"/>
              </a:defRPr>
            </a:lvl2pPr>
            <a:lvl3pPr algn="l" defTabSz="914400" rtl="0" eaLnBrk="1" latinLnBrk="0" hangingPunct="1">
              <a:lnSpc>
                <a:spcPct val="90000"/>
              </a:lnSpc>
              <a:spcBef>
                <a:spcPts val="1200"/>
              </a:spcBef>
              <a:defRPr lang="en-US" sz="1400" kern="1200" dirty="0" smtClean="0">
                <a:solidFill>
                  <a:schemeClr val="tx1"/>
                </a:solidFill>
                <a:latin typeface="+mn-lt"/>
                <a:ea typeface="+mn-ea"/>
                <a:cs typeface="+mn-cs"/>
              </a:defRPr>
            </a:lvl3pPr>
            <a:lvl4pPr algn="l" defTabSz="914400" rtl="0" eaLnBrk="1" latinLnBrk="0" hangingPunct="1">
              <a:lnSpc>
                <a:spcPct val="90000"/>
              </a:lnSpc>
              <a:spcBef>
                <a:spcPts val="1200"/>
              </a:spcBef>
              <a:defRPr lang="en-US" sz="1200" kern="1200" dirty="0" smtClean="0">
                <a:solidFill>
                  <a:schemeClr val="tx1"/>
                </a:solidFill>
                <a:latin typeface="+mn-lt"/>
                <a:ea typeface="+mn-ea"/>
                <a:cs typeface="+mn-cs"/>
              </a:defRPr>
            </a:lvl4pPr>
            <a:lvl5pPr algn="l" defTabSz="914400" rtl="0" eaLnBrk="1" latinLnBrk="0" hangingPunct="1">
              <a:lnSpc>
                <a:spcPct val="90000"/>
              </a:lnSpc>
              <a:spcBef>
                <a:spcPts val="1200"/>
              </a:spcBef>
              <a:defRPr lang="en-US" sz="1000"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userDrawn="1"/>
        </p:nvCxnSpPr>
        <p:spPr>
          <a:xfrm>
            <a:off x="609441" y="1193513"/>
            <a:ext cx="10969943" cy="1588"/>
          </a:xfrm>
          <a:prstGeom prst="line">
            <a:avLst/>
          </a:prstGeom>
          <a:ln w="3175">
            <a:solidFill>
              <a:srgbClr val="BCBD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150318"/>
      </p:ext>
    </p:extLst>
  </p:cSld>
  <p:clrMapOvr>
    <a:masterClrMapping/>
  </p:clrMapOvr>
  <p:transition xmlns:p14="http://schemas.microsoft.com/office/powerpoint/2010/mai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32" name="Rectangle 31"/>
          <p:cNvSpPr/>
          <p:nvPr/>
        </p:nvSpPr>
        <p:spPr>
          <a:xfrm>
            <a:off x="450987" y="310895"/>
            <a:ext cx="4363599" cy="281426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450987" y="310895"/>
            <a:ext cx="4363599" cy="2814269"/>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06191" y="3429000"/>
            <a:ext cx="9343297"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
        <p:nvSpPr>
          <p:cNvPr id="7" name="Rectangle 5"/>
          <p:cNvSpPr>
            <a:spLocks noChangeArrowheads="1"/>
          </p:cNvSpPr>
          <p:nvPr userDrawn="1"/>
        </p:nvSpPr>
        <p:spPr bwMode="ltGray">
          <a:xfrm>
            <a:off x="10347517" y="6584514"/>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8" name="Rectangle 5"/>
          <p:cNvSpPr>
            <a:spLocks noChangeArrowheads="1"/>
          </p:cNvSpPr>
          <p:nvPr userDrawn="1"/>
        </p:nvSpPr>
        <p:spPr bwMode="ltGray">
          <a:xfrm>
            <a:off x="10347517" y="6584514"/>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10" name="Rectangle 4"/>
          <p:cNvSpPr>
            <a:spLocks noChangeArrowheads="1"/>
          </p:cNvSpPr>
          <p:nvPr userDrawn="1"/>
        </p:nvSpPr>
        <p:spPr bwMode="ltGray">
          <a:xfrm>
            <a:off x="335077"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2014 Cisco and/or its affiliates. All rights reserved.</a:t>
            </a:r>
            <a:endParaRPr lang="en-US" sz="600" dirty="0">
              <a:solidFill>
                <a:srgbClr val="FFFFFF"/>
              </a:solidFill>
              <a:latin typeface="+mj-lt"/>
            </a:endParaRPr>
          </a:p>
        </p:txBody>
      </p:sp>
      <p:sp>
        <p:nvSpPr>
          <p:cNvPr id="11" name="Rectangle 7"/>
          <p:cNvSpPr>
            <a:spLocks noChangeArrowheads="1"/>
          </p:cNvSpPr>
          <p:nvPr userDrawn="1"/>
        </p:nvSpPr>
        <p:spPr bwMode="ltGray">
          <a:xfrm>
            <a:off x="11603694"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tbl">
  <p:cSld name="3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3956" y="304800"/>
            <a:ext cx="10857788"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73957" y="1520826"/>
            <a:ext cx="10584809" cy="3571875"/>
          </a:xfrm>
        </p:spPr>
        <p:txBody>
          <a:bodyPr/>
          <a:lstStyle/>
          <a:p>
            <a:endParaRPr lang="en-US" dirty="0"/>
          </a:p>
        </p:txBody>
      </p:sp>
    </p:spTree>
    <p:extLst>
      <p:ext uri="{BB962C8B-B14F-4D97-AF65-F5344CB8AC3E}">
        <p14:creationId xmlns:p14="http://schemas.microsoft.com/office/powerpoint/2010/main" val="393692750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278"/>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lnSpc>
                <a:spcPct val="90000"/>
              </a:lnSpc>
              <a:spcBef>
                <a:spcPct val="0"/>
              </a:spcBef>
              <a:spcAft>
                <a:spcPct val="0"/>
              </a:spcAft>
            </a:pPr>
            <a:endParaRPr lang="en-GB" altLang="en-US" sz="2400" dirty="0" smtClean="0">
              <a:solidFill>
                <a:srgbClr val="000000"/>
              </a:solidFill>
            </a:endParaRPr>
          </a:p>
        </p:txBody>
      </p:sp>
      <p:pic>
        <p:nvPicPr>
          <p:cNvPr id="5" name="Picture 13" descr="CL09_Title-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279"/>
          <p:cNvSpPr>
            <a:spLocks noChangeArrowheads="1"/>
          </p:cNvSpPr>
          <p:nvPr userDrawn="1"/>
        </p:nvSpPr>
        <p:spPr bwMode="auto">
          <a:xfrm>
            <a:off x="1534185" y="6670529"/>
            <a:ext cx="2041365" cy="190646"/>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spcBef>
                <a:spcPct val="0"/>
              </a:spcBef>
              <a:spcAft>
                <a:spcPct val="0"/>
              </a:spcAft>
              <a:defRPr/>
            </a:pPr>
            <a:r>
              <a:rPr lang="en-US" sz="700" dirty="0">
                <a:solidFill>
                  <a:srgbClr val="000000">
                    <a:lumMod val="65000"/>
                    <a:lumOff val="35000"/>
                  </a:srgbClr>
                </a:solidFill>
                <a:ea typeface="ＭＳ Ｐゴシック" panose="020B0600070205080204" pitchFamily="34" charset="-128"/>
              </a:rPr>
              <a:t>© 2009 Cisco Systems, Inc. All rights reserved.</a:t>
            </a:r>
          </a:p>
        </p:txBody>
      </p:sp>
      <p:sp>
        <p:nvSpPr>
          <p:cNvPr id="7" name="Rectangle 6280"/>
          <p:cNvSpPr>
            <a:spLocks noChangeArrowheads="1"/>
          </p:cNvSpPr>
          <p:nvPr userDrawn="1"/>
        </p:nvSpPr>
        <p:spPr bwMode="auto">
          <a:xfrm>
            <a:off x="4743956" y="6672117"/>
            <a:ext cx="656371" cy="190646"/>
          </a:xfrm>
          <a:prstGeom prst="rect">
            <a:avLst/>
          </a:prstGeom>
          <a:noFill/>
          <a:ln w="9525">
            <a:noFill/>
            <a:miter lim="800000"/>
            <a:headEnd/>
            <a:tailEnd/>
          </a:ln>
          <a:effectLst/>
        </p:spPr>
        <p:txBody>
          <a:bodyPr wrap="none" lIns="82124" tIns="41061" rIns="82124" bIns="41061" anchor="b">
            <a:spAutoFit/>
          </a:bodyPr>
          <a:lstStyle/>
          <a:p>
            <a:pPr algn="r" defTabSz="814388" eaLnBrk="0" fontAlgn="base" hangingPunct="0">
              <a:spcBef>
                <a:spcPct val="0"/>
              </a:spcBef>
              <a:spcAft>
                <a:spcPct val="0"/>
              </a:spcAft>
              <a:defRPr/>
            </a:pPr>
            <a:r>
              <a:rPr lang="en-US" sz="700" dirty="0">
                <a:solidFill>
                  <a:srgbClr val="000000">
                    <a:lumMod val="65000"/>
                    <a:lumOff val="35000"/>
                  </a:srgbClr>
                </a:solidFill>
                <a:ea typeface="ＭＳ Ｐゴシック" panose="020B0600070205080204" pitchFamily="34" charset="-128"/>
              </a:rPr>
              <a:t>Cisco Public</a:t>
            </a:r>
          </a:p>
        </p:txBody>
      </p:sp>
      <p:sp>
        <p:nvSpPr>
          <p:cNvPr id="8" name="Rectangle 6281"/>
          <p:cNvSpPr>
            <a:spLocks noChangeArrowheads="1"/>
          </p:cNvSpPr>
          <p:nvPr userDrawn="1"/>
        </p:nvSpPr>
        <p:spPr bwMode="auto">
          <a:xfrm>
            <a:off x="258167" y="6672263"/>
            <a:ext cx="1282366" cy="188912"/>
          </a:xfrm>
          <a:prstGeom prst="rect">
            <a:avLst/>
          </a:prstGeom>
          <a:noFill/>
          <a:ln w="9525">
            <a:noFill/>
            <a:miter lim="800000"/>
            <a:headEnd/>
            <a:tailEnd/>
          </a:ln>
          <a:effectLst/>
        </p:spPr>
        <p:txBody>
          <a:bodyPr lIns="82124" tIns="41061" rIns="82124" bIns="41061" anchor="b">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700" dirty="0" smtClean="0">
                <a:solidFill>
                  <a:srgbClr val="595959"/>
                </a:solidFill>
              </a:rPr>
              <a:t>BRKEWN-2015</a:t>
            </a:r>
          </a:p>
        </p:txBody>
      </p:sp>
      <p:sp>
        <p:nvSpPr>
          <p:cNvPr id="9" name="Rectangle 6282"/>
          <p:cNvSpPr>
            <a:spLocks noChangeArrowheads="1"/>
          </p:cNvSpPr>
          <p:nvPr userDrawn="1"/>
        </p:nvSpPr>
        <p:spPr bwMode="auto">
          <a:xfrm>
            <a:off x="11563276" y="6624363"/>
            <a:ext cx="322946" cy="236812"/>
          </a:xfrm>
          <a:prstGeom prst="rect">
            <a:avLst/>
          </a:prstGeom>
          <a:noFill/>
          <a:ln w="9525" algn="ctr">
            <a:noFill/>
            <a:miter lim="800000"/>
            <a:headEnd/>
            <a:tailEnd/>
          </a:ln>
          <a:effectLst/>
        </p:spPr>
        <p:txBody>
          <a:bodyPr wrap="none" lIns="82124" tIns="41061" rIns="82124" bIns="41061" anchor="b">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spcBef>
                <a:spcPct val="0"/>
              </a:spcBef>
              <a:spcAft>
                <a:spcPct val="0"/>
              </a:spcAft>
            </a:pPr>
            <a:fld id="{F93372ED-CFAC-41D1-A55C-C8C68C7501B5}" type="slidenum">
              <a:rPr lang="en-US" altLang="en-US" sz="1000" smtClean="0">
                <a:solidFill>
                  <a:srgbClr val="000000"/>
                </a:solidFill>
              </a:rPr>
              <a:pPr algn="r" fontAlgn="base">
                <a:spcBef>
                  <a:spcPct val="0"/>
                </a:spcBef>
                <a:spcAft>
                  <a:spcPct val="0"/>
                </a:spcAft>
              </a:pPr>
              <a:t>‹#›</a:t>
            </a:fld>
            <a:endParaRPr lang="en-US" altLang="en-US" sz="1000" dirty="0" smtClean="0">
              <a:solidFill>
                <a:srgbClr val="000000"/>
              </a:solidFill>
            </a:endParaRPr>
          </a:p>
        </p:txBody>
      </p:sp>
      <p:sp>
        <p:nvSpPr>
          <p:cNvPr id="25611" name="Rectangle 11"/>
          <p:cNvSpPr>
            <a:spLocks noGrp="1" noChangeArrowheads="1"/>
          </p:cNvSpPr>
          <p:nvPr>
            <p:ph type="ctrTitle" sz="quarter"/>
          </p:nvPr>
        </p:nvSpPr>
        <p:spPr>
          <a:xfrm>
            <a:off x="844331" y="2343151"/>
            <a:ext cx="10360501" cy="708025"/>
          </a:xfrm>
          <a:ln/>
        </p:spPr>
        <p:txBody>
          <a:bodyPr lIns="91440" tIns="45720" rIns="91440" bIns="45720" anchor="ctr"/>
          <a:lstStyle>
            <a:lvl1pPr>
              <a:defRPr sz="3000" smtClean="0">
                <a:solidFill>
                  <a:schemeClr val="tx1"/>
                </a:solidFill>
              </a:defRPr>
            </a:lvl1pPr>
          </a:lstStyle>
          <a:p>
            <a:r>
              <a:rPr lang="en-US" smtClean="0"/>
              <a:t>Click to edit Master title style</a:t>
            </a:r>
          </a:p>
        </p:txBody>
      </p:sp>
      <p:sp>
        <p:nvSpPr>
          <p:cNvPr id="25613" name="Rectangle 13"/>
          <p:cNvSpPr>
            <a:spLocks noGrp="1" noChangeArrowheads="1"/>
          </p:cNvSpPr>
          <p:nvPr>
            <p:ph type="subTitle" sz="quarter" idx="1"/>
          </p:nvPr>
        </p:nvSpPr>
        <p:spPr>
          <a:xfrm>
            <a:off x="844330" y="3413125"/>
            <a:ext cx="8532178" cy="381000"/>
          </a:xfrm>
          <a:ln/>
        </p:spPr>
        <p:txBody>
          <a:bodyPr lIns="91440" tIns="45720" rIns="91440" bIns="45720"/>
          <a:lstStyle>
            <a:lvl1pPr marL="0" indent="0">
              <a:buFont typeface="Wingdings" pitchFamily="2" charset="2"/>
              <a:buNone/>
              <a:defRPr sz="2000" smtClean="0"/>
            </a:lvl1pPr>
          </a:lstStyle>
          <a:p>
            <a:r>
              <a:rPr lang="en-US" smtClean="0"/>
              <a:t>Click to edit Master subtitle style</a:t>
            </a:r>
          </a:p>
        </p:txBody>
      </p:sp>
    </p:spTree>
    <p:extLst>
      <p:ext uri="{BB962C8B-B14F-4D97-AF65-F5344CB8AC3E}">
        <p14:creationId xmlns:p14="http://schemas.microsoft.com/office/powerpoint/2010/main" val="2043302591"/>
      </p:ext>
    </p:extLst>
  </p:cSld>
  <p:clrMapOvr>
    <a:masterClrMapping/>
  </p:clrMapOvr>
  <p:transition xmlns:p14="http://schemas.microsoft.com/office/powerpoint/2010/main" spd="med">
    <p:wipe dir="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457200" indent="0">
              <a:defRPr/>
            </a:lvl2pPr>
            <a:lvl4pPr marL="1371600" indent="0">
              <a:defRPr/>
            </a:lvl4pPr>
            <a:lvl5pPr marL="1828800" inden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821467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520826"/>
            <a:ext cx="5190831" cy="3571875"/>
          </a:xfrm>
        </p:spPr>
        <p:txBody>
          <a:bodyPr/>
          <a:lstStyle>
            <a:lvl1pPr>
              <a:defRPr sz="2800"/>
            </a:lvl1pPr>
            <a:lvl2pPr marL="457200" indent="0">
              <a:defRPr sz="2400"/>
            </a:lvl2pPr>
            <a:lvl3pPr>
              <a:defRPr sz="2000"/>
            </a:lvl3pPr>
            <a:lvl4pPr marL="1371600" indent="0">
              <a:defRPr sz="1800"/>
            </a:lvl4pPr>
            <a:lvl5pPr marL="1828800" indent="0">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267934" y="1520826"/>
            <a:ext cx="5190832" cy="3571875"/>
          </a:xfrm>
        </p:spPr>
        <p:txBody>
          <a:bodyPr/>
          <a:lstStyle>
            <a:lvl1pPr>
              <a:defRPr sz="2800"/>
            </a:lvl1pPr>
            <a:lvl2pPr marL="457200" indent="0">
              <a:defRPr sz="2400"/>
            </a:lvl2pPr>
            <a:lvl3pPr>
              <a:defRPr sz="2000"/>
            </a:lvl3pPr>
            <a:lvl4pPr marL="1371600" indent="0">
              <a:defRPr sz="1800"/>
            </a:lvl4pPr>
            <a:lvl5pPr marL="1828800" indent="0">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8323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86611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4758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Rectangle 6278"/>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lnSpc>
                <a:spcPct val="90000"/>
              </a:lnSpc>
              <a:spcBef>
                <a:spcPct val="0"/>
              </a:spcBef>
              <a:spcAft>
                <a:spcPct val="0"/>
              </a:spcAft>
            </a:pPr>
            <a:endParaRPr lang="en-GB" altLang="en-US" sz="2400" dirty="0" smtClean="0">
              <a:solidFill>
                <a:srgbClr val="000000"/>
              </a:solidFill>
            </a:endParaRPr>
          </a:p>
        </p:txBody>
      </p:sp>
      <p:sp>
        <p:nvSpPr>
          <p:cNvPr id="4" name="Rectangle 6279"/>
          <p:cNvSpPr>
            <a:spLocks noChangeArrowheads="1"/>
          </p:cNvSpPr>
          <p:nvPr userDrawn="1"/>
        </p:nvSpPr>
        <p:spPr bwMode="auto">
          <a:xfrm>
            <a:off x="1534185" y="6670529"/>
            <a:ext cx="2041365" cy="190646"/>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spcBef>
                <a:spcPct val="0"/>
              </a:spcBef>
              <a:spcAft>
                <a:spcPct val="0"/>
              </a:spcAft>
              <a:defRPr/>
            </a:pPr>
            <a:r>
              <a:rPr lang="en-US" sz="700" dirty="0">
                <a:solidFill>
                  <a:srgbClr val="000000">
                    <a:lumMod val="65000"/>
                    <a:lumOff val="35000"/>
                  </a:srgbClr>
                </a:solidFill>
                <a:ea typeface="ＭＳ Ｐゴシック" panose="020B0600070205080204" pitchFamily="34" charset="-128"/>
              </a:rPr>
              <a:t>© 2009 Cisco Systems, Inc. All rights reserved.</a:t>
            </a:r>
          </a:p>
        </p:txBody>
      </p:sp>
      <p:sp>
        <p:nvSpPr>
          <p:cNvPr id="5" name="Rectangle 6280"/>
          <p:cNvSpPr>
            <a:spLocks noChangeArrowheads="1"/>
          </p:cNvSpPr>
          <p:nvPr userDrawn="1"/>
        </p:nvSpPr>
        <p:spPr bwMode="auto">
          <a:xfrm>
            <a:off x="4743956" y="6672117"/>
            <a:ext cx="656371" cy="190646"/>
          </a:xfrm>
          <a:prstGeom prst="rect">
            <a:avLst/>
          </a:prstGeom>
          <a:noFill/>
          <a:ln w="9525">
            <a:noFill/>
            <a:miter lim="800000"/>
            <a:headEnd/>
            <a:tailEnd/>
          </a:ln>
          <a:effectLst/>
        </p:spPr>
        <p:txBody>
          <a:bodyPr wrap="none" lIns="82124" tIns="41061" rIns="82124" bIns="41061" anchor="b">
            <a:spAutoFit/>
          </a:bodyPr>
          <a:lstStyle/>
          <a:p>
            <a:pPr algn="r" defTabSz="814388" eaLnBrk="0" fontAlgn="base" hangingPunct="0">
              <a:spcBef>
                <a:spcPct val="0"/>
              </a:spcBef>
              <a:spcAft>
                <a:spcPct val="0"/>
              </a:spcAft>
              <a:defRPr/>
            </a:pPr>
            <a:r>
              <a:rPr lang="en-US" sz="700" dirty="0">
                <a:solidFill>
                  <a:srgbClr val="000000">
                    <a:lumMod val="65000"/>
                    <a:lumOff val="35000"/>
                  </a:srgbClr>
                </a:solidFill>
                <a:ea typeface="ＭＳ Ｐゴシック" panose="020B0600070205080204" pitchFamily="34" charset="-128"/>
              </a:rPr>
              <a:t>Cisco Public</a:t>
            </a:r>
          </a:p>
        </p:txBody>
      </p:sp>
      <p:sp>
        <p:nvSpPr>
          <p:cNvPr id="6" name="Rectangle 6281"/>
          <p:cNvSpPr>
            <a:spLocks noChangeArrowheads="1"/>
          </p:cNvSpPr>
          <p:nvPr userDrawn="1"/>
        </p:nvSpPr>
        <p:spPr bwMode="auto">
          <a:xfrm>
            <a:off x="258167" y="6672263"/>
            <a:ext cx="1282366" cy="188912"/>
          </a:xfrm>
          <a:prstGeom prst="rect">
            <a:avLst/>
          </a:prstGeom>
          <a:noFill/>
          <a:ln w="9525">
            <a:noFill/>
            <a:miter lim="800000"/>
            <a:headEnd/>
            <a:tailEnd/>
          </a:ln>
          <a:effectLst/>
        </p:spPr>
        <p:txBody>
          <a:bodyPr lIns="82124" tIns="41061" rIns="82124" bIns="41061" anchor="b">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700" dirty="0" smtClean="0">
                <a:solidFill>
                  <a:srgbClr val="595959"/>
                </a:solidFill>
              </a:rPr>
              <a:t>BRKEWN-2015</a:t>
            </a:r>
          </a:p>
        </p:txBody>
      </p:sp>
      <p:sp>
        <p:nvSpPr>
          <p:cNvPr id="7" name="Rectangle 6282"/>
          <p:cNvSpPr>
            <a:spLocks noChangeArrowheads="1"/>
          </p:cNvSpPr>
          <p:nvPr userDrawn="1"/>
        </p:nvSpPr>
        <p:spPr bwMode="auto">
          <a:xfrm>
            <a:off x="11563276" y="6624363"/>
            <a:ext cx="322946" cy="236812"/>
          </a:xfrm>
          <a:prstGeom prst="rect">
            <a:avLst/>
          </a:prstGeom>
          <a:noFill/>
          <a:ln w="9525" algn="ctr">
            <a:noFill/>
            <a:miter lim="800000"/>
            <a:headEnd/>
            <a:tailEnd/>
          </a:ln>
          <a:effectLst/>
        </p:spPr>
        <p:txBody>
          <a:bodyPr wrap="none" lIns="82124" tIns="41061" rIns="82124" bIns="41061" anchor="b">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spcBef>
                <a:spcPct val="0"/>
              </a:spcBef>
              <a:spcAft>
                <a:spcPct val="0"/>
              </a:spcAft>
            </a:pPr>
            <a:fld id="{A4048990-BE5E-4972-A775-031EC2B796B3}" type="slidenum">
              <a:rPr lang="en-US" altLang="en-US" sz="1000" smtClean="0">
                <a:solidFill>
                  <a:srgbClr val="000000"/>
                </a:solidFill>
              </a:rPr>
              <a:pPr algn="r" fontAlgn="base">
                <a:spcBef>
                  <a:spcPct val="0"/>
                </a:spcBef>
                <a:spcAft>
                  <a:spcPct val="0"/>
                </a:spcAft>
              </a:pPr>
              <a:t>‹#›</a:t>
            </a:fld>
            <a:endParaRPr lang="en-US" altLang="en-US" sz="1000" dirty="0"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9573943"/>
      </p:ext>
    </p:extLst>
  </p:cSld>
  <p:clrMapOvr>
    <a:masterClrMapping/>
  </p:clrMapOvr>
  <p:transition xmlns:p14="http://schemas.microsoft.com/office/powerpoint/2010/main">
    <p:wipe dir="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3956" y="304800"/>
            <a:ext cx="10857788"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73957" y="1520826"/>
            <a:ext cx="5190831"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520826"/>
            <a:ext cx="5190832"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3654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0"/>
            <a:ext cx="7008574" cy="3144838"/>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pic>
        <p:nvPicPr>
          <p:cNvPr id="75779" name="Picture 3" descr="MAE0078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323" y="0"/>
            <a:ext cx="5239502" cy="3144838"/>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6"/>
          <p:cNvSpPr>
            <a:spLocks noGrp="1" noChangeArrowheads="1"/>
          </p:cNvSpPr>
          <p:nvPr>
            <p:ph type="ctrTitle"/>
          </p:nvPr>
        </p:nvSpPr>
        <p:spPr bwMode="white">
          <a:xfrm>
            <a:off x="867608" y="3390900"/>
            <a:ext cx="9247425" cy="4206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nchor="t"/>
          <a:lstStyle>
            <a:lvl1pPr>
              <a:defRPr sz="2000">
                <a:solidFill>
                  <a:schemeClr val="bg2"/>
                </a:solidFill>
              </a:defRPr>
            </a:lvl1pPr>
          </a:lstStyle>
          <a:p>
            <a:pPr lvl="0"/>
            <a:r>
              <a:rPr lang="en-US" altLang="en-US" noProof="0" smtClean="0"/>
              <a:t>Module Title, Size 20</a:t>
            </a:r>
          </a:p>
        </p:txBody>
      </p:sp>
      <p:sp>
        <p:nvSpPr>
          <p:cNvPr id="75783" name="Rectangle 7"/>
          <p:cNvSpPr>
            <a:spLocks noGrp="1" noChangeArrowheads="1"/>
          </p:cNvSpPr>
          <p:nvPr>
            <p:ph type="subTitle" idx="1"/>
          </p:nvPr>
        </p:nvSpPr>
        <p:spPr>
          <a:xfrm>
            <a:off x="867608" y="1312863"/>
            <a:ext cx="4727402" cy="8413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rotWithShape="0">
                    <a:schemeClr val="tx1"/>
                  </a:outerShdw>
                </a:effectLst>
              </a14:hiddenEffects>
            </a:ext>
          </a:extLst>
        </p:spPr>
        <p:txBody>
          <a:bodyPr anchor="ctr"/>
          <a:lstStyle>
            <a:lvl1pPr>
              <a:lnSpc>
                <a:spcPct val="90000"/>
              </a:lnSpc>
              <a:spcBef>
                <a:spcPct val="0"/>
              </a:spcBef>
              <a:defRPr sz="3000">
                <a:solidFill>
                  <a:schemeClr val="bg1"/>
                </a:solidFill>
              </a:defRPr>
            </a:lvl1pPr>
          </a:lstStyle>
          <a:p>
            <a:pPr lvl="0"/>
            <a:r>
              <a:rPr lang="en-US" altLang="en-US" noProof="0" smtClean="0"/>
              <a:t>Lesson Title,</a:t>
            </a:r>
            <a:br>
              <a:rPr lang="en-US" altLang="en-US" noProof="0" smtClean="0"/>
            </a:br>
            <a:r>
              <a:rPr lang="en-US" altLang="en-US" noProof="0" smtClean="0"/>
              <a:t>Size 30</a:t>
            </a:r>
          </a:p>
        </p:txBody>
      </p:sp>
    </p:spTree>
    <p:extLst>
      <p:ext uri="{BB962C8B-B14F-4D97-AF65-F5344CB8AC3E}">
        <p14:creationId xmlns:p14="http://schemas.microsoft.com/office/powerpoint/2010/main" val="720455636"/>
      </p:ext>
    </p:extLst>
  </p:cSld>
  <p:clrMapOvr>
    <a:masterClrMapping/>
  </p:clrMapOvr>
  <p:timing>
    <p:tnLst>
      <p:par>
        <p:cTn xmlns:p14="http://schemas.microsoft.com/office/powerpoint/2010/mai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9498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40" name="Rectangle 39"/>
          <p:cNvSpPr/>
          <p:nvPr/>
        </p:nvSpPr>
        <p:spPr>
          <a:xfrm>
            <a:off x="6562846" y="859536"/>
            <a:ext cx="4931216"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6562846" y="859536"/>
            <a:ext cx="4931216" cy="5029200"/>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06191" y="728973"/>
            <a:ext cx="5798380" cy="1089529"/>
          </a:xfrm>
        </p:spPr>
        <p:txBody>
          <a:bodyPr anchor="t">
            <a:spAutoFit/>
          </a:bodyPr>
          <a:lstStyle>
            <a:lvl1pPr>
              <a:lnSpc>
                <a:spcPct val="90000"/>
              </a:lnSpc>
              <a:defRPr>
                <a:solidFill>
                  <a:schemeClr val="bg1"/>
                </a:solidFill>
                <a:latin typeface="+mj-lt"/>
              </a:defRPr>
            </a:lvl1pPr>
          </a:lstStyle>
          <a:p>
            <a:r>
              <a:rPr lang="en-US" smtClean="0"/>
              <a:t>Click to edit Master title style</a:t>
            </a:r>
            <a:endParaRPr lang="en-US" dirty="0"/>
          </a:p>
        </p:txBody>
      </p:sp>
      <p:sp>
        <p:nvSpPr>
          <p:cNvPr id="7" name="Rectangle 5"/>
          <p:cNvSpPr>
            <a:spLocks noChangeArrowheads="1"/>
          </p:cNvSpPr>
          <p:nvPr userDrawn="1"/>
        </p:nvSpPr>
        <p:spPr bwMode="ltGray">
          <a:xfrm>
            <a:off x="10347517" y="6584514"/>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8" name="Rectangle 5"/>
          <p:cNvSpPr>
            <a:spLocks noChangeArrowheads="1"/>
          </p:cNvSpPr>
          <p:nvPr userDrawn="1"/>
        </p:nvSpPr>
        <p:spPr bwMode="ltGray">
          <a:xfrm>
            <a:off x="10347517" y="6584514"/>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10" name="Rectangle 4"/>
          <p:cNvSpPr>
            <a:spLocks noChangeArrowheads="1"/>
          </p:cNvSpPr>
          <p:nvPr userDrawn="1"/>
        </p:nvSpPr>
        <p:spPr bwMode="ltGray">
          <a:xfrm>
            <a:off x="335077"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2014 Cisco and/or its affiliates. All rights reserved.</a:t>
            </a:r>
            <a:endParaRPr lang="en-US" sz="600" dirty="0">
              <a:solidFill>
                <a:srgbClr val="FFFFFF"/>
              </a:solidFill>
              <a:latin typeface="+mj-lt"/>
            </a:endParaRPr>
          </a:p>
        </p:txBody>
      </p:sp>
      <p:sp>
        <p:nvSpPr>
          <p:cNvPr id="11" name="Rectangle 7"/>
          <p:cNvSpPr>
            <a:spLocks noChangeArrowheads="1"/>
          </p:cNvSpPr>
          <p:nvPr userDrawn="1"/>
        </p:nvSpPr>
        <p:spPr bwMode="ltGray">
          <a:xfrm>
            <a:off x="11603694"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2363850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781176"/>
            <a:ext cx="5190831"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781176"/>
            <a:ext cx="5190832"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1784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70161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5139393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5589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6880599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12253045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738987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885" y="457200"/>
            <a:ext cx="2712860" cy="489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3957" y="457200"/>
            <a:ext cx="7941781" cy="489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946516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0"/>
            <a:ext cx="7008574" cy="3144838"/>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pic>
        <p:nvPicPr>
          <p:cNvPr id="75779" name="Picture 3" descr="MAE0078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323" y="0"/>
            <a:ext cx="5239502" cy="3144838"/>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6"/>
          <p:cNvSpPr>
            <a:spLocks noGrp="1" noChangeArrowheads="1"/>
          </p:cNvSpPr>
          <p:nvPr>
            <p:ph type="ctrTitle"/>
          </p:nvPr>
        </p:nvSpPr>
        <p:spPr bwMode="white">
          <a:xfrm>
            <a:off x="867608" y="3390900"/>
            <a:ext cx="9247425" cy="4206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nchor="t"/>
          <a:lstStyle>
            <a:lvl1pPr>
              <a:defRPr sz="2000">
                <a:solidFill>
                  <a:schemeClr val="bg2"/>
                </a:solidFill>
              </a:defRPr>
            </a:lvl1pPr>
          </a:lstStyle>
          <a:p>
            <a:pPr lvl="0"/>
            <a:r>
              <a:rPr lang="en-US" altLang="en-US" noProof="0" smtClean="0"/>
              <a:t>Module Title, Size 20</a:t>
            </a:r>
          </a:p>
        </p:txBody>
      </p:sp>
      <p:sp>
        <p:nvSpPr>
          <p:cNvPr id="75783" name="Rectangle 7"/>
          <p:cNvSpPr>
            <a:spLocks noGrp="1" noChangeArrowheads="1"/>
          </p:cNvSpPr>
          <p:nvPr>
            <p:ph type="subTitle" idx="1"/>
          </p:nvPr>
        </p:nvSpPr>
        <p:spPr>
          <a:xfrm>
            <a:off x="867608" y="1312863"/>
            <a:ext cx="4727402" cy="8413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rotWithShape="0">
                    <a:schemeClr val="tx1"/>
                  </a:outerShdw>
                </a:effectLst>
              </a14:hiddenEffects>
            </a:ext>
          </a:extLst>
        </p:spPr>
        <p:txBody>
          <a:bodyPr anchor="ctr"/>
          <a:lstStyle>
            <a:lvl1pPr>
              <a:lnSpc>
                <a:spcPct val="90000"/>
              </a:lnSpc>
              <a:spcBef>
                <a:spcPct val="0"/>
              </a:spcBef>
              <a:defRPr sz="3000">
                <a:solidFill>
                  <a:schemeClr val="bg1"/>
                </a:solidFill>
              </a:defRPr>
            </a:lvl1pPr>
          </a:lstStyle>
          <a:p>
            <a:pPr lvl="0"/>
            <a:r>
              <a:rPr lang="en-US" altLang="en-US" noProof="0" smtClean="0"/>
              <a:t>Lesson Title,</a:t>
            </a:r>
            <a:br>
              <a:rPr lang="en-US" altLang="en-US" noProof="0" smtClean="0"/>
            </a:br>
            <a:r>
              <a:rPr lang="en-US" altLang="en-US" noProof="0" smtClean="0"/>
              <a:t>Size 30</a:t>
            </a:r>
          </a:p>
        </p:txBody>
      </p:sp>
    </p:spTree>
    <p:extLst>
      <p:ext uri="{BB962C8B-B14F-4D97-AF65-F5344CB8AC3E}">
        <p14:creationId xmlns:p14="http://schemas.microsoft.com/office/powerpoint/2010/main" val="1187712758"/>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48" name="Rectangle 47"/>
          <p:cNvSpPr/>
          <p:nvPr/>
        </p:nvSpPr>
        <p:spPr>
          <a:xfrm>
            <a:off x="4890343" y="311149"/>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9" name="Picture Placeholder 25"/>
          <p:cNvSpPr>
            <a:spLocks noGrp="1"/>
          </p:cNvSpPr>
          <p:nvPr>
            <p:ph type="pic" sz="quarter" idx="11" hasCustomPrompt="1"/>
          </p:nvPr>
        </p:nvSpPr>
        <p:spPr>
          <a:xfrm>
            <a:off x="4890712" y="311149"/>
            <a:ext cx="4356013" cy="2660652"/>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1" y="311149"/>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427654" y="311149"/>
            <a:ext cx="4362532" cy="2660652"/>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0"/>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1" name="Picture Placeholder 25"/>
          <p:cNvSpPr>
            <a:spLocks noGrp="1"/>
          </p:cNvSpPr>
          <p:nvPr>
            <p:ph type="pic" sz="quarter" idx="12" hasCustomPrompt="1"/>
          </p:nvPr>
        </p:nvSpPr>
        <p:spPr>
          <a:xfrm>
            <a:off x="9346883" y="311150"/>
            <a:ext cx="2408137" cy="1308101"/>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501" y="3028951"/>
            <a:ext cx="333508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3" name="Picture Placeholder 25"/>
          <p:cNvSpPr>
            <a:spLocks noGrp="1"/>
          </p:cNvSpPr>
          <p:nvPr>
            <p:ph type="pic" sz="quarter" idx="13" hasCustomPrompt="1"/>
          </p:nvPr>
        </p:nvSpPr>
        <p:spPr>
          <a:xfrm>
            <a:off x="427654" y="3028951"/>
            <a:ext cx="3353932" cy="3458934"/>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8951"/>
            <a:ext cx="5365768"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5" name="Picture Placeholder 25"/>
          <p:cNvSpPr>
            <a:spLocks noGrp="1"/>
          </p:cNvSpPr>
          <p:nvPr>
            <p:ph type="pic" sz="quarter" idx="14" hasCustomPrompt="1"/>
          </p:nvPr>
        </p:nvSpPr>
        <p:spPr>
          <a:xfrm>
            <a:off x="3876769" y="3028951"/>
            <a:ext cx="5369956" cy="3458934"/>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658"/>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7" name="Picture Placeholder 25"/>
          <p:cNvSpPr>
            <a:spLocks noGrp="1"/>
          </p:cNvSpPr>
          <p:nvPr>
            <p:ph type="pic" sz="quarter" idx="15" hasCustomPrompt="1"/>
          </p:nvPr>
        </p:nvSpPr>
        <p:spPr>
          <a:xfrm>
            <a:off x="9346883" y="1676400"/>
            <a:ext cx="2408137" cy="3449410"/>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2961"/>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9" name="Picture Placeholder 25"/>
          <p:cNvSpPr>
            <a:spLocks noGrp="1"/>
          </p:cNvSpPr>
          <p:nvPr>
            <p:ph type="pic" sz="quarter" idx="16" hasCustomPrompt="1"/>
          </p:nvPr>
        </p:nvSpPr>
        <p:spPr>
          <a:xfrm>
            <a:off x="9346883" y="5182961"/>
            <a:ext cx="2408137" cy="1304925"/>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18" name="Rectangle 5"/>
          <p:cNvSpPr>
            <a:spLocks noChangeArrowheads="1"/>
          </p:cNvSpPr>
          <p:nvPr userDrawn="1"/>
        </p:nvSpPr>
        <p:spPr bwMode="ltGray">
          <a:xfrm>
            <a:off x="10347517" y="6584514"/>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19" name="Rectangle 5"/>
          <p:cNvSpPr>
            <a:spLocks noChangeArrowheads="1"/>
          </p:cNvSpPr>
          <p:nvPr userDrawn="1"/>
        </p:nvSpPr>
        <p:spPr bwMode="ltGray">
          <a:xfrm>
            <a:off x="10347517" y="6584514"/>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20" name="Rectangle 4"/>
          <p:cNvSpPr>
            <a:spLocks noChangeArrowheads="1"/>
          </p:cNvSpPr>
          <p:nvPr userDrawn="1"/>
        </p:nvSpPr>
        <p:spPr bwMode="ltGray">
          <a:xfrm>
            <a:off x="335077"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2014 Cisco and/or its affiliates. All rights reserved.</a:t>
            </a:r>
            <a:endParaRPr lang="en-US" sz="600" dirty="0">
              <a:solidFill>
                <a:srgbClr val="FFFFFF"/>
              </a:solidFill>
              <a:latin typeface="+mj-lt"/>
            </a:endParaRPr>
          </a:p>
        </p:txBody>
      </p:sp>
      <p:sp>
        <p:nvSpPr>
          <p:cNvPr id="21" name="Rectangle 7"/>
          <p:cNvSpPr>
            <a:spLocks noChangeArrowheads="1"/>
          </p:cNvSpPr>
          <p:nvPr userDrawn="1"/>
        </p:nvSpPr>
        <p:spPr bwMode="ltGray">
          <a:xfrm>
            <a:off x="11603694"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033307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4584441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781176"/>
            <a:ext cx="5190831"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781176"/>
            <a:ext cx="5190832"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966344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10967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116401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6508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7920329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11124054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7782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885" y="457200"/>
            <a:ext cx="2712860" cy="489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3957" y="457200"/>
            <a:ext cx="7941781" cy="489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3548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0896"/>
            <a:ext cx="11299041"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5" name="Picture Placeholder 4"/>
          <p:cNvSpPr>
            <a:spLocks noGrp="1"/>
          </p:cNvSpPr>
          <p:nvPr>
            <p:ph type="pic" sz="quarter" idx="10" hasCustomPrompt="1"/>
          </p:nvPr>
        </p:nvSpPr>
        <p:spPr>
          <a:xfrm>
            <a:off x="444385" y="339924"/>
            <a:ext cx="11296883" cy="6054185"/>
          </a:xfrm>
          <a:ln>
            <a:solidFill>
              <a:srgbClr val="FFFFFF"/>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sp>
        <p:nvSpPr>
          <p:cNvPr id="11" name="Rectangle 5"/>
          <p:cNvSpPr>
            <a:spLocks noChangeArrowheads="1"/>
          </p:cNvSpPr>
          <p:nvPr userDrawn="1"/>
        </p:nvSpPr>
        <p:spPr bwMode="ltGray">
          <a:xfrm>
            <a:off x="10640200" y="6584513"/>
            <a:ext cx="791023"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808080"/>
                </a:solidFill>
                <a:latin typeface="+mj-lt"/>
                <a:ea typeface="+mn-ea"/>
                <a:cs typeface="+mn-cs"/>
              </a:rPr>
              <a:t>Cisco Confidential</a:t>
            </a:r>
          </a:p>
        </p:txBody>
      </p:sp>
      <p:sp>
        <p:nvSpPr>
          <p:cNvPr id="8" name="Rectangle 4"/>
          <p:cNvSpPr>
            <a:spLocks noChangeArrowheads="1"/>
          </p:cNvSpPr>
          <p:nvPr userDrawn="1"/>
        </p:nvSpPr>
        <p:spPr bwMode="ltGray">
          <a:xfrm>
            <a:off x="335077"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808080"/>
                </a:solidFill>
                <a:latin typeface="+mj-lt"/>
              </a:rPr>
              <a:t>© 2014 Cisco and/or its affiliates. All rights reserved.</a:t>
            </a:r>
            <a:endParaRPr lang="en-US" sz="600" dirty="0">
              <a:solidFill>
                <a:srgbClr val="808080"/>
              </a:solidFill>
              <a:latin typeface="+mj-lt"/>
            </a:endParaRPr>
          </a:p>
        </p:txBody>
      </p:sp>
      <p:sp>
        <p:nvSpPr>
          <p:cNvPr id="10" name="Rectangle 7"/>
          <p:cNvSpPr>
            <a:spLocks noChangeArrowheads="1"/>
          </p:cNvSpPr>
          <p:nvPr userDrawn="1"/>
        </p:nvSpPr>
        <p:spPr bwMode="ltGray">
          <a:xfrm>
            <a:off x="11603694"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808080"/>
                </a:solidFill>
                <a:latin typeface="+mj-lt"/>
              </a:rPr>
              <a:pPr algn="r" defTabSz="814388">
                <a:lnSpc>
                  <a:spcPct val="100000"/>
                </a:lnSpc>
              </a:pPr>
              <a:t>‹#›</a:t>
            </a:fld>
            <a:endParaRPr lang="en-US" sz="600" dirty="0">
              <a:solidFill>
                <a:srgbClr val="808080"/>
              </a:solidFill>
              <a:latin typeface="+mj-lt"/>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44384" y="6380781"/>
            <a:ext cx="11300057" cy="160471"/>
          </a:xfrm>
          <a:prstGeom prst="rect">
            <a:avLst/>
          </a:prstGeom>
          <a:noFill/>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0"/>
            <a:ext cx="7008574" cy="3144838"/>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pic>
        <p:nvPicPr>
          <p:cNvPr id="75779" name="Picture 3" descr="MAE0078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323" y="0"/>
            <a:ext cx="5239502" cy="3144838"/>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6"/>
          <p:cNvSpPr>
            <a:spLocks noGrp="1" noChangeArrowheads="1"/>
          </p:cNvSpPr>
          <p:nvPr>
            <p:ph type="ctrTitle"/>
          </p:nvPr>
        </p:nvSpPr>
        <p:spPr bwMode="white">
          <a:xfrm>
            <a:off x="867608" y="3390900"/>
            <a:ext cx="9247425" cy="4206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nchor="t"/>
          <a:lstStyle>
            <a:lvl1pPr>
              <a:defRPr sz="2000">
                <a:solidFill>
                  <a:schemeClr val="bg2"/>
                </a:solidFill>
              </a:defRPr>
            </a:lvl1pPr>
          </a:lstStyle>
          <a:p>
            <a:pPr lvl="0"/>
            <a:r>
              <a:rPr lang="en-US" altLang="en-US" noProof="0" smtClean="0"/>
              <a:t>Module Title, Size 20</a:t>
            </a:r>
          </a:p>
        </p:txBody>
      </p:sp>
      <p:sp>
        <p:nvSpPr>
          <p:cNvPr id="75783" name="Rectangle 7"/>
          <p:cNvSpPr>
            <a:spLocks noGrp="1" noChangeArrowheads="1"/>
          </p:cNvSpPr>
          <p:nvPr>
            <p:ph type="subTitle" idx="1"/>
          </p:nvPr>
        </p:nvSpPr>
        <p:spPr>
          <a:xfrm>
            <a:off x="867608" y="1312863"/>
            <a:ext cx="4727402" cy="8413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rotWithShape="0">
                    <a:schemeClr val="tx1"/>
                  </a:outerShdw>
                </a:effectLst>
              </a14:hiddenEffects>
            </a:ext>
          </a:extLst>
        </p:spPr>
        <p:txBody>
          <a:bodyPr anchor="ctr"/>
          <a:lstStyle>
            <a:lvl1pPr>
              <a:lnSpc>
                <a:spcPct val="90000"/>
              </a:lnSpc>
              <a:spcBef>
                <a:spcPct val="0"/>
              </a:spcBef>
              <a:defRPr sz="3000">
                <a:solidFill>
                  <a:schemeClr val="bg1"/>
                </a:solidFill>
              </a:defRPr>
            </a:lvl1pPr>
          </a:lstStyle>
          <a:p>
            <a:pPr lvl="0"/>
            <a:r>
              <a:rPr lang="en-US" altLang="en-US" noProof="0" smtClean="0"/>
              <a:t>Lesson Title,</a:t>
            </a:r>
            <a:br>
              <a:rPr lang="en-US" altLang="en-US" noProof="0" smtClean="0"/>
            </a:br>
            <a:r>
              <a:rPr lang="en-US" altLang="en-US" noProof="0" smtClean="0"/>
              <a:t>Size 30</a:t>
            </a:r>
          </a:p>
        </p:txBody>
      </p:sp>
    </p:spTree>
    <p:extLst>
      <p:ext uri="{BB962C8B-B14F-4D97-AF65-F5344CB8AC3E}">
        <p14:creationId xmlns:p14="http://schemas.microsoft.com/office/powerpoint/2010/main" val="1372167719"/>
      </p:ext>
    </p:extLst>
  </p:cSld>
  <p:clrMapOvr>
    <a:masterClrMapping/>
  </p:clrMapOvr>
  <p:timing>
    <p:tnLst>
      <p:par>
        <p:cTn xmlns:p14="http://schemas.microsoft.com/office/powerpoint/2010/mai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484433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2031299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781176"/>
            <a:ext cx="5190831"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781176"/>
            <a:ext cx="5190832"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828160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748099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021293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6412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7967974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80851979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2836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21889" y="-91440"/>
            <a:ext cx="12432602" cy="704088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885" y="457200"/>
            <a:ext cx="2712860" cy="489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3957" y="457200"/>
            <a:ext cx="7941781" cy="489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635670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0"/>
            <a:ext cx="7008574" cy="3144838"/>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pic>
        <p:nvPicPr>
          <p:cNvPr id="75779" name="Picture 3" descr="MAE0078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323" y="0"/>
            <a:ext cx="5239502" cy="3144838"/>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6"/>
          <p:cNvSpPr>
            <a:spLocks noGrp="1" noChangeArrowheads="1"/>
          </p:cNvSpPr>
          <p:nvPr>
            <p:ph type="ctrTitle"/>
          </p:nvPr>
        </p:nvSpPr>
        <p:spPr bwMode="white">
          <a:xfrm>
            <a:off x="867608" y="3390900"/>
            <a:ext cx="9247425" cy="4206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nchor="t"/>
          <a:lstStyle>
            <a:lvl1pPr>
              <a:defRPr sz="2000">
                <a:solidFill>
                  <a:schemeClr val="bg2"/>
                </a:solidFill>
              </a:defRPr>
            </a:lvl1pPr>
          </a:lstStyle>
          <a:p>
            <a:pPr lvl="0"/>
            <a:r>
              <a:rPr lang="en-US" altLang="en-US" noProof="0" smtClean="0"/>
              <a:t>Module Title, Size 20</a:t>
            </a:r>
          </a:p>
        </p:txBody>
      </p:sp>
      <p:sp>
        <p:nvSpPr>
          <p:cNvPr id="75783" name="Rectangle 7"/>
          <p:cNvSpPr>
            <a:spLocks noGrp="1" noChangeArrowheads="1"/>
          </p:cNvSpPr>
          <p:nvPr>
            <p:ph type="subTitle" idx="1"/>
          </p:nvPr>
        </p:nvSpPr>
        <p:spPr>
          <a:xfrm>
            <a:off x="867608" y="1312863"/>
            <a:ext cx="4727402" cy="8413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rotWithShape="0">
                    <a:schemeClr val="tx1"/>
                  </a:outerShdw>
                </a:effectLst>
              </a14:hiddenEffects>
            </a:ext>
          </a:extLst>
        </p:spPr>
        <p:txBody>
          <a:bodyPr anchor="ctr"/>
          <a:lstStyle>
            <a:lvl1pPr>
              <a:lnSpc>
                <a:spcPct val="90000"/>
              </a:lnSpc>
              <a:spcBef>
                <a:spcPct val="0"/>
              </a:spcBef>
              <a:defRPr sz="3000">
                <a:solidFill>
                  <a:schemeClr val="bg1"/>
                </a:solidFill>
              </a:defRPr>
            </a:lvl1pPr>
          </a:lstStyle>
          <a:p>
            <a:pPr lvl="0"/>
            <a:r>
              <a:rPr lang="en-US" altLang="en-US" noProof="0" smtClean="0"/>
              <a:t>Lesson Title,</a:t>
            </a:r>
            <a:br>
              <a:rPr lang="en-US" altLang="en-US" noProof="0" smtClean="0"/>
            </a:br>
            <a:r>
              <a:rPr lang="en-US" altLang="en-US" noProof="0" smtClean="0"/>
              <a:t>Size 30</a:t>
            </a:r>
          </a:p>
        </p:txBody>
      </p:sp>
    </p:spTree>
    <p:extLst>
      <p:ext uri="{BB962C8B-B14F-4D97-AF65-F5344CB8AC3E}">
        <p14:creationId xmlns:p14="http://schemas.microsoft.com/office/powerpoint/2010/main" val="2125437676"/>
      </p:ext>
    </p:extLst>
  </p:cSld>
  <p:clrMapOvr>
    <a:masterClrMapping/>
  </p:clrMapOvr>
  <p:timing>
    <p:tnLst>
      <p:par>
        <p:cTn xmlns:p14="http://schemas.microsoft.com/office/powerpoint/2010/mai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000777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64971420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781176"/>
            <a:ext cx="5190831"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781176"/>
            <a:ext cx="5190832"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980002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591409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732163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42656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36927799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272631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1" name="Media Placeholder 20"/>
          <p:cNvSpPr>
            <a:spLocks noGrp="1"/>
          </p:cNvSpPr>
          <p:nvPr>
            <p:ph type="media" sz="quarter" idx="10" hasCustomPrompt="1"/>
          </p:nvPr>
        </p:nvSpPr>
        <p:spPr>
          <a:xfrm>
            <a:off x="3522570" y="777240"/>
            <a:ext cx="7861792" cy="4425696"/>
          </a:xfrm>
          <a:solidFill>
            <a:srgbClr val="000000"/>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pic>
        <p:nvPicPr>
          <p:cNvPr id="23"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434751" y="5803472"/>
            <a:ext cx="4033077" cy="678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74989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885" y="457200"/>
            <a:ext cx="2712860" cy="489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3957" y="457200"/>
            <a:ext cx="7941781" cy="489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02430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0"/>
            <a:ext cx="7008574" cy="3144838"/>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pic>
        <p:nvPicPr>
          <p:cNvPr id="75779" name="Picture 3" descr="MAE0078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323" y="0"/>
            <a:ext cx="5239502" cy="3144838"/>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6"/>
          <p:cNvSpPr>
            <a:spLocks noGrp="1" noChangeArrowheads="1"/>
          </p:cNvSpPr>
          <p:nvPr>
            <p:ph type="ctrTitle"/>
          </p:nvPr>
        </p:nvSpPr>
        <p:spPr bwMode="white">
          <a:xfrm>
            <a:off x="867608" y="3390900"/>
            <a:ext cx="9247425" cy="4206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nchor="t"/>
          <a:lstStyle>
            <a:lvl1pPr>
              <a:defRPr sz="2000">
                <a:solidFill>
                  <a:schemeClr val="bg2"/>
                </a:solidFill>
              </a:defRPr>
            </a:lvl1pPr>
          </a:lstStyle>
          <a:p>
            <a:pPr lvl="0"/>
            <a:r>
              <a:rPr lang="en-US" altLang="en-US" noProof="0" smtClean="0"/>
              <a:t>Module Title, Size 20</a:t>
            </a:r>
          </a:p>
        </p:txBody>
      </p:sp>
      <p:sp>
        <p:nvSpPr>
          <p:cNvPr id="75783" name="Rectangle 7"/>
          <p:cNvSpPr>
            <a:spLocks noGrp="1" noChangeArrowheads="1"/>
          </p:cNvSpPr>
          <p:nvPr>
            <p:ph type="subTitle" idx="1"/>
          </p:nvPr>
        </p:nvSpPr>
        <p:spPr>
          <a:xfrm>
            <a:off x="867608" y="1312863"/>
            <a:ext cx="4727402" cy="8413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rotWithShape="0">
                    <a:schemeClr val="tx1"/>
                  </a:outerShdw>
                </a:effectLst>
              </a14:hiddenEffects>
            </a:ext>
          </a:extLst>
        </p:spPr>
        <p:txBody>
          <a:bodyPr anchor="ctr"/>
          <a:lstStyle>
            <a:lvl1pPr>
              <a:lnSpc>
                <a:spcPct val="90000"/>
              </a:lnSpc>
              <a:spcBef>
                <a:spcPct val="0"/>
              </a:spcBef>
              <a:defRPr sz="3000">
                <a:solidFill>
                  <a:schemeClr val="bg1"/>
                </a:solidFill>
              </a:defRPr>
            </a:lvl1pPr>
          </a:lstStyle>
          <a:p>
            <a:pPr lvl="0"/>
            <a:r>
              <a:rPr lang="en-US" altLang="en-US" noProof="0" smtClean="0"/>
              <a:t>Lesson Title,</a:t>
            </a:r>
            <a:br>
              <a:rPr lang="en-US" altLang="en-US" noProof="0" smtClean="0"/>
            </a:br>
            <a:r>
              <a:rPr lang="en-US" altLang="en-US" noProof="0" smtClean="0"/>
              <a:t>Size 30</a:t>
            </a:r>
          </a:p>
        </p:txBody>
      </p:sp>
    </p:spTree>
    <p:extLst>
      <p:ext uri="{BB962C8B-B14F-4D97-AF65-F5344CB8AC3E}">
        <p14:creationId xmlns:p14="http://schemas.microsoft.com/office/powerpoint/2010/main" val="206468379"/>
      </p:ext>
    </p:extLst>
  </p:cSld>
  <p:clrMapOvr>
    <a:masterClrMapping/>
  </p:clrMapOvr>
  <p:timing>
    <p:tnLst>
      <p:par>
        <p:cTn xmlns:p14="http://schemas.microsoft.com/office/powerpoint/2010/mai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96002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1937114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781176"/>
            <a:ext cx="5190831"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781176"/>
            <a:ext cx="5190832"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157689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16881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6485527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13431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25435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15" y="-1587"/>
            <a:ext cx="12188825" cy="6858000"/>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97229251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900184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885" y="457200"/>
            <a:ext cx="2712860" cy="489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3957" y="457200"/>
            <a:ext cx="7941781" cy="489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504275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0"/>
            <a:ext cx="7008574" cy="3144838"/>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pic>
        <p:nvPicPr>
          <p:cNvPr id="75779" name="Picture 3" descr="MAE0078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323" y="0"/>
            <a:ext cx="5239502" cy="3144838"/>
          </a:xfrm>
          <a:prstGeom prst="rect">
            <a:avLst/>
          </a:prstGeom>
          <a:noFill/>
          <a:extLst>
            <a:ext uri="{909E8E84-426E-40dd-AFC4-6F175D3DCCD1}">
              <a14:hiddenFill xmlns:a14="http://schemas.microsoft.com/office/drawing/2010/main">
                <a:solidFill>
                  <a:srgbClr val="FFFFFF"/>
                </a:solidFill>
              </a14:hiddenFill>
            </a:ext>
          </a:extLst>
        </p:spPr>
      </p:pic>
      <p:sp>
        <p:nvSpPr>
          <p:cNvPr id="75780" name="Rectangle 4"/>
          <p:cNvSpPr>
            <a:spLocks noChangeArrowheads="1"/>
          </p:cNvSpPr>
          <p:nvPr/>
        </p:nvSpPr>
        <p:spPr bwMode="auto">
          <a:xfrm>
            <a:off x="370322" y="6670529"/>
            <a:ext cx="2041365" cy="190646"/>
          </a:xfrm>
          <a:prstGeom prst="rect">
            <a:avLst/>
          </a:prstGeom>
          <a:noFill/>
          <a:ln>
            <a:noFill/>
          </a:ln>
          <a:effectLst/>
          <a:extLst>
            <a:ext uri="{909E8E84-426E-40dd-AFC4-6F175D3DCCD1}">
              <a14:hiddenFill xmlns:a14="http://schemas.microsoft.com/office/drawing/2010/main">
                <a:solidFill>
                  <a:srgbClr val="33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124" tIns="41061" rIns="82124" bIns="41061" anchor="b" anchorCtr="1">
            <a:spAutoFit/>
          </a:bodyPr>
          <a:lstStyle>
            <a:lvl1pPr defTabSz="814388">
              <a:defRPr sz="2400">
                <a:solidFill>
                  <a:schemeClr val="tx1"/>
                </a:solidFill>
                <a:latin typeface="Times" panose="02020603050405020304" pitchFamily="18" charset="0"/>
              </a:defRPr>
            </a:lvl1pPr>
            <a:lvl2pPr marL="406400" defTabSz="814388">
              <a:defRPr sz="2400">
                <a:solidFill>
                  <a:schemeClr val="tx1"/>
                </a:solidFill>
                <a:latin typeface="Times" panose="02020603050405020304" pitchFamily="18" charset="0"/>
              </a:defRPr>
            </a:lvl2pPr>
            <a:lvl3pPr marL="814388" defTabSz="814388">
              <a:defRPr sz="2400">
                <a:solidFill>
                  <a:schemeClr val="tx1"/>
                </a:solidFill>
                <a:latin typeface="Times" panose="02020603050405020304" pitchFamily="18" charset="0"/>
              </a:defRPr>
            </a:lvl3pPr>
            <a:lvl4pPr marL="1222375" defTabSz="814388">
              <a:defRPr sz="2400">
                <a:solidFill>
                  <a:schemeClr val="tx1"/>
                </a:solidFill>
                <a:latin typeface="Times" panose="02020603050405020304" pitchFamily="18" charset="0"/>
              </a:defRPr>
            </a:lvl4pPr>
            <a:lvl5pPr marL="1630363" defTabSz="814388">
              <a:defRPr sz="2400">
                <a:solidFill>
                  <a:schemeClr val="tx1"/>
                </a:solidFill>
                <a:latin typeface="Times" panose="02020603050405020304" pitchFamily="18" charset="0"/>
              </a:defRPr>
            </a:lvl5pPr>
            <a:lvl6pPr marL="2087563" defTabSz="814388" fontAlgn="base">
              <a:spcBef>
                <a:spcPct val="0"/>
              </a:spcBef>
              <a:spcAft>
                <a:spcPct val="0"/>
              </a:spcAft>
              <a:defRPr sz="2400">
                <a:solidFill>
                  <a:schemeClr val="tx1"/>
                </a:solidFill>
                <a:latin typeface="Times" panose="02020603050405020304" pitchFamily="18" charset="0"/>
              </a:defRPr>
            </a:lvl6pPr>
            <a:lvl7pPr marL="2544763" defTabSz="814388" fontAlgn="base">
              <a:spcBef>
                <a:spcPct val="0"/>
              </a:spcBef>
              <a:spcAft>
                <a:spcPct val="0"/>
              </a:spcAft>
              <a:defRPr sz="2400">
                <a:solidFill>
                  <a:schemeClr val="tx1"/>
                </a:solidFill>
                <a:latin typeface="Times" panose="02020603050405020304" pitchFamily="18" charset="0"/>
              </a:defRPr>
            </a:lvl7pPr>
            <a:lvl8pPr marL="3001963" defTabSz="814388" fontAlgn="base">
              <a:spcBef>
                <a:spcPct val="0"/>
              </a:spcBef>
              <a:spcAft>
                <a:spcPct val="0"/>
              </a:spcAft>
              <a:defRPr sz="2400">
                <a:solidFill>
                  <a:schemeClr val="tx1"/>
                </a:solidFill>
                <a:latin typeface="Times" panose="02020603050405020304" pitchFamily="18" charset="0"/>
              </a:defRPr>
            </a:lvl8pPr>
            <a:lvl9pPr marL="3459163" defTabSz="814388" fontAlgn="base">
              <a:spcBef>
                <a:spcPct val="0"/>
              </a:spcBef>
              <a:spcAft>
                <a:spcPct val="0"/>
              </a:spcAft>
              <a:defRPr sz="2400">
                <a:solidFill>
                  <a:schemeClr val="tx1"/>
                </a:solidFill>
                <a:latin typeface="Times" panose="02020603050405020304" pitchFamily="18" charset="0"/>
              </a:defRPr>
            </a:lvl9pPr>
          </a:lstStyle>
          <a:p>
            <a:pPr eaLnBrk="0" fontAlgn="base" hangingPunct="0">
              <a:spcBef>
                <a:spcPct val="0"/>
              </a:spcBef>
              <a:spcAft>
                <a:spcPct val="0"/>
              </a:spcAft>
            </a:pPr>
            <a:r>
              <a:rPr lang="en-US" altLang="en-US" sz="700" dirty="0" smtClean="0">
                <a:solidFill>
                  <a:srgbClr val="999999"/>
                </a:solidFill>
                <a:latin typeface="Arial" panose="020B0604020202020204" pitchFamily="34" charset="0"/>
              </a:rPr>
              <a:t>© 2008 Cisco Systems, Inc. All rights reserved.</a:t>
            </a:r>
          </a:p>
        </p:txBody>
      </p:sp>
      <p:sp>
        <p:nvSpPr>
          <p:cNvPr id="75781" name="Rectangle 5"/>
          <p:cNvSpPr>
            <a:spLocks noChangeArrowheads="1"/>
          </p:cNvSpPr>
          <p:nvPr/>
        </p:nvSpPr>
        <p:spPr bwMode="auto">
          <a:xfrm>
            <a:off x="10946120" y="6670529"/>
            <a:ext cx="940102" cy="19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124" tIns="41061" rIns="82124" bIns="41061" anchor="b">
            <a:spAutoFit/>
          </a:bodyPr>
          <a:lstStyle>
            <a:lvl1pPr defTabSz="814388">
              <a:defRPr sz="2400">
                <a:solidFill>
                  <a:schemeClr val="tx1"/>
                </a:solidFill>
                <a:latin typeface="Times" panose="02020603050405020304" pitchFamily="18" charset="0"/>
              </a:defRPr>
            </a:lvl1pPr>
            <a:lvl2pPr marL="406400" defTabSz="814388">
              <a:defRPr sz="2400">
                <a:solidFill>
                  <a:schemeClr val="tx1"/>
                </a:solidFill>
                <a:latin typeface="Times" panose="02020603050405020304" pitchFamily="18" charset="0"/>
              </a:defRPr>
            </a:lvl2pPr>
            <a:lvl3pPr marL="814388" defTabSz="814388">
              <a:defRPr sz="2400">
                <a:solidFill>
                  <a:schemeClr val="tx1"/>
                </a:solidFill>
                <a:latin typeface="Times" panose="02020603050405020304" pitchFamily="18" charset="0"/>
              </a:defRPr>
            </a:lvl3pPr>
            <a:lvl4pPr marL="1222375" defTabSz="814388">
              <a:defRPr sz="2400">
                <a:solidFill>
                  <a:schemeClr val="tx1"/>
                </a:solidFill>
                <a:latin typeface="Times" panose="02020603050405020304" pitchFamily="18" charset="0"/>
              </a:defRPr>
            </a:lvl4pPr>
            <a:lvl5pPr marL="1630363" defTabSz="814388">
              <a:defRPr sz="2400">
                <a:solidFill>
                  <a:schemeClr val="tx1"/>
                </a:solidFill>
                <a:latin typeface="Times" panose="02020603050405020304" pitchFamily="18" charset="0"/>
              </a:defRPr>
            </a:lvl5pPr>
            <a:lvl6pPr marL="2087563" defTabSz="814388" fontAlgn="base">
              <a:spcBef>
                <a:spcPct val="0"/>
              </a:spcBef>
              <a:spcAft>
                <a:spcPct val="0"/>
              </a:spcAft>
              <a:defRPr sz="2400">
                <a:solidFill>
                  <a:schemeClr val="tx1"/>
                </a:solidFill>
                <a:latin typeface="Times" panose="02020603050405020304" pitchFamily="18" charset="0"/>
              </a:defRPr>
            </a:lvl6pPr>
            <a:lvl7pPr marL="2544763" defTabSz="814388" fontAlgn="base">
              <a:spcBef>
                <a:spcPct val="0"/>
              </a:spcBef>
              <a:spcAft>
                <a:spcPct val="0"/>
              </a:spcAft>
              <a:defRPr sz="2400">
                <a:solidFill>
                  <a:schemeClr val="tx1"/>
                </a:solidFill>
                <a:latin typeface="Times" panose="02020603050405020304" pitchFamily="18" charset="0"/>
              </a:defRPr>
            </a:lvl7pPr>
            <a:lvl8pPr marL="3001963" defTabSz="814388" fontAlgn="base">
              <a:spcBef>
                <a:spcPct val="0"/>
              </a:spcBef>
              <a:spcAft>
                <a:spcPct val="0"/>
              </a:spcAft>
              <a:defRPr sz="2400">
                <a:solidFill>
                  <a:schemeClr val="tx1"/>
                </a:solidFill>
                <a:latin typeface="Times" panose="02020603050405020304" pitchFamily="18" charset="0"/>
              </a:defRPr>
            </a:lvl8pPr>
            <a:lvl9pPr marL="3459163" defTabSz="814388" fontAlgn="base">
              <a:spcBef>
                <a:spcPct val="0"/>
              </a:spcBef>
              <a:spcAft>
                <a:spcPct val="0"/>
              </a:spcAft>
              <a:defRPr sz="2400">
                <a:solidFill>
                  <a:schemeClr val="tx1"/>
                </a:solidFill>
                <a:latin typeface="Times" panose="02020603050405020304" pitchFamily="18" charset="0"/>
              </a:defRPr>
            </a:lvl9pPr>
          </a:lstStyle>
          <a:p>
            <a:pPr algn="r" eaLnBrk="0" fontAlgn="base" hangingPunct="0">
              <a:spcBef>
                <a:spcPct val="0"/>
              </a:spcBef>
              <a:spcAft>
                <a:spcPct val="0"/>
              </a:spcAft>
            </a:pPr>
            <a:r>
              <a:rPr lang="en-US" altLang="en-US" sz="700" dirty="0" smtClean="0">
                <a:solidFill>
                  <a:srgbClr val="999999"/>
                </a:solidFill>
                <a:latin typeface="Arial" panose="020B0604020202020204" pitchFamily="34" charset="0"/>
              </a:rPr>
              <a:t>IUWNE v1.0—4-</a:t>
            </a:r>
            <a:fld id="{FD827BC8-3F49-4436-BD6E-D9FF468E1120}" type="slidenum">
              <a:rPr lang="en-US" altLang="en-US" sz="700" smtClean="0">
                <a:solidFill>
                  <a:srgbClr val="999999"/>
                </a:solidFill>
                <a:latin typeface="Arial" panose="020B0604020202020204" pitchFamily="34" charset="0"/>
              </a:rPr>
              <a:pPr algn="r" eaLnBrk="0" fontAlgn="base" hangingPunct="0">
                <a:spcBef>
                  <a:spcPct val="0"/>
                </a:spcBef>
                <a:spcAft>
                  <a:spcPct val="0"/>
                </a:spcAft>
              </a:pPr>
              <a:t>‹#›</a:t>
            </a:fld>
            <a:endParaRPr lang="en-US" altLang="en-US" sz="700" dirty="0" smtClean="0">
              <a:solidFill>
                <a:srgbClr val="999999"/>
              </a:solidFill>
              <a:latin typeface="Arial" panose="020B0604020202020204" pitchFamily="34" charset="0"/>
            </a:endParaRPr>
          </a:p>
        </p:txBody>
      </p:sp>
      <p:sp>
        <p:nvSpPr>
          <p:cNvPr id="75782" name="Rectangle 6"/>
          <p:cNvSpPr>
            <a:spLocks noGrp="1" noChangeArrowheads="1"/>
          </p:cNvSpPr>
          <p:nvPr>
            <p:ph type="ctrTitle"/>
          </p:nvPr>
        </p:nvSpPr>
        <p:spPr bwMode="white">
          <a:xfrm>
            <a:off x="867608" y="3390900"/>
            <a:ext cx="9247425" cy="4206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nchor="t"/>
          <a:lstStyle>
            <a:lvl1pPr>
              <a:defRPr sz="2000">
                <a:solidFill>
                  <a:schemeClr val="bg2"/>
                </a:solidFill>
              </a:defRPr>
            </a:lvl1pPr>
          </a:lstStyle>
          <a:p>
            <a:pPr lvl="0"/>
            <a:r>
              <a:rPr lang="en-US" altLang="en-US" noProof="0" smtClean="0"/>
              <a:t>Module Title, Size 20</a:t>
            </a:r>
          </a:p>
        </p:txBody>
      </p:sp>
      <p:sp>
        <p:nvSpPr>
          <p:cNvPr id="75783" name="Rectangle 7"/>
          <p:cNvSpPr>
            <a:spLocks noGrp="1" noChangeArrowheads="1"/>
          </p:cNvSpPr>
          <p:nvPr>
            <p:ph type="subTitle" idx="1"/>
          </p:nvPr>
        </p:nvSpPr>
        <p:spPr>
          <a:xfrm>
            <a:off x="867608" y="1312863"/>
            <a:ext cx="4727402" cy="8413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rotWithShape="0">
                    <a:schemeClr val="tx1"/>
                  </a:outerShdw>
                </a:effectLst>
              </a14:hiddenEffects>
            </a:ext>
          </a:extLst>
        </p:spPr>
        <p:txBody>
          <a:bodyPr anchor="ctr"/>
          <a:lstStyle>
            <a:lvl1pPr>
              <a:lnSpc>
                <a:spcPct val="90000"/>
              </a:lnSpc>
              <a:spcBef>
                <a:spcPct val="0"/>
              </a:spcBef>
              <a:defRPr sz="3000">
                <a:solidFill>
                  <a:schemeClr val="bg1"/>
                </a:solidFill>
              </a:defRPr>
            </a:lvl1pPr>
          </a:lstStyle>
          <a:p>
            <a:pPr lvl="0"/>
            <a:r>
              <a:rPr lang="en-US" altLang="en-US" noProof="0" smtClean="0"/>
              <a:t>Lesson Title,</a:t>
            </a:r>
            <a:br>
              <a:rPr lang="en-US" altLang="en-US" noProof="0" smtClean="0"/>
            </a:br>
            <a:r>
              <a:rPr lang="en-US" altLang="en-US" noProof="0" smtClean="0"/>
              <a:t>Size 30</a:t>
            </a:r>
          </a:p>
        </p:txBody>
      </p:sp>
    </p:spTree>
    <p:extLst>
      <p:ext uri="{BB962C8B-B14F-4D97-AF65-F5344CB8AC3E}">
        <p14:creationId xmlns:p14="http://schemas.microsoft.com/office/powerpoint/2010/main" val="3855746311"/>
      </p:ext>
    </p:extLst>
  </p:cSld>
  <p:clrMapOvr>
    <a:masterClrMapping/>
  </p:clrMapOvr>
  <p:timing>
    <p:tnLst>
      <p:par>
        <p:cTn xmlns:p14="http://schemas.microsoft.com/office/powerpoint/2010/mai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449941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44578958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781176"/>
            <a:ext cx="5190831"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781176"/>
            <a:ext cx="5190832"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6029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37644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691159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264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3802236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1169573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56030436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952270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885" y="457200"/>
            <a:ext cx="2712860" cy="489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3957" y="457200"/>
            <a:ext cx="7941781" cy="489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44878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0"/>
            <a:ext cx="7008574" cy="3144838"/>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pic>
        <p:nvPicPr>
          <p:cNvPr id="75779" name="Picture 3" descr="MAE0078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323" y="0"/>
            <a:ext cx="5239502" cy="3144838"/>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6"/>
          <p:cNvSpPr>
            <a:spLocks noGrp="1" noChangeArrowheads="1"/>
          </p:cNvSpPr>
          <p:nvPr>
            <p:ph type="ctrTitle"/>
          </p:nvPr>
        </p:nvSpPr>
        <p:spPr bwMode="white">
          <a:xfrm>
            <a:off x="867608" y="3390900"/>
            <a:ext cx="9247425" cy="4206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nchor="t"/>
          <a:lstStyle>
            <a:lvl1pPr>
              <a:defRPr sz="2000">
                <a:solidFill>
                  <a:schemeClr val="bg2"/>
                </a:solidFill>
              </a:defRPr>
            </a:lvl1pPr>
          </a:lstStyle>
          <a:p>
            <a:pPr lvl="0"/>
            <a:r>
              <a:rPr lang="en-US" altLang="en-US" noProof="0" smtClean="0"/>
              <a:t>Module Title, Size 20</a:t>
            </a:r>
          </a:p>
        </p:txBody>
      </p:sp>
      <p:sp>
        <p:nvSpPr>
          <p:cNvPr id="75783" name="Rectangle 7"/>
          <p:cNvSpPr>
            <a:spLocks noGrp="1" noChangeArrowheads="1"/>
          </p:cNvSpPr>
          <p:nvPr>
            <p:ph type="subTitle" idx="1"/>
          </p:nvPr>
        </p:nvSpPr>
        <p:spPr>
          <a:xfrm>
            <a:off x="867608" y="1312863"/>
            <a:ext cx="4727402" cy="8413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rotWithShape="0">
                    <a:schemeClr val="tx1"/>
                  </a:outerShdw>
                </a:effectLst>
              </a14:hiddenEffects>
            </a:ext>
          </a:extLst>
        </p:spPr>
        <p:txBody>
          <a:bodyPr anchor="ctr"/>
          <a:lstStyle>
            <a:lvl1pPr>
              <a:lnSpc>
                <a:spcPct val="90000"/>
              </a:lnSpc>
              <a:spcBef>
                <a:spcPct val="0"/>
              </a:spcBef>
              <a:defRPr sz="3000">
                <a:solidFill>
                  <a:schemeClr val="bg1"/>
                </a:solidFill>
              </a:defRPr>
            </a:lvl1pPr>
          </a:lstStyle>
          <a:p>
            <a:pPr lvl="0"/>
            <a:r>
              <a:rPr lang="en-US" altLang="en-US" noProof="0" smtClean="0"/>
              <a:t>Lesson Title,</a:t>
            </a:r>
            <a:br>
              <a:rPr lang="en-US" altLang="en-US" noProof="0" smtClean="0"/>
            </a:br>
            <a:r>
              <a:rPr lang="en-US" altLang="en-US" noProof="0" smtClean="0"/>
              <a:t>Size 30</a:t>
            </a:r>
          </a:p>
        </p:txBody>
      </p:sp>
    </p:spTree>
    <p:extLst>
      <p:ext uri="{BB962C8B-B14F-4D97-AF65-F5344CB8AC3E}">
        <p14:creationId xmlns:p14="http://schemas.microsoft.com/office/powerpoint/2010/main" val="400215312"/>
      </p:ext>
    </p:extLst>
  </p:cSld>
  <p:clrMapOvr>
    <a:masterClrMapping/>
  </p:clrMapOvr>
  <p:timing>
    <p:tnLst>
      <p:par>
        <p:cTn xmlns:p14="http://schemas.microsoft.com/office/powerpoint/2010/mai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29379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40532306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781176"/>
            <a:ext cx="5190831"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781176"/>
            <a:ext cx="5190832"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5192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106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3111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48" name="Subtitle 2"/>
          <p:cNvSpPr>
            <a:spLocks noGrp="1"/>
          </p:cNvSpPr>
          <p:nvPr>
            <p:ph type="subTitle" idx="1" hasCustomPrompt="1"/>
          </p:nvPr>
        </p:nvSpPr>
        <p:spPr>
          <a:xfrm>
            <a:off x="315095" y="4464067"/>
            <a:ext cx="10811488" cy="384175"/>
          </a:xfr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a:normAutofit/>
          </a:bodyPr>
          <a:lstStyle>
            <a:lvl1pPr marL="0" indent="0" algn="l">
              <a:buNone/>
              <a:defRPr lang="en-US" sz="2000" kern="1200" dirty="0">
                <a:solidFill>
                  <a:srgbClr val="493B93"/>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a:t>
            </a:r>
            <a:endParaRPr lang="en-US" dirty="0"/>
          </a:p>
        </p:txBody>
      </p:sp>
      <p:sp>
        <p:nvSpPr>
          <p:cNvPr id="50" name="Title 1"/>
          <p:cNvSpPr>
            <a:spLocks noGrp="1"/>
          </p:cNvSpPr>
          <p:nvPr>
            <p:ph type="ctrTitle" hasCustomPrompt="1"/>
          </p:nvPr>
        </p:nvSpPr>
        <p:spPr>
          <a:xfrm>
            <a:off x="295114" y="1248229"/>
            <a:ext cx="10813350" cy="2907239"/>
          </a:xfrm>
        </p:spPr>
        <p:txBody>
          <a:bodyPr/>
          <a:lstStyle>
            <a:lvl1pPr marL="0" indent="0" algn="l" defTabSz="914400" rtl="0" eaLnBrk="1" latinLnBrk="0" hangingPunct="1">
              <a:lnSpc>
                <a:spcPct val="85000"/>
              </a:lnSpc>
              <a:spcBef>
                <a:spcPct val="0"/>
              </a:spcBef>
              <a:buClr>
                <a:schemeClr val="tx1"/>
              </a:buClr>
              <a:buFont typeface="Ciscolight" pitchFamily="2" charset="0"/>
              <a:buNone/>
              <a:defRPr lang="en-US" sz="6000" b="0" kern="1200" spc="0" dirty="0">
                <a:gradFill flip="none" rotWithShape="1">
                  <a:gsLst>
                    <a:gs pos="16000">
                      <a:srgbClr val="6B308D">
                        <a:lumMod val="80000"/>
                        <a:lumOff val="20000"/>
                      </a:srgbClr>
                    </a:gs>
                    <a:gs pos="100000">
                      <a:srgbClr val="28A7DF"/>
                    </a:gs>
                  </a:gsLst>
                  <a:lin ang="1800000" scaled="0"/>
                  <a:tileRect/>
                </a:gradFill>
                <a:latin typeface="+mj-lt"/>
                <a:ea typeface="+mj-ea"/>
                <a:cs typeface="Arial" pitchFamily="34" charset="0"/>
              </a:defRPr>
            </a:lvl1pPr>
          </a:lstStyle>
          <a:p>
            <a:r>
              <a:rPr lang="en-US" dirty="0" smtClean="0"/>
              <a:t>Presentation </a:t>
            </a:r>
            <a:br>
              <a:rPr lang="en-US" dirty="0" smtClean="0"/>
            </a:br>
            <a:r>
              <a:rPr lang="en-US" dirty="0" smtClean="0"/>
              <a:t>Title Goes Here</a:t>
            </a:r>
            <a:endParaRPr lang="en-US" dirty="0"/>
          </a:p>
        </p:txBody>
      </p:sp>
      <p:sp>
        <p:nvSpPr>
          <p:cNvPr id="5" name="Text Placeholder 3"/>
          <p:cNvSpPr>
            <a:spLocks noGrp="1"/>
          </p:cNvSpPr>
          <p:nvPr>
            <p:ph type="body" sz="quarter" idx="10" hasCustomPrompt="1"/>
          </p:nvPr>
        </p:nvSpPr>
        <p:spPr>
          <a:xfrm>
            <a:off x="315094" y="4862154"/>
            <a:ext cx="10811488" cy="355482"/>
          </a:xfrm>
        </p:spPr>
        <p:txBody>
          <a:bodyPr wrap="square">
            <a:spAutoFit/>
          </a:bodyPr>
          <a:lstStyle>
            <a:lvl1pPr marL="0" indent="0">
              <a:buFontTx/>
              <a:buNone/>
              <a:defRPr sz="1800">
                <a:solidFill>
                  <a:srgbClr val="493B93"/>
                </a:solidFill>
                <a:latin typeface="+mn-lt"/>
              </a:defRPr>
            </a:lvl1pPr>
          </a:lstStyle>
          <a:p>
            <a:pPr lvl="0"/>
            <a:r>
              <a:rPr lang="en-US" dirty="0" smtClean="0"/>
              <a:t>Speaker Title</a:t>
            </a:r>
            <a:endParaRPr lang="en-US" dirty="0"/>
          </a:p>
        </p:txBody>
      </p:sp>
      <p:sp>
        <p:nvSpPr>
          <p:cNvPr id="6" name="Text Placeholder 5"/>
          <p:cNvSpPr>
            <a:spLocks noGrp="1"/>
          </p:cNvSpPr>
          <p:nvPr>
            <p:ph type="body" sz="quarter" idx="11" hasCustomPrompt="1"/>
          </p:nvPr>
        </p:nvSpPr>
        <p:spPr>
          <a:xfrm>
            <a:off x="315092" y="5231003"/>
            <a:ext cx="10811488" cy="297004"/>
          </a:xfrm>
        </p:spPr>
        <p:txBody>
          <a:bodyPr wrap="square">
            <a:spAutoFit/>
          </a:bodyPr>
          <a:lstStyle>
            <a:lvl1pPr marL="0" indent="0">
              <a:buFontTx/>
              <a:buNone/>
              <a:defRPr sz="1400">
                <a:solidFill>
                  <a:srgbClr val="493B93"/>
                </a:solidFill>
                <a:latin typeface="+mn-lt"/>
              </a:defRPr>
            </a:lvl1pPr>
          </a:lstStyle>
          <a:p>
            <a:pPr lvl="0"/>
            <a:r>
              <a:rPr lang="en-US" dirty="0" smtClean="0"/>
              <a:t>Date</a:t>
            </a:r>
            <a:endParaRPr lang="en-US" dirty="0"/>
          </a:p>
        </p:txBody>
      </p:sp>
      <p:pic>
        <p:nvPicPr>
          <p:cNvPr id="7" name="Picture 4"/>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95115" y="384754"/>
            <a:ext cx="3778122" cy="62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0200" y="6584513"/>
            <a:ext cx="791023"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808080"/>
                </a:solidFill>
                <a:latin typeface="+mj-lt"/>
                <a:ea typeface="+mn-ea"/>
                <a:cs typeface="+mn-cs"/>
              </a:rPr>
              <a:t>Cisco Confidential</a:t>
            </a:r>
          </a:p>
        </p:txBody>
      </p:sp>
      <p:sp>
        <p:nvSpPr>
          <p:cNvPr id="5" name="Rectangle 4"/>
          <p:cNvSpPr>
            <a:spLocks noChangeArrowheads="1"/>
          </p:cNvSpPr>
          <p:nvPr userDrawn="1"/>
        </p:nvSpPr>
        <p:spPr bwMode="ltGray">
          <a:xfrm>
            <a:off x="335077"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808080"/>
                </a:solidFill>
                <a:latin typeface="+mj-lt"/>
              </a:rPr>
              <a:t>© 2014 Cisco and/or its affiliates. All rights reserved.</a:t>
            </a:r>
            <a:endParaRPr lang="en-US" sz="600" dirty="0">
              <a:solidFill>
                <a:srgbClr val="808080"/>
              </a:solidFill>
              <a:latin typeface="+mj-lt"/>
            </a:endParaRPr>
          </a:p>
        </p:txBody>
      </p:sp>
      <p:sp>
        <p:nvSpPr>
          <p:cNvPr id="6" name="Rectangle 7"/>
          <p:cNvSpPr>
            <a:spLocks noChangeArrowheads="1"/>
          </p:cNvSpPr>
          <p:nvPr userDrawn="1"/>
        </p:nvSpPr>
        <p:spPr bwMode="ltGray">
          <a:xfrm>
            <a:off x="11603694"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808080"/>
                </a:solidFill>
                <a:latin typeface="+mj-lt"/>
              </a:rPr>
              <a:pPr algn="r" defTabSz="814388">
                <a:lnSpc>
                  <a:spcPct val="100000"/>
                </a:lnSpc>
              </a:pPr>
              <a:t>‹#›</a:t>
            </a:fld>
            <a:endParaRPr lang="en-US" sz="600" dirty="0">
              <a:solidFill>
                <a:srgbClr val="808080"/>
              </a:solidFill>
              <a:latin typeface="+mj-lt"/>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02454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18661144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7216628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784181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885" y="457200"/>
            <a:ext cx="2712860" cy="489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3957" y="457200"/>
            <a:ext cx="7941781" cy="489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09356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0"/>
            <a:ext cx="7008574" cy="3144838"/>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pic>
        <p:nvPicPr>
          <p:cNvPr id="75779" name="Picture 3" descr="MAE0078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323" y="0"/>
            <a:ext cx="5239502" cy="3144838"/>
          </a:xfrm>
          <a:prstGeom prst="rect">
            <a:avLst/>
          </a:prstGeom>
          <a:noFill/>
          <a:extLst>
            <a:ext uri="{909E8E84-426E-40dd-AFC4-6F175D3DCCD1}">
              <a14:hiddenFill xmlns:a14="http://schemas.microsoft.com/office/drawing/2010/main">
                <a:solidFill>
                  <a:srgbClr val="FFFFFF"/>
                </a:solidFill>
              </a14:hiddenFill>
            </a:ext>
          </a:extLst>
        </p:spPr>
      </p:pic>
      <p:sp>
        <p:nvSpPr>
          <p:cNvPr id="75780" name="Rectangle 4"/>
          <p:cNvSpPr>
            <a:spLocks noChangeArrowheads="1"/>
          </p:cNvSpPr>
          <p:nvPr/>
        </p:nvSpPr>
        <p:spPr bwMode="auto">
          <a:xfrm>
            <a:off x="370322" y="6670529"/>
            <a:ext cx="2041365" cy="190646"/>
          </a:xfrm>
          <a:prstGeom prst="rect">
            <a:avLst/>
          </a:prstGeom>
          <a:noFill/>
          <a:ln>
            <a:noFill/>
          </a:ln>
          <a:effectLst/>
          <a:extLst>
            <a:ext uri="{909E8E84-426E-40dd-AFC4-6F175D3DCCD1}">
              <a14:hiddenFill xmlns:a14="http://schemas.microsoft.com/office/drawing/2010/main">
                <a:solidFill>
                  <a:srgbClr val="33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124" tIns="41061" rIns="82124" bIns="41061" anchor="b" anchorCtr="1">
            <a:spAutoFit/>
          </a:bodyPr>
          <a:lstStyle>
            <a:lvl1pPr defTabSz="814388">
              <a:defRPr sz="2400">
                <a:solidFill>
                  <a:schemeClr val="tx1"/>
                </a:solidFill>
                <a:latin typeface="Times" panose="02020603050405020304" pitchFamily="18" charset="0"/>
              </a:defRPr>
            </a:lvl1pPr>
            <a:lvl2pPr marL="406400" defTabSz="814388">
              <a:defRPr sz="2400">
                <a:solidFill>
                  <a:schemeClr val="tx1"/>
                </a:solidFill>
                <a:latin typeface="Times" panose="02020603050405020304" pitchFamily="18" charset="0"/>
              </a:defRPr>
            </a:lvl2pPr>
            <a:lvl3pPr marL="814388" defTabSz="814388">
              <a:defRPr sz="2400">
                <a:solidFill>
                  <a:schemeClr val="tx1"/>
                </a:solidFill>
                <a:latin typeface="Times" panose="02020603050405020304" pitchFamily="18" charset="0"/>
              </a:defRPr>
            </a:lvl3pPr>
            <a:lvl4pPr marL="1222375" defTabSz="814388">
              <a:defRPr sz="2400">
                <a:solidFill>
                  <a:schemeClr val="tx1"/>
                </a:solidFill>
                <a:latin typeface="Times" panose="02020603050405020304" pitchFamily="18" charset="0"/>
              </a:defRPr>
            </a:lvl4pPr>
            <a:lvl5pPr marL="1630363" defTabSz="814388">
              <a:defRPr sz="2400">
                <a:solidFill>
                  <a:schemeClr val="tx1"/>
                </a:solidFill>
                <a:latin typeface="Times" panose="02020603050405020304" pitchFamily="18" charset="0"/>
              </a:defRPr>
            </a:lvl5pPr>
            <a:lvl6pPr marL="2087563" defTabSz="814388" fontAlgn="base">
              <a:spcBef>
                <a:spcPct val="0"/>
              </a:spcBef>
              <a:spcAft>
                <a:spcPct val="0"/>
              </a:spcAft>
              <a:defRPr sz="2400">
                <a:solidFill>
                  <a:schemeClr val="tx1"/>
                </a:solidFill>
                <a:latin typeface="Times" panose="02020603050405020304" pitchFamily="18" charset="0"/>
              </a:defRPr>
            </a:lvl6pPr>
            <a:lvl7pPr marL="2544763" defTabSz="814388" fontAlgn="base">
              <a:spcBef>
                <a:spcPct val="0"/>
              </a:spcBef>
              <a:spcAft>
                <a:spcPct val="0"/>
              </a:spcAft>
              <a:defRPr sz="2400">
                <a:solidFill>
                  <a:schemeClr val="tx1"/>
                </a:solidFill>
                <a:latin typeface="Times" panose="02020603050405020304" pitchFamily="18" charset="0"/>
              </a:defRPr>
            </a:lvl7pPr>
            <a:lvl8pPr marL="3001963" defTabSz="814388" fontAlgn="base">
              <a:spcBef>
                <a:spcPct val="0"/>
              </a:spcBef>
              <a:spcAft>
                <a:spcPct val="0"/>
              </a:spcAft>
              <a:defRPr sz="2400">
                <a:solidFill>
                  <a:schemeClr val="tx1"/>
                </a:solidFill>
                <a:latin typeface="Times" panose="02020603050405020304" pitchFamily="18" charset="0"/>
              </a:defRPr>
            </a:lvl8pPr>
            <a:lvl9pPr marL="3459163" defTabSz="814388" fontAlgn="base">
              <a:spcBef>
                <a:spcPct val="0"/>
              </a:spcBef>
              <a:spcAft>
                <a:spcPct val="0"/>
              </a:spcAft>
              <a:defRPr sz="2400">
                <a:solidFill>
                  <a:schemeClr val="tx1"/>
                </a:solidFill>
                <a:latin typeface="Times" panose="02020603050405020304" pitchFamily="18" charset="0"/>
              </a:defRPr>
            </a:lvl9pPr>
          </a:lstStyle>
          <a:p>
            <a:pPr eaLnBrk="0" fontAlgn="base" hangingPunct="0">
              <a:spcBef>
                <a:spcPct val="0"/>
              </a:spcBef>
              <a:spcAft>
                <a:spcPct val="0"/>
              </a:spcAft>
            </a:pPr>
            <a:r>
              <a:rPr lang="en-US" altLang="en-US" sz="700" dirty="0" smtClean="0">
                <a:solidFill>
                  <a:srgbClr val="999999"/>
                </a:solidFill>
                <a:latin typeface="Arial" panose="020B0604020202020204" pitchFamily="34" charset="0"/>
              </a:rPr>
              <a:t>© 2008 Cisco Systems, Inc. All rights reserved.</a:t>
            </a:r>
          </a:p>
        </p:txBody>
      </p:sp>
      <p:sp>
        <p:nvSpPr>
          <p:cNvPr id="75781" name="Rectangle 5"/>
          <p:cNvSpPr>
            <a:spLocks noChangeArrowheads="1"/>
          </p:cNvSpPr>
          <p:nvPr/>
        </p:nvSpPr>
        <p:spPr bwMode="auto">
          <a:xfrm>
            <a:off x="10946120" y="6670529"/>
            <a:ext cx="940102" cy="19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124" tIns="41061" rIns="82124" bIns="41061" anchor="b">
            <a:spAutoFit/>
          </a:bodyPr>
          <a:lstStyle>
            <a:lvl1pPr defTabSz="814388">
              <a:defRPr sz="2400">
                <a:solidFill>
                  <a:schemeClr val="tx1"/>
                </a:solidFill>
                <a:latin typeface="Times" panose="02020603050405020304" pitchFamily="18" charset="0"/>
              </a:defRPr>
            </a:lvl1pPr>
            <a:lvl2pPr marL="406400" defTabSz="814388">
              <a:defRPr sz="2400">
                <a:solidFill>
                  <a:schemeClr val="tx1"/>
                </a:solidFill>
                <a:latin typeface="Times" panose="02020603050405020304" pitchFamily="18" charset="0"/>
              </a:defRPr>
            </a:lvl2pPr>
            <a:lvl3pPr marL="814388" defTabSz="814388">
              <a:defRPr sz="2400">
                <a:solidFill>
                  <a:schemeClr val="tx1"/>
                </a:solidFill>
                <a:latin typeface="Times" panose="02020603050405020304" pitchFamily="18" charset="0"/>
              </a:defRPr>
            </a:lvl3pPr>
            <a:lvl4pPr marL="1222375" defTabSz="814388">
              <a:defRPr sz="2400">
                <a:solidFill>
                  <a:schemeClr val="tx1"/>
                </a:solidFill>
                <a:latin typeface="Times" panose="02020603050405020304" pitchFamily="18" charset="0"/>
              </a:defRPr>
            </a:lvl4pPr>
            <a:lvl5pPr marL="1630363" defTabSz="814388">
              <a:defRPr sz="2400">
                <a:solidFill>
                  <a:schemeClr val="tx1"/>
                </a:solidFill>
                <a:latin typeface="Times" panose="02020603050405020304" pitchFamily="18" charset="0"/>
              </a:defRPr>
            </a:lvl5pPr>
            <a:lvl6pPr marL="2087563" defTabSz="814388" fontAlgn="base">
              <a:spcBef>
                <a:spcPct val="0"/>
              </a:spcBef>
              <a:spcAft>
                <a:spcPct val="0"/>
              </a:spcAft>
              <a:defRPr sz="2400">
                <a:solidFill>
                  <a:schemeClr val="tx1"/>
                </a:solidFill>
                <a:latin typeface="Times" panose="02020603050405020304" pitchFamily="18" charset="0"/>
              </a:defRPr>
            </a:lvl6pPr>
            <a:lvl7pPr marL="2544763" defTabSz="814388" fontAlgn="base">
              <a:spcBef>
                <a:spcPct val="0"/>
              </a:spcBef>
              <a:spcAft>
                <a:spcPct val="0"/>
              </a:spcAft>
              <a:defRPr sz="2400">
                <a:solidFill>
                  <a:schemeClr val="tx1"/>
                </a:solidFill>
                <a:latin typeface="Times" panose="02020603050405020304" pitchFamily="18" charset="0"/>
              </a:defRPr>
            </a:lvl7pPr>
            <a:lvl8pPr marL="3001963" defTabSz="814388" fontAlgn="base">
              <a:spcBef>
                <a:spcPct val="0"/>
              </a:spcBef>
              <a:spcAft>
                <a:spcPct val="0"/>
              </a:spcAft>
              <a:defRPr sz="2400">
                <a:solidFill>
                  <a:schemeClr val="tx1"/>
                </a:solidFill>
                <a:latin typeface="Times" panose="02020603050405020304" pitchFamily="18" charset="0"/>
              </a:defRPr>
            </a:lvl8pPr>
            <a:lvl9pPr marL="3459163" defTabSz="814388" fontAlgn="base">
              <a:spcBef>
                <a:spcPct val="0"/>
              </a:spcBef>
              <a:spcAft>
                <a:spcPct val="0"/>
              </a:spcAft>
              <a:defRPr sz="2400">
                <a:solidFill>
                  <a:schemeClr val="tx1"/>
                </a:solidFill>
                <a:latin typeface="Times" panose="02020603050405020304" pitchFamily="18" charset="0"/>
              </a:defRPr>
            </a:lvl9pPr>
          </a:lstStyle>
          <a:p>
            <a:pPr algn="r" eaLnBrk="0" fontAlgn="base" hangingPunct="0">
              <a:spcBef>
                <a:spcPct val="0"/>
              </a:spcBef>
              <a:spcAft>
                <a:spcPct val="0"/>
              </a:spcAft>
            </a:pPr>
            <a:r>
              <a:rPr lang="en-US" altLang="en-US" sz="700" dirty="0" smtClean="0">
                <a:solidFill>
                  <a:srgbClr val="999999"/>
                </a:solidFill>
                <a:latin typeface="Arial" panose="020B0604020202020204" pitchFamily="34" charset="0"/>
              </a:rPr>
              <a:t>IUWNE v1.0—4-</a:t>
            </a:r>
            <a:fld id="{62CEC9D7-3EEE-400A-BC77-D2A690B78714}" type="slidenum">
              <a:rPr lang="en-US" altLang="en-US" sz="700" smtClean="0">
                <a:solidFill>
                  <a:srgbClr val="999999"/>
                </a:solidFill>
                <a:latin typeface="Arial" panose="020B0604020202020204" pitchFamily="34" charset="0"/>
              </a:rPr>
              <a:pPr algn="r" eaLnBrk="0" fontAlgn="base" hangingPunct="0">
                <a:spcBef>
                  <a:spcPct val="0"/>
                </a:spcBef>
                <a:spcAft>
                  <a:spcPct val="0"/>
                </a:spcAft>
              </a:pPr>
              <a:t>‹#›</a:t>
            </a:fld>
            <a:endParaRPr lang="en-US" altLang="en-US" sz="700" dirty="0" smtClean="0">
              <a:solidFill>
                <a:srgbClr val="999999"/>
              </a:solidFill>
              <a:latin typeface="Arial" panose="020B0604020202020204" pitchFamily="34" charset="0"/>
            </a:endParaRPr>
          </a:p>
        </p:txBody>
      </p:sp>
      <p:sp>
        <p:nvSpPr>
          <p:cNvPr id="75782" name="Rectangle 6"/>
          <p:cNvSpPr>
            <a:spLocks noGrp="1" noChangeArrowheads="1"/>
          </p:cNvSpPr>
          <p:nvPr>
            <p:ph type="ctrTitle"/>
          </p:nvPr>
        </p:nvSpPr>
        <p:spPr bwMode="white">
          <a:xfrm>
            <a:off x="867608" y="3390900"/>
            <a:ext cx="9247425" cy="4206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nchor="t"/>
          <a:lstStyle>
            <a:lvl1pPr>
              <a:defRPr sz="2000">
                <a:solidFill>
                  <a:schemeClr val="bg2"/>
                </a:solidFill>
              </a:defRPr>
            </a:lvl1pPr>
          </a:lstStyle>
          <a:p>
            <a:pPr lvl="0"/>
            <a:r>
              <a:rPr lang="en-US" altLang="en-US" noProof="0" smtClean="0"/>
              <a:t>Module Title, Size 20</a:t>
            </a:r>
          </a:p>
        </p:txBody>
      </p:sp>
      <p:sp>
        <p:nvSpPr>
          <p:cNvPr id="75783" name="Rectangle 7"/>
          <p:cNvSpPr>
            <a:spLocks noGrp="1" noChangeArrowheads="1"/>
          </p:cNvSpPr>
          <p:nvPr>
            <p:ph type="subTitle" idx="1"/>
          </p:nvPr>
        </p:nvSpPr>
        <p:spPr>
          <a:xfrm>
            <a:off x="867608" y="1312863"/>
            <a:ext cx="4727402" cy="8413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rotWithShape="0">
                    <a:schemeClr val="tx1"/>
                  </a:outerShdw>
                </a:effectLst>
              </a14:hiddenEffects>
            </a:ext>
          </a:extLst>
        </p:spPr>
        <p:txBody>
          <a:bodyPr anchor="ctr"/>
          <a:lstStyle>
            <a:lvl1pPr>
              <a:lnSpc>
                <a:spcPct val="90000"/>
              </a:lnSpc>
              <a:spcBef>
                <a:spcPct val="0"/>
              </a:spcBef>
              <a:defRPr sz="3000">
                <a:solidFill>
                  <a:schemeClr val="bg1"/>
                </a:solidFill>
              </a:defRPr>
            </a:lvl1pPr>
          </a:lstStyle>
          <a:p>
            <a:pPr lvl="0"/>
            <a:r>
              <a:rPr lang="en-US" altLang="en-US" noProof="0" smtClean="0"/>
              <a:t>Lesson Title,</a:t>
            </a:r>
            <a:br>
              <a:rPr lang="en-US" altLang="en-US" noProof="0" smtClean="0"/>
            </a:br>
            <a:r>
              <a:rPr lang="en-US" altLang="en-US" noProof="0" smtClean="0"/>
              <a:t>Size 30</a:t>
            </a:r>
          </a:p>
        </p:txBody>
      </p:sp>
    </p:spTree>
    <p:extLst>
      <p:ext uri="{BB962C8B-B14F-4D97-AF65-F5344CB8AC3E}">
        <p14:creationId xmlns:p14="http://schemas.microsoft.com/office/powerpoint/2010/main" val="2012485094"/>
      </p:ext>
    </p:extLst>
  </p:cSld>
  <p:clrMapOvr>
    <a:masterClrMapping/>
  </p:clrMapOvr>
  <p:timing>
    <p:tnLst>
      <p:par>
        <p:cTn xmlns:p14="http://schemas.microsoft.com/office/powerpoint/2010/mai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787128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50515444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781176"/>
            <a:ext cx="5190831"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781176"/>
            <a:ext cx="5190832"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18766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9519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losing Slide_blu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15" y="-1587"/>
            <a:ext cx="12188825" cy="6858000"/>
          </a:xfrm>
          <a:prstGeom prst="rect">
            <a:avLst/>
          </a:prstGeom>
        </p:spPr>
      </p:pic>
      <p:sp>
        <p:nvSpPr>
          <p:cNvPr id="18" name="Rectangle 17"/>
          <p:cNvSpPr>
            <a:spLocks noChangeArrowheads="1"/>
          </p:cNvSpPr>
          <p:nvPr userDrawn="1"/>
        </p:nvSpPr>
        <p:spPr bwMode="black">
          <a:xfrm>
            <a:off x="5884495" y="5844550"/>
            <a:ext cx="41443" cy="157016"/>
          </a:xfrm>
          <a:prstGeom prst="rect">
            <a:avLst/>
          </a:prstGeom>
          <a:solidFill>
            <a:schemeClr val="bg1"/>
          </a:solidFill>
          <a:ln w="9525">
            <a:noFill/>
            <a:miter lim="800000"/>
            <a:headEnd/>
            <a:tailEnd/>
          </a:ln>
        </p:spPr>
        <p:txBody>
          <a:bodyPr/>
          <a:lstStyle/>
          <a:p>
            <a:endParaRPr lang="en-US" dirty="0">
              <a:solidFill>
                <a:srgbClr val="0096D6"/>
              </a:solidFill>
              <a:latin typeface="+mj-lt"/>
            </a:endParaRPr>
          </a:p>
        </p:txBody>
      </p:sp>
      <p:sp>
        <p:nvSpPr>
          <p:cNvPr id="19" name="Freeform 18"/>
          <p:cNvSpPr>
            <a:spLocks/>
          </p:cNvSpPr>
          <p:nvPr userDrawn="1"/>
        </p:nvSpPr>
        <p:spPr bwMode="black">
          <a:xfrm>
            <a:off x="6125923"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4" name="Freeform 33"/>
          <p:cNvSpPr>
            <a:spLocks/>
          </p:cNvSpPr>
          <p:nvPr userDrawn="1"/>
        </p:nvSpPr>
        <p:spPr bwMode="black">
          <a:xfrm>
            <a:off x="5711014"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5" name="Freeform 34"/>
          <p:cNvSpPr>
            <a:spLocks noEditPoints="1"/>
          </p:cNvSpPr>
          <p:nvPr userDrawn="1"/>
        </p:nvSpPr>
        <p:spPr bwMode="black">
          <a:xfrm>
            <a:off x="6289284"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6" name="Freeform 35"/>
          <p:cNvSpPr>
            <a:spLocks/>
          </p:cNvSpPr>
          <p:nvPr userDrawn="1"/>
        </p:nvSpPr>
        <p:spPr bwMode="black">
          <a:xfrm>
            <a:off x="5979427"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7" name="Freeform 36"/>
          <p:cNvSpPr>
            <a:spLocks/>
          </p:cNvSpPr>
          <p:nvPr userDrawn="1"/>
        </p:nvSpPr>
        <p:spPr bwMode="black">
          <a:xfrm>
            <a:off x="5628610"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8" name="Freeform 37"/>
          <p:cNvSpPr>
            <a:spLocks/>
          </p:cNvSpPr>
          <p:nvPr userDrawn="1"/>
        </p:nvSpPr>
        <p:spPr bwMode="black">
          <a:xfrm>
            <a:off x="5737999"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9" name="Freeform 38"/>
          <p:cNvSpPr>
            <a:spLocks/>
          </p:cNvSpPr>
          <p:nvPr userDrawn="1"/>
        </p:nvSpPr>
        <p:spPr bwMode="black">
          <a:xfrm>
            <a:off x="5845462"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0" name="Freeform 39"/>
          <p:cNvSpPr>
            <a:spLocks/>
          </p:cNvSpPr>
          <p:nvPr userDrawn="1"/>
        </p:nvSpPr>
        <p:spPr bwMode="black">
          <a:xfrm>
            <a:off x="5954851"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1" name="Freeform 40"/>
          <p:cNvSpPr>
            <a:spLocks/>
          </p:cNvSpPr>
          <p:nvPr userDrawn="1"/>
        </p:nvSpPr>
        <p:spPr bwMode="black">
          <a:xfrm>
            <a:off x="6061831"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2" name="Freeform 41"/>
          <p:cNvSpPr>
            <a:spLocks/>
          </p:cNvSpPr>
          <p:nvPr userDrawn="1"/>
        </p:nvSpPr>
        <p:spPr bwMode="black">
          <a:xfrm>
            <a:off x="6171221"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3" name="Freeform 42"/>
          <p:cNvSpPr>
            <a:spLocks/>
          </p:cNvSpPr>
          <p:nvPr userDrawn="1"/>
        </p:nvSpPr>
        <p:spPr bwMode="black">
          <a:xfrm>
            <a:off x="6280611"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4" name="Freeform 43"/>
          <p:cNvSpPr>
            <a:spLocks/>
          </p:cNvSpPr>
          <p:nvPr userDrawn="1"/>
        </p:nvSpPr>
        <p:spPr bwMode="black">
          <a:xfrm>
            <a:off x="6388072"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5" name="Freeform 44"/>
          <p:cNvSpPr>
            <a:spLocks/>
          </p:cNvSpPr>
          <p:nvPr userDrawn="1"/>
        </p:nvSpPr>
        <p:spPr bwMode="black">
          <a:xfrm>
            <a:off x="6497462"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00"/>
                                        <p:tgtEl>
                                          <p:spTgt spid="3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700"/>
                                        <p:tgtEl>
                                          <p:spTgt spid="3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700"/>
                                        <p:tgtEl>
                                          <p:spTgt spid="41"/>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700"/>
                                        <p:tgtEl>
                                          <p:spTgt spid="4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700"/>
                                        <p:tgtEl>
                                          <p:spTgt spid="4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700"/>
                                        <p:tgtEl>
                                          <p:spTgt spid="38"/>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700"/>
                                        <p:tgtEl>
                                          <p:spTgt spid="4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700"/>
                                        <p:tgtEl>
                                          <p:spTgt spid="42"/>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700"/>
                                        <p:tgtEl>
                                          <p:spTgt spid="44"/>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37"/>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39"/>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41"/>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43"/>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45"/>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38"/>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40"/>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42"/>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44"/>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700"/>
                                        <p:tgtEl>
                                          <p:spTgt spid="34"/>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700"/>
                                        <p:tgtEl>
                                          <p:spTgt spid="18"/>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700"/>
                                        <p:tgtEl>
                                          <p:spTgt spid="36"/>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700"/>
                                        <p:tgtEl>
                                          <p:spTgt spid="19"/>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7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4" grpId="0" animBg="1"/>
      <p:bldP spid="35" grpId="0" animBg="1"/>
      <p:bldP spid="36" grpId="0"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621186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18415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64287345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7950201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516262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885" y="457200"/>
            <a:ext cx="2712860" cy="489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3957" y="457200"/>
            <a:ext cx="7941781" cy="489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679096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73957" y="1781176"/>
            <a:ext cx="10584809" cy="3571875"/>
          </a:xfrm>
        </p:spPr>
        <p:txBody>
          <a:bodyPr/>
          <a:lstStyle/>
          <a:p>
            <a:endParaRPr lang="en-US" dirty="0"/>
          </a:p>
        </p:txBody>
      </p:sp>
    </p:spTree>
    <p:extLst>
      <p:ext uri="{BB962C8B-B14F-4D97-AF65-F5344CB8AC3E}">
        <p14:creationId xmlns:p14="http://schemas.microsoft.com/office/powerpoint/2010/main" val="120967785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7008574" cy="3144838"/>
          </a:xfrm>
          <a:prstGeom prst="rect">
            <a:avLst/>
          </a:prstGeom>
          <a:solidFill>
            <a:srgbClr val="015F85"/>
          </a:solidFill>
          <a:ln w="25400" algn="ctr">
            <a:noFill/>
            <a:miter lim="800000"/>
            <a:headEnd/>
            <a:tailEnd/>
          </a:ln>
          <a:effectLst/>
        </p:spPr>
        <p:txBody>
          <a:bodyPr wrap="none" anchor="ctr"/>
          <a:lstStyle/>
          <a:p>
            <a:pPr eaLnBrk="0" fontAlgn="base" hangingPunct="0">
              <a:lnSpc>
                <a:spcPct val="90000"/>
              </a:lnSpc>
              <a:spcBef>
                <a:spcPct val="0"/>
              </a:spcBef>
              <a:spcAft>
                <a:spcPct val="0"/>
              </a:spcAft>
              <a:defRPr/>
            </a:pPr>
            <a:endParaRPr lang="en-US" sz="3000" b="1" dirty="0">
              <a:solidFill>
                <a:srgbClr val="000000"/>
              </a:solidFill>
            </a:endParaRPr>
          </a:p>
        </p:txBody>
      </p:sp>
      <p:pic>
        <p:nvPicPr>
          <p:cNvPr id="5" name="Picture 3" descr="MAE00784"/>
          <p:cNvPicPr preferRelativeResize="0">
            <a:picLocks noChangeAspect="1" noChangeArrowheads="1"/>
          </p:cNvPicPr>
          <p:nvPr/>
        </p:nvPicPr>
        <p:blipFill>
          <a:blip r:embed="rId2" cstate="print"/>
          <a:srcRect/>
          <a:stretch>
            <a:fillRect/>
          </a:stretch>
        </p:blipFill>
        <p:spPr bwMode="auto">
          <a:xfrm>
            <a:off x="6949323" y="0"/>
            <a:ext cx="5239502" cy="3144838"/>
          </a:xfrm>
          <a:prstGeom prst="rect">
            <a:avLst/>
          </a:prstGeom>
          <a:noFill/>
          <a:ln w="9525">
            <a:noFill/>
            <a:miter lim="800000"/>
            <a:headEnd/>
            <a:tailEnd/>
          </a:ln>
        </p:spPr>
      </p:pic>
      <p:sp>
        <p:nvSpPr>
          <p:cNvPr id="75782" name="Rectangle 6"/>
          <p:cNvSpPr>
            <a:spLocks noGrp="1" noChangeArrowheads="1"/>
          </p:cNvSpPr>
          <p:nvPr>
            <p:ph type="ctrTitle"/>
          </p:nvPr>
        </p:nvSpPr>
        <p:spPr bwMode="white">
          <a:xfrm>
            <a:off x="867608" y="3390900"/>
            <a:ext cx="9247425" cy="420688"/>
          </a:xfrm>
          <a:ln/>
        </p:spPr>
        <p:txBody>
          <a:bodyPr anchor="t"/>
          <a:lstStyle>
            <a:lvl1pPr>
              <a:defRPr sz="2000">
                <a:solidFill>
                  <a:schemeClr val="bg2"/>
                </a:solidFill>
              </a:defRPr>
            </a:lvl1pPr>
          </a:lstStyle>
          <a:p>
            <a:r>
              <a:rPr lang="en-US"/>
              <a:t>Module Title, Size 20</a:t>
            </a:r>
          </a:p>
        </p:txBody>
      </p:sp>
      <p:sp>
        <p:nvSpPr>
          <p:cNvPr id="75783" name="Rectangle 7"/>
          <p:cNvSpPr>
            <a:spLocks noGrp="1" noChangeArrowheads="1"/>
          </p:cNvSpPr>
          <p:nvPr>
            <p:ph type="subTitle" idx="1"/>
          </p:nvPr>
        </p:nvSpPr>
        <p:spPr>
          <a:xfrm>
            <a:off x="867608" y="1312863"/>
            <a:ext cx="4727402" cy="841375"/>
          </a:xfrm>
          <a:ln/>
        </p:spPr>
        <p:txBody>
          <a:bodyPr anchor="ctr"/>
          <a:lstStyle>
            <a:lvl1pPr>
              <a:lnSpc>
                <a:spcPct val="90000"/>
              </a:lnSpc>
              <a:spcBef>
                <a:spcPct val="0"/>
              </a:spcBef>
              <a:defRPr sz="3000">
                <a:solidFill>
                  <a:schemeClr val="bg1"/>
                </a:solidFill>
              </a:defRPr>
            </a:lvl1pPr>
          </a:lstStyle>
          <a:p>
            <a:r>
              <a:rPr lang="en-US"/>
              <a:t>Lesson Title,</a:t>
            </a:r>
            <a:br>
              <a:rPr lang="en-US"/>
            </a:br>
            <a:r>
              <a:rPr lang="en-US"/>
              <a:t>Size 30</a:t>
            </a:r>
          </a:p>
        </p:txBody>
      </p:sp>
    </p:spTree>
    <p:extLst>
      <p:ext uri="{BB962C8B-B14F-4D97-AF65-F5344CB8AC3E}">
        <p14:creationId xmlns:p14="http://schemas.microsoft.com/office/powerpoint/2010/main" val="1471778438"/>
      </p:ext>
    </p:extLst>
  </p:cSld>
  <p:clrMapOvr>
    <a:masterClrMapping/>
  </p:clrMapOvr>
  <p:timing>
    <p:tnLst>
      <p:par>
        <p:cTn xmlns:p14="http://schemas.microsoft.com/office/powerpoint/2010/mai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2619691"/>
      </p:ext>
    </p:extLst>
  </p:cSld>
  <p:clrMapOvr>
    <a:masterClrMapping/>
  </p:clrMapOvr>
  <p:timing>
    <p:tnLst>
      <p:par>
        <p:cTn xmlns:p14="http://schemas.microsoft.com/office/powerpoint/2010/mai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58142036"/>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losing Slide-blue thank you">
    <p:spTree>
      <p:nvGrpSpPr>
        <p:cNvPr id="1" name=""/>
        <p:cNvGrpSpPr/>
        <p:nvPr/>
      </p:nvGrpSpPr>
      <p:grpSpPr>
        <a:xfrm>
          <a:off x="0" y="0"/>
          <a:ext cx="0" cy="0"/>
          <a:chOff x="0" y="0"/>
          <a:chExt cx="0" cy="0"/>
        </a:xfrm>
      </p:grpSpPr>
      <p:pic>
        <p:nvPicPr>
          <p:cNvPr id="35" name="Picture 3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15" y="-1587"/>
            <a:ext cx="12188825" cy="6858000"/>
          </a:xfrm>
          <a:prstGeom prst="rect">
            <a:avLst/>
          </a:prstGeom>
        </p:spPr>
      </p:pic>
      <p:sp>
        <p:nvSpPr>
          <p:cNvPr id="34" name="TextBox 33"/>
          <p:cNvSpPr txBox="1"/>
          <p:nvPr userDrawn="1"/>
        </p:nvSpPr>
        <p:spPr>
          <a:xfrm>
            <a:off x="859364" y="3060489"/>
            <a:ext cx="2467342"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pic>
        <p:nvPicPr>
          <p:cNvPr id="5"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6643867" y="3078071"/>
            <a:ext cx="4747501" cy="79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10" presetClass="entr" presetSubtype="0" fill="hold"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781176"/>
            <a:ext cx="5190831"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781176"/>
            <a:ext cx="5190832"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901846"/>
      </p:ext>
    </p:extLst>
  </p:cSld>
  <p:clrMapOvr>
    <a:masterClrMapping/>
  </p:clrMapOvr>
  <p:timing>
    <p:tnLst>
      <p:par>
        <p:cTn xmlns:p14="http://schemas.microsoft.com/office/powerpoint/2010/mai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792590"/>
      </p:ext>
    </p:extLst>
  </p:cSld>
  <p:clrMapOvr>
    <a:masterClrMapping/>
  </p:clrMapOvr>
  <p:timing>
    <p:tnLst>
      <p:par>
        <p:cTn xmlns:p14="http://schemas.microsoft.com/office/powerpoint/2010/mai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54758239"/>
      </p:ext>
    </p:extLst>
  </p:cSld>
  <p:clrMapOvr>
    <a:masterClrMapping/>
  </p:clrMapOvr>
  <p:timing>
    <p:tnLst>
      <p:par>
        <p:cTn xmlns:p14="http://schemas.microsoft.com/office/powerpoint/2010/mai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022389"/>
      </p:ext>
    </p:extLst>
  </p:cSld>
  <p:clrMapOvr>
    <a:masterClrMapping/>
  </p:clrMapOvr>
  <p:timing>
    <p:tnLst>
      <p:par>
        <p:cTn xmlns:p14="http://schemas.microsoft.com/office/powerpoint/2010/mai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6667923"/>
      </p:ext>
    </p:extLst>
  </p:cSld>
  <p:clrMapOvr>
    <a:masterClrMapping/>
  </p:clrMapOvr>
  <p:timing>
    <p:tnLst>
      <p:par>
        <p:cTn xmlns:p14="http://schemas.microsoft.com/office/powerpoint/2010/mai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8701206"/>
      </p:ext>
    </p:extLst>
  </p:cSld>
  <p:clrMapOvr>
    <a:masterClrMapping/>
  </p:clrMapOvr>
  <p:timing>
    <p:tnLst>
      <p:par>
        <p:cTn xmlns:p14="http://schemas.microsoft.com/office/powerpoint/2010/mai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4440590"/>
      </p:ext>
    </p:extLst>
  </p:cSld>
  <p:clrMapOvr>
    <a:masterClrMapping/>
  </p:clrMapOvr>
  <p:timing>
    <p:tnLst>
      <p:par>
        <p:cTn xmlns:p14="http://schemas.microsoft.com/office/powerpoint/2010/mai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885" y="457200"/>
            <a:ext cx="2712860" cy="489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3957" y="457200"/>
            <a:ext cx="7941781" cy="489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184664"/>
      </p:ext>
    </p:extLst>
  </p:cSld>
  <p:clrMapOvr>
    <a:masterClrMapping/>
  </p:clrMapOvr>
  <p:timing>
    <p:tnLst>
      <p:par>
        <p:cTn xmlns:p14="http://schemas.microsoft.com/office/powerpoint/2010/mai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7008574" cy="3144838"/>
          </a:xfrm>
          <a:prstGeom prst="rect">
            <a:avLst/>
          </a:prstGeom>
          <a:solidFill>
            <a:srgbClr val="015F85"/>
          </a:solidFill>
          <a:ln w="25400" algn="ctr">
            <a:noFill/>
            <a:miter lim="800000"/>
            <a:headEnd/>
            <a:tailEnd/>
          </a:ln>
          <a:effectLst/>
        </p:spPr>
        <p:txBody>
          <a:bodyPr wrap="none" anchor="ctr"/>
          <a:lstStyle/>
          <a:p>
            <a:pPr eaLnBrk="0" fontAlgn="base" hangingPunct="0">
              <a:lnSpc>
                <a:spcPct val="90000"/>
              </a:lnSpc>
              <a:spcBef>
                <a:spcPct val="0"/>
              </a:spcBef>
              <a:spcAft>
                <a:spcPct val="0"/>
              </a:spcAft>
              <a:defRPr/>
            </a:pPr>
            <a:endParaRPr lang="en-US" sz="3000" b="1" dirty="0">
              <a:solidFill>
                <a:srgbClr val="000000"/>
              </a:solidFill>
            </a:endParaRPr>
          </a:p>
        </p:txBody>
      </p:sp>
      <p:pic>
        <p:nvPicPr>
          <p:cNvPr id="5" name="Picture 3" descr="MAE00784"/>
          <p:cNvPicPr preferRelativeResize="0">
            <a:picLocks noChangeAspect="1" noChangeArrowheads="1"/>
          </p:cNvPicPr>
          <p:nvPr/>
        </p:nvPicPr>
        <p:blipFill>
          <a:blip r:embed="rId2" cstate="print"/>
          <a:srcRect/>
          <a:stretch>
            <a:fillRect/>
          </a:stretch>
        </p:blipFill>
        <p:spPr bwMode="auto">
          <a:xfrm>
            <a:off x="6949323" y="0"/>
            <a:ext cx="5239502" cy="3144838"/>
          </a:xfrm>
          <a:prstGeom prst="rect">
            <a:avLst/>
          </a:prstGeom>
          <a:noFill/>
          <a:ln w="9525">
            <a:noFill/>
            <a:miter lim="800000"/>
            <a:headEnd/>
            <a:tailEnd/>
          </a:ln>
        </p:spPr>
      </p:pic>
      <p:sp>
        <p:nvSpPr>
          <p:cNvPr id="6" name="Rectangle 4"/>
          <p:cNvSpPr>
            <a:spLocks noChangeArrowheads="1"/>
          </p:cNvSpPr>
          <p:nvPr/>
        </p:nvSpPr>
        <p:spPr bwMode="auto">
          <a:xfrm>
            <a:off x="370322" y="6670529"/>
            <a:ext cx="2041365" cy="190646"/>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spcBef>
                <a:spcPct val="0"/>
              </a:spcBef>
              <a:spcAft>
                <a:spcPct val="0"/>
              </a:spcAft>
              <a:defRPr/>
            </a:pPr>
            <a:r>
              <a:rPr lang="en-US" sz="700" dirty="0">
                <a:solidFill>
                  <a:srgbClr val="999999"/>
                </a:solidFill>
              </a:rPr>
              <a:t>© 2008 Cisco Systems, Inc. All rights reserved.</a:t>
            </a:r>
          </a:p>
        </p:txBody>
      </p:sp>
      <p:sp>
        <p:nvSpPr>
          <p:cNvPr id="7" name="Rectangle 5"/>
          <p:cNvSpPr>
            <a:spLocks noChangeArrowheads="1"/>
          </p:cNvSpPr>
          <p:nvPr/>
        </p:nvSpPr>
        <p:spPr bwMode="auto">
          <a:xfrm>
            <a:off x="10946120" y="6670529"/>
            <a:ext cx="940102" cy="190646"/>
          </a:xfrm>
          <a:prstGeom prst="rect">
            <a:avLst/>
          </a:prstGeom>
          <a:noFill/>
          <a:ln w="9525" algn="ctr">
            <a:noFill/>
            <a:miter lim="800000"/>
            <a:headEnd/>
            <a:tailEnd/>
          </a:ln>
          <a:effectLst/>
        </p:spPr>
        <p:txBody>
          <a:bodyPr wrap="none" lIns="82124" tIns="41061" rIns="82124" bIns="41061" anchor="b">
            <a:spAutoFit/>
          </a:bodyPr>
          <a:lstStyle/>
          <a:p>
            <a:pPr algn="r" defTabSz="814388" eaLnBrk="0" fontAlgn="base" hangingPunct="0">
              <a:spcBef>
                <a:spcPct val="0"/>
              </a:spcBef>
              <a:spcAft>
                <a:spcPct val="0"/>
              </a:spcAft>
              <a:defRPr/>
            </a:pPr>
            <a:r>
              <a:rPr lang="en-US" sz="700" dirty="0">
                <a:solidFill>
                  <a:srgbClr val="999999"/>
                </a:solidFill>
              </a:rPr>
              <a:t>IUWNE v1.0—4-</a:t>
            </a:r>
            <a:fld id="{DA85FCFC-95C5-477B-ADE2-E834F22D78F6}" type="slidenum">
              <a:rPr lang="en-US" sz="700">
                <a:solidFill>
                  <a:srgbClr val="999999"/>
                </a:solidFill>
              </a:rPr>
              <a:pPr algn="r" defTabSz="814388" eaLnBrk="0" fontAlgn="base" hangingPunct="0">
                <a:spcBef>
                  <a:spcPct val="0"/>
                </a:spcBef>
                <a:spcAft>
                  <a:spcPct val="0"/>
                </a:spcAft>
                <a:defRPr/>
              </a:pPr>
              <a:t>‹#›</a:t>
            </a:fld>
            <a:endParaRPr lang="en-US" sz="700" dirty="0">
              <a:solidFill>
                <a:srgbClr val="999999"/>
              </a:solidFill>
            </a:endParaRPr>
          </a:p>
        </p:txBody>
      </p:sp>
      <p:sp>
        <p:nvSpPr>
          <p:cNvPr id="75782" name="Rectangle 6"/>
          <p:cNvSpPr>
            <a:spLocks noGrp="1" noChangeArrowheads="1"/>
          </p:cNvSpPr>
          <p:nvPr>
            <p:ph type="ctrTitle"/>
          </p:nvPr>
        </p:nvSpPr>
        <p:spPr bwMode="white">
          <a:xfrm>
            <a:off x="867608" y="3390900"/>
            <a:ext cx="9247425" cy="420688"/>
          </a:xfrm>
          <a:ln/>
        </p:spPr>
        <p:txBody>
          <a:bodyPr anchor="t"/>
          <a:lstStyle>
            <a:lvl1pPr>
              <a:defRPr sz="2000">
                <a:solidFill>
                  <a:schemeClr val="bg2"/>
                </a:solidFill>
              </a:defRPr>
            </a:lvl1pPr>
          </a:lstStyle>
          <a:p>
            <a:r>
              <a:rPr lang="en-US"/>
              <a:t>Module Title, Size 20</a:t>
            </a:r>
          </a:p>
        </p:txBody>
      </p:sp>
      <p:sp>
        <p:nvSpPr>
          <p:cNvPr id="75783" name="Rectangle 7"/>
          <p:cNvSpPr>
            <a:spLocks noGrp="1" noChangeArrowheads="1"/>
          </p:cNvSpPr>
          <p:nvPr>
            <p:ph type="subTitle" idx="1"/>
          </p:nvPr>
        </p:nvSpPr>
        <p:spPr>
          <a:xfrm>
            <a:off x="867608" y="1312863"/>
            <a:ext cx="4727402" cy="841375"/>
          </a:xfrm>
          <a:ln/>
        </p:spPr>
        <p:txBody>
          <a:bodyPr anchor="ctr"/>
          <a:lstStyle>
            <a:lvl1pPr>
              <a:lnSpc>
                <a:spcPct val="90000"/>
              </a:lnSpc>
              <a:spcBef>
                <a:spcPct val="0"/>
              </a:spcBef>
              <a:defRPr sz="3000">
                <a:solidFill>
                  <a:schemeClr val="bg1"/>
                </a:solidFill>
              </a:defRPr>
            </a:lvl1pPr>
          </a:lstStyle>
          <a:p>
            <a:r>
              <a:rPr lang="en-US"/>
              <a:t>Lesson Title,</a:t>
            </a:r>
            <a:br>
              <a:rPr lang="en-US"/>
            </a:br>
            <a:r>
              <a:rPr lang="en-US"/>
              <a:t>Size 30</a:t>
            </a:r>
          </a:p>
        </p:txBody>
      </p:sp>
    </p:spTree>
    <p:extLst>
      <p:ext uri="{BB962C8B-B14F-4D97-AF65-F5344CB8AC3E}">
        <p14:creationId xmlns:p14="http://schemas.microsoft.com/office/powerpoint/2010/main" val="3507211058"/>
      </p:ext>
    </p:extLst>
  </p:cSld>
  <p:clrMapOvr>
    <a:masterClrMapping/>
  </p:clrMapOvr>
  <p:timing>
    <p:tnLst>
      <p:par>
        <p:cTn xmlns:p14="http://schemas.microsoft.com/office/powerpoint/2010/mai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823976"/>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34" name="Rectangle 33"/>
          <p:cNvSpPr>
            <a:spLocks noChangeArrowheads="1"/>
          </p:cNvSpPr>
          <p:nvPr userDrawn="1"/>
        </p:nvSpPr>
        <p:spPr bwMode="black">
          <a:xfrm>
            <a:off x="5884495" y="5844550"/>
            <a:ext cx="41443" cy="157016"/>
          </a:xfrm>
          <a:prstGeom prst="rect">
            <a:avLst/>
          </a:prstGeom>
          <a:solidFill>
            <a:schemeClr val="bg1"/>
          </a:solidFill>
          <a:ln w="9525">
            <a:noFill/>
            <a:miter lim="800000"/>
            <a:headEnd/>
            <a:tailEnd/>
          </a:ln>
        </p:spPr>
        <p:txBody>
          <a:bodyPr/>
          <a:lstStyle/>
          <a:p>
            <a:endParaRPr lang="en-US" dirty="0">
              <a:solidFill>
                <a:srgbClr val="0096D6"/>
              </a:solidFill>
              <a:latin typeface="+mj-lt"/>
            </a:endParaRPr>
          </a:p>
        </p:txBody>
      </p:sp>
      <p:sp>
        <p:nvSpPr>
          <p:cNvPr id="35" name="Freeform 34"/>
          <p:cNvSpPr>
            <a:spLocks/>
          </p:cNvSpPr>
          <p:nvPr userDrawn="1"/>
        </p:nvSpPr>
        <p:spPr bwMode="black">
          <a:xfrm>
            <a:off x="6125923"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6" name="Freeform 35"/>
          <p:cNvSpPr>
            <a:spLocks/>
          </p:cNvSpPr>
          <p:nvPr userDrawn="1"/>
        </p:nvSpPr>
        <p:spPr bwMode="black">
          <a:xfrm>
            <a:off x="5711014"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7" name="Freeform 36"/>
          <p:cNvSpPr>
            <a:spLocks noEditPoints="1"/>
          </p:cNvSpPr>
          <p:nvPr userDrawn="1"/>
        </p:nvSpPr>
        <p:spPr bwMode="black">
          <a:xfrm>
            <a:off x="6289284"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8" name="Freeform 37"/>
          <p:cNvSpPr>
            <a:spLocks/>
          </p:cNvSpPr>
          <p:nvPr userDrawn="1"/>
        </p:nvSpPr>
        <p:spPr bwMode="black">
          <a:xfrm>
            <a:off x="5979427"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9" name="Freeform 38"/>
          <p:cNvSpPr>
            <a:spLocks/>
          </p:cNvSpPr>
          <p:nvPr userDrawn="1"/>
        </p:nvSpPr>
        <p:spPr bwMode="black">
          <a:xfrm>
            <a:off x="5628610"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0" name="Freeform 39"/>
          <p:cNvSpPr>
            <a:spLocks/>
          </p:cNvSpPr>
          <p:nvPr userDrawn="1"/>
        </p:nvSpPr>
        <p:spPr bwMode="black">
          <a:xfrm>
            <a:off x="5737999"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1" name="Freeform 40"/>
          <p:cNvSpPr>
            <a:spLocks/>
          </p:cNvSpPr>
          <p:nvPr userDrawn="1"/>
        </p:nvSpPr>
        <p:spPr bwMode="black">
          <a:xfrm>
            <a:off x="5845462"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2" name="Freeform 41"/>
          <p:cNvSpPr>
            <a:spLocks/>
          </p:cNvSpPr>
          <p:nvPr userDrawn="1"/>
        </p:nvSpPr>
        <p:spPr bwMode="black">
          <a:xfrm>
            <a:off x="5954851"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3" name="Freeform 42"/>
          <p:cNvSpPr>
            <a:spLocks/>
          </p:cNvSpPr>
          <p:nvPr userDrawn="1"/>
        </p:nvSpPr>
        <p:spPr bwMode="black">
          <a:xfrm>
            <a:off x="6061831"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4" name="Freeform 43"/>
          <p:cNvSpPr>
            <a:spLocks/>
          </p:cNvSpPr>
          <p:nvPr userDrawn="1"/>
        </p:nvSpPr>
        <p:spPr bwMode="black">
          <a:xfrm>
            <a:off x="6171221"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5" name="Freeform 44"/>
          <p:cNvSpPr>
            <a:spLocks/>
          </p:cNvSpPr>
          <p:nvPr userDrawn="1"/>
        </p:nvSpPr>
        <p:spPr bwMode="black">
          <a:xfrm>
            <a:off x="6280611"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6" name="Freeform 45"/>
          <p:cNvSpPr>
            <a:spLocks/>
          </p:cNvSpPr>
          <p:nvPr userDrawn="1"/>
        </p:nvSpPr>
        <p:spPr bwMode="black">
          <a:xfrm>
            <a:off x="6388072"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7" name="Freeform 46"/>
          <p:cNvSpPr>
            <a:spLocks/>
          </p:cNvSpPr>
          <p:nvPr userDrawn="1"/>
        </p:nvSpPr>
        <p:spPr bwMode="black">
          <a:xfrm>
            <a:off x="6497462"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700"/>
                                        <p:tgtEl>
                                          <p:spTgt spid="3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700"/>
                                        <p:tgtEl>
                                          <p:spTgt spid="4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700"/>
                                        <p:tgtEl>
                                          <p:spTgt spid="4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700"/>
                                        <p:tgtEl>
                                          <p:spTgt spid="4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700"/>
                                        <p:tgtEl>
                                          <p:spTgt spid="47"/>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00"/>
                                        <p:tgtEl>
                                          <p:spTgt spid="4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00"/>
                                        <p:tgtEl>
                                          <p:spTgt spid="4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700"/>
                                        <p:tgtEl>
                                          <p:spTgt spid="44"/>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700"/>
                                        <p:tgtEl>
                                          <p:spTgt spid="46"/>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3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4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43"/>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45"/>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47"/>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4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4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44"/>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46"/>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700"/>
                                        <p:tgtEl>
                                          <p:spTgt spid="3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700"/>
                                        <p:tgtEl>
                                          <p:spTgt spid="3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700"/>
                                        <p:tgtEl>
                                          <p:spTgt spid="3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700"/>
                                        <p:tgtEl>
                                          <p:spTgt spid="3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30275334"/>
      </p:ext>
    </p:extLst>
  </p:cSld>
  <p:clrMapOvr>
    <a:masterClrMapping/>
  </p:clrMapOvr>
  <p:timing>
    <p:tnLst>
      <p:par>
        <p:cTn xmlns:p14="http://schemas.microsoft.com/office/powerpoint/2010/mai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781176"/>
            <a:ext cx="5190831"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781176"/>
            <a:ext cx="5190832"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1112628"/>
      </p:ext>
    </p:extLst>
  </p:cSld>
  <p:clrMapOvr>
    <a:masterClrMapping/>
  </p:clrMapOvr>
  <p:timing>
    <p:tnLst>
      <p:par>
        <p:cTn xmlns:p14="http://schemas.microsoft.com/office/powerpoint/2010/mai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8158211"/>
      </p:ext>
    </p:extLst>
  </p:cSld>
  <p:clrMapOvr>
    <a:masterClrMapping/>
  </p:clrMapOvr>
  <p:timing>
    <p:tnLst>
      <p:par>
        <p:cTn xmlns:p14="http://schemas.microsoft.com/office/powerpoint/2010/mai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779775"/>
      </p:ext>
    </p:extLst>
  </p:cSld>
  <p:clrMapOvr>
    <a:masterClrMapping/>
  </p:clrMapOvr>
  <p:timing>
    <p:tnLst>
      <p:par>
        <p:cTn xmlns:p14="http://schemas.microsoft.com/office/powerpoint/2010/mai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807808"/>
      </p:ext>
    </p:extLst>
  </p:cSld>
  <p:clrMapOvr>
    <a:masterClrMapping/>
  </p:clrMapOvr>
  <p:timing>
    <p:tnLst>
      <p:par>
        <p:cTn xmlns:p14="http://schemas.microsoft.com/office/powerpoint/2010/mai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7170300"/>
      </p:ext>
    </p:extLst>
  </p:cSld>
  <p:clrMapOvr>
    <a:masterClrMapping/>
  </p:clrMapOvr>
  <p:timing>
    <p:tnLst>
      <p:par>
        <p:cTn xmlns:p14="http://schemas.microsoft.com/office/powerpoint/2010/mai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47534645"/>
      </p:ext>
    </p:extLst>
  </p:cSld>
  <p:clrMapOvr>
    <a:masterClrMapping/>
  </p:clrMapOvr>
  <p:timing>
    <p:tnLst>
      <p:par>
        <p:cTn xmlns:p14="http://schemas.microsoft.com/office/powerpoint/2010/mai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9528970"/>
      </p:ext>
    </p:extLst>
  </p:cSld>
  <p:clrMapOvr>
    <a:masterClrMapping/>
  </p:clrMapOvr>
  <p:timing>
    <p:tnLst>
      <p:par>
        <p:cTn xmlns:p14="http://schemas.microsoft.com/office/powerpoint/2010/mai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885" y="457200"/>
            <a:ext cx="2712860" cy="489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3957" y="457200"/>
            <a:ext cx="7941781" cy="489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747600"/>
      </p:ext>
    </p:extLst>
  </p:cSld>
  <p:clrMapOvr>
    <a:masterClrMapping/>
  </p:clrMapOvr>
  <p:timing>
    <p:tnLst>
      <p:par>
        <p:cTn xmlns:p14="http://schemas.microsoft.com/office/powerpoint/2010/mai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73957" y="1520825"/>
            <a:ext cx="10584809" cy="1709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73957" y="3382964"/>
            <a:ext cx="10584809" cy="1709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0008935"/>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34" name="TextBox 33"/>
          <p:cNvSpPr txBox="1"/>
          <p:nvPr userDrawn="1"/>
        </p:nvSpPr>
        <p:spPr>
          <a:xfrm>
            <a:off x="859364" y="3060489"/>
            <a:ext cx="2467342"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pic>
        <p:nvPicPr>
          <p:cNvPr id="21"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6643867" y="3078071"/>
            <a:ext cx="4747501" cy="79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10" presetClass="entr" presetSubtype="0" fill="hold" nodeType="withEffect">
                                  <p:stCondLst>
                                    <p:cond delay="75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873956" y="457200"/>
            <a:ext cx="10857788"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520825"/>
            <a:ext cx="10584809" cy="1709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73957" y="3382964"/>
            <a:ext cx="10584809" cy="1709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5861556"/>
      </p:ext>
    </p:extLst>
  </p:cSld>
  <p:clrMapOvr>
    <a:masterClrMapping/>
  </p:clrMapOvr>
  <p:timing>
    <p:tnLst>
      <p:par>
        <p:cTn xmlns:p14="http://schemas.microsoft.com/office/powerpoint/2010/mai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7008574" cy="3144838"/>
          </a:xfrm>
          <a:prstGeom prst="rect">
            <a:avLst/>
          </a:prstGeom>
          <a:solidFill>
            <a:srgbClr val="015F85"/>
          </a:solidFill>
          <a:ln w="25400" algn="ctr">
            <a:noFill/>
            <a:miter lim="800000"/>
            <a:headEnd/>
            <a:tailEnd/>
          </a:ln>
          <a:effectLst/>
        </p:spPr>
        <p:txBody>
          <a:bodyPr wrap="none" anchor="ctr"/>
          <a:lstStyle/>
          <a:p>
            <a:pPr eaLnBrk="0" fontAlgn="base" hangingPunct="0">
              <a:lnSpc>
                <a:spcPct val="90000"/>
              </a:lnSpc>
              <a:spcBef>
                <a:spcPct val="0"/>
              </a:spcBef>
              <a:spcAft>
                <a:spcPct val="0"/>
              </a:spcAft>
              <a:defRPr/>
            </a:pPr>
            <a:endParaRPr lang="en-US" sz="3000" b="1" dirty="0">
              <a:solidFill>
                <a:srgbClr val="000000"/>
              </a:solidFill>
            </a:endParaRPr>
          </a:p>
        </p:txBody>
      </p:sp>
      <p:pic>
        <p:nvPicPr>
          <p:cNvPr id="5" name="Picture 3" descr="MAE00784"/>
          <p:cNvPicPr preferRelativeResize="0">
            <a:picLocks noChangeAspect="1" noChangeArrowheads="1"/>
          </p:cNvPicPr>
          <p:nvPr/>
        </p:nvPicPr>
        <p:blipFill>
          <a:blip r:embed="rId2" cstate="print"/>
          <a:srcRect/>
          <a:stretch>
            <a:fillRect/>
          </a:stretch>
        </p:blipFill>
        <p:spPr bwMode="auto">
          <a:xfrm>
            <a:off x="6949323" y="0"/>
            <a:ext cx="5239502" cy="3144838"/>
          </a:xfrm>
          <a:prstGeom prst="rect">
            <a:avLst/>
          </a:prstGeom>
          <a:noFill/>
          <a:ln w="9525">
            <a:noFill/>
            <a:miter lim="800000"/>
            <a:headEnd/>
            <a:tailEnd/>
          </a:ln>
        </p:spPr>
      </p:pic>
      <p:sp>
        <p:nvSpPr>
          <p:cNvPr id="6" name="Rectangle 4"/>
          <p:cNvSpPr>
            <a:spLocks noChangeArrowheads="1"/>
          </p:cNvSpPr>
          <p:nvPr/>
        </p:nvSpPr>
        <p:spPr bwMode="auto">
          <a:xfrm>
            <a:off x="370322" y="6670529"/>
            <a:ext cx="2041365" cy="190646"/>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spcBef>
                <a:spcPct val="0"/>
              </a:spcBef>
              <a:spcAft>
                <a:spcPct val="0"/>
              </a:spcAft>
              <a:defRPr/>
            </a:pPr>
            <a:r>
              <a:rPr lang="en-US" sz="700" dirty="0">
                <a:solidFill>
                  <a:srgbClr val="999999"/>
                </a:solidFill>
              </a:rPr>
              <a:t>© 2008 Cisco Systems, Inc. All rights reserved.</a:t>
            </a:r>
          </a:p>
        </p:txBody>
      </p:sp>
      <p:sp>
        <p:nvSpPr>
          <p:cNvPr id="7" name="Rectangle 5"/>
          <p:cNvSpPr>
            <a:spLocks noChangeArrowheads="1"/>
          </p:cNvSpPr>
          <p:nvPr/>
        </p:nvSpPr>
        <p:spPr bwMode="auto">
          <a:xfrm>
            <a:off x="10946120" y="6670529"/>
            <a:ext cx="940102" cy="190646"/>
          </a:xfrm>
          <a:prstGeom prst="rect">
            <a:avLst/>
          </a:prstGeom>
          <a:noFill/>
          <a:ln w="9525" algn="ctr">
            <a:noFill/>
            <a:miter lim="800000"/>
            <a:headEnd/>
            <a:tailEnd/>
          </a:ln>
          <a:effectLst/>
        </p:spPr>
        <p:txBody>
          <a:bodyPr wrap="none" lIns="82124" tIns="41061" rIns="82124" bIns="41061" anchor="b">
            <a:spAutoFit/>
          </a:bodyPr>
          <a:lstStyle/>
          <a:p>
            <a:pPr algn="r" defTabSz="814388" eaLnBrk="0" fontAlgn="base" hangingPunct="0">
              <a:spcBef>
                <a:spcPct val="0"/>
              </a:spcBef>
              <a:spcAft>
                <a:spcPct val="0"/>
              </a:spcAft>
              <a:defRPr/>
            </a:pPr>
            <a:r>
              <a:rPr lang="en-US" sz="700" dirty="0">
                <a:solidFill>
                  <a:srgbClr val="999999"/>
                </a:solidFill>
              </a:rPr>
              <a:t>IUWNE v1.0—4-</a:t>
            </a:r>
            <a:fld id="{CA00C240-221B-45DF-A1DB-9C6ABA438A65}" type="slidenum">
              <a:rPr lang="en-US" sz="700">
                <a:solidFill>
                  <a:srgbClr val="999999"/>
                </a:solidFill>
              </a:rPr>
              <a:pPr algn="r" defTabSz="814388" eaLnBrk="0" fontAlgn="base" hangingPunct="0">
                <a:spcBef>
                  <a:spcPct val="0"/>
                </a:spcBef>
                <a:spcAft>
                  <a:spcPct val="0"/>
                </a:spcAft>
                <a:defRPr/>
              </a:pPr>
              <a:t>‹#›</a:t>
            </a:fld>
            <a:endParaRPr lang="en-US" sz="700" dirty="0">
              <a:solidFill>
                <a:srgbClr val="999999"/>
              </a:solidFill>
            </a:endParaRPr>
          </a:p>
        </p:txBody>
      </p:sp>
      <p:sp>
        <p:nvSpPr>
          <p:cNvPr id="75782" name="Rectangle 6"/>
          <p:cNvSpPr>
            <a:spLocks noGrp="1" noChangeArrowheads="1"/>
          </p:cNvSpPr>
          <p:nvPr>
            <p:ph type="ctrTitle"/>
          </p:nvPr>
        </p:nvSpPr>
        <p:spPr bwMode="white">
          <a:xfrm>
            <a:off x="867608" y="3390900"/>
            <a:ext cx="9247425" cy="420688"/>
          </a:xfrm>
          <a:ln/>
        </p:spPr>
        <p:txBody>
          <a:bodyPr anchor="t"/>
          <a:lstStyle>
            <a:lvl1pPr>
              <a:defRPr sz="2000">
                <a:solidFill>
                  <a:schemeClr val="bg2"/>
                </a:solidFill>
              </a:defRPr>
            </a:lvl1pPr>
          </a:lstStyle>
          <a:p>
            <a:r>
              <a:rPr lang="en-US"/>
              <a:t>Module Title, Size 20</a:t>
            </a:r>
          </a:p>
        </p:txBody>
      </p:sp>
      <p:sp>
        <p:nvSpPr>
          <p:cNvPr id="75783" name="Rectangle 7"/>
          <p:cNvSpPr>
            <a:spLocks noGrp="1" noChangeArrowheads="1"/>
          </p:cNvSpPr>
          <p:nvPr>
            <p:ph type="subTitle" idx="1"/>
          </p:nvPr>
        </p:nvSpPr>
        <p:spPr>
          <a:xfrm>
            <a:off x="867608" y="1312863"/>
            <a:ext cx="4727402" cy="841375"/>
          </a:xfrm>
          <a:ln/>
        </p:spPr>
        <p:txBody>
          <a:bodyPr anchor="ctr"/>
          <a:lstStyle>
            <a:lvl1pPr>
              <a:lnSpc>
                <a:spcPct val="90000"/>
              </a:lnSpc>
              <a:spcBef>
                <a:spcPct val="0"/>
              </a:spcBef>
              <a:defRPr sz="3000">
                <a:solidFill>
                  <a:schemeClr val="bg1"/>
                </a:solidFill>
              </a:defRPr>
            </a:lvl1pPr>
          </a:lstStyle>
          <a:p>
            <a:r>
              <a:rPr lang="en-US"/>
              <a:t>Lesson Title,</a:t>
            </a:r>
            <a:br>
              <a:rPr lang="en-US"/>
            </a:br>
            <a:r>
              <a:rPr lang="en-US"/>
              <a:t>Size 30</a:t>
            </a:r>
          </a:p>
        </p:txBody>
      </p:sp>
    </p:spTree>
    <p:extLst>
      <p:ext uri="{BB962C8B-B14F-4D97-AF65-F5344CB8AC3E}">
        <p14:creationId xmlns:p14="http://schemas.microsoft.com/office/powerpoint/2010/main" val="2400299225"/>
      </p:ext>
    </p:extLst>
  </p:cSld>
  <p:clrMapOvr>
    <a:masterClrMapping/>
  </p:clrMapOvr>
  <p:timing>
    <p:tnLst>
      <p:par>
        <p:cTn xmlns:p14="http://schemas.microsoft.com/office/powerpoint/2010/mai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6705762"/>
      </p:ext>
    </p:extLst>
  </p:cSld>
  <p:clrMapOvr>
    <a:masterClrMapping/>
  </p:clrMapOvr>
  <p:timing>
    <p:tnLst>
      <p:par>
        <p:cTn xmlns:p14="http://schemas.microsoft.com/office/powerpoint/2010/mai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02151334"/>
      </p:ext>
    </p:extLst>
  </p:cSld>
  <p:clrMapOvr>
    <a:masterClrMapping/>
  </p:clrMapOvr>
  <p:timing>
    <p:tnLst>
      <p:par>
        <p:cTn xmlns:p14="http://schemas.microsoft.com/office/powerpoint/2010/mai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781176"/>
            <a:ext cx="5190831"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781176"/>
            <a:ext cx="5190832"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2752132"/>
      </p:ext>
    </p:extLst>
  </p:cSld>
  <p:clrMapOvr>
    <a:masterClrMapping/>
  </p:clrMapOvr>
  <p:timing>
    <p:tnLst>
      <p:par>
        <p:cTn xmlns:p14="http://schemas.microsoft.com/office/powerpoint/2010/mai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4092456"/>
      </p:ext>
    </p:extLst>
  </p:cSld>
  <p:clrMapOvr>
    <a:masterClrMapping/>
  </p:clrMapOvr>
  <p:timing>
    <p:tnLst>
      <p:par>
        <p:cTn xmlns:p14="http://schemas.microsoft.com/office/powerpoint/2010/mai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6355714"/>
      </p:ext>
    </p:extLst>
  </p:cSld>
  <p:clrMapOvr>
    <a:masterClrMapping/>
  </p:clrMapOvr>
  <p:timing>
    <p:tnLst>
      <p:par>
        <p:cTn xmlns:p14="http://schemas.microsoft.com/office/powerpoint/2010/mai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23785"/>
      </p:ext>
    </p:extLst>
  </p:cSld>
  <p:clrMapOvr>
    <a:masterClrMapping/>
  </p:clrMapOvr>
  <p:timing>
    <p:tnLst>
      <p:par>
        <p:cTn xmlns:p14="http://schemas.microsoft.com/office/powerpoint/2010/mai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31732455"/>
      </p:ext>
    </p:extLst>
  </p:cSld>
  <p:clrMapOvr>
    <a:masterClrMapping/>
  </p:clrMapOvr>
  <p:timing>
    <p:tnLst>
      <p:par>
        <p:cTn xmlns:p14="http://schemas.microsoft.com/office/powerpoint/2010/mai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9662960"/>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_impact X logo">
    <p:spTree>
      <p:nvGrpSpPr>
        <p:cNvPr id="1" name=""/>
        <p:cNvGrpSpPr/>
        <p:nvPr/>
      </p:nvGrpSpPr>
      <p:grpSpPr>
        <a:xfrm>
          <a:off x="0" y="0"/>
          <a:ext cx="0" cy="0"/>
          <a:chOff x="0" y="0"/>
          <a:chExt cx="0" cy="0"/>
        </a:xfrm>
      </p:grpSpPr>
      <p:sp>
        <p:nvSpPr>
          <p:cNvPr id="2" name="Title 1"/>
          <p:cNvSpPr>
            <a:spLocks noGrp="1"/>
          </p:cNvSpPr>
          <p:nvPr>
            <p:ph type="title"/>
          </p:nvPr>
        </p:nvSpPr>
        <p:spPr>
          <a:xfrm>
            <a:off x="306190" y="254090"/>
            <a:ext cx="11448832" cy="838200"/>
          </a:xfrm>
        </p:spPr>
        <p:txBody>
          <a:bodyPr anchor="ctr"/>
          <a:lstStyle>
            <a:lvl1pPr marL="0" algn="l" defTabSz="914219" rtl="0" eaLnBrk="1" fontAlgn="base" latinLnBrk="0" hangingPunct="1">
              <a:lnSpc>
                <a:spcPct val="80000"/>
              </a:lnSpc>
              <a:spcBef>
                <a:spcPct val="0"/>
              </a:spcBef>
              <a:spcAft>
                <a:spcPct val="0"/>
              </a:spcAft>
              <a:buNone/>
              <a:defRPr lang="en-US" sz="3600" b="0" kern="1200" spc="0" baseline="0" dirty="0">
                <a:solidFill>
                  <a:schemeClr val="bg1"/>
                </a:solidFill>
                <a:latin typeface="+mj-lt"/>
                <a:ea typeface="ＭＳ Ｐゴシック" charset="-128"/>
                <a:cs typeface="ＭＳ Ｐゴシック" charset="-128"/>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19534" y="1600590"/>
            <a:ext cx="11435488" cy="4708770"/>
          </a:xfrm>
        </p:spPr>
        <p:txBody>
          <a:bodyPr/>
          <a:lstStyle>
            <a:lvl1pPr>
              <a:lnSpc>
                <a:spcPct val="95000"/>
              </a:lnSpc>
              <a:spcBef>
                <a:spcPts val="1480"/>
              </a:spcBef>
              <a:buClr>
                <a:schemeClr val="tx1"/>
              </a:buClr>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rotWithShape="1">
          <a:blip r:embed="rId2" cstate="screen">
            <a:lum bright="70000" contrast="-70000"/>
            <a:extLst>
              <a:ext uri="{28A0092B-C50C-407E-A947-70E740481C1C}">
                <a14:useLocalDpi xmlns:a14="http://schemas.microsoft.com/office/drawing/2010/main" val="0"/>
              </a:ext>
            </a:extLst>
          </a:blip>
          <a:srcRect/>
          <a:stretch/>
        </p:blipFill>
        <p:spPr>
          <a:xfrm>
            <a:off x="9440503" y="42828"/>
            <a:ext cx="2769335" cy="6928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64014803"/>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p:transition>
        <p:wipe dir="r"/>
      </p:transition>
    </mc:Fallback>
  </mc:AlternateContent>
  <p:timing>
    <p:tnLst>
      <p:par>
        <p:cTn xmlns:p14="http://schemas.microsoft.com/office/powerpoint/2010/mai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0178031"/>
      </p:ext>
    </p:extLst>
  </p:cSld>
  <p:clrMapOvr>
    <a:masterClrMapping/>
  </p:clrMapOvr>
  <p:timing>
    <p:tnLst>
      <p:par>
        <p:cTn xmlns:p14="http://schemas.microsoft.com/office/powerpoint/2010/mai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885" y="457200"/>
            <a:ext cx="2712860" cy="489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3957" y="457200"/>
            <a:ext cx="7941781" cy="489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8961771"/>
      </p:ext>
    </p:extLst>
  </p:cSld>
  <p:clrMapOvr>
    <a:masterClrMapping/>
  </p:clrMapOvr>
  <p:timing>
    <p:tnLst>
      <p:par>
        <p:cTn xmlns:p14="http://schemas.microsoft.com/office/powerpoint/2010/mai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3" name="Content Placeholder 2"/>
          <p:cNvSpPr>
            <a:spLocks noGrp="1"/>
          </p:cNvSpPr>
          <p:nvPr>
            <p:ph idx="1"/>
          </p:nvPr>
        </p:nvSpPr>
        <p:spPr>
          <a:xfrm>
            <a:off x="445012" y="1446757"/>
            <a:ext cx="11202066" cy="4954044"/>
          </a:xfrm>
        </p:spPr>
        <p:txBody>
          <a:bodyPr lIns="91440" tIns="45720" rIns="91440" bIns="45720"/>
          <a:lstStyle>
            <a:lvl1pPr>
              <a:spcBef>
                <a:spcPts val="800"/>
              </a:spcBef>
              <a:buClr>
                <a:srgbClr val="168ACB"/>
              </a:buClr>
              <a:defRPr>
                <a:solidFill>
                  <a:srgbClr val="000000"/>
                </a:solidFill>
              </a:defRPr>
            </a:lvl1pPr>
            <a:lvl2pPr>
              <a:spcBef>
                <a:spcPts val="533"/>
              </a:spcBef>
              <a:defRPr>
                <a:solidFill>
                  <a:srgbClr val="000000"/>
                </a:solidFill>
              </a:defRPr>
            </a:lvl2pPr>
            <a:lvl3pPr>
              <a:lnSpc>
                <a:spcPct val="90000"/>
              </a:lnSpc>
              <a:spcBef>
                <a:spcPts val="267"/>
              </a:spcBef>
              <a:defRPr>
                <a:solidFill>
                  <a:srgbClr val="000000"/>
                </a:solidFill>
              </a:defRPr>
            </a:lvl3pPr>
            <a:lvl4pPr>
              <a:lnSpc>
                <a:spcPct val="90000"/>
              </a:lnSpc>
              <a:spcBef>
                <a:spcPts val="267"/>
              </a:spcBef>
              <a:defRPr>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365250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Tree>
    <p:extLst>
      <p:ext uri="{BB962C8B-B14F-4D97-AF65-F5344CB8AC3E}">
        <p14:creationId xmlns:p14="http://schemas.microsoft.com/office/powerpoint/2010/main" val="68190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and Subtitle and Bullet">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12197289" cy="1572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5012" y="55192"/>
            <a:ext cx="11214596" cy="1020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3" name="Content Placeholder 2"/>
          <p:cNvSpPr>
            <a:spLocks noGrp="1"/>
          </p:cNvSpPr>
          <p:nvPr>
            <p:ph idx="1"/>
          </p:nvPr>
        </p:nvSpPr>
        <p:spPr>
          <a:xfrm>
            <a:off x="445012" y="1767418"/>
            <a:ext cx="11214596" cy="4606041"/>
          </a:xfrm>
        </p:spPr>
        <p:txBody>
          <a:bodyPr lIns="91440" tIns="45720" rIns="91440" bIns="45720"/>
          <a:lstStyle>
            <a:lvl1pPr>
              <a:spcBef>
                <a:spcPts val="1600"/>
              </a:spcBef>
              <a:buClr>
                <a:srgbClr val="168ACB"/>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chemeClr val="tx2"/>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6" name="Text Placeholder 5"/>
          <p:cNvSpPr>
            <a:spLocks noGrp="1"/>
          </p:cNvSpPr>
          <p:nvPr>
            <p:ph type="body" sz="quarter" idx="10"/>
          </p:nvPr>
        </p:nvSpPr>
        <p:spPr>
          <a:xfrm>
            <a:off x="439842" y="1043177"/>
            <a:ext cx="11201530"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bg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369881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12197289" cy="1572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6" name="Text Placeholder 5"/>
          <p:cNvSpPr>
            <a:spLocks noGrp="1"/>
          </p:cNvSpPr>
          <p:nvPr>
            <p:ph type="body" sz="quarter" idx="10"/>
          </p:nvPr>
        </p:nvSpPr>
        <p:spPr>
          <a:xfrm>
            <a:off x="438798" y="1043177"/>
            <a:ext cx="11201530"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bg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176955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and Subtitle 4 Heavy Graphics">
    <p:spTree>
      <p:nvGrpSpPr>
        <p:cNvPr id="1" name=""/>
        <p:cNvGrpSpPr/>
        <p:nvPr/>
      </p:nvGrpSpPr>
      <p:grpSpPr>
        <a:xfrm>
          <a:off x="0" y="0"/>
          <a:ext cx="0" cy="0"/>
          <a:chOff x="0" y="0"/>
          <a:chExt cx="0" cy="0"/>
        </a:xfrm>
      </p:grpSpPr>
      <p:sp>
        <p:nvSpPr>
          <p:cNvPr id="3" name="Rectangle 2"/>
          <p:cNvSpPr/>
          <p:nvPr userDrawn="1"/>
        </p:nvSpPr>
        <p:spPr bwMode="auto">
          <a:xfrm>
            <a:off x="0"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Text Placeholder 5"/>
          <p:cNvSpPr>
            <a:spLocks noGrp="1"/>
          </p:cNvSpPr>
          <p:nvPr>
            <p:ph type="body" sz="quarter" idx="10"/>
          </p:nvPr>
        </p:nvSpPr>
        <p:spPr>
          <a:xfrm>
            <a:off x="465328" y="760468"/>
            <a:ext cx="11204344"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accent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263988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Tree>
    <p:extLst>
      <p:ext uri="{BB962C8B-B14F-4D97-AF65-F5344CB8AC3E}">
        <p14:creationId xmlns:p14="http://schemas.microsoft.com/office/powerpoint/2010/main" val="70535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_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Content Placeholder 2"/>
          <p:cNvSpPr>
            <a:spLocks noGrp="1"/>
          </p:cNvSpPr>
          <p:nvPr>
            <p:ph idx="1"/>
          </p:nvPr>
        </p:nvSpPr>
        <p:spPr>
          <a:xfrm>
            <a:off x="445012" y="1446757"/>
            <a:ext cx="11202066" cy="4954044"/>
          </a:xfrm>
        </p:spPr>
        <p:txBody>
          <a:bodyPr lIns="91440" tIns="45720" rIns="91440" bIns="45720"/>
          <a:lstStyle>
            <a:lvl1pPr>
              <a:spcBef>
                <a:spcPts val="800"/>
              </a:spcBef>
              <a:buClr>
                <a:srgbClr val="168ACB"/>
              </a:buClr>
              <a:defRPr>
                <a:solidFill>
                  <a:srgbClr val="000000"/>
                </a:solidFill>
              </a:defRPr>
            </a:lvl1pPr>
            <a:lvl2pPr>
              <a:spcBef>
                <a:spcPts val="533"/>
              </a:spcBef>
              <a:defRPr>
                <a:solidFill>
                  <a:srgbClr val="000000"/>
                </a:solidFill>
              </a:defRPr>
            </a:lvl2pPr>
            <a:lvl3pPr>
              <a:lnSpc>
                <a:spcPct val="90000"/>
              </a:lnSpc>
              <a:spcBef>
                <a:spcPts val="267"/>
              </a:spcBef>
              <a:defRPr>
                <a:solidFill>
                  <a:srgbClr val="000000"/>
                </a:solidFill>
              </a:defRPr>
            </a:lvl3pPr>
            <a:lvl4pPr>
              <a:lnSpc>
                <a:spcPct val="90000"/>
              </a:lnSpc>
              <a:spcBef>
                <a:spcPts val="267"/>
              </a:spcBef>
              <a:defRPr>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7" name="Text Placeholder 5"/>
          <p:cNvSpPr>
            <a:spLocks noGrp="1"/>
          </p:cNvSpPr>
          <p:nvPr>
            <p:ph type="body" sz="quarter" idx="10"/>
          </p:nvPr>
        </p:nvSpPr>
        <p:spPr>
          <a:xfrm>
            <a:off x="465328" y="760468"/>
            <a:ext cx="11204344"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accent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283640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_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Content Placeholder 2"/>
          <p:cNvSpPr>
            <a:spLocks noGrp="1"/>
          </p:cNvSpPr>
          <p:nvPr>
            <p:ph idx="1"/>
          </p:nvPr>
        </p:nvSpPr>
        <p:spPr>
          <a:xfrm>
            <a:off x="445012" y="1446757"/>
            <a:ext cx="11202066" cy="4954044"/>
          </a:xfrm>
        </p:spPr>
        <p:txBody>
          <a:bodyPr lIns="91440" tIns="45720" rIns="91440" bIns="45720"/>
          <a:lstStyle>
            <a:lvl1pPr>
              <a:spcBef>
                <a:spcPts val="800"/>
              </a:spcBef>
              <a:buClr>
                <a:srgbClr val="168ACB"/>
              </a:buClr>
              <a:defRPr>
                <a:solidFill>
                  <a:srgbClr val="000000"/>
                </a:solidFill>
              </a:defRPr>
            </a:lvl1pPr>
            <a:lvl2pPr>
              <a:spcBef>
                <a:spcPts val="533"/>
              </a:spcBef>
              <a:defRPr>
                <a:solidFill>
                  <a:srgbClr val="000000"/>
                </a:solidFill>
              </a:defRPr>
            </a:lvl2pPr>
            <a:lvl3pPr>
              <a:lnSpc>
                <a:spcPct val="90000"/>
              </a:lnSpc>
              <a:spcBef>
                <a:spcPts val="267"/>
              </a:spcBef>
              <a:defRPr>
                <a:solidFill>
                  <a:srgbClr val="000000"/>
                </a:solidFill>
              </a:defRPr>
            </a:lvl3pPr>
            <a:lvl4pPr>
              <a:lnSpc>
                <a:spcPct val="90000"/>
              </a:lnSpc>
              <a:spcBef>
                <a:spcPts val="267"/>
              </a:spcBef>
              <a:defRPr>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428989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0"/>
            <a:ext cx="7008574" cy="3144838"/>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pic>
        <p:nvPicPr>
          <p:cNvPr id="75779" name="Picture 3" descr="MAE0078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323" y="0"/>
            <a:ext cx="5239502" cy="3144838"/>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6"/>
          <p:cNvSpPr>
            <a:spLocks noGrp="1" noChangeArrowheads="1"/>
          </p:cNvSpPr>
          <p:nvPr>
            <p:ph type="ctrTitle"/>
          </p:nvPr>
        </p:nvSpPr>
        <p:spPr bwMode="white">
          <a:xfrm>
            <a:off x="867608" y="3390900"/>
            <a:ext cx="9247425" cy="4206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nchor="t"/>
          <a:lstStyle>
            <a:lvl1pPr>
              <a:defRPr sz="2000">
                <a:solidFill>
                  <a:schemeClr val="bg2"/>
                </a:solidFill>
              </a:defRPr>
            </a:lvl1pPr>
          </a:lstStyle>
          <a:p>
            <a:pPr lvl="0"/>
            <a:r>
              <a:rPr lang="en-US" altLang="en-US" noProof="0" smtClean="0"/>
              <a:t>Module Title, Size 20</a:t>
            </a:r>
          </a:p>
        </p:txBody>
      </p:sp>
      <p:sp>
        <p:nvSpPr>
          <p:cNvPr id="75783" name="Rectangle 7"/>
          <p:cNvSpPr>
            <a:spLocks noGrp="1" noChangeArrowheads="1"/>
          </p:cNvSpPr>
          <p:nvPr>
            <p:ph type="subTitle" idx="1"/>
          </p:nvPr>
        </p:nvSpPr>
        <p:spPr>
          <a:xfrm>
            <a:off x="867608" y="1312863"/>
            <a:ext cx="4727402" cy="8413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rotWithShape="0">
                    <a:schemeClr val="tx1"/>
                  </a:outerShdw>
                </a:effectLst>
              </a14:hiddenEffects>
            </a:ext>
          </a:extLst>
        </p:spPr>
        <p:txBody>
          <a:bodyPr anchor="ctr"/>
          <a:lstStyle>
            <a:lvl1pPr>
              <a:lnSpc>
                <a:spcPct val="90000"/>
              </a:lnSpc>
              <a:spcBef>
                <a:spcPct val="0"/>
              </a:spcBef>
              <a:defRPr sz="3000">
                <a:solidFill>
                  <a:schemeClr val="bg1"/>
                </a:solidFill>
              </a:defRPr>
            </a:lvl1pPr>
          </a:lstStyle>
          <a:p>
            <a:pPr lvl="0"/>
            <a:r>
              <a:rPr lang="en-US" altLang="en-US" noProof="0" smtClean="0"/>
              <a:t>Lesson Title,</a:t>
            </a:r>
            <a:br>
              <a:rPr lang="en-US" altLang="en-US" noProof="0" smtClean="0"/>
            </a:br>
            <a:r>
              <a:rPr lang="en-US" altLang="en-US" noProof="0" smtClean="0"/>
              <a:t>Size 30</a:t>
            </a:r>
          </a:p>
        </p:txBody>
      </p:sp>
    </p:spTree>
    <p:extLst>
      <p:ext uri="{BB962C8B-B14F-4D97-AF65-F5344CB8AC3E}">
        <p14:creationId xmlns:p14="http://schemas.microsoft.com/office/powerpoint/2010/main" val="28600048"/>
      </p:ext>
    </p:extLst>
  </p:cSld>
  <p:clrMapOvr>
    <a:masterClrMapping/>
  </p:clrMapOvr>
  <p:timing>
    <p:tnLst>
      <p:par>
        <p:cTn xmlns:p14="http://schemas.microsoft.com/office/powerpoint/2010/mai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Content Placeholder 2"/>
          <p:cNvSpPr>
            <a:spLocks noGrp="1"/>
          </p:cNvSpPr>
          <p:nvPr>
            <p:ph idx="1"/>
          </p:nvPr>
        </p:nvSpPr>
        <p:spPr>
          <a:xfrm>
            <a:off x="538802" y="1446757"/>
            <a:ext cx="5237642" cy="4954044"/>
          </a:xfrm>
        </p:spPr>
        <p:txBody>
          <a:bodyPr rIns="91440"/>
          <a:lstStyle>
            <a:lvl1pPr>
              <a:spcBef>
                <a:spcPts val="1600"/>
              </a:spcBef>
              <a:buClr>
                <a:srgbClr val="168ACB"/>
              </a:buClr>
              <a:defRPr sz="2399">
                <a:solidFill>
                  <a:srgbClr val="000000"/>
                </a:solidFill>
              </a:defRPr>
            </a:lvl1pPr>
            <a:lvl2pPr>
              <a:spcBef>
                <a:spcPts val="533"/>
              </a:spcBef>
              <a:defRPr sz="2133">
                <a:solidFill>
                  <a:srgbClr val="000000"/>
                </a:solidFill>
              </a:defRPr>
            </a:lvl2pPr>
            <a:lvl3pPr>
              <a:spcBef>
                <a:spcPts val="267"/>
              </a:spcBef>
              <a:defRPr sz="1866">
                <a:solidFill>
                  <a:srgbClr val="000000"/>
                </a:solidFill>
              </a:defRPr>
            </a:lvl3pPr>
            <a:lvl4pPr>
              <a:spcBef>
                <a:spcPts val="267"/>
              </a:spcBef>
              <a:defRPr sz="1600">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7" name="Content Placeholder 6"/>
          <p:cNvSpPr>
            <a:spLocks noGrp="1"/>
          </p:cNvSpPr>
          <p:nvPr>
            <p:ph sz="quarter" idx="12"/>
          </p:nvPr>
        </p:nvSpPr>
        <p:spPr>
          <a:xfrm>
            <a:off x="6226899" y="1446757"/>
            <a:ext cx="4910492" cy="5016500"/>
          </a:xfrm>
        </p:spPr>
        <p:txBody>
          <a:bodyPr rIns="9144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8" name="Text Placeholder 5"/>
          <p:cNvSpPr>
            <a:spLocks noGrp="1"/>
          </p:cNvSpPr>
          <p:nvPr>
            <p:ph type="body" sz="quarter" idx="10"/>
          </p:nvPr>
        </p:nvSpPr>
        <p:spPr>
          <a:xfrm>
            <a:off x="465328" y="760468"/>
            <a:ext cx="11204344"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accent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123361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_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Content Placeholder 2"/>
          <p:cNvSpPr>
            <a:spLocks noGrp="1"/>
          </p:cNvSpPr>
          <p:nvPr>
            <p:ph idx="1"/>
          </p:nvPr>
        </p:nvSpPr>
        <p:spPr>
          <a:xfrm>
            <a:off x="538802" y="1446757"/>
            <a:ext cx="5237642" cy="4954044"/>
          </a:xfrm>
        </p:spPr>
        <p:txBody>
          <a:bodyPr rIns="91440"/>
          <a:lstStyle>
            <a:lvl1pPr>
              <a:spcBef>
                <a:spcPts val="1600"/>
              </a:spcBef>
              <a:buClr>
                <a:srgbClr val="168ACB"/>
              </a:buClr>
              <a:defRPr sz="2399">
                <a:solidFill>
                  <a:srgbClr val="000000"/>
                </a:solidFill>
              </a:defRPr>
            </a:lvl1pPr>
            <a:lvl2pPr>
              <a:spcBef>
                <a:spcPts val="533"/>
              </a:spcBef>
              <a:defRPr sz="2133">
                <a:solidFill>
                  <a:srgbClr val="000000"/>
                </a:solidFill>
              </a:defRPr>
            </a:lvl2pPr>
            <a:lvl3pPr>
              <a:spcBef>
                <a:spcPts val="267"/>
              </a:spcBef>
              <a:defRPr sz="1866">
                <a:solidFill>
                  <a:srgbClr val="000000"/>
                </a:solidFill>
              </a:defRPr>
            </a:lvl3pPr>
            <a:lvl4pPr>
              <a:spcBef>
                <a:spcPts val="267"/>
              </a:spcBef>
              <a:defRPr sz="1600">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7" name="Content Placeholder 6"/>
          <p:cNvSpPr>
            <a:spLocks noGrp="1"/>
          </p:cNvSpPr>
          <p:nvPr>
            <p:ph sz="quarter" idx="12"/>
          </p:nvPr>
        </p:nvSpPr>
        <p:spPr>
          <a:xfrm>
            <a:off x="6226899" y="1446757"/>
            <a:ext cx="4910492" cy="5016500"/>
          </a:xfrm>
        </p:spPr>
        <p:txBody>
          <a:bodyPr rIns="9144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98300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3" name="Content Placeholder 2"/>
          <p:cNvSpPr>
            <a:spLocks noGrp="1"/>
          </p:cNvSpPr>
          <p:nvPr>
            <p:ph idx="1"/>
          </p:nvPr>
        </p:nvSpPr>
        <p:spPr>
          <a:xfrm>
            <a:off x="538802" y="1446757"/>
            <a:ext cx="5237642" cy="4954044"/>
          </a:xfrm>
        </p:spPr>
        <p:txBody>
          <a:bodyPr rIns="91440"/>
          <a:lstStyle>
            <a:lvl1pPr>
              <a:spcBef>
                <a:spcPts val="1600"/>
              </a:spcBef>
              <a:buClr>
                <a:srgbClr val="168ACB"/>
              </a:buClr>
              <a:defRPr sz="2399">
                <a:solidFill>
                  <a:srgbClr val="000000"/>
                </a:solidFill>
              </a:defRPr>
            </a:lvl1pPr>
            <a:lvl2pPr>
              <a:spcBef>
                <a:spcPts val="533"/>
              </a:spcBef>
              <a:defRPr sz="2133">
                <a:solidFill>
                  <a:srgbClr val="000000"/>
                </a:solidFill>
              </a:defRPr>
            </a:lvl2pPr>
            <a:lvl3pPr>
              <a:spcBef>
                <a:spcPts val="267"/>
              </a:spcBef>
              <a:defRPr sz="1866">
                <a:solidFill>
                  <a:srgbClr val="000000"/>
                </a:solidFill>
              </a:defRPr>
            </a:lvl3pPr>
            <a:lvl4pPr>
              <a:spcBef>
                <a:spcPts val="267"/>
              </a:spcBef>
              <a:defRPr sz="1600">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7" name="Content Placeholder 6"/>
          <p:cNvSpPr>
            <a:spLocks noGrp="1"/>
          </p:cNvSpPr>
          <p:nvPr>
            <p:ph sz="quarter" idx="12"/>
          </p:nvPr>
        </p:nvSpPr>
        <p:spPr>
          <a:xfrm>
            <a:off x="6226899" y="1446757"/>
            <a:ext cx="4910492" cy="5016500"/>
          </a:xfrm>
        </p:spPr>
        <p:txBody>
          <a:bodyPr rIns="9144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247037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and 3 Column Bullets">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3" name="Content Placeholder 2"/>
          <p:cNvSpPr>
            <a:spLocks noGrp="1"/>
          </p:cNvSpPr>
          <p:nvPr>
            <p:ph idx="1"/>
          </p:nvPr>
        </p:nvSpPr>
        <p:spPr>
          <a:xfrm>
            <a:off x="538802" y="1467077"/>
            <a:ext cx="3382820" cy="4954044"/>
          </a:xfrm>
        </p:spPr>
        <p:txBody>
          <a:bodyPr lIns="91440" tIns="45720" rIns="91440" bIns="45720"/>
          <a:lstStyle>
            <a:lvl1pPr>
              <a:spcBef>
                <a:spcPts val="1600"/>
              </a:spcBef>
              <a:buClr>
                <a:srgbClr val="168ACB"/>
              </a:buClr>
              <a:defRPr sz="2133">
                <a:solidFill>
                  <a:srgbClr val="000000"/>
                </a:solidFill>
              </a:defRPr>
            </a:lvl1pPr>
            <a:lvl2pPr>
              <a:spcBef>
                <a:spcPts val="533"/>
              </a:spcBef>
              <a:defRPr sz="1866">
                <a:solidFill>
                  <a:srgbClr val="000000"/>
                </a:solidFill>
              </a:defRPr>
            </a:lvl2pPr>
            <a:lvl3pPr>
              <a:spcBef>
                <a:spcPts val="267"/>
              </a:spcBef>
              <a:defRPr sz="1600">
                <a:solidFill>
                  <a:srgbClr val="000000"/>
                </a:solidFill>
              </a:defRPr>
            </a:lvl3pPr>
            <a:lvl4pPr>
              <a:spcBef>
                <a:spcPts val="267"/>
              </a:spcBef>
              <a:defRPr sz="1333">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6" name="Text Placeholder 5"/>
          <p:cNvSpPr>
            <a:spLocks noGrp="1"/>
          </p:cNvSpPr>
          <p:nvPr>
            <p:ph type="body" sz="quarter" idx="10"/>
          </p:nvPr>
        </p:nvSpPr>
        <p:spPr>
          <a:xfrm>
            <a:off x="8029278" y="1467077"/>
            <a:ext cx="3497940" cy="4957233"/>
          </a:xfrm>
        </p:spPr>
        <p:txBody>
          <a:bodyPr lIns="91440" tIns="45720" rIns="91440" bIns="45720"/>
          <a:lstStyle>
            <a:lvl1pPr>
              <a:defRPr sz="2133">
                <a:solidFill>
                  <a:srgbClr val="000000"/>
                </a:solidFill>
              </a:defRPr>
            </a:lvl1pPr>
            <a:lvl2pPr>
              <a:defRPr sz="1866">
                <a:solidFill>
                  <a:srgbClr val="000000"/>
                </a:solidFill>
              </a:defRPr>
            </a:lvl2pPr>
            <a:lvl3pPr>
              <a:defRPr sz="1600">
                <a:solidFill>
                  <a:srgbClr val="000000"/>
                </a:solidFill>
              </a:defRPr>
            </a:lvl3pPr>
            <a:lvl4pPr>
              <a:defRPr sz="1333">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8" name="Text Placeholder 7"/>
          <p:cNvSpPr>
            <a:spLocks noGrp="1"/>
          </p:cNvSpPr>
          <p:nvPr>
            <p:ph type="body" sz="quarter" idx="11"/>
          </p:nvPr>
        </p:nvSpPr>
        <p:spPr>
          <a:xfrm>
            <a:off x="4229838" y="1467077"/>
            <a:ext cx="3472546" cy="4965700"/>
          </a:xfrm>
        </p:spPr>
        <p:txBody>
          <a:bodyPr lIns="91440" tIns="45720" rIns="91440" bIns="45720"/>
          <a:lstStyle>
            <a:lvl1pPr>
              <a:defRPr sz="2133">
                <a:solidFill>
                  <a:srgbClr val="000000"/>
                </a:solidFill>
              </a:defRPr>
            </a:lvl1pPr>
            <a:lvl2pPr>
              <a:defRPr sz="1866">
                <a:solidFill>
                  <a:srgbClr val="000000"/>
                </a:solidFill>
              </a:defRPr>
            </a:lvl2pPr>
            <a:lvl3pPr>
              <a:defRPr sz="1600">
                <a:solidFill>
                  <a:srgbClr val="000000"/>
                </a:solidFill>
              </a:defRPr>
            </a:lvl3pPr>
            <a:lvl4pPr>
              <a:defRPr sz="1333">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45805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Blank with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3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Blank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38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Blank with Footer and Logo">
    <p:spTree>
      <p:nvGrpSpPr>
        <p:cNvPr id="1" name=""/>
        <p:cNvGrpSpPr/>
        <p:nvPr/>
      </p:nvGrpSpPr>
      <p:grpSpPr>
        <a:xfrm>
          <a:off x="0" y="0"/>
          <a:ext cx="0" cy="0"/>
          <a:chOff x="0" y="0"/>
          <a:chExt cx="0" cy="0"/>
        </a:xfrm>
      </p:grpSpPr>
      <p:sp>
        <p:nvSpPr>
          <p:cNvPr id="2" name="Rectangle 1"/>
          <p:cNvSpPr/>
          <p:nvPr userDrawn="1"/>
        </p:nvSpPr>
        <p:spPr bwMode="auto">
          <a:xfrm>
            <a:off x="0" y="1"/>
            <a:ext cx="12188825" cy="1104899"/>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sz="2399" dirty="0">
              <a:solidFill>
                <a:srgbClr val="FFFFFF"/>
              </a:solidFill>
              <a:sym typeface="Arial" pitchFamily="-107" charset="0"/>
            </a:endParaRPr>
          </a:p>
        </p:txBody>
      </p:sp>
    </p:spTree>
    <p:extLst>
      <p:ext uri="{BB962C8B-B14F-4D97-AF65-F5344CB8AC3E}">
        <p14:creationId xmlns:p14="http://schemas.microsoft.com/office/powerpoint/2010/main" val="303335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Presenter Title Slid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12197289" cy="34374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Grp="1" noChangeArrowheads="1"/>
          </p:cNvSpPr>
          <p:nvPr>
            <p:ph type="title" hasCustomPrompt="1"/>
          </p:nvPr>
        </p:nvSpPr>
        <p:spPr bwMode="auto">
          <a:xfrm>
            <a:off x="1314356" y="1587675"/>
            <a:ext cx="9563723" cy="1806383"/>
          </a:xfrm>
          <a:prstGeom prst="rect">
            <a:avLst/>
          </a:prstGeom>
          <a:noFill/>
          <a:ln w="12700">
            <a:noFill/>
            <a:miter lim="800000"/>
            <a:headEnd/>
            <a:tailEnd/>
          </a:ln>
          <a:effectLst/>
        </p:spPr>
        <p:txBody>
          <a:bodyPr lIns="91440" tIns="45720" rIns="91440" bIns="45720"/>
          <a:lstStyle>
            <a:lvl1pPr>
              <a:defRPr sz="3732" b="0">
                <a:solidFill>
                  <a:schemeClr val="bg1"/>
                </a:solidFill>
              </a:defRPr>
            </a:lvl1pPr>
          </a:lstStyle>
          <a:p>
            <a:pPr lvl="0"/>
            <a:r>
              <a:rPr lang="en-AU" noProof="0" smtClean="0">
                <a:sym typeface="Arial" pitchFamily="-107" charset="0"/>
              </a:rPr>
              <a:t>Click To Edit Presentation Name</a:t>
            </a:r>
            <a:endParaRPr lang="en-AU" noProof="0">
              <a:sym typeface="Arial" pitchFamily="-107" charset="0"/>
            </a:endParaRPr>
          </a:p>
        </p:txBody>
      </p:sp>
      <p:sp>
        <p:nvSpPr>
          <p:cNvPr id="3" name="Rectangle 3"/>
          <p:cNvSpPr>
            <a:spLocks noGrp="1" noChangeArrowheads="1"/>
          </p:cNvSpPr>
          <p:nvPr>
            <p:ph idx="1" hasCustomPrompt="1"/>
          </p:nvPr>
        </p:nvSpPr>
        <p:spPr bwMode="auto">
          <a:xfrm>
            <a:off x="1321743" y="3438524"/>
            <a:ext cx="9561924" cy="809625"/>
          </a:xfrm>
          <a:prstGeom prst="rect">
            <a:avLst/>
          </a:prstGeom>
          <a:noFill/>
          <a:ln w="12700">
            <a:noFill/>
            <a:miter lim="800000"/>
            <a:headEnd/>
            <a:tailEnd/>
          </a:ln>
          <a:effectLst/>
        </p:spPr>
        <p:txBody>
          <a:bodyPr lIns="91440" tIns="45720" rIns="91440" bIns="45720"/>
          <a:lstStyle>
            <a:lvl1pPr marL="2381" indent="0">
              <a:buFontTx/>
              <a:buNone/>
              <a:defRPr sz="2399">
                <a:solidFill>
                  <a:srgbClr val="000000"/>
                </a:solidFill>
              </a:defRPr>
            </a:lvl1pPr>
          </a:lstStyle>
          <a:p>
            <a:pPr lvl="0"/>
            <a:r>
              <a:rPr lang="en-AU" noProof="0" smtClean="0">
                <a:sym typeface="Arial" pitchFamily="-107" charset="0"/>
              </a:rPr>
              <a:t>Click to edit Session ID</a:t>
            </a:r>
            <a:endParaRPr lang="en-AU" noProof="0">
              <a:sym typeface="Arial" pitchFamily="-107" charset="0"/>
            </a:endParaRPr>
          </a:p>
        </p:txBody>
      </p:sp>
      <p:sp>
        <p:nvSpPr>
          <p:cNvPr id="9" name="Text Placeholder 8"/>
          <p:cNvSpPr>
            <a:spLocks noGrp="1"/>
          </p:cNvSpPr>
          <p:nvPr>
            <p:ph type="body" sz="quarter" idx="10" hasCustomPrompt="1"/>
          </p:nvPr>
        </p:nvSpPr>
        <p:spPr>
          <a:xfrm>
            <a:off x="1318863" y="4394200"/>
            <a:ext cx="8089909" cy="1407584"/>
          </a:xfrm>
        </p:spPr>
        <p:txBody>
          <a:bodyPr lIns="91440" tIns="45720" rIns="91440" bIns="45720"/>
          <a:lstStyle>
            <a:lvl1pPr marL="2379" indent="0">
              <a:buNone/>
              <a:defRPr sz="2666" baseline="0">
                <a:solidFill>
                  <a:schemeClr val="accent1"/>
                </a:solidFill>
              </a:defRPr>
            </a:lvl1pPr>
            <a:lvl2pPr marL="257110" indent="0">
              <a:buNone/>
              <a:defRPr/>
            </a:lvl2pPr>
            <a:lvl3pPr marL="515411" indent="0">
              <a:buNone/>
              <a:defRPr/>
            </a:lvl3pPr>
            <a:lvl4pPr marL="728481" indent="0">
              <a:buNone/>
              <a:defRPr/>
            </a:lvl4pPr>
            <a:lvl5pPr marL="941549" indent="0">
              <a:buNone/>
              <a:defRPr/>
            </a:lvl5pPr>
          </a:lstStyle>
          <a:p>
            <a:pPr lvl="0"/>
            <a:r>
              <a:rPr lang="en-AU" noProof="0" smtClean="0"/>
              <a:t>Click to edit Presenter Name and Title</a:t>
            </a:r>
          </a:p>
        </p:txBody>
      </p:sp>
      <p:pic>
        <p:nvPicPr>
          <p:cNvPr id="8" name="Picture 7" descr="http://www.esc11.net/cms/lib3/TX21000259/Centricity/Domain/535/CISCO%20Academy/PartnerLogo_360px_72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211441" y="6048122"/>
            <a:ext cx="706783" cy="70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93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45553" y="5275694"/>
            <a:ext cx="11039139" cy="742951"/>
          </a:xfrm>
        </p:spPr>
        <p:txBody>
          <a:bodyPr/>
          <a:lstStyle>
            <a:lvl1pPr>
              <a:defRPr sz="3732" b="0">
                <a:solidFill>
                  <a:schemeClr val="tx1"/>
                </a:solidFill>
              </a:defRPr>
            </a:lvl1pPr>
          </a:lstStyle>
          <a:p>
            <a:r>
              <a:rPr lang="en-AU" noProof="0" smtClean="0"/>
              <a:t>CLICK TO EDIT MASTER TITLE STYLE</a:t>
            </a:r>
            <a:endParaRPr lang="en-AU" noProof="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235201"/>
            <a:ext cx="12188825" cy="2387600"/>
          </a:xfrm>
          <a:prstGeom prst="rect">
            <a:avLst/>
          </a:prstGeom>
        </p:spPr>
      </p:pic>
      <p:pic>
        <p:nvPicPr>
          <p:cNvPr id="7" name="Picture 6" descr="http://www.esc11.net/cms/lib3/TX21000259/Centricity/Domain/535/CISCO%20Academy/PartnerLogo_360px_72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1299" y="177801"/>
            <a:ext cx="706783" cy="70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7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Segue Video">
    <p:spTree>
      <p:nvGrpSpPr>
        <p:cNvPr id="1" name=""/>
        <p:cNvGrpSpPr/>
        <p:nvPr/>
      </p:nvGrpSpPr>
      <p:grpSpPr>
        <a:xfrm>
          <a:off x="0" y="0"/>
          <a:ext cx="0" cy="0"/>
          <a:chOff x="0" y="0"/>
          <a:chExt cx="0" cy="0"/>
        </a:xfrm>
      </p:grpSpPr>
      <p:pic>
        <p:nvPicPr>
          <p:cNvPr id="7"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4002155"/>
            <a:ext cx="12197289" cy="28558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bwMode="auto">
          <a:xfrm>
            <a:off x="0" y="2712523"/>
            <a:ext cx="12188825" cy="1352199"/>
          </a:xfrm>
          <a:prstGeom prst="rect">
            <a:avLst/>
          </a:prstGeom>
          <a:solidFill>
            <a:srgbClr val="0C65B7"/>
          </a:solidFill>
          <a:ln w="9525" cap="flat" cmpd="sng" algn="ctr">
            <a:no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AU" sz="2399" dirty="0">
              <a:solidFill>
                <a:srgbClr val="FFFFFF"/>
              </a:solidFill>
              <a:sym typeface="Arial" pitchFamily="-107" charset="0"/>
            </a:endParaRPr>
          </a:p>
        </p:txBody>
      </p:sp>
      <p:sp>
        <p:nvSpPr>
          <p:cNvPr id="8" name="Title 7"/>
          <p:cNvSpPr>
            <a:spLocks noGrp="1"/>
          </p:cNvSpPr>
          <p:nvPr>
            <p:ph type="title" hasCustomPrompt="1"/>
          </p:nvPr>
        </p:nvSpPr>
        <p:spPr>
          <a:xfrm>
            <a:off x="2016535" y="2712523"/>
            <a:ext cx="9668158" cy="1352199"/>
          </a:xfrm>
        </p:spPr>
        <p:txBody>
          <a:bodyPr anchor="ctr" anchorCtr="0"/>
          <a:lstStyle>
            <a:lvl1pPr>
              <a:defRPr sz="3732" b="0">
                <a:solidFill>
                  <a:srgbClr val="EEECE1"/>
                </a:solidFill>
              </a:defRPr>
            </a:lvl1pPr>
          </a:lstStyle>
          <a:p>
            <a:r>
              <a:rPr lang="en-AU" noProof="0" smtClean="0"/>
              <a:t>CLICK TO EDIT MASTER TITLE STYLE</a:t>
            </a:r>
            <a:endParaRPr lang="en-AU" noProof="0"/>
          </a:p>
        </p:txBody>
      </p:sp>
      <p:sp>
        <p:nvSpPr>
          <p:cNvPr id="5" name="Oval 4"/>
          <p:cNvSpPr/>
          <p:nvPr userDrawn="1"/>
        </p:nvSpPr>
        <p:spPr bwMode="auto">
          <a:xfrm>
            <a:off x="840223" y="2917975"/>
            <a:ext cx="941050" cy="941295"/>
          </a:xfrm>
          <a:prstGeom prst="ellipse">
            <a:avLst/>
          </a:prstGeom>
          <a:noFill/>
          <a:ln w="101600" cap="flat" cmpd="sng" algn="ctr">
            <a:solidFill>
              <a:srgbClr val="FFFFFF">
                <a:alpha val="30000"/>
              </a:srgbClr>
            </a:solid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AU" sz="2399" dirty="0">
              <a:solidFill>
                <a:srgbClr val="FFFFFF"/>
              </a:solidFill>
              <a:sym typeface="Arial" pitchFamily="-107" charset="0"/>
            </a:endParaRPr>
          </a:p>
        </p:txBody>
      </p:sp>
      <p:sp>
        <p:nvSpPr>
          <p:cNvPr id="6" name="Isosceles Triangle 5"/>
          <p:cNvSpPr/>
          <p:nvPr userDrawn="1"/>
        </p:nvSpPr>
        <p:spPr bwMode="auto">
          <a:xfrm rot="5400000">
            <a:off x="1105241" y="3154927"/>
            <a:ext cx="542311" cy="467388"/>
          </a:xfrm>
          <a:prstGeom prst="triangle">
            <a:avLst/>
          </a:prstGeom>
          <a:solidFill>
            <a:schemeClr val="bg1">
              <a:alpha val="40000"/>
            </a:schemeClr>
          </a:solidFill>
          <a:ln w="9525" cap="flat" cmpd="sng" algn="ctr">
            <a:no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AU" sz="2399" dirty="0">
              <a:solidFill>
                <a:srgbClr val="FFFFFF"/>
              </a:solidFill>
              <a:sym typeface="Arial" pitchFamily="-107" charset="0"/>
            </a:endParaRPr>
          </a:p>
        </p:txBody>
      </p:sp>
      <p:pic>
        <p:nvPicPr>
          <p:cNvPr id="10" name="Picture 9" descr="http://www.esc11.net/cms/lib3/TX21000259/Centricity/Domain/535/CISCO%20Academy/PartnerLogo_360px_72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1299" y="177801"/>
            <a:ext cx="706783" cy="70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21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6300697"/>
      </p:ext>
    </p:extLst>
  </p:cSld>
  <p:clrMapOvr>
    <a:masterClrMapping/>
  </p:clrMapOvr>
  <p:timing>
    <p:tnLst>
      <p:par>
        <p:cTn xmlns:p14="http://schemas.microsoft.com/office/powerpoint/2010/mai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Segue Demo">
    <p:spTree>
      <p:nvGrpSpPr>
        <p:cNvPr id="1" name=""/>
        <p:cNvGrpSpPr/>
        <p:nvPr/>
      </p:nvGrpSpPr>
      <p:grpSpPr>
        <a:xfrm>
          <a:off x="0" y="0"/>
          <a:ext cx="0" cy="0"/>
          <a:chOff x="0" y="0"/>
          <a:chExt cx="0" cy="0"/>
        </a:xfrm>
      </p:grpSpPr>
      <p:pic>
        <p:nvPicPr>
          <p:cNvPr id="7"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4002155"/>
            <a:ext cx="12197289" cy="28558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bwMode="auto">
          <a:xfrm>
            <a:off x="0" y="2712523"/>
            <a:ext cx="12188825" cy="1352199"/>
          </a:xfrm>
          <a:prstGeom prst="rect">
            <a:avLst/>
          </a:prstGeom>
          <a:solidFill>
            <a:srgbClr val="0C65B7"/>
          </a:solidFill>
          <a:ln w="9525" cap="flat" cmpd="sng" algn="ctr">
            <a:no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AU" sz="2399" dirty="0">
              <a:solidFill>
                <a:srgbClr val="FFFFFF"/>
              </a:solidFill>
              <a:sym typeface="Arial" pitchFamily="-107" charset="0"/>
            </a:endParaRPr>
          </a:p>
        </p:txBody>
      </p:sp>
      <p:sp>
        <p:nvSpPr>
          <p:cNvPr id="8" name="Title 7"/>
          <p:cNvSpPr>
            <a:spLocks noGrp="1"/>
          </p:cNvSpPr>
          <p:nvPr>
            <p:ph type="title" hasCustomPrompt="1"/>
          </p:nvPr>
        </p:nvSpPr>
        <p:spPr>
          <a:xfrm>
            <a:off x="2016535" y="2712523"/>
            <a:ext cx="9668158" cy="13521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ctr" anchorCtr="0" compatLnSpc="1">
            <a:prstTxWarp prst="textNoShape">
              <a:avLst/>
            </a:prstTxWarp>
          </a:bodyPr>
          <a:lstStyle>
            <a:lvl1pPr>
              <a:defRPr lang="en-US" sz="3732" b="0" dirty="0">
                <a:solidFill>
                  <a:srgbClr val="EEECE1"/>
                </a:solidFill>
              </a:defRPr>
            </a:lvl1pPr>
          </a:lstStyle>
          <a:p>
            <a:pPr lvl="0"/>
            <a:r>
              <a:rPr lang="en-AU" noProof="0" smtClean="0"/>
              <a:t>CLICK TO EDIT MASTER TITLE STYLE</a:t>
            </a:r>
            <a:endParaRPr lang="en-AU" noProof="0"/>
          </a:p>
        </p:txBody>
      </p:sp>
      <p:sp>
        <p:nvSpPr>
          <p:cNvPr id="10" name="Rectangle 9"/>
          <p:cNvSpPr/>
          <p:nvPr userDrawn="1"/>
        </p:nvSpPr>
        <p:spPr bwMode="auto">
          <a:xfrm>
            <a:off x="814453" y="2907367"/>
            <a:ext cx="977377" cy="977632"/>
          </a:xfrm>
          <a:prstGeom prst="rect">
            <a:avLst/>
          </a:prstGeom>
          <a:noFill/>
          <a:ln w="101600" cap="flat" cmpd="sng" algn="ctr">
            <a:solidFill>
              <a:srgbClr val="FFFFFF">
                <a:alpha val="30000"/>
              </a:srgbClr>
            </a:solid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defTabSz="685629" fontAlgn="base">
              <a:spcBef>
                <a:spcPct val="0"/>
              </a:spcBef>
              <a:spcAft>
                <a:spcPct val="0"/>
              </a:spcAft>
            </a:pPr>
            <a:endParaRPr lang="en-AU" sz="2399" dirty="0">
              <a:solidFill>
                <a:srgbClr val="FFFFFF"/>
              </a:solidFill>
              <a:sym typeface="Arial" pitchFamily="-107" charset="0"/>
            </a:endParaRPr>
          </a:p>
        </p:txBody>
      </p:sp>
      <p:sp>
        <p:nvSpPr>
          <p:cNvPr id="11" name="Rectangle 10"/>
          <p:cNvSpPr/>
          <p:nvPr userDrawn="1"/>
        </p:nvSpPr>
        <p:spPr bwMode="auto">
          <a:xfrm>
            <a:off x="1014725" y="3107691"/>
            <a:ext cx="576834" cy="576984"/>
          </a:xfrm>
          <a:prstGeom prst="rect">
            <a:avLst/>
          </a:prstGeom>
          <a:noFill/>
          <a:ln w="174625" cap="flat" cmpd="sng" algn="ctr">
            <a:solidFill>
              <a:srgbClr val="FFFFFF">
                <a:alpha val="30000"/>
              </a:srgbClr>
            </a:solid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defTabSz="685629" fontAlgn="base">
              <a:spcBef>
                <a:spcPct val="0"/>
              </a:spcBef>
              <a:spcAft>
                <a:spcPct val="0"/>
              </a:spcAft>
            </a:pPr>
            <a:endParaRPr lang="en-AU" sz="2399" dirty="0">
              <a:solidFill>
                <a:srgbClr val="FFFFFF"/>
              </a:solidFill>
              <a:sym typeface="Arial" pitchFamily="-107" charset="0"/>
            </a:endParaRPr>
          </a:p>
        </p:txBody>
      </p:sp>
      <p:pic>
        <p:nvPicPr>
          <p:cNvPr id="12" name="Picture 11" descr="http://www.esc11.net/cms/lib3/TX21000259/Centricity/Domain/535/CISCO%20Academy/PartnerLogo_360px_72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1299" y="177801"/>
            <a:ext cx="706783" cy="70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52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5088467"/>
            <a:ext cx="12197289" cy="176953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38131" y="2029968"/>
            <a:ext cx="9962080" cy="2084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660" indent="-175640">
              <a:buClr>
                <a:schemeClr val="accent1"/>
              </a:buClr>
              <a:buFont typeface="Arial" pitchFamily="34" charset="0"/>
              <a:buChar char="‟"/>
              <a:defRPr kumimoji="0" lang="en-US" sz="3066" b="0" i="0" u="none" strike="noStrike" kern="0" cap="none" spc="0" normalizeH="0" baseline="0" smtClean="0">
                <a:ln>
                  <a:noFill/>
                </a:ln>
                <a:solidFill>
                  <a:srgbClr val="0065BD"/>
                </a:solidFill>
                <a:effectLst/>
                <a:uLnTx/>
                <a:uFillTx/>
                <a:latin typeface="Arial"/>
                <a:ea typeface="Apple LiGothic Medium"/>
                <a:cs typeface="Apple LiGothic Medium"/>
              </a:defRPr>
            </a:lvl1pPr>
            <a:lvl2pPr>
              <a:defRPr lang="en-US" sz="3599" b="1" kern="1200" smtClean="0">
                <a:solidFill>
                  <a:srgbClr val="B1059D"/>
                </a:solidFill>
                <a:latin typeface="Arial" pitchFamily="-107" charset="0"/>
                <a:ea typeface="Apple LiGothic Medium" pitchFamily="-107" charset="-120"/>
                <a:cs typeface="Apple LiGothic Medium" pitchFamily="-107" charset="-120"/>
              </a:defRPr>
            </a:lvl2pPr>
            <a:lvl3pPr>
              <a:defRPr lang="en-US" sz="3599" b="1" kern="1200" smtClean="0">
                <a:solidFill>
                  <a:srgbClr val="B1059D"/>
                </a:solidFill>
                <a:latin typeface="Arial" pitchFamily="-107" charset="0"/>
                <a:ea typeface="Apple LiGothic Medium" pitchFamily="-107" charset="-120"/>
                <a:cs typeface="Apple LiGothic Medium" pitchFamily="-107" charset="-120"/>
              </a:defRPr>
            </a:lvl3pPr>
            <a:lvl4pPr>
              <a:defRPr lang="en-US" sz="3599" b="1" kern="1200" smtClean="0">
                <a:solidFill>
                  <a:srgbClr val="B1059D"/>
                </a:solidFill>
                <a:latin typeface="Arial" pitchFamily="-107" charset="0"/>
                <a:ea typeface="Apple LiGothic Medium" pitchFamily="-107" charset="-120"/>
                <a:cs typeface="Apple LiGothic Medium" pitchFamily="-107" charset="-120"/>
              </a:defRPr>
            </a:lvl4pPr>
            <a:lvl5pPr>
              <a:defRPr lang="en-US" sz="3599" b="1" kern="1200">
                <a:solidFill>
                  <a:srgbClr val="B1059D"/>
                </a:solidFill>
                <a:latin typeface="Arial" pitchFamily="-107" charset="0"/>
                <a:ea typeface="Apple LiGothic Medium" pitchFamily="-107" charset="-120"/>
                <a:cs typeface="Apple LiGothic Medium" pitchFamily="-107" charset="-120"/>
              </a:defRPr>
            </a:lvl5pPr>
          </a:lstStyle>
          <a:p>
            <a:pPr marL="208308" marR="0" lvl="0" indent="-152362" defTabSz="685629" eaLnBrk="1" latinLnBrk="0" hangingPunct="1">
              <a:spcBef>
                <a:spcPct val="0"/>
              </a:spcBef>
              <a:buClrTx/>
              <a:buSzTx/>
              <a:buFontTx/>
              <a:buNone/>
              <a:tabLst/>
            </a:pPr>
            <a:r>
              <a:rPr lang="en-AU" noProof="0" smtClean="0"/>
              <a:t>Click to edit Master text styles</a:t>
            </a:r>
          </a:p>
        </p:txBody>
      </p:sp>
      <p:sp>
        <p:nvSpPr>
          <p:cNvPr id="8" name="Text Placeholder 7"/>
          <p:cNvSpPr>
            <a:spLocks noGrp="1"/>
          </p:cNvSpPr>
          <p:nvPr>
            <p:ph type="body" sz="quarter" idx="11"/>
          </p:nvPr>
        </p:nvSpPr>
        <p:spPr>
          <a:xfrm>
            <a:off x="5167002" y="4114800"/>
            <a:ext cx="6474849" cy="720091"/>
          </a:xfrm>
          <a:noFill/>
          <a:ln w="12700" cap="flat">
            <a:noFill/>
            <a:miter lim="800000"/>
            <a:headEnd type="none" w="med" len="med"/>
            <a:tailEnd type="none" w="med" len="med"/>
          </a:ln>
        </p:spPr>
        <p:txBody>
          <a:bodyPr lIns="91440" tIns="45720" rIns="91440" bIns="45720"/>
          <a:lstStyle>
            <a:lvl1pPr marL="380905" indent="-380905" algn="r">
              <a:spcBef>
                <a:spcPts val="800"/>
              </a:spcBef>
              <a:buClr>
                <a:schemeClr val="bg1"/>
              </a:buClr>
              <a:buFont typeface="Arial" pitchFamily="34" charset="0"/>
              <a:buChar char="•"/>
              <a:defRPr kumimoji="0" lang="en-US" sz="2133" b="0" i="0" u="none" strike="noStrike" kern="0" cap="none" spc="0" normalizeH="0" baseline="0" smtClean="0">
                <a:ln>
                  <a:noFill/>
                </a:ln>
                <a:solidFill>
                  <a:schemeClr val="tx2"/>
                </a:solidFill>
                <a:effectLst/>
                <a:uLnTx/>
                <a:uFillTx/>
                <a:latin typeface="Arial" pitchFamily="-107" charset="0"/>
                <a:ea typeface="Arial" pitchFamily="-107" charset="0"/>
                <a:cs typeface="Arial" pitchFamily="-107" charset="0"/>
              </a:defRPr>
            </a:lvl1pPr>
            <a:lvl2pPr>
              <a:defRPr lang="en-US" sz="2399" kern="1200" smtClean="0">
                <a:solidFill>
                  <a:srgbClr val="FFFFFF"/>
                </a:solidFill>
                <a:latin typeface="Arial" pitchFamily="34" charset="0"/>
                <a:ea typeface="Apple LiGothic Medium" pitchFamily="2" charset="-120"/>
              </a:defRPr>
            </a:lvl2pPr>
            <a:lvl3pPr>
              <a:defRPr lang="en-US" sz="2399" kern="1200" smtClean="0">
                <a:solidFill>
                  <a:srgbClr val="FFFFFF"/>
                </a:solidFill>
                <a:latin typeface="Arial" pitchFamily="34" charset="0"/>
                <a:ea typeface="Apple LiGothic Medium" pitchFamily="2" charset="-120"/>
              </a:defRPr>
            </a:lvl3pPr>
            <a:lvl4pPr>
              <a:defRPr lang="en-US" sz="2399" kern="1200" smtClean="0">
                <a:solidFill>
                  <a:srgbClr val="FFFFFF"/>
                </a:solidFill>
                <a:latin typeface="Arial" pitchFamily="34" charset="0"/>
                <a:ea typeface="Apple LiGothic Medium" pitchFamily="2" charset="-120"/>
              </a:defRPr>
            </a:lvl4pPr>
            <a:lvl5pPr>
              <a:defRPr lang="en-US" sz="2399" kern="1200">
                <a:solidFill>
                  <a:srgbClr val="FFFFFF"/>
                </a:solidFill>
                <a:latin typeface="Arial" pitchFamily="34" charset="0"/>
                <a:ea typeface="Apple LiGothic Medium" pitchFamily="2" charset="-120"/>
              </a:defRPr>
            </a:lvl5pPr>
          </a:lstStyle>
          <a:p>
            <a:pPr marL="0" marR="0" lvl="0" indent="0" algn="r" defTabSz="685629" eaLnBrk="1" fontAlgn="auto" latinLnBrk="0" hangingPunct="1">
              <a:lnSpc>
                <a:spcPct val="90000"/>
              </a:lnSpc>
              <a:spcBef>
                <a:spcPts val="225"/>
              </a:spcBef>
              <a:spcAft>
                <a:spcPts val="0"/>
              </a:spcAft>
              <a:buClrTx/>
              <a:buSzTx/>
              <a:buFontTx/>
              <a:buNone/>
              <a:tabLst/>
            </a:pPr>
            <a:r>
              <a:rPr lang="en-AU" noProof="0" smtClean="0"/>
              <a:t>Click to edit Master text styles</a:t>
            </a:r>
            <a:endParaRPr lang="en-AU" noProof="0"/>
          </a:p>
        </p:txBody>
      </p:sp>
      <p:pic>
        <p:nvPicPr>
          <p:cNvPr id="7" name="Picture 6" descr="http://www.esc11.net/cms/lib3/TX21000259/Centricity/Domain/535/CISCO%20Academy/PartnerLogo_360px_72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1299" y="177801"/>
            <a:ext cx="706783" cy="70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26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88825" cy="6858000"/>
          </a:xfrm>
          <a:prstGeom prst="rect">
            <a:avLst/>
          </a:prstGeom>
        </p:spPr>
      </p:pic>
    </p:spTree>
    <p:extLst>
      <p:ext uri="{BB962C8B-B14F-4D97-AF65-F5344CB8AC3E}">
        <p14:creationId xmlns:p14="http://schemas.microsoft.com/office/powerpoint/2010/main" val="203297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pic>
        <p:nvPicPr>
          <p:cNvPr id="2" name="Picture 2" descr="C:\Users\Kirk Mossing\Desktop\CURRENT JOBS\Cisco Live\Template\star full.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12197289" cy="6860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13-Theme-1line-White.pdf"/>
          <p:cNvPicPr>
            <a:picLocks noChangeAspect="1"/>
          </p:cNvPicPr>
          <p:nvPr userDrawn="1"/>
        </p:nvPicPr>
        <p:blipFill rotWithShape="1">
          <a:blip r:embed="rId3" cstate="print">
            <a:extLst>
              <a:ext uri="{28A0092B-C50C-407E-A947-70E740481C1C}">
                <a14:useLocalDpi xmlns:a14="http://schemas.microsoft.com/office/drawing/2010/main"/>
              </a:ext>
            </a:extLst>
          </a:blip>
          <a:srcRect r="1967"/>
          <a:stretch/>
        </p:blipFill>
        <p:spPr>
          <a:xfrm>
            <a:off x="2046862" y="2862503"/>
            <a:ext cx="8095103" cy="1143653"/>
          </a:xfrm>
          <a:prstGeom prst="rect">
            <a:avLst/>
          </a:prstGeom>
        </p:spPr>
      </p:pic>
      <p:pic>
        <p:nvPicPr>
          <p:cNvPr id="4" name="Picture 3" descr="CL13-White-RGB.pdf"/>
          <p:cNvPicPr>
            <a:picLocks noChangeAspect="1"/>
          </p:cNvPicPr>
          <p:nvPr userDrawn="1"/>
        </p:nvPicPr>
        <p:blipFill rotWithShape="1">
          <a:blip r:embed="rId4" cstate="screen">
            <a:extLst>
              <a:ext uri="{28A0092B-C50C-407E-A947-70E740481C1C}">
                <a14:useLocalDpi xmlns:a14="http://schemas.microsoft.com/office/drawing/2010/main"/>
              </a:ext>
            </a:extLst>
          </a:blip>
          <a:srcRect t="8900" b="35547"/>
          <a:stretch/>
        </p:blipFill>
        <p:spPr>
          <a:xfrm>
            <a:off x="9236989" y="5355969"/>
            <a:ext cx="2509045" cy="1394200"/>
          </a:xfrm>
          <a:prstGeom prst="rect">
            <a:avLst/>
          </a:prstGeom>
        </p:spPr>
      </p:pic>
      <p:pic>
        <p:nvPicPr>
          <p:cNvPr id="5" name="Picture 4" descr="CISCO-White-DIGI.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6914" y="5970366"/>
            <a:ext cx="962408" cy="507465"/>
          </a:xfrm>
          <a:prstGeom prst="rect">
            <a:avLst/>
          </a:prstGeom>
        </p:spPr>
      </p:pic>
    </p:spTree>
    <p:extLst>
      <p:ext uri="{BB962C8B-B14F-4D97-AF65-F5344CB8AC3E}">
        <p14:creationId xmlns:p14="http://schemas.microsoft.com/office/powerpoint/2010/main" val="108000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 descr="CISCO-Blue-PMS [Converted].pdf"/>
          <p:cNvPicPr>
            <a:picLocks noChangeAspect="1"/>
          </p:cNvPicPr>
          <p:nvPr userDrawn="1"/>
        </p:nvPicPr>
        <p:blipFill rotWithShape="1">
          <a:blip r:embed="rId2" cstate="screen">
            <a:extLst>
              <a:ext uri="{28A0092B-C50C-407E-A947-70E740481C1C}">
                <a14:useLocalDpi xmlns:a14="http://schemas.microsoft.com/office/drawing/2010/main"/>
              </a:ext>
            </a:extLst>
          </a:blip>
          <a:srcRect t="28877" b="28877"/>
          <a:stretch/>
        </p:blipFill>
        <p:spPr>
          <a:xfrm>
            <a:off x="1976996" y="1689100"/>
            <a:ext cx="8234836" cy="3479803"/>
          </a:xfrm>
          <a:prstGeom prst="rect">
            <a:avLst/>
          </a:prstGeom>
        </p:spPr>
      </p:pic>
    </p:spTree>
    <p:extLst>
      <p:ext uri="{BB962C8B-B14F-4D97-AF65-F5344CB8AC3E}">
        <p14:creationId xmlns:p14="http://schemas.microsoft.com/office/powerpoint/2010/main" val="97491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fld id="{0A3B2C82-60CB-42C1-BC53-B0D37637C1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576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fld id="{0A3B2C82-60CB-42C1-BC53-B0D37637C1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797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fld id="{0A3B2C82-60CB-42C1-BC53-B0D37637C1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3382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pPr>
              <a:defRPr/>
            </a:pPr>
            <a:fld id="{4C1A63CB-2232-2040-80A4-8056A1F4DD7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379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pPr>
              <a:defRPr/>
            </a:pPr>
            <a:fld id="{4C1A63CB-2232-2040-80A4-8056A1F4DD7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7692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414189853"/>
      </p:ext>
    </p:extLst>
  </p:cSld>
  <p:clrMapOvr>
    <a:masterClrMapping/>
  </p:clrMapOvr>
  <p:timing>
    <p:tnLst>
      <p:par>
        <p:cTn xmlns:p14="http://schemas.microsoft.com/office/powerpoint/2010/mai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cSld name="1_Bullet">
    <p:spTree>
      <p:nvGrpSpPr>
        <p:cNvPr id="1" name=""/>
        <p:cNvGrpSpPr/>
        <p:nvPr/>
      </p:nvGrpSpPr>
      <p:grpSpPr>
        <a:xfrm>
          <a:off x="0" y="0"/>
          <a:ext cx="0" cy="0"/>
          <a:chOff x="0" y="0"/>
          <a:chExt cx="0" cy="0"/>
        </a:xfrm>
      </p:grpSpPr>
      <p:sp>
        <p:nvSpPr>
          <p:cNvPr id="5" name="Rectangle 4"/>
          <p:cNvSpPr/>
          <p:nvPr userDrawn="1"/>
        </p:nvSpPr>
        <p:spPr>
          <a:xfrm>
            <a:off x="0" y="1368426"/>
            <a:ext cx="12188825" cy="5002213"/>
          </a:xfrm>
          <a:prstGeom prst="rect">
            <a:avLst/>
          </a:prstGeom>
          <a:gradFill>
            <a:gsLst>
              <a:gs pos="0">
                <a:srgbClr val="E5F7FF"/>
              </a:gs>
              <a:gs pos="100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99" dirty="0">
              <a:solidFill>
                <a:srgbClr val="FFFFFF"/>
              </a:solidFill>
            </a:endParaRPr>
          </a:p>
        </p:txBody>
      </p:sp>
      <p:sp>
        <p:nvSpPr>
          <p:cNvPr id="6" name="Rectangle 5"/>
          <p:cNvSpPr/>
          <p:nvPr userDrawn="1"/>
        </p:nvSpPr>
        <p:spPr>
          <a:xfrm>
            <a:off x="0" y="1376363"/>
            <a:ext cx="12188825" cy="69851"/>
          </a:xfrm>
          <a:prstGeom prst="rect">
            <a:avLst/>
          </a:prstGeom>
          <a:gradFill>
            <a:gsLst>
              <a:gs pos="0">
                <a:schemeClr val="accent3">
                  <a:lumMod val="10000"/>
                  <a:alpha val="25000"/>
                </a:schemeClr>
              </a:gs>
              <a:gs pos="100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99" dirty="0">
              <a:solidFill>
                <a:srgbClr val="FFFFFF"/>
              </a:solidFill>
            </a:endParaRPr>
          </a:p>
        </p:txBody>
      </p:sp>
      <p:sp>
        <p:nvSpPr>
          <p:cNvPr id="7" name="Rectangle 6"/>
          <p:cNvSpPr/>
          <p:nvPr userDrawn="1"/>
        </p:nvSpPr>
        <p:spPr>
          <a:xfrm>
            <a:off x="0" y="1363663"/>
            <a:ext cx="12188825" cy="1905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99" dirty="0">
              <a:solidFill>
                <a:srgbClr val="FFFFFF"/>
              </a:solidFill>
            </a:endParaRPr>
          </a:p>
        </p:txBody>
      </p:sp>
      <p:sp>
        <p:nvSpPr>
          <p:cNvPr id="2" name="Title 1"/>
          <p:cNvSpPr>
            <a:spLocks noGrp="1"/>
          </p:cNvSpPr>
          <p:nvPr>
            <p:ph type="title"/>
          </p:nvPr>
        </p:nvSpPr>
        <p:spPr>
          <a:xfrm>
            <a:off x="306192" y="432215"/>
            <a:ext cx="11448832" cy="838200"/>
          </a:xfrm>
        </p:spPr>
        <p:txBody>
          <a:bodyPr anchor="t"/>
          <a:lstStyle>
            <a:lvl1pPr algn="l" defTabSz="1218895" rtl="0" eaLnBrk="1" latinLnBrk="0" hangingPunct="1">
              <a:lnSpc>
                <a:spcPct val="80000"/>
              </a:lnSpc>
              <a:spcBef>
                <a:spcPct val="0"/>
              </a:spcBef>
              <a:buNone/>
              <a:defRPr lang="en-US" sz="4799"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973"/>
              </a:spcBef>
              <a:defRPr sz="2933">
                <a:solidFill>
                  <a:srgbClr val="435153"/>
                </a:solidFill>
                <a:latin typeface="+mj-lt"/>
              </a:defRPr>
            </a:lvl1pPr>
            <a:lvl2pPr>
              <a:lnSpc>
                <a:spcPct val="95000"/>
              </a:lnSpc>
              <a:spcBef>
                <a:spcPts val="8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179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1"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61" y="1600201"/>
            <a:ext cx="991188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1058061" y="1186543"/>
            <a:ext cx="9911883" cy="381000"/>
          </a:xfrm>
        </p:spPr>
        <p:txBody>
          <a:bodyPr anchor="ctr">
            <a:noAutofit/>
          </a:bodyPr>
          <a:lstStyle>
            <a:lvl1pPr>
              <a:buFontTx/>
              <a:buNone/>
              <a:defRPr sz="3199"/>
            </a:lvl1pPr>
            <a:lvl2pPr>
              <a:defRPr sz="3199"/>
            </a:lvl2pPr>
            <a:lvl3pPr>
              <a:defRPr sz="3199"/>
            </a:lvl3pPr>
            <a:lvl4pPr>
              <a:defRPr sz="3199"/>
            </a:lvl4pPr>
            <a:lvl5pPr>
              <a:defRPr sz="3199"/>
            </a:lvl5pPr>
          </a:lstStyle>
          <a:p>
            <a:pPr lvl="0"/>
            <a:r>
              <a:rPr lang="en-US" smtClean="0"/>
              <a:t>Click to edit Master text styles</a:t>
            </a:r>
          </a:p>
        </p:txBody>
      </p:sp>
      <p:sp>
        <p:nvSpPr>
          <p:cNvPr id="10" name="Text Placeholder 9"/>
          <p:cNvSpPr>
            <a:spLocks noGrp="1"/>
          </p:cNvSpPr>
          <p:nvPr>
            <p:ph type="body" sz="quarter" idx="11"/>
          </p:nvPr>
        </p:nvSpPr>
        <p:spPr>
          <a:xfrm>
            <a:off x="1058058" y="6300739"/>
            <a:ext cx="9945743" cy="379463"/>
          </a:xfrm>
        </p:spPr>
        <p:txBody>
          <a:bodyPr anchor="b">
            <a:spAutoFit/>
          </a:bodyPr>
          <a:lstStyle>
            <a:lvl1pPr algn="l" defTabSz="1072882">
              <a:lnSpc>
                <a:spcPct val="100000"/>
              </a:lnSpc>
              <a:spcBef>
                <a:spcPct val="50000"/>
              </a:spcBef>
              <a:buNone/>
              <a:defRPr sz="1866"/>
            </a:lvl1pPr>
            <a:lvl2pPr>
              <a:buFont typeface="Arial" pitchFamily="34" charset="0"/>
              <a:buNone/>
              <a:defRPr sz="1866"/>
            </a:lvl2pPr>
            <a:lvl3pPr>
              <a:buFont typeface="Arial" pitchFamily="34" charset="0"/>
              <a:buNone/>
              <a:defRPr sz="1866"/>
            </a:lvl3pPr>
            <a:lvl4pPr>
              <a:buFont typeface="Arial" pitchFamily="34" charset="0"/>
              <a:buNone/>
              <a:defRPr sz="1866"/>
            </a:lvl4pPr>
            <a:lvl5pPr>
              <a:buFont typeface="Arial" pitchFamily="34" charset="0"/>
              <a:buNone/>
              <a:defRPr sz="1866"/>
            </a:lvl5pPr>
          </a:lstStyle>
          <a:p>
            <a:pPr lvl="0"/>
            <a:r>
              <a:rPr lang="en-US" smtClean="0"/>
              <a:t>Click to edit Master text styles</a:t>
            </a:r>
          </a:p>
        </p:txBody>
      </p:sp>
      <p:sp>
        <p:nvSpPr>
          <p:cNvPr id="7" name="Slide Number Placeholder 6"/>
          <p:cNvSpPr>
            <a:spLocks noGrp="1"/>
          </p:cNvSpPr>
          <p:nvPr>
            <p:ph type="sldNum" sz="quarter" idx="4"/>
          </p:nvPr>
        </p:nvSpPr>
        <p:spPr>
          <a:xfrm>
            <a:off x="11708279" y="6605683"/>
            <a:ext cx="489010" cy="252317"/>
          </a:xfrm>
          <a:prstGeom prst="rect">
            <a:avLst/>
          </a:prstGeom>
        </p:spPr>
        <p:txBody>
          <a:bodyPr vert="horz" lIns="91440" tIns="45720" rIns="91440" bIns="45720" rtlCol="0" anchor="ctr"/>
          <a:lstStyle>
            <a:lvl1pPr algn="r">
              <a:defRPr sz="933">
                <a:solidFill>
                  <a:schemeClr val="tx2"/>
                </a:solidFill>
              </a:defRPr>
            </a:lvl1pPr>
          </a:lstStyle>
          <a:p>
            <a:pPr defTabSz="685629">
              <a:defRPr/>
            </a:pPr>
            <a:fld id="{2F5CCB13-0A32-4557-88E9-079F0C330695}" type="slidenum">
              <a:rPr lang="en-US" kern="0" smtClean="0">
                <a:solidFill>
                  <a:srgbClr val="595959"/>
                </a:solidFill>
                <a:sym typeface="Arial" pitchFamily="34" charset="0"/>
              </a:rPr>
              <a:pPr defTabSz="685629">
                <a:defRPr/>
              </a:pPr>
              <a:t>‹#›</a:t>
            </a:fld>
            <a:endParaRPr lang="en-US" kern="0" dirty="0">
              <a:solidFill>
                <a:srgbClr val="595959"/>
              </a:solidFill>
              <a:sym typeface="Arial" pitchFamily="34" charset="0"/>
            </a:endParaRPr>
          </a:p>
        </p:txBody>
      </p:sp>
    </p:spTree>
    <p:extLst>
      <p:ext uri="{BB962C8B-B14F-4D97-AF65-F5344CB8AC3E}">
        <p14:creationId xmlns:p14="http://schemas.microsoft.com/office/powerpoint/2010/main" val="258995143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4" name="Slide Number Placeholder 6"/>
          <p:cNvSpPr>
            <a:spLocks noGrp="1"/>
          </p:cNvSpPr>
          <p:nvPr>
            <p:ph type="sldNum" sz="quarter" idx="4"/>
          </p:nvPr>
        </p:nvSpPr>
        <p:spPr>
          <a:xfrm>
            <a:off x="11708279" y="6605683"/>
            <a:ext cx="489010" cy="252317"/>
          </a:xfrm>
          <a:prstGeom prst="rect">
            <a:avLst/>
          </a:prstGeom>
        </p:spPr>
        <p:txBody>
          <a:bodyPr vert="horz" lIns="91440" tIns="45720" rIns="91440" bIns="45720" rtlCol="0" anchor="ctr"/>
          <a:lstStyle>
            <a:lvl1pPr algn="r">
              <a:defRPr sz="933">
                <a:solidFill>
                  <a:schemeClr val="tx2"/>
                </a:solidFill>
              </a:defRPr>
            </a:lvl1pPr>
          </a:lstStyle>
          <a:p>
            <a:pPr defTabSz="685629">
              <a:defRPr/>
            </a:pPr>
            <a:fld id="{2F5CCB13-0A32-4557-88E9-079F0C330695}" type="slidenum">
              <a:rPr lang="en-US" kern="0" smtClean="0">
                <a:solidFill>
                  <a:srgbClr val="595959"/>
                </a:solidFill>
                <a:sym typeface="Arial" pitchFamily="34" charset="0"/>
              </a:rPr>
              <a:pPr defTabSz="685629">
                <a:defRPr/>
              </a:pPr>
              <a:t>‹#›</a:t>
            </a:fld>
            <a:endParaRPr lang="en-US" kern="0" dirty="0">
              <a:solidFill>
                <a:srgbClr val="595959"/>
              </a:solidFill>
              <a:sym typeface="Arial" pitchFamily="34" charset="0"/>
            </a:endParaRPr>
          </a:p>
        </p:txBody>
      </p:sp>
    </p:spTree>
    <p:extLst>
      <p:ext uri="{BB962C8B-B14F-4D97-AF65-F5344CB8AC3E}">
        <p14:creationId xmlns:p14="http://schemas.microsoft.com/office/powerpoint/2010/main" val="13508586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49"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815462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1868091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7918278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9738127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8804144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49"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2191504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49"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3784721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3957" y="1781176"/>
            <a:ext cx="5190831"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67934" y="1781176"/>
            <a:ext cx="5190832"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9310691"/>
      </p:ext>
    </p:extLst>
  </p:cSld>
  <p:clrMapOvr>
    <a:masterClrMapping/>
  </p:clrMapOvr>
  <p:timing>
    <p:tnLst>
      <p:par>
        <p:cTn xmlns:p14="http://schemas.microsoft.com/office/powerpoint/2010/mai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49"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4753417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49"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3052747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cSld name="Divider Slide 01">
    <p:spTree>
      <p:nvGrpSpPr>
        <p:cNvPr id="1" name=""/>
        <p:cNvGrpSpPr/>
        <p:nvPr/>
      </p:nvGrpSpPr>
      <p:grpSpPr>
        <a:xfrm>
          <a:off x="0" y="0"/>
          <a:ext cx="0" cy="0"/>
          <a:chOff x="0" y="0"/>
          <a:chExt cx="0" cy="0"/>
        </a:xfrm>
      </p:grpSpPr>
      <p:grpSp>
        <p:nvGrpSpPr>
          <p:cNvPr id="4" name="Group 18"/>
          <p:cNvGrpSpPr/>
          <p:nvPr userDrawn="1"/>
        </p:nvGrpSpPr>
        <p:grpSpPr>
          <a:xfrm>
            <a:off x="1" y="2"/>
            <a:ext cx="12188830" cy="6874165"/>
            <a:chOff x="0" y="0"/>
            <a:chExt cx="16184571" cy="9165553"/>
          </a:xfrm>
        </p:grpSpPr>
        <p:sp>
          <p:nvSpPr>
            <p:cNvPr id="14" name="Rectangle 13"/>
            <p:cNvSpPr/>
            <p:nvPr userDrawn="1"/>
          </p:nvSpPr>
          <p:spPr>
            <a:xfrm>
              <a:off x="0" y="0"/>
              <a:ext cx="16184563"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49" dirty="0">
                <a:solidFill>
                  <a:srgbClr val="FFFFFF"/>
                </a:solidFill>
              </a:endParaRPr>
            </a:p>
          </p:txBody>
        </p:sp>
        <p:pic>
          <p:nvPicPr>
            <p:cNvPr id="15" name="Picture 14" descr="CL 2013 PPT-graphics.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47390" t="-484" r="47062" b="79217"/>
            <a:stretch/>
          </p:blipFill>
          <p:spPr>
            <a:xfrm>
              <a:off x="14332522" y="6422353"/>
              <a:ext cx="1096423" cy="2743200"/>
            </a:xfrm>
            <a:prstGeom prst="rect">
              <a:avLst/>
            </a:prstGeom>
          </p:spPr>
        </p:pic>
        <p:pic>
          <p:nvPicPr>
            <p:cNvPr id="16" name="Picture 15" descr="CL 2013 PPT-graphics.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3192" t="10969" r="42426" b="59185"/>
            <a:stretch/>
          </p:blipFill>
          <p:spPr>
            <a:xfrm>
              <a:off x="15318681" y="3298153"/>
              <a:ext cx="865890" cy="3849840"/>
            </a:xfrm>
            <a:prstGeom prst="rect">
              <a:avLst/>
            </a:prstGeom>
          </p:spPr>
        </p:pic>
        <p:pic>
          <p:nvPicPr>
            <p:cNvPr id="18" name="Picture 17" descr="Image.png"/>
            <p:cNvPicPr>
              <a:picLocks noChangeAspect="1"/>
            </p:cNvPicPr>
            <p:nvPr userDrawn="1"/>
          </p:nvPicPr>
          <p:blipFill>
            <a:blip r:embed="rId3" cstate="print"/>
            <a:stretch>
              <a:fillRect/>
            </a:stretch>
          </p:blipFill>
          <p:spPr>
            <a:xfrm>
              <a:off x="13937564" y="3581404"/>
              <a:ext cx="900236" cy="2057399"/>
            </a:xfrm>
            <a:prstGeom prst="rect">
              <a:avLst/>
            </a:prstGeom>
          </p:spPr>
        </p:pic>
        <p:pic>
          <p:nvPicPr>
            <p:cNvPr id="12" name="Picture 11" descr="GRAPHIC_ELEMENTS_01-01.png"/>
            <p:cNvPicPr>
              <a:picLocks noChangeAspect="1"/>
            </p:cNvPicPr>
            <p:nvPr userDrawn="1"/>
          </p:nvPicPr>
          <p:blipFill>
            <a:blip r:embed="rId4" cstate="print"/>
            <a:srcRect l="14637" t="35833" r="75933" b="30000"/>
            <a:stretch>
              <a:fillRect/>
            </a:stretch>
          </p:blipFill>
          <p:spPr>
            <a:xfrm>
              <a:off x="12492032" y="2057400"/>
              <a:ext cx="1213724" cy="6248400"/>
            </a:xfrm>
            <a:prstGeom prst="rect">
              <a:avLst/>
            </a:prstGeom>
          </p:spPr>
        </p:pic>
        <p:pic>
          <p:nvPicPr>
            <p:cNvPr id="17" name="Picture 16" descr="CL 2013 PPT-graphics.png"/>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bright="-75000"/>
                      </a14:imgEffect>
                    </a14:imgLayer>
                  </a14:imgProps>
                </a:ext>
                <a:ext uri="{28A0092B-C50C-407E-A947-70E740481C1C}">
                  <a14:useLocalDpi xmlns:a14="http://schemas.microsoft.com/office/drawing/2010/main" val="0"/>
                </a:ext>
              </a:extLst>
            </a:blip>
            <a:srcRect l="87461" t="71921" r="-606" b="14670"/>
            <a:stretch/>
          </p:blipFill>
          <p:spPr>
            <a:xfrm>
              <a:off x="658223" y="287248"/>
              <a:ext cx="1972301" cy="1312955"/>
            </a:xfrm>
            <a:prstGeom prst="rect">
              <a:avLst/>
            </a:prstGeom>
          </p:spPr>
        </p:pic>
      </p:grpSp>
      <p:sp>
        <p:nvSpPr>
          <p:cNvPr id="2" name="Title 1"/>
          <p:cNvSpPr>
            <a:spLocks noGrp="1"/>
          </p:cNvSpPr>
          <p:nvPr>
            <p:ph type="ctrTitle"/>
          </p:nvPr>
        </p:nvSpPr>
        <p:spPr>
          <a:xfrm>
            <a:off x="618110" y="3022998"/>
            <a:ext cx="8308008" cy="1142999"/>
          </a:xfrm>
        </p:spPr>
        <p:txBody>
          <a:bodyPr wrap="square" lIns="0" tIns="0" rIns="0" bIns="0" anchor="b">
            <a:noAutofit/>
          </a:bodyPr>
          <a:lstStyle>
            <a:lvl1pPr algn="l">
              <a:defRPr lang="en-US" sz="3599" b="0" smtClean="0">
                <a:solidFill>
                  <a:srgbClr val="168ACB"/>
                </a:solidFill>
                <a:latin typeface="+mj-lt"/>
                <a:ea typeface="+mj-ea"/>
                <a:cs typeface="+mj-cs"/>
                <a:sym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18110" y="4295775"/>
            <a:ext cx="8308008" cy="1318023"/>
          </a:xfrm>
          <a:prstGeom prst="rect">
            <a:avLst/>
          </a:prstGeom>
        </p:spPr>
        <p:txBody>
          <a:bodyPr wrap="square" lIns="0" tIns="0" rIns="0" bIns="0">
            <a:noAutofit/>
          </a:bodyPr>
          <a:lstStyle>
            <a:lvl1pPr marL="0" indent="0" algn="l">
              <a:buNone/>
              <a:defRPr lang="en-US" sz="2399" dirty="0">
                <a:solidFill>
                  <a:srgbClr val="9A9B9C"/>
                </a:solidFill>
                <a:latin typeface="+mn-lt"/>
                <a:ea typeface="+mn-ea"/>
                <a:cs typeface="+mn-cs"/>
                <a:sym typeface="Arial" pitchFamily="34" charset="0"/>
              </a:defRPr>
            </a:lvl1pPr>
            <a:lvl2pPr marL="542248" indent="0" algn="ctr">
              <a:buNone/>
              <a:defRPr>
                <a:solidFill>
                  <a:schemeClr val="tx1">
                    <a:tint val="75000"/>
                  </a:schemeClr>
                </a:solidFill>
              </a:defRPr>
            </a:lvl2pPr>
            <a:lvl3pPr marL="1084495" indent="0" algn="ctr">
              <a:buNone/>
              <a:defRPr>
                <a:solidFill>
                  <a:schemeClr val="tx1">
                    <a:tint val="75000"/>
                  </a:schemeClr>
                </a:solidFill>
              </a:defRPr>
            </a:lvl3pPr>
            <a:lvl4pPr marL="1626743" indent="0" algn="ctr">
              <a:buNone/>
              <a:defRPr>
                <a:solidFill>
                  <a:schemeClr val="tx1">
                    <a:tint val="75000"/>
                  </a:schemeClr>
                </a:solidFill>
              </a:defRPr>
            </a:lvl4pPr>
            <a:lvl5pPr marL="2168990" indent="0" algn="ctr">
              <a:buNone/>
              <a:defRPr>
                <a:solidFill>
                  <a:schemeClr val="tx1">
                    <a:tint val="75000"/>
                  </a:schemeClr>
                </a:solidFill>
              </a:defRPr>
            </a:lvl5pPr>
            <a:lvl6pPr marL="2711239" indent="0" algn="ctr">
              <a:buNone/>
              <a:defRPr>
                <a:solidFill>
                  <a:schemeClr val="tx1">
                    <a:tint val="75000"/>
                  </a:schemeClr>
                </a:solidFill>
              </a:defRPr>
            </a:lvl6pPr>
            <a:lvl7pPr marL="3253485" indent="0" algn="ctr">
              <a:buNone/>
              <a:defRPr>
                <a:solidFill>
                  <a:schemeClr val="tx1">
                    <a:tint val="75000"/>
                  </a:schemeClr>
                </a:solidFill>
              </a:defRPr>
            </a:lvl7pPr>
            <a:lvl8pPr marL="3795731" indent="0" algn="ctr">
              <a:buNone/>
              <a:defRPr>
                <a:solidFill>
                  <a:schemeClr val="tx1">
                    <a:tint val="75000"/>
                  </a:schemeClr>
                </a:solidFill>
              </a:defRPr>
            </a:lvl8pPr>
            <a:lvl9pPr marL="4337979"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309342" y="6506814"/>
            <a:ext cx="9012532" cy="351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325" tIns="34162" rIns="68325" bIns="34162" rtlCol="0" anchor="ctr"/>
          <a:lstStyle/>
          <a:p>
            <a:pPr algn="ctr" defTabSz="1084089" fontAlgn="base">
              <a:spcBef>
                <a:spcPct val="0"/>
              </a:spcBef>
              <a:spcAft>
                <a:spcPct val="0"/>
              </a:spcAft>
            </a:pPr>
            <a:endParaRPr lang="en-GB" sz="1349" dirty="0">
              <a:solidFill>
                <a:prstClr val="white"/>
              </a:solidFill>
            </a:endParaRPr>
          </a:p>
        </p:txBody>
      </p:sp>
      <p:pic>
        <p:nvPicPr>
          <p:cNvPr id="19" name="Picture 18" descr="http://www.esc11.net/cms/lib3/TX21000259/Centricity/Domain/535/CISCO%20Academy/PartnerLogo_360px_72_RGB.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665222" y="282579"/>
            <a:ext cx="1117309" cy="111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5442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3" name="Content Placeholder 2"/>
          <p:cNvSpPr>
            <a:spLocks noGrp="1"/>
          </p:cNvSpPr>
          <p:nvPr>
            <p:ph idx="1"/>
          </p:nvPr>
        </p:nvSpPr>
        <p:spPr>
          <a:xfrm>
            <a:off x="445012" y="1446757"/>
            <a:ext cx="11202066" cy="4954044"/>
          </a:xfrm>
        </p:spPr>
        <p:txBody>
          <a:bodyPr lIns="91440" tIns="45720" rIns="91440" bIns="45720"/>
          <a:lstStyle>
            <a:lvl1pPr>
              <a:spcBef>
                <a:spcPts val="800"/>
              </a:spcBef>
              <a:buClr>
                <a:srgbClr val="168ACB"/>
              </a:buClr>
              <a:defRPr>
                <a:solidFill>
                  <a:srgbClr val="000000"/>
                </a:solidFill>
              </a:defRPr>
            </a:lvl1pPr>
            <a:lvl2pPr>
              <a:spcBef>
                <a:spcPts val="533"/>
              </a:spcBef>
              <a:defRPr>
                <a:solidFill>
                  <a:srgbClr val="000000"/>
                </a:solidFill>
              </a:defRPr>
            </a:lvl2pPr>
            <a:lvl3pPr>
              <a:lnSpc>
                <a:spcPct val="90000"/>
              </a:lnSpc>
              <a:spcBef>
                <a:spcPts val="267"/>
              </a:spcBef>
              <a:defRPr>
                <a:solidFill>
                  <a:srgbClr val="000000"/>
                </a:solidFill>
              </a:defRPr>
            </a:lvl3pPr>
            <a:lvl4pPr>
              <a:lnSpc>
                <a:spcPct val="90000"/>
              </a:lnSpc>
              <a:spcBef>
                <a:spcPts val="267"/>
              </a:spcBef>
              <a:defRPr>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414236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Tree>
    <p:extLst>
      <p:ext uri="{BB962C8B-B14F-4D97-AF65-F5344CB8AC3E}">
        <p14:creationId xmlns:p14="http://schemas.microsoft.com/office/powerpoint/2010/main" val="418292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and Subtitle and Bullet">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12197289" cy="1572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5012" y="55192"/>
            <a:ext cx="11214596" cy="1020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3" name="Content Placeholder 2"/>
          <p:cNvSpPr>
            <a:spLocks noGrp="1"/>
          </p:cNvSpPr>
          <p:nvPr>
            <p:ph idx="1"/>
          </p:nvPr>
        </p:nvSpPr>
        <p:spPr>
          <a:xfrm>
            <a:off x="445012" y="1767418"/>
            <a:ext cx="11214596" cy="4606041"/>
          </a:xfrm>
        </p:spPr>
        <p:txBody>
          <a:bodyPr lIns="91440" tIns="45720" rIns="91440" bIns="45720"/>
          <a:lstStyle>
            <a:lvl1pPr>
              <a:spcBef>
                <a:spcPts val="1600"/>
              </a:spcBef>
              <a:buClr>
                <a:srgbClr val="168ACB"/>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chemeClr val="tx2"/>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6" name="Text Placeholder 5"/>
          <p:cNvSpPr>
            <a:spLocks noGrp="1"/>
          </p:cNvSpPr>
          <p:nvPr>
            <p:ph type="body" sz="quarter" idx="10"/>
          </p:nvPr>
        </p:nvSpPr>
        <p:spPr>
          <a:xfrm>
            <a:off x="439842" y="1043177"/>
            <a:ext cx="11201530"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bg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68802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12197289" cy="1572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6" name="Text Placeholder 5"/>
          <p:cNvSpPr>
            <a:spLocks noGrp="1"/>
          </p:cNvSpPr>
          <p:nvPr>
            <p:ph type="body" sz="quarter" idx="10"/>
          </p:nvPr>
        </p:nvSpPr>
        <p:spPr>
          <a:xfrm>
            <a:off x="438798" y="1043177"/>
            <a:ext cx="11201530"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bg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249087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and Subtitle 4 Heavy Graphics">
    <p:spTree>
      <p:nvGrpSpPr>
        <p:cNvPr id="1" name=""/>
        <p:cNvGrpSpPr/>
        <p:nvPr/>
      </p:nvGrpSpPr>
      <p:grpSpPr>
        <a:xfrm>
          <a:off x="0" y="0"/>
          <a:ext cx="0" cy="0"/>
          <a:chOff x="0" y="0"/>
          <a:chExt cx="0" cy="0"/>
        </a:xfrm>
      </p:grpSpPr>
      <p:sp>
        <p:nvSpPr>
          <p:cNvPr id="3" name="Rectangle 2"/>
          <p:cNvSpPr/>
          <p:nvPr userDrawn="1"/>
        </p:nvSpPr>
        <p:spPr bwMode="auto">
          <a:xfrm>
            <a:off x="0"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Text Placeholder 5"/>
          <p:cNvSpPr>
            <a:spLocks noGrp="1"/>
          </p:cNvSpPr>
          <p:nvPr>
            <p:ph type="body" sz="quarter" idx="10"/>
          </p:nvPr>
        </p:nvSpPr>
        <p:spPr>
          <a:xfrm>
            <a:off x="465328" y="760468"/>
            <a:ext cx="11204344"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accent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297135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Tree>
    <p:extLst>
      <p:ext uri="{BB962C8B-B14F-4D97-AF65-F5344CB8AC3E}">
        <p14:creationId xmlns:p14="http://schemas.microsoft.com/office/powerpoint/2010/main" val="5387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2_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Content Placeholder 2"/>
          <p:cNvSpPr>
            <a:spLocks noGrp="1"/>
          </p:cNvSpPr>
          <p:nvPr>
            <p:ph idx="1"/>
          </p:nvPr>
        </p:nvSpPr>
        <p:spPr>
          <a:xfrm>
            <a:off x="445012" y="1446757"/>
            <a:ext cx="11202066" cy="4954044"/>
          </a:xfrm>
        </p:spPr>
        <p:txBody>
          <a:bodyPr lIns="91440" tIns="45720" rIns="91440" bIns="45720"/>
          <a:lstStyle>
            <a:lvl1pPr>
              <a:spcBef>
                <a:spcPts val="800"/>
              </a:spcBef>
              <a:buClr>
                <a:srgbClr val="168ACB"/>
              </a:buClr>
              <a:defRPr>
                <a:solidFill>
                  <a:srgbClr val="000000"/>
                </a:solidFill>
              </a:defRPr>
            </a:lvl1pPr>
            <a:lvl2pPr>
              <a:spcBef>
                <a:spcPts val="533"/>
              </a:spcBef>
              <a:defRPr>
                <a:solidFill>
                  <a:srgbClr val="000000"/>
                </a:solidFill>
              </a:defRPr>
            </a:lvl2pPr>
            <a:lvl3pPr>
              <a:lnSpc>
                <a:spcPct val="90000"/>
              </a:lnSpc>
              <a:spcBef>
                <a:spcPts val="267"/>
              </a:spcBef>
              <a:defRPr>
                <a:solidFill>
                  <a:srgbClr val="000000"/>
                </a:solidFill>
              </a:defRPr>
            </a:lvl3pPr>
            <a:lvl4pPr>
              <a:lnSpc>
                <a:spcPct val="90000"/>
              </a:lnSpc>
              <a:spcBef>
                <a:spcPts val="267"/>
              </a:spcBef>
              <a:defRPr>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7" name="Text Placeholder 5"/>
          <p:cNvSpPr>
            <a:spLocks noGrp="1"/>
          </p:cNvSpPr>
          <p:nvPr>
            <p:ph type="body" sz="quarter" idx="10"/>
          </p:nvPr>
        </p:nvSpPr>
        <p:spPr>
          <a:xfrm>
            <a:off x="465328" y="760468"/>
            <a:ext cx="11204344"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accent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112152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ternate Title Slide">
    <p:spTree>
      <p:nvGrpSpPr>
        <p:cNvPr id="1" name=""/>
        <p:cNvGrpSpPr/>
        <p:nvPr/>
      </p:nvGrpSpPr>
      <p:grpSpPr>
        <a:xfrm>
          <a:off x="0" y="0"/>
          <a:ext cx="0" cy="0"/>
          <a:chOff x="0" y="0"/>
          <a:chExt cx="0" cy="0"/>
        </a:xfrm>
      </p:grpSpPr>
      <p:sp>
        <p:nvSpPr>
          <p:cNvPr id="50" name="Title 1"/>
          <p:cNvSpPr>
            <a:spLocks noGrp="1"/>
          </p:cNvSpPr>
          <p:nvPr>
            <p:ph type="ctrTitle" hasCustomPrompt="1"/>
          </p:nvPr>
        </p:nvSpPr>
        <p:spPr>
          <a:xfrm>
            <a:off x="295114" y="1248229"/>
            <a:ext cx="10813350" cy="2907239"/>
          </a:xfrm>
        </p:spPr>
        <p:txBody>
          <a:bodyPr/>
          <a:lstStyle>
            <a:lvl1pPr marL="0" indent="0" algn="l" defTabSz="914400" rtl="0" eaLnBrk="1" latinLnBrk="0" hangingPunct="1">
              <a:lnSpc>
                <a:spcPct val="85000"/>
              </a:lnSpc>
              <a:spcBef>
                <a:spcPct val="0"/>
              </a:spcBef>
              <a:buClr>
                <a:schemeClr val="tx1"/>
              </a:buClr>
              <a:buFont typeface="Ciscolight" pitchFamily="2" charset="0"/>
              <a:buNone/>
              <a:defRPr lang="en-US" sz="6000" b="0" kern="1200" spc="0" dirty="0">
                <a:gradFill flip="none" rotWithShape="1">
                  <a:gsLst>
                    <a:gs pos="16000">
                      <a:srgbClr val="6B308D">
                        <a:lumMod val="80000"/>
                        <a:lumOff val="20000"/>
                      </a:srgbClr>
                    </a:gs>
                    <a:gs pos="100000">
                      <a:srgbClr val="28A7DF"/>
                    </a:gs>
                  </a:gsLst>
                  <a:lin ang="1800000" scaled="0"/>
                  <a:tileRect/>
                </a:gradFill>
                <a:latin typeface="+mj-lt"/>
                <a:ea typeface="+mj-ea"/>
                <a:cs typeface="Arial" pitchFamily="34" charset="0"/>
              </a:defRPr>
            </a:lvl1pPr>
          </a:lstStyle>
          <a:p>
            <a:r>
              <a:rPr lang="en-US" dirty="0" smtClean="0"/>
              <a:t>Presentation </a:t>
            </a:r>
            <a:br>
              <a:rPr lang="en-US" dirty="0" smtClean="0"/>
            </a:br>
            <a:r>
              <a:rPr lang="en-US" dirty="0" smtClean="0"/>
              <a:t>Title Goes Here</a:t>
            </a:r>
            <a:endParaRPr lang="en-US" dirty="0"/>
          </a:p>
        </p:txBody>
      </p:sp>
    </p:spTree>
    <p:extLst>
      <p:ext uri="{BB962C8B-B14F-4D97-AF65-F5344CB8AC3E}">
        <p14:creationId xmlns:p14="http://schemas.microsoft.com/office/powerpoint/2010/main" val="47793137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9724216"/>
      </p:ext>
    </p:extLst>
  </p:cSld>
  <p:clrMapOvr>
    <a:masterClrMapping/>
  </p:clrMapOvr>
  <p:timing>
    <p:tnLst>
      <p:par>
        <p:cTn xmlns:p14="http://schemas.microsoft.com/office/powerpoint/2010/mai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3_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Content Placeholder 2"/>
          <p:cNvSpPr>
            <a:spLocks noGrp="1"/>
          </p:cNvSpPr>
          <p:nvPr>
            <p:ph idx="1"/>
          </p:nvPr>
        </p:nvSpPr>
        <p:spPr>
          <a:xfrm>
            <a:off x="445012" y="1446757"/>
            <a:ext cx="11202066" cy="4954044"/>
          </a:xfrm>
        </p:spPr>
        <p:txBody>
          <a:bodyPr lIns="91440" tIns="45720" rIns="91440" bIns="45720"/>
          <a:lstStyle>
            <a:lvl1pPr>
              <a:spcBef>
                <a:spcPts val="800"/>
              </a:spcBef>
              <a:buClr>
                <a:srgbClr val="168ACB"/>
              </a:buClr>
              <a:defRPr>
                <a:solidFill>
                  <a:srgbClr val="000000"/>
                </a:solidFill>
              </a:defRPr>
            </a:lvl1pPr>
            <a:lvl2pPr>
              <a:spcBef>
                <a:spcPts val="533"/>
              </a:spcBef>
              <a:defRPr>
                <a:solidFill>
                  <a:srgbClr val="000000"/>
                </a:solidFill>
              </a:defRPr>
            </a:lvl2pPr>
            <a:lvl3pPr>
              <a:lnSpc>
                <a:spcPct val="90000"/>
              </a:lnSpc>
              <a:spcBef>
                <a:spcPts val="267"/>
              </a:spcBef>
              <a:defRPr>
                <a:solidFill>
                  <a:srgbClr val="000000"/>
                </a:solidFill>
              </a:defRPr>
            </a:lvl3pPr>
            <a:lvl4pPr>
              <a:lnSpc>
                <a:spcPct val="90000"/>
              </a:lnSpc>
              <a:spcBef>
                <a:spcPts val="267"/>
              </a:spcBef>
              <a:defRPr>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134088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_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Content Placeholder 2"/>
          <p:cNvSpPr>
            <a:spLocks noGrp="1"/>
          </p:cNvSpPr>
          <p:nvPr>
            <p:ph idx="1"/>
          </p:nvPr>
        </p:nvSpPr>
        <p:spPr>
          <a:xfrm>
            <a:off x="538802" y="1446757"/>
            <a:ext cx="5237642" cy="4954044"/>
          </a:xfrm>
        </p:spPr>
        <p:txBody>
          <a:bodyPr rIns="91440"/>
          <a:lstStyle>
            <a:lvl1pPr>
              <a:spcBef>
                <a:spcPts val="1600"/>
              </a:spcBef>
              <a:buClr>
                <a:srgbClr val="168ACB"/>
              </a:buClr>
              <a:defRPr sz="2399">
                <a:solidFill>
                  <a:srgbClr val="000000"/>
                </a:solidFill>
              </a:defRPr>
            </a:lvl1pPr>
            <a:lvl2pPr>
              <a:spcBef>
                <a:spcPts val="533"/>
              </a:spcBef>
              <a:defRPr sz="2133">
                <a:solidFill>
                  <a:srgbClr val="000000"/>
                </a:solidFill>
              </a:defRPr>
            </a:lvl2pPr>
            <a:lvl3pPr>
              <a:spcBef>
                <a:spcPts val="267"/>
              </a:spcBef>
              <a:defRPr sz="1866">
                <a:solidFill>
                  <a:srgbClr val="000000"/>
                </a:solidFill>
              </a:defRPr>
            </a:lvl3pPr>
            <a:lvl4pPr>
              <a:spcBef>
                <a:spcPts val="267"/>
              </a:spcBef>
              <a:defRPr sz="1600">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7" name="Content Placeholder 6"/>
          <p:cNvSpPr>
            <a:spLocks noGrp="1"/>
          </p:cNvSpPr>
          <p:nvPr>
            <p:ph sz="quarter" idx="12"/>
          </p:nvPr>
        </p:nvSpPr>
        <p:spPr>
          <a:xfrm>
            <a:off x="6226899" y="1446757"/>
            <a:ext cx="4910492" cy="5016500"/>
          </a:xfrm>
        </p:spPr>
        <p:txBody>
          <a:bodyPr rIns="9144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8" name="Text Placeholder 5"/>
          <p:cNvSpPr>
            <a:spLocks noGrp="1"/>
          </p:cNvSpPr>
          <p:nvPr>
            <p:ph type="body" sz="quarter" idx="10"/>
          </p:nvPr>
        </p:nvSpPr>
        <p:spPr>
          <a:xfrm>
            <a:off x="465328" y="760468"/>
            <a:ext cx="11204344"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2381" indent="0">
              <a:buFontTx/>
              <a:buNone/>
              <a:defRPr lang="en-US" sz="2399" kern="1200" smtClean="0">
                <a:solidFill>
                  <a:schemeClr val="accent1"/>
                </a:solidFill>
                <a:latin typeface="Arial" pitchFamily="34" charset="0"/>
                <a:ea typeface="Apple LiGothic Medium" pitchFamily="2" charset="-120"/>
                <a:cs typeface="Arial" pitchFamily="34" charset="0"/>
              </a:defRPr>
            </a:lvl1pPr>
            <a:lvl2pPr marL="84514" indent="0">
              <a:buFontTx/>
              <a:buNone/>
              <a:defRPr lang="en-US" sz="2399" kern="1200" smtClean="0">
                <a:solidFill>
                  <a:srgbClr val="FFFFFF"/>
                </a:solidFill>
                <a:latin typeface="Arial" pitchFamily="34" charset="0"/>
                <a:ea typeface="Apple LiGothic Medium" pitchFamily="2" charset="-120"/>
              </a:defRPr>
            </a:lvl2pPr>
            <a:lvl3pPr marL="472559" indent="0">
              <a:buFontTx/>
              <a:buNone/>
              <a:defRPr lang="en-US" sz="2399" kern="1200" smtClean="0">
                <a:solidFill>
                  <a:srgbClr val="FFFFFF"/>
                </a:solidFill>
                <a:latin typeface="Arial" pitchFamily="34" charset="0"/>
                <a:ea typeface="Apple LiGothic Medium" pitchFamily="2" charset="-120"/>
              </a:defRPr>
            </a:lvl3pPr>
            <a:lvl4pPr marL="815373" indent="0">
              <a:buFontTx/>
              <a:buNone/>
              <a:defRPr lang="en-US" sz="2399" kern="1200" smtClean="0">
                <a:solidFill>
                  <a:srgbClr val="FFFFFF"/>
                </a:solidFill>
                <a:latin typeface="Arial" pitchFamily="34" charset="0"/>
                <a:ea typeface="Apple LiGothic Medium" pitchFamily="2" charset="-120"/>
              </a:defRPr>
            </a:lvl4pPr>
            <a:lvl5pPr marL="1281982" indent="0">
              <a:buFontTx/>
              <a:buNone/>
              <a:defRPr lang="en-US" sz="2399" kern="1200">
                <a:solidFill>
                  <a:srgbClr val="FFFFFF"/>
                </a:solidFill>
                <a:latin typeface="Arial" pitchFamily="34" charset="0"/>
                <a:ea typeface="Apple LiGothic Medium" pitchFamily="2" charset="-120"/>
              </a:defRPr>
            </a:lvl5pPr>
          </a:lstStyle>
          <a:p>
            <a:pPr lvl="0">
              <a:spcBef>
                <a:spcPct val="0"/>
              </a:spcBef>
            </a:pPr>
            <a:r>
              <a:rPr lang="en-AU" noProof="0" smtClean="0"/>
              <a:t>Click to edit Master text styles</a:t>
            </a:r>
            <a:endParaRPr lang="en-AU" noProof="0"/>
          </a:p>
        </p:txBody>
      </p:sp>
    </p:spTree>
    <p:extLst>
      <p:ext uri="{BB962C8B-B14F-4D97-AF65-F5344CB8AC3E}">
        <p14:creationId xmlns:p14="http://schemas.microsoft.com/office/powerpoint/2010/main" val="314468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4_Title Only 4 Heavy Graphics">
    <p:spTree>
      <p:nvGrpSpPr>
        <p:cNvPr id="1" name=""/>
        <p:cNvGrpSpPr/>
        <p:nvPr/>
      </p:nvGrpSpPr>
      <p:grpSpPr>
        <a:xfrm>
          <a:off x="0" y="0"/>
          <a:ext cx="0" cy="0"/>
          <a:chOff x="0" y="0"/>
          <a:chExt cx="0" cy="0"/>
        </a:xfrm>
      </p:grpSpPr>
      <p:sp>
        <p:nvSpPr>
          <p:cNvPr id="3" name="Rectangle 2"/>
          <p:cNvSpPr/>
          <p:nvPr userDrawn="1"/>
        </p:nvSpPr>
        <p:spPr bwMode="auto">
          <a:xfrm>
            <a:off x="1" y="-61844"/>
            <a:ext cx="12188825" cy="116674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AU" sz="2399" dirty="0">
              <a:solidFill>
                <a:srgbClr val="FFFFFF"/>
              </a:solidFill>
              <a:sym typeface="Arial" pitchFamily="-107" charset="0"/>
            </a:endParaRPr>
          </a:p>
        </p:txBody>
      </p:sp>
      <p:sp>
        <p:nvSpPr>
          <p:cNvPr id="2" name="Title 1"/>
          <p:cNvSpPr>
            <a:spLocks noGrp="1"/>
          </p:cNvSpPr>
          <p:nvPr>
            <p:ph type="title"/>
          </p:nvPr>
        </p:nvSpPr>
        <p:spPr>
          <a:xfrm>
            <a:off x="455169" y="114856"/>
            <a:ext cx="11214596" cy="6782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chemeClr val="accent1"/>
                </a:solidFill>
              </a:defRPr>
            </a:lvl1pPr>
          </a:lstStyle>
          <a:p>
            <a:pPr lvl="0"/>
            <a:r>
              <a:rPr lang="en-AU" noProof="0" smtClean="0"/>
              <a:t>Click to edit Master title style</a:t>
            </a:r>
            <a:endParaRPr lang="en-AU" noProof="0"/>
          </a:p>
        </p:txBody>
      </p:sp>
      <p:sp>
        <p:nvSpPr>
          <p:cNvPr id="6" name="Content Placeholder 2"/>
          <p:cNvSpPr>
            <a:spLocks noGrp="1"/>
          </p:cNvSpPr>
          <p:nvPr>
            <p:ph idx="1"/>
          </p:nvPr>
        </p:nvSpPr>
        <p:spPr>
          <a:xfrm>
            <a:off x="538802" y="1446757"/>
            <a:ext cx="5237642" cy="4954044"/>
          </a:xfrm>
        </p:spPr>
        <p:txBody>
          <a:bodyPr rIns="91440"/>
          <a:lstStyle>
            <a:lvl1pPr>
              <a:spcBef>
                <a:spcPts val="1600"/>
              </a:spcBef>
              <a:buClr>
                <a:srgbClr val="168ACB"/>
              </a:buClr>
              <a:defRPr sz="2399">
                <a:solidFill>
                  <a:srgbClr val="000000"/>
                </a:solidFill>
              </a:defRPr>
            </a:lvl1pPr>
            <a:lvl2pPr>
              <a:spcBef>
                <a:spcPts val="533"/>
              </a:spcBef>
              <a:defRPr sz="2133">
                <a:solidFill>
                  <a:srgbClr val="000000"/>
                </a:solidFill>
              </a:defRPr>
            </a:lvl2pPr>
            <a:lvl3pPr>
              <a:spcBef>
                <a:spcPts val="267"/>
              </a:spcBef>
              <a:defRPr sz="1866">
                <a:solidFill>
                  <a:srgbClr val="000000"/>
                </a:solidFill>
              </a:defRPr>
            </a:lvl3pPr>
            <a:lvl4pPr>
              <a:spcBef>
                <a:spcPts val="267"/>
              </a:spcBef>
              <a:defRPr sz="1600">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7" name="Content Placeholder 6"/>
          <p:cNvSpPr>
            <a:spLocks noGrp="1"/>
          </p:cNvSpPr>
          <p:nvPr>
            <p:ph sz="quarter" idx="12"/>
          </p:nvPr>
        </p:nvSpPr>
        <p:spPr>
          <a:xfrm>
            <a:off x="6226899" y="1446757"/>
            <a:ext cx="4910492" cy="5016500"/>
          </a:xfrm>
        </p:spPr>
        <p:txBody>
          <a:bodyPr rIns="9144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85950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3" name="Content Placeholder 2"/>
          <p:cNvSpPr>
            <a:spLocks noGrp="1"/>
          </p:cNvSpPr>
          <p:nvPr>
            <p:ph idx="1"/>
          </p:nvPr>
        </p:nvSpPr>
        <p:spPr>
          <a:xfrm>
            <a:off x="538802" y="1446757"/>
            <a:ext cx="5237642" cy="4954044"/>
          </a:xfrm>
        </p:spPr>
        <p:txBody>
          <a:bodyPr rIns="91440"/>
          <a:lstStyle>
            <a:lvl1pPr>
              <a:spcBef>
                <a:spcPts val="1600"/>
              </a:spcBef>
              <a:buClr>
                <a:srgbClr val="168ACB"/>
              </a:buClr>
              <a:defRPr sz="2399">
                <a:solidFill>
                  <a:srgbClr val="000000"/>
                </a:solidFill>
              </a:defRPr>
            </a:lvl1pPr>
            <a:lvl2pPr>
              <a:spcBef>
                <a:spcPts val="533"/>
              </a:spcBef>
              <a:defRPr sz="2133">
                <a:solidFill>
                  <a:srgbClr val="000000"/>
                </a:solidFill>
              </a:defRPr>
            </a:lvl2pPr>
            <a:lvl3pPr>
              <a:spcBef>
                <a:spcPts val="267"/>
              </a:spcBef>
              <a:defRPr sz="1866">
                <a:solidFill>
                  <a:srgbClr val="000000"/>
                </a:solidFill>
              </a:defRPr>
            </a:lvl3pPr>
            <a:lvl4pPr>
              <a:spcBef>
                <a:spcPts val="267"/>
              </a:spcBef>
              <a:defRPr sz="1600">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7" name="Content Placeholder 6"/>
          <p:cNvSpPr>
            <a:spLocks noGrp="1"/>
          </p:cNvSpPr>
          <p:nvPr>
            <p:ph sz="quarter" idx="12"/>
          </p:nvPr>
        </p:nvSpPr>
        <p:spPr>
          <a:xfrm>
            <a:off x="6226899" y="1446757"/>
            <a:ext cx="4910492" cy="5016500"/>
          </a:xfrm>
        </p:spPr>
        <p:txBody>
          <a:bodyPr rIns="9144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44676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and 3 Column Bullets">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AU" noProof="0" smtClean="0"/>
              <a:t>Click to edit Master title style</a:t>
            </a:r>
            <a:endParaRPr lang="en-AU" noProof="0"/>
          </a:p>
        </p:txBody>
      </p:sp>
      <p:sp>
        <p:nvSpPr>
          <p:cNvPr id="3" name="Content Placeholder 2"/>
          <p:cNvSpPr>
            <a:spLocks noGrp="1"/>
          </p:cNvSpPr>
          <p:nvPr>
            <p:ph idx="1"/>
          </p:nvPr>
        </p:nvSpPr>
        <p:spPr>
          <a:xfrm>
            <a:off x="538802" y="1467077"/>
            <a:ext cx="3382820" cy="4954044"/>
          </a:xfrm>
        </p:spPr>
        <p:txBody>
          <a:bodyPr lIns="91440" tIns="45720" rIns="91440" bIns="45720"/>
          <a:lstStyle>
            <a:lvl1pPr>
              <a:spcBef>
                <a:spcPts val="1600"/>
              </a:spcBef>
              <a:buClr>
                <a:srgbClr val="168ACB"/>
              </a:buClr>
              <a:defRPr sz="2133">
                <a:solidFill>
                  <a:srgbClr val="000000"/>
                </a:solidFill>
              </a:defRPr>
            </a:lvl1pPr>
            <a:lvl2pPr>
              <a:spcBef>
                <a:spcPts val="533"/>
              </a:spcBef>
              <a:defRPr sz="1866">
                <a:solidFill>
                  <a:srgbClr val="000000"/>
                </a:solidFill>
              </a:defRPr>
            </a:lvl2pPr>
            <a:lvl3pPr>
              <a:spcBef>
                <a:spcPts val="267"/>
              </a:spcBef>
              <a:defRPr sz="1600">
                <a:solidFill>
                  <a:srgbClr val="000000"/>
                </a:solidFill>
              </a:defRPr>
            </a:lvl3pPr>
            <a:lvl4pPr>
              <a:spcBef>
                <a:spcPts val="267"/>
              </a:spcBef>
              <a:defRPr sz="1333">
                <a:solidFill>
                  <a:srgbClr val="000000"/>
                </a:solidFill>
              </a:defRPr>
            </a:lvl4pPr>
            <a:lvl5pPr>
              <a:spcBef>
                <a:spcPts val="900"/>
              </a:spcBef>
              <a:defRPr>
                <a:solidFill>
                  <a:schemeClr val="tx1">
                    <a:lumMod val="75000"/>
                  </a:schemeClr>
                </a:solidFill>
              </a:defRPr>
            </a:lvl5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6" name="Text Placeholder 5"/>
          <p:cNvSpPr>
            <a:spLocks noGrp="1"/>
          </p:cNvSpPr>
          <p:nvPr>
            <p:ph type="body" sz="quarter" idx="10"/>
          </p:nvPr>
        </p:nvSpPr>
        <p:spPr>
          <a:xfrm>
            <a:off x="8029278" y="1467077"/>
            <a:ext cx="3497940" cy="4957233"/>
          </a:xfrm>
        </p:spPr>
        <p:txBody>
          <a:bodyPr lIns="91440" tIns="45720" rIns="91440" bIns="45720"/>
          <a:lstStyle>
            <a:lvl1pPr>
              <a:defRPr sz="2133">
                <a:solidFill>
                  <a:srgbClr val="000000"/>
                </a:solidFill>
              </a:defRPr>
            </a:lvl1pPr>
            <a:lvl2pPr>
              <a:defRPr sz="1866">
                <a:solidFill>
                  <a:srgbClr val="000000"/>
                </a:solidFill>
              </a:defRPr>
            </a:lvl2pPr>
            <a:lvl3pPr>
              <a:defRPr sz="1600">
                <a:solidFill>
                  <a:srgbClr val="000000"/>
                </a:solidFill>
              </a:defRPr>
            </a:lvl3pPr>
            <a:lvl4pPr>
              <a:defRPr sz="1333">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
        <p:nvSpPr>
          <p:cNvPr id="8" name="Text Placeholder 7"/>
          <p:cNvSpPr>
            <a:spLocks noGrp="1"/>
          </p:cNvSpPr>
          <p:nvPr>
            <p:ph type="body" sz="quarter" idx="11"/>
          </p:nvPr>
        </p:nvSpPr>
        <p:spPr>
          <a:xfrm>
            <a:off x="4229838" y="1467077"/>
            <a:ext cx="3472546" cy="4965700"/>
          </a:xfrm>
        </p:spPr>
        <p:txBody>
          <a:bodyPr lIns="91440" tIns="45720" rIns="91440" bIns="45720"/>
          <a:lstStyle>
            <a:lvl1pPr>
              <a:defRPr sz="2133">
                <a:solidFill>
                  <a:srgbClr val="000000"/>
                </a:solidFill>
              </a:defRPr>
            </a:lvl1pPr>
            <a:lvl2pPr>
              <a:defRPr sz="1866">
                <a:solidFill>
                  <a:srgbClr val="000000"/>
                </a:solidFill>
              </a:defRPr>
            </a:lvl2pPr>
            <a:lvl3pPr>
              <a:defRPr sz="1600">
                <a:solidFill>
                  <a:srgbClr val="000000"/>
                </a:solidFill>
              </a:defRPr>
            </a:lvl3pPr>
            <a:lvl4pPr>
              <a:defRPr sz="1333">
                <a:solidFill>
                  <a:srgbClr val="000000"/>
                </a:solidFill>
              </a:defRPr>
            </a:lvl4p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p:txBody>
      </p:sp>
    </p:spTree>
    <p:extLst>
      <p:ext uri="{BB962C8B-B14F-4D97-AF65-F5344CB8AC3E}">
        <p14:creationId xmlns:p14="http://schemas.microsoft.com/office/powerpoint/2010/main" val="86188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Blank with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20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Blank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43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Blank with Footer and Logo">
    <p:spTree>
      <p:nvGrpSpPr>
        <p:cNvPr id="1" name=""/>
        <p:cNvGrpSpPr/>
        <p:nvPr/>
      </p:nvGrpSpPr>
      <p:grpSpPr>
        <a:xfrm>
          <a:off x="0" y="0"/>
          <a:ext cx="0" cy="0"/>
          <a:chOff x="0" y="0"/>
          <a:chExt cx="0" cy="0"/>
        </a:xfrm>
      </p:grpSpPr>
      <p:sp>
        <p:nvSpPr>
          <p:cNvPr id="2" name="Rectangle 1"/>
          <p:cNvSpPr/>
          <p:nvPr userDrawn="1"/>
        </p:nvSpPr>
        <p:spPr bwMode="auto">
          <a:xfrm>
            <a:off x="0" y="1"/>
            <a:ext cx="12188825" cy="1104899"/>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sz="2399" dirty="0">
              <a:solidFill>
                <a:srgbClr val="FFFFFF"/>
              </a:solidFill>
              <a:sym typeface="Arial" pitchFamily="-107" charset="0"/>
            </a:endParaRPr>
          </a:p>
        </p:txBody>
      </p:sp>
    </p:spTree>
    <p:extLst>
      <p:ext uri="{BB962C8B-B14F-4D97-AF65-F5344CB8AC3E}">
        <p14:creationId xmlns:p14="http://schemas.microsoft.com/office/powerpoint/2010/main" val="333694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Presenter Title Slid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12197289" cy="34374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Grp="1" noChangeArrowheads="1"/>
          </p:cNvSpPr>
          <p:nvPr>
            <p:ph type="title" hasCustomPrompt="1"/>
          </p:nvPr>
        </p:nvSpPr>
        <p:spPr bwMode="auto">
          <a:xfrm>
            <a:off x="1314356" y="1587675"/>
            <a:ext cx="9563723" cy="1806383"/>
          </a:xfrm>
          <a:prstGeom prst="rect">
            <a:avLst/>
          </a:prstGeom>
          <a:noFill/>
          <a:ln w="12700">
            <a:noFill/>
            <a:miter lim="800000"/>
            <a:headEnd/>
            <a:tailEnd/>
          </a:ln>
          <a:effectLst/>
        </p:spPr>
        <p:txBody>
          <a:bodyPr lIns="91440" tIns="45720" rIns="91440" bIns="45720"/>
          <a:lstStyle>
            <a:lvl1pPr>
              <a:defRPr sz="3732" b="0">
                <a:solidFill>
                  <a:schemeClr val="bg1"/>
                </a:solidFill>
              </a:defRPr>
            </a:lvl1pPr>
          </a:lstStyle>
          <a:p>
            <a:pPr lvl="0"/>
            <a:r>
              <a:rPr lang="en-AU" noProof="0" smtClean="0">
                <a:sym typeface="Arial" pitchFamily="-107" charset="0"/>
              </a:rPr>
              <a:t>Click To Edit Presentation Name</a:t>
            </a:r>
            <a:endParaRPr lang="en-AU" noProof="0">
              <a:sym typeface="Arial" pitchFamily="-107" charset="0"/>
            </a:endParaRPr>
          </a:p>
        </p:txBody>
      </p:sp>
      <p:sp>
        <p:nvSpPr>
          <p:cNvPr id="3" name="Rectangle 3"/>
          <p:cNvSpPr>
            <a:spLocks noGrp="1" noChangeArrowheads="1"/>
          </p:cNvSpPr>
          <p:nvPr>
            <p:ph idx="1" hasCustomPrompt="1"/>
          </p:nvPr>
        </p:nvSpPr>
        <p:spPr bwMode="auto">
          <a:xfrm>
            <a:off x="1321743" y="3438524"/>
            <a:ext cx="9561924" cy="809625"/>
          </a:xfrm>
          <a:prstGeom prst="rect">
            <a:avLst/>
          </a:prstGeom>
          <a:noFill/>
          <a:ln w="12700">
            <a:noFill/>
            <a:miter lim="800000"/>
            <a:headEnd/>
            <a:tailEnd/>
          </a:ln>
          <a:effectLst/>
        </p:spPr>
        <p:txBody>
          <a:bodyPr lIns="91440" tIns="45720" rIns="91440" bIns="45720"/>
          <a:lstStyle>
            <a:lvl1pPr marL="2381" indent="0">
              <a:buFontTx/>
              <a:buNone/>
              <a:defRPr sz="2399">
                <a:solidFill>
                  <a:srgbClr val="000000"/>
                </a:solidFill>
              </a:defRPr>
            </a:lvl1pPr>
          </a:lstStyle>
          <a:p>
            <a:pPr lvl="0"/>
            <a:r>
              <a:rPr lang="en-AU" noProof="0" smtClean="0">
                <a:sym typeface="Arial" pitchFamily="-107" charset="0"/>
              </a:rPr>
              <a:t>Click to edit Session ID</a:t>
            </a:r>
            <a:endParaRPr lang="en-AU" noProof="0">
              <a:sym typeface="Arial" pitchFamily="-107" charset="0"/>
            </a:endParaRPr>
          </a:p>
        </p:txBody>
      </p:sp>
      <p:sp>
        <p:nvSpPr>
          <p:cNvPr id="9" name="Text Placeholder 8"/>
          <p:cNvSpPr>
            <a:spLocks noGrp="1"/>
          </p:cNvSpPr>
          <p:nvPr>
            <p:ph type="body" sz="quarter" idx="10" hasCustomPrompt="1"/>
          </p:nvPr>
        </p:nvSpPr>
        <p:spPr>
          <a:xfrm>
            <a:off x="1318863" y="4394200"/>
            <a:ext cx="8089909" cy="1407584"/>
          </a:xfrm>
        </p:spPr>
        <p:txBody>
          <a:bodyPr lIns="91440" tIns="45720" rIns="91440" bIns="45720"/>
          <a:lstStyle>
            <a:lvl1pPr marL="2379" indent="0">
              <a:buNone/>
              <a:defRPr sz="2666" baseline="0">
                <a:solidFill>
                  <a:schemeClr val="accent1"/>
                </a:solidFill>
              </a:defRPr>
            </a:lvl1pPr>
            <a:lvl2pPr marL="257110" indent="0">
              <a:buNone/>
              <a:defRPr/>
            </a:lvl2pPr>
            <a:lvl3pPr marL="515411" indent="0">
              <a:buNone/>
              <a:defRPr/>
            </a:lvl3pPr>
            <a:lvl4pPr marL="728481" indent="0">
              <a:buNone/>
              <a:defRPr/>
            </a:lvl4pPr>
            <a:lvl5pPr marL="941549" indent="0">
              <a:buNone/>
              <a:defRPr/>
            </a:lvl5pPr>
          </a:lstStyle>
          <a:p>
            <a:pPr lvl="0"/>
            <a:r>
              <a:rPr lang="en-AU" noProof="0" smtClean="0"/>
              <a:t>Click to edit Presenter Name and Title</a:t>
            </a:r>
          </a:p>
        </p:txBody>
      </p:sp>
      <p:pic>
        <p:nvPicPr>
          <p:cNvPr id="8" name="Picture 7" descr="http://www.esc11.net/cms/lib3/TX21000259/Centricity/Domain/535/CISCO%20Academy/PartnerLogo_360px_72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211441" y="6048122"/>
            <a:ext cx="706783" cy="70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22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45553" y="5275694"/>
            <a:ext cx="11039139" cy="742951"/>
          </a:xfrm>
        </p:spPr>
        <p:txBody>
          <a:bodyPr/>
          <a:lstStyle>
            <a:lvl1pPr>
              <a:defRPr sz="3732" b="0">
                <a:solidFill>
                  <a:schemeClr val="tx1"/>
                </a:solidFill>
              </a:defRPr>
            </a:lvl1pPr>
          </a:lstStyle>
          <a:p>
            <a:r>
              <a:rPr lang="en-AU" noProof="0" smtClean="0"/>
              <a:t>CLICK TO EDIT MASTER TITLE STYLE</a:t>
            </a:r>
            <a:endParaRPr lang="en-AU" noProof="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235201"/>
            <a:ext cx="12188825" cy="2387600"/>
          </a:xfrm>
          <a:prstGeom prst="rect">
            <a:avLst/>
          </a:prstGeom>
        </p:spPr>
      </p:pic>
      <p:pic>
        <p:nvPicPr>
          <p:cNvPr id="7" name="Picture 6" descr="http://www.esc11.net/cms/lib3/TX21000259/Centricity/Domain/535/CISCO%20Academy/PartnerLogo_360px_72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1299" y="177801"/>
            <a:ext cx="706783" cy="70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0182488"/>
      </p:ext>
    </p:extLst>
  </p:cSld>
  <p:clrMapOvr>
    <a:masterClrMapping/>
  </p:clrMapOvr>
  <p:timing>
    <p:tnLst>
      <p:par>
        <p:cTn xmlns:p14="http://schemas.microsoft.com/office/powerpoint/2010/mai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Segue Video">
    <p:spTree>
      <p:nvGrpSpPr>
        <p:cNvPr id="1" name=""/>
        <p:cNvGrpSpPr/>
        <p:nvPr/>
      </p:nvGrpSpPr>
      <p:grpSpPr>
        <a:xfrm>
          <a:off x="0" y="0"/>
          <a:ext cx="0" cy="0"/>
          <a:chOff x="0" y="0"/>
          <a:chExt cx="0" cy="0"/>
        </a:xfrm>
      </p:grpSpPr>
      <p:pic>
        <p:nvPicPr>
          <p:cNvPr id="7"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4002155"/>
            <a:ext cx="12197289" cy="28558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bwMode="auto">
          <a:xfrm>
            <a:off x="0" y="2712523"/>
            <a:ext cx="12188825" cy="1352199"/>
          </a:xfrm>
          <a:prstGeom prst="rect">
            <a:avLst/>
          </a:prstGeom>
          <a:solidFill>
            <a:srgbClr val="0C65B7"/>
          </a:solidFill>
          <a:ln w="9525" cap="flat" cmpd="sng" algn="ctr">
            <a:no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AU" sz="2399" dirty="0">
              <a:solidFill>
                <a:srgbClr val="FFFFFF"/>
              </a:solidFill>
              <a:sym typeface="Arial" pitchFamily="-107" charset="0"/>
            </a:endParaRPr>
          </a:p>
        </p:txBody>
      </p:sp>
      <p:sp>
        <p:nvSpPr>
          <p:cNvPr id="8" name="Title 7"/>
          <p:cNvSpPr>
            <a:spLocks noGrp="1"/>
          </p:cNvSpPr>
          <p:nvPr>
            <p:ph type="title" hasCustomPrompt="1"/>
          </p:nvPr>
        </p:nvSpPr>
        <p:spPr>
          <a:xfrm>
            <a:off x="2016535" y="2712523"/>
            <a:ext cx="9668158" cy="1352199"/>
          </a:xfrm>
        </p:spPr>
        <p:txBody>
          <a:bodyPr anchor="ctr" anchorCtr="0"/>
          <a:lstStyle>
            <a:lvl1pPr>
              <a:defRPr sz="3732" b="0">
                <a:solidFill>
                  <a:srgbClr val="EEECE1"/>
                </a:solidFill>
              </a:defRPr>
            </a:lvl1pPr>
          </a:lstStyle>
          <a:p>
            <a:r>
              <a:rPr lang="en-AU" noProof="0" smtClean="0"/>
              <a:t>CLICK TO EDIT MASTER TITLE STYLE</a:t>
            </a:r>
            <a:endParaRPr lang="en-AU" noProof="0"/>
          </a:p>
        </p:txBody>
      </p:sp>
      <p:sp>
        <p:nvSpPr>
          <p:cNvPr id="5" name="Oval 4"/>
          <p:cNvSpPr/>
          <p:nvPr userDrawn="1"/>
        </p:nvSpPr>
        <p:spPr bwMode="auto">
          <a:xfrm>
            <a:off x="840223" y="2917975"/>
            <a:ext cx="941050" cy="941295"/>
          </a:xfrm>
          <a:prstGeom prst="ellipse">
            <a:avLst/>
          </a:prstGeom>
          <a:noFill/>
          <a:ln w="101600" cap="flat" cmpd="sng" algn="ctr">
            <a:solidFill>
              <a:srgbClr val="FFFFFF">
                <a:alpha val="30000"/>
              </a:srgbClr>
            </a:solid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AU" sz="2399" dirty="0">
              <a:solidFill>
                <a:srgbClr val="FFFFFF"/>
              </a:solidFill>
              <a:sym typeface="Arial" pitchFamily="-107" charset="0"/>
            </a:endParaRPr>
          </a:p>
        </p:txBody>
      </p:sp>
      <p:sp>
        <p:nvSpPr>
          <p:cNvPr id="6" name="Isosceles Triangle 5"/>
          <p:cNvSpPr/>
          <p:nvPr userDrawn="1"/>
        </p:nvSpPr>
        <p:spPr bwMode="auto">
          <a:xfrm rot="5400000">
            <a:off x="1105241" y="3154927"/>
            <a:ext cx="542311" cy="467388"/>
          </a:xfrm>
          <a:prstGeom prst="triangle">
            <a:avLst/>
          </a:prstGeom>
          <a:solidFill>
            <a:schemeClr val="bg1">
              <a:alpha val="40000"/>
            </a:schemeClr>
          </a:solidFill>
          <a:ln w="9525" cap="flat" cmpd="sng" algn="ctr">
            <a:no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AU" sz="2399" dirty="0">
              <a:solidFill>
                <a:srgbClr val="FFFFFF"/>
              </a:solidFill>
              <a:sym typeface="Arial" pitchFamily="-107" charset="0"/>
            </a:endParaRPr>
          </a:p>
        </p:txBody>
      </p:sp>
      <p:pic>
        <p:nvPicPr>
          <p:cNvPr id="10" name="Picture 9" descr="http://www.esc11.net/cms/lib3/TX21000259/Centricity/Domain/535/CISCO%20Academy/PartnerLogo_360px_72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1299" y="177801"/>
            <a:ext cx="706783" cy="70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5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Segue Demo">
    <p:spTree>
      <p:nvGrpSpPr>
        <p:cNvPr id="1" name=""/>
        <p:cNvGrpSpPr/>
        <p:nvPr/>
      </p:nvGrpSpPr>
      <p:grpSpPr>
        <a:xfrm>
          <a:off x="0" y="0"/>
          <a:ext cx="0" cy="0"/>
          <a:chOff x="0" y="0"/>
          <a:chExt cx="0" cy="0"/>
        </a:xfrm>
      </p:grpSpPr>
      <p:pic>
        <p:nvPicPr>
          <p:cNvPr id="7"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4002155"/>
            <a:ext cx="12197289" cy="28558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bwMode="auto">
          <a:xfrm>
            <a:off x="0" y="2712523"/>
            <a:ext cx="12188825" cy="1352199"/>
          </a:xfrm>
          <a:prstGeom prst="rect">
            <a:avLst/>
          </a:prstGeom>
          <a:solidFill>
            <a:srgbClr val="0C65B7"/>
          </a:solidFill>
          <a:ln w="9525" cap="flat" cmpd="sng" algn="ctr">
            <a:no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fontAlgn="base">
              <a:spcBef>
                <a:spcPct val="0"/>
              </a:spcBef>
              <a:spcAft>
                <a:spcPct val="0"/>
              </a:spcAft>
            </a:pPr>
            <a:endParaRPr lang="en-AU" sz="2399" dirty="0">
              <a:solidFill>
                <a:srgbClr val="FFFFFF"/>
              </a:solidFill>
              <a:sym typeface="Arial" pitchFamily="-107" charset="0"/>
            </a:endParaRPr>
          </a:p>
        </p:txBody>
      </p:sp>
      <p:sp>
        <p:nvSpPr>
          <p:cNvPr id="8" name="Title 7"/>
          <p:cNvSpPr>
            <a:spLocks noGrp="1"/>
          </p:cNvSpPr>
          <p:nvPr>
            <p:ph type="title" hasCustomPrompt="1"/>
          </p:nvPr>
        </p:nvSpPr>
        <p:spPr>
          <a:xfrm>
            <a:off x="2016535" y="2712523"/>
            <a:ext cx="9668158" cy="13521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ctr" anchorCtr="0" compatLnSpc="1">
            <a:prstTxWarp prst="textNoShape">
              <a:avLst/>
            </a:prstTxWarp>
          </a:bodyPr>
          <a:lstStyle>
            <a:lvl1pPr>
              <a:defRPr lang="en-US" sz="3732" b="0" dirty="0">
                <a:solidFill>
                  <a:srgbClr val="EEECE1"/>
                </a:solidFill>
              </a:defRPr>
            </a:lvl1pPr>
          </a:lstStyle>
          <a:p>
            <a:pPr lvl="0"/>
            <a:r>
              <a:rPr lang="en-AU" noProof="0" smtClean="0"/>
              <a:t>CLICK TO EDIT MASTER TITLE STYLE</a:t>
            </a:r>
            <a:endParaRPr lang="en-AU" noProof="0"/>
          </a:p>
        </p:txBody>
      </p:sp>
      <p:sp>
        <p:nvSpPr>
          <p:cNvPr id="10" name="Rectangle 9"/>
          <p:cNvSpPr/>
          <p:nvPr userDrawn="1"/>
        </p:nvSpPr>
        <p:spPr bwMode="auto">
          <a:xfrm>
            <a:off x="814453" y="2907367"/>
            <a:ext cx="977377" cy="977632"/>
          </a:xfrm>
          <a:prstGeom prst="rect">
            <a:avLst/>
          </a:prstGeom>
          <a:noFill/>
          <a:ln w="101600" cap="flat" cmpd="sng" algn="ctr">
            <a:solidFill>
              <a:srgbClr val="FFFFFF">
                <a:alpha val="30000"/>
              </a:srgbClr>
            </a:solid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defTabSz="685629" fontAlgn="base">
              <a:spcBef>
                <a:spcPct val="0"/>
              </a:spcBef>
              <a:spcAft>
                <a:spcPct val="0"/>
              </a:spcAft>
            </a:pPr>
            <a:endParaRPr lang="en-AU" sz="2399" dirty="0">
              <a:solidFill>
                <a:srgbClr val="FFFFFF"/>
              </a:solidFill>
              <a:sym typeface="Arial" pitchFamily="-107" charset="0"/>
            </a:endParaRPr>
          </a:p>
        </p:txBody>
      </p:sp>
      <p:sp>
        <p:nvSpPr>
          <p:cNvPr id="11" name="Rectangle 10"/>
          <p:cNvSpPr/>
          <p:nvPr userDrawn="1"/>
        </p:nvSpPr>
        <p:spPr bwMode="auto">
          <a:xfrm>
            <a:off x="1014725" y="3107691"/>
            <a:ext cx="576834" cy="576984"/>
          </a:xfrm>
          <a:prstGeom prst="rect">
            <a:avLst/>
          </a:prstGeom>
          <a:noFill/>
          <a:ln w="174625" cap="flat" cmpd="sng" algn="ctr">
            <a:solidFill>
              <a:srgbClr val="FFFFFF">
                <a:alpha val="30000"/>
              </a:srgbClr>
            </a:solidFill>
            <a:prstDash val="solid"/>
            <a:round/>
            <a:headEnd type="none" w="med" len="med"/>
            <a:tailEnd type="none" w="med" len="med"/>
          </a:ln>
          <a:effectLst/>
        </p:spPr>
        <p:txBody>
          <a:bodyPr vert="horz" wrap="square" lIns="68562" tIns="34282" rIns="68562" bIns="34282" numCol="1" rtlCol="0" anchor="t" anchorCtr="0" compatLnSpc="1">
            <a:prstTxWarp prst="textNoShape">
              <a:avLst/>
            </a:prstTxWarp>
          </a:bodyPr>
          <a:lstStyle/>
          <a:p>
            <a:pPr defTabSz="685629" fontAlgn="base">
              <a:spcBef>
                <a:spcPct val="0"/>
              </a:spcBef>
              <a:spcAft>
                <a:spcPct val="0"/>
              </a:spcAft>
            </a:pPr>
            <a:endParaRPr lang="en-AU" sz="2399" dirty="0">
              <a:solidFill>
                <a:srgbClr val="FFFFFF"/>
              </a:solidFill>
              <a:sym typeface="Arial" pitchFamily="-107" charset="0"/>
            </a:endParaRPr>
          </a:p>
        </p:txBody>
      </p:sp>
      <p:pic>
        <p:nvPicPr>
          <p:cNvPr id="12" name="Picture 11" descr="http://www.esc11.net/cms/lib3/TX21000259/Centricity/Domain/535/CISCO%20Academy/PartnerLogo_360px_72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1299" y="177801"/>
            <a:ext cx="706783" cy="70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99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5088467"/>
            <a:ext cx="12197289" cy="176953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38131" y="2029968"/>
            <a:ext cx="9962080" cy="20848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660" indent="-175640">
              <a:buClr>
                <a:schemeClr val="accent1"/>
              </a:buClr>
              <a:buFont typeface="Arial" pitchFamily="34" charset="0"/>
              <a:buChar char="‟"/>
              <a:defRPr kumimoji="0" lang="en-US" sz="3066" b="0" i="0" u="none" strike="noStrike" kern="0" cap="none" spc="0" normalizeH="0" baseline="0" smtClean="0">
                <a:ln>
                  <a:noFill/>
                </a:ln>
                <a:solidFill>
                  <a:srgbClr val="0065BD"/>
                </a:solidFill>
                <a:effectLst/>
                <a:uLnTx/>
                <a:uFillTx/>
                <a:latin typeface="Arial"/>
                <a:ea typeface="Apple LiGothic Medium"/>
                <a:cs typeface="Apple LiGothic Medium"/>
              </a:defRPr>
            </a:lvl1pPr>
            <a:lvl2pPr>
              <a:defRPr lang="en-US" sz="3599" b="1" kern="1200" smtClean="0">
                <a:solidFill>
                  <a:srgbClr val="B1059D"/>
                </a:solidFill>
                <a:latin typeface="Arial" pitchFamily="-107" charset="0"/>
                <a:ea typeface="Apple LiGothic Medium" pitchFamily="-107" charset="-120"/>
                <a:cs typeface="Apple LiGothic Medium" pitchFamily="-107" charset="-120"/>
              </a:defRPr>
            </a:lvl2pPr>
            <a:lvl3pPr>
              <a:defRPr lang="en-US" sz="3599" b="1" kern="1200" smtClean="0">
                <a:solidFill>
                  <a:srgbClr val="B1059D"/>
                </a:solidFill>
                <a:latin typeface="Arial" pitchFamily="-107" charset="0"/>
                <a:ea typeface="Apple LiGothic Medium" pitchFamily="-107" charset="-120"/>
                <a:cs typeface="Apple LiGothic Medium" pitchFamily="-107" charset="-120"/>
              </a:defRPr>
            </a:lvl3pPr>
            <a:lvl4pPr>
              <a:defRPr lang="en-US" sz="3599" b="1" kern="1200" smtClean="0">
                <a:solidFill>
                  <a:srgbClr val="B1059D"/>
                </a:solidFill>
                <a:latin typeface="Arial" pitchFamily="-107" charset="0"/>
                <a:ea typeface="Apple LiGothic Medium" pitchFamily="-107" charset="-120"/>
                <a:cs typeface="Apple LiGothic Medium" pitchFamily="-107" charset="-120"/>
              </a:defRPr>
            </a:lvl4pPr>
            <a:lvl5pPr>
              <a:defRPr lang="en-US" sz="3599" b="1" kern="1200">
                <a:solidFill>
                  <a:srgbClr val="B1059D"/>
                </a:solidFill>
                <a:latin typeface="Arial" pitchFamily="-107" charset="0"/>
                <a:ea typeface="Apple LiGothic Medium" pitchFamily="-107" charset="-120"/>
                <a:cs typeface="Apple LiGothic Medium" pitchFamily="-107" charset="-120"/>
              </a:defRPr>
            </a:lvl5pPr>
          </a:lstStyle>
          <a:p>
            <a:pPr marL="208308" marR="0" lvl="0" indent="-152362" defTabSz="685629" eaLnBrk="1" latinLnBrk="0" hangingPunct="1">
              <a:spcBef>
                <a:spcPct val="0"/>
              </a:spcBef>
              <a:buClrTx/>
              <a:buSzTx/>
              <a:buFontTx/>
              <a:buNone/>
              <a:tabLst/>
            </a:pPr>
            <a:r>
              <a:rPr lang="en-AU" noProof="0" smtClean="0"/>
              <a:t>Click to edit Master text styles</a:t>
            </a:r>
          </a:p>
        </p:txBody>
      </p:sp>
      <p:sp>
        <p:nvSpPr>
          <p:cNvPr id="8" name="Text Placeholder 7"/>
          <p:cNvSpPr>
            <a:spLocks noGrp="1"/>
          </p:cNvSpPr>
          <p:nvPr>
            <p:ph type="body" sz="quarter" idx="11"/>
          </p:nvPr>
        </p:nvSpPr>
        <p:spPr>
          <a:xfrm>
            <a:off x="5167002" y="4114800"/>
            <a:ext cx="6474849" cy="720091"/>
          </a:xfrm>
          <a:noFill/>
          <a:ln w="12700" cap="flat">
            <a:noFill/>
            <a:miter lim="800000"/>
            <a:headEnd type="none" w="med" len="med"/>
            <a:tailEnd type="none" w="med" len="med"/>
          </a:ln>
        </p:spPr>
        <p:txBody>
          <a:bodyPr lIns="91440" tIns="45720" rIns="91440" bIns="45720"/>
          <a:lstStyle>
            <a:lvl1pPr marL="380905" indent="-380905" algn="r">
              <a:spcBef>
                <a:spcPts val="800"/>
              </a:spcBef>
              <a:buClr>
                <a:schemeClr val="bg1"/>
              </a:buClr>
              <a:buFont typeface="Arial" pitchFamily="34" charset="0"/>
              <a:buChar char="•"/>
              <a:defRPr kumimoji="0" lang="en-US" sz="2133" b="0" i="0" u="none" strike="noStrike" kern="0" cap="none" spc="0" normalizeH="0" baseline="0" smtClean="0">
                <a:ln>
                  <a:noFill/>
                </a:ln>
                <a:solidFill>
                  <a:schemeClr val="tx2"/>
                </a:solidFill>
                <a:effectLst/>
                <a:uLnTx/>
                <a:uFillTx/>
                <a:latin typeface="Arial" pitchFamily="-107" charset="0"/>
                <a:ea typeface="Arial" pitchFamily="-107" charset="0"/>
                <a:cs typeface="Arial" pitchFamily="-107" charset="0"/>
              </a:defRPr>
            </a:lvl1pPr>
            <a:lvl2pPr>
              <a:defRPr lang="en-US" sz="2399" kern="1200" smtClean="0">
                <a:solidFill>
                  <a:srgbClr val="FFFFFF"/>
                </a:solidFill>
                <a:latin typeface="Arial" pitchFamily="34" charset="0"/>
                <a:ea typeface="Apple LiGothic Medium" pitchFamily="2" charset="-120"/>
              </a:defRPr>
            </a:lvl2pPr>
            <a:lvl3pPr>
              <a:defRPr lang="en-US" sz="2399" kern="1200" smtClean="0">
                <a:solidFill>
                  <a:srgbClr val="FFFFFF"/>
                </a:solidFill>
                <a:latin typeface="Arial" pitchFamily="34" charset="0"/>
                <a:ea typeface="Apple LiGothic Medium" pitchFamily="2" charset="-120"/>
              </a:defRPr>
            </a:lvl3pPr>
            <a:lvl4pPr>
              <a:defRPr lang="en-US" sz="2399" kern="1200" smtClean="0">
                <a:solidFill>
                  <a:srgbClr val="FFFFFF"/>
                </a:solidFill>
                <a:latin typeface="Arial" pitchFamily="34" charset="0"/>
                <a:ea typeface="Apple LiGothic Medium" pitchFamily="2" charset="-120"/>
              </a:defRPr>
            </a:lvl4pPr>
            <a:lvl5pPr>
              <a:defRPr lang="en-US" sz="2399" kern="1200">
                <a:solidFill>
                  <a:srgbClr val="FFFFFF"/>
                </a:solidFill>
                <a:latin typeface="Arial" pitchFamily="34" charset="0"/>
                <a:ea typeface="Apple LiGothic Medium" pitchFamily="2" charset="-120"/>
              </a:defRPr>
            </a:lvl5pPr>
          </a:lstStyle>
          <a:p>
            <a:pPr marL="0" marR="0" lvl="0" indent="0" algn="r" defTabSz="685629" eaLnBrk="1" fontAlgn="auto" latinLnBrk="0" hangingPunct="1">
              <a:lnSpc>
                <a:spcPct val="90000"/>
              </a:lnSpc>
              <a:spcBef>
                <a:spcPts val="225"/>
              </a:spcBef>
              <a:spcAft>
                <a:spcPts val="0"/>
              </a:spcAft>
              <a:buClrTx/>
              <a:buSzTx/>
              <a:buFontTx/>
              <a:buNone/>
              <a:tabLst/>
            </a:pPr>
            <a:r>
              <a:rPr lang="en-AU" noProof="0" smtClean="0"/>
              <a:t>Click to edit Master text styles</a:t>
            </a:r>
            <a:endParaRPr lang="en-AU" noProof="0"/>
          </a:p>
        </p:txBody>
      </p:sp>
      <p:pic>
        <p:nvPicPr>
          <p:cNvPr id="7" name="Picture 6" descr="http://www.esc11.net/cms/lib3/TX21000259/Centricity/Domain/535/CISCO%20Academy/PartnerLogo_360px_72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1299" y="177801"/>
            <a:ext cx="706783" cy="70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1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88825" cy="6858000"/>
          </a:xfrm>
          <a:prstGeom prst="rect">
            <a:avLst/>
          </a:prstGeom>
        </p:spPr>
      </p:pic>
    </p:spTree>
    <p:extLst>
      <p:ext uri="{BB962C8B-B14F-4D97-AF65-F5344CB8AC3E}">
        <p14:creationId xmlns:p14="http://schemas.microsoft.com/office/powerpoint/2010/main" val="87995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pic>
        <p:nvPicPr>
          <p:cNvPr id="2" name="Picture 2" descr="C:\Users\Kirk Mossing\Desktop\CURRENT JOBS\Cisco Live\Template\star full.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12197289" cy="6860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13-Theme-1line-White.pdf"/>
          <p:cNvPicPr>
            <a:picLocks noChangeAspect="1"/>
          </p:cNvPicPr>
          <p:nvPr userDrawn="1"/>
        </p:nvPicPr>
        <p:blipFill rotWithShape="1">
          <a:blip r:embed="rId3" cstate="print">
            <a:extLst>
              <a:ext uri="{28A0092B-C50C-407E-A947-70E740481C1C}">
                <a14:useLocalDpi xmlns:a14="http://schemas.microsoft.com/office/drawing/2010/main"/>
              </a:ext>
            </a:extLst>
          </a:blip>
          <a:srcRect r="1967"/>
          <a:stretch/>
        </p:blipFill>
        <p:spPr>
          <a:xfrm>
            <a:off x="2046862" y="2862503"/>
            <a:ext cx="8095103" cy="1143653"/>
          </a:xfrm>
          <a:prstGeom prst="rect">
            <a:avLst/>
          </a:prstGeom>
        </p:spPr>
      </p:pic>
      <p:pic>
        <p:nvPicPr>
          <p:cNvPr id="4" name="Picture 3" descr="CL13-White-RGB.pdf"/>
          <p:cNvPicPr>
            <a:picLocks noChangeAspect="1"/>
          </p:cNvPicPr>
          <p:nvPr userDrawn="1"/>
        </p:nvPicPr>
        <p:blipFill rotWithShape="1">
          <a:blip r:embed="rId4" cstate="screen">
            <a:extLst>
              <a:ext uri="{28A0092B-C50C-407E-A947-70E740481C1C}">
                <a14:useLocalDpi xmlns:a14="http://schemas.microsoft.com/office/drawing/2010/main"/>
              </a:ext>
            </a:extLst>
          </a:blip>
          <a:srcRect t="8900" b="35547"/>
          <a:stretch/>
        </p:blipFill>
        <p:spPr>
          <a:xfrm>
            <a:off x="9236989" y="5355969"/>
            <a:ext cx="2509045" cy="1394200"/>
          </a:xfrm>
          <a:prstGeom prst="rect">
            <a:avLst/>
          </a:prstGeom>
        </p:spPr>
      </p:pic>
      <p:pic>
        <p:nvPicPr>
          <p:cNvPr id="5" name="Picture 4" descr="CISCO-White-DIGI.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6914" y="5970366"/>
            <a:ext cx="962408" cy="507465"/>
          </a:xfrm>
          <a:prstGeom prst="rect">
            <a:avLst/>
          </a:prstGeom>
        </p:spPr>
      </p:pic>
    </p:spTree>
    <p:extLst>
      <p:ext uri="{BB962C8B-B14F-4D97-AF65-F5344CB8AC3E}">
        <p14:creationId xmlns:p14="http://schemas.microsoft.com/office/powerpoint/2010/main" val="241633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 descr="CISCO-Blue-PMS [Converted].pdf"/>
          <p:cNvPicPr>
            <a:picLocks noChangeAspect="1"/>
          </p:cNvPicPr>
          <p:nvPr userDrawn="1"/>
        </p:nvPicPr>
        <p:blipFill rotWithShape="1">
          <a:blip r:embed="rId2" cstate="screen">
            <a:extLst>
              <a:ext uri="{28A0092B-C50C-407E-A947-70E740481C1C}">
                <a14:useLocalDpi xmlns:a14="http://schemas.microsoft.com/office/drawing/2010/main"/>
              </a:ext>
            </a:extLst>
          </a:blip>
          <a:srcRect t="28877" b="28877"/>
          <a:stretch/>
        </p:blipFill>
        <p:spPr>
          <a:xfrm>
            <a:off x="1976996" y="1689100"/>
            <a:ext cx="8234836" cy="3479803"/>
          </a:xfrm>
          <a:prstGeom prst="rect">
            <a:avLst/>
          </a:prstGeom>
        </p:spPr>
      </p:pic>
    </p:spTree>
    <p:extLst>
      <p:ext uri="{BB962C8B-B14F-4D97-AF65-F5344CB8AC3E}">
        <p14:creationId xmlns:p14="http://schemas.microsoft.com/office/powerpoint/2010/main" val="127643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fld id="{0A3B2C82-60CB-42C1-BC53-B0D37637C1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586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fld id="{0A3B2C82-60CB-42C1-BC53-B0D37637C1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7482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fld id="{0A3B2C82-60CB-42C1-BC53-B0D37637C11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5346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pPr>
              <a:defRPr/>
            </a:pPr>
            <a:fld id="{4C1A63CB-2232-2040-80A4-8056A1F4DD7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16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59063"/>
      </p:ext>
    </p:extLst>
  </p:cSld>
  <p:clrMapOvr>
    <a:masterClrMapping/>
  </p:clrMapOvr>
  <p:timing>
    <p:tnLst>
      <p:par>
        <p:cTn xmlns:p14="http://schemas.microsoft.com/office/powerpoint/2010/mai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0"/>
            <a:ext cx="10398033" cy="4525567"/>
          </a:xfrm>
          <a:prstGeom prst="rect">
            <a:avLst/>
          </a:prstGeom>
        </p:spPr>
        <p:txBody>
          <a:bodyPr/>
          <a:lstStyle>
            <a:lvl1pPr>
              <a:spcBef>
                <a:spcPts val="900"/>
              </a:spcBef>
              <a:defRPr/>
            </a:lvl1pPr>
            <a:lvl2pPr>
              <a:spcBef>
                <a:spcPts val="900"/>
              </a:spcBef>
              <a:defRPr sz="2133"/>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66"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Slide Number Placeholder 6"/>
          <p:cNvSpPr>
            <a:spLocks noGrp="1"/>
          </p:cNvSpPr>
          <p:nvPr>
            <p:ph type="sldNum" sz="quarter" idx="14"/>
          </p:nvPr>
        </p:nvSpPr>
        <p:spPr>
          <a:xfrm>
            <a:off x="11918223" y="6652178"/>
            <a:ext cx="270602" cy="205823"/>
          </a:xfrm>
          <a:prstGeom prst="rect">
            <a:avLst/>
          </a:prstGeom>
        </p:spPr>
        <p:txBody>
          <a:bodyPr/>
          <a:lstStyle>
            <a:lvl1pPr>
              <a:defRPr/>
            </a:lvl1pPr>
          </a:lstStyle>
          <a:p>
            <a:pPr>
              <a:defRPr/>
            </a:pPr>
            <a:fld id="{4C1A63CB-2232-2040-80A4-8056A1F4DD7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516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cSld name="1_Bullet">
    <p:spTree>
      <p:nvGrpSpPr>
        <p:cNvPr id="1" name=""/>
        <p:cNvGrpSpPr/>
        <p:nvPr/>
      </p:nvGrpSpPr>
      <p:grpSpPr>
        <a:xfrm>
          <a:off x="0" y="0"/>
          <a:ext cx="0" cy="0"/>
          <a:chOff x="0" y="0"/>
          <a:chExt cx="0" cy="0"/>
        </a:xfrm>
      </p:grpSpPr>
      <p:sp>
        <p:nvSpPr>
          <p:cNvPr id="5" name="Rectangle 4"/>
          <p:cNvSpPr/>
          <p:nvPr userDrawn="1"/>
        </p:nvSpPr>
        <p:spPr>
          <a:xfrm>
            <a:off x="0" y="1368426"/>
            <a:ext cx="12188825" cy="5002213"/>
          </a:xfrm>
          <a:prstGeom prst="rect">
            <a:avLst/>
          </a:prstGeom>
          <a:gradFill>
            <a:gsLst>
              <a:gs pos="0">
                <a:srgbClr val="E5F7FF"/>
              </a:gs>
              <a:gs pos="100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99" dirty="0">
              <a:solidFill>
                <a:srgbClr val="FFFFFF"/>
              </a:solidFill>
            </a:endParaRPr>
          </a:p>
        </p:txBody>
      </p:sp>
      <p:sp>
        <p:nvSpPr>
          <p:cNvPr id="6" name="Rectangle 5"/>
          <p:cNvSpPr/>
          <p:nvPr userDrawn="1"/>
        </p:nvSpPr>
        <p:spPr>
          <a:xfrm>
            <a:off x="0" y="1376363"/>
            <a:ext cx="12188825" cy="69851"/>
          </a:xfrm>
          <a:prstGeom prst="rect">
            <a:avLst/>
          </a:prstGeom>
          <a:gradFill>
            <a:gsLst>
              <a:gs pos="0">
                <a:schemeClr val="accent3">
                  <a:lumMod val="10000"/>
                  <a:alpha val="25000"/>
                </a:schemeClr>
              </a:gs>
              <a:gs pos="100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99" dirty="0">
              <a:solidFill>
                <a:srgbClr val="FFFFFF"/>
              </a:solidFill>
            </a:endParaRPr>
          </a:p>
        </p:txBody>
      </p:sp>
      <p:sp>
        <p:nvSpPr>
          <p:cNvPr id="7" name="Rectangle 6"/>
          <p:cNvSpPr/>
          <p:nvPr userDrawn="1"/>
        </p:nvSpPr>
        <p:spPr>
          <a:xfrm>
            <a:off x="0" y="1363663"/>
            <a:ext cx="12188825" cy="1905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99" dirty="0">
              <a:solidFill>
                <a:srgbClr val="FFFFFF"/>
              </a:solidFill>
            </a:endParaRPr>
          </a:p>
        </p:txBody>
      </p:sp>
      <p:sp>
        <p:nvSpPr>
          <p:cNvPr id="2" name="Title 1"/>
          <p:cNvSpPr>
            <a:spLocks noGrp="1"/>
          </p:cNvSpPr>
          <p:nvPr>
            <p:ph type="title"/>
          </p:nvPr>
        </p:nvSpPr>
        <p:spPr>
          <a:xfrm>
            <a:off x="306192" y="432215"/>
            <a:ext cx="11448832" cy="838200"/>
          </a:xfrm>
        </p:spPr>
        <p:txBody>
          <a:bodyPr anchor="t"/>
          <a:lstStyle>
            <a:lvl1pPr algn="l" defTabSz="1218895" rtl="0" eaLnBrk="1" latinLnBrk="0" hangingPunct="1">
              <a:lnSpc>
                <a:spcPct val="80000"/>
              </a:lnSpc>
              <a:spcBef>
                <a:spcPct val="0"/>
              </a:spcBef>
              <a:buNone/>
              <a:defRPr lang="en-US" sz="4799"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973"/>
              </a:spcBef>
              <a:defRPr sz="2933">
                <a:solidFill>
                  <a:srgbClr val="435153"/>
                </a:solidFill>
                <a:latin typeface="+mj-lt"/>
              </a:defRPr>
            </a:lvl1pPr>
            <a:lvl2pPr>
              <a:lnSpc>
                <a:spcPct val="95000"/>
              </a:lnSpc>
              <a:spcBef>
                <a:spcPts val="8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112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1"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61" y="1600201"/>
            <a:ext cx="991188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1058061" y="1186543"/>
            <a:ext cx="9911883" cy="381000"/>
          </a:xfrm>
        </p:spPr>
        <p:txBody>
          <a:bodyPr anchor="ctr">
            <a:noAutofit/>
          </a:bodyPr>
          <a:lstStyle>
            <a:lvl1pPr>
              <a:buFontTx/>
              <a:buNone/>
              <a:defRPr sz="3199"/>
            </a:lvl1pPr>
            <a:lvl2pPr>
              <a:defRPr sz="3199"/>
            </a:lvl2pPr>
            <a:lvl3pPr>
              <a:defRPr sz="3199"/>
            </a:lvl3pPr>
            <a:lvl4pPr>
              <a:defRPr sz="3199"/>
            </a:lvl4pPr>
            <a:lvl5pPr>
              <a:defRPr sz="3199"/>
            </a:lvl5pPr>
          </a:lstStyle>
          <a:p>
            <a:pPr lvl="0"/>
            <a:r>
              <a:rPr lang="en-US" smtClean="0"/>
              <a:t>Click to edit Master text styles</a:t>
            </a:r>
          </a:p>
        </p:txBody>
      </p:sp>
      <p:sp>
        <p:nvSpPr>
          <p:cNvPr id="10" name="Text Placeholder 9"/>
          <p:cNvSpPr>
            <a:spLocks noGrp="1"/>
          </p:cNvSpPr>
          <p:nvPr>
            <p:ph type="body" sz="quarter" idx="11"/>
          </p:nvPr>
        </p:nvSpPr>
        <p:spPr>
          <a:xfrm>
            <a:off x="1058058" y="6300739"/>
            <a:ext cx="9945743" cy="379463"/>
          </a:xfrm>
        </p:spPr>
        <p:txBody>
          <a:bodyPr anchor="b">
            <a:spAutoFit/>
          </a:bodyPr>
          <a:lstStyle>
            <a:lvl1pPr algn="l" defTabSz="1072882">
              <a:lnSpc>
                <a:spcPct val="100000"/>
              </a:lnSpc>
              <a:spcBef>
                <a:spcPct val="50000"/>
              </a:spcBef>
              <a:buNone/>
              <a:defRPr sz="1866"/>
            </a:lvl1pPr>
            <a:lvl2pPr>
              <a:buFont typeface="Arial" pitchFamily="34" charset="0"/>
              <a:buNone/>
              <a:defRPr sz="1866"/>
            </a:lvl2pPr>
            <a:lvl3pPr>
              <a:buFont typeface="Arial" pitchFamily="34" charset="0"/>
              <a:buNone/>
              <a:defRPr sz="1866"/>
            </a:lvl3pPr>
            <a:lvl4pPr>
              <a:buFont typeface="Arial" pitchFamily="34" charset="0"/>
              <a:buNone/>
              <a:defRPr sz="1866"/>
            </a:lvl4pPr>
            <a:lvl5pPr>
              <a:buFont typeface="Arial" pitchFamily="34" charset="0"/>
              <a:buNone/>
              <a:defRPr sz="1866"/>
            </a:lvl5pPr>
          </a:lstStyle>
          <a:p>
            <a:pPr lvl="0"/>
            <a:r>
              <a:rPr lang="en-US" smtClean="0"/>
              <a:t>Click to edit Master text styles</a:t>
            </a:r>
          </a:p>
        </p:txBody>
      </p:sp>
      <p:sp>
        <p:nvSpPr>
          <p:cNvPr id="7" name="Slide Number Placeholder 6"/>
          <p:cNvSpPr>
            <a:spLocks noGrp="1"/>
          </p:cNvSpPr>
          <p:nvPr>
            <p:ph type="sldNum" sz="quarter" idx="4"/>
          </p:nvPr>
        </p:nvSpPr>
        <p:spPr>
          <a:xfrm>
            <a:off x="11708279" y="6605683"/>
            <a:ext cx="489010" cy="252317"/>
          </a:xfrm>
          <a:prstGeom prst="rect">
            <a:avLst/>
          </a:prstGeom>
        </p:spPr>
        <p:txBody>
          <a:bodyPr vert="horz" lIns="91440" tIns="45720" rIns="91440" bIns="45720" rtlCol="0" anchor="ctr"/>
          <a:lstStyle>
            <a:lvl1pPr algn="r">
              <a:defRPr sz="933">
                <a:solidFill>
                  <a:schemeClr val="tx2"/>
                </a:solidFill>
              </a:defRPr>
            </a:lvl1pPr>
          </a:lstStyle>
          <a:p>
            <a:pPr defTabSz="685629">
              <a:defRPr/>
            </a:pPr>
            <a:fld id="{2F5CCB13-0A32-4557-88E9-079F0C330695}" type="slidenum">
              <a:rPr lang="en-US" kern="0" smtClean="0">
                <a:solidFill>
                  <a:srgbClr val="595959"/>
                </a:solidFill>
                <a:sym typeface="Arial" pitchFamily="34" charset="0"/>
              </a:rPr>
              <a:pPr defTabSz="685629">
                <a:defRPr/>
              </a:pPr>
              <a:t>‹#›</a:t>
            </a:fld>
            <a:endParaRPr lang="en-US" kern="0" dirty="0">
              <a:solidFill>
                <a:srgbClr val="595959"/>
              </a:solidFill>
              <a:sym typeface="Arial" pitchFamily="34" charset="0"/>
            </a:endParaRPr>
          </a:p>
        </p:txBody>
      </p:sp>
    </p:spTree>
    <p:extLst>
      <p:ext uri="{BB962C8B-B14F-4D97-AF65-F5344CB8AC3E}">
        <p14:creationId xmlns:p14="http://schemas.microsoft.com/office/powerpoint/2010/main" val="277214400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4" name="Slide Number Placeholder 6"/>
          <p:cNvSpPr>
            <a:spLocks noGrp="1"/>
          </p:cNvSpPr>
          <p:nvPr>
            <p:ph type="sldNum" sz="quarter" idx="4"/>
          </p:nvPr>
        </p:nvSpPr>
        <p:spPr>
          <a:xfrm>
            <a:off x="11708279" y="6605683"/>
            <a:ext cx="489010" cy="252317"/>
          </a:xfrm>
          <a:prstGeom prst="rect">
            <a:avLst/>
          </a:prstGeom>
        </p:spPr>
        <p:txBody>
          <a:bodyPr vert="horz" lIns="91440" tIns="45720" rIns="91440" bIns="45720" rtlCol="0" anchor="ctr"/>
          <a:lstStyle>
            <a:lvl1pPr algn="r">
              <a:defRPr sz="933">
                <a:solidFill>
                  <a:schemeClr val="tx2"/>
                </a:solidFill>
              </a:defRPr>
            </a:lvl1pPr>
          </a:lstStyle>
          <a:p>
            <a:pPr defTabSz="685629">
              <a:defRPr/>
            </a:pPr>
            <a:fld id="{2F5CCB13-0A32-4557-88E9-079F0C330695}" type="slidenum">
              <a:rPr lang="en-US" kern="0" smtClean="0">
                <a:solidFill>
                  <a:srgbClr val="595959"/>
                </a:solidFill>
                <a:sym typeface="Arial" pitchFamily="34" charset="0"/>
              </a:rPr>
              <a:pPr defTabSz="685629">
                <a:defRPr/>
              </a:pPr>
              <a:t>‹#›</a:t>
            </a:fld>
            <a:endParaRPr lang="en-US" kern="0" dirty="0">
              <a:solidFill>
                <a:srgbClr val="595959"/>
              </a:solidFill>
              <a:sym typeface="Arial" pitchFamily="34" charset="0"/>
            </a:endParaRPr>
          </a:p>
        </p:txBody>
      </p:sp>
    </p:spTree>
    <p:extLst>
      <p:ext uri="{BB962C8B-B14F-4D97-AF65-F5344CB8AC3E}">
        <p14:creationId xmlns:p14="http://schemas.microsoft.com/office/powerpoint/2010/main" val="107306199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49"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9461003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3826296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0604950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1889823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dirty="0"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4399845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49"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3622597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500997498"/>
      </p:ext>
    </p:extLst>
  </p:cSld>
  <p:clrMapOvr>
    <a:masterClrMapping/>
  </p:clrMapOvr>
  <p:timing>
    <p:tnLst>
      <p:par>
        <p:cTn xmlns:p14="http://schemas.microsoft.com/office/powerpoint/2010/mai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49"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2753010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49"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8648991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28124"/>
            <a:ext cx="10398033" cy="572336"/>
          </a:xfrm>
        </p:spPr>
        <p:txBody>
          <a:bodyPr>
            <a:spAutoFit/>
          </a:bodyPr>
          <a:lstStyle/>
          <a:p>
            <a:r>
              <a:rPr lang="en-US" smtClean="0"/>
              <a:t>Click to edit Master title style</a:t>
            </a:r>
            <a:endParaRPr lang="en-US" dirty="0"/>
          </a:p>
        </p:txBody>
      </p:sp>
      <p:sp>
        <p:nvSpPr>
          <p:cNvPr id="3" name="Content Placeholder 2"/>
          <p:cNvSpPr>
            <a:spLocks noGrp="1"/>
          </p:cNvSpPr>
          <p:nvPr>
            <p:ph idx="1"/>
          </p:nvPr>
        </p:nvSpPr>
        <p:spPr>
          <a:xfrm>
            <a:off x="1409333" y="1543051"/>
            <a:ext cx="10398033" cy="1901546"/>
          </a:xfrm>
          <a:prstGeom prst="rect">
            <a:avLst/>
          </a:prstGeom>
        </p:spPr>
        <p:txBody>
          <a:bodyPr>
            <a:spAutoFit/>
          </a:bodyPr>
          <a:lstStyle>
            <a:lvl1pPr>
              <a:spcBef>
                <a:spcPts val="900"/>
              </a:spcBef>
              <a:defRPr/>
            </a:lvl1pPr>
            <a:lvl2pPr>
              <a:spcBef>
                <a:spcPts val="900"/>
              </a:spcBef>
              <a:defRPr sz="2099"/>
            </a:lvl2pPr>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409333" y="857250"/>
            <a:ext cx="10398033" cy="514351"/>
          </a:xfrm>
        </p:spPr>
        <p:txBody>
          <a:bodyPr/>
          <a:lstStyle>
            <a:lvl1pPr marL="0" indent="0">
              <a:buNone/>
              <a:defRPr lang="en-US" sz="2249"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6" name="Slide Number Placeholder 6"/>
          <p:cNvSpPr>
            <a:spLocks noGrp="1"/>
          </p:cNvSpPr>
          <p:nvPr>
            <p:ph type="sldNum" sz="quarter" idx="4"/>
          </p:nvPr>
        </p:nvSpPr>
        <p:spPr>
          <a:xfrm>
            <a:off x="10554682" y="6581181"/>
            <a:ext cx="1634740" cy="276820"/>
          </a:xfrm>
          <a:prstGeom prst="rect">
            <a:avLst/>
          </a:prstGeom>
        </p:spPr>
        <p:txBody>
          <a:bodyPr vert="horz" lIns="91440" tIns="45720" rIns="91440" bIns="45720" rtlCol="0" anchor="ctr"/>
          <a:lstStyle>
            <a:lvl1pPr algn="r">
              <a:defRPr sz="900">
                <a:solidFill>
                  <a:schemeClr val="tx1">
                    <a:tint val="75000"/>
                  </a:schemeClr>
                </a:solidFill>
                <a:latin typeface="+mj-lt"/>
              </a:defRPr>
            </a:lvl1pPr>
          </a:lstStyle>
          <a:p>
            <a:fld id="{2F5CCB13-0A32-4557-88E9-079F0C33069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2932520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cSld name="Divider Slide 01">
    <p:spTree>
      <p:nvGrpSpPr>
        <p:cNvPr id="1" name=""/>
        <p:cNvGrpSpPr/>
        <p:nvPr/>
      </p:nvGrpSpPr>
      <p:grpSpPr>
        <a:xfrm>
          <a:off x="0" y="0"/>
          <a:ext cx="0" cy="0"/>
          <a:chOff x="0" y="0"/>
          <a:chExt cx="0" cy="0"/>
        </a:xfrm>
      </p:grpSpPr>
      <p:grpSp>
        <p:nvGrpSpPr>
          <p:cNvPr id="4" name="Group 18"/>
          <p:cNvGrpSpPr/>
          <p:nvPr userDrawn="1"/>
        </p:nvGrpSpPr>
        <p:grpSpPr>
          <a:xfrm>
            <a:off x="1" y="2"/>
            <a:ext cx="12188830" cy="6874165"/>
            <a:chOff x="0" y="0"/>
            <a:chExt cx="16184571" cy="9165553"/>
          </a:xfrm>
        </p:grpSpPr>
        <p:sp>
          <p:nvSpPr>
            <p:cNvPr id="14" name="Rectangle 13"/>
            <p:cNvSpPr/>
            <p:nvPr userDrawn="1"/>
          </p:nvSpPr>
          <p:spPr>
            <a:xfrm>
              <a:off x="0" y="0"/>
              <a:ext cx="16184563"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49" dirty="0">
                <a:solidFill>
                  <a:srgbClr val="FFFFFF"/>
                </a:solidFill>
              </a:endParaRPr>
            </a:p>
          </p:txBody>
        </p:sp>
        <p:pic>
          <p:nvPicPr>
            <p:cNvPr id="15" name="Picture 14" descr="CL 2013 PPT-graphics.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47390" t="-484" r="47062" b="79217"/>
            <a:stretch/>
          </p:blipFill>
          <p:spPr>
            <a:xfrm>
              <a:off x="14332522" y="6422353"/>
              <a:ext cx="1096423" cy="2743200"/>
            </a:xfrm>
            <a:prstGeom prst="rect">
              <a:avLst/>
            </a:prstGeom>
          </p:spPr>
        </p:pic>
        <p:pic>
          <p:nvPicPr>
            <p:cNvPr id="16" name="Picture 15" descr="CL 2013 PPT-graphics.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3192" t="10969" r="42426" b="59185"/>
            <a:stretch/>
          </p:blipFill>
          <p:spPr>
            <a:xfrm>
              <a:off x="15318681" y="3298153"/>
              <a:ext cx="865890" cy="3849840"/>
            </a:xfrm>
            <a:prstGeom prst="rect">
              <a:avLst/>
            </a:prstGeom>
          </p:spPr>
        </p:pic>
        <p:pic>
          <p:nvPicPr>
            <p:cNvPr id="18" name="Picture 17" descr="Image.png"/>
            <p:cNvPicPr>
              <a:picLocks noChangeAspect="1"/>
            </p:cNvPicPr>
            <p:nvPr userDrawn="1"/>
          </p:nvPicPr>
          <p:blipFill>
            <a:blip r:embed="rId3" cstate="print"/>
            <a:stretch>
              <a:fillRect/>
            </a:stretch>
          </p:blipFill>
          <p:spPr>
            <a:xfrm>
              <a:off x="13937564" y="3581404"/>
              <a:ext cx="900236" cy="2057399"/>
            </a:xfrm>
            <a:prstGeom prst="rect">
              <a:avLst/>
            </a:prstGeom>
          </p:spPr>
        </p:pic>
        <p:pic>
          <p:nvPicPr>
            <p:cNvPr id="12" name="Picture 11" descr="GRAPHIC_ELEMENTS_01-01.png"/>
            <p:cNvPicPr>
              <a:picLocks noChangeAspect="1"/>
            </p:cNvPicPr>
            <p:nvPr userDrawn="1"/>
          </p:nvPicPr>
          <p:blipFill>
            <a:blip r:embed="rId4" cstate="print"/>
            <a:srcRect l="14637" t="35833" r="75933" b="30000"/>
            <a:stretch>
              <a:fillRect/>
            </a:stretch>
          </p:blipFill>
          <p:spPr>
            <a:xfrm>
              <a:off x="12492032" y="2057400"/>
              <a:ext cx="1213724" cy="6248400"/>
            </a:xfrm>
            <a:prstGeom prst="rect">
              <a:avLst/>
            </a:prstGeom>
          </p:spPr>
        </p:pic>
        <p:pic>
          <p:nvPicPr>
            <p:cNvPr id="17" name="Picture 16" descr="CL 2013 PPT-graphics.png"/>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bright="-75000"/>
                      </a14:imgEffect>
                    </a14:imgLayer>
                  </a14:imgProps>
                </a:ext>
                <a:ext uri="{28A0092B-C50C-407E-A947-70E740481C1C}">
                  <a14:useLocalDpi xmlns:a14="http://schemas.microsoft.com/office/drawing/2010/main" val="0"/>
                </a:ext>
              </a:extLst>
            </a:blip>
            <a:srcRect l="87461" t="71921" r="-606" b="14670"/>
            <a:stretch/>
          </p:blipFill>
          <p:spPr>
            <a:xfrm>
              <a:off x="658223" y="287248"/>
              <a:ext cx="1972301" cy="1312955"/>
            </a:xfrm>
            <a:prstGeom prst="rect">
              <a:avLst/>
            </a:prstGeom>
          </p:spPr>
        </p:pic>
      </p:grpSp>
      <p:sp>
        <p:nvSpPr>
          <p:cNvPr id="2" name="Title 1"/>
          <p:cNvSpPr>
            <a:spLocks noGrp="1"/>
          </p:cNvSpPr>
          <p:nvPr>
            <p:ph type="ctrTitle"/>
          </p:nvPr>
        </p:nvSpPr>
        <p:spPr>
          <a:xfrm>
            <a:off x="618110" y="3022998"/>
            <a:ext cx="8308008" cy="1142999"/>
          </a:xfrm>
        </p:spPr>
        <p:txBody>
          <a:bodyPr wrap="square" lIns="0" tIns="0" rIns="0" bIns="0" anchor="b">
            <a:noAutofit/>
          </a:bodyPr>
          <a:lstStyle>
            <a:lvl1pPr algn="l">
              <a:defRPr lang="en-US" sz="3599" b="0" smtClean="0">
                <a:solidFill>
                  <a:srgbClr val="168ACB"/>
                </a:solidFill>
                <a:latin typeface="+mj-lt"/>
                <a:ea typeface="+mj-ea"/>
                <a:cs typeface="+mj-cs"/>
                <a:sym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18110" y="4295775"/>
            <a:ext cx="8308008" cy="1318023"/>
          </a:xfrm>
          <a:prstGeom prst="rect">
            <a:avLst/>
          </a:prstGeom>
        </p:spPr>
        <p:txBody>
          <a:bodyPr wrap="square" lIns="0" tIns="0" rIns="0" bIns="0">
            <a:noAutofit/>
          </a:bodyPr>
          <a:lstStyle>
            <a:lvl1pPr marL="0" indent="0" algn="l">
              <a:buNone/>
              <a:defRPr lang="en-US" sz="2399" dirty="0">
                <a:solidFill>
                  <a:srgbClr val="9A9B9C"/>
                </a:solidFill>
                <a:latin typeface="+mn-lt"/>
                <a:ea typeface="+mn-ea"/>
                <a:cs typeface="+mn-cs"/>
                <a:sym typeface="Arial" pitchFamily="34" charset="0"/>
              </a:defRPr>
            </a:lvl1pPr>
            <a:lvl2pPr marL="542248" indent="0" algn="ctr">
              <a:buNone/>
              <a:defRPr>
                <a:solidFill>
                  <a:schemeClr val="tx1">
                    <a:tint val="75000"/>
                  </a:schemeClr>
                </a:solidFill>
              </a:defRPr>
            </a:lvl2pPr>
            <a:lvl3pPr marL="1084495" indent="0" algn="ctr">
              <a:buNone/>
              <a:defRPr>
                <a:solidFill>
                  <a:schemeClr val="tx1">
                    <a:tint val="75000"/>
                  </a:schemeClr>
                </a:solidFill>
              </a:defRPr>
            </a:lvl3pPr>
            <a:lvl4pPr marL="1626743" indent="0" algn="ctr">
              <a:buNone/>
              <a:defRPr>
                <a:solidFill>
                  <a:schemeClr val="tx1">
                    <a:tint val="75000"/>
                  </a:schemeClr>
                </a:solidFill>
              </a:defRPr>
            </a:lvl4pPr>
            <a:lvl5pPr marL="2168990" indent="0" algn="ctr">
              <a:buNone/>
              <a:defRPr>
                <a:solidFill>
                  <a:schemeClr val="tx1">
                    <a:tint val="75000"/>
                  </a:schemeClr>
                </a:solidFill>
              </a:defRPr>
            </a:lvl5pPr>
            <a:lvl6pPr marL="2711239" indent="0" algn="ctr">
              <a:buNone/>
              <a:defRPr>
                <a:solidFill>
                  <a:schemeClr val="tx1">
                    <a:tint val="75000"/>
                  </a:schemeClr>
                </a:solidFill>
              </a:defRPr>
            </a:lvl6pPr>
            <a:lvl7pPr marL="3253485" indent="0" algn="ctr">
              <a:buNone/>
              <a:defRPr>
                <a:solidFill>
                  <a:schemeClr val="tx1">
                    <a:tint val="75000"/>
                  </a:schemeClr>
                </a:solidFill>
              </a:defRPr>
            </a:lvl7pPr>
            <a:lvl8pPr marL="3795731" indent="0" algn="ctr">
              <a:buNone/>
              <a:defRPr>
                <a:solidFill>
                  <a:schemeClr val="tx1">
                    <a:tint val="75000"/>
                  </a:schemeClr>
                </a:solidFill>
              </a:defRPr>
            </a:lvl8pPr>
            <a:lvl9pPr marL="4337979"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309342" y="6506814"/>
            <a:ext cx="9012532" cy="351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325" tIns="34162" rIns="68325" bIns="34162" rtlCol="0" anchor="ctr"/>
          <a:lstStyle/>
          <a:p>
            <a:pPr algn="ctr" defTabSz="1084089" fontAlgn="base">
              <a:spcBef>
                <a:spcPct val="0"/>
              </a:spcBef>
              <a:spcAft>
                <a:spcPct val="0"/>
              </a:spcAft>
            </a:pPr>
            <a:endParaRPr lang="en-GB" sz="1349" dirty="0">
              <a:solidFill>
                <a:prstClr val="white"/>
              </a:solidFill>
            </a:endParaRPr>
          </a:p>
        </p:txBody>
      </p:sp>
      <p:pic>
        <p:nvPicPr>
          <p:cNvPr id="19" name="Picture 18" descr="http://www.esc11.net/cms/lib3/TX21000259/Centricity/Domain/535/CISCO%20Academy/PartnerLogo_360px_72_RGB.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665222" y="282579"/>
            <a:ext cx="1117309" cy="111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03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149782679"/>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4237505"/>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885" y="457200"/>
            <a:ext cx="2712860" cy="489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3957" y="457200"/>
            <a:ext cx="7941781" cy="489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3410628"/>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9" descr="homepage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873" name="Rectangle 209"/>
          <p:cNvSpPr>
            <a:spLocks noGrp="1" noChangeArrowheads="1"/>
          </p:cNvSpPr>
          <p:nvPr>
            <p:ph type="ctrTitle"/>
          </p:nvPr>
        </p:nvSpPr>
        <p:spPr bwMode="white">
          <a:xfrm>
            <a:off x="867607" y="2286000"/>
            <a:ext cx="9251657" cy="830262"/>
          </a:xfrm>
          <a:ln/>
        </p:spPr>
        <p:txBody>
          <a:bodyPr anchor="ctr"/>
          <a:lstStyle>
            <a:lvl1pPr>
              <a:defRPr sz="3000" b="0">
                <a:solidFill>
                  <a:schemeClr val="tx1"/>
                </a:solidFill>
              </a:defRPr>
            </a:lvl1pPr>
          </a:lstStyle>
          <a:p>
            <a:r>
              <a:rPr lang="en-US" dirty="0" smtClean="0"/>
              <a:t>Click to edit Master title style</a:t>
            </a:r>
            <a:endParaRPr lang="en-US" dirty="0"/>
          </a:p>
        </p:txBody>
      </p:sp>
      <p:sp>
        <p:nvSpPr>
          <p:cNvPr id="369874" name="Rectangle 210"/>
          <p:cNvSpPr>
            <a:spLocks noGrp="1" noChangeArrowheads="1"/>
          </p:cNvSpPr>
          <p:nvPr>
            <p:ph type="subTitle" idx="1"/>
          </p:nvPr>
        </p:nvSpPr>
        <p:spPr>
          <a:xfrm>
            <a:off x="867607" y="3429000"/>
            <a:ext cx="9251657" cy="419100"/>
          </a:xfrm>
          <a:ln/>
        </p:spPr>
        <p:txBody>
          <a:bodyPr/>
          <a:lstStyle>
            <a:lvl1pPr marL="0" indent="0">
              <a:lnSpc>
                <a:spcPct val="90000"/>
              </a:lnSpc>
              <a:buFont typeface="Wingdings" pitchFamily="2" charset="2"/>
              <a:buNone/>
              <a:defRPr sz="2000" b="0">
                <a:solidFill>
                  <a:schemeClr val="bg2"/>
                </a:solidFill>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427579427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7158417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61279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val="0"/>
              </a:ext>
            </a:extLst>
          </a:blip>
          <a:stretch/>
        </p:blipFill>
        <p:spPr>
          <a:xfrm>
            <a:off x="444384" y="4104640"/>
            <a:ext cx="11294707" cy="2436611"/>
          </a:xfrm>
          <a:prstGeom prst="rect">
            <a:avLst/>
          </a:prstGeom>
          <a:noFill/>
          <a:ln>
            <a:noFill/>
          </a:ln>
        </p:spPr>
      </p:pic>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 name="Title 1"/>
          <p:cNvSpPr>
            <a:spLocks noGrp="1"/>
          </p:cNvSpPr>
          <p:nvPr>
            <p:ph type="ctrTitle" hasCustomPrompt="1"/>
          </p:nvPr>
        </p:nvSpPr>
        <p:spPr>
          <a:xfrm>
            <a:off x="295114" y="449942"/>
            <a:ext cx="11395434" cy="3512458"/>
          </a:xfrm>
        </p:spPr>
        <p:txBody>
          <a:bodyPr/>
          <a:lstStyle>
            <a:lvl1pPr algn="l" defTabSz="914400" rtl="0" eaLnBrk="1" latinLnBrk="0" hangingPunct="1">
              <a:lnSpc>
                <a:spcPct val="85000"/>
              </a:lnSpc>
              <a:spcBef>
                <a:spcPct val="0"/>
              </a:spcBef>
              <a:buNone/>
              <a:defRPr lang="en-US" sz="5400" b="0" kern="1200" spc="0" dirty="0">
                <a:gradFill flip="none" rotWithShape="1">
                  <a:gsLst>
                    <a:gs pos="16000">
                      <a:srgbClr val="6B308D">
                        <a:lumMod val="80000"/>
                        <a:lumOff val="20000"/>
                      </a:srgbClr>
                    </a:gs>
                    <a:gs pos="100000">
                      <a:srgbClr val="28A7DF"/>
                    </a:gs>
                  </a:gsLst>
                  <a:lin ang="1800000" scaled="0"/>
                  <a:tileRect/>
                </a:gradFill>
                <a:latin typeface="+mj-lt"/>
                <a:ea typeface="+mj-ea"/>
                <a:cs typeface="Arial" pitchFamily="34" charset="0"/>
              </a:defRPr>
            </a:lvl1pPr>
          </a:lstStyle>
          <a:p>
            <a:pPr marL="0" lvl="0" indent="0" algn="l" defTabSz="914400" rtl="0" eaLnBrk="1" latinLnBrk="0" hangingPunct="1">
              <a:lnSpc>
                <a:spcPct val="85000"/>
              </a:lnSpc>
              <a:spcBef>
                <a:spcPct val="0"/>
              </a:spcBef>
              <a:buClr>
                <a:schemeClr val="tx1"/>
              </a:buClr>
              <a:buFont typeface="Ciscolight" pitchFamily="2" charset="0"/>
              <a:buNone/>
            </a:pPr>
            <a:r>
              <a:rPr lang="en-US" dirty="0" smtClean="0"/>
              <a:t>Segue Title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FFFFFF"/>
          </a:solidFill>
          <a:ln w="25400" algn="ctr">
            <a:noFill/>
            <a:miter lim="800000"/>
            <a:headEnd/>
            <a:tailEnd/>
          </a:ln>
          <a:effectLst/>
        </p:spPr>
        <p:txBody>
          <a:bodyPr wrap="none" anchor="ctr"/>
          <a:lstStyle/>
          <a:p>
            <a:endParaRPr lang="en-US" dirty="0">
              <a:latin typeface="+mj-lt"/>
            </a:endParaRPr>
          </a:p>
        </p:txBody>
      </p:sp>
      <p:sp>
        <p:nvSpPr>
          <p:cNvPr id="24" name="Rectangle 5"/>
          <p:cNvSpPr>
            <a:spLocks noChangeArrowheads="1"/>
          </p:cNvSpPr>
          <p:nvPr userDrawn="1"/>
        </p:nvSpPr>
        <p:spPr bwMode="ltGray">
          <a:xfrm>
            <a:off x="10349021" y="6584513"/>
            <a:ext cx="791023" cy="175257"/>
          </a:xfrm>
          <a:prstGeom prst="rect">
            <a:avLst/>
          </a:prstGeom>
          <a:noFill/>
          <a:ln w="9525">
            <a:noFill/>
            <a:miter lim="800000"/>
            <a:headEnd/>
            <a:tailEnd/>
          </a:ln>
          <a:effectLst/>
        </p:spPr>
        <p:txBody>
          <a:bodyPr wrap="none" lIns="82124" tIns="41061" rIns="82124" bIns="41061" anchor="b">
            <a:spAutoFit/>
          </a:bodyPr>
          <a:lstStyle/>
          <a:p>
            <a:pPr marL="0" algn="l" defTabSz="814388" rtl="0" eaLnBrk="1" latinLnBrk="0" hangingPunct="1">
              <a:lnSpc>
                <a:spcPct val="100000"/>
              </a:lnSpc>
            </a:pPr>
            <a:r>
              <a:rPr lang="en-US" sz="600" kern="1200" dirty="0">
                <a:solidFill>
                  <a:srgbClr val="808080"/>
                </a:solidFill>
                <a:latin typeface="+mj-lt"/>
                <a:ea typeface="+mn-ea"/>
                <a:cs typeface="+mn-cs"/>
              </a:rPr>
              <a:t>Cisco Confidential</a:t>
            </a:r>
          </a:p>
        </p:txBody>
      </p:sp>
      <p:sp>
        <p:nvSpPr>
          <p:cNvPr id="10" name="Rectangle 4"/>
          <p:cNvSpPr>
            <a:spLocks noChangeArrowheads="1"/>
          </p:cNvSpPr>
          <p:nvPr userDrawn="1"/>
        </p:nvSpPr>
        <p:spPr bwMode="ltGray">
          <a:xfrm>
            <a:off x="335077"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808080"/>
                </a:solidFill>
                <a:latin typeface="+mj-lt"/>
                <a:ea typeface="+mn-ea"/>
                <a:cs typeface="+mn-cs"/>
              </a:rPr>
              <a:t>© 2014 Cisco and/or its affiliates. All rights reserved.</a:t>
            </a:r>
            <a:endParaRPr lang="en-US" sz="600" kern="1200" dirty="0">
              <a:solidFill>
                <a:srgbClr val="808080"/>
              </a:solidFill>
              <a:latin typeface="+mj-lt"/>
              <a:ea typeface="+mn-ea"/>
              <a:cs typeface="+mn-cs"/>
            </a:endParaRPr>
          </a:p>
        </p:txBody>
      </p:sp>
      <p:sp>
        <p:nvSpPr>
          <p:cNvPr id="9" name="Rectangle 7"/>
          <p:cNvSpPr>
            <a:spLocks noChangeArrowheads="1"/>
          </p:cNvSpPr>
          <p:nvPr userDrawn="1"/>
        </p:nvSpPr>
        <p:spPr bwMode="ltGray">
          <a:xfrm>
            <a:off x="11603694"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808080"/>
                </a:solidFill>
                <a:latin typeface="+mj-lt"/>
              </a:rPr>
              <a:pPr algn="r" defTabSz="814388">
                <a:lnSpc>
                  <a:spcPct val="100000"/>
                </a:lnSpc>
              </a:pPr>
              <a:t>‹#›</a:t>
            </a:fld>
            <a:endParaRPr lang="en-US" sz="600" dirty="0">
              <a:solidFill>
                <a:srgbClr val="808080"/>
              </a:solidFill>
              <a:latin typeface="+mj-lt"/>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1301259"/>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3956" y="304800"/>
            <a:ext cx="10857788" cy="838200"/>
          </a:xfrm>
        </p:spPr>
        <p:txBody>
          <a:bodyPr/>
          <a:lstStyle/>
          <a:p>
            <a:r>
              <a:rPr lang="en-US"/>
              <a:t>Click to edit Master title style</a:t>
            </a:r>
          </a:p>
        </p:txBody>
      </p:sp>
      <p:sp>
        <p:nvSpPr>
          <p:cNvPr id="3" name="Text Placeholder 2"/>
          <p:cNvSpPr>
            <a:spLocks noGrp="1"/>
          </p:cNvSpPr>
          <p:nvPr>
            <p:ph type="body" sz="half" idx="1"/>
          </p:nvPr>
        </p:nvSpPr>
        <p:spPr>
          <a:xfrm>
            <a:off x="873957" y="1520826"/>
            <a:ext cx="5190831" cy="3571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934" y="1520826"/>
            <a:ext cx="5190832" cy="3571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2759687"/>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Horizontal 1">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t="15338" r="42464" b="15353"/>
          <a:stretch>
            <a:fillRect/>
          </a:stretch>
        </p:blipFill>
        <p:spPr bwMode="auto">
          <a:xfrm>
            <a:off x="7592622" y="0"/>
            <a:ext cx="45962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88825" cy="4778375"/>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sp>
        <p:nvSpPr>
          <p:cNvPr id="8" name="Rectangle 7"/>
          <p:cNvSpPr/>
          <p:nvPr userDrawn="1"/>
        </p:nvSpPr>
        <p:spPr>
          <a:xfrm>
            <a:off x="6957788" y="3694177"/>
            <a:ext cx="5231037" cy="3163823"/>
          </a:xfrm>
          <a:prstGeom prst="rect">
            <a:avLst/>
          </a:prstGeom>
          <a:gradFill flip="none" rotWithShape="1">
            <a:gsLst>
              <a:gs pos="20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sp>
        <p:nvSpPr>
          <p:cNvPr id="3" name="Subtitle 2"/>
          <p:cNvSpPr>
            <a:spLocks noGrp="1"/>
          </p:cNvSpPr>
          <p:nvPr>
            <p:ph type="subTitle" idx="1"/>
          </p:nvPr>
        </p:nvSpPr>
        <p:spPr>
          <a:xfrm>
            <a:off x="812589" y="3883026"/>
            <a:ext cx="5023659" cy="384175"/>
          </a:xfrm>
        </p:spPr>
        <p:txBody>
          <a:bodyPr>
            <a:normAutofit/>
          </a:bodyPr>
          <a:lstStyle>
            <a:lvl1pPr marL="0" indent="0" algn="l">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812589" y="2514600"/>
            <a:ext cx="10813350" cy="1022350"/>
          </a:xfrm>
        </p:spPr>
        <p:txBody>
          <a:bodyPr/>
          <a:lstStyle>
            <a:lvl1pPr>
              <a:defRPr sz="3600" b="0">
                <a:solidFill>
                  <a:schemeClr val="tx1">
                    <a:lumMod val="75000"/>
                    <a:lumOff val="2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8171622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le Slide Horizontal 1">
    <p:spTree>
      <p:nvGrpSpPr>
        <p:cNvPr id="1" name=""/>
        <p:cNvGrpSpPr/>
        <p:nvPr/>
      </p:nvGrpSpPr>
      <p:grpSpPr>
        <a:xfrm>
          <a:off x="0" y="0"/>
          <a:ext cx="0" cy="0"/>
          <a:chOff x="0" y="0"/>
          <a:chExt cx="0" cy="0"/>
        </a:xfrm>
      </p:grpSpPr>
      <p:sp>
        <p:nvSpPr>
          <p:cNvPr id="4" name="Rectangle 3"/>
          <p:cNvSpPr/>
          <p:nvPr userDrawn="1"/>
        </p:nvSpPr>
        <p:spPr>
          <a:xfrm>
            <a:off x="0" y="9526"/>
            <a:ext cx="12188825" cy="4778375"/>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r="54585" b="20650"/>
          <a:stretch>
            <a:fillRect/>
          </a:stretch>
        </p:blipFill>
        <p:spPr bwMode="auto">
          <a:xfrm>
            <a:off x="6295445" y="152400"/>
            <a:ext cx="5893381"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1"/>
            <a:ext cx="12188825" cy="4778375"/>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sp>
        <p:nvSpPr>
          <p:cNvPr id="3" name="Subtitle 2"/>
          <p:cNvSpPr>
            <a:spLocks noGrp="1"/>
          </p:cNvSpPr>
          <p:nvPr>
            <p:ph type="subTitle" idx="1"/>
          </p:nvPr>
        </p:nvSpPr>
        <p:spPr>
          <a:xfrm>
            <a:off x="812589" y="3883026"/>
            <a:ext cx="5023659" cy="384175"/>
          </a:xfrm>
        </p:spPr>
        <p:txBody>
          <a:bodyPr>
            <a:normAutofit/>
          </a:bodyPr>
          <a:lstStyle>
            <a:lvl1pPr marL="0" indent="0" algn="l">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812589" y="2514600"/>
            <a:ext cx="10813350" cy="1022350"/>
          </a:xfrm>
        </p:spPr>
        <p:txBody>
          <a:bodyPr/>
          <a:lstStyle>
            <a:lvl1pPr>
              <a:defRPr lang="en-US" sz="3600" b="0" kern="1200" smtClean="0">
                <a:solidFill>
                  <a:schemeClr val="tx1">
                    <a:lumMod val="75000"/>
                    <a:lumOff val="25000"/>
                  </a:schemeClr>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7949203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Title Slide Horizontal 1">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l="6511" r="2753" b="40855"/>
          <a:stretch>
            <a:fillRect/>
          </a:stretch>
        </p:blipFill>
        <p:spPr bwMode="auto">
          <a:xfrm>
            <a:off x="0" y="4622800"/>
            <a:ext cx="1218882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userDrawn="1"/>
        </p:nvSpPr>
        <p:spPr>
          <a:xfrm>
            <a:off x="4335922" y="8334375"/>
            <a:ext cx="184731" cy="369332"/>
          </a:xfrm>
          <a:prstGeom prst="rect">
            <a:avLst/>
          </a:prstGeom>
          <a:noFill/>
        </p:spPr>
        <p:txBody>
          <a:bodyPr wrap="none">
            <a:spAutoFit/>
          </a:bodyPr>
          <a:lstStyle/>
          <a:p>
            <a:pPr fontAlgn="base">
              <a:spcBef>
                <a:spcPct val="0"/>
              </a:spcBef>
              <a:spcAft>
                <a:spcPct val="0"/>
              </a:spcAft>
              <a:defRPr/>
            </a:pPr>
            <a:endParaRPr lang="en-US" sz="1800" dirty="0">
              <a:solidFill>
                <a:prstClr val="black"/>
              </a:solidFill>
              <a:ea typeface="Arial" charset="0"/>
              <a:cs typeface="Arial" charset="0"/>
            </a:endParaRPr>
          </a:p>
        </p:txBody>
      </p:sp>
      <p:sp>
        <p:nvSpPr>
          <p:cNvPr id="5" name="Rectangle 4"/>
          <p:cNvSpPr/>
          <p:nvPr userDrawn="1"/>
        </p:nvSpPr>
        <p:spPr>
          <a:xfrm>
            <a:off x="6957788" y="3694178"/>
            <a:ext cx="5231037" cy="3163823"/>
          </a:xfrm>
          <a:prstGeom prst="rect">
            <a:avLst/>
          </a:prstGeom>
          <a:gradFill flip="none" rotWithShape="1">
            <a:gsLst>
              <a:gs pos="45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sp>
        <p:nvSpPr>
          <p:cNvPr id="2" name="Title 1"/>
          <p:cNvSpPr>
            <a:spLocks noGrp="1"/>
          </p:cNvSpPr>
          <p:nvPr>
            <p:ph type="ctrTitle"/>
          </p:nvPr>
        </p:nvSpPr>
        <p:spPr>
          <a:xfrm>
            <a:off x="867607" y="2819400"/>
            <a:ext cx="10813350" cy="1022350"/>
          </a:xfrm>
        </p:spPr>
        <p:txBody>
          <a:bodyPr/>
          <a:lstStyle>
            <a:lvl1pPr>
              <a:defRPr sz="4000" b="0">
                <a:solidFill>
                  <a:schemeClr val="tx1">
                    <a:lumMod val="75000"/>
                    <a:lumOff val="2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4056132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60" y="1600201"/>
            <a:ext cx="991188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1058060" y="1186542"/>
            <a:ext cx="9911883"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1058058" y="6372424"/>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235944112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58058" y="1600201"/>
            <a:ext cx="4731633"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8310" y="1600201"/>
            <a:ext cx="4731633"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058060" y="1186542"/>
            <a:ext cx="9911883"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9" name="Text Placeholder 9"/>
          <p:cNvSpPr>
            <a:spLocks noGrp="1"/>
          </p:cNvSpPr>
          <p:nvPr>
            <p:ph type="body" sz="quarter" idx="11"/>
          </p:nvPr>
        </p:nvSpPr>
        <p:spPr>
          <a:xfrm>
            <a:off x="1058058" y="6372424"/>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3112680710"/>
      </p:ext>
    </p:extLst>
  </p:cSld>
  <p:clrMapOvr>
    <a:masterClrMapping/>
  </p:clrMapOvr>
  <p:transition xmlns:p14="http://schemas.microsoft.com/office/powerpoint/2010/main">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96464143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020647"/>
      </p:ext>
    </p:extLst>
  </p:cSld>
  <p:clrMapOvr>
    <a:masterClrMapping/>
  </p:clrMapOvr>
  <p:transition xmlns:p14="http://schemas.microsoft.com/office/powerpoint/2010/main">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Large Photo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44928" y="1143000"/>
            <a:ext cx="11505319" cy="5455921"/>
          </a:xfrm>
        </p:spPr>
        <p:txBody>
          <a:bodyPr rtlCol="0" anchor="ctr">
            <a:normAutofit/>
          </a:bodyPr>
          <a:lstStyle>
            <a:lvl1pPr marL="0" indent="0" algn="ctr">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39" name="Title 1"/>
          <p:cNvSpPr>
            <a:spLocks noGrp="1"/>
          </p:cNvSpPr>
          <p:nvPr>
            <p:ph type="title"/>
          </p:nvPr>
        </p:nvSpPr>
        <p:spPr>
          <a:xfrm>
            <a:off x="1058060" y="304800"/>
            <a:ext cx="9911883" cy="8382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795635719"/>
      </p:ext>
    </p:extLst>
  </p:cSld>
  <p:clrMapOvr>
    <a:masterClrMapping/>
  </p:clrMapOvr>
  <p:transition xmlns:p14="http://schemas.microsoft.com/office/powerpoint/2010/mai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Segue 2">
    <p:spTree>
      <p:nvGrpSpPr>
        <p:cNvPr id="1" name=""/>
        <p:cNvGrpSpPr/>
        <p:nvPr/>
      </p:nvGrpSpPr>
      <p:grpSpPr>
        <a:xfrm>
          <a:off x="0" y="0"/>
          <a:ext cx="0" cy="0"/>
          <a:chOff x="0" y="0"/>
          <a:chExt cx="0" cy="0"/>
        </a:xfrm>
      </p:grpSpPr>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 name="Title 1"/>
          <p:cNvSpPr>
            <a:spLocks noGrp="1"/>
          </p:cNvSpPr>
          <p:nvPr>
            <p:ph type="ctrTitle" hasCustomPrompt="1"/>
          </p:nvPr>
        </p:nvSpPr>
        <p:spPr>
          <a:xfrm>
            <a:off x="295114" y="449942"/>
            <a:ext cx="11395434" cy="3512458"/>
          </a:xfrm>
        </p:spPr>
        <p:txBody>
          <a:bodyPr/>
          <a:lstStyle>
            <a:lvl1pPr algn="l" defTabSz="914400" rtl="0" eaLnBrk="1" latinLnBrk="0" hangingPunct="1">
              <a:lnSpc>
                <a:spcPct val="85000"/>
              </a:lnSpc>
              <a:spcBef>
                <a:spcPct val="0"/>
              </a:spcBef>
              <a:buNone/>
              <a:defRPr lang="en-US" sz="5400" b="0" kern="1200" spc="0" dirty="0">
                <a:gradFill flip="none" rotWithShape="1">
                  <a:gsLst>
                    <a:gs pos="16000">
                      <a:srgbClr val="6B308D">
                        <a:lumMod val="80000"/>
                        <a:lumOff val="20000"/>
                      </a:srgbClr>
                    </a:gs>
                    <a:gs pos="100000">
                      <a:srgbClr val="28A7DF"/>
                    </a:gs>
                  </a:gsLst>
                  <a:lin ang="1800000" scaled="0"/>
                  <a:tileRect/>
                </a:gradFill>
                <a:latin typeface="+mj-lt"/>
                <a:ea typeface="+mj-ea"/>
                <a:cs typeface="Arial" pitchFamily="34" charset="0"/>
              </a:defRPr>
            </a:lvl1pPr>
          </a:lstStyle>
          <a:p>
            <a:pPr marL="0" lvl="0" indent="0" algn="l" defTabSz="914400" rtl="0" eaLnBrk="1" latinLnBrk="0" hangingPunct="1">
              <a:lnSpc>
                <a:spcPct val="85000"/>
              </a:lnSpc>
              <a:spcBef>
                <a:spcPct val="0"/>
              </a:spcBef>
              <a:buClr>
                <a:schemeClr val="tx1"/>
              </a:buClr>
              <a:buFont typeface="Ciscolight" pitchFamily="2" charset="0"/>
              <a:buNone/>
            </a:pPr>
            <a:r>
              <a:rPr lang="en-US" dirty="0" smtClean="0"/>
              <a:t>Segue Title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FFFFFF"/>
          </a:solidFill>
          <a:ln w="25400" algn="ctr">
            <a:noFill/>
            <a:miter lim="800000"/>
            <a:headEnd/>
            <a:tailEnd/>
          </a:ln>
          <a:effectLst/>
        </p:spPr>
        <p:txBody>
          <a:bodyPr wrap="none" anchor="ctr"/>
          <a:lstStyle/>
          <a:p>
            <a:endParaRPr lang="en-US" dirty="0">
              <a:latin typeface="+mj-lt"/>
            </a:endParaRPr>
          </a:p>
        </p:txBody>
      </p:sp>
      <p:sp>
        <p:nvSpPr>
          <p:cNvPr id="24" name="Rectangle 5"/>
          <p:cNvSpPr>
            <a:spLocks noChangeArrowheads="1"/>
          </p:cNvSpPr>
          <p:nvPr userDrawn="1"/>
        </p:nvSpPr>
        <p:spPr bwMode="ltGray">
          <a:xfrm>
            <a:off x="10349021" y="6584513"/>
            <a:ext cx="791023" cy="175257"/>
          </a:xfrm>
          <a:prstGeom prst="rect">
            <a:avLst/>
          </a:prstGeom>
          <a:noFill/>
          <a:ln w="9525">
            <a:noFill/>
            <a:miter lim="800000"/>
            <a:headEnd/>
            <a:tailEnd/>
          </a:ln>
          <a:effectLst/>
        </p:spPr>
        <p:txBody>
          <a:bodyPr wrap="none" lIns="82124" tIns="41061" rIns="82124" bIns="41061" anchor="b">
            <a:spAutoFit/>
          </a:bodyPr>
          <a:lstStyle/>
          <a:p>
            <a:pPr marL="0" algn="l" defTabSz="814388" rtl="0" eaLnBrk="1" latinLnBrk="0" hangingPunct="1">
              <a:lnSpc>
                <a:spcPct val="100000"/>
              </a:lnSpc>
            </a:pPr>
            <a:r>
              <a:rPr lang="en-US" sz="600" kern="1200" dirty="0">
                <a:solidFill>
                  <a:srgbClr val="808080"/>
                </a:solidFill>
                <a:latin typeface="+mj-lt"/>
                <a:ea typeface="+mn-ea"/>
                <a:cs typeface="+mn-cs"/>
              </a:rPr>
              <a:t>Cisco Confidential</a:t>
            </a:r>
          </a:p>
        </p:txBody>
      </p:sp>
      <p:sp>
        <p:nvSpPr>
          <p:cNvPr id="10" name="Rectangle 4"/>
          <p:cNvSpPr>
            <a:spLocks noChangeArrowheads="1"/>
          </p:cNvSpPr>
          <p:nvPr userDrawn="1"/>
        </p:nvSpPr>
        <p:spPr bwMode="ltGray">
          <a:xfrm>
            <a:off x="335077"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808080"/>
                </a:solidFill>
                <a:latin typeface="+mj-lt"/>
                <a:ea typeface="+mn-ea"/>
                <a:cs typeface="+mn-cs"/>
              </a:rPr>
              <a:t>© 2014 Cisco and/or its affiliates. All rights reserved.</a:t>
            </a:r>
            <a:endParaRPr lang="en-US" sz="600" kern="1200" dirty="0">
              <a:solidFill>
                <a:srgbClr val="808080"/>
              </a:solidFill>
              <a:latin typeface="+mj-lt"/>
              <a:ea typeface="+mn-ea"/>
              <a:cs typeface="+mn-cs"/>
            </a:endParaRPr>
          </a:p>
        </p:txBody>
      </p:sp>
      <p:sp>
        <p:nvSpPr>
          <p:cNvPr id="9" name="Rectangle 7"/>
          <p:cNvSpPr>
            <a:spLocks noChangeArrowheads="1"/>
          </p:cNvSpPr>
          <p:nvPr userDrawn="1"/>
        </p:nvSpPr>
        <p:spPr bwMode="ltGray">
          <a:xfrm>
            <a:off x="11603694"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808080"/>
                </a:solidFill>
                <a:latin typeface="+mj-lt"/>
              </a:rPr>
              <a:pPr algn="r" defTabSz="814388">
                <a:lnSpc>
                  <a:spcPct val="100000"/>
                </a:lnSpc>
              </a:pPr>
              <a:t>‹#›</a:t>
            </a:fld>
            <a:endParaRPr lang="en-US" sz="600" dirty="0">
              <a:solidFill>
                <a:srgbClr val="808080"/>
              </a:solidFill>
              <a:latin typeface="+mj-lt"/>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val="0"/>
              </a:ext>
            </a:extLst>
          </a:blip>
          <a:stretch/>
        </p:blipFill>
        <p:spPr>
          <a:xfrm>
            <a:off x="444385" y="4084320"/>
            <a:ext cx="11297829" cy="2459909"/>
          </a:xfrm>
          <a:prstGeom prst="rect">
            <a:avLst/>
          </a:prstGeom>
          <a:noFill/>
          <a:ln>
            <a:noFill/>
          </a:ln>
        </p:spPr>
      </p:pic>
    </p:spTree>
    <p:extLst>
      <p:ext uri="{BB962C8B-B14F-4D97-AF65-F5344CB8AC3E}">
        <p14:creationId xmlns:p14="http://schemas.microsoft.com/office/powerpoint/2010/main" val="131997041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eft Third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604667" y="1600200"/>
            <a:ext cx="63652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4" name="Picture Placeholder 43"/>
          <p:cNvSpPr>
            <a:spLocks noGrp="1"/>
          </p:cNvSpPr>
          <p:nvPr>
            <p:ph type="pic" sz="quarter" idx="11"/>
          </p:nvPr>
        </p:nvSpPr>
        <p:spPr>
          <a:xfrm>
            <a:off x="0" y="1143000"/>
            <a:ext cx="4062942" cy="57150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439460141"/>
      </p:ext>
    </p:extLst>
  </p:cSld>
  <p:clrMapOvr>
    <a:masterClrMapping/>
  </p:clrMapOvr>
  <p:transition xmlns:p14="http://schemas.microsoft.com/office/powerpoint/2010/main">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Middle Third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062942" y="1143000"/>
            <a:ext cx="4062942" cy="5718174"/>
          </a:xfrm>
        </p:spPr>
        <p:txBody>
          <a:bodyPr rtlCol="0" anchor="ctr">
            <a:normAutofit/>
          </a:bodyPr>
          <a:lstStyle>
            <a:lvl1pPr marL="0" indent="0" algn="ctr">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39" name="Title 1"/>
          <p:cNvSpPr>
            <a:spLocks noGrp="1"/>
          </p:cNvSpPr>
          <p:nvPr>
            <p:ph type="title"/>
          </p:nvPr>
        </p:nvSpPr>
        <p:spPr>
          <a:xfrm>
            <a:off x="1058060" y="304800"/>
            <a:ext cx="9911883" cy="8382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80242673"/>
      </p:ext>
    </p:extLst>
  </p:cSld>
  <p:clrMapOvr>
    <a:masterClrMapping/>
  </p:clrMapOvr>
  <p:transition xmlns:p14="http://schemas.microsoft.com/office/powerpoint/2010/main">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Right Third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60" y="1600201"/>
            <a:ext cx="605208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1058060" y="1186542"/>
            <a:ext cx="605208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44" name="Picture Placeholder 43"/>
          <p:cNvSpPr>
            <a:spLocks noGrp="1"/>
          </p:cNvSpPr>
          <p:nvPr>
            <p:ph type="pic" sz="quarter" idx="11"/>
          </p:nvPr>
        </p:nvSpPr>
        <p:spPr>
          <a:xfrm>
            <a:off x="8125883" y="1143000"/>
            <a:ext cx="4062942" cy="5715000"/>
          </a:xfrm>
        </p:spPr>
        <p:txBody>
          <a:bodyPr rtlCol="0" anchor="ctr" anchorCtr="1">
            <a:normAutofit/>
          </a:bodyPr>
          <a:lstStyle>
            <a:lvl1pPr>
              <a:buNone/>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055686920"/>
      </p:ext>
    </p:extLst>
  </p:cSld>
  <p:clrMapOvr>
    <a:masterClrMapping/>
  </p:clrMapOvr>
  <p:transition xmlns:p14="http://schemas.microsoft.com/office/powerpoint/2010/main">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op Third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59" y="3512457"/>
            <a:ext cx="9950579" cy="27359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4" name="Picture Placeholder 43"/>
          <p:cNvSpPr>
            <a:spLocks noGrp="1"/>
          </p:cNvSpPr>
          <p:nvPr>
            <p:ph type="pic" sz="quarter" idx="11"/>
          </p:nvPr>
        </p:nvSpPr>
        <p:spPr>
          <a:xfrm>
            <a:off x="0" y="1143000"/>
            <a:ext cx="12188825" cy="19050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582681283"/>
      </p:ext>
    </p:extLst>
  </p:cSld>
  <p:clrMapOvr>
    <a:masterClrMapping/>
  </p:clrMapOvr>
  <p:transition xmlns:p14="http://schemas.microsoft.com/office/powerpoint/2010/main">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Horizontal Middle Third Photo">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44" name="Picture Placeholder 43"/>
          <p:cNvSpPr>
            <a:spLocks noGrp="1"/>
          </p:cNvSpPr>
          <p:nvPr>
            <p:ph type="pic" sz="quarter" idx="11"/>
          </p:nvPr>
        </p:nvSpPr>
        <p:spPr>
          <a:xfrm>
            <a:off x="0" y="3044371"/>
            <a:ext cx="12188825" cy="19050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023493520"/>
      </p:ext>
    </p:extLst>
  </p:cSld>
  <p:clrMapOvr>
    <a:masterClrMapping/>
  </p:clrMapOvr>
  <p:transition xmlns:p14="http://schemas.microsoft.com/office/powerpoint/2010/main">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ottom Third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44" name="Picture Placeholder 43"/>
          <p:cNvSpPr>
            <a:spLocks noGrp="1"/>
          </p:cNvSpPr>
          <p:nvPr>
            <p:ph type="pic" sz="quarter" idx="11"/>
          </p:nvPr>
        </p:nvSpPr>
        <p:spPr>
          <a:xfrm>
            <a:off x="0" y="4953000"/>
            <a:ext cx="12188825" cy="19050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
        <p:nvSpPr>
          <p:cNvPr id="43" name="Content Placeholder 2"/>
          <p:cNvSpPr>
            <a:spLocks noGrp="1"/>
          </p:cNvSpPr>
          <p:nvPr>
            <p:ph idx="12"/>
          </p:nvPr>
        </p:nvSpPr>
        <p:spPr>
          <a:xfrm>
            <a:off x="1058060" y="1600202"/>
            <a:ext cx="9945741" cy="28828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7142339"/>
      </p:ext>
    </p:extLst>
  </p:cSld>
  <p:clrMapOvr>
    <a:masterClrMapping/>
  </p:clrMapOvr>
  <p:transition xmlns:p14="http://schemas.microsoft.com/office/powerpoint/2010/main">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op Half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59" y="4495800"/>
            <a:ext cx="9950579" cy="1752599"/>
          </a:xfrm>
        </p:spPr>
        <p:txBody>
          <a:bodyPr/>
          <a:lstStyle/>
          <a:p>
            <a:pPr lvl="0"/>
            <a:r>
              <a:rPr lang="en-US" smtClean="0"/>
              <a:t>Click to edit Master text styles</a:t>
            </a:r>
          </a:p>
        </p:txBody>
      </p:sp>
      <p:sp>
        <p:nvSpPr>
          <p:cNvPr id="44" name="Picture Placeholder 43"/>
          <p:cNvSpPr>
            <a:spLocks noGrp="1"/>
          </p:cNvSpPr>
          <p:nvPr>
            <p:ph type="pic" sz="quarter" idx="11"/>
          </p:nvPr>
        </p:nvSpPr>
        <p:spPr>
          <a:xfrm>
            <a:off x="0" y="1143000"/>
            <a:ext cx="12188825" cy="28575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566437321"/>
      </p:ext>
    </p:extLst>
  </p:cSld>
  <p:clrMapOvr>
    <a:masterClrMapping/>
  </p:clrMapOvr>
  <p:transition xmlns:p14="http://schemas.microsoft.com/office/powerpoint/2010/main">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Right Half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60" y="1600201"/>
            <a:ext cx="402061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1058060" y="1186542"/>
            <a:ext cx="4037547"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44" name="Picture Placeholder 43"/>
          <p:cNvSpPr>
            <a:spLocks noGrp="1"/>
          </p:cNvSpPr>
          <p:nvPr>
            <p:ph type="pic" sz="quarter" idx="11"/>
          </p:nvPr>
        </p:nvSpPr>
        <p:spPr>
          <a:xfrm>
            <a:off x="6094412" y="1143000"/>
            <a:ext cx="6094413" cy="5715000"/>
          </a:xfrm>
        </p:spPr>
        <p:txBody>
          <a:bodyPr rtlCol="0" anchor="ctr" anchorCtr="1">
            <a:normAutofit/>
          </a:bodyPr>
          <a:lstStyle>
            <a:lvl1pPr>
              <a:buNone/>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983636499"/>
      </p:ext>
    </p:extLst>
  </p:cSld>
  <p:clrMapOvr>
    <a:masterClrMapping/>
  </p:clrMapOvr>
  <p:transition xmlns:p14="http://schemas.microsoft.com/office/powerpoint/2010/mai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p:nvPr>
        </p:nvSpPr>
        <p:spPr>
          <a:xfrm>
            <a:off x="1058060" y="304800"/>
            <a:ext cx="9911883" cy="838200"/>
          </a:xfrm>
        </p:spPr>
        <p:txBody>
          <a:bodyPr/>
          <a:lstStyle>
            <a:lvl1pPr>
              <a:defRPr/>
            </a:lvl1pPr>
          </a:lstStyle>
          <a:p>
            <a:r>
              <a:rPr lang="en-US" smtClean="0"/>
              <a:t>Click to edit Master title style</a:t>
            </a:r>
            <a:endParaRPr lang="en-US" dirty="0"/>
          </a:p>
        </p:txBody>
      </p:sp>
      <p:sp>
        <p:nvSpPr>
          <p:cNvPr id="36" name="Chart Placeholder 35"/>
          <p:cNvSpPr>
            <a:spLocks noGrp="1"/>
          </p:cNvSpPr>
          <p:nvPr>
            <p:ph type="chart" sz="quarter" idx="10"/>
          </p:nvPr>
        </p:nvSpPr>
        <p:spPr>
          <a:xfrm>
            <a:off x="848567" y="1625147"/>
            <a:ext cx="10407052" cy="3803196"/>
          </a:xfrm>
        </p:spPr>
        <p:txBody>
          <a:bodyPr rtlCol="0" anchor="ctr" anchorCtr="1">
            <a:normAutofit/>
          </a:bodyPr>
          <a:lstStyle>
            <a:lvl1pPr>
              <a:buNone/>
              <a:defRPr/>
            </a:lvl1pPr>
          </a:lstStyle>
          <a:p>
            <a:pPr lvl="0"/>
            <a:r>
              <a:rPr lang="en-US" noProof="0" dirty="0" smtClean="0"/>
              <a:t>Click icon to add chart</a:t>
            </a:r>
            <a:endParaRPr lang="en-US" noProof="0" dirty="0"/>
          </a:p>
        </p:txBody>
      </p:sp>
      <p:sp>
        <p:nvSpPr>
          <p:cNvPr id="5" name="Text Placeholder 9"/>
          <p:cNvSpPr>
            <a:spLocks noGrp="1"/>
          </p:cNvSpPr>
          <p:nvPr>
            <p:ph type="body" sz="quarter" idx="11"/>
          </p:nvPr>
        </p:nvSpPr>
        <p:spPr>
          <a:xfrm>
            <a:off x="1058058" y="6372424"/>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2657602089"/>
      </p:ext>
    </p:extLst>
  </p:cSld>
  <p:clrMapOvr>
    <a:masterClrMapping/>
  </p:clrMapOvr>
  <p:transition xmlns:p14="http://schemas.microsoft.com/office/powerpoint/2010/main">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6" name="Table Placeholder 5"/>
          <p:cNvSpPr>
            <a:spLocks noGrp="1"/>
          </p:cNvSpPr>
          <p:nvPr>
            <p:ph type="tbl" sz="quarter" idx="11"/>
          </p:nvPr>
        </p:nvSpPr>
        <p:spPr>
          <a:xfrm>
            <a:off x="1064105" y="1625374"/>
            <a:ext cx="9963881" cy="4281941"/>
          </a:xfrm>
        </p:spPr>
        <p:txBody>
          <a:bodyPr rtlCol="0" anchor="ctr" anchorCtr="1">
            <a:normAutofit/>
          </a:bodyPr>
          <a:lstStyle>
            <a:lvl1pPr>
              <a:buNone/>
              <a:defRPr/>
            </a:lvl1pPr>
          </a:lstStyle>
          <a:p>
            <a:pPr lvl="0"/>
            <a:r>
              <a:rPr lang="en-US" noProof="0" dirty="0" smtClean="0"/>
              <a:t>Click icon to add table</a:t>
            </a:r>
            <a:endParaRPr lang="en-US" noProof="0" dirty="0"/>
          </a:p>
        </p:txBody>
      </p:sp>
      <p:sp>
        <p:nvSpPr>
          <p:cNvPr id="39" name="Title 1"/>
          <p:cNvSpPr>
            <a:spLocks noGrp="1"/>
          </p:cNvSpPr>
          <p:nvPr>
            <p:ph type="title"/>
          </p:nvPr>
        </p:nvSpPr>
        <p:spPr>
          <a:xfrm>
            <a:off x="1058060" y="304800"/>
            <a:ext cx="9911883" cy="838200"/>
          </a:xfrm>
        </p:spPr>
        <p:txBody>
          <a:bodyPr/>
          <a:lstStyle>
            <a:lvl1pPr>
              <a:defRPr/>
            </a:lvl1pPr>
          </a:lstStyle>
          <a:p>
            <a:r>
              <a:rPr lang="en-US" smtClean="0"/>
              <a:t>Click to edit Master title style</a:t>
            </a:r>
            <a:endParaRPr lang="en-US" dirty="0"/>
          </a:p>
        </p:txBody>
      </p:sp>
      <p:sp>
        <p:nvSpPr>
          <p:cNvPr id="5" name="Text Placeholder 9"/>
          <p:cNvSpPr>
            <a:spLocks noGrp="1"/>
          </p:cNvSpPr>
          <p:nvPr>
            <p:ph type="body" sz="quarter" idx="12"/>
          </p:nvPr>
        </p:nvSpPr>
        <p:spPr>
          <a:xfrm>
            <a:off x="1058058" y="6372424"/>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3529468383"/>
      </p:ext>
    </p:extLst>
  </p:cSld>
  <p:clrMapOvr>
    <a:masterClrMapping/>
  </p:clrMapOvr>
  <p:transition xmlns:p14="http://schemas.microsoft.com/office/powerpoint/2010/mai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 Segue 3">
    <p:spTree>
      <p:nvGrpSpPr>
        <p:cNvPr id="1" name=""/>
        <p:cNvGrpSpPr/>
        <p:nvPr/>
      </p:nvGrpSpPr>
      <p:grpSpPr>
        <a:xfrm>
          <a:off x="0" y="0"/>
          <a:ext cx="0" cy="0"/>
          <a:chOff x="0" y="0"/>
          <a:chExt cx="0" cy="0"/>
        </a:xfrm>
      </p:grpSpPr>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 name="Title 1"/>
          <p:cNvSpPr>
            <a:spLocks noGrp="1"/>
          </p:cNvSpPr>
          <p:nvPr>
            <p:ph type="ctrTitle" hasCustomPrompt="1"/>
          </p:nvPr>
        </p:nvSpPr>
        <p:spPr>
          <a:xfrm>
            <a:off x="295114" y="399142"/>
            <a:ext cx="11395434" cy="4134758"/>
          </a:xfrm>
        </p:spPr>
        <p:txBody>
          <a:bodyPr/>
          <a:lstStyle>
            <a:lvl1pPr algn="l" defTabSz="914400" rtl="0" eaLnBrk="1" latinLnBrk="0" hangingPunct="1">
              <a:lnSpc>
                <a:spcPct val="85000"/>
              </a:lnSpc>
              <a:spcBef>
                <a:spcPct val="0"/>
              </a:spcBef>
              <a:buNone/>
              <a:defRPr lang="en-US" sz="5400" b="0" kern="1200" spc="0" dirty="0">
                <a:gradFill flip="none" rotWithShape="1">
                  <a:gsLst>
                    <a:gs pos="16000">
                      <a:srgbClr val="6B308D">
                        <a:lumMod val="80000"/>
                        <a:lumOff val="20000"/>
                      </a:srgbClr>
                    </a:gs>
                    <a:gs pos="100000">
                      <a:srgbClr val="28A7DF"/>
                    </a:gs>
                  </a:gsLst>
                  <a:lin ang="1800000" scaled="0"/>
                  <a:tileRect/>
                </a:gradFill>
                <a:latin typeface="+mj-lt"/>
                <a:ea typeface="+mj-ea"/>
                <a:cs typeface="Arial" pitchFamily="34" charset="0"/>
              </a:defRPr>
            </a:lvl1pPr>
          </a:lstStyle>
          <a:p>
            <a:pPr marL="0" lvl="0" indent="0" algn="l" defTabSz="914400" rtl="0" eaLnBrk="1" latinLnBrk="0" hangingPunct="1">
              <a:lnSpc>
                <a:spcPct val="85000"/>
              </a:lnSpc>
              <a:spcBef>
                <a:spcPct val="0"/>
              </a:spcBef>
              <a:buClr>
                <a:schemeClr val="tx1"/>
              </a:buClr>
              <a:buFont typeface="Ciscolight" pitchFamily="2" charset="0"/>
              <a:buNone/>
            </a:pPr>
            <a:r>
              <a:rPr lang="en-US" dirty="0" smtClean="0"/>
              <a:t>Segue Title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FFFFFF"/>
          </a:solidFill>
          <a:ln w="25400" algn="ctr">
            <a:noFill/>
            <a:miter lim="800000"/>
            <a:headEnd/>
            <a:tailEnd/>
          </a:ln>
          <a:effectLst/>
        </p:spPr>
        <p:txBody>
          <a:bodyPr wrap="none" anchor="ctr"/>
          <a:lstStyle/>
          <a:p>
            <a:endParaRPr lang="en-US" dirty="0">
              <a:latin typeface="+mj-lt"/>
            </a:endParaRPr>
          </a:p>
        </p:txBody>
      </p:sp>
      <p:sp>
        <p:nvSpPr>
          <p:cNvPr id="24" name="Rectangle 5"/>
          <p:cNvSpPr>
            <a:spLocks noChangeArrowheads="1"/>
          </p:cNvSpPr>
          <p:nvPr userDrawn="1"/>
        </p:nvSpPr>
        <p:spPr bwMode="ltGray">
          <a:xfrm>
            <a:off x="10349021" y="6584513"/>
            <a:ext cx="791023" cy="175257"/>
          </a:xfrm>
          <a:prstGeom prst="rect">
            <a:avLst/>
          </a:prstGeom>
          <a:noFill/>
          <a:ln w="9525">
            <a:noFill/>
            <a:miter lim="800000"/>
            <a:headEnd/>
            <a:tailEnd/>
          </a:ln>
          <a:effectLst/>
        </p:spPr>
        <p:txBody>
          <a:bodyPr wrap="none" lIns="82124" tIns="41061" rIns="82124" bIns="41061" anchor="b">
            <a:spAutoFit/>
          </a:bodyPr>
          <a:lstStyle/>
          <a:p>
            <a:pPr marL="0" algn="l" defTabSz="814388" rtl="0" eaLnBrk="1" latinLnBrk="0" hangingPunct="1">
              <a:lnSpc>
                <a:spcPct val="100000"/>
              </a:lnSpc>
            </a:pPr>
            <a:r>
              <a:rPr lang="en-US" sz="600" kern="1200" dirty="0">
                <a:solidFill>
                  <a:srgbClr val="808080"/>
                </a:solidFill>
                <a:latin typeface="+mj-lt"/>
                <a:ea typeface="+mn-ea"/>
                <a:cs typeface="+mn-cs"/>
              </a:rPr>
              <a:t>Cisco Confidential</a:t>
            </a:r>
          </a:p>
        </p:txBody>
      </p:sp>
      <p:sp>
        <p:nvSpPr>
          <p:cNvPr id="10" name="Rectangle 4"/>
          <p:cNvSpPr>
            <a:spLocks noChangeArrowheads="1"/>
          </p:cNvSpPr>
          <p:nvPr userDrawn="1"/>
        </p:nvSpPr>
        <p:spPr bwMode="ltGray">
          <a:xfrm>
            <a:off x="335077"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808080"/>
                </a:solidFill>
                <a:latin typeface="+mj-lt"/>
                <a:ea typeface="+mn-ea"/>
                <a:cs typeface="+mn-cs"/>
              </a:rPr>
              <a:t>© 2014 Cisco and/or its affiliates. All rights reserved.</a:t>
            </a:r>
            <a:endParaRPr lang="en-US" sz="600" kern="1200" dirty="0">
              <a:solidFill>
                <a:srgbClr val="808080"/>
              </a:solidFill>
              <a:latin typeface="+mj-lt"/>
              <a:ea typeface="+mn-ea"/>
              <a:cs typeface="+mn-cs"/>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44384" y="6380781"/>
            <a:ext cx="11300057" cy="160471"/>
          </a:xfrm>
          <a:prstGeom prst="rect">
            <a:avLst/>
          </a:prstGeom>
          <a:noFill/>
        </p:spPr>
      </p:pic>
      <p:sp>
        <p:nvSpPr>
          <p:cNvPr id="9" name="Rectangle 7"/>
          <p:cNvSpPr>
            <a:spLocks noChangeArrowheads="1"/>
          </p:cNvSpPr>
          <p:nvPr userDrawn="1"/>
        </p:nvSpPr>
        <p:spPr bwMode="ltGray">
          <a:xfrm>
            <a:off x="11603694"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808080"/>
                </a:solidFill>
                <a:latin typeface="+mj-lt"/>
              </a:rPr>
              <a:pPr algn="r" defTabSz="814388">
                <a:lnSpc>
                  <a:spcPct val="100000"/>
                </a:lnSpc>
              </a:pPr>
              <a:t>‹#›</a:t>
            </a:fld>
            <a:endParaRPr lang="en-US" sz="600" dirty="0">
              <a:solidFill>
                <a:srgbClr val="808080"/>
              </a:solidFill>
              <a:latin typeface="+mj-lt"/>
            </a:endParaRPr>
          </a:p>
        </p:txBody>
      </p:sp>
    </p:spTree>
    <p:extLst>
      <p:ext uri="{BB962C8B-B14F-4D97-AF65-F5344CB8AC3E}">
        <p14:creationId xmlns:p14="http://schemas.microsoft.com/office/powerpoint/2010/main" val="298724397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Freeform 17"/>
          <p:cNvSpPr>
            <a:spLocks noEditPoints="1"/>
          </p:cNvSpPr>
          <p:nvPr userDrawn="1"/>
        </p:nvSpPr>
        <p:spPr bwMode="auto">
          <a:xfrm>
            <a:off x="7114381" y="4151313"/>
            <a:ext cx="418991" cy="728662"/>
          </a:xfrm>
          <a:custGeom>
            <a:avLst/>
            <a:gdLst/>
            <a:ahLst/>
            <a:cxnLst>
              <a:cxn ang="0">
                <a:pos x="4" y="181"/>
              </a:cxn>
              <a:cxn ang="0">
                <a:pos x="4" y="187"/>
              </a:cxn>
              <a:cxn ang="0">
                <a:pos x="4" y="194"/>
              </a:cxn>
              <a:cxn ang="0">
                <a:pos x="11" y="194"/>
              </a:cxn>
              <a:cxn ang="0">
                <a:pos x="29" y="164"/>
              </a:cxn>
              <a:cxn ang="0">
                <a:pos x="29" y="159"/>
              </a:cxn>
              <a:cxn ang="0">
                <a:pos x="26" y="151"/>
              </a:cxn>
              <a:cxn ang="0">
                <a:pos x="24" y="151"/>
              </a:cxn>
              <a:cxn ang="0">
                <a:pos x="4" y="181"/>
              </a:cxn>
              <a:cxn ang="0">
                <a:pos x="28" y="89"/>
              </a:cxn>
              <a:cxn ang="0">
                <a:pos x="24" y="104"/>
              </a:cxn>
              <a:cxn ang="0">
                <a:pos x="21" y="118"/>
              </a:cxn>
              <a:cxn ang="0">
                <a:pos x="21" y="121"/>
              </a:cxn>
              <a:cxn ang="0">
                <a:pos x="26" y="130"/>
              </a:cxn>
              <a:cxn ang="0">
                <a:pos x="34" y="138"/>
              </a:cxn>
              <a:cxn ang="0">
                <a:pos x="40" y="131"/>
              </a:cxn>
              <a:cxn ang="0">
                <a:pos x="40" y="130"/>
              </a:cxn>
              <a:cxn ang="0">
                <a:pos x="47" y="95"/>
              </a:cxn>
              <a:cxn ang="0">
                <a:pos x="65" y="43"/>
              </a:cxn>
              <a:cxn ang="0">
                <a:pos x="75" y="22"/>
              </a:cxn>
              <a:cxn ang="0">
                <a:pos x="84" y="14"/>
              </a:cxn>
              <a:cxn ang="0">
                <a:pos x="84" y="8"/>
              </a:cxn>
              <a:cxn ang="0">
                <a:pos x="79" y="4"/>
              </a:cxn>
              <a:cxn ang="0">
                <a:pos x="69" y="0"/>
              </a:cxn>
              <a:cxn ang="0">
                <a:pos x="59" y="10"/>
              </a:cxn>
              <a:cxn ang="0">
                <a:pos x="28" y="89"/>
              </a:cxn>
            </a:cxnLst>
            <a:rect l="0" t="0" r="r" b="b"/>
            <a:pathLst>
              <a:path w="84" h="194">
                <a:moveTo>
                  <a:pt x="4" y="181"/>
                </a:moveTo>
                <a:cubicBezTo>
                  <a:pt x="4" y="187"/>
                  <a:pt x="4" y="187"/>
                  <a:pt x="4" y="187"/>
                </a:cubicBezTo>
                <a:cubicBezTo>
                  <a:pt x="4" y="190"/>
                  <a:pt x="0" y="191"/>
                  <a:pt x="4" y="194"/>
                </a:cubicBezTo>
                <a:cubicBezTo>
                  <a:pt x="11" y="194"/>
                  <a:pt x="11" y="194"/>
                  <a:pt x="11" y="194"/>
                </a:cubicBezTo>
                <a:cubicBezTo>
                  <a:pt x="18" y="190"/>
                  <a:pt x="20" y="184"/>
                  <a:pt x="29" y="164"/>
                </a:cubicBezTo>
                <a:cubicBezTo>
                  <a:pt x="29" y="159"/>
                  <a:pt x="29" y="159"/>
                  <a:pt x="29" y="159"/>
                </a:cubicBezTo>
                <a:cubicBezTo>
                  <a:pt x="29" y="157"/>
                  <a:pt x="32" y="155"/>
                  <a:pt x="26" y="151"/>
                </a:cubicBezTo>
                <a:cubicBezTo>
                  <a:pt x="24" y="151"/>
                  <a:pt x="24" y="151"/>
                  <a:pt x="24" y="151"/>
                </a:cubicBezTo>
                <a:cubicBezTo>
                  <a:pt x="12" y="151"/>
                  <a:pt x="9" y="157"/>
                  <a:pt x="4" y="181"/>
                </a:cubicBezTo>
                <a:moveTo>
                  <a:pt x="28" y="89"/>
                </a:moveTo>
                <a:cubicBezTo>
                  <a:pt x="26" y="96"/>
                  <a:pt x="24" y="101"/>
                  <a:pt x="24" y="104"/>
                </a:cubicBezTo>
                <a:cubicBezTo>
                  <a:pt x="22" y="107"/>
                  <a:pt x="21" y="115"/>
                  <a:pt x="21" y="118"/>
                </a:cubicBezTo>
                <a:cubicBezTo>
                  <a:pt x="21" y="121"/>
                  <a:pt x="21" y="121"/>
                  <a:pt x="21" y="121"/>
                </a:cubicBezTo>
                <a:cubicBezTo>
                  <a:pt x="26" y="130"/>
                  <a:pt x="26" y="130"/>
                  <a:pt x="26" y="130"/>
                </a:cubicBezTo>
                <a:cubicBezTo>
                  <a:pt x="29" y="134"/>
                  <a:pt x="26" y="135"/>
                  <a:pt x="34" y="138"/>
                </a:cubicBezTo>
                <a:cubicBezTo>
                  <a:pt x="36" y="138"/>
                  <a:pt x="39" y="135"/>
                  <a:pt x="40" y="131"/>
                </a:cubicBezTo>
                <a:cubicBezTo>
                  <a:pt x="40" y="130"/>
                  <a:pt x="40" y="130"/>
                  <a:pt x="40" y="130"/>
                </a:cubicBezTo>
                <a:cubicBezTo>
                  <a:pt x="40" y="119"/>
                  <a:pt x="44" y="105"/>
                  <a:pt x="47" y="95"/>
                </a:cubicBezTo>
                <a:cubicBezTo>
                  <a:pt x="47" y="91"/>
                  <a:pt x="51" y="77"/>
                  <a:pt x="65" y="43"/>
                </a:cubicBezTo>
                <a:cubicBezTo>
                  <a:pt x="65" y="40"/>
                  <a:pt x="69" y="33"/>
                  <a:pt x="75" y="22"/>
                </a:cubicBezTo>
                <a:cubicBezTo>
                  <a:pt x="81" y="13"/>
                  <a:pt x="82" y="15"/>
                  <a:pt x="84" y="14"/>
                </a:cubicBezTo>
                <a:cubicBezTo>
                  <a:pt x="84" y="8"/>
                  <a:pt x="84" y="8"/>
                  <a:pt x="84" y="8"/>
                </a:cubicBezTo>
                <a:cubicBezTo>
                  <a:pt x="79" y="4"/>
                  <a:pt x="79" y="4"/>
                  <a:pt x="79" y="4"/>
                </a:cubicBezTo>
                <a:cubicBezTo>
                  <a:pt x="69" y="0"/>
                  <a:pt x="69" y="0"/>
                  <a:pt x="69" y="0"/>
                </a:cubicBezTo>
                <a:cubicBezTo>
                  <a:pt x="65" y="0"/>
                  <a:pt x="62" y="3"/>
                  <a:pt x="59" y="10"/>
                </a:cubicBezTo>
                <a:lnTo>
                  <a:pt x="28" y="89"/>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3" name="Freeform 18"/>
          <p:cNvSpPr>
            <a:spLocks/>
          </p:cNvSpPr>
          <p:nvPr userDrawn="1"/>
        </p:nvSpPr>
        <p:spPr bwMode="auto">
          <a:xfrm>
            <a:off x="6043627" y="4233863"/>
            <a:ext cx="234889" cy="646112"/>
          </a:xfrm>
          <a:custGeom>
            <a:avLst/>
            <a:gdLst/>
            <a:ahLst/>
            <a:cxnLst>
              <a:cxn ang="0">
                <a:pos x="27" y="164"/>
              </a:cxn>
              <a:cxn ang="0">
                <a:pos x="21" y="143"/>
              </a:cxn>
              <a:cxn ang="0">
                <a:pos x="27" y="85"/>
              </a:cxn>
              <a:cxn ang="0">
                <a:pos x="41" y="34"/>
              </a:cxn>
              <a:cxn ang="0">
                <a:pos x="47" y="13"/>
              </a:cxn>
              <a:cxn ang="0">
                <a:pos x="30" y="0"/>
              </a:cxn>
              <a:cxn ang="0">
                <a:pos x="29" y="0"/>
              </a:cxn>
              <a:cxn ang="0">
                <a:pos x="29" y="1"/>
              </a:cxn>
              <a:cxn ang="0">
                <a:pos x="24" y="22"/>
              </a:cxn>
              <a:cxn ang="0">
                <a:pos x="13" y="66"/>
              </a:cxn>
              <a:cxn ang="0">
                <a:pos x="1" y="144"/>
              </a:cxn>
              <a:cxn ang="0">
                <a:pos x="8" y="159"/>
              </a:cxn>
              <a:cxn ang="0">
                <a:pos x="29" y="172"/>
              </a:cxn>
              <a:cxn ang="0">
                <a:pos x="27" y="164"/>
              </a:cxn>
            </a:cxnLst>
            <a:rect l="0" t="0" r="r" b="b"/>
            <a:pathLst>
              <a:path w="47" h="172">
                <a:moveTo>
                  <a:pt x="27" y="164"/>
                </a:moveTo>
                <a:cubicBezTo>
                  <a:pt x="24" y="164"/>
                  <a:pt x="23" y="159"/>
                  <a:pt x="21" y="143"/>
                </a:cubicBezTo>
                <a:cubicBezTo>
                  <a:pt x="23" y="114"/>
                  <a:pt x="25" y="95"/>
                  <a:pt x="27" y="85"/>
                </a:cubicBezTo>
                <a:cubicBezTo>
                  <a:pt x="36" y="41"/>
                  <a:pt x="34" y="49"/>
                  <a:pt x="41" y="34"/>
                </a:cubicBezTo>
                <a:cubicBezTo>
                  <a:pt x="47" y="19"/>
                  <a:pt x="47" y="17"/>
                  <a:pt x="47" y="13"/>
                </a:cubicBezTo>
                <a:cubicBezTo>
                  <a:pt x="47" y="8"/>
                  <a:pt x="42" y="3"/>
                  <a:pt x="30" y="0"/>
                </a:cubicBezTo>
                <a:cubicBezTo>
                  <a:pt x="29" y="0"/>
                  <a:pt x="29" y="0"/>
                  <a:pt x="29" y="0"/>
                </a:cubicBezTo>
                <a:cubicBezTo>
                  <a:pt x="29" y="1"/>
                  <a:pt x="29" y="1"/>
                  <a:pt x="29" y="1"/>
                </a:cubicBezTo>
                <a:cubicBezTo>
                  <a:pt x="24" y="22"/>
                  <a:pt x="24" y="22"/>
                  <a:pt x="24" y="22"/>
                </a:cubicBezTo>
                <a:cubicBezTo>
                  <a:pt x="15" y="58"/>
                  <a:pt x="15" y="61"/>
                  <a:pt x="13" y="66"/>
                </a:cubicBezTo>
                <a:cubicBezTo>
                  <a:pt x="0" y="122"/>
                  <a:pt x="1" y="130"/>
                  <a:pt x="1" y="144"/>
                </a:cubicBezTo>
                <a:cubicBezTo>
                  <a:pt x="2" y="149"/>
                  <a:pt x="4" y="154"/>
                  <a:pt x="8" y="159"/>
                </a:cubicBezTo>
                <a:cubicBezTo>
                  <a:pt x="17" y="168"/>
                  <a:pt x="24" y="172"/>
                  <a:pt x="29" y="172"/>
                </a:cubicBezTo>
                <a:lnTo>
                  <a:pt x="27" y="164"/>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4" name="Freeform 19"/>
          <p:cNvSpPr>
            <a:spLocks noEditPoints="1"/>
          </p:cNvSpPr>
          <p:nvPr userDrawn="1"/>
        </p:nvSpPr>
        <p:spPr bwMode="auto">
          <a:xfrm>
            <a:off x="6223497" y="4360864"/>
            <a:ext cx="241237" cy="522287"/>
          </a:xfrm>
          <a:custGeom>
            <a:avLst/>
            <a:gdLst/>
            <a:ahLst/>
            <a:cxnLst>
              <a:cxn ang="0">
                <a:pos x="24" y="130"/>
              </a:cxn>
              <a:cxn ang="0">
                <a:pos x="23" y="127"/>
              </a:cxn>
              <a:cxn ang="0">
                <a:pos x="23" y="98"/>
              </a:cxn>
              <a:cxn ang="0">
                <a:pos x="22" y="95"/>
              </a:cxn>
              <a:cxn ang="0">
                <a:pos x="23" y="86"/>
              </a:cxn>
              <a:cxn ang="0">
                <a:pos x="28" y="70"/>
              </a:cxn>
              <a:cxn ang="0">
                <a:pos x="38" y="44"/>
              </a:cxn>
              <a:cxn ang="0">
                <a:pos x="19" y="31"/>
              </a:cxn>
              <a:cxn ang="0">
                <a:pos x="10" y="52"/>
              </a:cxn>
              <a:cxn ang="0">
                <a:pos x="2" y="116"/>
              </a:cxn>
              <a:cxn ang="0">
                <a:pos x="5" y="129"/>
              </a:cxn>
              <a:cxn ang="0">
                <a:pos x="25" y="138"/>
              </a:cxn>
              <a:cxn ang="0">
                <a:pos x="24" y="130"/>
              </a:cxn>
              <a:cxn ang="0">
                <a:pos x="36" y="0"/>
              </a:cxn>
              <a:cxn ang="0">
                <a:pos x="30" y="22"/>
              </a:cxn>
              <a:cxn ang="0">
                <a:pos x="33" y="22"/>
              </a:cxn>
              <a:cxn ang="0">
                <a:pos x="48" y="9"/>
              </a:cxn>
              <a:cxn ang="0">
                <a:pos x="48" y="7"/>
              </a:cxn>
              <a:cxn ang="0">
                <a:pos x="36" y="0"/>
              </a:cxn>
            </a:cxnLst>
            <a:rect l="0" t="0" r="r" b="b"/>
            <a:pathLst>
              <a:path w="48" h="139">
                <a:moveTo>
                  <a:pt x="24" y="130"/>
                </a:moveTo>
                <a:cubicBezTo>
                  <a:pt x="23" y="127"/>
                  <a:pt x="23" y="127"/>
                  <a:pt x="23" y="127"/>
                </a:cubicBezTo>
                <a:cubicBezTo>
                  <a:pt x="22" y="112"/>
                  <a:pt x="22" y="102"/>
                  <a:pt x="23" y="98"/>
                </a:cubicBezTo>
                <a:cubicBezTo>
                  <a:pt x="22" y="95"/>
                  <a:pt x="22" y="95"/>
                  <a:pt x="22" y="95"/>
                </a:cubicBezTo>
                <a:cubicBezTo>
                  <a:pt x="22" y="89"/>
                  <a:pt x="22" y="86"/>
                  <a:pt x="23" y="86"/>
                </a:cubicBezTo>
                <a:cubicBezTo>
                  <a:pt x="25" y="76"/>
                  <a:pt x="26" y="71"/>
                  <a:pt x="28" y="70"/>
                </a:cubicBezTo>
                <a:cubicBezTo>
                  <a:pt x="28" y="63"/>
                  <a:pt x="32" y="55"/>
                  <a:pt x="38" y="44"/>
                </a:cubicBezTo>
                <a:cubicBezTo>
                  <a:pt x="38" y="41"/>
                  <a:pt x="31" y="37"/>
                  <a:pt x="19" y="31"/>
                </a:cubicBezTo>
                <a:cubicBezTo>
                  <a:pt x="15" y="32"/>
                  <a:pt x="12" y="38"/>
                  <a:pt x="10" y="52"/>
                </a:cubicBezTo>
                <a:cubicBezTo>
                  <a:pt x="3" y="82"/>
                  <a:pt x="0" y="104"/>
                  <a:pt x="2" y="116"/>
                </a:cubicBezTo>
                <a:cubicBezTo>
                  <a:pt x="3" y="125"/>
                  <a:pt x="4" y="130"/>
                  <a:pt x="5" y="129"/>
                </a:cubicBezTo>
                <a:cubicBezTo>
                  <a:pt x="11" y="136"/>
                  <a:pt x="18" y="139"/>
                  <a:pt x="25" y="138"/>
                </a:cubicBezTo>
                <a:lnTo>
                  <a:pt x="24" y="130"/>
                </a:lnTo>
                <a:close/>
                <a:moveTo>
                  <a:pt x="36" y="0"/>
                </a:moveTo>
                <a:cubicBezTo>
                  <a:pt x="34" y="0"/>
                  <a:pt x="32" y="7"/>
                  <a:pt x="30" y="22"/>
                </a:cubicBezTo>
                <a:cubicBezTo>
                  <a:pt x="33" y="22"/>
                  <a:pt x="33" y="22"/>
                  <a:pt x="33" y="22"/>
                </a:cubicBezTo>
                <a:cubicBezTo>
                  <a:pt x="37" y="22"/>
                  <a:pt x="42" y="17"/>
                  <a:pt x="48" y="9"/>
                </a:cubicBezTo>
                <a:cubicBezTo>
                  <a:pt x="48" y="7"/>
                  <a:pt x="48" y="7"/>
                  <a:pt x="48" y="7"/>
                </a:cubicBezTo>
                <a:cubicBezTo>
                  <a:pt x="47" y="5"/>
                  <a:pt x="44" y="2"/>
                  <a:pt x="36" y="0"/>
                </a:cubicBez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5" name="Freeform 20"/>
          <p:cNvSpPr>
            <a:spLocks/>
          </p:cNvSpPr>
          <p:nvPr userDrawn="1"/>
        </p:nvSpPr>
        <p:spPr bwMode="auto">
          <a:xfrm>
            <a:off x="6454152" y="4421189"/>
            <a:ext cx="490939" cy="458787"/>
          </a:xfrm>
          <a:custGeom>
            <a:avLst/>
            <a:gdLst/>
            <a:ahLst/>
            <a:cxnLst>
              <a:cxn ang="0">
                <a:pos x="93" y="18"/>
              </a:cxn>
              <a:cxn ang="0">
                <a:pos x="98" y="10"/>
              </a:cxn>
              <a:cxn ang="0">
                <a:pos x="85" y="0"/>
              </a:cxn>
              <a:cxn ang="0">
                <a:pos x="73" y="11"/>
              </a:cxn>
              <a:cxn ang="0">
                <a:pos x="58" y="43"/>
              </a:cxn>
              <a:cxn ang="0">
                <a:pos x="37" y="84"/>
              </a:cxn>
              <a:cxn ang="0">
                <a:pos x="33" y="92"/>
              </a:cxn>
              <a:cxn ang="0">
                <a:pos x="32" y="92"/>
              </a:cxn>
              <a:cxn ang="0">
                <a:pos x="31" y="61"/>
              </a:cxn>
              <a:cxn ang="0">
                <a:pos x="32" y="53"/>
              </a:cxn>
              <a:cxn ang="0">
                <a:pos x="31" y="44"/>
              </a:cxn>
              <a:cxn ang="0">
                <a:pos x="31" y="42"/>
              </a:cxn>
              <a:cxn ang="0">
                <a:pos x="30" y="38"/>
              </a:cxn>
              <a:cxn ang="0">
                <a:pos x="31" y="36"/>
              </a:cxn>
              <a:cxn ang="0">
                <a:pos x="31" y="35"/>
              </a:cxn>
              <a:cxn ang="0">
                <a:pos x="5" y="23"/>
              </a:cxn>
              <a:cxn ang="0">
                <a:pos x="0" y="26"/>
              </a:cxn>
              <a:cxn ang="0">
                <a:pos x="0" y="28"/>
              </a:cxn>
              <a:cxn ang="0">
                <a:pos x="8" y="97"/>
              </a:cxn>
              <a:cxn ang="0">
                <a:pos x="14" y="115"/>
              </a:cxn>
              <a:cxn ang="0">
                <a:pos x="29" y="122"/>
              </a:cxn>
              <a:cxn ang="0">
                <a:pos x="32" y="122"/>
              </a:cxn>
              <a:cxn ang="0">
                <a:pos x="33" y="121"/>
              </a:cxn>
              <a:cxn ang="0">
                <a:pos x="46" y="91"/>
              </a:cxn>
              <a:cxn ang="0">
                <a:pos x="64" y="58"/>
              </a:cxn>
              <a:cxn ang="0">
                <a:pos x="70" y="46"/>
              </a:cxn>
              <a:cxn ang="0">
                <a:pos x="71" y="46"/>
              </a:cxn>
              <a:cxn ang="0">
                <a:pos x="93" y="18"/>
              </a:cxn>
            </a:cxnLst>
            <a:rect l="0" t="0" r="r" b="b"/>
            <a:pathLst>
              <a:path w="98" h="122">
                <a:moveTo>
                  <a:pt x="93" y="18"/>
                </a:moveTo>
                <a:cubicBezTo>
                  <a:pt x="97" y="15"/>
                  <a:pt x="98" y="12"/>
                  <a:pt x="98" y="10"/>
                </a:cubicBezTo>
                <a:cubicBezTo>
                  <a:pt x="98" y="4"/>
                  <a:pt x="96" y="0"/>
                  <a:pt x="85" y="0"/>
                </a:cubicBezTo>
                <a:cubicBezTo>
                  <a:pt x="83" y="0"/>
                  <a:pt x="79" y="3"/>
                  <a:pt x="73" y="11"/>
                </a:cubicBezTo>
                <a:cubicBezTo>
                  <a:pt x="69" y="27"/>
                  <a:pt x="64" y="37"/>
                  <a:pt x="58" y="43"/>
                </a:cubicBezTo>
                <a:cubicBezTo>
                  <a:pt x="49" y="64"/>
                  <a:pt x="42" y="77"/>
                  <a:pt x="37" y="84"/>
                </a:cubicBezTo>
                <a:cubicBezTo>
                  <a:pt x="36" y="89"/>
                  <a:pt x="34" y="92"/>
                  <a:pt x="33" y="92"/>
                </a:cubicBezTo>
                <a:cubicBezTo>
                  <a:pt x="32" y="92"/>
                  <a:pt x="32" y="92"/>
                  <a:pt x="32" y="92"/>
                </a:cubicBezTo>
                <a:cubicBezTo>
                  <a:pt x="31" y="61"/>
                  <a:pt x="31" y="61"/>
                  <a:pt x="31" y="61"/>
                </a:cubicBezTo>
                <a:cubicBezTo>
                  <a:pt x="32" y="53"/>
                  <a:pt x="32" y="53"/>
                  <a:pt x="32" y="53"/>
                </a:cubicBezTo>
                <a:cubicBezTo>
                  <a:pt x="31" y="44"/>
                  <a:pt x="31" y="44"/>
                  <a:pt x="31" y="44"/>
                </a:cubicBezTo>
                <a:cubicBezTo>
                  <a:pt x="31" y="42"/>
                  <a:pt x="31" y="42"/>
                  <a:pt x="31" y="42"/>
                </a:cubicBezTo>
                <a:cubicBezTo>
                  <a:pt x="30" y="38"/>
                  <a:pt x="30" y="38"/>
                  <a:pt x="30" y="38"/>
                </a:cubicBezTo>
                <a:cubicBezTo>
                  <a:pt x="31" y="36"/>
                  <a:pt x="31" y="36"/>
                  <a:pt x="31" y="36"/>
                </a:cubicBezTo>
                <a:cubicBezTo>
                  <a:pt x="31" y="35"/>
                  <a:pt x="31" y="35"/>
                  <a:pt x="31" y="35"/>
                </a:cubicBezTo>
                <a:cubicBezTo>
                  <a:pt x="31" y="30"/>
                  <a:pt x="22" y="26"/>
                  <a:pt x="5" y="23"/>
                </a:cubicBezTo>
                <a:cubicBezTo>
                  <a:pt x="2" y="24"/>
                  <a:pt x="1" y="25"/>
                  <a:pt x="0" y="26"/>
                </a:cubicBezTo>
                <a:cubicBezTo>
                  <a:pt x="0" y="28"/>
                  <a:pt x="0" y="28"/>
                  <a:pt x="0" y="28"/>
                </a:cubicBezTo>
                <a:cubicBezTo>
                  <a:pt x="3" y="28"/>
                  <a:pt x="6" y="51"/>
                  <a:pt x="8" y="97"/>
                </a:cubicBezTo>
                <a:cubicBezTo>
                  <a:pt x="8" y="106"/>
                  <a:pt x="10" y="112"/>
                  <a:pt x="14" y="115"/>
                </a:cubicBezTo>
                <a:cubicBezTo>
                  <a:pt x="18" y="119"/>
                  <a:pt x="23" y="122"/>
                  <a:pt x="29" y="122"/>
                </a:cubicBezTo>
                <a:cubicBezTo>
                  <a:pt x="32" y="122"/>
                  <a:pt x="32" y="122"/>
                  <a:pt x="32" y="122"/>
                </a:cubicBezTo>
                <a:cubicBezTo>
                  <a:pt x="33" y="121"/>
                  <a:pt x="33" y="121"/>
                  <a:pt x="33" y="121"/>
                </a:cubicBezTo>
                <a:cubicBezTo>
                  <a:pt x="46" y="91"/>
                  <a:pt x="46" y="91"/>
                  <a:pt x="46" y="91"/>
                </a:cubicBezTo>
                <a:cubicBezTo>
                  <a:pt x="56" y="71"/>
                  <a:pt x="61" y="60"/>
                  <a:pt x="64" y="58"/>
                </a:cubicBezTo>
                <a:cubicBezTo>
                  <a:pt x="67" y="51"/>
                  <a:pt x="69" y="47"/>
                  <a:pt x="70" y="46"/>
                </a:cubicBezTo>
                <a:cubicBezTo>
                  <a:pt x="71" y="46"/>
                  <a:pt x="71" y="46"/>
                  <a:pt x="71" y="46"/>
                </a:cubicBezTo>
                <a:lnTo>
                  <a:pt x="93" y="18"/>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6" name="Freeform 21"/>
          <p:cNvSpPr>
            <a:spLocks noEditPoints="1"/>
          </p:cNvSpPr>
          <p:nvPr userDrawn="1"/>
        </p:nvSpPr>
        <p:spPr bwMode="auto">
          <a:xfrm>
            <a:off x="6824474" y="4451351"/>
            <a:ext cx="349158" cy="428625"/>
          </a:xfrm>
          <a:custGeom>
            <a:avLst/>
            <a:gdLst/>
            <a:ahLst/>
            <a:cxnLst>
              <a:cxn ang="0">
                <a:pos x="40" y="38"/>
              </a:cxn>
              <a:cxn ang="0">
                <a:pos x="58" y="21"/>
              </a:cxn>
              <a:cxn ang="0">
                <a:pos x="58" y="21"/>
              </a:cxn>
              <a:cxn ang="0">
                <a:pos x="59" y="22"/>
              </a:cxn>
              <a:cxn ang="0">
                <a:pos x="43" y="40"/>
              </a:cxn>
              <a:cxn ang="0">
                <a:pos x="40" y="39"/>
              </a:cxn>
              <a:cxn ang="0">
                <a:pos x="40" y="38"/>
              </a:cxn>
              <a:cxn ang="0">
                <a:pos x="44" y="1"/>
              </a:cxn>
              <a:cxn ang="0">
                <a:pos x="36" y="6"/>
              </a:cxn>
              <a:cxn ang="0">
                <a:pos x="22" y="25"/>
              </a:cxn>
              <a:cxn ang="0">
                <a:pos x="21" y="26"/>
              </a:cxn>
              <a:cxn ang="0">
                <a:pos x="13" y="40"/>
              </a:cxn>
              <a:cxn ang="0">
                <a:pos x="0" y="87"/>
              </a:cxn>
              <a:cxn ang="0">
                <a:pos x="0" y="89"/>
              </a:cxn>
              <a:cxn ang="0">
                <a:pos x="7" y="102"/>
              </a:cxn>
              <a:cxn ang="0">
                <a:pos x="24" y="114"/>
              </a:cxn>
              <a:cxn ang="0">
                <a:pos x="32" y="111"/>
              </a:cxn>
              <a:cxn ang="0">
                <a:pos x="39" y="104"/>
              </a:cxn>
              <a:cxn ang="0">
                <a:pos x="54" y="79"/>
              </a:cxn>
              <a:cxn ang="0">
                <a:pos x="54" y="79"/>
              </a:cxn>
              <a:cxn ang="0">
                <a:pos x="52" y="78"/>
              </a:cxn>
              <a:cxn ang="0">
                <a:pos x="50" y="79"/>
              </a:cxn>
              <a:cxn ang="0">
                <a:pos x="24" y="104"/>
              </a:cxn>
              <a:cxn ang="0">
                <a:pos x="20" y="101"/>
              </a:cxn>
              <a:cxn ang="0">
                <a:pos x="36" y="45"/>
              </a:cxn>
              <a:cxn ang="0">
                <a:pos x="44" y="46"/>
              </a:cxn>
              <a:cxn ang="0">
                <a:pos x="57" y="41"/>
              </a:cxn>
              <a:cxn ang="0">
                <a:pos x="70" y="25"/>
              </a:cxn>
              <a:cxn ang="0">
                <a:pos x="70" y="17"/>
              </a:cxn>
              <a:cxn ang="0">
                <a:pos x="48" y="0"/>
              </a:cxn>
              <a:cxn ang="0">
                <a:pos x="44" y="1"/>
              </a:cxn>
            </a:cxnLst>
            <a:rect l="0" t="0" r="r" b="b"/>
            <a:pathLst>
              <a:path w="70" h="114">
                <a:moveTo>
                  <a:pt x="40" y="38"/>
                </a:moveTo>
                <a:cubicBezTo>
                  <a:pt x="49" y="27"/>
                  <a:pt x="54" y="21"/>
                  <a:pt x="58" y="21"/>
                </a:cubicBezTo>
                <a:cubicBezTo>
                  <a:pt x="58" y="21"/>
                  <a:pt x="58" y="21"/>
                  <a:pt x="58" y="21"/>
                </a:cubicBezTo>
                <a:cubicBezTo>
                  <a:pt x="59" y="22"/>
                  <a:pt x="59" y="22"/>
                  <a:pt x="59" y="22"/>
                </a:cubicBezTo>
                <a:cubicBezTo>
                  <a:pt x="53" y="34"/>
                  <a:pt x="48" y="40"/>
                  <a:pt x="43" y="40"/>
                </a:cubicBezTo>
                <a:cubicBezTo>
                  <a:pt x="40" y="39"/>
                  <a:pt x="40" y="39"/>
                  <a:pt x="40" y="39"/>
                </a:cubicBezTo>
                <a:lnTo>
                  <a:pt x="40" y="38"/>
                </a:lnTo>
                <a:close/>
                <a:moveTo>
                  <a:pt x="44" y="1"/>
                </a:moveTo>
                <a:cubicBezTo>
                  <a:pt x="36" y="6"/>
                  <a:pt x="36" y="6"/>
                  <a:pt x="36" y="6"/>
                </a:cubicBezTo>
                <a:cubicBezTo>
                  <a:pt x="30" y="12"/>
                  <a:pt x="25" y="19"/>
                  <a:pt x="22" y="25"/>
                </a:cubicBezTo>
                <a:cubicBezTo>
                  <a:pt x="21" y="26"/>
                  <a:pt x="21" y="26"/>
                  <a:pt x="21" y="26"/>
                </a:cubicBezTo>
                <a:cubicBezTo>
                  <a:pt x="13" y="40"/>
                  <a:pt x="13" y="40"/>
                  <a:pt x="13" y="40"/>
                </a:cubicBezTo>
                <a:cubicBezTo>
                  <a:pt x="5" y="61"/>
                  <a:pt x="0" y="77"/>
                  <a:pt x="0" y="87"/>
                </a:cubicBezTo>
                <a:cubicBezTo>
                  <a:pt x="0" y="89"/>
                  <a:pt x="0" y="89"/>
                  <a:pt x="0" y="89"/>
                </a:cubicBezTo>
                <a:cubicBezTo>
                  <a:pt x="0" y="93"/>
                  <a:pt x="2" y="97"/>
                  <a:pt x="7" y="102"/>
                </a:cubicBezTo>
                <a:cubicBezTo>
                  <a:pt x="12" y="110"/>
                  <a:pt x="17" y="114"/>
                  <a:pt x="24" y="114"/>
                </a:cubicBezTo>
                <a:cubicBezTo>
                  <a:pt x="29" y="113"/>
                  <a:pt x="32" y="112"/>
                  <a:pt x="32" y="111"/>
                </a:cubicBezTo>
                <a:cubicBezTo>
                  <a:pt x="36" y="107"/>
                  <a:pt x="39" y="105"/>
                  <a:pt x="39" y="104"/>
                </a:cubicBezTo>
                <a:cubicBezTo>
                  <a:pt x="46" y="94"/>
                  <a:pt x="51" y="86"/>
                  <a:pt x="54" y="79"/>
                </a:cubicBezTo>
                <a:cubicBezTo>
                  <a:pt x="54" y="79"/>
                  <a:pt x="54" y="79"/>
                  <a:pt x="54" y="79"/>
                </a:cubicBezTo>
                <a:cubicBezTo>
                  <a:pt x="52" y="78"/>
                  <a:pt x="52" y="78"/>
                  <a:pt x="52" y="78"/>
                </a:cubicBezTo>
                <a:cubicBezTo>
                  <a:pt x="50" y="79"/>
                  <a:pt x="50" y="79"/>
                  <a:pt x="50" y="79"/>
                </a:cubicBezTo>
                <a:cubicBezTo>
                  <a:pt x="42" y="91"/>
                  <a:pt x="33" y="99"/>
                  <a:pt x="24" y="104"/>
                </a:cubicBezTo>
                <a:cubicBezTo>
                  <a:pt x="22" y="104"/>
                  <a:pt x="21" y="103"/>
                  <a:pt x="20" y="101"/>
                </a:cubicBezTo>
                <a:cubicBezTo>
                  <a:pt x="20" y="87"/>
                  <a:pt x="25" y="69"/>
                  <a:pt x="36" y="45"/>
                </a:cubicBezTo>
                <a:cubicBezTo>
                  <a:pt x="44" y="46"/>
                  <a:pt x="44" y="46"/>
                  <a:pt x="44" y="46"/>
                </a:cubicBezTo>
                <a:cubicBezTo>
                  <a:pt x="57" y="41"/>
                  <a:pt x="57" y="41"/>
                  <a:pt x="57" y="41"/>
                </a:cubicBezTo>
                <a:cubicBezTo>
                  <a:pt x="63" y="38"/>
                  <a:pt x="67" y="32"/>
                  <a:pt x="70" y="25"/>
                </a:cubicBezTo>
                <a:cubicBezTo>
                  <a:pt x="70" y="17"/>
                  <a:pt x="70" y="17"/>
                  <a:pt x="70" y="17"/>
                </a:cubicBezTo>
                <a:cubicBezTo>
                  <a:pt x="69" y="12"/>
                  <a:pt x="62" y="6"/>
                  <a:pt x="48" y="0"/>
                </a:cubicBezTo>
                <a:lnTo>
                  <a:pt x="44" y="1"/>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7" name="Freeform 22"/>
          <p:cNvSpPr>
            <a:spLocks noEditPoints="1"/>
          </p:cNvSpPr>
          <p:nvPr userDrawn="1"/>
        </p:nvSpPr>
        <p:spPr bwMode="auto">
          <a:xfrm>
            <a:off x="5694467" y="4665663"/>
            <a:ext cx="285675" cy="214312"/>
          </a:xfrm>
          <a:custGeom>
            <a:avLst/>
            <a:gdLst/>
            <a:ahLst/>
            <a:cxnLst>
              <a:cxn ang="0">
                <a:pos x="28" y="0"/>
              </a:cxn>
              <a:cxn ang="0">
                <a:pos x="0" y="28"/>
              </a:cxn>
              <a:cxn ang="0">
                <a:pos x="28" y="57"/>
              </a:cxn>
              <a:cxn ang="0">
                <a:pos x="57" y="28"/>
              </a:cxn>
              <a:cxn ang="0">
                <a:pos x="28" y="0"/>
              </a:cxn>
              <a:cxn ang="0">
                <a:pos x="28" y="46"/>
              </a:cxn>
              <a:cxn ang="0">
                <a:pos x="16" y="28"/>
              </a:cxn>
              <a:cxn ang="0">
                <a:pos x="28" y="11"/>
              </a:cxn>
              <a:cxn ang="0">
                <a:pos x="41" y="28"/>
              </a:cxn>
              <a:cxn ang="0">
                <a:pos x="28" y="46"/>
              </a:cxn>
            </a:cxnLst>
            <a:rect l="0" t="0" r="r" b="b"/>
            <a:pathLst>
              <a:path w="57" h="57">
                <a:moveTo>
                  <a:pt x="28" y="0"/>
                </a:moveTo>
                <a:cubicBezTo>
                  <a:pt x="12" y="0"/>
                  <a:pt x="0" y="11"/>
                  <a:pt x="0" y="28"/>
                </a:cubicBezTo>
                <a:cubicBezTo>
                  <a:pt x="0" y="46"/>
                  <a:pt x="12" y="57"/>
                  <a:pt x="28" y="57"/>
                </a:cubicBezTo>
                <a:cubicBezTo>
                  <a:pt x="45" y="57"/>
                  <a:pt x="57" y="46"/>
                  <a:pt x="57" y="28"/>
                </a:cubicBezTo>
                <a:cubicBezTo>
                  <a:pt x="57" y="11"/>
                  <a:pt x="45" y="0"/>
                  <a:pt x="28" y="0"/>
                </a:cubicBezTo>
                <a:close/>
                <a:moveTo>
                  <a:pt x="28" y="46"/>
                </a:moveTo>
                <a:cubicBezTo>
                  <a:pt x="20" y="46"/>
                  <a:pt x="16" y="38"/>
                  <a:pt x="16" y="28"/>
                </a:cubicBezTo>
                <a:cubicBezTo>
                  <a:pt x="16" y="21"/>
                  <a:pt x="19" y="11"/>
                  <a:pt x="28" y="11"/>
                </a:cubicBezTo>
                <a:cubicBezTo>
                  <a:pt x="37" y="11"/>
                  <a:pt x="41" y="20"/>
                  <a:pt x="41" y="28"/>
                </a:cubicBezTo>
                <a:cubicBezTo>
                  <a:pt x="41" y="37"/>
                  <a:pt x="37" y="46"/>
                  <a:pt x="28" y="46"/>
                </a:cubicBez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8" name="Freeform 23"/>
          <p:cNvSpPr>
            <a:spLocks/>
          </p:cNvSpPr>
          <p:nvPr userDrawn="1"/>
        </p:nvSpPr>
        <p:spPr bwMode="auto">
          <a:xfrm>
            <a:off x="5398212" y="4665663"/>
            <a:ext cx="275095" cy="214312"/>
          </a:xfrm>
          <a:custGeom>
            <a:avLst/>
            <a:gdLst/>
            <a:ahLst/>
            <a:cxnLst>
              <a:cxn ang="0">
                <a:pos x="40" y="36"/>
              </a:cxn>
              <a:cxn ang="0">
                <a:pos x="28" y="46"/>
              </a:cxn>
              <a:cxn ang="0">
                <a:pos x="16" y="28"/>
              </a:cxn>
              <a:cxn ang="0">
                <a:pos x="28" y="11"/>
              </a:cxn>
              <a:cxn ang="0">
                <a:pos x="39" y="20"/>
              </a:cxn>
              <a:cxn ang="0">
                <a:pos x="54" y="20"/>
              </a:cxn>
              <a:cxn ang="0">
                <a:pos x="28" y="0"/>
              </a:cxn>
              <a:cxn ang="0">
                <a:pos x="0" y="28"/>
              </a:cxn>
              <a:cxn ang="0">
                <a:pos x="28" y="57"/>
              </a:cxn>
              <a:cxn ang="0">
                <a:pos x="55" y="36"/>
              </a:cxn>
              <a:cxn ang="0">
                <a:pos x="40" y="36"/>
              </a:cxn>
            </a:cxnLst>
            <a:rect l="0" t="0" r="r" b="b"/>
            <a:pathLst>
              <a:path w="55" h="57">
                <a:moveTo>
                  <a:pt x="40" y="36"/>
                </a:moveTo>
                <a:cubicBezTo>
                  <a:pt x="39" y="41"/>
                  <a:pt x="35" y="46"/>
                  <a:pt x="28" y="46"/>
                </a:cubicBezTo>
                <a:cubicBezTo>
                  <a:pt x="20" y="46"/>
                  <a:pt x="16" y="38"/>
                  <a:pt x="16" y="28"/>
                </a:cubicBezTo>
                <a:cubicBezTo>
                  <a:pt x="16" y="21"/>
                  <a:pt x="18" y="11"/>
                  <a:pt x="28" y="11"/>
                </a:cubicBezTo>
                <a:cubicBezTo>
                  <a:pt x="34" y="11"/>
                  <a:pt x="38" y="15"/>
                  <a:pt x="39" y="20"/>
                </a:cubicBezTo>
                <a:cubicBezTo>
                  <a:pt x="54" y="20"/>
                  <a:pt x="54" y="20"/>
                  <a:pt x="54" y="20"/>
                </a:cubicBezTo>
                <a:cubicBezTo>
                  <a:pt x="54" y="12"/>
                  <a:pt x="47" y="0"/>
                  <a:pt x="28" y="0"/>
                </a:cubicBezTo>
                <a:cubicBezTo>
                  <a:pt x="11" y="0"/>
                  <a:pt x="0" y="11"/>
                  <a:pt x="0" y="28"/>
                </a:cubicBezTo>
                <a:cubicBezTo>
                  <a:pt x="0" y="46"/>
                  <a:pt x="11" y="57"/>
                  <a:pt x="28" y="57"/>
                </a:cubicBezTo>
                <a:cubicBezTo>
                  <a:pt x="48" y="57"/>
                  <a:pt x="54" y="44"/>
                  <a:pt x="55" y="36"/>
                </a:cubicBezTo>
                <a:lnTo>
                  <a:pt x="40" y="36"/>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9" name="Freeform 24"/>
          <p:cNvSpPr>
            <a:spLocks/>
          </p:cNvSpPr>
          <p:nvPr userDrawn="1"/>
        </p:nvSpPr>
        <p:spPr bwMode="auto">
          <a:xfrm>
            <a:off x="5118884" y="4665663"/>
            <a:ext cx="260282" cy="214312"/>
          </a:xfrm>
          <a:custGeom>
            <a:avLst/>
            <a:gdLst/>
            <a:ahLst/>
            <a:cxnLst>
              <a:cxn ang="0">
                <a:pos x="25" y="0"/>
              </a:cxn>
              <a:cxn ang="0">
                <a:pos x="2" y="16"/>
              </a:cxn>
              <a:cxn ang="0">
                <a:pos x="17" y="32"/>
              </a:cxn>
              <a:cxn ang="0">
                <a:pos x="24" y="34"/>
              </a:cxn>
              <a:cxn ang="0">
                <a:pos x="35" y="40"/>
              </a:cxn>
              <a:cxn ang="0">
                <a:pos x="26" y="46"/>
              </a:cxn>
              <a:cxn ang="0">
                <a:pos x="15" y="38"/>
              </a:cxn>
              <a:cxn ang="0">
                <a:pos x="0" y="38"/>
              </a:cxn>
              <a:cxn ang="0">
                <a:pos x="26" y="57"/>
              </a:cxn>
              <a:cxn ang="0">
                <a:pos x="52" y="39"/>
              </a:cxn>
              <a:cxn ang="0">
                <a:pos x="34" y="23"/>
              </a:cxn>
              <a:cxn ang="0">
                <a:pos x="27" y="21"/>
              </a:cxn>
              <a:cxn ang="0">
                <a:pos x="18" y="15"/>
              </a:cxn>
              <a:cxn ang="0">
                <a:pos x="25" y="10"/>
              </a:cxn>
              <a:cxn ang="0">
                <a:pos x="35" y="17"/>
              </a:cxn>
              <a:cxn ang="0">
                <a:pos x="50" y="17"/>
              </a:cxn>
              <a:cxn ang="0">
                <a:pos x="25" y="0"/>
              </a:cxn>
            </a:cxnLst>
            <a:rect l="0" t="0" r="r" b="b"/>
            <a:pathLst>
              <a:path w="52" h="57">
                <a:moveTo>
                  <a:pt x="25" y="0"/>
                </a:moveTo>
                <a:cubicBezTo>
                  <a:pt x="8" y="0"/>
                  <a:pt x="2" y="8"/>
                  <a:pt x="2" y="16"/>
                </a:cubicBezTo>
                <a:cubicBezTo>
                  <a:pt x="2" y="27"/>
                  <a:pt x="12" y="30"/>
                  <a:pt x="17" y="32"/>
                </a:cubicBezTo>
                <a:cubicBezTo>
                  <a:pt x="19" y="32"/>
                  <a:pt x="23" y="33"/>
                  <a:pt x="24" y="34"/>
                </a:cubicBezTo>
                <a:cubicBezTo>
                  <a:pt x="30" y="35"/>
                  <a:pt x="35" y="36"/>
                  <a:pt x="35" y="40"/>
                </a:cubicBezTo>
                <a:cubicBezTo>
                  <a:pt x="35" y="44"/>
                  <a:pt x="32" y="46"/>
                  <a:pt x="26" y="46"/>
                </a:cubicBezTo>
                <a:cubicBezTo>
                  <a:pt x="20" y="46"/>
                  <a:pt x="16" y="43"/>
                  <a:pt x="15" y="38"/>
                </a:cubicBezTo>
                <a:cubicBezTo>
                  <a:pt x="0" y="38"/>
                  <a:pt x="0" y="38"/>
                  <a:pt x="0" y="38"/>
                </a:cubicBezTo>
                <a:cubicBezTo>
                  <a:pt x="1" y="43"/>
                  <a:pt x="4" y="57"/>
                  <a:pt x="26" y="57"/>
                </a:cubicBezTo>
                <a:cubicBezTo>
                  <a:pt x="46" y="57"/>
                  <a:pt x="52" y="46"/>
                  <a:pt x="52" y="39"/>
                </a:cubicBezTo>
                <a:cubicBezTo>
                  <a:pt x="52" y="32"/>
                  <a:pt x="47" y="26"/>
                  <a:pt x="34" y="23"/>
                </a:cubicBezTo>
                <a:cubicBezTo>
                  <a:pt x="33" y="23"/>
                  <a:pt x="28" y="22"/>
                  <a:pt x="27" y="21"/>
                </a:cubicBezTo>
                <a:cubicBezTo>
                  <a:pt x="20" y="20"/>
                  <a:pt x="18" y="18"/>
                  <a:pt x="18" y="15"/>
                </a:cubicBezTo>
                <a:cubicBezTo>
                  <a:pt x="18" y="12"/>
                  <a:pt x="21" y="10"/>
                  <a:pt x="25" y="10"/>
                </a:cubicBezTo>
                <a:cubicBezTo>
                  <a:pt x="34" y="10"/>
                  <a:pt x="35" y="15"/>
                  <a:pt x="35" y="17"/>
                </a:cubicBezTo>
                <a:cubicBezTo>
                  <a:pt x="50" y="17"/>
                  <a:pt x="50" y="17"/>
                  <a:pt x="50" y="17"/>
                </a:cubicBezTo>
                <a:cubicBezTo>
                  <a:pt x="50" y="11"/>
                  <a:pt x="46" y="0"/>
                  <a:pt x="25" y="0"/>
                </a:cubicBezTo>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grpSp>
        <p:nvGrpSpPr>
          <p:cNvPr id="10" name="Group 14"/>
          <p:cNvGrpSpPr/>
          <p:nvPr userDrawn="1"/>
        </p:nvGrpSpPr>
        <p:grpSpPr>
          <a:xfrm>
            <a:off x="5015194" y="4594226"/>
            <a:ext cx="74065" cy="277813"/>
            <a:chOff x="3771900" y="4537075"/>
            <a:chExt cx="55563" cy="277813"/>
          </a:xfrm>
          <a:solidFill>
            <a:srgbClr val="F37021"/>
          </a:solidFill>
        </p:grpSpPr>
        <p:sp>
          <p:nvSpPr>
            <p:cNvPr id="11" name="Rectangle 25"/>
            <p:cNvSpPr>
              <a:spLocks noChangeArrowheads="1"/>
            </p:cNvSpPr>
            <p:nvPr/>
          </p:nvSpPr>
          <p:spPr bwMode="auto">
            <a:xfrm>
              <a:off x="3771900" y="4611688"/>
              <a:ext cx="55563" cy="203200"/>
            </a:xfrm>
            <a:prstGeom prst="rect">
              <a:avLst/>
            </a:prstGeom>
            <a:grpFill/>
            <a:ln w="9525">
              <a:noFill/>
              <a:miter lim="800000"/>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12" name="Rectangle 26"/>
            <p:cNvSpPr>
              <a:spLocks noChangeArrowheads="1"/>
            </p:cNvSpPr>
            <p:nvPr/>
          </p:nvSpPr>
          <p:spPr bwMode="auto">
            <a:xfrm>
              <a:off x="3771900" y="4537075"/>
              <a:ext cx="55563" cy="49212"/>
            </a:xfrm>
            <a:prstGeom prst="rect">
              <a:avLst/>
            </a:prstGeom>
            <a:grpFill/>
            <a:ln w="9525">
              <a:noFill/>
              <a:miter lim="800000"/>
              <a:headEnd/>
              <a:tailEnd/>
            </a:ln>
          </p:spPr>
          <p:txBody>
            <a:bodyPr/>
            <a:lstStyle/>
            <a:p>
              <a:pPr fontAlgn="base">
                <a:spcBef>
                  <a:spcPct val="0"/>
                </a:spcBef>
                <a:spcAft>
                  <a:spcPct val="0"/>
                </a:spcAft>
                <a:defRPr/>
              </a:pPr>
              <a:endParaRPr lang="en-US" sz="1800" dirty="0">
                <a:solidFill>
                  <a:prstClr val="black"/>
                </a:solidFill>
                <a:cs typeface="Arial" charset="0"/>
              </a:endParaRPr>
            </a:p>
          </p:txBody>
        </p:sp>
      </p:grpSp>
      <p:sp>
        <p:nvSpPr>
          <p:cNvPr id="13" name="Freeform 27"/>
          <p:cNvSpPr>
            <a:spLocks/>
          </p:cNvSpPr>
          <p:nvPr userDrawn="1"/>
        </p:nvSpPr>
        <p:spPr bwMode="auto">
          <a:xfrm>
            <a:off x="4630062" y="4586289"/>
            <a:ext cx="344927" cy="293687"/>
          </a:xfrm>
          <a:custGeom>
            <a:avLst/>
            <a:gdLst/>
            <a:ahLst/>
            <a:cxnLst>
              <a:cxn ang="0">
                <a:pos x="54" y="48"/>
              </a:cxn>
              <a:cxn ang="0">
                <a:pos x="37" y="64"/>
              </a:cxn>
              <a:cxn ang="0">
                <a:pos x="16" y="39"/>
              </a:cxn>
              <a:cxn ang="0">
                <a:pos x="37" y="14"/>
              </a:cxn>
              <a:cxn ang="0">
                <a:pos x="53" y="27"/>
              </a:cxn>
              <a:cxn ang="0">
                <a:pos x="69" y="27"/>
              </a:cxn>
              <a:cxn ang="0">
                <a:pos x="37" y="0"/>
              </a:cxn>
              <a:cxn ang="0">
                <a:pos x="0" y="39"/>
              </a:cxn>
              <a:cxn ang="0">
                <a:pos x="37" y="78"/>
              </a:cxn>
              <a:cxn ang="0">
                <a:pos x="69" y="48"/>
              </a:cxn>
              <a:cxn ang="0">
                <a:pos x="54" y="48"/>
              </a:cxn>
            </a:cxnLst>
            <a:rect l="0" t="0" r="r" b="b"/>
            <a:pathLst>
              <a:path w="69" h="78">
                <a:moveTo>
                  <a:pt x="54" y="48"/>
                </a:moveTo>
                <a:cubicBezTo>
                  <a:pt x="53" y="53"/>
                  <a:pt x="49" y="64"/>
                  <a:pt x="37" y="64"/>
                </a:cubicBezTo>
                <a:cubicBezTo>
                  <a:pt x="25" y="64"/>
                  <a:pt x="16" y="56"/>
                  <a:pt x="16" y="39"/>
                </a:cubicBezTo>
                <a:cubicBezTo>
                  <a:pt x="16" y="24"/>
                  <a:pt x="24" y="14"/>
                  <a:pt x="37" y="14"/>
                </a:cubicBezTo>
                <a:cubicBezTo>
                  <a:pt x="47" y="14"/>
                  <a:pt x="52" y="22"/>
                  <a:pt x="53" y="27"/>
                </a:cubicBezTo>
                <a:cubicBezTo>
                  <a:pt x="69" y="27"/>
                  <a:pt x="69" y="27"/>
                  <a:pt x="69" y="27"/>
                </a:cubicBezTo>
                <a:cubicBezTo>
                  <a:pt x="68" y="17"/>
                  <a:pt x="60" y="0"/>
                  <a:pt x="37" y="0"/>
                </a:cubicBezTo>
                <a:cubicBezTo>
                  <a:pt x="14" y="0"/>
                  <a:pt x="0" y="17"/>
                  <a:pt x="0" y="39"/>
                </a:cubicBezTo>
                <a:cubicBezTo>
                  <a:pt x="0" y="63"/>
                  <a:pt x="15" y="78"/>
                  <a:pt x="37" y="78"/>
                </a:cubicBezTo>
                <a:cubicBezTo>
                  <a:pt x="61" y="78"/>
                  <a:pt x="69" y="58"/>
                  <a:pt x="69" y="48"/>
                </a:cubicBezTo>
                <a:lnTo>
                  <a:pt x="54" y="48"/>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Tree>
    <p:extLst>
      <p:ext uri="{BB962C8B-B14F-4D97-AF65-F5344CB8AC3E}">
        <p14:creationId xmlns:p14="http://schemas.microsoft.com/office/powerpoint/2010/main" val="15636564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par>
                                <p:cTn id="8" presetID="10" presetClass="entr" presetSubtype="0" fill="hold"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00"/>
                                        <p:tgtEl>
                                          <p:spTgt spid="10"/>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700"/>
                                        <p:tgtEl>
                                          <p:spTgt spid="9"/>
                                        </p:tgtEl>
                                      </p:cBhvr>
                                    </p:animEffect>
                                  </p:childTnLst>
                                </p:cTn>
                              </p:par>
                              <p:par>
                                <p:cTn id="14" presetID="10" presetClass="entr" presetSubtype="0" fill="hold" nodeType="withEffect">
                                  <p:stCondLst>
                                    <p:cond delay="3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00"/>
                                        <p:tgtEl>
                                          <p:spTgt spid="8"/>
                                        </p:tgtEl>
                                      </p:cBhvr>
                                    </p:animEffect>
                                  </p:childTnLst>
                                </p:cTn>
                              </p:par>
                              <p:par>
                                <p:cTn id="17" presetID="10" presetClass="entr" presetSubtype="0" fill="hold" nodeType="withEffect">
                                  <p:stCondLst>
                                    <p:cond delay="4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00"/>
                                        <p:tgtEl>
                                          <p:spTgt spid="7"/>
                                        </p:tgtEl>
                                      </p:cBhvr>
                                    </p:animEffect>
                                  </p:childTnLst>
                                </p:cTn>
                              </p:par>
                              <p:par>
                                <p:cTn id="20" presetID="10" presetClass="entr" presetSubtype="0" fill="hold" nodeType="withEffect">
                                  <p:stCondLst>
                                    <p:cond delay="3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700"/>
                                        <p:tgtEl>
                                          <p:spTgt spid="2"/>
                                        </p:tgtEl>
                                      </p:cBhvr>
                                    </p:animEffect>
                                  </p:childTnLst>
                                </p:cTn>
                              </p:par>
                              <p:par>
                                <p:cTn id="23" presetID="10" presetClass="entr" presetSubtype="0"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00"/>
                                        <p:tgtEl>
                                          <p:spTgt spid="3"/>
                                        </p:tgtEl>
                                      </p:cBhvr>
                                    </p:animEffect>
                                  </p:childTnLst>
                                </p:cTn>
                              </p:par>
                              <p:par>
                                <p:cTn id="26" presetID="10" presetClass="entr" presetSubtype="0" fill="hold" nodeType="withEffect">
                                  <p:stCondLst>
                                    <p:cond delay="3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700"/>
                                        <p:tgtEl>
                                          <p:spTgt spid="4"/>
                                        </p:tgtEl>
                                      </p:cBhvr>
                                    </p:animEffect>
                                  </p:childTnLst>
                                </p:cTn>
                              </p:par>
                              <p:par>
                                <p:cTn id="29" presetID="10" presetClass="entr" presetSubtype="0" fill="hold" nodeType="withEffect">
                                  <p:stCondLst>
                                    <p:cond delay="3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700"/>
                                        <p:tgtEl>
                                          <p:spTgt spid="5"/>
                                        </p:tgtEl>
                                      </p:cBhvr>
                                    </p:animEffect>
                                  </p:childTnLst>
                                </p:cTn>
                              </p:par>
                              <p:par>
                                <p:cTn id="32" presetID="10" presetClass="entr" presetSubtype="0" fill="hold" nodeType="withEffect">
                                  <p:stCondLst>
                                    <p:cond delay="3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00"/>
                                        <p:tgtEl>
                                          <p:spTgt spid="6"/>
                                        </p:tgtEl>
                                      </p:cBhvr>
                                    </p:animEffect>
                                  </p:childTnLst>
                                </p:cTn>
                              </p:par>
                              <p:par>
                                <p:cTn id="35" presetID="42" presetClass="path" presetSubtype="0" fill="hold" nodeType="withEffect">
                                  <p:stCondLst>
                                    <p:cond delay="300"/>
                                  </p:stCondLst>
                                  <p:childTnLst>
                                    <p:animMotion origin="layout" path="M -1.94444E-6 -0.06643 L -1.94444E-6 -2.22222E-6 " pathEditMode="relative" rAng="0" ptsTypes="AA">
                                      <p:cBhvr>
                                        <p:cTn id="36" dur="700" fill="hold"/>
                                        <p:tgtEl>
                                          <p:spTgt spid="3"/>
                                        </p:tgtEl>
                                        <p:attrNameLst>
                                          <p:attrName>ppt_x</p:attrName>
                                          <p:attrName>ppt_y</p:attrName>
                                        </p:attrNameLst>
                                      </p:cBhvr>
                                      <p:rCtr x="0" y="3300"/>
                                    </p:animMotion>
                                  </p:childTnLst>
                                </p:cTn>
                              </p:par>
                              <p:par>
                                <p:cTn id="37" presetID="42" presetClass="path" presetSubtype="0" fill="hold" nodeType="withEffect">
                                  <p:stCondLst>
                                    <p:cond delay="300"/>
                                  </p:stCondLst>
                                  <p:childTnLst>
                                    <p:animMotion origin="layout" path="M -2.77778E-6 -0.06366 L -2.77778E-6 7.40741E-7 " pathEditMode="relative" rAng="0" ptsTypes="AA">
                                      <p:cBhvr>
                                        <p:cTn id="38" dur="700" fill="hold"/>
                                        <p:tgtEl>
                                          <p:spTgt spid="5"/>
                                        </p:tgtEl>
                                        <p:attrNameLst>
                                          <p:attrName>ppt_x</p:attrName>
                                          <p:attrName>ppt_y</p:attrName>
                                        </p:attrNameLst>
                                      </p:cBhvr>
                                      <p:rCtr x="0" y="3200"/>
                                    </p:animMotion>
                                  </p:childTnLst>
                                </p:cTn>
                              </p:par>
                              <p:par>
                                <p:cTn id="39" presetID="42" presetClass="path" presetSubtype="0" fill="hold" nodeType="withEffect">
                                  <p:stCondLst>
                                    <p:cond delay="300"/>
                                  </p:stCondLst>
                                  <p:childTnLst>
                                    <p:animMotion origin="layout" path="M 1.94444E-6 -0.06458 L 1.94444E-6 -7.40741E-7 " pathEditMode="relative" rAng="0" ptsTypes="AA">
                                      <p:cBhvr>
                                        <p:cTn id="40" dur="700" fill="hold"/>
                                        <p:tgtEl>
                                          <p:spTgt spid="2"/>
                                        </p:tgtEl>
                                        <p:attrNameLst>
                                          <p:attrName>ppt_x</p:attrName>
                                          <p:attrName>ppt_y</p:attrName>
                                        </p:attrNameLst>
                                      </p:cBhvr>
                                      <p:rCtr x="0" y="3200"/>
                                    </p:animMotion>
                                  </p:childTnLst>
                                </p:cTn>
                              </p:par>
                              <p:par>
                                <p:cTn id="41" presetID="64" presetClass="path" presetSubtype="0" fill="hold" nodeType="withEffect">
                                  <p:stCondLst>
                                    <p:cond delay="300"/>
                                  </p:stCondLst>
                                  <p:childTnLst>
                                    <p:animMotion origin="layout" path="M 3.88889E-6 0.07014 L 3.88889E-6 3.7037E-7 " pathEditMode="relative" rAng="0" ptsTypes="AA">
                                      <p:cBhvr>
                                        <p:cTn id="42" dur="700" fill="hold"/>
                                        <p:tgtEl>
                                          <p:spTgt spid="4"/>
                                        </p:tgtEl>
                                        <p:attrNameLst>
                                          <p:attrName>ppt_x</p:attrName>
                                          <p:attrName>ppt_y</p:attrName>
                                        </p:attrNameLst>
                                      </p:cBhvr>
                                      <p:rCtr x="0" y="-3500"/>
                                    </p:animMotion>
                                  </p:childTnLst>
                                </p:cTn>
                              </p:par>
                              <p:par>
                                <p:cTn id="43" presetID="64" presetClass="path" presetSubtype="0" fill="hold" nodeType="withEffect">
                                  <p:stCondLst>
                                    <p:cond delay="300"/>
                                  </p:stCondLst>
                                  <p:childTnLst>
                                    <p:animMotion origin="layout" path="M -1.94444E-6 0.06806 L -1.94444E-6 -4.07407E-6 " pathEditMode="relative" rAng="0" ptsTypes="AA">
                                      <p:cBhvr>
                                        <p:cTn id="44" dur="700" fill="hold"/>
                                        <p:tgtEl>
                                          <p:spTgt spid="6"/>
                                        </p:tgtEl>
                                        <p:attrNameLst>
                                          <p:attrName>ppt_x</p:attrName>
                                          <p:attrName>ppt_y</p:attrName>
                                        </p:attrNameLst>
                                      </p:cBhvr>
                                      <p:rCtr x="0" y="-3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sp>
        <p:nvSpPr>
          <p:cNvPr id="2" name="Rectangle 1"/>
          <p:cNvSpPr>
            <a:spLocks noChangeArrowheads="1"/>
          </p:cNvSpPr>
          <p:nvPr userDrawn="1"/>
        </p:nvSpPr>
        <p:spPr bwMode="black">
          <a:xfrm>
            <a:off x="8415792" y="3708400"/>
            <a:ext cx="154476" cy="441325"/>
          </a:xfrm>
          <a:prstGeom prst="rect">
            <a:avLst/>
          </a:prstGeom>
          <a:solidFill>
            <a:srgbClr val="F37021"/>
          </a:solidFill>
          <a:ln w="9525">
            <a:noFill/>
            <a:miter lim="800000"/>
            <a:headEnd/>
            <a:tailEnd/>
          </a:ln>
        </p:spPr>
        <p:txBody>
          <a:bodyPr/>
          <a:lstStyle/>
          <a:p>
            <a:pPr>
              <a:defRPr/>
            </a:pPr>
            <a:endParaRPr lang="en-US" sz="1800" kern="0" dirty="0">
              <a:solidFill>
                <a:srgbClr val="0096D6"/>
              </a:solidFill>
              <a:cs typeface="Arial" charset="0"/>
            </a:endParaRPr>
          </a:p>
        </p:txBody>
      </p:sp>
      <p:sp>
        <p:nvSpPr>
          <p:cNvPr id="3" name="Freeform 2"/>
          <p:cNvSpPr>
            <a:spLocks/>
          </p:cNvSpPr>
          <p:nvPr userDrawn="1"/>
        </p:nvSpPr>
        <p:spPr bwMode="black">
          <a:xfrm>
            <a:off x="9321489" y="3697289"/>
            <a:ext cx="448616" cy="466725"/>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4" name="Freeform 3"/>
          <p:cNvSpPr>
            <a:spLocks/>
          </p:cNvSpPr>
          <p:nvPr userDrawn="1"/>
        </p:nvSpPr>
        <p:spPr bwMode="black">
          <a:xfrm>
            <a:off x="7764029" y="3697289"/>
            <a:ext cx="450732" cy="466725"/>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5" name="Freeform 4"/>
          <p:cNvSpPr>
            <a:spLocks noEditPoints="1"/>
          </p:cNvSpPr>
          <p:nvPr userDrawn="1"/>
        </p:nvSpPr>
        <p:spPr bwMode="black">
          <a:xfrm>
            <a:off x="9933046" y="3697289"/>
            <a:ext cx="617906" cy="466725"/>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6" name="Freeform 5"/>
          <p:cNvSpPr>
            <a:spLocks/>
          </p:cNvSpPr>
          <p:nvPr userDrawn="1"/>
        </p:nvSpPr>
        <p:spPr bwMode="black">
          <a:xfrm>
            <a:off x="8771300" y="3697289"/>
            <a:ext cx="402062" cy="466725"/>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7" name="Freeform 6"/>
          <p:cNvSpPr>
            <a:spLocks/>
          </p:cNvSpPr>
          <p:nvPr userDrawn="1"/>
        </p:nvSpPr>
        <p:spPr bwMode="black">
          <a:xfrm>
            <a:off x="7455076" y="3082926"/>
            <a:ext cx="146011" cy="22701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8" name="Freeform 7"/>
          <p:cNvSpPr>
            <a:spLocks/>
          </p:cNvSpPr>
          <p:nvPr userDrawn="1"/>
        </p:nvSpPr>
        <p:spPr bwMode="black">
          <a:xfrm>
            <a:off x="7865603" y="2930526"/>
            <a:ext cx="146011"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9" name="Freeform 8"/>
          <p:cNvSpPr>
            <a:spLocks/>
          </p:cNvSpPr>
          <p:nvPr userDrawn="1"/>
        </p:nvSpPr>
        <p:spPr bwMode="black">
          <a:xfrm>
            <a:off x="8267664" y="2720975"/>
            <a:ext cx="148128" cy="69850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0" name="Freeform 9"/>
          <p:cNvSpPr>
            <a:spLocks/>
          </p:cNvSpPr>
          <p:nvPr userDrawn="1"/>
        </p:nvSpPr>
        <p:spPr bwMode="black">
          <a:xfrm>
            <a:off x="8678191" y="2930526"/>
            <a:ext cx="148128"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1" name="Freeform 10"/>
          <p:cNvSpPr>
            <a:spLocks/>
          </p:cNvSpPr>
          <p:nvPr userDrawn="1"/>
        </p:nvSpPr>
        <p:spPr bwMode="black">
          <a:xfrm>
            <a:off x="9080253" y="3082926"/>
            <a:ext cx="154476" cy="22701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2" name="Freeform 11"/>
          <p:cNvSpPr>
            <a:spLocks/>
          </p:cNvSpPr>
          <p:nvPr userDrawn="1"/>
        </p:nvSpPr>
        <p:spPr bwMode="black">
          <a:xfrm>
            <a:off x="9490779" y="2930526"/>
            <a:ext cx="148128"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3" name="Freeform 12"/>
          <p:cNvSpPr>
            <a:spLocks/>
          </p:cNvSpPr>
          <p:nvPr userDrawn="1"/>
        </p:nvSpPr>
        <p:spPr bwMode="black">
          <a:xfrm>
            <a:off x="9901306" y="2720975"/>
            <a:ext cx="148128" cy="69850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4" name="Freeform 13"/>
          <p:cNvSpPr>
            <a:spLocks/>
          </p:cNvSpPr>
          <p:nvPr userDrawn="1"/>
        </p:nvSpPr>
        <p:spPr bwMode="black">
          <a:xfrm>
            <a:off x="10303368" y="2930526"/>
            <a:ext cx="148128"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5" name="Freeform 14"/>
          <p:cNvSpPr>
            <a:spLocks/>
          </p:cNvSpPr>
          <p:nvPr userDrawn="1"/>
        </p:nvSpPr>
        <p:spPr bwMode="black">
          <a:xfrm>
            <a:off x="10713894" y="3082926"/>
            <a:ext cx="148128" cy="22701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6" name="TextBox 15"/>
          <p:cNvSpPr txBox="1"/>
          <p:nvPr userDrawn="1"/>
        </p:nvSpPr>
        <p:spPr>
          <a:xfrm>
            <a:off x="859144" y="3060701"/>
            <a:ext cx="2467342" cy="646331"/>
          </a:xfrm>
          <a:prstGeom prst="rect">
            <a:avLst/>
          </a:prstGeom>
          <a:noFill/>
        </p:spPr>
        <p:txBody>
          <a:bodyPr wrap="none">
            <a:spAutoFit/>
          </a:bodyPr>
          <a:lstStyle/>
          <a:p>
            <a:pPr>
              <a:defRPr/>
            </a:pPr>
            <a:r>
              <a:rPr lang="en-US" sz="3600" kern="0" dirty="0">
                <a:solidFill>
                  <a:srgbClr val="F37021"/>
                </a:solidFill>
                <a:cs typeface="Arial" charset="0"/>
              </a:rPr>
              <a:t>Thank you.</a:t>
            </a:r>
          </a:p>
        </p:txBody>
      </p:sp>
    </p:spTree>
    <p:extLst>
      <p:ext uri="{BB962C8B-B14F-4D97-AF65-F5344CB8AC3E}">
        <p14:creationId xmlns:p14="http://schemas.microsoft.com/office/powerpoint/2010/main" val="294573935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00"/>
                                        <p:tgtEl>
                                          <p:spTgt spid="7"/>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00"/>
                                        <p:tgtEl>
                                          <p:spTgt spid="8"/>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00"/>
                                        <p:tgtEl>
                                          <p:spTgt spid="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700"/>
                                        <p:tgtEl>
                                          <p:spTgt spid="10"/>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00"/>
                                        <p:tgtEl>
                                          <p:spTgt spid="11"/>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700"/>
                                        <p:tgtEl>
                                          <p:spTgt spid="12"/>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700"/>
                                        <p:tgtEl>
                                          <p:spTgt spid="13"/>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00"/>
                                        <p:tgtEl>
                                          <p:spTgt spid="14"/>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00"/>
                                        <p:tgtEl>
                                          <p:spTgt spid="15"/>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
                                        </p:tgtEl>
                                        <p:attrNameLst>
                                          <p:attrName>ppt_x</p:attrName>
                                          <p:attrName>ppt_y</p:attrName>
                                        </p:attrNameLst>
                                      </p:cBhvr>
                                      <p:rCtr x="0" y="4600"/>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9"/>
                                        </p:tgtEl>
                                        <p:attrNameLst>
                                          <p:attrName>ppt_x</p:attrName>
                                          <p:attrName>ppt_y</p:attrName>
                                        </p:attrNameLst>
                                      </p:cBhvr>
                                      <p:rCtr x="0" y="5600"/>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11"/>
                                        </p:tgtEl>
                                        <p:attrNameLst>
                                          <p:attrName>ppt_x</p:attrName>
                                          <p:attrName>ppt_y</p:attrName>
                                        </p:attrNameLst>
                                      </p:cBhvr>
                                      <p:rCtr x="0" y="4600"/>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13"/>
                                        </p:tgtEl>
                                        <p:attrNameLst>
                                          <p:attrName>ppt_x</p:attrName>
                                          <p:attrName>ppt_y</p:attrName>
                                        </p:attrNameLst>
                                      </p:cBhvr>
                                      <p:rCtr x="0" y="5600"/>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15"/>
                                        </p:tgtEl>
                                        <p:attrNameLst>
                                          <p:attrName>ppt_x</p:attrName>
                                          <p:attrName>ppt_y</p:attrName>
                                        </p:attrNameLst>
                                      </p:cBhvr>
                                      <p:rCtr x="0" y="4600"/>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8"/>
                                        </p:tgtEl>
                                        <p:attrNameLst>
                                          <p:attrName>ppt_x</p:attrName>
                                          <p:attrName>ppt_y</p:attrName>
                                        </p:attrNameLst>
                                      </p:cBhvr>
                                      <p:rCtr x="0" y="-5400"/>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10"/>
                                        </p:tgtEl>
                                        <p:attrNameLst>
                                          <p:attrName>ppt_x</p:attrName>
                                          <p:attrName>ppt_y</p:attrName>
                                        </p:attrNameLst>
                                      </p:cBhvr>
                                      <p:rCtr x="0" y="-5400"/>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12"/>
                                        </p:tgtEl>
                                        <p:attrNameLst>
                                          <p:attrName>ppt_x</p:attrName>
                                          <p:attrName>ppt_y</p:attrName>
                                        </p:attrNameLst>
                                      </p:cBhvr>
                                      <p:rCtr x="0" y="-5400"/>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14"/>
                                        </p:tgtEl>
                                        <p:attrNameLst>
                                          <p:attrName>ppt_x</p:attrName>
                                          <p:attrName>ppt_y</p:attrName>
                                        </p:attrNameLst>
                                      </p:cBhvr>
                                      <p:rCtr x="0" y="-5400"/>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700"/>
                                        <p:tgtEl>
                                          <p:spTgt spid="4"/>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700"/>
                                        <p:tgtEl>
                                          <p:spTgt spid="2"/>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700"/>
                                        <p:tgtEl>
                                          <p:spTgt spid="6"/>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700"/>
                                        <p:tgtEl>
                                          <p:spTgt spid="3"/>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9_Segue Slide option 4">
    <p:spTree>
      <p:nvGrpSpPr>
        <p:cNvPr id="1" name=""/>
        <p:cNvGrpSpPr/>
        <p:nvPr/>
      </p:nvGrpSpPr>
      <p:grpSpPr>
        <a:xfrm>
          <a:off x="0" y="0"/>
          <a:ext cx="0" cy="0"/>
          <a:chOff x="0" y="0"/>
          <a:chExt cx="0" cy="0"/>
        </a:xfrm>
      </p:grpSpPr>
      <p:grpSp>
        <p:nvGrpSpPr>
          <p:cNvPr id="3" name="Group 17"/>
          <p:cNvGrpSpPr>
            <a:grpSpLocks/>
          </p:cNvGrpSpPr>
          <p:nvPr userDrawn="1"/>
        </p:nvGrpSpPr>
        <p:grpSpPr bwMode="auto">
          <a:xfrm>
            <a:off x="0" y="0"/>
            <a:ext cx="12188825" cy="6858000"/>
            <a:chOff x="0" y="0"/>
            <a:chExt cx="9144000" cy="6858000"/>
          </a:xfrm>
        </p:grpSpPr>
        <p:sp>
          <p:nvSpPr>
            <p:cNvPr id="4" name="Rectangle 3"/>
            <p:cNvSpPr/>
            <p:nvPr userDrawn="1"/>
          </p:nvSpPr>
          <p:spPr>
            <a:xfrm flipH="1">
              <a:off x="0" y="0"/>
              <a:ext cx="9144000" cy="6858000"/>
            </a:xfrm>
            <a:prstGeom prst="rect">
              <a:avLst/>
            </a:prstGeom>
            <a:gradFill flip="none" rotWithShape="1">
              <a:gsLst>
                <a:gs pos="0">
                  <a:schemeClr val="tx1">
                    <a:lumMod val="60000"/>
                    <a:lumOff val="40000"/>
                    <a:alpha val="50000"/>
                  </a:schemeClr>
                </a:gs>
                <a:gs pos="100000">
                  <a:srgbClr val="BCBDB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ndParaRPr>
            </a:p>
          </p:txBody>
        </p:sp>
        <p:sp>
          <p:nvSpPr>
            <p:cNvPr id="5" name="Rectangle 4"/>
            <p:cNvSpPr/>
            <p:nvPr userDrawn="1"/>
          </p:nvSpPr>
          <p:spPr>
            <a:xfrm>
              <a:off x="2771775" y="0"/>
              <a:ext cx="6372225" cy="4778375"/>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ndParaRPr>
            </a:p>
          </p:txBody>
        </p:sp>
        <p:sp>
          <p:nvSpPr>
            <p:cNvPr id="6" name="Rectangle 5"/>
            <p:cNvSpPr/>
            <p:nvPr userDrawn="1"/>
          </p:nvSpPr>
          <p:spPr>
            <a:xfrm>
              <a:off x="5219700" y="3694176"/>
              <a:ext cx="3924300" cy="3163823"/>
            </a:xfrm>
            <a:prstGeom prst="rect">
              <a:avLst/>
            </a:prstGeom>
            <a:gradFill flip="none" rotWithShape="1">
              <a:gsLst>
                <a:gs pos="20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ndParaRPr>
            </a:p>
          </p:txBody>
        </p:sp>
      </p:grpSp>
      <p:sp>
        <p:nvSpPr>
          <p:cNvPr id="7" name="Rectangle 6"/>
          <p:cNvSpPr/>
          <p:nvPr userDrawn="1"/>
        </p:nvSpPr>
        <p:spPr>
          <a:xfrm>
            <a:off x="0" y="0"/>
            <a:ext cx="12188825" cy="6858000"/>
          </a:xfrm>
          <a:prstGeom prst="rect">
            <a:avLst/>
          </a:prstGeom>
          <a:gradFill flip="none" rotWithShape="1">
            <a:gsLst>
              <a:gs pos="0">
                <a:schemeClr val="tx1">
                  <a:lumMod val="60000"/>
                  <a:lumOff val="40000"/>
                  <a:alpha val="50000"/>
                </a:schemeClr>
              </a:gs>
              <a:gs pos="100000">
                <a:srgbClr val="BCBDB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ndParaRPr>
          </a:p>
        </p:txBody>
      </p:sp>
      <p:sp>
        <p:nvSpPr>
          <p:cNvPr id="8" name="Rectangle 7"/>
          <p:cNvSpPr/>
          <p:nvPr userDrawn="1"/>
        </p:nvSpPr>
        <p:spPr>
          <a:xfrm>
            <a:off x="3694738" y="1"/>
            <a:ext cx="8494087" cy="4778375"/>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ndParaRPr>
          </a:p>
        </p:txBody>
      </p:sp>
      <p:pic>
        <p:nvPicPr>
          <p:cNvPr id="9" name="Picture 21" descr="C:\Documents and Settings\alamers\Desktop\Cisco Live 2010\Supplied Artwork\Vendor Art &amp; Guidebook\Logos\CL11 Theme Logo\CL11 Theme Logo\PNG RGB Transparent\CL11_Theme_G2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62726" y="546100"/>
            <a:ext cx="2427184"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l="6511" r="2753" b="40855"/>
          <a:stretch>
            <a:fillRect/>
          </a:stretch>
        </p:blipFill>
        <p:spPr bwMode="auto">
          <a:xfrm>
            <a:off x="0" y="4622800"/>
            <a:ext cx="1218882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6957788" y="3694178"/>
            <a:ext cx="5231037" cy="3163823"/>
          </a:xfrm>
          <a:prstGeom prst="rect">
            <a:avLst/>
          </a:prstGeom>
          <a:gradFill flip="none" rotWithShape="1">
            <a:gsLst>
              <a:gs pos="45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ndParaRPr>
          </a:p>
        </p:txBody>
      </p:sp>
      <p:sp>
        <p:nvSpPr>
          <p:cNvPr id="2" name="Title 1"/>
          <p:cNvSpPr>
            <a:spLocks noGrp="1"/>
          </p:cNvSpPr>
          <p:nvPr>
            <p:ph type="title"/>
          </p:nvPr>
        </p:nvSpPr>
        <p:spPr>
          <a:xfrm>
            <a:off x="795660" y="2672719"/>
            <a:ext cx="10360501" cy="1362075"/>
          </a:xfrm>
        </p:spPr>
        <p:txBody>
          <a:bodyPr/>
          <a:lstStyle>
            <a:lvl1pPr algn="l">
              <a:defRPr sz="4000" b="1" cap="none"/>
            </a:lvl1pPr>
          </a:lstStyle>
          <a:p>
            <a:r>
              <a:rPr lang="en-US" smtClean="0"/>
              <a:t>Click to edit Master title style</a:t>
            </a:r>
            <a:endParaRPr lang="en-US" dirty="0"/>
          </a:p>
        </p:txBody>
      </p:sp>
    </p:spTree>
    <p:extLst>
      <p:ext uri="{BB962C8B-B14F-4D97-AF65-F5344CB8AC3E}">
        <p14:creationId xmlns:p14="http://schemas.microsoft.com/office/powerpoint/2010/main" val="3854703291"/>
      </p:ext>
    </p:extLst>
  </p:cSld>
  <p:clrMapOvr>
    <a:masterClrMapping/>
  </p:clrMapOvr>
  <p:transition xmlns:p14="http://schemas.microsoft.com/office/powerpoint/2010/mai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4" name="Picture 12"/>
          <p:cNvPicPr>
            <a:picLocks noChangeAspect="1" noChangeArrowheads="1"/>
          </p:cNvPicPr>
          <p:nvPr userDrawn="1"/>
        </p:nvPicPr>
        <p:blipFill>
          <a:blip r:embed="rId2">
            <a:extLst>
              <a:ext uri="{28A0092B-C50C-407E-A947-70E740481C1C}">
                <a14:useLocalDpi xmlns:a14="http://schemas.microsoft.com/office/drawing/2010/main" val="0"/>
              </a:ext>
            </a:extLst>
          </a:blip>
          <a:srcRect l="9564" t="22044" r="1051"/>
          <a:stretch>
            <a:fillRect/>
          </a:stretch>
        </p:blipFill>
        <p:spPr bwMode="auto">
          <a:xfrm>
            <a:off x="0" y="0"/>
            <a:ext cx="1218882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227457" y="1993900"/>
            <a:ext cx="3961368" cy="4864100"/>
          </a:xfrm>
          <a:prstGeom prst="rect">
            <a:avLst/>
          </a:prstGeom>
          <a:gradFill flip="none" rotWithShape="1">
            <a:gsLst>
              <a:gs pos="20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sp>
        <p:nvSpPr>
          <p:cNvPr id="6" name="Rectangle 5"/>
          <p:cNvSpPr/>
          <p:nvPr userDrawn="1"/>
        </p:nvSpPr>
        <p:spPr>
          <a:xfrm rot="16200000">
            <a:off x="5289550" y="-5289550"/>
            <a:ext cx="1609725" cy="12188825"/>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cxnSp>
        <p:nvCxnSpPr>
          <p:cNvPr id="7" name="Straight Connector 6"/>
          <p:cNvCxnSpPr/>
          <p:nvPr userDrawn="1"/>
        </p:nvCxnSpPr>
        <p:spPr>
          <a:xfrm>
            <a:off x="609441" y="1193800"/>
            <a:ext cx="10969943" cy="1588"/>
          </a:xfrm>
          <a:prstGeom prst="line">
            <a:avLst/>
          </a:prstGeom>
          <a:ln w="3175">
            <a:solidFill>
              <a:srgbClr val="BCBDB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09441" y="1465728"/>
            <a:ext cx="10969943" cy="4525963"/>
          </a:xfrm>
        </p:spPr>
        <p:txBody>
          <a:bodyPr/>
          <a:lstStyle>
            <a:lvl1pPr>
              <a:spcBef>
                <a:spcPts val="1200"/>
              </a:spcBef>
              <a:defRPr sz="2000"/>
            </a:lvl1pPr>
            <a:lvl2pPr>
              <a:spcBef>
                <a:spcPts val="1200"/>
              </a:spcBef>
              <a:defRPr sz="1600"/>
            </a:lvl2pPr>
            <a:lvl3pPr>
              <a:spcBef>
                <a:spcPts val="1200"/>
              </a:spcBef>
              <a:defRPr/>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Rectangle 7"/>
          <p:cNvSpPr>
            <a:spLocks noChangeArrowheads="1"/>
          </p:cNvSpPr>
          <p:nvPr userDrawn="1"/>
        </p:nvSpPr>
        <p:spPr bwMode="ltGray">
          <a:xfrm>
            <a:off x="11563276" y="6624363"/>
            <a:ext cx="322946" cy="236812"/>
          </a:xfrm>
          <a:prstGeom prst="rect">
            <a:avLst/>
          </a:prstGeom>
          <a:noFill/>
          <a:ln w="9525" algn="ctr">
            <a:noFill/>
            <a:miter lim="800000"/>
            <a:headEnd/>
            <a:tailEnd/>
          </a:ln>
          <a:effectLst/>
        </p:spPr>
        <p:txBody>
          <a:bodyPr wrap="none" lIns="82124" tIns="41061" rIns="82124" bIns="41061" anchor="b">
            <a:spAutoFit/>
          </a:bodyPr>
          <a:lstStyle/>
          <a:p>
            <a:pPr algn="r" defTabSz="814388" fontAlgn="base">
              <a:spcBef>
                <a:spcPct val="0"/>
              </a:spcBef>
              <a:spcAft>
                <a:spcPct val="0"/>
              </a:spcAft>
              <a:defRPr/>
            </a:pPr>
            <a:fld id="{6DD5E6A1-A212-4F8C-8155-7A9D00237ED6}" type="slidenum">
              <a:rPr lang="en-US" sz="1000">
                <a:solidFill>
                  <a:srgbClr val="8E8E95"/>
                </a:solidFill>
                <a:cs typeface="Arial" charset="0"/>
              </a:rPr>
              <a:pPr algn="r" defTabSz="814388" fontAlgn="base">
                <a:spcBef>
                  <a:spcPct val="0"/>
                </a:spcBef>
                <a:spcAft>
                  <a:spcPct val="0"/>
                </a:spcAft>
                <a:defRPr/>
              </a:pPr>
              <a:t>‹#›</a:t>
            </a:fld>
            <a:endParaRPr lang="en-US" sz="1000" dirty="0">
              <a:solidFill>
                <a:srgbClr val="8E8E95"/>
              </a:solidFill>
              <a:cs typeface="Arial" charset="0"/>
            </a:endParaRPr>
          </a:p>
        </p:txBody>
      </p:sp>
    </p:spTree>
    <p:extLst>
      <p:ext uri="{BB962C8B-B14F-4D97-AF65-F5344CB8AC3E}">
        <p14:creationId xmlns:p14="http://schemas.microsoft.com/office/powerpoint/2010/main" val="3424726946"/>
      </p:ext>
    </p:extLst>
  </p:cSld>
  <p:clrMapOvr>
    <a:masterClrMapping/>
  </p:clrMapOvr>
  <p:transition xmlns:p14="http://schemas.microsoft.com/office/powerpoint/2010/main">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8_Segue Slide option 3">
    <p:spTree>
      <p:nvGrpSpPr>
        <p:cNvPr id="1" name=""/>
        <p:cNvGrpSpPr/>
        <p:nvPr/>
      </p:nvGrpSpPr>
      <p:grpSpPr>
        <a:xfrm>
          <a:off x="0" y="0"/>
          <a:ext cx="0" cy="0"/>
          <a:chOff x="0" y="0"/>
          <a:chExt cx="0" cy="0"/>
        </a:xfrm>
      </p:grpSpPr>
      <p:grpSp>
        <p:nvGrpSpPr>
          <p:cNvPr id="3" name="Group 17"/>
          <p:cNvGrpSpPr/>
          <p:nvPr userDrawn="1"/>
        </p:nvGrpSpPr>
        <p:grpSpPr>
          <a:xfrm>
            <a:off x="0" y="0"/>
            <a:ext cx="12188825" cy="6858000"/>
            <a:chOff x="0" y="0"/>
            <a:chExt cx="9144000" cy="6858000"/>
          </a:xfrm>
        </p:grpSpPr>
        <p:sp>
          <p:nvSpPr>
            <p:cNvPr id="15" name="Rectangle 14"/>
            <p:cNvSpPr/>
            <p:nvPr userDrawn="1"/>
          </p:nvSpPr>
          <p:spPr>
            <a:xfrm flipH="1">
              <a:off x="0" y="0"/>
              <a:ext cx="9144000" cy="6858000"/>
            </a:xfrm>
            <a:prstGeom prst="rect">
              <a:avLst/>
            </a:prstGeom>
            <a:gradFill flip="none" rotWithShape="1">
              <a:gsLst>
                <a:gs pos="0">
                  <a:schemeClr val="tx1">
                    <a:lumMod val="60000"/>
                    <a:lumOff val="40000"/>
                    <a:alpha val="50000"/>
                  </a:schemeClr>
                </a:gs>
                <a:gs pos="100000">
                  <a:srgbClr val="BCBDB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sp>
          <p:nvSpPr>
            <p:cNvPr id="16" name="Rectangle 15"/>
            <p:cNvSpPr/>
            <p:nvPr userDrawn="1"/>
          </p:nvSpPr>
          <p:spPr>
            <a:xfrm>
              <a:off x="2771776" y="0"/>
              <a:ext cx="6372224" cy="4779168"/>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sp>
          <p:nvSpPr>
            <p:cNvPr id="17" name="Rectangle 16"/>
            <p:cNvSpPr/>
            <p:nvPr userDrawn="1"/>
          </p:nvSpPr>
          <p:spPr>
            <a:xfrm>
              <a:off x="5219700" y="3694176"/>
              <a:ext cx="3924300" cy="3163823"/>
            </a:xfrm>
            <a:prstGeom prst="rect">
              <a:avLst/>
            </a:prstGeom>
            <a:gradFill flip="none" rotWithShape="1">
              <a:gsLst>
                <a:gs pos="20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grpSp>
      <p:sp>
        <p:nvSpPr>
          <p:cNvPr id="49" name="Rectangle 48"/>
          <p:cNvSpPr/>
          <p:nvPr userDrawn="1"/>
        </p:nvSpPr>
        <p:spPr>
          <a:xfrm>
            <a:off x="0" y="0"/>
            <a:ext cx="12188825" cy="6858000"/>
          </a:xfrm>
          <a:prstGeom prst="rect">
            <a:avLst/>
          </a:prstGeom>
          <a:gradFill flip="none" rotWithShape="1">
            <a:gsLst>
              <a:gs pos="0">
                <a:schemeClr val="tx1">
                  <a:lumMod val="60000"/>
                  <a:lumOff val="40000"/>
                  <a:alpha val="50000"/>
                </a:schemeClr>
              </a:gs>
              <a:gs pos="100000">
                <a:srgbClr val="BCBDB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pic>
        <p:nvPicPr>
          <p:cNvPr id="116" name="Picture 2"/>
          <p:cNvPicPr>
            <a:picLocks noChangeAspect="1" noChangeArrowheads="1"/>
          </p:cNvPicPr>
          <p:nvPr userDrawn="1"/>
        </p:nvPicPr>
        <p:blipFill>
          <a:blip r:embed="rId2"/>
          <a:srcRect r="54586" b="20650"/>
          <a:stretch>
            <a:fillRect/>
          </a:stretch>
        </p:blipFill>
        <p:spPr bwMode="auto">
          <a:xfrm>
            <a:off x="6294882" y="152740"/>
            <a:ext cx="5893943" cy="6705260"/>
          </a:xfrm>
          <a:prstGeom prst="rect">
            <a:avLst/>
          </a:prstGeom>
          <a:noFill/>
          <a:ln w="9525">
            <a:noFill/>
            <a:miter lim="800000"/>
            <a:headEnd/>
            <a:tailEnd/>
          </a:ln>
          <a:effectLst/>
        </p:spPr>
      </p:pic>
      <p:sp>
        <p:nvSpPr>
          <p:cNvPr id="115" name="Rectangle 114"/>
          <p:cNvSpPr/>
          <p:nvPr userDrawn="1"/>
        </p:nvSpPr>
        <p:spPr>
          <a:xfrm>
            <a:off x="6957788" y="3694178"/>
            <a:ext cx="5231037" cy="3163823"/>
          </a:xfrm>
          <a:prstGeom prst="rect">
            <a:avLst/>
          </a:prstGeom>
          <a:gradFill flip="none" rotWithShape="1">
            <a:gsLst>
              <a:gs pos="45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sp>
        <p:nvSpPr>
          <p:cNvPr id="6" name="Slide Number Placeholder 5"/>
          <p:cNvSpPr>
            <a:spLocks noGrp="1"/>
          </p:cNvSpPr>
          <p:nvPr>
            <p:ph type="sldNum" sz="quarter" idx="12"/>
          </p:nvPr>
        </p:nvSpPr>
        <p:spPr>
          <a:xfrm>
            <a:off x="11444078" y="6555896"/>
            <a:ext cx="442143" cy="276224"/>
          </a:xfrm>
          <a:prstGeom prst="rect">
            <a:avLst/>
          </a:prstGeom>
        </p:spPr>
        <p:txBody>
          <a:bodyPr/>
          <a:lstStyle/>
          <a:p>
            <a:pPr fontAlgn="base">
              <a:spcBef>
                <a:spcPct val="0"/>
              </a:spcBef>
              <a:spcAft>
                <a:spcPct val="0"/>
              </a:spcAft>
            </a:pPr>
            <a:fld id="{1D575263-538E-4A76-B776-5D256C7962A2}" type="slidenum">
              <a:rPr lang="en-US" smtClean="0">
                <a:solidFill>
                  <a:prstClr val="black"/>
                </a:solidFill>
                <a:cs typeface="Arial" charset="0"/>
              </a:rPr>
              <a:pPr fontAlgn="base">
                <a:spcBef>
                  <a:spcPct val="0"/>
                </a:spcBef>
                <a:spcAft>
                  <a:spcPct val="0"/>
                </a:spcAft>
              </a:pPr>
              <a:t>‹#›</a:t>
            </a:fld>
            <a:endParaRPr lang="en-US" dirty="0">
              <a:solidFill>
                <a:prstClr val="black"/>
              </a:solidFill>
              <a:cs typeface="Arial" charset="0"/>
            </a:endParaRPr>
          </a:p>
        </p:txBody>
      </p:sp>
      <p:sp>
        <p:nvSpPr>
          <p:cNvPr id="50" name="Rectangle 49"/>
          <p:cNvSpPr/>
          <p:nvPr userDrawn="1"/>
        </p:nvSpPr>
        <p:spPr>
          <a:xfrm>
            <a:off x="3694739" y="0"/>
            <a:ext cx="8494086" cy="4779168"/>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pic>
        <p:nvPicPr>
          <p:cNvPr id="7189" name="Picture 21" descr="C:\Documents and Settings\alamers\Desktop\Cisco Live 2010\Supplied Artwork\Vendor Art &amp; Guidebook\Logos\CL11 Theme Logo\CL11 Theme Logo\PNG RGB Transparent\CL11_Theme_G2_RGB.png"/>
          <p:cNvPicPr>
            <a:picLocks noChangeAspect="1" noChangeArrowheads="1"/>
          </p:cNvPicPr>
          <p:nvPr userDrawn="1"/>
        </p:nvPicPr>
        <p:blipFill>
          <a:blip r:embed="rId3"/>
          <a:srcRect/>
          <a:stretch>
            <a:fillRect/>
          </a:stretch>
        </p:blipFill>
        <p:spPr bwMode="auto">
          <a:xfrm>
            <a:off x="9563277" y="546847"/>
            <a:ext cx="2426859" cy="418370"/>
          </a:xfrm>
          <a:prstGeom prst="rect">
            <a:avLst/>
          </a:prstGeom>
          <a:noFill/>
        </p:spPr>
      </p:pic>
      <p:sp>
        <p:nvSpPr>
          <p:cNvPr id="2" name="Title 1"/>
          <p:cNvSpPr>
            <a:spLocks noGrp="1"/>
          </p:cNvSpPr>
          <p:nvPr>
            <p:ph type="title" hasCustomPrompt="1"/>
          </p:nvPr>
        </p:nvSpPr>
        <p:spPr>
          <a:xfrm>
            <a:off x="795660" y="2672719"/>
            <a:ext cx="10360501" cy="1362075"/>
          </a:xfrm>
        </p:spPr>
        <p:txBody>
          <a:bodyPr anchor="b"/>
          <a:lstStyle>
            <a:lvl1pPr algn="l">
              <a:defRPr sz="4000" b="1" cap="none"/>
            </a:lvl1pPr>
          </a:lstStyle>
          <a:p>
            <a:r>
              <a:rPr lang="en-US" dirty="0" smtClean="0"/>
              <a:t>Click to edit master title style</a:t>
            </a:r>
            <a:endParaRPr lang="en-US" dirty="0"/>
          </a:p>
        </p:txBody>
      </p:sp>
    </p:spTree>
    <p:extLst>
      <p:ext uri="{BB962C8B-B14F-4D97-AF65-F5344CB8AC3E}">
        <p14:creationId xmlns:p14="http://schemas.microsoft.com/office/powerpoint/2010/main" val="3820595743"/>
      </p:ext>
    </p:extLst>
  </p:cSld>
  <p:clrMapOvr>
    <a:masterClrMapping/>
  </p:clrMapOvr>
  <p:transition xmlns:p14="http://schemas.microsoft.com/office/powerpoint/2010/mai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19" name="Picture 3"/>
          <p:cNvPicPr>
            <a:picLocks noChangeAspect="1" noChangeArrowheads="1"/>
          </p:cNvPicPr>
          <p:nvPr userDrawn="1"/>
        </p:nvPicPr>
        <p:blipFill>
          <a:blip r:embed="rId2"/>
          <a:srcRect l="9564" t="22044" r="1051"/>
          <a:stretch>
            <a:fillRect/>
          </a:stretch>
        </p:blipFill>
        <p:spPr bwMode="auto">
          <a:xfrm>
            <a:off x="0" y="1"/>
            <a:ext cx="12188825" cy="1435553"/>
          </a:xfrm>
          <a:prstGeom prst="rect">
            <a:avLst/>
          </a:prstGeom>
          <a:noFill/>
          <a:ln w="9525">
            <a:noFill/>
            <a:miter lim="800000"/>
            <a:headEnd/>
            <a:tailEnd/>
          </a:ln>
          <a:effectLst/>
        </p:spPr>
      </p:pic>
      <p:sp>
        <p:nvSpPr>
          <p:cNvPr id="13" name="Rectangle 12"/>
          <p:cNvSpPr/>
          <p:nvPr userDrawn="1"/>
        </p:nvSpPr>
        <p:spPr>
          <a:xfrm rot="16200000">
            <a:off x="5289549" y="-5289549"/>
            <a:ext cx="1609725" cy="12188825"/>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cxnSp>
        <p:nvCxnSpPr>
          <p:cNvPr id="23" name="Straight Connector 22"/>
          <p:cNvCxnSpPr/>
          <p:nvPr userDrawn="1"/>
        </p:nvCxnSpPr>
        <p:spPr>
          <a:xfrm>
            <a:off x="609441" y="1193513"/>
            <a:ext cx="10969943" cy="1588"/>
          </a:xfrm>
          <a:prstGeom prst="line">
            <a:avLst/>
          </a:prstGeom>
          <a:ln w="3175">
            <a:solidFill>
              <a:srgbClr val="BCBDB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p:nvPr>
        </p:nvSpPr>
        <p:spPr/>
        <p:txBody>
          <a:bodyPr/>
          <a:lstStyle/>
          <a:p>
            <a:r>
              <a:rPr lang="en-US" dirty="0" smtClean="0"/>
              <a:t>Click to edit Master title style</a:t>
            </a:r>
            <a:endParaRPr lang="en-US" dirty="0"/>
          </a:p>
        </p:txBody>
      </p:sp>
      <p:sp>
        <p:nvSpPr>
          <p:cNvPr id="3" name="Content Placeholder 2"/>
          <p:cNvSpPr>
            <a:spLocks noGrp="1"/>
          </p:cNvSpPr>
          <p:nvPr userDrawn="1">
            <p:ph sz="half" idx="1"/>
          </p:nvPr>
        </p:nvSpPr>
        <p:spPr>
          <a:xfrm>
            <a:off x="609441" y="1473201"/>
            <a:ext cx="5383398" cy="4525963"/>
          </a:xfrm>
        </p:spPr>
        <p:txBody>
          <a:bodyPr>
            <a:normAutofit/>
          </a:bodyPr>
          <a:lstStyle>
            <a:lvl1pPr algn="l" defTabSz="914400" rtl="0" eaLnBrk="1" latinLnBrk="0" hangingPunct="1">
              <a:lnSpc>
                <a:spcPct val="90000"/>
              </a:lnSpc>
              <a:spcBef>
                <a:spcPts val="1200"/>
              </a:spcBef>
              <a:defRPr lang="en-US" sz="2000" kern="1200" dirty="0" smtClean="0">
                <a:solidFill>
                  <a:schemeClr val="tx1"/>
                </a:solidFill>
                <a:latin typeface="+mn-lt"/>
                <a:ea typeface="+mn-ea"/>
                <a:cs typeface="+mn-cs"/>
              </a:defRPr>
            </a:lvl1pPr>
            <a:lvl2pPr algn="l" defTabSz="914400" rtl="0" eaLnBrk="1" latinLnBrk="0" hangingPunct="1">
              <a:lnSpc>
                <a:spcPct val="90000"/>
              </a:lnSpc>
              <a:spcBef>
                <a:spcPts val="1200"/>
              </a:spcBef>
              <a:defRPr lang="en-US" sz="1600" kern="1200" dirty="0" smtClean="0">
                <a:solidFill>
                  <a:schemeClr val="tx1"/>
                </a:solidFill>
                <a:latin typeface="+mn-lt"/>
                <a:ea typeface="+mn-ea"/>
                <a:cs typeface="+mn-cs"/>
              </a:defRPr>
            </a:lvl2pPr>
            <a:lvl3pPr algn="l" defTabSz="914400" rtl="0" eaLnBrk="1" latinLnBrk="0" hangingPunct="1">
              <a:lnSpc>
                <a:spcPct val="90000"/>
              </a:lnSpc>
              <a:spcBef>
                <a:spcPts val="1200"/>
              </a:spcBef>
              <a:defRPr lang="en-US" sz="1400" kern="1200" dirty="0" smtClean="0">
                <a:solidFill>
                  <a:schemeClr val="tx1"/>
                </a:solidFill>
                <a:latin typeface="+mn-lt"/>
                <a:ea typeface="+mn-ea"/>
                <a:cs typeface="+mn-cs"/>
              </a:defRPr>
            </a:lvl3pPr>
            <a:lvl4pPr algn="l" defTabSz="914400" rtl="0" eaLnBrk="1" latinLnBrk="0" hangingPunct="1">
              <a:lnSpc>
                <a:spcPct val="90000"/>
              </a:lnSpc>
              <a:spcBef>
                <a:spcPts val="1200"/>
              </a:spcBef>
              <a:defRPr lang="en-US" sz="1200" kern="1200" dirty="0" smtClean="0">
                <a:solidFill>
                  <a:schemeClr val="tx1"/>
                </a:solidFill>
                <a:latin typeface="+mn-lt"/>
                <a:ea typeface="+mn-ea"/>
                <a:cs typeface="+mn-cs"/>
              </a:defRPr>
            </a:lvl4pPr>
            <a:lvl5pPr algn="l" defTabSz="914400" rtl="0" eaLnBrk="1" latinLnBrk="0" hangingPunct="1">
              <a:lnSpc>
                <a:spcPct val="90000"/>
              </a:lnSpc>
              <a:spcBef>
                <a:spcPts val="1200"/>
              </a:spcBef>
              <a:defRPr lang="en-US" sz="1000"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userDrawn="1">
            <p:ph sz="half" idx="2"/>
          </p:nvPr>
        </p:nvSpPr>
        <p:spPr>
          <a:xfrm>
            <a:off x="6195986" y="1473201"/>
            <a:ext cx="5383398" cy="4525963"/>
          </a:xfrm>
        </p:spPr>
        <p:txBody>
          <a:bodyPr>
            <a:normAutofit/>
          </a:bodyPr>
          <a:lstStyle>
            <a:lvl1pPr algn="l" defTabSz="914400" rtl="0" eaLnBrk="1" latinLnBrk="0" hangingPunct="1">
              <a:lnSpc>
                <a:spcPct val="90000"/>
              </a:lnSpc>
              <a:spcBef>
                <a:spcPts val="1200"/>
              </a:spcBef>
              <a:defRPr lang="en-US" sz="2000" kern="1200" dirty="0" smtClean="0">
                <a:solidFill>
                  <a:schemeClr val="tx1"/>
                </a:solidFill>
                <a:latin typeface="+mn-lt"/>
                <a:ea typeface="+mn-ea"/>
                <a:cs typeface="+mn-cs"/>
              </a:defRPr>
            </a:lvl1pPr>
            <a:lvl2pPr algn="l" defTabSz="914400" rtl="0" eaLnBrk="1" latinLnBrk="0" hangingPunct="1">
              <a:lnSpc>
                <a:spcPct val="90000"/>
              </a:lnSpc>
              <a:spcBef>
                <a:spcPts val="1200"/>
              </a:spcBef>
              <a:defRPr lang="en-US" sz="1600" kern="1200" dirty="0" smtClean="0">
                <a:solidFill>
                  <a:schemeClr val="tx1"/>
                </a:solidFill>
                <a:latin typeface="+mn-lt"/>
                <a:ea typeface="+mn-ea"/>
                <a:cs typeface="+mn-cs"/>
              </a:defRPr>
            </a:lvl2pPr>
            <a:lvl3pPr algn="l" defTabSz="914400" rtl="0" eaLnBrk="1" latinLnBrk="0" hangingPunct="1">
              <a:lnSpc>
                <a:spcPct val="90000"/>
              </a:lnSpc>
              <a:spcBef>
                <a:spcPts val="1200"/>
              </a:spcBef>
              <a:defRPr lang="en-US" sz="1400" kern="1200" dirty="0" smtClean="0">
                <a:solidFill>
                  <a:schemeClr val="tx1"/>
                </a:solidFill>
                <a:latin typeface="+mn-lt"/>
                <a:ea typeface="+mn-ea"/>
                <a:cs typeface="+mn-cs"/>
              </a:defRPr>
            </a:lvl3pPr>
            <a:lvl4pPr algn="l" defTabSz="914400" rtl="0" eaLnBrk="1" latinLnBrk="0" hangingPunct="1">
              <a:lnSpc>
                <a:spcPct val="90000"/>
              </a:lnSpc>
              <a:spcBef>
                <a:spcPts val="1200"/>
              </a:spcBef>
              <a:defRPr lang="en-US" sz="1200" kern="1200" dirty="0" smtClean="0">
                <a:solidFill>
                  <a:schemeClr val="tx1"/>
                </a:solidFill>
                <a:latin typeface="+mn-lt"/>
                <a:ea typeface="+mn-ea"/>
                <a:cs typeface="+mn-cs"/>
              </a:defRPr>
            </a:lvl4pPr>
            <a:lvl5pPr algn="l" defTabSz="914400" rtl="0" eaLnBrk="1" latinLnBrk="0" hangingPunct="1">
              <a:lnSpc>
                <a:spcPct val="90000"/>
              </a:lnSpc>
              <a:spcBef>
                <a:spcPts val="1200"/>
              </a:spcBef>
              <a:defRPr lang="en-US" sz="1000"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userDrawn="1"/>
        </p:nvCxnSpPr>
        <p:spPr>
          <a:xfrm>
            <a:off x="609441" y="1193513"/>
            <a:ext cx="10969943" cy="1588"/>
          </a:xfrm>
          <a:prstGeom prst="line">
            <a:avLst/>
          </a:prstGeom>
          <a:ln w="3175">
            <a:solidFill>
              <a:srgbClr val="BCBD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320947"/>
      </p:ext>
    </p:extLst>
  </p:cSld>
  <p:clrMapOvr>
    <a:masterClrMapping/>
  </p:clrMapOvr>
  <p:transition xmlns:p14="http://schemas.microsoft.com/office/powerpoint/2010/mai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bl">
  <p:cSld name="3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3956" y="304800"/>
            <a:ext cx="10857788"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73957" y="1520826"/>
            <a:ext cx="10584809" cy="3571875"/>
          </a:xfrm>
        </p:spPr>
        <p:txBody>
          <a:bodyPr/>
          <a:lstStyle/>
          <a:p>
            <a:endParaRPr lang="en-US" dirty="0"/>
          </a:p>
        </p:txBody>
      </p:sp>
    </p:spTree>
    <p:extLst>
      <p:ext uri="{BB962C8B-B14F-4D97-AF65-F5344CB8AC3E}">
        <p14:creationId xmlns:p14="http://schemas.microsoft.com/office/powerpoint/2010/main" val="11356411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2_Bullet_Title only">
    <p:spTree>
      <p:nvGrpSpPr>
        <p:cNvPr id="1" name=""/>
        <p:cNvGrpSpPr/>
        <p:nvPr/>
      </p:nvGrpSpPr>
      <p:grpSpPr>
        <a:xfrm>
          <a:off x="0" y="0"/>
          <a:ext cx="0" cy="0"/>
          <a:chOff x="0" y="0"/>
          <a:chExt cx="0" cy="0"/>
        </a:xfrm>
      </p:grpSpPr>
      <p:sp>
        <p:nvSpPr>
          <p:cNvPr id="5" name="Rectangle 4"/>
          <p:cNvSpPr/>
          <p:nvPr/>
        </p:nvSpPr>
        <p:spPr>
          <a:xfrm>
            <a:off x="357679" y="6341533"/>
            <a:ext cx="11443194" cy="2286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smtClean="0">
              <a:solidFill>
                <a:srgbClr val="FFFFFF"/>
              </a:solidFill>
            </a:endParaRPr>
          </a:p>
        </p:txBody>
      </p:sp>
      <p:sp>
        <p:nvSpPr>
          <p:cNvPr id="6" name="Title 1"/>
          <p:cNvSpPr>
            <a:spLocks noGrp="1"/>
          </p:cNvSpPr>
          <p:nvPr>
            <p:ph type="title"/>
          </p:nvPr>
        </p:nvSpPr>
        <p:spPr>
          <a:xfrm>
            <a:off x="306190" y="262877"/>
            <a:ext cx="11438251" cy="838200"/>
          </a:xfrm>
        </p:spPr>
        <p:txBody>
          <a:bodyPr/>
          <a:lstStyle>
            <a:lvl1pPr algn="l" defTabSz="914400" rtl="0" eaLnBrk="1" latinLnBrk="0" hangingPunct="1">
              <a:lnSpc>
                <a:spcPct val="80000"/>
              </a:lnSpc>
              <a:spcBef>
                <a:spcPct val="0"/>
              </a:spcBef>
              <a:buNone/>
              <a:defRPr lang="en-US" sz="3200" b="0" kern="1200" spc="0" baseline="0" dirty="0">
                <a:gradFill>
                  <a:gsLst>
                    <a:gs pos="50000">
                      <a:srgbClr val="3F5CFF"/>
                    </a:gs>
                    <a:gs pos="100000">
                      <a:schemeClr val="tx2">
                        <a:lumMod val="75000"/>
                      </a:schemeClr>
                    </a:gs>
                    <a:gs pos="0">
                      <a:srgbClr val="2B348E"/>
                    </a:gs>
                  </a:gsLst>
                  <a:lin ang="4800000" scaled="0"/>
                </a:gradFill>
                <a:latin typeface="+mj-lt"/>
                <a:ea typeface="+mj-ea"/>
                <a:cs typeface="+mj-cs"/>
              </a:defRPr>
            </a:lvl1pPr>
          </a:lstStyle>
          <a:p>
            <a:r>
              <a:rPr lang="en-US" smtClean="0"/>
              <a:t>Click to edit Master title style</a:t>
            </a:r>
            <a:endParaRPr lang="en-US" dirty="0"/>
          </a:p>
        </p:txBody>
      </p:sp>
      <p:sp>
        <p:nvSpPr>
          <p:cNvPr id="9" name="Text Placeholder 17"/>
          <p:cNvSpPr>
            <a:spLocks noGrp="1"/>
          </p:cNvSpPr>
          <p:nvPr>
            <p:ph type="body" sz="quarter" idx="17"/>
          </p:nvPr>
        </p:nvSpPr>
        <p:spPr>
          <a:xfrm>
            <a:off x="306190" y="1109540"/>
            <a:ext cx="11443194" cy="274320"/>
          </a:xfrm>
          <a:ln>
            <a:noFill/>
          </a:ln>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2000" b="0" kern="1200" spc="0" baseline="0" dirty="0" smtClean="0">
                <a:solidFill>
                  <a:schemeClr val="accent5"/>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7" name="Rectangle 6"/>
          <p:cNvSpPr/>
          <p:nvPr userDrawn="1"/>
        </p:nvSpPr>
        <p:spPr>
          <a:xfrm>
            <a:off x="357679" y="6341533"/>
            <a:ext cx="11443194" cy="2286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smtClean="0">
              <a:solidFill>
                <a:srgbClr val="FFFFFF"/>
              </a:solidFill>
            </a:endParaRPr>
          </a:p>
        </p:txBody>
      </p:sp>
    </p:spTree>
    <p:extLst>
      <p:ext uri="{BB962C8B-B14F-4D97-AF65-F5344CB8AC3E}">
        <p14:creationId xmlns:p14="http://schemas.microsoft.com/office/powerpoint/2010/main" val="146284597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Horizontal 1">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t="15338" r="42464" b="15353"/>
          <a:stretch>
            <a:fillRect/>
          </a:stretch>
        </p:blipFill>
        <p:spPr bwMode="auto">
          <a:xfrm>
            <a:off x="7592622" y="0"/>
            <a:ext cx="45962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88825" cy="4778375"/>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pic>
        <p:nvPicPr>
          <p:cNvPr id="6"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294" y="381000"/>
            <a:ext cx="120195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Documents and Settings\alamers\Desktop\Cisco Live 2010\Supplied Artwork\Vendor Art &amp; Guidebook\Logos\CL11 General Logo\CL11 General Logo\CL11 Logo with date\PNG RGB Transparent\CL11_Logodate_G2_RGB.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80197" y="311150"/>
            <a:ext cx="2192296"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6957788" y="3694177"/>
            <a:ext cx="5231037" cy="3163823"/>
          </a:xfrm>
          <a:prstGeom prst="rect">
            <a:avLst/>
          </a:prstGeom>
          <a:gradFill flip="none" rotWithShape="1">
            <a:gsLst>
              <a:gs pos="20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sp>
        <p:nvSpPr>
          <p:cNvPr id="3" name="Subtitle 2"/>
          <p:cNvSpPr>
            <a:spLocks noGrp="1"/>
          </p:cNvSpPr>
          <p:nvPr>
            <p:ph type="subTitle" idx="1"/>
          </p:nvPr>
        </p:nvSpPr>
        <p:spPr>
          <a:xfrm>
            <a:off x="812589" y="3883026"/>
            <a:ext cx="5023659" cy="384175"/>
          </a:xfrm>
        </p:spPr>
        <p:txBody>
          <a:bodyPr>
            <a:normAutofit/>
          </a:bodyPr>
          <a:lstStyle>
            <a:lvl1pPr marL="0" indent="0" algn="l">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812589" y="2514600"/>
            <a:ext cx="10813350" cy="1022350"/>
          </a:xfrm>
        </p:spPr>
        <p:txBody>
          <a:bodyPr/>
          <a:lstStyle>
            <a:lvl1pPr>
              <a:defRPr sz="3600" b="0">
                <a:solidFill>
                  <a:schemeClr val="tx1">
                    <a:lumMod val="75000"/>
                    <a:lumOff val="2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98519365"/>
      </p:ext>
    </p:extLst>
  </p:cSld>
  <p:clrMapOvr>
    <a:masterClrMapping/>
  </p:clrMapOvr>
  <p:transition xmlns:p14="http://schemas.microsoft.com/office/powerpoint/2010/main">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Title Slide Horizontal 1">
    <p:spTree>
      <p:nvGrpSpPr>
        <p:cNvPr id="1" name=""/>
        <p:cNvGrpSpPr/>
        <p:nvPr/>
      </p:nvGrpSpPr>
      <p:grpSpPr>
        <a:xfrm>
          <a:off x="0" y="0"/>
          <a:ext cx="0" cy="0"/>
          <a:chOff x="0" y="0"/>
          <a:chExt cx="0" cy="0"/>
        </a:xfrm>
      </p:grpSpPr>
      <p:sp>
        <p:nvSpPr>
          <p:cNvPr id="4" name="Rectangle 3"/>
          <p:cNvSpPr/>
          <p:nvPr userDrawn="1"/>
        </p:nvSpPr>
        <p:spPr>
          <a:xfrm>
            <a:off x="0" y="9526"/>
            <a:ext cx="12188825" cy="4778375"/>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r="54585" b="20650"/>
          <a:stretch>
            <a:fillRect/>
          </a:stretch>
        </p:blipFill>
        <p:spPr bwMode="auto">
          <a:xfrm>
            <a:off x="6295445" y="152400"/>
            <a:ext cx="5893381"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1"/>
            <a:ext cx="12188825" cy="4778375"/>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pic>
        <p:nvPicPr>
          <p:cNvPr id="7"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294" y="381000"/>
            <a:ext cx="120195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Documents and Settings\alamers\Desktop\Cisco Live 2010\Supplied Artwork\Vendor Art &amp; Guidebook\Logos\CL11 General Logo\CL11 General Logo\CL11 Logo with date\PNG RGB Transparent\CL11_Logodate_G2_RGB.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80197" y="311150"/>
            <a:ext cx="2192296"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812589" y="3883026"/>
            <a:ext cx="5023659" cy="384175"/>
          </a:xfrm>
        </p:spPr>
        <p:txBody>
          <a:bodyPr>
            <a:normAutofit/>
          </a:bodyPr>
          <a:lstStyle>
            <a:lvl1pPr marL="0" indent="0" algn="l">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812589" y="2514600"/>
            <a:ext cx="10813350" cy="1022350"/>
          </a:xfrm>
        </p:spPr>
        <p:txBody>
          <a:bodyPr/>
          <a:lstStyle>
            <a:lvl1pPr>
              <a:defRPr lang="en-US" sz="3600" b="0" kern="1200" smtClean="0">
                <a:solidFill>
                  <a:schemeClr val="tx1">
                    <a:lumMod val="75000"/>
                    <a:lumOff val="25000"/>
                  </a:schemeClr>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83732606"/>
      </p:ext>
    </p:extLst>
  </p:cSld>
  <p:clrMapOvr>
    <a:masterClrMapping/>
  </p:clrMapOvr>
  <p:transition xmlns:p14="http://schemas.microsoft.com/office/powerpoint/2010/mai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432215"/>
            <a:ext cx="11448832" cy="838200"/>
          </a:xfrm>
        </p:spPr>
        <p:txBody>
          <a:bodyPr/>
          <a:lstStyle>
            <a:lvl1pPr>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04721" y="1344168"/>
            <a:ext cx="11433118" cy="4965192"/>
          </a:xfrm>
        </p:spPr>
        <p:txBody>
          <a:bodyPr vert="horz" lIns="91440" tIns="45720" rIns="91440" bIns="45720" rtlCol="0">
            <a:noAutofit/>
          </a:bodyPr>
          <a:lstStyle>
            <a:lvl1pPr>
              <a:defRPr lang="en-US" dirty="0" smtClean="0">
                <a:latin typeface="+mn-lt"/>
              </a:defRPr>
            </a:lvl1pPr>
            <a:lvl2pPr>
              <a:defRPr lang="en-US" dirty="0" smtClean="0">
                <a:latin typeface="+mn-lt"/>
              </a:defRPr>
            </a:lvl2pPr>
            <a:lvl3pPr>
              <a:defRPr lang="en-US" dirty="0" smtClean="0">
                <a:latin typeface="+mn-lt"/>
              </a:defRPr>
            </a:lvl3pPr>
            <a:lvl4pPr>
              <a:defRPr lang="en-US" dirty="0" smtClean="0">
                <a:latin typeface="+mn-lt"/>
              </a:defRPr>
            </a:lvl4pPr>
            <a:lvl5pPr>
              <a:defRPr lang="en-US" dirty="0">
                <a:latin typeface="+mn-lt"/>
              </a:defRPr>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554809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Title Slide Horizontal 1">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l="6511" r="2753" b="40855"/>
          <a:stretch>
            <a:fillRect/>
          </a:stretch>
        </p:blipFill>
        <p:spPr bwMode="auto">
          <a:xfrm>
            <a:off x="0" y="4622800"/>
            <a:ext cx="1218882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userDrawn="1"/>
        </p:nvSpPr>
        <p:spPr>
          <a:xfrm>
            <a:off x="4335922" y="8334375"/>
            <a:ext cx="184731" cy="369332"/>
          </a:xfrm>
          <a:prstGeom prst="rect">
            <a:avLst/>
          </a:prstGeom>
          <a:noFill/>
        </p:spPr>
        <p:txBody>
          <a:bodyPr wrap="none">
            <a:spAutoFit/>
          </a:bodyPr>
          <a:lstStyle/>
          <a:p>
            <a:pPr fontAlgn="base">
              <a:spcBef>
                <a:spcPct val="0"/>
              </a:spcBef>
              <a:spcAft>
                <a:spcPct val="0"/>
              </a:spcAft>
              <a:defRPr/>
            </a:pPr>
            <a:endParaRPr lang="en-US" sz="1800" dirty="0">
              <a:solidFill>
                <a:prstClr val="black"/>
              </a:solidFill>
              <a:ea typeface="Arial" charset="0"/>
              <a:cs typeface="Arial" charset="0"/>
            </a:endParaRPr>
          </a:p>
        </p:txBody>
      </p:sp>
      <p:sp>
        <p:nvSpPr>
          <p:cNvPr id="5" name="Rectangle 4"/>
          <p:cNvSpPr/>
          <p:nvPr userDrawn="1"/>
        </p:nvSpPr>
        <p:spPr>
          <a:xfrm>
            <a:off x="6957788" y="3694178"/>
            <a:ext cx="5231037" cy="3163823"/>
          </a:xfrm>
          <a:prstGeom prst="rect">
            <a:avLst/>
          </a:prstGeom>
          <a:gradFill flip="none" rotWithShape="1">
            <a:gsLst>
              <a:gs pos="45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pic>
        <p:nvPicPr>
          <p:cNvPr id="6" name="Picture 21" descr="C:\Documents and Settings\alamers\Desktop\Cisco Live 2010\Supplied Artwork\Vendor Art &amp; Guidebook\Logos\CL11 Theme Logo\CL11 Theme Logo\PNG RGB Transparent\CL11_Theme_G2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562726" y="546100"/>
            <a:ext cx="2427184"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67607" y="2819400"/>
            <a:ext cx="10813350" cy="1022350"/>
          </a:xfrm>
        </p:spPr>
        <p:txBody>
          <a:bodyPr/>
          <a:lstStyle>
            <a:lvl1pPr>
              <a:defRPr sz="4000" b="0">
                <a:solidFill>
                  <a:schemeClr val="tx1">
                    <a:lumMod val="75000"/>
                    <a:lumOff val="2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91324632"/>
      </p:ext>
    </p:extLst>
  </p:cSld>
  <p:clrMapOvr>
    <a:masterClrMapping/>
  </p:clrMapOvr>
  <p:transition xmlns:p14="http://schemas.microsoft.com/office/powerpoint/2010/main">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60" y="1600201"/>
            <a:ext cx="991188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1058060" y="1186542"/>
            <a:ext cx="9911883"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1058058" y="6372424"/>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1646058144"/>
      </p:ext>
    </p:extLst>
  </p:cSld>
  <p:clrMapOvr>
    <a:masterClrMapping/>
  </p:clrMapOvr>
  <p:transition xmlns:p14="http://schemas.microsoft.com/office/powerpoint/2010/main">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58058" y="1600201"/>
            <a:ext cx="4731633"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8310" y="1600201"/>
            <a:ext cx="4731633"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058060" y="1186542"/>
            <a:ext cx="9911883"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9" name="Text Placeholder 9"/>
          <p:cNvSpPr>
            <a:spLocks noGrp="1"/>
          </p:cNvSpPr>
          <p:nvPr>
            <p:ph type="body" sz="quarter" idx="11"/>
          </p:nvPr>
        </p:nvSpPr>
        <p:spPr>
          <a:xfrm>
            <a:off x="1058058" y="6372424"/>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1422119887"/>
      </p:ext>
    </p:extLst>
  </p:cSld>
  <p:clrMapOvr>
    <a:masterClrMapping/>
  </p:clrMapOvr>
  <p:transition xmlns:p14="http://schemas.microsoft.com/office/powerpoint/2010/mai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772719051"/>
      </p:ext>
    </p:extLst>
  </p:cSld>
  <p:clrMapOvr>
    <a:masterClrMapping/>
  </p:clrMapOvr>
  <p:transition xmlns:p14="http://schemas.microsoft.com/office/powerpoint/2010/mai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141837"/>
      </p:ext>
    </p:extLst>
  </p:cSld>
  <p:clrMapOvr>
    <a:masterClrMapping/>
  </p:clrMapOvr>
  <p:transition xmlns:p14="http://schemas.microsoft.com/office/powerpoint/2010/mai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Large Photo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44928" y="1143000"/>
            <a:ext cx="11505319" cy="5455921"/>
          </a:xfrm>
        </p:spPr>
        <p:txBody>
          <a:bodyPr rtlCol="0" anchor="ctr">
            <a:normAutofit/>
          </a:bodyPr>
          <a:lstStyle>
            <a:lvl1pPr marL="0" indent="0" algn="ctr">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39" name="Title 1"/>
          <p:cNvSpPr>
            <a:spLocks noGrp="1"/>
          </p:cNvSpPr>
          <p:nvPr>
            <p:ph type="title"/>
          </p:nvPr>
        </p:nvSpPr>
        <p:spPr>
          <a:xfrm>
            <a:off x="1058060" y="304800"/>
            <a:ext cx="9911883" cy="8382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61437929"/>
      </p:ext>
    </p:extLst>
  </p:cSld>
  <p:clrMapOvr>
    <a:masterClrMapping/>
  </p:clrMapOvr>
  <p:transition xmlns:p14="http://schemas.microsoft.com/office/powerpoint/2010/mai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Left Third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604667" y="1600200"/>
            <a:ext cx="63652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4" name="Picture Placeholder 43"/>
          <p:cNvSpPr>
            <a:spLocks noGrp="1"/>
          </p:cNvSpPr>
          <p:nvPr>
            <p:ph type="pic" sz="quarter" idx="11"/>
          </p:nvPr>
        </p:nvSpPr>
        <p:spPr>
          <a:xfrm>
            <a:off x="0" y="1143000"/>
            <a:ext cx="4062942" cy="57150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267606489"/>
      </p:ext>
    </p:extLst>
  </p:cSld>
  <p:clrMapOvr>
    <a:masterClrMapping/>
  </p:clrMapOvr>
  <p:transition xmlns:p14="http://schemas.microsoft.com/office/powerpoint/2010/mai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Middle Third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062942" y="1143000"/>
            <a:ext cx="4062942" cy="5718174"/>
          </a:xfrm>
        </p:spPr>
        <p:txBody>
          <a:bodyPr rtlCol="0" anchor="ctr">
            <a:normAutofit/>
          </a:bodyPr>
          <a:lstStyle>
            <a:lvl1pPr marL="0" indent="0" algn="ctr">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39" name="Title 1"/>
          <p:cNvSpPr>
            <a:spLocks noGrp="1"/>
          </p:cNvSpPr>
          <p:nvPr>
            <p:ph type="title"/>
          </p:nvPr>
        </p:nvSpPr>
        <p:spPr>
          <a:xfrm>
            <a:off x="1058060" y="304800"/>
            <a:ext cx="9911883" cy="8382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544597447"/>
      </p:ext>
    </p:extLst>
  </p:cSld>
  <p:clrMapOvr>
    <a:masterClrMapping/>
  </p:clrMapOvr>
  <p:transition xmlns:p14="http://schemas.microsoft.com/office/powerpoint/2010/main">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Right Third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60" y="1600201"/>
            <a:ext cx="605208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1058060" y="1186542"/>
            <a:ext cx="605208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44" name="Picture Placeholder 43"/>
          <p:cNvSpPr>
            <a:spLocks noGrp="1"/>
          </p:cNvSpPr>
          <p:nvPr>
            <p:ph type="pic" sz="quarter" idx="11"/>
          </p:nvPr>
        </p:nvSpPr>
        <p:spPr>
          <a:xfrm>
            <a:off x="8125883" y="1143000"/>
            <a:ext cx="4062942" cy="5715000"/>
          </a:xfrm>
        </p:spPr>
        <p:txBody>
          <a:bodyPr rtlCol="0" anchor="ctr" anchorCtr="1">
            <a:normAutofit/>
          </a:bodyPr>
          <a:lstStyle>
            <a:lvl1pPr>
              <a:buNone/>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170129881"/>
      </p:ext>
    </p:extLst>
  </p:cSld>
  <p:clrMapOvr>
    <a:masterClrMapping/>
  </p:clrMapOvr>
  <p:transition xmlns:p14="http://schemas.microsoft.com/office/powerpoint/2010/mai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op Third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59" y="3512457"/>
            <a:ext cx="9950579" cy="27359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4" name="Picture Placeholder 43"/>
          <p:cNvSpPr>
            <a:spLocks noGrp="1"/>
          </p:cNvSpPr>
          <p:nvPr>
            <p:ph type="pic" sz="quarter" idx="11"/>
          </p:nvPr>
        </p:nvSpPr>
        <p:spPr>
          <a:xfrm>
            <a:off x="0" y="1143000"/>
            <a:ext cx="12188825" cy="19050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216891618"/>
      </p:ext>
    </p:extLst>
  </p:cSld>
  <p:clrMapOvr>
    <a:masterClrMapping/>
  </p:clrMapOvr>
  <p:transition xmlns:p14="http://schemas.microsoft.com/office/powerpoint/2010/mai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5" name="Text Placeholder 3"/>
          <p:cNvSpPr>
            <a:spLocks noGrp="1"/>
          </p:cNvSpPr>
          <p:nvPr>
            <p:ph type="body" sz="quarter" idx="11"/>
          </p:nvPr>
        </p:nvSpPr>
        <p:spPr>
          <a:xfrm>
            <a:off x="6274075" y="1339745"/>
            <a:ext cx="5495135" cy="4965700"/>
          </a:xfrm>
        </p:spPr>
        <p:txBody>
          <a:bodyPr>
            <a:normAutofit/>
          </a:bodyPr>
          <a:lstStyle>
            <a:lvl1pPr algn="l" defTabSz="914400" rtl="0" eaLnBrk="1" latinLnBrk="0" hangingPunct="1">
              <a:lnSpc>
                <a:spcPct val="95000"/>
              </a:lnSpc>
              <a:spcBef>
                <a:spcPts val="1480"/>
              </a:spcBef>
              <a:defRPr lang="en-US" sz="1800" kern="1200" dirty="0" smtClean="0">
                <a:solidFill>
                  <a:srgbClr val="435153"/>
                </a:solidFill>
                <a:latin typeface="+mn-lt"/>
                <a:ea typeface="+mn-ea"/>
                <a:cs typeface="+mn-cs"/>
              </a:defRPr>
            </a:lvl1pPr>
            <a:lvl2pPr algn="l" defTabSz="914400" rtl="0" eaLnBrk="1" latinLnBrk="0" hangingPunct="1">
              <a:lnSpc>
                <a:spcPct val="95000"/>
              </a:lnSpc>
              <a:spcBef>
                <a:spcPts val="600"/>
              </a:spcBef>
              <a:defRPr lang="en-US" sz="1400" kern="1200" dirty="0" smtClean="0">
                <a:solidFill>
                  <a:srgbClr val="435153"/>
                </a:solidFill>
                <a:latin typeface="+mn-lt"/>
                <a:ea typeface="+mn-ea"/>
                <a:cs typeface="+mn-cs"/>
              </a:defRPr>
            </a:lvl2pPr>
            <a:lvl3pPr marL="569912" indent="0" algn="l" defTabSz="914400" rtl="0" eaLnBrk="1" latinLnBrk="0" hangingPunct="1">
              <a:lnSpc>
                <a:spcPct val="95000"/>
              </a:lnSpc>
              <a:defRPr lang="en-US" sz="1400" kern="1200" dirty="0" smtClean="0">
                <a:solidFill>
                  <a:srgbClr val="435153"/>
                </a:solidFill>
                <a:latin typeface="+mn-lt"/>
                <a:ea typeface="+mn-ea"/>
                <a:cs typeface="+mn-cs"/>
              </a:defRPr>
            </a:lvl3pPr>
            <a:lvl4pPr algn="l" defTabSz="914400" rtl="0" eaLnBrk="1" latinLnBrk="0" hangingPunct="1">
              <a:lnSpc>
                <a:spcPct val="95000"/>
              </a:lnSpc>
              <a:defRPr lang="en-US" sz="1400" kern="1200" dirty="0" smtClean="0">
                <a:solidFill>
                  <a:srgbClr val="435153"/>
                </a:solidFill>
                <a:latin typeface="+mn-lt"/>
                <a:ea typeface="+mn-ea"/>
                <a:cs typeface="+mn-cs"/>
              </a:defRPr>
            </a:lvl4pPr>
            <a:lvl5pPr algn="l" defTabSz="914400" rtl="0" eaLnBrk="1" latinLnBrk="0" hangingPunct="1">
              <a:lnSpc>
                <a:spcPct val="95000"/>
              </a:lnSpc>
              <a:defRPr lang="en-US" sz="1400" kern="1200" dirty="0">
                <a:solidFill>
                  <a:srgbClr val="435153"/>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1"/>
          <p:cNvSpPr>
            <a:spLocks noGrp="1"/>
          </p:cNvSpPr>
          <p:nvPr>
            <p:ph type="title"/>
          </p:nvPr>
        </p:nvSpPr>
        <p:spPr>
          <a:xfrm>
            <a:off x="306190" y="432215"/>
            <a:ext cx="11448832" cy="838200"/>
          </a:xfrm>
          <a:prstGeom prst="rect">
            <a:avLst/>
          </a:prstGeom>
        </p:spPr>
        <p:txBody>
          <a:bodyPr vert="horz" lIns="82296" tIns="45720" rIns="82296" bIns="45720" rtlCol="0" anchor="b" anchorCtr="0">
            <a:noAutofit/>
          </a:bodyPr>
          <a:lstStyle/>
          <a:p>
            <a:pPr lvl="0" algn="l" defTabSz="914400" rtl="0" eaLnBrk="1" latinLnBrk="0" hangingPunct="1">
              <a:lnSpc>
                <a:spcPct val="80000"/>
              </a:lnSpc>
              <a:spcBef>
                <a:spcPct val="0"/>
              </a:spcBef>
              <a:buNone/>
            </a:pPr>
            <a:r>
              <a:rPr lang="en-US" smtClean="0"/>
              <a:t>Click to edit Master title style</a:t>
            </a:r>
            <a:endParaRPr lang="en-US" dirty="0"/>
          </a:p>
        </p:txBody>
      </p:sp>
      <p:sp>
        <p:nvSpPr>
          <p:cNvPr id="8" name="Text Placeholder 3"/>
          <p:cNvSpPr>
            <a:spLocks noGrp="1"/>
          </p:cNvSpPr>
          <p:nvPr>
            <p:ph type="body" sz="quarter" idx="12"/>
          </p:nvPr>
        </p:nvSpPr>
        <p:spPr>
          <a:xfrm>
            <a:off x="306190" y="1339745"/>
            <a:ext cx="5495135" cy="4965700"/>
          </a:xfrm>
        </p:spPr>
        <p:txBody>
          <a:bodyPr>
            <a:normAutofit/>
          </a:bodyPr>
          <a:lstStyle>
            <a:lvl1pPr algn="l" defTabSz="914400" rtl="0" eaLnBrk="1" latinLnBrk="0" hangingPunct="1">
              <a:lnSpc>
                <a:spcPct val="95000"/>
              </a:lnSpc>
              <a:spcBef>
                <a:spcPts val="1480"/>
              </a:spcBef>
              <a:defRPr lang="en-US" sz="1800" kern="1200" dirty="0" smtClean="0">
                <a:solidFill>
                  <a:srgbClr val="435153"/>
                </a:solidFill>
                <a:latin typeface="+mn-lt"/>
                <a:ea typeface="+mn-ea"/>
                <a:cs typeface="+mn-cs"/>
              </a:defRPr>
            </a:lvl1pPr>
            <a:lvl2pPr algn="l" defTabSz="914400" rtl="0" eaLnBrk="1" latinLnBrk="0" hangingPunct="1">
              <a:lnSpc>
                <a:spcPct val="95000"/>
              </a:lnSpc>
              <a:spcBef>
                <a:spcPts val="600"/>
              </a:spcBef>
              <a:defRPr lang="en-US" sz="1400" kern="1200" dirty="0" smtClean="0">
                <a:solidFill>
                  <a:srgbClr val="435153"/>
                </a:solidFill>
                <a:latin typeface="+mn-lt"/>
                <a:ea typeface="+mn-ea"/>
                <a:cs typeface="+mn-cs"/>
              </a:defRPr>
            </a:lvl2pPr>
            <a:lvl3pPr marL="569912" indent="0" algn="l" defTabSz="914400" rtl="0" eaLnBrk="1" latinLnBrk="0" hangingPunct="1">
              <a:lnSpc>
                <a:spcPct val="95000"/>
              </a:lnSpc>
              <a:defRPr lang="en-US" sz="1400" kern="1200" dirty="0" smtClean="0">
                <a:solidFill>
                  <a:srgbClr val="435153"/>
                </a:solidFill>
                <a:latin typeface="+mn-lt"/>
                <a:ea typeface="+mn-ea"/>
                <a:cs typeface="+mn-cs"/>
              </a:defRPr>
            </a:lvl3pPr>
            <a:lvl4pPr algn="l" defTabSz="914400" rtl="0" eaLnBrk="1" latinLnBrk="0" hangingPunct="1">
              <a:lnSpc>
                <a:spcPct val="95000"/>
              </a:lnSpc>
              <a:defRPr lang="en-US" sz="1400" kern="1200" dirty="0" smtClean="0">
                <a:solidFill>
                  <a:srgbClr val="435153"/>
                </a:solidFill>
                <a:latin typeface="+mn-lt"/>
                <a:ea typeface="+mn-ea"/>
                <a:cs typeface="+mn-cs"/>
              </a:defRPr>
            </a:lvl4pPr>
            <a:lvl5pPr algn="l" defTabSz="914400" rtl="0" eaLnBrk="1" latinLnBrk="0" hangingPunct="1">
              <a:lnSpc>
                <a:spcPct val="95000"/>
              </a:lnSpc>
              <a:defRPr lang="en-US" sz="1400" kern="1200" dirty="0">
                <a:solidFill>
                  <a:srgbClr val="435153"/>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Horizontal Middle Third Photo">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44" name="Picture Placeholder 43"/>
          <p:cNvSpPr>
            <a:spLocks noGrp="1"/>
          </p:cNvSpPr>
          <p:nvPr>
            <p:ph type="pic" sz="quarter" idx="11"/>
          </p:nvPr>
        </p:nvSpPr>
        <p:spPr>
          <a:xfrm>
            <a:off x="0" y="3044371"/>
            <a:ext cx="12188825" cy="19050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53667559"/>
      </p:ext>
    </p:extLst>
  </p:cSld>
  <p:clrMapOvr>
    <a:masterClrMapping/>
  </p:clrMapOvr>
  <p:transition xmlns:p14="http://schemas.microsoft.com/office/powerpoint/2010/mai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ottom Third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44" name="Picture Placeholder 43"/>
          <p:cNvSpPr>
            <a:spLocks noGrp="1"/>
          </p:cNvSpPr>
          <p:nvPr>
            <p:ph type="pic" sz="quarter" idx="11"/>
          </p:nvPr>
        </p:nvSpPr>
        <p:spPr>
          <a:xfrm>
            <a:off x="0" y="4953000"/>
            <a:ext cx="12188825" cy="19050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
        <p:nvSpPr>
          <p:cNvPr id="43" name="Content Placeholder 2"/>
          <p:cNvSpPr>
            <a:spLocks noGrp="1"/>
          </p:cNvSpPr>
          <p:nvPr>
            <p:ph idx="12"/>
          </p:nvPr>
        </p:nvSpPr>
        <p:spPr>
          <a:xfrm>
            <a:off x="1058060" y="1600202"/>
            <a:ext cx="9945741" cy="28828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00961366"/>
      </p:ext>
    </p:extLst>
  </p:cSld>
  <p:clrMapOvr>
    <a:masterClrMapping/>
  </p:clrMapOvr>
  <p:transition xmlns:p14="http://schemas.microsoft.com/office/powerpoint/2010/mai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op Half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59" y="4495800"/>
            <a:ext cx="9950579" cy="1752599"/>
          </a:xfrm>
        </p:spPr>
        <p:txBody>
          <a:bodyPr/>
          <a:lstStyle/>
          <a:p>
            <a:pPr lvl="0"/>
            <a:r>
              <a:rPr lang="en-US" smtClean="0"/>
              <a:t>Click to edit Master text styles</a:t>
            </a:r>
          </a:p>
        </p:txBody>
      </p:sp>
      <p:sp>
        <p:nvSpPr>
          <p:cNvPr id="44" name="Picture Placeholder 43"/>
          <p:cNvSpPr>
            <a:spLocks noGrp="1"/>
          </p:cNvSpPr>
          <p:nvPr>
            <p:ph type="pic" sz="quarter" idx="11"/>
          </p:nvPr>
        </p:nvSpPr>
        <p:spPr>
          <a:xfrm>
            <a:off x="0" y="1143000"/>
            <a:ext cx="12188825" cy="2857500"/>
          </a:xfrm>
        </p:spPr>
        <p:txBody>
          <a:bodyPr rtlCol="0" anchor="ctr" anchorCtr="1">
            <a:normAutofit/>
          </a:bodyPr>
          <a:lstStyle>
            <a:lvl1pPr>
              <a:buNone/>
              <a:defRPr baseline="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684375715"/>
      </p:ext>
    </p:extLst>
  </p:cSld>
  <p:clrMapOvr>
    <a:masterClrMapping/>
  </p:clrMapOvr>
  <p:transition xmlns:p14="http://schemas.microsoft.com/office/powerpoint/2010/main">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Right Half Photo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8060" y="304800"/>
            <a:ext cx="9911883"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58060" y="1600201"/>
            <a:ext cx="402061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1058060" y="1186542"/>
            <a:ext cx="4037547"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44" name="Picture Placeholder 43"/>
          <p:cNvSpPr>
            <a:spLocks noGrp="1"/>
          </p:cNvSpPr>
          <p:nvPr>
            <p:ph type="pic" sz="quarter" idx="11"/>
          </p:nvPr>
        </p:nvSpPr>
        <p:spPr>
          <a:xfrm>
            <a:off x="6094412" y="1143000"/>
            <a:ext cx="6094413" cy="5715000"/>
          </a:xfrm>
        </p:spPr>
        <p:txBody>
          <a:bodyPr rtlCol="0" anchor="ctr" anchorCtr="1">
            <a:normAutofit/>
          </a:bodyPr>
          <a:lstStyle>
            <a:lvl1pPr>
              <a:buNone/>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478278832"/>
      </p:ext>
    </p:extLst>
  </p:cSld>
  <p:clrMapOvr>
    <a:masterClrMapping/>
  </p:clrMapOvr>
  <p:transition xmlns:p14="http://schemas.microsoft.com/office/powerpoint/2010/mai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p:nvPr>
        </p:nvSpPr>
        <p:spPr>
          <a:xfrm>
            <a:off x="1058060" y="304800"/>
            <a:ext cx="9911883" cy="838200"/>
          </a:xfrm>
        </p:spPr>
        <p:txBody>
          <a:bodyPr/>
          <a:lstStyle>
            <a:lvl1pPr>
              <a:defRPr/>
            </a:lvl1pPr>
          </a:lstStyle>
          <a:p>
            <a:r>
              <a:rPr lang="en-US" smtClean="0"/>
              <a:t>Click to edit Master title style</a:t>
            </a:r>
            <a:endParaRPr lang="en-US" dirty="0"/>
          </a:p>
        </p:txBody>
      </p:sp>
      <p:sp>
        <p:nvSpPr>
          <p:cNvPr id="36" name="Chart Placeholder 35"/>
          <p:cNvSpPr>
            <a:spLocks noGrp="1"/>
          </p:cNvSpPr>
          <p:nvPr>
            <p:ph type="chart" sz="quarter" idx="10"/>
          </p:nvPr>
        </p:nvSpPr>
        <p:spPr>
          <a:xfrm>
            <a:off x="848567" y="1625147"/>
            <a:ext cx="10407052" cy="3803196"/>
          </a:xfrm>
        </p:spPr>
        <p:txBody>
          <a:bodyPr rtlCol="0" anchor="ctr" anchorCtr="1">
            <a:normAutofit/>
          </a:bodyPr>
          <a:lstStyle>
            <a:lvl1pPr>
              <a:buNone/>
              <a:defRPr/>
            </a:lvl1pPr>
          </a:lstStyle>
          <a:p>
            <a:pPr lvl="0"/>
            <a:r>
              <a:rPr lang="en-US" noProof="0" dirty="0" smtClean="0"/>
              <a:t>Click icon to add chart</a:t>
            </a:r>
            <a:endParaRPr lang="en-US" noProof="0" dirty="0"/>
          </a:p>
        </p:txBody>
      </p:sp>
      <p:sp>
        <p:nvSpPr>
          <p:cNvPr id="5" name="Text Placeholder 9"/>
          <p:cNvSpPr>
            <a:spLocks noGrp="1"/>
          </p:cNvSpPr>
          <p:nvPr>
            <p:ph type="body" sz="quarter" idx="11"/>
          </p:nvPr>
        </p:nvSpPr>
        <p:spPr>
          <a:xfrm>
            <a:off x="1058058" y="6372424"/>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1580830401"/>
      </p:ext>
    </p:extLst>
  </p:cSld>
  <p:clrMapOvr>
    <a:masterClrMapping/>
  </p:clrMapOvr>
  <p:transition xmlns:p14="http://schemas.microsoft.com/office/powerpoint/2010/main">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6" name="Table Placeholder 5"/>
          <p:cNvSpPr>
            <a:spLocks noGrp="1"/>
          </p:cNvSpPr>
          <p:nvPr>
            <p:ph type="tbl" sz="quarter" idx="11"/>
          </p:nvPr>
        </p:nvSpPr>
        <p:spPr>
          <a:xfrm>
            <a:off x="1064105" y="1625374"/>
            <a:ext cx="9963881" cy="4281941"/>
          </a:xfrm>
        </p:spPr>
        <p:txBody>
          <a:bodyPr rtlCol="0" anchor="ctr" anchorCtr="1">
            <a:normAutofit/>
          </a:bodyPr>
          <a:lstStyle>
            <a:lvl1pPr>
              <a:buNone/>
              <a:defRPr/>
            </a:lvl1pPr>
          </a:lstStyle>
          <a:p>
            <a:pPr lvl="0"/>
            <a:r>
              <a:rPr lang="en-US" noProof="0" dirty="0" smtClean="0"/>
              <a:t>Click icon to add table</a:t>
            </a:r>
            <a:endParaRPr lang="en-US" noProof="0" dirty="0"/>
          </a:p>
        </p:txBody>
      </p:sp>
      <p:sp>
        <p:nvSpPr>
          <p:cNvPr id="39" name="Title 1"/>
          <p:cNvSpPr>
            <a:spLocks noGrp="1"/>
          </p:cNvSpPr>
          <p:nvPr>
            <p:ph type="title"/>
          </p:nvPr>
        </p:nvSpPr>
        <p:spPr>
          <a:xfrm>
            <a:off x="1058060" y="304800"/>
            <a:ext cx="9911883" cy="838200"/>
          </a:xfrm>
        </p:spPr>
        <p:txBody>
          <a:bodyPr/>
          <a:lstStyle>
            <a:lvl1pPr>
              <a:defRPr/>
            </a:lvl1pPr>
          </a:lstStyle>
          <a:p>
            <a:r>
              <a:rPr lang="en-US" smtClean="0"/>
              <a:t>Click to edit Master title style</a:t>
            </a:r>
            <a:endParaRPr lang="en-US" dirty="0"/>
          </a:p>
        </p:txBody>
      </p:sp>
      <p:sp>
        <p:nvSpPr>
          <p:cNvPr id="5" name="Text Placeholder 9"/>
          <p:cNvSpPr>
            <a:spLocks noGrp="1"/>
          </p:cNvSpPr>
          <p:nvPr>
            <p:ph type="body" sz="quarter" idx="12"/>
          </p:nvPr>
        </p:nvSpPr>
        <p:spPr>
          <a:xfrm>
            <a:off x="1058058" y="6372424"/>
            <a:ext cx="9945743"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3031227946"/>
      </p:ext>
    </p:extLst>
  </p:cSld>
  <p:clrMapOvr>
    <a:masterClrMapping/>
  </p:clrMapOvr>
  <p:transition xmlns:p14="http://schemas.microsoft.com/office/powerpoint/2010/main">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Freeform 17"/>
          <p:cNvSpPr>
            <a:spLocks noEditPoints="1"/>
          </p:cNvSpPr>
          <p:nvPr userDrawn="1"/>
        </p:nvSpPr>
        <p:spPr bwMode="auto">
          <a:xfrm>
            <a:off x="7114381" y="4151313"/>
            <a:ext cx="418991" cy="728662"/>
          </a:xfrm>
          <a:custGeom>
            <a:avLst/>
            <a:gdLst/>
            <a:ahLst/>
            <a:cxnLst>
              <a:cxn ang="0">
                <a:pos x="4" y="181"/>
              </a:cxn>
              <a:cxn ang="0">
                <a:pos x="4" y="187"/>
              </a:cxn>
              <a:cxn ang="0">
                <a:pos x="4" y="194"/>
              </a:cxn>
              <a:cxn ang="0">
                <a:pos x="11" y="194"/>
              </a:cxn>
              <a:cxn ang="0">
                <a:pos x="29" y="164"/>
              </a:cxn>
              <a:cxn ang="0">
                <a:pos x="29" y="159"/>
              </a:cxn>
              <a:cxn ang="0">
                <a:pos x="26" y="151"/>
              </a:cxn>
              <a:cxn ang="0">
                <a:pos x="24" y="151"/>
              </a:cxn>
              <a:cxn ang="0">
                <a:pos x="4" y="181"/>
              </a:cxn>
              <a:cxn ang="0">
                <a:pos x="28" y="89"/>
              </a:cxn>
              <a:cxn ang="0">
                <a:pos x="24" y="104"/>
              </a:cxn>
              <a:cxn ang="0">
                <a:pos x="21" y="118"/>
              </a:cxn>
              <a:cxn ang="0">
                <a:pos x="21" y="121"/>
              </a:cxn>
              <a:cxn ang="0">
                <a:pos x="26" y="130"/>
              </a:cxn>
              <a:cxn ang="0">
                <a:pos x="34" y="138"/>
              </a:cxn>
              <a:cxn ang="0">
                <a:pos x="40" y="131"/>
              </a:cxn>
              <a:cxn ang="0">
                <a:pos x="40" y="130"/>
              </a:cxn>
              <a:cxn ang="0">
                <a:pos x="47" y="95"/>
              </a:cxn>
              <a:cxn ang="0">
                <a:pos x="65" y="43"/>
              </a:cxn>
              <a:cxn ang="0">
                <a:pos x="75" y="22"/>
              </a:cxn>
              <a:cxn ang="0">
                <a:pos x="84" y="14"/>
              </a:cxn>
              <a:cxn ang="0">
                <a:pos x="84" y="8"/>
              </a:cxn>
              <a:cxn ang="0">
                <a:pos x="79" y="4"/>
              </a:cxn>
              <a:cxn ang="0">
                <a:pos x="69" y="0"/>
              </a:cxn>
              <a:cxn ang="0">
                <a:pos x="59" y="10"/>
              </a:cxn>
              <a:cxn ang="0">
                <a:pos x="28" y="89"/>
              </a:cxn>
            </a:cxnLst>
            <a:rect l="0" t="0" r="r" b="b"/>
            <a:pathLst>
              <a:path w="84" h="194">
                <a:moveTo>
                  <a:pt x="4" y="181"/>
                </a:moveTo>
                <a:cubicBezTo>
                  <a:pt x="4" y="187"/>
                  <a:pt x="4" y="187"/>
                  <a:pt x="4" y="187"/>
                </a:cubicBezTo>
                <a:cubicBezTo>
                  <a:pt x="4" y="190"/>
                  <a:pt x="0" y="191"/>
                  <a:pt x="4" y="194"/>
                </a:cubicBezTo>
                <a:cubicBezTo>
                  <a:pt x="11" y="194"/>
                  <a:pt x="11" y="194"/>
                  <a:pt x="11" y="194"/>
                </a:cubicBezTo>
                <a:cubicBezTo>
                  <a:pt x="18" y="190"/>
                  <a:pt x="20" y="184"/>
                  <a:pt x="29" y="164"/>
                </a:cubicBezTo>
                <a:cubicBezTo>
                  <a:pt x="29" y="159"/>
                  <a:pt x="29" y="159"/>
                  <a:pt x="29" y="159"/>
                </a:cubicBezTo>
                <a:cubicBezTo>
                  <a:pt x="29" y="157"/>
                  <a:pt x="32" y="155"/>
                  <a:pt x="26" y="151"/>
                </a:cubicBezTo>
                <a:cubicBezTo>
                  <a:pt x="24" y="151"/>
                  <a:pt x="24" y="151"/>
                  <a:pt x="24" y="151"/>
                </a:cubicBezTo>
                <a:cubicBezTo>
                  <a:pt x="12" y="151"/>
                  <a:pt x="9" y="157"/>
                  <a:pt x="4" y="181"/>
                </a:cubicBezTo>
                <a:moveTo>
                  <a:pt x="28" y="89"/>
                </a:moveTo>
                <a:cubicBezTo>
                  <a:pt x="26" y="96"/>
                  <a:pt x="24" y="101"/>
                  <a:pt x="24" y="104"/>
                </a:cubicBezTo>
                <a:cubicBezTo>
                  <a:pt x="22" y="107"/>
                  <a:pt x="21" y="115"/>
                  <a:pt x="21" y="118"/>
                </a:cubicBezTo>
                <a:cubicBezTo>
                  <a:pt x="21" y="121"/>
                  <a:pt x="21" y="121"/>
                  <a:pt x="21" y="121"/>
                </a:cubicBezTo>
                <a:cubicBezTo>
                  <a:pt x="26" y="130"/>
                  <a:pt x="26" y="130"/>
                  <a:pt x="26" y="130"/>
                </a:cubicBezTo>
                <a:cubicBezTo>
                  <a:pt x="29" y="134"/>
                  <a:pt x="26" y="135"/>
                  <a:pt x="34" y="138"/>
                </a:cubicBezTo>
                <a:cubicBezTo>
                  <a:pt x="36" y="138"/>
                  <a:pt x="39" y="135"/>
                  <a:pt x="40" y="131"/>
                </a:cubicBezTo>
                <a:cubicBezTo>
                  <a:pt x="40" y="130"/>
                  <a:pt x="40" y="130"/>
                  <a:pt x="40" y="130"/>
                </a:cubicBezTo>
                <a:cubicBezTo>
                  <a:pt x="40" y="119"/>
                  <a:pt x="44" y="105"/>
                  <a:pt x="47" y="95"/>
                </a:cubicBezTo>
                <a:cubicBezTo>
                  <a:pt x="47" y="91"/>
                  <a:pt x="51" y="77"/>
                  <a:pt x="65" y="43"/>
                </a:cubicBezTo>
                <a:cubicBezTo>
                  <a:pt x="65" y="40"/>
                  <a:pt x="69" y="33"/>
                  <a:pt x="75" y="22"/>
                </a:cubicBezTo>
                <a:cubicBezTo>
                  <a:pt x="81" y="13"/>
                  <a:pt x="82" y="15"/>
                  <a:pt x="84" y="14"/>
                </a:cubicBezTo>
                <a:cubicBezTo>
                  <a:pt x="84" y="8"/>
                  <a:pt x="84" y="8"/>
                  <a:pt x="84" y="8"/>
                </a:cubicBezTo>
                <a:cubicBezTo>
                  <a:pt x="79" y="4"/>
                  <a:pt x="79" y="4"/>
                  <a:pt x="79" y="4"/>
                </a:cubicBezTo>
                <a:cubicBezTo>
                  <a:pt x="69" y="0"/>
                  <a:pt x="69" y="0"/>
                  <a:pt x="69" y="0"/>
                </a:cubicBezTo>
                <a:cubicBezTo>
                  <a:pt x="65" y="0"/>
                  <a:pt x="62" y="3"/>
                  <a:pt x="59" y="10"/>
                </a:cubicBezTo>
                <a:lnTo>
                  <a:pt x="28" y="89"/>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3" name="Freeform 18"/>
          <p:cNvSpPr>
            <a:spLocks/>
          </p:cNvSpPr>
          <p:nvPr userDrawn="1"/>
        </p:nvSpPr>
        <p:spPr bwMode="auto">
          <a:xfrm>
            <a:off x="6043627" y="4233863"/>
            <a:ext cx="234889" cy="646112"/>
          </a:xfrm>
          <a:custGeom>
            <a:avLst/>
            <a:gdLst/>
            <a:ahLst/>
            <a:cxnLst>
              <a:cxn ang="0">
                <a:pos x="27" y="164"/>
              </a:cxn>
              <a:cxn ang="0">
                <a:pos x="21" y="143"/>
              </a:cxn>
              <a:cxn ang="0">
                <a:pos x="27" y="85"/>
              </a:cxn>
              <a:cxn ang="0">
                <a:pos x="41" y="34"/>
              </a:cxn>
              <a:cxn ang="0">
                <a:pos x="47" y="13"/>
              </a:cxn>
              <a:cxn ang="0">
                <a:pos x="30" y="0"/>
              </a:cxn>
              <a:cxn ang="0">
                <a:pos x="29" y="0"/>
              </a:cxn>
              <a:cxn ang="0">
                <a:pos x="29" y="1"/>
              </a:cxn>
              <a:cxn ang="0">
                <a:pos x="24" y="22"/>
              </a:cxn>
              <a:cxn ang="0">
                <a:pos x="13" y="66"/>
              </a:cxn>
              <a:cxn ang="0">
                <a:pos x="1" y="144"/>
              </a:cxn>
              <a:cxn ang="0">
                <a:pos x="8" y="159"/>
              </a:cxn>
              <a:cxn ang="0">
                <a:pos x="29" y="172"/>
              </a:cxn>
              <a:cxn ang="0">
                <a:pos x="27" y="164"/>
              </a:cxn>
            </a:cxnLst>
            <a:rect l="0" t="0" r="r" b="b"/>
            <a:pathLst>
              <a:path w="47" h="172">
                <a:moveTo>
                  <a:pt x="27" y="164"/>
                </a:moveTo>
                <a:cubicBezTo>
                  <a:pt x="24" y="164"/>
                  <a:pt x="23" y="159"/>
                  <a:pt x="21" y="143"/>
                </a:cubicBezTo>
                <a:cubicBezTo>
                  <a:pt x="23" y="114"/>
                  <a:pt x="25" y="95"/>
                  <a:pt x="27" y="85"/>
                </a:cubicBezTo>
                <a:cubicBezTo>
                  <a:pt x="36" y="41"/>
                  <a:pt x="34" y="49"/>
                  <a:pt x="41" y="34"/>
                </a:cubicBezTo>
                <a:cubicBezTo>
                  <a:pt x="47" y="19"/>
                  <a:pt x="47" y="17"/>
                  <a:pt x="47" y="13"/>
                </a:cubicBezTo>
                <a:cubicBezTo>
                  <a:pt x="47" y="8"/>
                  <a:pt x="42" y="3"/>
                  <a:pt x="30" y="0"/>
                </a:cubicBezTo>
                <a:cubicBezTo>
                  <a:pt x="29" y="0"/>
                  <a:pt x="29" y="0"/>
                  <a:pt x="29" y="0"/>
                </a:cubicBezTo>
                <a:cubicBezTo>
                  <a:pt x="29" y="1"/>
                  <a:pt x="29" y="1"/>
                  <a:pt x="29" y="1"/>
                </a:cubicBezTo>
                <a:cubicBezTo>
                  <a:pt x="24" y="22"/>
                  <a:pt x="24" y="22"/>
                  <a:pt x="24" y="22"/>
                </a:cubicBezTo>
                <a:cubicBezTo>
                  <a:pt x="15" y="58"/>
                  <a:pt x="15" y="61"/>
                  <a:pt x="13" y="66"/>
                </a:cubicBezTo>
                <a:cubicBezTo>
                  <a:pt x="0" y="122"/>
                  <a:pt x="1" y="130"/>
                  <a:pt x="1" y="144"/>
                </a:cubicBezTo>
                <a:cubicBezTo>
                  <a:pt x="2" y="149"/>
                  <a:pt x="4" y="154"/>
                  <a:pt x="8" y="159"/>
                </a:cubicBezTo>
                <a:cubicBezTo>
                  <a:pt x="17" y="168"/>
                  <a:pt x="24" y="172"/>
                  <a:pt x="29" y="172"/>
                </a:cubicBezTo>
                <a:lnTo>
                  <a:pt x="27" y="164"/>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4" name="Freeform 19"/>
          <p:cNvSpPr>
            <a:spLocks noEditPoints="1"/>
          </p:cNvSpPr>
          <p:nvPr userDrawn="1"/>
        </p:nvSpPr>
        <p:spPr bwMode="auto">
          <a:xfrm>
            <a:off x="6223497" y="4360864"/>
            <a:ext cx="241237" cy="522287"/>
          </a:xfrm>
          <a:custGeom>
            <a:avLst/>
            <a:gdLst/>
            <a:ahLst/>
            <a:cxnLst>
              <a:cxn ang="0">
                <a:pos x="24" y="130"/>
              </a:cxn>
              <a:cxn ang="0">
                <a:pos x="23" y="127"/>
              </a:cxn>
              <a:cxn ang="0">
                <a:pos x="23" y="98"/>
              </a:cxn>
              <a:cxn ang="0">
                <a:pos x="22" y="95"/>
              </a:cxn>
              <a:cxn ang="0">
                <a:pos x="23" y="86"/>
              </a:cxn>
              <a:cxn ang="0">
                <a:pos x="28" y="70"/>
              </a:cxn>
              <a:cxn ang="0">
                <a:pos x="38" y="44"/>
              </a:cxn>
              <a:cxn ang="0">
                <a:pos x="19" y="31"/>
              </a:cxn>
              <a:cxn ang="0">
                <a:pos x="10" y="52"/>
              </a:cxn>
              <a:cxn ang="0">
                <a:pos x="2" y="116"/>
              </a:cxn>
              <a:cxn ang="0">
                <a:pos x="5" y="129"/>
              </a:cxn>
              <a:cxn ang="0">
                <a:pos x="25" y="138"/>
              </a:cxn>
              <a:cxn ang="0">
                <a:pos x="24" y="130"/>
              </a:cxn>
              <a:cxn ang="0">
                <a:pos x="36" y="0"/>
              </a:cxn>
              <a:cxn ang="0">
                <a:pos x="30" y="22"/>
              </a:cxn>
              <a:cxn ang="0">
                <a:pos x="33" y="22"/>
              </a:cxn>
              <a:cxn ang="0">
                <a:pos x="48" y="9"/>
              </a:cxn>
              <a:cxn ang="0">
                <a:pos x="48" y="7"/>
              </a:cxn>
              <a:cxn ang="0">
                <a:pos x="36" y="0"/>
              </a:cxn>
            </a:cxnLst>
            <a:rect l="0" t="0" r="r" b="b"/>
            <a:pathLst>
              <a:path w="48" h="139">
                <a:moveTo>
                  <a:pt x="24" y="130"/>
                </a:moveTo>
                <a:cubicBezTo>
                  <a:pt x="23" y="127"/>
                  <a:pt x="23" y="127"/>
                  <a:pt x="23" y="127"/>
                </a:cubicBezTo>
                <a:cubicBezTo>
                  <a:pt x="22" y="112"/>
                  <a:pt x="22" y="102"/>
                  <a:pt x="23" y="98"/>
                </a:cubicBezTo>
                <a:cubicBezTo>
                  <a:pt x="22" y="95"/>
                  <a:pt x="22" y="95"/>
                  <a:pt x="22" y="95"/>
                </a:cubicBezTo>
                <a:cubicBezTo>
                  <a:pt x="22" y="89"/>
                  <a:pt x="22" y="86"/>
                  <a:pt x="23" y="86"/>
                </a:cubicBezTo>
                <a:cubicBezTo>
                  <a:pt x="25" y="76"/>
                  <a:pt x="26" y="71"/>
                  <a:pt x="28" y="70"/>
                </a:cubicBezTo>
                <a:cubicBezTo>
                  <a:pt x="28" y="63"/>
                  <a:pt x="32" y="55"/>
                  <a:pt x="38" y="44"/>
                </a:cubicBezTo>
                <a:cubicBezTo>
                  <a:pt x="38" y="41"/>
                  <a:pt x="31" y="37"/>
                  <a:pt x="19" y="31"/>
                </a:cubicBezTo>
                <a:cubicBezTo>
                  <a:pt x="15" y="32"/>
                  <a:pt x="12" y="38"/>
                  <a:pt x="10" y="52"/>
                </a:cubicBezTo>
                <a:cubicBezTo>
                  <a:pt x="3" y="82"/>
                  <a:pt x="0" y="104"/>
                  <a:pt x="2" y="116"/>
                </a:cubicBezTo>
                <a:cubicBezTo>
                  <a:pt x="3" y="125"/>
                  <a:pt x="4" y="130"/>
                  <a:pt x="5" y="129"/>
                </a:cubicBezTo>
                <a:cubicBezTo>
                  <a:pt x="11" y="136"/>
                  <a:pt x="18" y="139"/>
                  <a:pt x="25" y="138"/>
                </a:cubicBezTo>
                <a:lnTo>
                  <a:pt x="24" y="130"/>
                </a:lnTo>
                <a:close/>
                <a:moveTo>
                  <a:pt x="36" y="0"/>
                </a:moveTo>
                <a:cubicBezTo>
                  <a:pt x="34" y="0"/>
                  <a:pt x="32" y="7"/>
                  <a:pt x="30" y="22"/>
                </a:cubicBezTo>
                <a:cubicBezTo>
                  <a:pt x="33" y="22"/>
                  <a:pt x="33" y="22"/>
                  <a:pt x="33" y="22"/>
                </a:cubicBezTo>
                <a:cubicBezTo>
                  <a:pt x="37" y="22"/>
                  <a:pt x="42" y="17"/>
                  <a:pt x="48" y="9"/>
                </a:cubicBezTo>
                <a:cubicBezTo>
                  <a:pt x="48" y="7"/>
                  <a:pt x="48" y="7"/>
                  <a:pt x="48" y="7"/>
                </a:cubicBezTo>
                <a:cubicBezTo>
                  <a:pt x="47" y="5"/>
                  <a:pt x="44" y="2"/>
                  <a:pt x="36" y="0"/>
                </a:cubicBez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5" name="Freeform 20"/>
          <p:cNvSpPr>
            <a:spLocks/>
          </p:cNvSpPr>
          <p:nvPr userDrawn="1"/>
        </p:nvSpPr>
        <p:spPr bwMode="auto">
          <a:xfrm>
            <a:off x="6454152" y="4421189"/>
            <a:ext cx="490939" cy="458787"/>
          </a:xfrm>
          <a:custGeom>
            <a:avLst/>
            <a:gdLst/>
            <a:ahLst/>
            <a:cxnLst>
              <a:cxn ang="0">
                <a:pos x="93" y="18"/>
              </a:cxn>
              <a:cxn ang="0">
                <a:pos x="98" y="10"/>
              </a:cxn>
              <a:cxn ang="0">
                <a:pos x="85" y="0"/>
              </a:cxn>
              <a:cxn ang="0">
                <a:pos x="73" y="11"/>
              </a:cxn>
              <a:cxn ang="0">
                <a:pos x="58" y="43"/>
              </a:cxn>
              <a:cxn ang="0">
                <a:pos x="37" y="84"/>
              </a:cxn>
              <a:cxn ang="0">
                <a:pos x="33" y="92"/>
              </a:cxn>
              <a:cxn ang="0">
                <a:pos x="32" y="92"/>
              </a:cxn>
              <a:cxn ang="0">
                <a:pos x="31" y="61"/>
              </a:cxn>
              <a:cxn ang="0">
                <a:pos x="32" y="53"/>
              </a:cxn>
              <a:cxn ang="0">
                <a:pos x="31" y="44"/>
              </a:cxn>
              <a:cxn ang="0">
                <a:pos x="31" y="42"/>
              </a:cxn>
              <a:cxn ang="0">
                <a:pos x="30" y="38"/>
              </a:cxn>
              <a:cxn ang="0">
                <a:pos x="31" y="36"/>
              </a:cxn>
              <a:cxn ang="0">
                <a:pos x="31" y="35"/>
              </a:cxn>
              <a:cxn ang="0">
                <a:pos x="5" y="23"/>
              </a:cxn>
              <a:cxn ang="0">
                <a:pos x="0" y="26"/>
              </a:cxn>
              <a:cxn ang="0">
                <a:pos x="0" y="28"/>
              </a:cxn>
              <a:cxn ang="0">
                <a:pos x="8" y="97"/>
              </a:cxn>
              <a:cxn ang="0">
                <a:pos x="14" y="115"/>
              </a:cxn>
              <a:cxn ang="0">
                <a:pos x="29" y="122"/>
              </a:cxn>
              <a:cxn ang="0">
                <a:pos x="32" y="122"/>
              </a:cxn>
              <a:cxn ang="0">
                <a:pos x="33" y="121"/>
              </a:cxn>
              <a:cxn ang="0">
                <a:pos x="46" y="91"/>
              </a:cxn>
              <a:cxn ang="0">
                <a:pos x="64" y="58"/>
              </a:cxn>
              <a:cxn ang="0">
                <a:pos x="70" y="46"/>
              </a:cxn>
              <a:cxn ang="0">
                <a:pos x="71" y="46"/>
              </a:cxn>
              <a:cxn ang="0">
                <a:pos x="93" y="18"/>
              </a:cxn>
            </a:cxnLst>
            <a:rect l="0" t="0" r="r" b="b"/>
            <a:pathLst>
              <a:path w="98" h="122">
                <a:moveTo>
                  <a:pt x="93" y="18"/>
                </a:moveTo>
                <a:cubicBezTo>
                  <a:pt x="97" y="15"/>
                  <a:pt x="98" y="12"/>
                  <a:pt x="98" y="10"/>
                </a:cubicBezTo>
                <a:cubicBezTo>
                  <a:pt x="98" y="4"/>
                  <a:pt x="96" y="0"/>
                  <a:pt x="85" y="0"/>
                </a:cubicBezTo>
                <a:cubicBezTo>
                  <a:pt x="83" y="0"/>
                  <a:pt x="79" y="3"/>
                  <a:pt x="73" y="11"/>
                </a:cubicBezTo>
                <a:cubicBezTo>
                  <a:pt x="69" y="27"/>
                  <a:pt x="64" y="37"/>
                  <a:pt x="58" y="43"/>
                </a:cubicBezTo>
                <a:cubicBezTo>
                  <a:pt x="49" y="64"/>
                  <a:pt x="42" y="77"/>
                  <a:pt x="37" y="84"/>
                </a:cubicBezTo>
                <a:cubicBezTo>
                  <a:pt x="36" y="89"/>
                  <a:pt x="34" y="92"/>
                  <a:pt x="33" y="92"/>
                </a:cubicBezTo>
                <a:cubicBezTo>
                  <a:pt x="32" y="92"/>
                  <a:pt x="32" y="92"/>
                  <a:pt x="32" y="92"/>
                </a:cubicBezTo>
                <a:cubicBezTo>
                  <a:pt x="31" y="61"/>
                  <a:pt x="31" y="61"/>
                  <a:pt x="31" y="61"/>
                </a:cubicBezTo>
                <a:cubicBezTo>
                  <a:pt x="32" y="53"/>
                  <a:pt x="32" y="53"/>
                  <a:pt x="32" y="53"/>
                </a:cubicBezTo>
                <a:cubicBezTo>
                  <a:pt x="31" y="44"/>
                  <a:pt x="31" y="44"/>
                  <a:pt x="31" y="44"/>
                </a:cubicBezTo>
                <a:cubicBezTo>
                  <a:pt x="31" y="42"/>
                  <a:pt x="31" y="42"/>
                  <a:pt x="31" y="42"/>
                </a:cubicBezTo>
                <a:cubicBezTo>
                  <a:pt x="30" y="38"/>
                  <a:pt x="30" y="38"/>
                  <a:pt x="30" y="38"/>
                </a:cubicBezTo>
                <a:cubicBezTo>
                  <a:pt x="31" y="36"/>
                  <a:pt x="31" y="36"/>
                  <a:pt x="31" y="36"/>
                </a:cubicBezTo>
                <a:cubicBezTo>
                  <a:pt x="31" y="35"/>
                  <a:pt x="31" y="35"/>
                  <a:pt x="31" y="35"/>
                </a:cubicBezTo>
                <a:cubicBezTo>
                  <a:pt x="31" y="30"/>
                  <a:pt x="22" y="26"/>
                  <a:pt x="5" y="23"/>
                </a:cubicBezTo>
                <a:cubicBezTo>
                  <a:pt x="2" y="24"/>
                  <a:pt x="1" y="25"/>
                  <a:pt x="0" y="26"/>
                </a:cubicBezTo>
                <a:cubicBezTo>
                  <a:pt x="0" y="28"/>
                  <a:pt x="0" y="28"/>
                  <a:pt x="0" y="28"/>
                </a:cubicBezTo>
                <a:cubicBezTo>
                  <a:pt x="3" y="28"/>
                  <a:pt x="6" y="51"/>
                  <a:pt x="8" y="97"/>
                </a:cubicBezTo>
                <a:cubicBezTo>
                  <a:pt x="8" y="106"/>
                  <a:pt x="10" y="112"/>
                  <a:pt x="14" y="115"/>
                </a:cubicBezTo>
                <a:cubicBezTo>
                  <a:pt x="18" y="119"/>
                  <a:pt x="23" y="122"/>
                  <a:pt x="29" y="122"/>
                </a:cubicBezTo>
                <a:cubicBezTo>
                  <a:pt x="32" y="122"/>
                  <a:pt x="32" y="122"/>
                  <a:pt x="32" y="122"/>
                </a:cubicBezTo>
                <a:cubicBezTo>
                  <a:pt x="33" y="121"/>
                  <a:pt x="33" y="121"/>
                  <a:pt x="33" y="121"/>
                </a:cubicBezTo>
                <a:cubicBezTo>
                  <a:pt x="46" y="91"/>
                  <a:pt x="46" y="91"/>
                  <a:pt x="46" y="91"/>
                </a:cubicBezTo>
                <a:cubicBezTo>
                  <a:pt x="56" y="71"/>
                  <a:pt x="61" y="60"/>
                  <a:pt x="64" y="58"/>
                </a:cubicBezTo>
                <a:cubicBezTo>
                  <a:pt x="67" y="51"/>
                  <a:pt x="69" y="47"/>
                  <a:pt x="70" y="46"/>
                </a:cubicBezTo>
                <a:cubicBezTo>
                  <a:pt x="71" y="46"/>
                  <a:pt x="71" y="46"/>
                  <a:pt x="71" y="46"/>
                </a:cubicBezTo>
                <a:lnTo>
                  <a:pt x="93" y="18"/>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6" name="Freeform 21"/>
          <p:cNvSpPr>
            <a:spLocks noEditPoints="1"/>
          </p:cNvSpPr>
          <p:nvPr userDrawn="1"/>
        </p:nvSpPr>
        <p:spPr bwMode="auto">
          <a:xfrm>
            <a:off x="6824474" y="4451351"/>
            <a:ext cx="349158" cy="428625"/>
          </a:xfrm>
          <a:custGeom>
            <a:avLst/>
            <a:gdLst/>
            <a:ahLst/>
            <a:cxnLst>
              <a:cxn ang="0">
                <a:pos x="40" y="38"/>
              </a:cxn>
              <a:cxn ang="0">
                <a:pos x="58" y="21"/>
              </a:cxn>
              <a:cxn ang="0">
                <a:pos x="58" y="21"/>
              </a:cxn>
              <a:cxn ang="0">
                <a:pos x="59" y="22"/>
              </a:cxn>
              <a:cxn ang="0">
                <a:pos x="43" y="40"/>
              </a:cxn>
              <a:cxn ang="0">
                <a:pos x="40" y="39"/>
              </a:cxn>
              <a:cxn ang="0">
                <a:pos x="40" y="38"/>
              </a:cxn>
              <a:cxn ang="0">
                <a:pos x="44" y="1"/>
              </a:cxn>
              <a:cxn ang="0">
                <a:pos x="36" y="6"/>
              </a:cxn>
              <a:cxn ang="0">
                <a:pos x="22" y="25"/>
              </a:cxn>
              <a:cxn ang="0">
                <a:pos x="21" y="26"/>
              </a:cxn>
              <a:cxn ang="0">
                <a:pos x="13" y="40"/>
              </a:cxn>
              <a:cxn ang="0">
                <a:pos x="0" y="87"/>
              </a:cxn>
              <a:cxn ang="0">
                <a:pos x="0" y="89"/>
              </a:cxn>
              <a:cxn ang="0">
                <a:pos x="7" y="102"/>
              </a:cxn>
              <a:cxn ang="0">
                <a:pos x="24" y="114"/>
              </a:cxn>
              <a:cxn ang="0">
                <a:pos x="32" y="111"/>
              </a:cxn>
              <a:cxn ang="0">
                <a:pos x="39" y="104"/>
              </a:cxn>
              <a:cxn ang="0">
                <a:pos x="54" y="79"/>
              </a:cxn>
              <a:cxn ang="0">
                <a:pos x="54" y="79"/>
              </a:cxn>
              <a:cxn ang="0">
                <a:pos x="52" y="78"/>
              </a:cxn>
              <a:cxn ang="0">
                <a:pos x="50" y="79"/>
              </a:cxn>
              <a:cxn ang="0">
                <a:pos x="24" y="104"/>
              </a:cxn>
              <a:cxn ang="0">
                <a:pos x="20" y="101"/>
              </a:cxn>
              <a:cxn ang="0">
                <a:pos x="36" y="45"/>
              </a:cxn>
              <a:cxn ang="0">
                <a:pos x="44" y="46"/>
              </a:cxn>
              <a:cxn ang="0">
                <a:pos x="57" y="41"/>
              </a:cxn>
              <a:cxn ang="0">
                <a:pos x="70" y="25"/>
              </a:cxn>
              <a:cxn ang="0">
                <a:pos x="70" y="17"/>
              </a:cxn>
              <a:cxn ang="0">
                <a:pos x="48" y="0"/>
              </a:cxn>
              <a:cxn ang="0">
                <a:pos x="44" y="1"/>
              </a:cxn>
            </a:cxnLst>
            <a:rect l="0" t="0" r="r" b="b"/>
            <a:pathLst>
              <a:path w="70" h="114">
                <a:moveTo>
                  <a:pt x="40" y="38"/>
                </a:moveTo>
                <a:cubicBezTo>
                  <a:pt x="49" y="27"/>
                  <a:pt x="54" y="21"/>
                  <a:pt x="58" y="21"/>
                </a:cubicBezTo>
                <a:cubicBezTo>
                  <a:pt x="58" y="21"/>
                  <a:pt x="58" y="21"/>
                  <a:pt x="58" y="21"/>
                </a:cubicBezTo>
                <a:cubicBezTo>
                  <a:pt x="59" y="22"/>
                  <a:pt x="59" y="22"/>
                  <a:pt x="59" y="22"/>
                </a:cubicBezTo>
                <a:cubicBezTo>
                  <a:pt x="53" y="34"/>
                  <a:pt x="48" y="40"/>
                  <a:pt x="43" y="40"/>
                </a:cubicBezTo>
                <a:cubicBezTo>
                  <a:pt x="40" y="39"/>
                  <a:pt x="40" y="39"/>
                  <a:pt x="40" y="39"/>
                </a:cubicBezTo>
                <a:lnTo>
                  <a:pt x="40" y="38"/>
                </a:lnTo>
                <a:close/>
                <a:moveTo>
                  <a:pt x="44" y="1"/>
                </a:moveTo>
                <a:cubicBezTo>
                  <a:pt x="36" y="6"/>
                  <a:pt x="36" y="6"/>
                  <a:pt x="36" y="6"/>
                </a:cubicBezTo>
                <a:cubicBezTo>
                  <a:pt x="30" y="12"/>
                  <a:pt x="25" y="19"/>
                  <a:pt x="22" y="25"/>
                </a:cubicBezTo>
                <a:cubicBezTo>
                  <a:pt x="21" y="26"/>
                  <a:pt x="21" y="26"/>
                  <a:pt x="21" y="26"/>
                </a:cubicBezTo>
                <a:cubicBezTo>
                  <a:pt x="13" y="40"/>
                  <a:pt x="13" y="40"/>
                  <a:pt x="13" y="40"/>
                </a:cubicBezTo>
                <a:cubicBezTo>
                  <a:pt x="5" y="61"/>
                  <a:pt x="0" y="77"/>
                  <a:pt x="0" y="87"/>
                </a:cubicBezTo>
                <a:cubicBezTo>
                  <a:pt x="0" y="89"/>
                  <a:pt x="0" y="89"/>
                  <a:pt x="0" y="89"/>
                </a:cubicBezTo>
                <a:cubicBezTo>
                  <a:pt x="0" y="93"/>
                  <a:pt x="2" y="97"/>
                  <a:pt x="7" y="102"/>
                </a:cubicBezTo>
                <a:cubicBezTo>
                  <a:pt x="12" y="110"/>
                  <a:pt x="17" y="114"/>
                  <a:pt x="24" y="114"/>
                </a:cubicBezTo>
                <a:cubicBezTo>
                  <a:pt x="29" y="113"/>
                  <a:pt x="32" y="112"/>
                  <a:pt x="32" y="111"/>
                </a:cubicBezTo>
                <a:cubicBezTo>
                  <a:pt x="36" y="107"/>
                  <a:pt x="39" y="105"/>
                  <a:pt x="39" y="104"/>
                </a:cubicBezTo>
                <a:cubicBezTo>
                  <a:pt x="46" y="94"/>
                  <a:pt x="51" y="86"/>
                  <a:pt x="54" y="79"/>
                </a:cubicBezTo>
                <a:cubicBezTo>
                  <a:pt x="54" y="79"/>
                  <a:pt x="54" y="79"/>
                  <a:pt x="54" y="79"/>
                </a:cubicBezTo>
                <a:cubicBezTo>
                  <a:pt x="52" y="78"/>
                  <a:pt x="52" y="78"/>
                  <a:pt x="52" y="78"/>
                </a:cubicBezTo>
                <a:cubicBezTo>
                  <a:pt x="50" y="79"/>
                  <a:pt x="50" y="79"/>
                  <a:pt x="50" y="79"/>
                </a:cubicBezTo>
                <a:cubicBezTo>
                  <a:pt x="42" y="91"/>
                  <a:pt x="33" y="99"/>
                  <a:pt x="24" y="104"/>
                </a:cubicBezTo>
                <a:cubicBezTo>
                  <a:pt x="22" y="104"/>
                  <a:pt x="21" y="103"/>
                  <a:pt x="20" y="101"/>
                </a:cubicBezTo>
                <a:cubicBezTo>
                  <a:pt x="20" y="87"/>
                  <a:pt x="25" y="69"/>
                  <a:pt x="36" y="45"/>
                </a:cubicBezTo>
                <a:cubicBezTo>
                  <a:pt x="44" y="46"/>
                  <a:pt x="44" y="46"/>
                  <a:pt x="44" y="46"/>
                </a:cubicBezTo>
                <a:cubicBezTo>
                  <a:pt x="57" y="41"/>
                  <a:pt x="57" y="41"/>
                  <a:pt x="57" y="41"/>
                </a:cubicBezTo>
                <a:cubicBezTo>
                  <a:pt x="63" y="38"/>
                  <a:pt x="67" y="32"/>
                  <a:pt x="70" y="25"/>
                </a:cubicBezTo>
                <a:cubicBezTo>
                  <a:pt x="70" y="17"/>
                  <a:pt x="70" y="17"/>
                  <a:pt x="70" y="17"/>
                </a:cubicBezTo>
                <a:cubicBezTo>
                  <a:pt x="69" y="12"/>
                  <a:pt x="62" y="6"/>
                  <a:pt x="48" y="0"/>
                </a:cubicBezTo>
                <a:lnTo>
                  <a:pt x="44" y="1"/>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7" name="Freeform 22"/>
          <p:cNvSpPr>
            <a:spLocks noEditPoints="1"/>
          </p:cNvSpPr>
          <p:nvPr userDrawn="1"/>
        </p:nvSpPr>
        <p:spPr bwMode="auto">
          <a:xfrm>
            <a:off x="5694467" y="4665663"/>
            <a:ext cx="285675" cy="214312"/>
          </a:xfrm>
          <a:custGeom>
            <a:avLst/>
            <a:gdLst/>
            <a:ahLst/>
            <a:cxnLst>
              <a:cxn ang="0">
                <a:pos x="28" y="0"/>
              </a:cxn>
              <a:cxn ang="0">
                <a:pos x="0" y="28"/>
              </a:cxn>
              <a:cxn ang="0">
                <a:pos x="28" y="57"/>
              </a:cxn>
              <a:cxn ang="0">
                <a:pos x="57" y="28"/>
              </a:cxn>
              <a:cxn ang="0">
                <a:pos x="28" y="0"/>
              </a:cxn>
              <a:cxn ang="0">
                <a:pos x="28" y="46"/>
              </a:cxn>
              <a:cxn ang="0">
                <a:pos x="16" y="28"/>
              </a:cxn>
              <a:cxn ang="0">
                <a:pos x="28" y="11"/>
              </a:cxn>
              <a:cxn ang="0">
                <a:pos x="41" y="28"/>
              </a:cxn>
              <a:cxn ang="0">
                <a:pos x="28" y="46"/>
              </a:cxn>
            </a:cxnLst>
            <a:rect l="0" t="0" r="r" b="b"/>
            <a:pathLst>
              <a:path w="57" h="57">
                <a:moveTo>
                  <a:pt x="28" y="0"/>
                </a:moveTo>
                <a:cubicBezTo>
                  <a:pt x="12" y="0"/>
                  <a:pt x="0" y="11"/>
                  <a:pt x="0" y="28"/>
                </a:cubicBezTo>
                <a:cubicBezTo>
                  <a:pt x="0" y="46"/>
                  <a:pt x="12" y="57"/>
                  <a:pt x="28" y="57"/>
                </a:cubicBezTo>
                <a:cubicBezTo>
                  <a:pt x="45" y="57"/>
                  <a:pt x="57" y="46"/>
                  <a:pt x="57" y="28"/>
                </a:cubicBezTo>
                <a:cubicBezTo>
                  <a:pt x="57" y="11"/>
                  <a:pt x="45" y="0"/>
                  <a:pt x="28" y="0"/>
                </a:cubicBezTo>
                <a:close/>
                <a:moveTo>
                  <a:pt x="28" y="46"/>
                </a:moveTo>
                <a:cubicBezTo>
                  <a:pt x="20" y="46"/>
                  <a:pt x="16" y="38"/>
                  <a:pt x="16" y="28"/>
                </a:cubicBezTo>
                <a:cubicBezTo>
                  <a:pt x="16" y="21"/>
                  <a:pt x="19" y="11"/>
                  <a:pt x="28" y="11"/>
                </a:cubicBezTo>
                <a:cubicBezTo>
                  <a:pt x="37" y="11"/>
                  <a:pt x="41" y="20"/>
                  <a:pt x="41" y="28"/>
                </a:cubicBezTo>
                <a:cubicBezTo>
                  <a:pt x="41" y="37"/>
                  <a:pt x="37" y="46"/>
                  <a:pt x="28" y="46"/>
                </a:cubicBez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8" name="Freeform 23"/>
          <p:cNvSpPr>
            <a:spLocks/>
          </p:cNvSpPr>
          <p:nvPr userDrawn="1"/>
        </p:nvSpPr>
        <p:spPr bwMode="auto">
          <a:xfrm>
            <a:off x="5398212" y="4665663"/>
            <a:ext cx="275095" cy="214312"/>
          </a:xfrm>
          <a:custGeom>
            <a:avLst/>
            <a:gdLst/>
            <a:ahLst/>
            <a:cxnLst>
              <a:cxn ang="0">
                <a:pos x="40" y="36"/>
              </a:cxn>
              <a:cxn ang="0">
                <a:pos x="28" y="46"/>
              </a:cxn>
              <a:cxn ang="0">
                <a:pos x="16" y="28"/>
              </a:cxn>
              <a:cxn ang="0">
                <a:pos x="28" y="11"/>
              </a:cxn>
              <a:cxn ang="0">
                <a:pos x="39" y="20"/>
              </a:cxn>
              <a:cxn ang="0">
                <a:pos x="54" y="20"/>
              </a:cxn>
              <a:cxn ang="0">
                <a:pos x="28" y="0"/>
              </a:cxn>
              <a:cxn ang="0">
                <a:pos x="0" y="28"/>
              </a:cxn>
              <a:cxn ang="0">
                <a:pos x="28" y="57"/>
              </a:cxn>
              <a:cxn ang="0">
                <a:pos x="55" y="36"/>
              </a:cxn>
              <a:cxn ang="0">
                <a:pos x="40" y="36"/>
              </a:cxn>
            </a:cxnLst>
            <a:rect l="0" t="0" r="r" b="b"/>
            <a:pathLst>
              <a:path w="55" h="57">
                <a:moveTo>
                  <a:pt x="40" y="36"/>
                </a:moveTo>
                <a:cubicBezTo>
                  <a:pt x="39" y="41"/>
                  <a:pt x="35" y="46"/>
                  <a:pt x="28" y="46"/>
                </a:cubicBezTo>
                <a:cubicBezTo>
                  <a:pt x="20" y="46"/>
                  <a:pt x="16" y="38"/>
                  <a:pt x="16" y="28"/>
                </a:cubicBezTo>
                <a:cubicBezTo>
                  <a:pt x="16" y="21"/>
                  <a:pt x="18" y="11"/>
                  <a:pt x="28" y="11"/>
                </a:cubicBezTo>
                <a:cubicBezTo>
                  <a:pt x="34" y="11"/>
                  <a:pt x="38" y="15"/>
                  <a:pt x="39" y="20"/>
                </a:cubicBezTo>
                <a:cubicBezTo>
                  <a:pt x="54" y="20"/>
                  <a:pt x="54" y="20"/>
                  <a:pt x="54" y="20"/>
                </a:cubicBezTo>
                <a:cubicBezTo>
                  <a:pt x="54" y="12"/>
                  <a:pt x="47" y="0"/>
                  <a:pt x="28" y="0"/>
                </a:cubicBezTo>
                <a:cubicBezTo>
                  <a:pt x="11" y="0"/>
                  <a:pt x="0" y="11"/>
                  <a:pt x="0" y="28"/>
                </a:cubicBezTo>
                <a:cubicBezTo>
                  <a:pt x="0" y="46"/>
                  <a:pt x="11" y="57"/>
                  <a:pt x="28" y="57"/>
                </a:cubicBezTo>
                <a:cubicBezTo>
                  <a:pt x="48" y="57"/>
                  <a:pt x="54" y="44"/>
                  <a:pt x="55" y="36"/>
                </a:cubicBezTo>
                <a:lnTo>
                  <a:pt x="40" y="36"/>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9" name="Freeform 24"/>
          <p:cNvSpPr>
            <a:spLocks/>
          </p:cNvSpPr>
          <p:nvPr userDrawn="1"/>
        </p:nvSpPr>
        <p:spPr bwMode="auto">
          <a:xfrm>
            <a:off x="5118884" y="4665663"/>
            <a:ext cx="260282" cy="214312"/>
          </a:xfrm>
          <a:custGeom>
            <a:avLst/>
            <a:gdLst/>
            <a:ahLst/>
            <a:cxnLst>
              <a:cxn ang="0">
                <a:pos x="25" y="0"/>
              </a:cxn>
              <a:cxn ang="0">
                <a:pos x="2" y="16"/>
              </a:cxn>
              <a:cxn ang="0">
                <a:pos x="17" y="32"/>
              </a:cxn>
              <a:cxn ang="0">
                <a:pos x="24" y="34"/>
              </a:cxn>
              <a:cxn ang="0">
                <a:pos x="35" y="40"/>
              </a:cxn>
              <a:cxn ang="0">
                <a:pos x="26" y="46"/>
              </a:cxn>
              <a:cxn ang="0">
                <a:pos x="15" y="38"/>
              </a:cxn>
              <a:cxn ang="0">
                <a:pos x="0" y="38"/>
              </a:cxn>
              <a:cxn ang="0">
                <a:pos x="26" y="57"/>
              </a:cxn>
              <a:cxn ang="0">
                <a:pos x="52" y="39"/>
              </a:cxn>
              <a:cxn ang="0">
                <a:pos x="34" y="23"/>
              </a:cxn>
              <a:cxn ang="0">
                <a:pos x="27" y="21"/>
              </a:cxn>
              <a:cxn ang="0">
                <a:pos x="18" y="15"/>
              </a:cxn>
              <a:cxn ang="0">
                <a:pos x="25" y="10"/>
              </a:cxn>
              <a:cxn ang="0">
                <a:pos x="35" y="17"/>
              </a:cxn>
              <a:cxn ang="0">
                <a:pos x="50" y="17"/>
              </a:cxn>
              <a:cxn ang="0">
                <a:pos x="25" y="0"/>
              </a:cxn>
            </a:cxnLst>
            <a:rect l="0" t="0" r="r" b="b"/>
            <a:pathLst>
              <a:path w="52" h="57">
                <a:moveTo>
                  <a:pt x="25" y="0"/>
                </a:moveTo>
                <a:cubicBezTo>
                  <a:pt x="8" y="0"/>
                  <a:pt x="2" y="8"/>
                  <a:pt x="2" y="16"/>
                </a:cubicBezTo>
                <a:cubicBezTo>
                  <a:pt x="2" y="27"/>
                  <a:pt x="12" y="30"/>
                  <a:pt x="17" y="32"/>
                </a:cubicBezTo>
                <a:cubicBezTo>
                  <a:pt x="19" y="32"/>
                  <a:pt x="23" y="33"/>
                  <a:pt x="24" y="34"/>
                </a:cubicBezTo>
                <a:cubicBezTo>
                  <a:pt x="30" y="35"/>
                  <a:pt x="35" y="36"/>
                  <a:pt x="35" y="40"/>
                </a:cubicBezTo>
                <a:cubicBezTo>
                  <a:pt x="35" y="44"/>
                  <a:pt x="32" y="46"/>
                  <a:pt x="26" y="46"/>
                </a:cubicBezTo>
                <a:cubicBezTo>
                  <a:pt x="20" y="46"/>
                  <a:pt x="16" y="43"/>
                  <a:pt x="15" y="38"/>
                </a:cubicBezTo>
                <a:cubicBezTo>
                  <a:pt x="0" y="38"/>
                  <a:pt x="0" y="38"/>
                  <a:pt x="0" y="38"/>
                </a:cubicBezTo>
                <a:cubicBezTo>
                  <a:pt x="1" y="43"/>
                  <a:pt x="4" y="57"/>
                  <a:pt x="26" y="57"/>
                </a:cubicBezTo>
                <a:cubicBezTo>
                  <a:pt x="46" y="57"/>
                  <a:pt x="52" y="46"/>
                  <a:pt x="52" y="39"/>
                </a:cubicBezTo>
                <a:cubicBezTo>
                  <a:pt x="52" y="32"/>
                  <a:pt x="47" y="26"/>
                  <a:pt x="34" y="23"/>
                </a:cubicBezTo>
                <a:cubicBezTo>
                  <a:pt x="33" y="23"/>
                  <a:pt x="28" y="22"/>
                  <a:pt x="27" y="21"/>
                </a:cubicBezTo>
                <a:cubicBezTo>
                  <a:pt x="20" y="20"/>
                  <a:pt x="18" y="18"/>
                  <a:pt x="18" y="15"/>
                </a:cubicBezTo>
                <a:cubicBezTo>
                  <a:pt x="18" y="12"/>
                  <a:pt x="21" y="10"/>
                  <a:pt x="25" y="10"/>
                </a:cubicBezTo>
                <a:cubicBezTo>
                  <a:pt x="34" y="10"/>
                  <a:pt x="35" y="15"/>
                  <a:pt x="35" y="17"/>
                </a:cubicBezTo>
                <a:cubicBezTo>
                  <a:pt x="50" y="17"/>
                  <a:pt x="50" y="17"/>
                  <a:pt x="50" y="17"/>
                </a:cubicBezTo>
                <a:cubicBezTo>
                  <a:pt x="50" y="11"/>
                  <a:pt x="46" y="0"/>
                  <a:pt x="25" y="0"/>
                </a:cubicBezTo>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grpSp>
        <p:nvGrpSpPr>
          <p:cNvPr id="10" name="Group 14"/>
          <p:cNvGrpSpPr/>
          <p:nvPr userDrawn="1"/>
        </p:nvGrpSpPr>
        <p:grpSpPr>
          <a:xfrm>
            <a:off x="5015194" y="4594226"/>
            <a:ext cx="74065" cy="277813"/>
            <a:chOff x="3771900" y="4537075"/>
            <a:chExt cx="55563" cy="277813"/>
          </a:xfrm>
          <a:solidFill>
            <a:srgbClr val="F37021"/>
          </a:solidFill>
        </p:grpSpPr>
        <p:sp>
          <p:nvSpPr>
            <p:cNvPr id="11" name="Rectangle 25"/>
            <p:cNvSpPr>
              <a:spLocks noChangeArrowheads="1"/>
            </p:cNvSpPr>
            <p:nvPr/>
          </p:nvSpPr>
          <p:spPr bwMode="auto">
            <a:xfrm>
              <a:off x="3771900" y="4611688"/>
              <a:ext cx="55563" cy="203200"/>
            </a:xfrm>
            <a:prstGeom prst="rect">
              <a:avLst/>
            </a:prstGeom>
            <a:grpFill/>
            <a:ln w="9525">
              <a:noFill/>
              <a:miter lim="800000"/>
              <a:headEnd/>
              <a:tailEnd/>
            </a:ln>
          </p:spPr>
          <p:txBody>
            <a:bodyPr/>
            <a:lstStyle/>
            <a:p>
              <a:pPr fontAlgn="base">
                <a:spcBef>
                  <a:spcPct val="0"/>
                </a:spcBef>
                <a:spcAft>
                  <a:spcPct val="0"/>
                </a:spcAft>
                <a:defRPr/>
              </a:pPr>
              <a:endParaRPr lang="en-US" sz="1800" dirty="0">
                <a:solidFill>
                  <a:prstClr val="black"/>
                </a:solidFill>
                <a:cs typeface="Arial" charset="0"/>
              </a:endParaRPr>
            </a:p>
          </p:txBody>
        </p:sp>
        <p:sp>
          <p:nvSpPr>
            <p:cNvPr id="12" name="Rectangle 26"/>
            <p:cNvSpPr>
              <a:spLocks noChangeArrowheads="1"/>
            </p:cNvSpPr>
            <p:nvPr/>
          </p:nvSpPr>
          <p:spPr bwMode="auto">
            <a:xfrm>
              <a:off x="3771900" y="4537075"/>
              <a:ext cx="55563" cy="49212"/>
            </a:xfrm>
            <a:prstGeom prst="rect">
              <a:avLst/>
            </a:prstGeom>
            <a:grpFill/>
            <a:ln w="9525">
              <a:noFill/>
              <a:miter lim="800000"/>
              <a:headEnd/>
              <a:tailEnd/>
            </a:ln>
          </p:spPr>
          <p:txBody>
            <a:bodyPr/>
            <a:lstStyle/>
            <a:p>
              <a:pPr fontAlgn="base">
                <a:spcBef>
                  <a:spcPct val="0"/>
                </a:spcBef>
                <a:spcAft>
                  <a:spcPct val="0"/>
                </a:spcAft>
                <a:defRPr/>
              </a:pPr>
              <a:endParaRPr lang="en-US" sz="1800" dirty="0">
                <a:solidFill>
                  <a:prstClr val="black"/>
                </a:solidFill>
                <a:cs typeface="Arial" charset="0"/>
              </a:endParaRPr>
            </a:p>
          </p:txBody>
        </p:sp>
      </p:grpSp>
      <p:sp>
        <p:nvSpPr>
          <p:cNvPr id="13" name="Freeform 27"/>
          <p:cNvSpPr>
            <a:spLocks/>
          </p:cNvSpPr>
          <p:nvPr userDrawn="1"/>
        </p:nvSpPr>
        <p:spPr bwMode="auto">
          <a:xfrm>
            <a:off x="4630062" y="4586289"/>
            <a:ext cx="344927" cy="293687"/>
          </a:xfrm>
          <a:custGeom>
            <a:avLst/>
            <a:gdLst/>
            <a:ahLst/>
            <a:cxnLst>
              <a:cxn ang="0">
                <a:pos x="54" y="48"/>
              </a:cxn>
              <a:cxn ang="0">
                <a:pos x="37" y="64"/>
              </a:cxn>
              <a:cxn ang="0">
                <a:pos x="16" y="39"/>
              </a:cxn>
              <a:cxn ang="0">
                <a:pos x="37" y="14"/>
              </a:cxn>
              <a:cxn ang="0">
                <a:pos x="53" y="27"/>
              </a:cxn>
              <a:cxn ang="0">
                <a:pos x="69" y="27"/>
              </a:cxn>
              <a:cxn ang="0">
                <a:pos x="37" y="0"/>
              </a:cxn>
              <a:cxn ang="0">
                <a:pos x="0" y="39"/>
              </a:cxn>
              <a:cxn ang="0">
                <a:pos x="37" y="78"/>
              </a:cxn>
              <a:cxn ang="0">
                <a:pos x="69" y="48"/>
              </a:cxn>
              <a:cxn ang="0">
                <a:pos x="54" y="48"/>
              </a:cxn>
            </a:cxnLst>
            <a:rect l="0" t="0" r="r" b="b"/>
            <a:pathLst>
              <a:path w="69" h="78">
                <a:moveTo>
                  <a:pt x="54" y="48"/>
                </a:moveTo>
                <a:cubicBezTo>
                  <a:pt x="53" y="53"/>
                  <a:pt x="49" y="64"/>
                  <a:pt x="37" y="64"/>
                </a:cubicBezTo>
                <a:cubicBezTo>
                  <a:pt x="25" y="64"/>
                  <a:pt x="16" y="56"/>
                  <a:pt x="16" y="39"/>
                </a:cubicBezTo>
                <a:cubicBezTo>
                  <a:pt x="16" y="24"/>
                  <a:pt x="24" y="14"/>
                  <a:pt x="37" y="14"/>
                </a:cubicBezTo>
                <a:cubicBezTo>
                  <a:pt x="47" y="14"/>
                  <a:pt x="52" y="22"/>
                  <a:pt x="53" y="27"/>
                </a:cubicBezTo>
                <a:cubicBezTo>
                  <a:pt x="69" y="27"/>
                  <a:pt x="69" y="27"/>
                  <a:pt x="69" y="27"/>
                </a:cubicBezTo>
                <a:cubicBezTo>
                  <a:pt x="68" y="17"/>
                  <a:pt x="60" y="0"/>
                  <a:pt x="37" y="0"/>
                </a:cubicBezTo>
                <a:cubicBezTo>
                  <a:pt x="14" y="0"/>
                  <a:pt x="0" y="17"/>
                  <a:pt x="0" y="39"/>
                </a:cubicBezTo>
                <a:cubicBezTo>
                  <a:pt x="0" y="63"/>
                  <a:pt x="15" y="78"/>
                  <a:pt x="37" y="78"/>
                </a:cubicBezTo>
                <a:cubicBezTo>
                  <a:pt x="61" y="78"/>
                  <a:pt x="69" y="58"/>
                  <a:pt x="69" y="48"/>
                </a:cubicBezTo>
                <a:lnTo>
                  <a:pt x="54" y="48"/>
                </a:lnTo>
                <a:close/>
              </a:path>
            </a:pathLst>
          </a:custGeom>
          <a:solidFill>
            <a:srgbClr val="F37021"/>
          </a:solidFill>
          <a:ln w="9525">
            <a:noFill/>
            <a:round/>
            <a:headEnd/>
            <a:tailEnd/>
          </a:ln>
        </p:spPr>
        <p:txBody>
          <a:bodyPr/>
          <a:lstStyle/>
          <a:p>
            <a:pPr fontAlgn="base">
              <a:spcBef>
                <a:spcPct val="0"/>
              </a:spcBef>
              <a:spcAft>
                <a:spcPct val="0"/>
              </a:spcAft>
              <a:defRPr/>
            </a:pPr>
            <a:endParaRPr lang="en-US" sz="1800" dirty="0">
              <a:solidFill>
                <a:prstClr val="black"/>
              </a:solidFill>
              <a:cs typeface="Arial" charset="0"/>
            </a:endParaRPr>
          </a:p>
        </p:txBody>
      </p:sp>
    </p:spTree>
    <p:extLst>
      <p:ext uri="{BB962C8B-B14F-4D97-AF65-F5344CB8AC3E}">
        <p14:creationId xmlns:p14="http://schemas.microsoft.com/office/powerpoint/2010/main" val="200393472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par>
                                <p:cTn id="8" presetID="10" presetClass="entr" presetSubtype="0" fill="hold"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00"/>
                                        <p:tgtEl>
                                          <p:spTgt spid="10"/>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700"/>
                                        <p:tgtEl>
                                          <p:spTgt spid="9"/>
                                        </p:tgtEl>
                                      </p:cBhvr>
                                    </p:animEffect>
                                  </p:childTnLst>
                                </p:cTn>
                              </p:par>
                              <p:par>
                                <p:cTn id="14" presetID="10" presetClass="entr" presetSubtype="0" fill="hold" nodeType="withEffect">
                                  <p:stCondLst>
                                    <p:cond delay="3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00"/>
                                        <p:tgtEl>
                                          <p:spTgt spid="8"/>
                                        </p:tgtEl>
                                      </p:cBhvr>
                                    </p:animEffect>
                                  </p:childTnLst>
                                </p:cTn>
                              </p:par>
                              <p:par>
                                <p:cTn id="17" presetID="10" presetClass="entr" presetSubtype="0" fill="hold" nodeType="withEffect">
                                  <p:stCondLst>
                                    <p:cond delay="4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00"/>
                                        <p:tgtEl>
                                          <p:spTgt spid="7"/>
                                        </p:tgtEl>
                                      </p:cBhvr>
                                    </p:animEffect>
                                  </p:childTnLst>
                                </p:cTn>
                              </p:par>
                              <p:par>
                                <p:cTn id="20" presetID="10" presetClass="entr" presetSubtype="0" fill="hold" nodeType="withEffect">
                                  <p:stCondLst>
                                    <p:cond delay="3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700"/>
                                        <p:tgtEl>
                                          <p:spTgt spid="2"/>
                                        </p:tgtEl>
                                      </p:cBhvr>
                                    </p:animEffect>
                                  </p:childTnLst>
                                </p:cTn>
                              </p:par>
                              <p:par>
                                <p:cTn id="23" presetID="10" presetClass="entr" presetSubtype="0"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00"/>
                                        <p:tgtEl>
                                          <p:spTgt spid="3"/>
                                        </p:tgtEl>
                                      </p:cBhvr>
                                    </p:animEffect>
                                  </p:childTnLst>
                                </p:cTn>
                              </p:par>
                              <p:par>
                                <p:cTn id="26" presetID="10" presetClass="entr" presetSubtype="0" fill="hold" nodeType="withEffect">
                                  <p:stCondLst>
                                    <p:cond delay="3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700"/>
                                        <p:tgtEl>
                                          <p:spTgt spid="4"/>
                                        </p:tgtEl>
                                      </p:cBhvr>
                                    </p:animEffect>
                                  </p:childTnLst>
                                </p:cTn>
                              </p:par>
                              <p:par>
                                <p:cTn id="29" presetID="10" presetClass="entr" presetSubtype="0" fill="hold" nodeType="withEffect">
                                  <p:stCondLst>
                                    <p:cond delay="3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700"/>
                                        <p:tgtEl>
                                          <p:spTgt spid="5"/>
                                        </p:tgtEl>
                                      </p:cBhvr>
                                    </p:animEffect>
                                  </p:childTnLst>
                                </p:cTn>
                              </p:par>
                              <p:par>
                                <p:cTn id="32" presetID="10" presetClass="entr" presetSubtype="0" fill="hold" nodeType="withEffect">
                                  <p:stCondLst>
                                    <p:cond delay="3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00"/>
                                        <p:tgtEl>
                                          <p:spTgt spid="6"/>
                                        </p:tgtEl>
                                      </p:cBhvr>
                                    </p:animEffect>
                                  </p:childTnLst>
                                </p:cTn>
                              </p:par>
                              <p:par>
                                <p:cTn id="35" presetID="42" presetClass="path" presetSubtype="0" fill="hold" nodeType="withEffect">
                                  <p:stCondLst>
                                    <p:cond delay="300"/>
                                  </p:stCondLst>
                                  <p:childTnLst>
                                    <p:animMotion origin="layout" path="M -1.94444E-6 -0.06643 L -1.94444E-6 -2.22222E-6 " pathEditMode="relative" rAng="0" ptsTypes="AA">
                                      <p:cBhvr>
                                        <p:cTn id="36" dur="700" fill="hold"/>
                                        <p:tgtEl>
                                          <p:spTgt spid="3"/>
                                        </p:tgtEl>
                                        <p:attrNameLst>
                                          <p:attrName>ppt_x</p:attrName>
                                          <p:attrName>ppt_y</p:attrName>
                                        </p:attrNameLst>
                                      </p:cBhvr>
                                      <p:rCtr x="0" y="3300"/>
                                    </p:animMotion>
                                  </p:childTnLst>
                                </p:cTn>
                              </p:par>
                              <p:par>
                                <p:cTn id="37" presetID="42" presetClass="path" presetSubtype="0" fill="hold" nodeType="withEffect">
                                  <p:stCondLst>
                                    <p:cond delay="300"/>
                                  </p:stCondLst>
                                  <p:childTnLst>
                                    <p:animMotion origin="layout" path="M -2.77778E-6 -0.06366 L -2.77778E-6 7.40741E-7 " pathEditMode="relative" rAng="0" ptsTypes="AA">
                                      <p:cBhvr>
                                        <p:cTn id="38" dur="700" fill="hold"/>
                                        <p:tgtEl>
                                          <p:spTgt spid="5"/>
                                        </p:tgtEl>
                                        <p:attrNameLst>
                                          <p:attrName>ppt_x</p:attrName>
                                          <p:attrName>ppt_y</p:attrName>
                                        </p:attrNameLst>
                                      </p:cBhvr>
                                      <p:rCtr x="0" y="3200"/>
                                    </p:animMotion>
                                  </p:childTnLst>
                                </p:cTn>
                              </p:par>
                              <p:par>
                                <p:cTn id="39" presetID="42" presetClass="path" presetSubtype="0" fill="hold" nodeType="withEffect">
                                  <p:stCondLst>
                                    <p:cond delay="300"/>
                                  </p:stCondLst>
                                  <p:childTnLst>
                                    <p:animMotion origin="layout" path="M 1.94444E-6 -0.06458 L 1.94444E-6 -7.40741E-7 " pathEditMode="relative" rAng="0" ptsTypes="AA">
                                      <p:cBhvr>
                                        <p:cTn id="40" dur="700" fill="hold"/>
                                        <p:tgtEl>
                                          <p:spTgt spid="2"/>
                                        </p:tgtEl>
                                        <p:attrNameLst>
                                          <p:attrName>ppt_x</p:attrName>
                                          <p:attrName>ppt_y</p:attrName>
                                        </p:attrNameLst>
                                      </p:cBhvr>
                                      <p:rCtr x="0" y="3200"/>
                                    </p:animMotion>
                                  </p:childTnLst>
                                </p:cTn>
                              </p:par>
                              <p:par>
                                <p:cTn id="41" presetID="64" presetClass="path" presetSubtype="0" fill="hold" nodeType="withEffect">
                                  <p:stCondLst>
                                    <p:cond delay="300"/>
                                  </p:stCondLst>
                                  <p:childTnLst>
                                    <p:animMotion origin="layout" path="M 3.88889E-6 0.07014 L 3.88889E-6 3.7037E-7 " pathEditMode="relative" rAng="0" ptsTypes="AA">
                                      <p:cBhvr>
                                        <p:cTn id="42" dur="700" fill="hold"/>
                                        <p:tgtEl>
                                          <p:spTgt spid="4"/>
                                        </p:tgtEl>
                                        <p:attrNameLst>
                                          <p:attrName>ppt_x</p:attrName>
                                          <p:attrName>ppt_y</p:attrName>
                                        </p:attrNameLst>
                                      </p:cBhvr>
                                      <p:rCtr x="0" y="-3500"/>
                                    </p:animMotion>
                                  </p:childTnLst>
                                </p:cTn>
                              </p:par>
                              <p:par>
                                <p:cTn id="43" presetID="64" presetClass="path" presetSubtype="0" fill="hold" nodeType="withEffect">
                                  <p:stCondLst>
                                    <p:cond delay="300"/>
                                  </p:stCondLst>
                                  <p:childTnLst>
                                    <p:animMotion origin="layout" path="M -1.94444E-6 0.06806 L -1.94444E-6 -4.07407E-6 " pathEditMode="relative" rAng="0" ptsTypes="AA">
                                      <p:cBhvr>
                                        <p:cTn id="44" dur="700" fill="hold"/>
                                        <p:tgtEl>
                                          <p:spTgt spid="6"/>
                                        </p:tgtEl>
                                        <p:attrNameLst>
                                          <p:attrName>ppt_x</p:attrName>
                                          <p:attrName>ppt_y</p:attrName>
                                        </p:attrNameLst>
                                      </p:cBhvr>
                                      <p:rCtr x="0" y="-3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sp>
        <p:nvSpPr>
          <p:cNvPr id="2" name="Rectangle 1"/>
          <p:cNvSpPr>
            <a:spLocks noChangeArrowheads="1"/>
          </p:cNvSpPr>
          <p:nvPr userDrawn="1"/>
        </p:nvSpPr>
        <p:spPr bwMode="black">
          <a:xfrm>
            <a:off x="8415792" y="3708400"/>
            <a:ext cx="154476" cy="441325"/>
          </a:xfrm>
          <a:prstGeom prst="rect">
            <a:avLst/>
          </a:prstGeom>
          <a:solidFill>
            <a:srgbClr val="F37021"/>
          </a:solidFill>
          <a:ln w="9525">
            <a:noFill/>
            <a:miter lim="800000"/>
            <a:headEnd/>
            <a:tailEnd/>
          </a:ln>
        </p:spPr>
        <p:txBody>
          <a:bodyPr/>
          <a:lstStyle/>
          <a:p>
            <a:pPr>
              <a:defRPr/>
            </a:pPr>
            <a:endParaRPr lang="en-US" sz="1800" kern="0" dirty="0">
              <a:solidFill>
                <a:srgbClr val="0096D6"/>
              </a:solidFill>
              <a:cs typeface="Arial" charset="0"/>
            </a:endParaRPr>
          </a:p>
        </p:txBody>
      </p:sp>
      <p:sp>
        <p:nvSpPr>
          <p:cNvPr id="3" name="Freeform 2"/>
          <p:cNvSpPr>
            <a:spLocks/>
          </p:cNvSpPr>
          <p:nvPr userDrawn="1"/>
        </p:nvSpPr>
        <p:spPr bwMode="black">
          <a:xfrm>
            <a:off x="9321489" y="3697289"/>
            <a:ext cx="448616" cy="466725"/>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4" name="Freeform 3"/>
          <p:cNvSpPr>
            <a:spLocks/>
          </p:cNvSpPr>
          <p:nvPr userDrawn="1"/>
        </p:nvSpPr>
        <p:spPr bwMode="black">
          <a:xfrm>
            <a:off x="7764029" y="3697289"/>
            <a:ext cx="450732" cy="466725"/>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5" name="Freeform 4"/>
          <p:cNvSpPr>
            <a:spLocks noEditPoints="1"/>
          </p:cNvSpPr>
          <p:nvPr userDrawn="1"/>
        </p:nvSpPr>
        <p:spPr bwMode="black">
          <a:xfrm>
            <a:off x="9933046" y="3697289"/>
            <a:ext cx="617906" cy="466725"/>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6" name="Freeform 5"/>
          <p:cNvSpPr>
            <a:spLocks/>
          </p:cNvSpPr>
          <p:nvPr userDrawn="1"/>
        </p:nvSpPr>
        <p:spPr bwMode="black">
          <a:xfrm>
            <a:off x="8771300" y="3697289"/>
            <a:ext cx="402062" cy="466725"/>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7" name="Freeform 6"/>
          <p:cNvSpPr>
            <a:spLocks/>
          </p:cNvSpPr>
          <p:nvPr userDrawn="1"/>
        </p:nvSpPr>
        <p:spPr bwMode="black">
          <a:xfrm>
            <a:off x="7455076" y="3082926"/>
            <a:ext cx="146011" cy="22701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8" name="Freeform 7"/>
          <p:cNvSpPr>
            <a:spLocks/>
          </p:cNvSpPr>
          <p:nvPr userDrawn="1"/>
        </p:nvSpPr>
        <p:spPr bwMode="black">
          <a:xfrm>
            <a:off x="7865603" y="2930526"/>
            <a:ext cx="146011"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9" name="Freeform 8"/>
          <p:cNvSpPr>
            <a:spLocks/>
          </p:cNvSpPr>
          <p:nvPr userDrawn="1"/>
        </p:nvSpPr>
        <p:spPr bwMode="black">
          <a:xfrm>
            <a:off x="8267664" y="2720975"/>
            <a:ext cx="148128" cy="69850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0" name="Freeform 9"/>
          <p:cNvSpPr>
            <a:spLocks/>
          </p:cNvSpPr>
          <p:nvPr userDrawn="1"/>
        </p:nvSpPr>
        <p:spPr bwMode="black">
          <a:xfrm>
            <a:off x="8678191" y="2930526"/>
            <a:ext cx="148128"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1" name="Freeform 10"/>
          <p:cNvSpPr>
            <a:spLocks/>
          </p:cNvSpPr>
          <p:nvPr userDrawn="1"/>
        </p:nvSpPr>
        <p:spPr bwMode="black">
          <a:xfrm>
            <a:off x="9080253" y="3082926"/>
            <a:ext cx="154476" cy="22701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2" name="Freeform 11"/>
          <p:cNvSpPr>
            <a:spLocks/>
          </p:cNvSpPr>
          <p:nvPr userDrawn="1"/>
        </p:nvSpPr>
        <p:spPr bwMode="black">
          <a:xfrm>
            <a:off x="9490779" y="2930526"/>
            <a:ext cx="148128"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3" name="Freeform 12"/>
          <p:cNvSpPr>
            <a:spLocks/>
          </p:cNvSpPr>
          <p:nvPr userDrawn="1"/>
        </p:nvSpPr>
        <p:spPr bwMode="black">
          <a:xfrm>
            <a:off x="9901306" y="2720975"/>
            <a:ext cx="148128" cy="69850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4" name="Freeform 13"/>
          <p:cNvSpPr>
            <a:spLocks/>
          </p:cNvSpPr>
          <p:nvPr userDrawn="1"/>
        </p:nvSpPr>
        <p:spPr bwMode="black">
          <a:xfrm>
            <a:off x="10303368" y="2930526"/>
            <a:ext cx="148128"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5" name="Freeform 14"/>
          <p:cNvSpPr>
            <a:spLocks/>
          </p:cNvSpPr>
          <p:nvPr userDrawn="1"/>
        </p:nvSpPr>
        <p:spPr bwMode="black">
          <a:xfrm>
            <a:off x="10713894" y="3082926"/>
            <a:ext cx="148128" cy="22701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37021"/>
          </a:solidFill>
          <a:ln w="9525">
            <a:noFill/>
            <a:round/>
            <a:headEnd/>
            <a:tailEnd/>
          </a:ln>
        </p:spPr>
        <p:txBody>
          <a:bodyPr/>
          <a:lstStyle/>
          <a:p>
            <a:pPr>
              <a:defRPr/>
            </a:pPr>
            <a:endParaRPr lang="en-US" sz="1800" kern="0" dirty="0">
              <a:solidFill>
                <a:srgbClr val="0096D6"/>
              </a:solidFill>
              <a:cs typeface="Arial" charset="0"/>
            </a:endParaRPr>
          </a:p>
        </p:txBody>
      </p:sp>
      <p:sp>
        <p:nvSpPr>
          <p:cNvPr id="16" name="TextBox 15"/>
          <p:cNvSpPr txBox="1"/>
          <p:nvPr userDrawn="1"/>
        </p:nvSpPr>
        <p:spPr>
          <a:xfrm>
            <a:off x="859144" y="3060701"/>
            <a:ext cx="2467342" cy="646331"/>
          </a:xfrm>
          <a:prstGeom prst="rect">
            <a:avLst/>
          </a:prstGeom>
          <a:noFill/>
        </p:spPr>
        <p:txBody>
          <a:bodyPr wrap="none">
            <a:spAutoFit/>
          </a:bodyPr>
          <a:lstStyle/>
          <a:p>
            <a:pPr>
              <a:defRPr/>
            </a:pPr>
            <a:r>
              <a:rPr lang="en-US" sz="3600" kern="0" dirty="0">
                <a:solidFill>
                  <a:srgbClr val="F37021"/>
                </a:solidFill>
                <a:cs typeface="Arial" charset="0"/>
              </a:rPr>
              <a:t>Thank you.</a:t>
            </a:r>
          </a:p>
        </p:txBody>
      </p:sp>
    </p:spTree>
    <p:extLst>
      <p:ext uri="{BB962C8B-B14F-4D97-AF65-F5344CB8AC3E}">
        <p14:creationId xmlns:p14="http://schemas.microsoft.com/office/powerpoint/2010/main" val="231452700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00"/>
                                        <p:tgtEl>
                                          <p:spTgt spid="7"/>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00"/>
                                        <p:tgtEl>
                                          <p:spTgt spid="8"/>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00"/>
                                        <p:tgtEl>
                                          <p:spTgt spid="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700"/>
                                        <p:tgtEl>
                                          <p:spTgt spid="10"/>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00"/>
                                        <p:tgtEl>
                                          <p:spTgt spid="11"/>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700"/>
                                        <p:tgtEl>
                                          <p:spTgt spid="12"/>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700"/>
                                        <p:tgtEl>
                                          <p:spTgt spid="13"/>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00"/>
                                        <p:tgtEl>
                                          <p:spTgt spid="14"/>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00"/>
                                        <p:tgtEl>
                                          <p:spTgt spid="15"/>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
                                        </p:tgtEl>
                                        <p:attrNameLst>
                                          <p:attrName>ppt_x</p:attrName>
                                          <p:attrName>ppt_y</p:attrName>
                                        </p:attrNameLst>
                                      </p:cBhvr>
                                      <p:rCtr x="0" y="4600"/>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9"/>
                                        </p:tgtEl>
                                        <p:attrNameLst>
                                          <p:attrName>ppt_x</p:attrName>
                                          <p:attrName>ppt_y</p:attrName>
                                        </p:attrNameLst>
                                      </p:cBhvr>
                                      <p:rCtr x="0" y="5600"/>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11"/>
                                        </p:tgtEl>
                                        <p:attrNameLst>
                                          <p:attrName>ppt_x</p:attrName>
                                          <p:attrName>ppt_y</p:attrName>
                                        </p:attrNameLst>
                                      </p:cBhvr>
                                      <p:rCtr x="0" y="4600"/>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13"/>
                                        </p:tgtEl>
                                        <p:attrNameLst>
                                          <p:attrName>ppt_x</p:attrName>
                                          <p:attrName>ppt_y</p:attrName>
                                        </p:attrNameLst>
                                      </p:cBhvr>
                                      <p:rCtr x="0" y="5600"/>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15"/>
                                        </p:tgtEl>
                                        <p:attrNameLst>
                                          <p:attrName>ppt_x</p:attrName>
                                          <p:attrName>ppt_y</p:attrName>
                                        </p:attrNameLst>
                                      </p:cBhvr>
                                      <p:rCtr x="0" y="4600"/>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8"/>
                                        </p:tgtEl>
                                        <p:attrNameLst>
                                          <p:attrName>ppt_x</p:attrName>
                                          <p:attrName>ppt_y</p:attrName>
                                        </p:attrNameLst>
                                      </p:cBhvr>
                                      <p:rCtr x="0" y="-5400"/>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10"/>
                                        </p:tgtEl>
                                        <p:attrNameLst>
                                          <p:attrName>ppt_x</p:attrName>
                                          <p:attrName>ppt_y</p:attrName>
                                        </p:attrNameLst>
                                      </p:cBhvr>
                                      <p:rCtr x="0" y="-5400"/>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12"/>
                                        </p:tgtEl>
                                        <p:attrNameLst>
                                          <p:attrName>ppt_x</p:attrName>
                                          <p:attrName>ppt_y</p:attrName>
                                        </p:attrNameLst>
                                      </p:cBhvr>
                                      <p:rCtr x="0" y="-5400"/>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14"/>
                                        </p:tgtEl>
                                        <p:attrNameLst>
                                          <p:attrName>ppt_x</p:attrName>
                                          <p:attrName>ppt_y</p:attrName>
                                        </p:attrNameLst>
                                      </p:cBhvr>
                                      <p:rCtr x="0" y="-5400"/>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700"/>
                                        <p:tgtEl>
                                          <p:spTgt spid="4"/>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700"/>
                                        <p:tgtEl>
                                          <p:spTgt spid="2"/>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700"/>
                                        <p:tgtEl>
                                          <p:spTgt spid="6"/>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700"/>
                                        <p:tgtEl>
                                          <p:spTgt spid="3"/>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9_Segue Slide option 4">
    <p:spTree>
      <p:nvGrpSpPr>
        <p:cNvPr id="1" name=""/>
        <p:cNvGrpSpPr/>
        <p:nvPr/>
      </p:nvGrpSpPr>
      <p:grpSpPr>
        <a:xfrm>
          <a:off x="0" y="0"/>
          <a:ext cx="0" cy="0"/>
          <a:chOff x="0" y="0"/>
          <a:chExt cx="0" cy="0"/>
        </a:xfrm>
      </p:grpSpPr>
      <p:grpSp>
        <p:nvGrpSpPr>
          <p:cNvPr id="3" name="Group 17"/>
          <p:cNvGrpSpPr>
            <a:grpSpLocks/>
          </p:cNvGrpSpPr>
          <p:nvPr userDrawn="1"/>
        </p:nvGrpSpPr>
        <p:grpSpPr bwMode="auto">
          <a:xfrm>
            <a:off x="0" y="0"/>
            <a:ext cx="12188825" cy="6858000"/>
            <a:chOff x="0" y="0"/>
            <a:chExt cx="9144000" cy="6858000"/>
          </a:xfrm>
        </p:grpSpPr>
        <p:sp>
          <p:nvSpPr>
            <p:cNvPr id="4" name="Rectangle 3"/>
            <p:cNvSpPr/>
            <p:nvPr userDrawn="1"/>
          </p:nvSpPr>
          <p:spPr>
            <a:xfrm flipH="1">
              <a:off x="0" y="0"/>
              <a:ext cx="9144000" cy="6858000"/>
            </a:xfrm>
            <a:prstGeom prst="rect">
              <a:avLst/>
            </a:prstGeom>
            <a:gradFill flip="none" rotWithShape="1">
              <a:gsLst>
                <a:gs pos="0">
                  <a:schemeClr val="tx1">
                    <a:lumMod val="60000"/>
                    <a:lumOff val="40000"/>
                    <a:alpha val="50000"/>
                  </a:schemeClr>
                </a:gs>
                <a:gs pos="100000">
                  <a:srgbClr val="BCBDB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ndParaRPr>
            </a:p>
          </p:txBody>
        </p:sp>
        <p:sp>
          <p:nvSpPr>
            <p:cNvPr id="5" name="Rectangle 4"/>
            <p:cNvSpPr/>
            <p:nvPr userDrawn="1"/>
          </p:nvSpPr>
          <p:spPr>
            <a:xfrm>
              <a:off x="2771775" y="0"/>
              <a:ext cx="6372225" cy="4778375"/>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ndParaRPr>
            </a:p>
          </p:txBody>
        </p:sp>
        <p:sp>
          <p:nvSpPr>
            <p:cNvPr id="6" name="Rectangle 5"/>
            <p:cNvSpPr/>
            <p:nvPr userDrawn="1"/>
          </p:nvSpPr>
          <p:spPr>
            <a:xfrm>
              <a:off x="5219700" y="3694176"/>
              <a:ext cx="3924300" cy="3163823"/>
            </a:xfrm>
            <a:prstGeom prst="rect">
              <a:avLst/>
            </a:prstGeom>
            <a:gradFill flip="none" rotWithShape="1">
              <a:gsLst>
                <a:gs pos="20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ndParaRPr>
            </a:p>
          </p:txBody>
        </p:sp>
      </p:grpSp>
      <p:sp>
        <p:nvSpPr>
          <p:cNvPr id="7" name="Rectangle 6"/>
          <p:cNvSpPr/>
          <p:nvPr userDrawn="1"/>
        </p:nvSpPr>
        <p:spPr>
          <a:xfrm>
            <a:off x="0" y="0"/>
            <a:ext cx="12188825" cy="6858000"/>
          </a:xfrm>
          <a:prstGeom prst="rect">
            <a:avLst/>
          </a:prstGeom>
          <a:gradFill flip="none" rotWithShape="1">
            <a:gsLst>
              <a:gs pos="0">
                <a:schemeClr val="tx1">
                  <a:lumMod val="60000"/>
                  <a:lumOff val="40000"/>
                  <a:alpha val="50000"/>
                </a:schemeClr>
              </a:gs>
              <a:gs pos="100000">
                <a:srgbClr val="BCBDBC">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ndParaRPr>
          </a:p>
        </p:txBody>
      </p:sp>
      <p:sp>
        <p:nvSpPr>
          <p:cNvPr id="8" name="Rectangle 7"/>
          <p:cNvSpPr/>
          <p:nvPr userDrawn="1"/>
        </p:nvSpPr>
        <p:spPr>
          <a:xfrm>
            <a:off x="3694738" y="1"/>
            <a:ext cx="8494087" cy="4778375"/>
          </a:xfrm>
          <a:prstGeom prst="rect">
            <a:avLst/>
          </a:prstGeom>
          <a:gradFill flip="none" rotWithShape="1">
            <a:gsLst>
              <a:gs pos="0">
                <a:schemeClr val="bg1"/>
              </a:gs>
              <a:gs pos="100000">
                <a:schemeClr val="bg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ndParaRPr>
          </a:p>
        </p:txBody>
      </p:sp>
      <p:pic>
        <p:nvPicPr>
          <p:cNvPr id="9" name="Picture 21" descr="C:\Documents and Settings\alamers\Desktop\Cisco Live 2010\Supplied Artwork\Vendor Art &amp; Guidebook\Logos\CL11 Theme Logo\CL11 Theme Logo\PNG RGB Transparent\CL11_Theme_G2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62726" y="546100"/>
            <a:ext cx="2427184"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l="6511" r="2753" b="40855"/>
          <a:stretch>
            <a:fillRect/>
          </a:stretch>
        </p:blipFill>
        <p:spPr bwMode="auto">
          <a:xfrm>
            <a:off x="0" y="4622800"/>
            <a:ext cx="1218882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6957788" y="3694178"/>
            <a:ext cx="5231037" cy="3163823"/>
          </a:xfrm>
          <a:prstGeom prst="rect">
            <a:avLst/>
          </a:prstGeom>
          <a:gradFill flip="none" rotWithShape="1">
            <a:gsLst>
              <a:gs pos="45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ndParaRPr>
          </a:p>
        </p:txBody>
      </p:sp>
      <p:sp>
        <p:nvSpPr>
          <p:cNvPr id="2" name="Title 1"/>
          <p:cNvSpPr>
            <a:spLocks noGrp="1"/>
          </p:cNvSpPr>
          <p:nvPr>
            <p:ph type="title"/>
          </p:nvPr>
        </p:nvSpPr>
        <p:spPr>
          <a:xfrm>
            <a:off x="795660" y="2672719"/>
            <a:ext cx="10360501" cy="1362075"/>
          </a:xfrm>
        </p:spPr>
        <p:txBody>
          <a:bodyPr/>
          <a:lstStyle>
            <a:lvl1pPr algn="l">
              <a:defRPr sz="4000" b="1" cap="none"/>
            </a:lvl1pPr>
          </a:lstStyle>
          <a:p>
            <a:r>
              <a:rPr lang="en-US" smtClean="0"/>
              <a:t>Click to edit Master title style</a:t>
            </a:r>
            <a:endParaRPr lang="en-US" dirty="0"/>
          </a:p>
        </p:txBody>
      </p:sp>
    </p:spTree>
    <p:extLst>
      <p:ext uri="{BB962C8B-B14F-4D97-AF65-F5344CB8AC3E}">
        <p14:creationId xmlns:p14="http://schemas.microsoft.com/office/powerpoint/2010/main" val="1977084253"/>
      </p:ext>
    </p:extLst>
  </p:cSld>
  <p:clrMapOvr>
    <a:masterClrMapping/>
  </p:clrMapOvr>
  <p:transition xmlns:p14="http://schemas.microsoft.com/office/powerpoint/2010/mai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4" name="Picture 12"/>
          <p:cNvPicPr>
            <a:picLocks noChangeAspect="1" noChangeArrowheads="1"/>
          </p:cNvPicPr>
          <p:nvPr userDrawn="1"/>
        </p:nvPicPr>
        <p:blipFill>
          <a:blip r:embed="rId2">
            <a:extLst>
              <a:ext uri="{28A0092B-C50C-407E-A947-70E740481C1C}">
                <a14:useLocalDpi xmlns:a14="http://schemas.microsoft.com/office/drawing/2010/main" val="0"/>
              </a:ext>
            </a:extLst>
          </a:blip>
          <a:srcRect l="9564" t="22044" r="1051"/>
          <a:stretch>
            <a:fillRect/>
          </a:stretch>
        </p:blipFill>
        <p:spPr bwMode="auto">
          <a:xfrm>
            <a:off x="0" y="0"/>
            <a:ext cx="1218882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227457" y="1993900"/>
            <a:ext cx="3961368" cy="4864100"/>
          </a:xfrm>
          <a:prstGeom prst="rect">
            <a:avLst/>
          </a:prstGeom>
          <a:gradFill flip="none" rotWithShape="1">
            <a:gsLst>
              <a:gs pos="20000">
                <a:schemeClr val="bg1"/>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sp>
        <p:nvSpPr>
          <p:cNvPr id="6" name="Rectangle 5"/>
          <p:cNvSpPr/>
          <p:nvPr userDrawn="1"/>
        </p:nvSpPr>
        <p:spPr>
          <a:xfrm rot="16200000">
            <a:off x="5289550" y="-5289550"/>
            <a:ext cx="1609725" cy="12188825"/>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srgbClr val="FFFFFF"/>
              </a:solidFill>
            </a:endParaRPr>
          </a:p>
        </p:txBody>
      </p:sp>
      <p:cxnSp>
        <p:nvCxnSpPr>
          <p:cNvPr id="7" name="Straight Connector 6"/>
          <p:cNvCxnSpPr/>
          <p:nvPr userDrawn="1"/>
        </p:nvCxnSpPr>
        <p:spPr>
          <a:xfrm>
            <a:off x="609441" y="1193800"/>
            <a:ext cx="10969943" cy="1588"/>
          </a:xfrm>
          <a:prstGeom prst="line">
            <a:avLst/>
          </a:prstGeom>
          <a:ln w="3175">
            <a:solidFill>
              <a:srgbClr val="BCBDB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09441" y="1465728"/>
            <a:ext cx="10969943" cy="4525963"/>
          </a:xfrm>
        </p:spPr>
        <p:txBody>
          <a:bodyPr/>
          <a:lstStyle>
            <a:lvl1pPr>
              <a:spcBef>
                <a:spcPts val="1200"/>
              </a:spcBef>
              <a:defRPr sz="2000"/>
            </a:lvl1pPr>
            <a:lvl2pPr>
              <a:spcBef>
                <a:spcPts val="1200"/>
              </a:spcBef>
              <a:defRPr sz="1600"/>
            </a:lvl2pPr>
            <a:lvl3pPr>
              <a:spcBef>
                <a:spcPts val="1200"/>
              </a:spcBef>
              <a:defRPr/>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Rectangle 7"/>
          <p:cNvSpPr>
            <a:spLocks noChangeArrowheads="1"/>
          </p:cNvSpPr>
          <p:nvPr userDrawn="1"/>
        </p:nvSpPr>
        <p:spPr bwMode="ltGray">
          <a:xfrm>
            <a:off x="11563276" y="6624363"/>
            <a:ext cx="322946" cy="236812"/>
          </a:xfrm>
          <a:prstGeom prst="rect">
            <a:avLst/>
          </a:prstGeom>
          <a:noFill/>
          <a:ln w="9525" algn="ctr">
            <a:noFill/>
            <a:miter lim="800000"/>
            <a:headEnd/>
            <a:tailEnd/>
          </a:ln>
          <a:effectLst/>
        </p:spPr>
        <p:txBody>
          <a:bodyPr wrap="none" lIns="82124" tIns="41061" rIns="82124" bIns="41061" anchor="b">
            <a:spAutoFit/>
          </a:bodyPr>
          <a:lstStyle/>
          <a:p>
            <a:pPr algn="r" defTabSz="814388" fontAlgn="base">
              <a:spcBef>
                <a:spcPct val="0"/>
              </a:spcBef>
              <a:spcAft>
                <a:spcPct val="0"/>
              </a:spcAft>
              <a:defRPr/>
            </a:pPr>
            <a:fld id="{6DD5E6A1-A212-4F8C-8155-7A9D00237ED6}" type="slidenum">
              <a:rPr lang="en-US" sz="1000">
                <a:solidFill>
                  <a:srgbClr val="8E8E95"/>
                </a:solidFill>
                <a:cs typeface="Arial" charset="0"/>
              </a:rPr>
              <a:pPr algn="r" defTabSz="814388" fontAlgn="base">
                <a:spcBef>
                  <a:spcPct val="0"/>
                </a:spcBef>
                <a:spcAft>
                  <a:spcPct val="0"/>
                </a:spcAft>
                <a:defRPr/>
              </a:pPr>
              <a:t>‹#›</a:t>
            </a:fld>
            <a:endParaRPr lang="en-US" sz="1000" dirty="0">
              <a:solidFill>
                <a:srgbClr val="8E8E95"/>
              </a:solidFill>
              <a:cs typeface="Arial" charset="0"/>
            </a:endParaRPr>
          </a:p>
        </p:txBody>
      </p:sp>
    </p:spTree>
    <p:extLst>
      <p:ext uri="{BB962C8B-B14F-4D97-AF65-F5344CB8AC3E}">
        <p14:creationId xmlns:p14="http://schemas.microsoft.com/office/powerpoint/2010/main" val="1419377363"/>
      </p:ext>
    </p:extLst>
  </p:cSld>
  <p:clrMapOvr>
    <a:masterClrMapping/>
  </p:clrMapOvr>
  <p:transition xmlns:p14="http://schemas.microsoft.com/office/powerpoint/2010/main">
    <p:wipe dir="r"/>
  </p:transition>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theme" Target="../theme/theme10.xml"/><Relationship Id="rId1" Type="http://schemas.openxmlformats.org/officeDocument/2006/relationships/slideLayout" Target="../slideLayouts/slideLayout221.xml"/><Relationship Id="rId2" Type="http://schemas.openxmlformats.org/officeDocument/2006/relationships/slideLayout" Target="../slideLayouts/slideLayout22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238.xml"/><Relationship Id="rId12" Type="http://schemas.openxmlformats.org/officeDocument/2006/relationships/theme" Target="../theme/theme11.xml"/><Relationship Id="rId1" Type="http://schemas.openxmlformats.org/officeDocument/2006/relationships/slideLayout" Target="../slideLayouts/slideLayout228.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249.xml"/><Relationship Id="rId12" Type="http://schemas.openxmlformats.org/officeDocument/2006/relationships/theme" Target="../theme/theme12.xml"/><Relationship Id="rId1" Type="http://schemas.openxmlformats.org/officeDocument/2006/relationships/slideLayout" Target="../slideLayouts/slideLayout239.xml"/><Relationship Id="rId2" Type="http://schemas.openxmlformats.org/officeDocument/2006/relationships/slideLayout" Target="../slideLayouts/slideLayout240.xml"/><Relationship Id="rId3" Type="http://schemas.openxmlformats.org/officeDocument/2006/relationships/slideLayout" Target="../slideLayouts/slideLayout241.xml"/><Relationship Id="rId4" Type="http://schemas.openxmlformats.org/officeDocument/2006/relationships/slideLayout" Target="../slideLayouts/slideLayout242.xml"/><Relationship Id="rId5" Type="http://schemas.openxmlformats.org/officeDocument/2006/relationships/slideLayout" Target="../slideLayouts/slideLayout243.xml"/><Relationship Id="rId6" Type="http://schemas.openxmlformats.org/officeDocument/2006/relationships/slideLayout" Target="../slideLayouts/slideLayout244.xml"/><Relationship Id="rId7" Type="http://schemas.openxmlformats.org/officeDocument/2006/relationships/slideLayout" Target="../slideLayouts/slideLayout245.xml"/><Relationship Id="rId8" Type="http://schemas.openxmlformats.org/officeDocument/2006/relationships/slideLayout" Target="../slideLayouts/slideLayout246.xml"/><Relationship Id="rId9" Type="http://schemas.openxmlformats.org/officeDocument/2006/relationships/slideLayout" Target="../slideLayouts/slideLayout247.xml"/><Relationship Id="rId10" Type="http://schemas.openxmlformats.org/officeDocument/2006/relationships/slideLayout" Target="../slideLayouts/slideLayout24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260.xml"/><Relationship Id="rId12" Type="http://schemas.openxmlformats.org/officeDocument/2006/relationships/theme" Target="../theme/theme13.xml"/><Relationship Id="rId1" Type="http://schemas.openxmlformats.org/officeDocument/2006/relationships/slideLayout" Target="../slideLayouts/slideLayout250.xml"/><Relationship Id="rId2" Type="http://schemas.openxmlformats.org/officeDocument/2006/relationships/slideLayout" Target="../slideLayouts/slideLayout251.xml"/><Relationship Id="rId3" Type="http://schemas.openxmlformats.org/officeDocument/2006/relationships/slideLayout" Target="../slideLayouts/slideLayout252.xml"/><Relationship Id="rId4" Type="http://schemas.openxmlformats.org/officeDocument/2006/relationships/slideLayout" Target="../slideLayouts/slideLayout253.xml"/><Relationship Id="rId5" Type="http://schemas.openxmlformats.org/officeDocument/2006/relationships/slideLayout" Target="../slideLayouts/slideLayout254.xml"/><Relationship Id="rId6" Type="http://schemas.openxmlformats.org/officeDocument/2006/relationships/slideLayout" Target="../slideLayouts/slideLayout255.xml"/><Relationship Id="rId7" Type="http://schemas.openxmlformats.org/officeDocument/2006/relationships/slideLayout" Target="../slideLayouts/slideLayout256.xml"/><Relationship Id="rId8" Type="http://schemas.openxmlformats.org/officeDocument/2006/relationships/slideLayout" Target="../slideLayouts/slideLayout257.xml"/><Relationship Id="rId9" Type="http://schemas.openxmlformats.org/officeDocument/2006/relationships/slideLayout" Target="../slideLayouts/slideLayout258.xml"/><Relationship Id="rId10" Type="http://schemas.openxmlformats.org/officeDocument/2006/relationships/slideLayout" Target="../slideLayouts/slideLayout25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14.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theme" Target="../theme/theme15.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293.xml"/><Relationship Id="rId12" Type="http://schemas.openxmlformats.org/officeDocument/2006/relationships/theme" Target="../theme/theme16.xml"/><Relationship Id="rId1" Type="http://schemas.openxmlformats.org/officeDocument/2006/relationships/slideLayout" Target="../slideLayouts/slideLayout283.xml"/><Relationship Id="rId2" Type="http://schemas.openxmlformats.org/officeDocument/2006/relationships/slideLayout" Target="../slideLayouts/slideLayout284.xml"/><Relationship Id="rId3" Type="http://schemas.openxmlformats.org/officeDocument/2006/relationships/slideLayout" Target="../slideLayouts/slideLayout285.xml"/><Relationship Id="rId4" Type="http://schemas.openxmlformats.org/officeDocument/2006/relationships/slideLayout" Target="../slideLayouts/slideLayout286.xml"/><Relationship Id="rId5" Type="http://schemas.openxmlformats.org/officeDocument/2006/relationships/slideLayout" Target="../slideLayouts/slideLayout287.xml"/><Relationship Id="rId6" Type="http://schemas.openxmlformats.org/officeDocument/2006/relationships/slideLayout" Target="../slideLayouts/slideLayout288.xml"/><Relationship Id="rId7" Type="http://schemas.openxmlformats.org/officeDocument/2006/relationships/slideLayout" Target="../slideLayouts/slideLayout289.xml"/><Relationship Id="rId8" Type="http://schemas.openxmlformats.org/officeDocument/2006/relationships/slideLayout" Target="../slideLayouts/slideLayout290.xml"/><Relationship Id="rId9" Type="http://schemas.openxmlformats.org/officeDocument/2006/relationships/slideLayout" Target="../slideLayouts/slideLayout291.xml"/><Relationship Id="rId10" Type="http://schemas.openxmlformats.org/officeDocument/2006/relationships/slideLayout" Target="../slideLayouts/slideLayout29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304.xml"/><Relationship Id="rId12" Type="http://schemas.openxmlformats.org/officeDocument/2006/relationships/theme" Target="../theme/theme17.xml"/><Relationship Id="rId1" Type="http://schemas.openxmlformats.org/officeDocument/2006/relationships/slideLayout" Target="../slideLayouts/slideLayout294.xml"/><Relationship Id="rId2" Type="http://schemas.openxmlformats.org/officeDocument/2006/relationships/slideLayout" Target="../slideLayouts/slideLayout295.xml"/><Relationship Id="rId3" Type="http://schemas.openxmlformats.org/officeDocument/2006/relationships/slideLayout" Target="../slideLayouts/slideLayout296.xml"/><Relationship Id="rId4" Type="http://schemas.openxmlformats.org/officeDocument/2006/relationships/slideLayout" Target="../slideLayouts/slideLayout297.xml"/><Relationship Id="rId5" Type="http://schemas.openxmlformats.org/officeDocument/2006/relationships/slideLayout" Target="../slideLayouts/slideLayout298.xml"/><Relationship Id="rId6" Type="http://schemas.openxmlformats.org/officeDocument/2006/relationships/slideLayout" Target="../slideLayouts/slideLayout299.xml"/><Relationship Id="rId7" Type="http://schemas.openxmlformats.org/officeDocument/2006/relationships/slideLayout" Target="../slideLayouts/slideLayout300.xml"/><Relationship Id="rId8" Type="http://schemas.openxmlformats.org/officeDocument/2006/relationships/slideLayout" Target="../slideLayouts/slideLayout301.xml"/><Relationship Id="rId9" Type="http://schemas.openxmlformats.org/officeDocument/2006/relationships/slideLayout" Target="../slideLayouts/slideLayout302.xml"/><Relationship Id="rId10" Type="http://schemas.openxmlformats.org/officeDocument/2006/relationships/slideLayout" Target="../slideLayouts/slideLayout30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315.xml"/><Relationship Id="rId12" Type="http://schemas.openxmlformats.org/officeDocument/2006/relationships/slideLayout" Target="../slideLayouts/slideLayout316.xml"/><Relationship Id="rId13" Type="http://schemas.openxmlformats.org/officeDocument/2006/relationships/theme" Target="../theme/theme18.xml"/><Relationship Id="rId1" Type="http://schemas.openxmlformats.org/officeDocument/2006/relationships/slideLayout" Target="../slideLayouts/slideLayout305.xml"/><Relationship Id="rId2" Type="http://schemas.openxmlformats.org/officeDocument/2006/relationships/slideLayout" Target="../slideLayouts/slideLayout306.xml"/><Relationship Id="rId3" Type="http://schemas.openxmlformats.org/officeDocument/2006/relationships/slideLayout" Target="../slideLayouts/slideLayout307.xml"/><Relationship Id="rId4" Type="http://schemas.openxmlformats.org/officeDocument/2006/relationships/slideLayout" Target="../slideLayouts/slideLayout308.xml"/><Relationship Id="rId5" Type="http://schemas.openxmlformats.org/officeDocument/2006/relationships/slideLayout" Target="../slideLayouts/slideLayout309.xml"/><Relationship Id="rId6" Type="http://schemas.openxmlformats.org/officeDocument/2006/relationships/slideLayout" Target="../slideLayouts/slideLayout310.xml"/><Relationship Id="rId7" Type="http://schemas.openxmlformats.org/officeDocument/2006/relationships/slideLayout" Target="../slideLayouts/slideLayout311.xml"/><Relationship Id="rId8" Type="http://schemas.openxmlformats.org/officeDocument/2006/relationships/slideLayout" Target="../slideLayouts/slideLayout312.xml"/><Relationship Id="rId9" Type="http://schemas.openxmlformats.org/officeDocument/2006/relationships/slideLayout" Target="../slideLayouts/slideLayout313.xml"/><Relationship Id="rId10" Type="http://schemas.openxmlformats.org/officeDocument/2006/relationships/slideLayout" Target="../slideLayouts/slideLayout314.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327.xml"/><Relationship Id="rId12" Type="http://schemas.openxmlformats.org/officeDocument/2006/relationships/theme" Target="../theme/theme19.xml"/><Relationship Id="rId1" Type="http://schemas.openxmlformats.org/officeDocument/2006/relationships/slideLayout" Target="../slideLayouts/slideLayout317.xml"/><Relationship Id="rId2" Type="http://schemas.openxmlformats.org/officeDocument/2006/relationships/slideLayout" Target="../slideLayouts/slideLayout318.xml"/><Relationship Id="rId3" Type="http://schemas.openxmlformats.org/officeDocument/2006/relationships/slideLayout" Target="../slideLayouts/slideLayout319.xml"/><Relationship Id="rId4" Type="http://schemas.openxmlformats.org/officeDocument/2006/relationships/slideLayout" Target="../slideLayouts/slideLayout320.xml"/><Relationship Id="rId5" Type="http://schemas.openxmlformats.org/officeDocument/2006/relationships/slideLayout" Target="../slideLayouts/slideLayout321.xml"/><Relationship Id="rId6" Type="http://schemas.openxmlformats.org/officeDocument/2006/relationships/slideLayout" Target="../slideLayouts/slideLayout322.xml"/><Relationship Id="rId7" Type="http://schemas.openxmlformats.org/officeDocument/2006/relationships/slideLayout" Target="../slideLayouts/slideLayout323.xml"/><Relationship Id="rId8" Type="http://schemas.openxmlformats.org/officeDocument/2006/relationships/slideLayout" Target="../slideLayouts/slideLayout324.xml"/><Relationship Id="rId9" Type="http://schemas.openxmlformats.org/officeDocument/2006/relationships/slideLayout" Target="../slideLayouts/slideLayout325.xml"/><Relationship Id="rId10" Type="http://schemas.openxmlformats.org/officeDocument/2006/relationships/slideLayout" Target="../slideLayouts/slideLayout32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2.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338.xml"/><Relationship Id="rId12" Type="http://schemas.openxmlformats.org/officeDocument/2006/relationships/slideLayout" Target="../slideLayouts/slideLayout339.xml"/><Relationship Id="rId13" Type="http://schemas.openxmlformats.org/officeDocument/2006/relationships/slideLayout" Target="../slideLayouts/slideLayout340.xml"/><Relationship Id="rId14" Type="http://schemas.openxmlformats.org/officeDocument/2006/relationships/theme" Target="../theme/theme20.xml"/><Relationship Id="rId1" Type="http://schemas.openxmlformats.org/officeDocument/2006/relationships/slideLayout" Target="../slideLayouts/slideLayout328.xml"/><Relationship Id="rId2" Type="http://schemas.openxmlformats.org/officeDocument/2006/relationships/slideLayout" Target="../slideLayouts/slideLayout329.xml"/><Relationship Id="rId3" Type="http://schemas.openxmlformats.org/officeDocument/2006/relationships/slideLayout" Target="../slideLayouts/slideLayout330.xml"/><Relationship Id="rId4" Type="http://schemas.openxmlformats.org/officeDocument/2006/relationships/slideLayout" Target="../slideLayouts/slideLayout331.xml"/><Relationship Id="rId5" Type="http://schemas.openxmlformats.org/officeDocument/2006/relationships/slideLayout" Target="../slideLayouts/slideLayout332.xml"/><Relationship Id="rId6" Type="http://schemas.openxmlformats.org/officeDocument/2006/relationships/slideLayout" Target="../slideLayouts/slideLayout333.xml"/><Relationship Id="rId7" Type="http://schemas.openxmlformats.org/officeDocument/2006/relationships/slideLayout" Target="../slideLayouts/slideLayout334.xml"/><Relationship Id="rId8" Type="http://schemas.openxmlformats.org/officeDocument/2006/relationships/slideLayout" Target="../slideLayouts/slideLayout335.xml"/><Relationship Id="rId9" Type="http://schemas.openxmlformats.org/officeDocument/2006/relationships/slideLayout" Target="../slideLayouts/slideLayout336.xml"/><Relationship Id="rId10" Type="http://schemas.openxmlformats.org/officeDocument/2006/relationships/slideLayout" Target="../slideLayouts/slideLayout337.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351.xml"/><Relationship Id="rId12" Type="http://schemas.openxmlformats.org/officeDocument/2006/relationships/theme" Target="../theme/theme21.xml"/><Relationship Id="rId1" Type="http://schemas.openxmlformats.org/officeDocument/2006/relationships/slideLayout" Target="../slideLayouts/slideLayout341.xml"/><Relationship Id="rId2" Type="http://schemas.openxmlformats.org/officeDocument/2006/relationships/slideLayout" Target="../slideLayouts/slideLayout342.xml"/><Relationship Id="rId3" Type="http://schemas.openxmlformats.org/officeDocument/2006/relationships/slideLayout" Target="../slideLayouts/slideLayout343.xml"/><Relationship Id="rId4" Type="http://schemas.openxmlformats.org/officeDocument/2006/relationships/slideLayout" Target="../slideLayouts/slideLayout344.xml"/><Relationship Id="rId5" Type="http://schemas.openxmlformats.org/officeDocument/2006/relationships/slideLayout" Target="../slideLayouts/slideLayout345.xml"/><Relationship Id="rId6" Type="http://schemas.openxmlformats.org/officeDocument/2006/relationships/slideLayout" Target="../slideLayouts/slideLayout346.xml"/><Relationship Id="rId7" Type="http://schemas.openxmlformats.org/officeDocument/2006/relationships/slideLayout" Target="../slideLayouts/slideLayout347.xml"/><Relationship Id="rId8" Type="http://schemas.openxmlformats.org/officeDocument/2006/relationships/slideLayout" Target="../slideLayouts/slideLayout348.xml"/><Relationship Id="rId9" Type="http://schemas.openxmlformats.org/officeDocument/2006/relationships/slideLayout" Target="../slideLayouts/slideLayout349.xml"/><Relationship Id="rId10" Type="http://schemas.openxmlformats.org/officeDocument/2006/relationships/slideLayout" Target="../slideLayouts/slideLayout350.xml"/></Relationships>
</file>

<file path=ppt/slideMasters/_rels/slideMaster22.xml.rels><?xml version="1.0" encoding="UTF-8" standalone="yes"?>
<Relationships xmlns="http://schemas.openxmlformats.org/package/2006/relationships"><Relationship Id="rId20" Type="http://schemas.openxmlformats.org/officeDocument/2006/relationships/slideLayout" Target="../slideLayouts/slideLayout371.xml"/><Relationship Id="rId21" Type="http://schemas.openxmlformats.org/officeDocument/2006/relationships/slideLayout" Target="../slideLayouts/slideLayout372.xml"/><Relationship Id="rId22" Type="http://schemas.openxmlformats.org/officeDocument/2006/relationships/slideLayout" Target="../slideLayouts/slideLayout373.xml"/><Relationship Id="rId23" Type="http://schemas.openxmlformats.org/officeDocument/2006/relationships/slideLayout" Target="../slideLayouts/slideLayout374.xml"/><Relationship Id="rId24" Type="http://schemas.openxmlformats.org/officeDocument/2006/relationships/slideLayout" Target="../slideLayouts/slideLayout375.xml"/><Relationship Id="rId25" Type="http://schemas.openxmlformats.org/officeDocument/2006/relationships/slideLayout" Target="../slideLayouts/slideLayout376.xml"/><Relationship Id="rId26" Type="http://schemas.openxmlformats.org/officeDocument/2006/relationships/slideLayout" Target="../slideLayouts/slideLayout377.xml"/><Relationship Id="rId27" Type="http://schemas.openxmlformats.org/officeDocument/2006/relationships/slideLayout" Target="../slideLayouts/slideLayout378.xml"/><Relationship Id="rId28" Type="http://schemas.openxmlformats.org/officeDocument/2006/relationships/slideLayout" Target="../slideLayouts/slideLayout379.xml"/><Relationship Id="rId29" Type="http://schemas.openxmlformats.org/officeDocument/2006/relationships/slideLayout" Target="../slideLayouts/slideLayout380.xml"/><Relationship Id="rId1" Type="http://schemas.openxmlformats.org/officeDocument/2006/relationships/slideLayout" Target="../slideLayouts/slideLayout352.xml"/><Relationship Id="rId2" Type="http://schemas.openxmlformats.org/officeDocument/2006/relationships/slideLayout" Target="../slideLayouts/slideLayout353.xml"/><Relationship Id="rId3" Type="http://schemas.openxmlformats.org/officeDocument/2006/relationships/slideLayout" Target="../slideLayouts/slideLayout354.xml"/><Relationship Id="rId4" Type="http://schemas.openxmlformats.org/officeDocument/2006/relationships/slideLayout" Target="../slideLayouts/slideLayout355.xml"/><Relationship Id="rId5" Type="http://schemas.openxmlformats.org/officeDocument/2006/relationships/slideLayout" Target="../slideLayouts/slideLayout356.xml"/><Relationship Id="rId30" Type="http://schemas.openxmlformats.org/officeDocument/2006/relationships/slideLayout" Target="../slideLayouts/slideLayout381.xml"/><Relationship Id="rId31" Type="http://schemas.openxmlformats.org/officeDocument/2006/relationships/slideLayout" Target="../slideLayouts/slideLayout382.xml"/><Relationship Id="rId32" Type="http://schemas.openxmlformats.org/officeDocument/2006/relationships/slideLayout" Target="../slideLayouts/slideLayout383.xml"/><Relationship Id="rId9" Type="http://schemas.openxmlformats.org/officeDocument/2006/relationships/slideLayout" Target="../slideLayouts/slideLayout360.xml"/><Relationship Id="rId6" Type="http://schemas.openxmlformats.org/officeDocument/2006/relationships/slideLayout" Target="../slideLayouts/slideLayout357.xml"/><Relationship Id="rId7" Type="http://schemas.openxmlformats.org/officeDocument/2006/relationships/slideLayout" Target="../slideLayouts/slideLayout358.xml"/><Relationship Id="rId8" Type="http://schemas.openxmlformats.org/officeDocument/2006/relationships/slideLayout" Target="../slideLayouts/slideLayout359.xml"/><Relationship Id="rId33" Type="http://schemas.openxmlformats.org/officeDocument/2006/relationships/slideLayout" Target="../slideLayouts/slideLayout384.xml"/><Relationship Id="rId34" Type="http://schemas.openxmlformats.org/officeDocument/2006/relationships/slideLayout" Target="../slideLayouts/slideLayout385.xml"/><Relationship Id="rId35" Type="http://schemas.openxmlformats.org/officeDocument/2006/relationships/slideLayout" Target="../slideLayouts/slideLayout386.xml"/><Relationship Id="rId36" Type="http://schemas.openxmlformats.org/officeDocument/2006/relationships/slideLayout" Target="../slideLayouts/slideLayout387.xml"/><Relationship Id="rId10" Type="http://schemas.openxmlformats.org/officeDocument/2006/relationships/slideLayout" Target="../slideLayouts/slideLayout361.xml"/><Relationship Id="rId11" Type="http://schemas.openxmlformats.org/officeDocument/2006/relationships/slideLayout" Target="../slideLayouts/slideLayout362.xml"/><Relationship Id="rId12" Type="http://schemas.openxmlformats.org/officeDocument/2006/relationships/slideLayout" Target="../slideLayouts/slideLayout363.xml"/><Relationship Id="rId13" Type="http://schemas.openxmlformats.org/officeDocument/2006/relationships/slideLayout" Target="../slideLayouts/slideLayout364.xml"/><Relationship Id="rId14" Type="http://schemas.openxmlformats.org/officeDocument/2006/relationships/slideLayout" Target="../slideLayouts/slideLayout365.xml"/><Relationship Id="rId15" Type="http://schemas.openxmlformats.org/officeDocument/2006/relationships/slideLayout" Target="../slideLayouts/slideLayout366.xml"/><Relationship Id="rId16" Type="http://schemas.openxmlformats.org/officeDocument/2006/relationships/slideLayout" Target="../slideLayouts/slideLayout367.xml"/><Relationship Id="rId17" Type="http://schemas.openxmlformats.org/officeDocument/2006/relationships/slideLayout" Target="../slideLayouts/slideLayout368.xml"/><Relationship Id="rId18" Type="http://schemas.openxmlformats.org/officeDocument/2006/relationships/slideLayout" Target="../slideLayouts/slideLayout369.xml"/><Relationship Id="rId19" Type="http://schemas.openxmlformats.org/officeDocument/2006/relationships/slideLayout" Target="../slideLayouts/slideLayout370.xml"/><Relationship Id="rId37" Type="http://schemas.openxmlformats.org/officeDocument/2006/relationships/slideLayout" Target="../slideLayouts/slideLayout388.xml"/><Relationship Id="rId38" Type="http://schemas.openxmlformats.org/officeDocument/2006/relationships/slideLayout" Target="../slideLayouts/slideLayout389.xml"/><Relationship Id="rId39" Type="http://schemas.openxmlformats.org/officeDocument/2006/relationships/slideLayout" Target="../slideLayouts/slideLayout390.xml"/><Relationship Id="rId40" Type="http://schemas.openxmlformats.org/officeDocument/2006/relationships/slideLayout" Target="../slideLayouts/slideLayout391.xml"/><Relationship Id="rId41" Type="http://schemas.openxmlformats.org/officeDocument/2006/relationships/slideLayout" Target="../slideLayouts/slideLayout392.xml"/><Relationship Id="rId4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0" Type="http://schemas.openxmlformats.org/officeDocument/2006/relationships/slideLayout" Target="../slideLayouts/slideLayout412.xml"/><Relationship Id="rId21" Type="http://schemas.openxmlformats.org/officeDocument/2006/relationships/slideLayout" Target="../slideLayouts/slideLayout413.xml"/><Relationship Id="rId22" Type="http://schemas.openxmlformats.org/officeDocument/2006/relationships/slideLayout" Target="../slideLayouts/slideLayout414.xml"/><Relationship Id="rId23" Type="http://schemas.openxmlformats.org/officeDocument/2006/relationships/slideLayout" Target="../slideLayouts/slideLayout415.xml"/><Relationship Id="rId24" Type="http://schemas.openxmlformats.org/officeDocument/2006/relationships/slideLayout" Target="../slideLayouts/slideLayout416.xml"/><Relationship Id="rId25" Type="http://schemas.openxmlformats.org/officeDocument/2006/relationships/slideLayout" Target="../slideLayouts/slideLayout417.xml"/><Relationship Id="rId26" Type="http://schemas.openxmlformats.org/officeDocument/2006/relationships/slideLayout" Target="../slideLayouts/slideLayout418.xml"/><Relationship Id="rId27" Type="http://schemas.openxmlformats.org/officeDocument/2006/relationships/slideLayout" Target="../slideLayouts/slideLayout419.xml"/><Relationship Id="rId28" Type="http://schemas.openxmlformats.org/officeDocument/2006/relationships/slideLayout" Target="../slideLayouts/slideLayout420.xml"/><Relationship Id="rId29" Type="http://schemas.openxmlformats.org/officeDocument/2006/relationships/slideLayout" Target="../slideLayouts/slideLayout421.xml"/><Relationship Id="rId1" Type="http://schemas.openxmlformats.org/officeDocument/2006/relationships/slideLayout" Target="../slideLayouts/slideLayout393.xml"/><Relationship Id="rId2" Type="http://schemas.openxmlformats.org/officeDocument/2006/relationships/slideLayout" Target="../slideLayouts/slideLayout394.xml"/><Relationship Id="rId3" Type="http://schemas.openxmlformats.org/officeDocument/2006/relationships/slideLayout" Target="../slideLayouts/slideLayout395.xml"/><Relationship Id="rId4" Type="http://schemas.openxmlformats.org/officeDocument/2006/relationships/slideLayout" Target="../slideLayouts/slideLayout396.xml"/><Relationship Id="rId5" Type="http://schemas.openxmlformats.org/officeDocument/2006/relationships/slideLayout" Target="../slideLayouts/slideLayout397.xml"/><Relationship Id="rId30" Type="http://schemas.openxmlformats.org/officeDocument/2006/relationships/slideLayout" Target="../slideLayouts/slideLayout422.xml"/><Relationship Id="rId31" Type="http://schemas.openxmlformats.org/officeDocument/2006/relationships/slideLayout" Target="../slideLayouts/slideLayout423.xml"/><Relationship Id="rId32" Type="http://schemas.openxmlformats.org/officeDocument/2006/relationships/slideLayout" Target="../slideLayouts/slideLayout424.xml"/><Relationship Id="rId9" Type="http://schemas.openxmlformats.org/officeDocument/2006/relationships/slideLayout" Target="../slideLayouts/slideLayout401.xml"/><Relationship Id="rId6" Type="http://schemas.openxmlformats.org/officeDocument/2006/relationships/slideLayout" Target="../slideLayouts/slideLayout398.xml"/><Relationship Id="rId7" Type="http://schemas.openxmlformats.org/officeDocument/2006/relationships/slideLayout" Target="../slideLayouts/slideLayout399.xml"/><Relationship Id="rId8" Type="http://schemas.openxmlformats.org/officeDocument/2006/relationships/slideLayout" Target="../slideLayouts/slideLayout400.xml"/><Relationship Id="rId33" Type="http://schemas.openxmlformats.org/officeDocument/2006/relationships/slideLayout" Target="../slideLayouts/slideLayout425.xml"/><Relationship Id="rId34" Type="http://schemas.openxmlformats.org/officeDocument/2006/relationships/slideLayout" Target="../slideLayouts/slideLayout426.xml"/><Relationship Id="rId35" Type="http://schemas.openxmlformats.org/officeDocument/2006/relationships/slideLayout" Target="../slideLayouts/slideLayout427.xml"/><Relationship Id="rId36" Type="http://schemas.openxmlformats.org/officeDocument/2006/relationships/slideLayout" Target="../slideLayouts/slideLayout428.xml"/><Relationship Id="rId10" Type="http://schemas.openxmlformats.org/officeDocument/2006/relationships/slideLayout" Target="../slideLayouts/slideLayout402.xml"/><Relationship Id="rId11" Type="http://schemas.openxmlformats.org/officeDocument/2006/relationships/slideLayout" Target="../slideLayouts/slideLayout403.xml"/><Relationship Id="rId12" Type="http://schemas.openxmlformats.org/officeDocument/2006/relationships/slideLayout" Target="../slideLayouts/slideLayout404.xml"/><Relationship Id="rId13" Type="http://schemas.openxmlformats.org/officeDocument/2006/relationships/slideLayout" Target="../slideLayouts/slideLayout405.xml"/><Relationship Id="rId14" Type="http://schemas.openxmlformats.org/officeDocument/2006/relationships/slideLayout" Target="../slideLayouts/slideLayout406.xml"/><Relationship Id="rId15" Type="http://schemas.openxmlformats.org/officeDocument/2006/relationships/slideLayout" Target="../slideLayouts/slideLayout407.xml"/><Relationship Id="rId16" Type="http://schemas.openxmlformats.org/officeDocument/2006/relationships/slideLayout" Target="../slideLayouts/slideLayout408.xml"/><Relationship Id="rId17" Type="http://schemas.openxmlformats.org/officeDocument/2006/relationships/slideLayout" Target="../slideLayouts/slideLayout409.xml"/><Relationship Id="rId18" Type="http://schemas.openxmlformats.org/officeDocument/2006/relationships/slideLayout" Target="../slideLayouts/slideLayout410.xml"/><Relationship Id="rId19" Type="http://schemas.openxmlformats.org/officeDocument/2006/relationships/slideLayout" Target="../slideLayouts/slideLayout411.xml"/><Relationship Id="rId37" Type="http://schemas.openxmlformats.org/officeDocument/2006/relationships/slideLayout" Target="../slideLayouts/slideLayout429.xml"/><Relationship Id="rId38" Type="http://schemas.openxmlformats.org/officeDocument/2006/relationships/slideLayout" Target="../slideLayouts/slideLayout430.xml"/><Relationship Id="rId39" Type="http://schemas.openxmlformats.org/officeDocument/2006/relationships/slideLayout" Target="../slideLayouts/slideLayout431.xml"/><Relationship Id="rId40" Type="http://schemas.openxmlformats.org/officeDocument/2006/relationships/slideLayout" Target="../slideLayouts/slideLayout432.xml"/><Relationship Id="rId41" Type="http://schemas.openxmlformats.org/officeDocument/2006/relationships/slideLayout" Target="../slideLayouts/slideLayout433.xml"/><Relationship Id="rId42" Type="http://schemas.openxmlformats.org/officeDocument/2006/relationships/theme" Target="../theme/theme23.xml"/><Relationship Id="rId43" Type="http://schemas.openxmlformats.org/officeDocument/2006/relationships/image" Target="../media/image21.jpeg"/><Relationship Id="rId44" Type="http://schemas.openxmlformats.org/officeDocument/2006/relationships/image" Target="../media/image4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theme" Target="../theme/theme3.xml"/><Relationship Id="rId7" Type="http://schemas.openxmlformats.org/officeDocument/2006/relationships/image" Target="../media/image12.png"/><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0.xml"/><Relationship Id="rId20" Type="http://schemas.openxmlformats.org/officeDocument/2006/relationships/slideLayout" Target="../slideLayouts/slideLayout71.xml"/><Relationship Id="rId21" Type="http://schemas.openxmlformats.org/officeDocument/2006/relationships/slideLayout" Target="../slideLayouts/slideLayout72.xml"/><Relationship Id="rId22" Type="http://schemas.openxmlformats.org/officeDocument/2006/relationships/slideLayout" Target="../slideLayouts/slideLayout73.xml"/><Relationship Id="rId23" Type="http://schemas.openxmlformats.org/officeDocument/2006/relationships/slideLayout" Target="../slideLayouts/slideLayout74.xml"/><Relationship Id="rId24" Type="http://schemas.openxmlformats.org/officeDocument/2006/relationships/slideLayout" Target="../slideLayouts/slideLayout75.xml"/><Relationship Id="rId25" Type="http://schemas.openxmlformats.org/officeDocument/2006/relationships/slideLayout" Target="../slideLayouts/slideLayout76.xml"/><Relationship Id="rId26" Type="http://schemas.openxmlformats.org/officeDocument/2006/relationships/slideLayout" Target="../slideLayouts/slideLayout77.xml"/><Relationship Id="rId27" Type="http://schemas.openxmlformats.org/officeDocument/2006/relationships/theme" Target="../theme/theme4.xml"/><Relationship Id="rId10" Type="http://schemas.openxmlformats.org/officeDocument/2006/relationships/slideLayout" Target="../slideLayouts/slideLayout61.xml"/><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slideLayout" Target="../slideLayouts/slideLayout65.xml"/><Relationship Id="rId15" Type="http://schemas.openxmlformats.org/officeDocument/2006/relationships/slideLayout" Target="../slideLayouts/slideLayout66.xml"/><Relationship Id="rId16" Type="http://schemas.openxmlformats.org/officeDocument/2006/relationships/slideLayout" Target="../slideLayouts/slideLayout67.xml"/><Relationship Id="rId17" Type="http://schemas.openxmlformats.org/officeDocument/2006/relationships/slideLayout" Target="../slideLayouts/slideLayout68.xml"/><Relationship Id="rId18" Type="http://schemas.openxmlformats.org/officeDocument/2006/relationships/slideLayout" Target="../slideLayouts/slideLayout69.xml"/><Relationship Id="rId19" Type="http://schemas.openxmlformats.org/officeDocument/2006/relationships/slideLayout" Target="../slideLayouts/slideLayout70.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86.xml"/><Relationship Id="rId20" Type="http://schemas.openxmlformats.org/officeDocument/2006/relationships/slideLayout" Target="../slideLayouts/slideLayout97.xml"/><Relationship Id="rId21" Type="http://schemas.openxmlformats.org/officeDocument/2006/relationships/slideLayout" Target="../slideLayouts/slideLayout98.xml"/><Relationship Id="rId22" Type="http://schemas.openxmlformats.org/officeDocument/2006/relationships/slideLayout" Target="../slideLayouts/slideLayout99.xml"/><Relationship Id="rId23" Type="http://schemas.openxmlformats.org/officeDocument/2006/relationships/slideLayout" Target="../slideLayouts/slideLayout100.xml"/><Relationship Id="rId24" Type="http://schemas.openxmlformats.org/officeDocument/2006/relationships/slideLayout" Target="../slideLayouts/slideLayout101.xml"/><Relationship Id="rId25" Type="http://schemas.openxmlformats.org/officeDocument/2006/relationships/slideLayout" Target="../slideLayouts/slideLayout102.xml"/><Relationship Id="rId26" Type="http://schemas.openxmlformats.org/officeDocument/2006/relationships/slideLayout" Target="../slideLayouts/slideLayout103.xml"/><Relationship Id="rId27" Type="http://schemas.openxmlformats.org/officeDocument/2006/relationships/theme" Target="../theme/theme5.xml"/><Relationship Id="rId10" Type="http://schemas.openxmlformats.org/officeDocument/2006/relationships/slideLayout" Target="../slideLayouts/slideLayout87.xml"/><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slideLayout" Target="../slideLayouts/slideLayout91.xml"/><Relationship Id="rId15" Type="http://schemas.openxmlformats.org/officeDocument/2006/relationships/slideLayout" Target="../slideLayouts/slideLayout92.xml"/><Relationship Id="rId16" Type="http://schemas.openxmlformats.org/officeDocument/2006/relationships/slideLayout" Target="../slideLayouts/slideLayout93.xml"/><Relationship Id="rId17" Type="http://schemas.openxmlformats.org/officeDocument/2006/relationships/slideLayout" Target="../slideLayouts/slideLayout94.xml"/><Relationship Id="rId18" Type="http://schemas.openxmlformats.org/officeDocument/2006/relationships/slideLayout" Target="../slideLayouts/slideLayout95.xml"/><Relationship Id="rId19" Type="http://schemas.openxmlformats.org/officeDocument/2006/relationships/slideLayout" Target="../slideLayouts/slideLayout96.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6.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27.xml"/><Relationship Id="rId14" Type="http://schemas.openxmlformats.org/officeDocument/2006/relationships/slideLayout" Target="../slideLayouts/slideLayout128.xml"/><Relationship Id="rId15" Type="http://schemas.openxmlformats.org/officeDocument/2006/relationships/slideLayout" Target="../slideLayouts/slideLayout129.xml"/><Relationship Id="rId16" Type="http://schemas.openxmlformats.org/officeDocument/2006/relationships/slideLayout" Target="../slideLayouts/slideLayout130.xml"/><Relationship Id="rId17" Type="http://schemas.openxmlformats.org/officeDocument/2006/relationships/slideLayout" Target="../slideLayouts/slideLayout131.xml"/><Relationship Id="rId18" Type="http://schemas.openxmlformats.org/officeDocument/2006/relationships/slideLayout" Target="../slideLayouts/slideLayout132.xml"/><Relationship Id="rId19" Type="http://schemas.openxmlformats.org/officeDocument/2006/relationships/slideLayout" Target="../slideLayouts/slideLayout133.xml"/><Relationship Id="rId50" Type="http://schemas.openxmlformats.org/officeDocument/2006/relationships/slideLayout" Target="../slideLayouts/slideLayout164.xml"/><Relationship Id="rId51" Type="http://schemas.openxmlformats.org/officeDocument/2006/relationships/slideLayout" Target="../slideLayouts/slideLayout165.xml"/><Relationship Id="rId52" Type="http://schemas.openxmlformats.org/officeDocument/2006/relationships/theme" Target="../theme/theme7.xml"/><Relationship Id="rId53" Type="http://schemas.openxmlformats.org/officeDocument/2006/relationships/image" Target="../media/image21.jpeg"/><Relationship Id="rId40" Type="http://schemas.openxmlformats.org/officeDocument/2006/relationships/slideLayout" Target="../slideLayouts/slideLayout154.xml"/><Relationship Id="rId41" Type="http://schemas.openxmlformats.org/officeDocument/2006/relationships/slideLayout" Target="../slideLayouts/slideLayout155.xml"/><Relationship Id="rId42" Type="http://schemas.openxmlformats.org/officeDocument/2006/relationships/slideLayout" Target="../slideLayouts/slideLayout156.xml"/><Relationship Id="rId43" Type="http://schemas.openxmlformats.org/officeDocument/2006/relationships/slideLayout" Target="../slideLayouts/slideLayout157.xml"/><Relationship Id="rId44" Type="http://schemas.openxmlformats.org/officeDocument/2006/relationships/slideLayout" Target="../slideLayouts/slideLayout158.xml"/><Relationship Id="rId45" Type="http://schemas.openxmlformats.org/officeDocument/2006/relationships/slideLayout" Target="../slideLayouts/slideLayout159.xml"/><Relationship Id="rId46" Type="http://schemas.openxmlformats.org/officeDocument/2006/relationships/slideLayout" Target="../slideLayouts/slideLayout160.xml"/><Relationship Id="rId47" Type="http://schemas.openxmlformats.org/officeDocument/2006/relationships/slideLayout" Target="../slideLayouts/slideLayout161.xml"/><Relationship Id="rId48" Type="http://schemas.openxmlformats.org/officeDocument/2006/relationships/slideLayout" Target="../slideLayouts/slideLayout162.xml"/><Relationship Id="rId49" Type="http://schemas.openxmlformats.org/officeDocument/2006/relationships/slideLayout" Target="../slideLayouts/slideLayout163.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30" Type="http://schemas.openxmlformats.org/officeDocument/2006/relationships/slideLayout" Target="../slideLayouts/slideLayout144.xml"/><Relationship Id="rId31" Type="http://schemas.openxmlformats.org/officeDocument/2006/relationships/slideLayout" Target="../slideLayouts/slideLayout145.xml"/><Relationship Id="rId32" Type="http://schemas.openxmlformats.org/officeDocument/2006/relationships/slideLayout" Target="../slideLayouts/slideLayout146.xml"/><Relationship Id="rId33" Type="http://schemas.openxmlformats.org/officeDocument/2006/relationships/slideLayout" Target="../slideLayouts/slideLayout147.xml"/><Relationship Id="rId34" Type="http://schemas.openxmlformats.org/officeDocument/2006/relationships/slideLayout" Target="../slideLayouts/slideLayout148.xml"/><Relationship Id="rId35" Type="http://schemas.openxmlformats.org/officeDocument/2006/relationships/slideLayout" Target="../slideLayouts/slideLayout149.xml"/><Relationship Id="rId36" Type="http://schemas.openxmlformats.org/officeDocument/2006/relationships/slideLayout" Target="../slideLayouts/slideLayout150.xml"/><Relationship Id="rId37" Type="http://schemas.openxmlformats.org/officeDocument/2006/relationships/slideLayout" Target="../slideLayouts/slideLayout151.xml"/><Relationship Id="rId38" Type="http://schemas.openxmlformats.org/officeDocument/2006/relationships/slideLayout" Target="../slideLayouts/slideLayout152.xml"/><Relationship Id="rId39" Type="http://schemas.openxmlformats.org/officeDocument/2006/relationships/slideLayout" Target="../slideLayouts/slideLayout153.xml"/><Relationship Id="rId20" Type="http://schemas.openxmlformats.org/officeDocument/2006/relationships/slideLayout" Target="../slideLayouts/slideLayout134.xml"/><Relationship Id="rId21" Type="http://schemas.openxmlformats.org/officeDocument/2006/relationships/slideLayout" Target="../slideLayouts/slideLayout135.xml"/><Relationship Id="rId22" Type="http://schemas.openxmlformats.org/officeDocument/2006/relationships/slideLayout" Target="../slideLayouts/slideLayout136.xml"/><Relationship Id="rId23" Type="http://schemas.openxmlformats.org/officeDocument/2006/relationships/slideLayout" Target="../slideLayouts/slideLayout137.xml"/><Relationship Id="rId24" Type="http://schemas.openxmlformats.org/officeDocument/2006/relationships/slideLayout" Target="../slideLayouts/slideLayout138.xml"/><Relationship Id="rId25" Type="http://schemas.openxmlformats.org/officeDocument/2006/relationships/slideLayout" Target="../slideLayouts/slideLayout139.xml"/><Relationship Id="rId26" Type="http://schemas.openxmlformats.org/officeDocument/2006/relationships/slideLayout" Target="../slideLayouts/slideLayout140.xml"/><Relationship Id="rId27" Type="http://schemas.openxmlformats.org/officeDocument/2006/relationships/slideLayout" Target="../slideLayouts/slideLayout141.xml"/><Relationship Id="rId28" Type="http://schemas.openxmlformats.org/officeDocument/2006/relationships/slideLayout" Target="../slideLayouts/slideLayout142.xml"/><Relationship Id="rId29" Type="http://schemas.openxmlformats.org/officeDocument/2006/relationships/slideLayout" Target="../slideLayouts/slideLayout143.xml"/><Relationship Id="rId10" Type="http://schemas.openxmlformats.org/officeDocument/2006/relationships/slideLayout" Target="../slideLayouts/slideLayout124.xml"/><Relationship Id="rId11" Type="http://schemas.openxmlformats.org/officeDocument/2006/relationships/slideLayout" Target="../slideLayouts/slideLayout125.xml"/><Relationship Id="rId12" Type="http://schemas.openxmlformats.org/officeDocument/2006/relationships/slideLayout" Target="../slideLayouts/slideLayout126.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185.xml"/><Relationship Id="rId21" Type="http://schemas.openxmlformats.org/officeDocument/2006/relationships/slideLayout" Target="../slideLayouts/slideLayout186.xml"/><Relationship Id="rId22" Type="http://schemas.openxmlformats.org/officeDocument/2006/relationships/slideLayout" Target="../slideLayouts/slideLayout187.xml"/><Relationship Id="rId23" Type="http://schemas.openxmlformats.org/officeDocument/2006/relationships/slideLayout" Target="../slideLayouts/slideLayout188.xml"/><Relationship Id="rId24" Type="http://schemas.openxmlformats.org/officeDocument/2006/relationships/slideLayout" Target="../slideLayouts/slideLayout189.xml"/><Relationship Id="rId25" Type="http://schemas.openxmlformats.org/officeDocument/2006/relationships/slideLayout" Target="../slideLayouts/slideLayout190.xml"/><Relationship Id="rId26" Type="http://schemas.openxmlformats.org/officeDocument/2006/relationships/slideLayout" Target="../slideLayouts/slideLayout191.xml"/><Relationship Id="rId27" Type="http://schemas.openxmlformats.org/officeDocument/2006/relationships/slideLayout" Target="../slideLayouts/slideLayout192.xml"/><Relationship Id="rId28" Type="http://schemas.openxmlformats.org/officeDocument/2006/relationships/slideLayout" Target="../slideLayouts/slideLayout193.xml"/><Relationship Id="rId29" Type="http://schemas.openxmlformats.org/officeDocument/2006/relationships/slideLayout" Target="../slideLayouts/slideLayout194.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30" Type="http://schemas.openxmlformats.org/officeDocument/2006/relationships/slideLayout" Target="../slideLayouts/slideLayout195.xml"/><Relationship Id="rId31" Type="http://schemas.openxmlformats.org/officeDocument/2006/relationships/slideLayout" Target="../slideLayouts/slideLayout196.xml"/><Relationship Id="rId32" Type="http://schemas.openxmlformats.org/officeDocument/2006/relationships/slideLayout" Target="../slideLayouts/slideLayout197.xml"/><Relationship Id="rId9" Type="http://schemas.openxmlformats.org/officeDocument/2006/relationships/slideLayout" Target="../slideLayouts/slideLayout174.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33" Type="http://schemas.openxmlformats.org/officeDocument/2006/relationships/theme" Target="../theme/theme8.xml"/><Relationship Id="rId34" Type="http://schemas.openxmlformats.org/officeDocument/2006/relationships/image" Target="../media/image21.jpeg"/><Relationship Id="rId10" Type="http://schemas.openxmlformats.org/officeDocument/2006/relationships/slideLayout" Target="../slideLayouts/slideLayout175.xml"/><Relationship Id="rId11" Type="http://schemas.openxmlformats.org/officeDocument/2006/relationships/slideLayout" Target="../slideLayouts/slideLayout176.xml"/><Relationship Id="rId12" Type="http://schemas.openxmlformats.org/officeDocument/2006/relationships/slideLayout" Target="../slideLayouts/slideLayout177.xml"/><Relationship Id="rId13" Type="http://schemas.openxmlformats.org/officeDocument/2006/relationships/slideLayout" Target="../slideLayouts/slideLayout178.xml"/><Relationship Id="rId14" Type="http://schemas.openxmlformats.org/officeDocument/2006/relationships/slideLayout" Target="../slideLayouts/slideLayout179.xml"/><Relationship Id="rId15" Type="http://schemas.openxmlformats.org/officeDocument/2006/relationships/slideLayout" Target="../slideLayouts/slideLayout180.xml"/><Relationship Id="rId16" Type="http://schemas.openxmlformats.org/officeDocument/2006/relationships/slideLayout" Target="../slideLayouts/slideLayout181.xml"/><Relationship Id="rId17" Type="http://schemas.openxmlformats.org/officeDocument/2006/relationships/slideLayout" Target="../slideLayouts/slideLayout182.xml"/><Relationship Id="rId18" Type="http://schemas.openxmlformats.org/officeDocument/2006/relationships/slideLayout" Target="../slideLayouts/slideLayout183.xml"/><Relationship Id="rId19" Type="http://schemas.openxmlformats.org/officeDocument/2006/relationships/slideLayout" Target="../slideLayouts/slideLayout184.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206.xml"/><Relationship Id="rId20" Type="http://schemas.openxmlformats.org/officeDocument/2006/relationships/slideLayout" Target="../slideLayouts/slideLayout217.xml"/><Relationship Id="rId21" Type="http://schemas.openxmlformats.org/officeDocument/2006/relationships/slideLayout" Target="../slideLayouts/slideLayout218.xml"/><Relationship Id="rId22" Type="http://schemas.openxmlformats.org/officeDocument/2006/relationships/slideLayout" Target="../slideLayouts/slideLayout219.xml"/><Relationship Id="rId23" Type="http://schemas.openxmlformats.org/officeDocument/2006/relationships/slideLayout" Target="../slideLayouts/slideLayout220.xml"/><Relationship Id="rId24" Type="http://schemas.openxmlformats.org/officeDocument/2006/relationships/theme" Target="../theme/theme9.xml"/><Relationship Id="rId10" Type="http://schemas.openxmlformats.org/officeDocument/2006/relationships/slideLayout" Target="../slideLayouts/slideLayout207.xml"/><Relationship Id="rId11" Type="http://schemas.openxmlformats.org/officeDocument/2006/relationships/slideLayout" Target="../slideLayouts/slideLayout208.xml"/><Relationship Id="rId12" Type="http://schemas.openxmlformats.org/officeDocument/2006/relationships/slideLayout" Target="../slideLayouts/slideLayout209.xml"/><Relationship Id="rId13" Type="http://schemas.openxmlformats.org/officeDocument/2006/relationships/slideLayout" Target="../slideLayouts/slideLayout210.xml"/><Relationship Id="rId14" Type="http://schemas.openxmlformats.org/officeDocument/2006/relationships/slideLayout" Target="../slideLayouts/slideLayout211.xml"/><Relationship Id="rId15" Type="http://schemas.openxmlformats.org/officeDocument/2006/relationships/slideLayout" Target="../slideLayouts/slideLayout212.xml"/><Relationship Id="rId16" Type="http://schemas.openxmlformats.org/officeDocument/2006/relationships/slideLayout" Target="../slideLayouts/slideLayout213.xml"/><Relationship Id="rId17" Type="http://schemas.openxmlformats.org/officeDocument/2006/relationships/slideLayout" Target="../slideLayouts/slideLayout214.xml"/><Relationship Id="rId18" Type="http://schemas.openxmlformats.org/officeDocument/2006/relationships/slideLayout" Target="../slideLayouts/slideLayout215.xml"/><Relationship Id="rId19" Type="http://schemas.openxmlformats.org/officeDocument/2006/relationships/slideLayout" Target="../slideLayouts/slideLayout216.xml"/><Relationship Id="rId1" Type="http://schemas.openxmlformats.org/officeDocument/2006/relationships/slideLayout" Target="../slideLayouts/slideLayout198.xml"/><Relationship Id="rId2" Type="http://schemas.openxmlformats.org/officeDocument/2006/relationships/slideLayout" Target="../slideLayouts/slideLayout199.xml"/><Relationship Id="rId3" Type="http://schemas.openxmlformats.org/officeDocument/2006/relationships/slideLayout" Target="../slideLayouts/slideLayout200.xml"/><Relationship Id="rId4" Type="http://schemas.openxmlformats.org/officeDocument/2006/relationships/slideLayout" Target="../slideLayouts/slideLayout201.xml"/><Relationship Id="rId5" Type="http://schemas.openxmlformats.org/officeDocument/2006/relationships/slideLayout" Target="../slideLayouts/slideLayout202.xml"/><Relationship Id="rId6" Type="http://schemas.openxmlformats.org/officeDocument/2006/relationships/slideLayout" Target="../slideLayouts/slideLayout203.xml"/><Relationship Id="rId7" Type="http://schemas.openxmlformats.org/officeDocument/2006/relationships/slideLayout" Target="../slideLayouts/slideLayout204.xml"/><Relationship Id="rId8" Type="http://schemas.openxmlformats.org/officeDocument/2006/relationships/slideLayout" Target="../slideLayouts/slideLayout2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7" cstate="screen">
            <a:extLst>
              <a:ext uri="{28A0092B-C50C-407E-A947-70E740481C1C}">
                <a14:useLocalDpi xmlns:a14="http://schemas.microsoft.com/office/drawing/2010/main" val="0"/>
              </a:ext>
            </a:extLst>
          </a:blip>
          <a:srcRect/>
          <a:stretch/>
        </p:blipFill>
        <p:spPr>
          <a:xfrm>
            <a:off x="444384" y="6380781"/>
            <a:ext cx="11300057" cy="160471"/>
          </a:xfrm>
          <a:prstGeom prst="rect">
            <a:avLst/>
          </a:prstGeom>
          <a:noFill/>
        </p:spPr>
      </p:pic>
      <p:sp>
        <p:nvSpPr>
          <p:cNvPr id="2" name="Title Placeholder 1"/>
          <p:cNvSpPr>
            <a:spLocks noGrp="1"/>
          </p:cNvSpPr>
          <p:nvPr>
            <p:ph type="title"/>
          </p:nvPr>
        </p:nvSpPr>
        <p:spPr>
          <a:xfrm>
            <a:off x="306190" y="432215"/>
            <a:ext cx="11448832" cy="838200"/>
          </a:xfrm>
          <a:prstGeom prst="rect">
            <a:avLst/>
          </a:prstGeom>
        </p:spPr>
        <p:txBody>
          <a:bodyPr vert="horz" lIns="82296" tIns="45720" rIns="82296" bIns="45720" rtlCol="0" anchor="b" anchorCtr="0">
            <a:noAutofit/>
          </a:bodyPr>
          <a:lstStyle/>
          <a:p>
            <a:pPr lvl="0" algn="l" defTabSz="914400" rtl="0" eaLnBrk="1" latinLnBrk="0" hangingPunct="1">
              <a:lnSpc>
                <a:spcPct val="80000"/>
              </a:lnSpc>
              <a:spcBef>
                <a:spcPct val="0"/>
              </a:spcBef>
              <a:buNone/>
            </a:pPr>
            <a:r>
              <a:rPr lang="en-US" dirty="0" smtClean="0"/>
              <a:t>Slide Title Goes Here</a:t>
            </a:r>
            <a:endParaRPr lang="en-US" dirty="0"/>
          </a:p>
        </p:txBody>
      </p:sp>
      <p:sp>
        <p:nvSpPr>
          <p:cNvPr id="3" name="Text Placeholder 2"/>
          <p:cNvSpPr>
            <a:spLocks noGrp="1"/>
          </p:cNvSpPr>
          <p:nvPr>
            <p:ph type="body" idx="1"/>
          </p:nvPr>
        </p:nvSpPr>
        <p:spPr>
          <a:xfrm>
            <a:off x="306190" y="1339746"/>
            <a:ext cx="11433118"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077"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808080"/>
                </a:solidFill>
                <a:latin typeface="+mj-lt"/>
              </a:rPr>
              <a:t>© 2014 Cisco and/or its affiliates. All rights reserved.</a:t>
            </a:r>
            <a:endParaRPr lang="en-US" sz="600" dirty="0">
              <a:solidFill>
                <a:srgbClr val="808080"/>
              </a:solidFill>
              <a:latin typeface="+mj-lt"/>
            </a:endParaRPr>
          </a:p>
        </p:txBody>
      </p:sp>
      <p:sp>
        <p:nvSpPr>
          <p:cNvPr id="11" name="Rectangle 5"/>
          <p:cNvSpPr>
            <a:spLocks noChangeArrowheads="1"/>
          </p:cNvSpPr>
          <p:nvPr/>
        </p:nvSpPr>
        <p:spPr bwMode="ltGray">
          <a:xfrm>
            <a:off x="10640200" y="658451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808080"/>
                </a:solidFill>
                <a:latin typeface="+mj-lt"/>
              </a:rPr>
              <a:t>Cisco Confidential</a:t>
            </a:r>
          </a:p>
        </p:txBody>
      </p:sp>
      <p:sp>
        <p:nvSpPr>
          <p:cNvPr id="9" name="Rectangle 7"/>
          <p:cNvSpPr>
            <a:spLocks noChangeArrowheads="1"/>
          </p:cNvSpPr>
          <p:nvPr/>
        </p:nvSpPr>
        <p:spPr bwMode="ltGray">
          <a:xfrm>
            <a:off x="11603694"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808080"/>
                </a:solidFill>
                <a:latin typeface="+mj-lt"/>
              </a:rPr>
              <a:pPr algn="r" defTabSz="814388">
                <a:lnSpc>
                  <a:spcPct val="100000"/>
                </a:lnSpc>
              </a:pPr>
              <a:t>‹#›</a:t>
            </a:fld>
            <a:endParaRPr lang="en-US" sz="600" dirty="0">
              <a:solidFill>
                <a:srgbClr val="808080"/>
              </a:solidFill>
              <a:latin typeface="+mj-lt"/>
            </a:endParaRPr>
          </a:p>
        </p:txBody>
      </p:sp>
    </p:spTree>
  </p:cSld>
  <p:clrMap bg1="lt1" tx1="dk1" bg2="lt2" tx2="dk2" accent1="accent1" accent2="accent2" accent3="accent3" accent4="accent4" accent5="accent5" accent6="accent6" hlink="hlink" folHlink="folHlink"/>
  <p:sldLayoutIdLst>
    <p:sldLayoutId id="2147483898" r:id="rId1"/>
    <p:sldLayoutId id="2147483938" r:id="rId2"/>
    <p:sldLayoutId id="2147483929" r:id="rId3"/>
    <p:sldLayoutId id="2147483937" r:id="rId4"/>
    <p:sldLayoutId id="2147483900" r:id="rId5"/>
    <p:sldLayoutId id="2147483939" r:id="rId6"/>
    <p:sldLayoutId id="2147483932" r:id="rId7"/>
    <p:sldLayoutId id="2147483933" r:id="rId8"/>
    <p:sldLayoutId id="2147483902" r:id="rId9"/>
    <p:sldLayoutId id="2147483903" r:id="rId10"/>
    <p:sldLayoutId id="2147483935" r:id="rId11"/>
    <p:sldLayoutId id="2147483905" r:id="rId12"/>
    <p:sldLayoutId id="2147483906" r:id="rId13"/>
    <p:sldLayoutId id="2147483907" r:id="rId14"/>
    <p:sldLayoutId id="2147483908" r:id="rId15"/>
    <p:sldLayoutId id="2147483909" r:id="rId16"/>
    <p:sldLayoutId id="2147483910" r:id="rId17"/>
    <p:sldLayoutId id="2147483913" r:id="rId18"/>
    <p:sldLayoutId id="2147483911" r:id="rId19"/>
    <p:sldLayoutId id="2147483912" r:id="rId20"/>
    <p:sldLayoutId id="2147483914" r:id="rId21"/>
    <p:sldLayoutId id="2147483915" r:id="rId22"/>
    <p:sldLayoutId id="2147483916" r:id="rId23"/>
    <p:sldLayoutId id="2147483917" r:id="rId24"/>
    <p:sldLayoutId id="2147483918" r:id="rId25"/>
    <p:sldLayoutId id="2147483919" r:id="rId26"/>
    <p:sldLayoutId id="2147483921" r:id="rId27"/>
    <p:sldLayoutId id="2147483922" r:id="rId28"/>
    <p:sldLayoutId id="2147483936" r:id="rId29"/>
    <p:sldLayoutId id="2147483923" r:id="rId30"/>
    <p:sldLayoutId id="2147483924" r:id="rId31"/>
    <p:sldLayoutId id="2147483925" r:id="rId32"/>
    <p:sldLayoutId id="2147483926" r:id="rId33"/>
    <p:sldLayoutId id="2147483927" r:id="rId34"/>
    <p:sldLayoutId id="2147483944" r:id="rId35"/>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400" rtl="0" eaLnBrk="1" latinLnBrk="0" hangingPunct="1">
        <a:lnSpc>
          <a:spcPct val="80000"/>
        </a:lnSpc>
        <a:spcBef>
          <a:spcPct val="0"/>
        </a:spcBef>
        <a:buNone/>
        <a:defRPr kumimoji="0" lang="en-US" sz="3600" b="0" i="0" u="none" strike="noStrike" kern="1200" cap="none" spc="0" normalizeH="0" baseline="0" dirty="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p:titleStyle>
    <p:bodyStyle>
      <a:lvl1pPr marL="228600" indent="-228600" algn="l" defTabSz="914400" rtl="0" eaLnBrk="1" latinLnBrk="0" hangingPunct="1">
        <a:lnSpc>
          <a:spcPct val="95000"/>
        </a:lnSpc>
        <a:spcBef>
          <a:spcPts val="1440"/>
        </a:spcBef>
        <a:buClr>
          <a:srgbClr val="493B93"/>
        </a:buClr>
        <a:buSzPct val="90000"/>
        <a:buFont typeface="Arial" pitchFamily="34" charset="0"/>
        <a:buChar char="•"/>
        <a:tabLst/>
        <a:defRPr lang="en-US" sz="2200" kern="1200" dirty="0" smtClean="0">
          <a:solidFill>
            <a:srgbClr val="435153"/>
          </a:solidFill>
          <a:latin typeface="+mn-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435153"/>
          </a:solidFill>
          <a:latin typeface="+mn-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435153"/>
          </a:solidFill>
          <a:latin typeface="+mn-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435153"/>
          </a:solidFill>
          <a:latin typeface="+mn-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43515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146"/>
          <p:cNvSpPr>
            <a:spLocks noGrp="1" noChangeArrowheads="1"/>
          </p:cNvSpPr>
          <p:nvPr>
            <p:ph type="title"/>
          </p:nvPr>
        </p:nvSpPr>
        <p:spPr bwMode="auto">
          <a:xfrm>
            <a:off x="873956" y="304800"/>
            <a:ext cx="108577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124" tIns="41061" rIns="82124" bIns="41061" numCol="1" anchor="b" anchorCtr="0" compatLnSpc="1">
            <a:prstTxWarp prst="textNoShape">
              <a:avLst/>
            </a:prstTxWarp>
          </a:bodyPr>
          <a:lstStyle/>
          <a:p>
            <a:pPr lvl="0"/>
            <a:r>
              <a:rPr lang="en-US" altLang="en-US" smtClean="0"/>
              <a:t>Slide Title</a:t>
            </a:r>
          </a:p>
        </p:txBody>
      </p:sp>
      <p:sp>
        <p:nvSpPr>
          <p:cNvPr id="368774" name="Rectangle 6278"/>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lnSpc>
                <a:spcPct val="90000"/>
              </a:lnSpc>
              <a:spcBef>
                <a:spcPct val="0"/>
              </a:spcBef>
              <a:spcAft>
                <a:spcPct val="0"/>
              </a:spcAft>
            </a:pPr>
            <a:endParaRPr lang="en-GB" altLang="en-US" sz="2400" dirty="0" smtClean="0">
              <a:solidFill>
                <a:srgbClr val="000000"/>
              </a:solidFill>
            </a:endParaRPr>
          </a:p>
        </p:txBody>
      </p:sp>
      <p:sp>
        <p:nvSpPr>
          <p:cNvPr id="1032" name="Rectangle 6284"/>
          <p:cNvSpPr>
            <a:spLocks noGrp="1" noChangeArrowheads="1"/>
          </p:cNvSpPr>
          <p:nvPr>
            <p:ph type="body" idx="1"/>
          </p:nvPr>
        </p:nvSpPr>
        <p:spPr bwMode="auto">
          <a:xfrm>
            <a:off x="873957" y="1520826"/>
            <a:ext cx="10584809"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124" tIns="41061" rIns="82124" bIns="41061"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78214213"/>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Lst>
  <p:transition xmlns:p14="http://schemas.microsoft.com/office/powerpoint/2010/main" spd="med">
    <p:wipe dir="r"/>
  </p:transition>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a:solidFill>
            <a:schemeClr val="tx2"/>
          </a:solidFill>
          <a:latin typeface="+mj-lt"/>
          <a:ea typeface="ＭＳ Ｐゴシック" pitchFamily="-110" charset="-128"/>
          <a:cs typeface="ＭＳ Ｐゴシック" pitchFamily="-110" charset="-128"/>
        </a:defRPr>
      </a:lvl1pPr>
      <a:lvl2pPr algn="l" defTabSz="814388" rtl="0" eaLnBrk="0" fontAlgn="base" hangingPunct="0">
        <a:lnSpc>
          <a:spcPct val="90000"/>
        </a:lnSpc>
        <a:spcBef>
          <a:spcPct val="0"/>
        </a:spcBef>
        <a:spcAft>
          <a:spcPct val="0"/>
        </a:spcAft>
        <a:defRPr sz="3200" b="1">
          <a:solidFill>
            <a:schemeClr val="tx2"/>
          </a:solidFill>
          <a:latin typeface="Arial" charset="0"/>
          <a:ea typeface="ＭＳ Ｐゴシック" pitchFamily="-110" charset="-128"/>
          <a:cs typeface="ＭＳ Ｐゴシック" pitchFamily="-110" charset="-128"/>
        </a:defRPr>
      </a:lvl2pPr>
      <a:lvl3pPr algn="l" defTabSz="814388" rtl="0" eaLnBrk="0" fontAlgn="base" hangingPunct="0">
        <a:lnSpc>
          <a:spcPct val="90000"/>
        </a:lnSpc>
        <a:spcBef>
          <a:spcPct val="0"/>
        </a:spcBef>
        <a:spcAft>
          <a:spcPct val="0"/>
        </a:spcAft>
        <a:defRPr sz="3200" b="1">
          <a:solidFill>
            <a:schemeClr val="tx2"/>
          </a:solidFill>
          <a:latin typeface="Arial" charset="0"/>
          <a:ea typeface="ＭＳ Ｐゴシック" pitchFamily="-110" charset="-128"/>
          <a:cs typeface="ＭＳ Ｐゴシック" pitchFamily="-110" charset="-128"/>
        </a:defRPr>
      </a:lvl3pPr>
      <a:lvl4pPr algn="l" defTabSz="814388" rtl="0" eaLnBrk="0" fontAlgn="base" hangingPunct="0">
        <a:lnSpc>
          <a:spcPct val="90000"/>
        </a:lnSpc>
        <a:spcBef>
          <a:spcPct val="0"/>
        </a:spcBef>
        <a:spcAft>
          <a:spcPct val="0"/>
        </a:spcAft>
        <a:defRPr sz="3200" b="1">
          <a:solidFill>
            <a:schemeClr val="tx2"/>
          </a:solidFill>
          <a:latin typeface="Arial" charset="0"/>
          <a:ea typeface="ＭＳ Ｐゴシック" pitchFamily="-110" charset="-128"/>
          <a:cs typeface="ＭＳ Ｐゴシック" pitchFamily="-110" charset="-128"/>
        </a:defRPr>
      </a:lvl4pPr>
      <a:lvl5pPr algn="l" defTabSz="814388" rtl="0" eaLnBrk="0" fontAlgn="base" hangingPunct="0">
        <a:lnSpc>
          <a:spcPct val="90000"/>
        </a:lnSpc>
        <a:spcBef>
          <a:spcPct val="0"/>
        </a:spcBef>
        <a:spcAft>
          <a:spcPct val="0"/>
        </a:spcAft>
        <a:defRPr sz="3200" b="1">
          <a:solidFill>
            <a:schemeClr val="tx2"/>
          </a:solidFill>
          <a:latin typeface="Arial" charset="0"/>
          <a:ea typeface="ＭＳ Ｐゴシック" pitchFamily="-110" charset="-128"/>
          <a:cs typeface="ＭＳ Ｐゴシック" pitchFamily="-110" charset="-128"/>
        </a:defRPr>
      </a:lvl5pPr>
      <a:lvl6pPr marL="457200" algn="l" defTabSz="814388" rtl="0" eaLnBrk="1" fontAlgn="base" hangingPunct="1">
        <a:lnSpc>
          <a:spcPct val="90000"/>
        </a:lnSpc>
        <a:spcBef>
          <a:spcPct val="0"/>
        </a:spcBef>
        <a:spcAft>
          <a:spcPct val="0"/>
        </a:spcAft>
        <a:defRPr sz="3200" b="1">
          <a:solidFill>
            <a:schemeClr val="tx2"/>
          </a:solidFill>
          <a:latin typeface="Arial" charset="0"/>
        </a:defRPr>
      </a:lvl6pPr>
      <a:lvl7pPr marL="914400" algn="l" defTabSz="814388" rtl="0" eaLnBrk="1" fontAlgn="base" hangingPunct="1">
        <a:lnSpc>
          <a:spcPct val="90000"/>
        </a:lnSpc>
        <a:spcBef>
          <a:spcPct val="0"/>
        </a:spcBef>
        <a:spcAft>
          <a:spcPct val="0"/>
        </a:spcAft>
        <a:defRPr sz="3200" b="1">
          <a:solidFill>
            <a:schemeClr val="tx2"/>
          </a:solidFill>
          <a:latin typeface="Arial" charset="0"/>
        </a:defRPr>
      </a:lvl7pPr>
      <a:lvl8pPr marL="1371600" algn="l" defTabSz="814388" rtl="0" eaLnBrk="1" fontAlgn="base" hangingPunct="1">
        <a:lnSpc>
          <a:spcPct val="90000"/>
        </a:lnSpc>
        <a:spcBef>
          <a:spcPct val="0"/>
        </a:spcBef>
        <a:spcAft>
          <a:spcPct val="0"/>
        </a:spcAft>
        <a:defRPr sz="3200" b="1">
          <a:solidFill>
            <a:schemeClr val="tx2"/>
          </a:solidFill>
          <a:latin typeface="Arial" charset="0"/>
        </a:defRPr>
      </a:lvl8pPr>
      <a:lvl9pPr marL="1828800" algn="l" defTabSz="814388" rtl="0" eaLnBrk="1" fontAlgn="base" hangingPunct="1">
        <a:lnSpc>
          <a:spcPct val="90000"/>
        </a:lnSpc>
        <a:spcBef>
          <a:spcPct val="0"/>
        </a:spcBef>
        <a:spcAft>
          <a:spcPct val="0"/>
        </a:spcAft>
        <a:defRPr sz="3200" b="1">
          <a:solidFill>
            <a:schemeClr val="tx2"/>
          </a:solidFill>
          <a:latin typeface="Arial" charset="0"/>
        </a:defRPr>
      </a:lvl9pPr>
    </p:titleStyle>
    <p:bodyStyle>
      <a:lvl1pPr marL="236538" indent="-236538" algn="l" defTabSz="814388" rtl="0" eaLnBrk="0" fontAlgn="base" hangingPunct="0">
        <a:lnSpc>
          <a:spcPct val="95000"/>
        </a:lnSpc>
        <a:spcBef>
          <a:spcPct val="50000"/>
        </a:spcBef>
        <a:spcAft>
          <a:spcPct val="0"/>
        </a:spcAft>
        <a:buClr>
          <a:schemeClr val="tx2"/>
        </a:buClr>
        <a:buSzPct val="100000"/>
        <a:buFont typeface="Wingdings" panose="05000000000000000000" pitchFamily="2" charset="2"/>
        <a:buChar char="§"/>
        <a:defRPr sz="2400">
          <a:solidFill>
            <a:schemeClr val="tx1"/>
          </a:solidFill>
          <a:latin typeface="+mn-lt"/>
          <a:ea typeface="ＭＳ Ｐゴシック" pitchFamily="-110" charset="-128"/>
          <a:cs typeface="ＭＳ Ｐゴシック" pitchFamily="-110" charset="-128"/>
        </a:defRPr>
      </a:lvl1pPr>
      <a:lvl2pPr marL="457200" algn="l" defTabSz="814388" rtl="0" eaLnBrk="0" fontAlgn="base" hangingPunct="0">
        <a:lnSpc>
          <a:spcPct val="95000"/>
        </a:lnSpc>
        <a:spcBef>
          <a:spcPct val="50000"/>
        </a:spcBef>
        <a:spcAft>
          <a:spcPct val="0"/>
        </a:spcAft>
        <a:defRPr sz="2000">
          <a:solidFill>
            <a:schemeClr val="tx1"/>
          </a:solidFill>
          <a:latin typeface="+mn-lt"/>
          <a:ea typeface="ＭＳ Ｐゴシック" pitchFamily="-110" charset="-128"/>
        </a:defRPr>
      </a:lvl2pPr>
      <a:lvl3pPr marL="914400" algn="l" defTabSz="814388" rtl="0" eaLnBrk="0" fontAlgn="base" hangingPunct="0">
        <a:lnSpc>
          <a:spcPct val="95000"/>
        </a:lnSpc>
        <a:spcBef>
          <a:spcPct val="50000"/>
        </a:spcBef>
        <a:spcAft>
          <a:spcPct val="0"/>
        </a:spcAft>
        <a:defRPr sz="2000">
          <a:solidFill>
            <a:schemeClr val="tx1"/>
          </a:solidFill>
          <a:latin typeface="+mn-lt"/>
          <a:ea typeface="ＭＳ Ｐゴシック" pitchFamily="-110" charset="-128"/>
        </a:defRPr>
      </a:lvl3pPr>
      <a:lvl4pPr marL="1371600" algn="l" defTabSz="814388" rtl="0" eaLnBrk="0" fontAlgn="base" hangingPunct="0">
        <a:lnSpc>
          <a:spcPct val="95000"/>
        </a:lnSpc>
        <a:spcBef>
          <a:spcPct val="50000"/>
        </a:spcBef>
        <a:spcAft>
          <a:spcPct val="0"/>
        </a:spcAft>
        <a:defRPr sz="2000">
          <a:solidFill>
            <a:schemeClr val="tx1"/>
          </a:solidFill>
          <a:latin typeface="+mn-lt"/>
          <a:ea typeface="ＭＳ Ｐゴシック" pitchFamily="-110" charset="-128"/>
        </a:defRPr>
      </a:lvl4pPr>
      <a:lvl5pPr marL="1828800" algn="l" defTabSz="814388" rtl="0" eaLnBrk="0" fontAlgn="base" hangingPunct="0">
        <a:lnSpc>
          <a:spcPct val="95000"/>
        </a:lnSpc>
        <a:spcBef>
          <a:spcPct val="50000"/>
        </a:spcBef>
        <a:spcAft>
          <a:spcPct val="0"/>
        </a:spcAft>
        <a:defRPr sz="2000">
          <a:solidFill>
            <a:schemeClr val="tx1"/>
          </a:solidFill>
          <a:latin typeface="+mn-lt"/>
          <a:ea typeface="ＭＳ Ｐゴシック" pitchFamily="-110" charset="-128"/>
        </a:defRPr>
      </a:lvl5pPr>
      <a:lvl6pPr marL="2062163" algn="l" defTabSz="814388" rtl="0" eaLnBrk="1" fontAlgn="base" hangingPunct="1">
        <a:lnSpc>
          <a:spcPct val="95000"/>
        </a:lnSpc>
        <a:spcBef>
          <a:spcPct val="50000"/>
        </a:spcBef>
        <a:spcAft>
          <a:spcPct val="0"/>
        </a:spcAft>
        <a:defRPr sz="2000">
          <a:solidFill>
            <a:schemeClr val="tx1"/>
          </a:solidFill>
          <a:latin typeface="+mn-lt"/>
        </a:defRPr>
      </a:lvl6pPr>
      <a:lvl7pPr marL="2519363" algn="l" defTabSz="814388" rtl="0" eaLnBrk="1" fontAlgn="base" hangingPunct="1">
        <a:lnSpc>
          <a:spcPct val="95000"/>
        </a:lnSpc>
        <a:spcBef>
          <a:spcPct val="50000"/>
        </a:spcBef>
        <a:spcAft>
          <a:spcPct val="0"/>
        </a:spcAft>
        <a:defRPr sz="2000">
          <a:solidFill>
            <a:schemeClr val="tx1"/>
          </a:solidFill>
          <a:latin typeface="+mn-lt"/>
        </a:defRPr>
      </a:lvl7pPr>
      <a:lvl8pPr marL="2976563" algn="l" defTabSz="814388" rtl="0" eaLnBrk="1" fontAlgn="base" hangingPunct="1">
        <a:lnSpc>
          <a:spcPct val="95000"/>
        </a:lnSpc>
        <a:spcBef>
          <a:spcPct val="50000"/>
        </a:spcBef>
        <a:spcAft>
          <a:spcPct val="0"/>
        </a:spcAft>
        <a:defRPr sz="2000">
          <a:solidFill>
            <a:schemeClr val="tx1"/>
          </a:solidFill>
          <a:latin typeface="+mn-lt"/>
        </a:defRPr>
      </a:lvl8pPr>
      <a:lvl9pPr marL="3433763" algn="l" defTabSz="814388" rtl="0" eaLnBrk="1" fontAlgn="base" hangingPunct="1">
        <a:lnSpc>
          <a:spcPct val="95000"/>
        </a:lnSpc>
        <a:spcBef>
          <a:spcPct val="5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873956" y="457200"/>
            <a:ext cx="10857788" cy="838200"/>
          </a:xfrm>
          <a:prstGeom prst="rect">
            <a:avLst/>
          </a:prstGeom>
          <a:noFill/>
          <a:ln>
            <a:noFill/>
          </a:ln>
          <a:effectLst/>
          <a:extLst>
            <a:ext uri="{909E8E84-426E-40dd-AFC4-6F175D3DCCD1}">
              <a14:hiddenFill xmlns:a14="http://schemas.microsoft.com/office/drawing/2010/main">
                <a:solidFill>
                  <a:srgbClr val="0183B7"/>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vert="horz" wrap="square" lIns="82124" tIns="41061" rIns="82124" bIns="41061" numCol="1" anchor="b" anchorCtr="0" compatLnSpc="1">
            <a:prstTxWarp prst="textNoShape">
              <a:avLst/>
            </a:prstTxWarp>
          </a:bodyPr>
          <a:lstStyle/>
          <a:p>
            <a:pPr lvl="0"/>
            <a:r>
              <a:rPr lang="en-US" altLang="en-US" smtClean="0"/>
              <a:t>Slide Title</a:t>
            </a:r>
          </a:p>
        </p:txBody>
      </p:sp>
      <p:sp>
        <p:nvSpPr>
          <p:cNvPr id="74756" name="Rectangle 4"/>
          <p:cNvSpPr>
            <a:spLocks noChangeArrowheads="1"/>
          </p:cNvSpPr>
          <p:nvPr/>
        </p:nvSpPr>
        <p:spPr bwMode="auto">
          <a:xfrm>
            <a:off x="0" y="0"/>
            <a:ext cx="12188825" cy="177800"/>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sp>
        <p:nvSpPr>
          <p:cNvPr id="74759" name="Rectangle 7"/>
          <p:cNvSpPr>
            <a:spLocks noGrp="1" noChangeArrowheads="1"/>
          </p:cNvSpPr>
          <p:nvPr>
            <p:ph type="body" idx="1"/>
          </p:nvPr>
        </p:nvSpPr>
        <p:spPr bwMode="auto">
          <a:xfrm>
            <a:off x="873957" y="1781176"/>
            <a:ext cx="10584809" cy="3571875"/>
          </a:xfrm>
          <a:prstGeom prst="rect">
            <a:avLst/>
          </a:prstGeom>
          <a:noFill/>
          <a:ln>
            <a:noFill/>
          </a:ln>
          <a:effectLst/>
          <a:extLst>
            <a:ext uri="{909E8E84-426E-40dd-AFC4-6F175D3DCCD1}">
              <a14:hiddenFill xmlns:a14="http://schemas.microsoft.com/office/drawing/2010/main">
                <a:solidFill>
                  <a:srgbClr val="306774"/>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124" tIns="41061" rIns="82124" bIns="41061"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619797760"/>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kern="1200">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2pPr>
      <a:lvl3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3pPr>
      <a:lvl4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4pPr>
      <a:lvl5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5pPr>
      <a:lvl6pPr marL="4572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6pPr>
      <a:lvl7pPr marL="9144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7pPr>
      <a:lvl8pPr marL="13716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8pPr>
      <a:lvl9pPr marL="18288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9pPr>
    </p:titleStyle>
    <p:bodyStyle>
      <a:lvl1pPr algn="l" defTabSz="814388" rtl="0" eaLnBrk="0" fontAlgn="base" hangingPunct="0">
        <a:lnSpc>
          <a:spcPct val="95000"/>
        </a:lnSpc>
        <a:spcBef>
          <a:spcPct val="35000"/>
        </a:spcBef>
        <a:spcAft>
          <a:spcPct val="0"/>
        </a:spcAft>
        <a:buClr>
          <a:schemeClr val="accent1"/>
        </a:buClr>
        <a:buSzPct val="100000"/>
        <a:buFont typeface="Arial" panose="020B0604020202020204" pitchFamily="34" charset="0"/>
        <a:defRPr sz="2400" kern="1200">
          <a:solidFill>
            <a:srgbClr val="000000"/>
          </a:solidFill>
          <a:latin typeface="+mn-lt"/>
          <a:ea typeface="+mn-ea"/>
          <a:cs typeface="+mn-cs"/>
        </a:defRPr>
      </a:lvl1pPr>
      <a:lvl2pPr marL="3429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2pPr>
      <a:lvl3pPr marL="6858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3pPr>
      <a:lvl4pPr marL="10287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4pPr>
      <a:lvl5pPr marL="13716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873956" y="457200"/>
            <a:ext cx="10857788" cy="838200"/>
          </a:xfrm>
          <a:prstGeom prst="rect">
            <a:avLst/>
          </a:prstGeom>
          <a:noFill/>
          <a:ln>
            <a:noFill/>
          </a:ln>
          <a:effectLst/>
          <a:extLst>
            <a:ext uri="{909E8E84-426E-40dd-AFC4-6F175D3DCCD1}">
              <a14:hiddenFill xmlns:a14="http://schemas.microsoft.com/office/drawing/2010/main">
                <a:solidFill>
                  <a:srgbClr val="0183B7"/>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vert="horz" wrap="square" lIns="82124" tIns="41061" rIns="82124" bIns="41061" numCol="1" anchor="b" anchorCtr="0" compatLnSpc="1">
            <a:prstTxWarp prst="textNoShape">
              <a:avLst/>
            </a:prstTxWarp>
          </a:bodyPr>
          <a:lstStyle/>
          <a:p>
            <a:pPr lvl="0"/>
            <a:r>
              <a:rPr lang="en-US" altLang="en-US" smtClean="0"/>
              <a:t>Slide Title</a:t>
            </a:r>
          </a:p>
        </p:txBody>
      </p:sp>
      <p:sp>
        <p:nvSpPr>
          <p:cNvPr id="74756" name="Rectangle 4"/>
          <p:cNvSpPr>
            <a:spLocks noChangeArrowheads="1"/>
          </p:cNvSpPr>
          <p:nvPr/>
        </p:nvSpPr>
        <p:spPr bwMode="auto">
          <a:xfrm>
            <a:off x="0" y="0"/>
            <a:ext cx="12188825" cy="177800"/>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sp>
        <p:nvSpPr>
          <p:cNvPr id="74759" name="Rectangle 7"/>
          <p:cNvSpPr>
            <a:spLocks noGrp="1" noChangeArrowheads="1"/>
          </p:cNvSpPr>
          <p:nvPr>
            <p:ph type="body" idx="1"/>
          </p:nvPr>
        </p:nvSpPr>
        <p:spPr bwMode="auto">
          <a:xfrm>
            <a:off x="873957" y="1781176"/>
            <a:ext cx="10584809" cy="3571875"/>
          </a:xfrm>
          <a:prstGeom prst="rect">
            <a:avLst/>
          </a:prstGeom>
          <a:noFill/>
          <a:ln>
            <a:noFill/>
          </a:ln>
          <a:effectLst/>
          <a:extLst>
            <a:ext uri="{909E8E84-426E-40dd-AFC4-6F175D3DCCD1}">
              <a14:hiddenFill xmlns:a14="http://schemas.microsoft.com/office/drawing/2010/main">
                <a:solidFill>
                  <a:srgbClr val="306774"/>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124" tIns="41061" rIns="82124" bIns="41061"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941583946"/>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kern="1200">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2pPr>
      <a:lvl3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3pPr>
      <a:lvl4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4pPr>
      <a:lvl5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5pPr>
      <a:lvl6pPr marL="4572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6pPr>
      <a:lvl7pPr marL="9144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7pPr>
      <a:lvl8pPr marL="13716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8pPr>
      <a:lvl9pPr marL="18288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9pPr>
    </p:titleStyle>
    <p:bodyStyle>
      <a:lvl1pPr algn="l" defTabSz="814388" rtl="0" eaLnBrk="0" fontAlgn="base" hangingPunct="0">
        <a:lnSpc>
          <a:spcPct val="95000"/>
        </a:lnSpc>
        <a:spcBef>
          <a:spcPct val="35000"/>
        </a:spcBef>
        <a:spcAft>
          <a:spcPct val="0"/>
        </a:spcAft>
        <a:buClr>
          <a:schemeClr val="accent1"/>
        </a:buClr>
        <a:buSzPct val="100000"/>
        <a:buFont typeface="Arial" panose="020B0604020202020204" pitchFamily="34" charset="0"/>
        <a:defRPr sz="2400" kern="1200">
          <a:solidFill>
            <a:srgbClr val="000000"/>
          </a:solidFill>
          <a:latin typeface="+mn-lt"/>
          <a:ea typeface="+mn-ea"/>
          <a:cs typeface="+mn-cs"/>
        </a:defRPr>
      </a:lvl1pPr>
      <a:lvl2pPr marL="3429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2pPr>
      <a:lvl3pPr marL="6858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3pPr>
      <a:lvl4pPr marL="10287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4pPr>
      <a:lvl5pPr marL="13716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873956" y="457200"/>
            <a:ext cx="10857788" cy="838200"/>
          </a:xfrm>
          <a:prstGeom prst="rect">
            <a:avLst/>
          </a:prstGeom>
          <a:noFill/>
          <a:ln>
            <a:noFill/>
          </a:ln>
          <a:effectLst/>
          <a:extLst>
            <a:ext uri="{909E8E84-426E-40dd-AFC4-6F175D3DCCD1}">
              <a14:hiddenFill xmlns:a14="http://schemas.microsoft.com/office/drawing/2010/main">
                <a:solidFill>
                  <a:srgbClr val="0183B7"/>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vert="horz" wrap="square" lIns="82124" tIns="41061" rIns="82124" bIns="41061" numCol="1" anchor="b" anchorCtr="0" compatLnSpc="1">
            <a:prstTxWarp prst="textNoShape">
              <a:avLst/>
            </a:prstTxWarp>
          </a:bodyPr>
          <a:lstStyle/>
          <a:p>
            <a:pPr lvl="0"/>
            <a:r>
              <a:rPr lang="en-US" altLang="en-US" smtClean="0"/>
              <a:t>Slide Title</a:t>
            </a:r>
          </a:p>
        </p:txBody>
      </p:sp>
      <p:sp>
        <p:nvSpPr>
          <p:cNvPr id="74756" name="Rectangle 4"/>
          <p:cNvSpPr>
            <a:spLocks noChangeArrowheads="1"/>
          </p:cNvSpPr>
          <p:nvPr/>
        </p:nvSpPr>
        <p:spPr bwMode="auto">
          <a:xfrm>
            <a:off x="0" y="0"/>
            <a:ext cx="12188825" cy="177800"/>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sp>
        <p:nvSpPr>
          <p:cNvPr id="74759" name="Rectangle 7"/>
          <p:cNvSpPr>
            <a:spLocks noGrp="1" noChangeArrowheads="1"/>
          </p:cNvSpPr>
          <p:nvPr>
            <p:ph type="body" idx="1"/>
          </p:nvPr>
        </p:nvSpPr>
        <p:spPr bwMode="auto">
          <a:xfrm>
            <a:off x="873957" y="1781176"/>
            <a:ext cx="10584809" cy="3571875"/>
          </a:xfrm>
          <a:prstGeom prst="rect">
            <a:avLst/>
          </a:prstGeom>
          <a:noFill/>
          <a:ln>
            <a:noFill/>
          </a:ln>
          <a:effectLst/>
          <a:extLst>
            <a:ext uri="{909E8E84-426E-40dd-AFC4-6F175D3DCCD1}">
              <a14:hiddenFill xmlns:a14="http://schemas.microsoft.com/office/drawing/2010/main">
                <a:solidFill>
                  <a:srgbClr val="306774"/>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124" tIns="41061" rIns="82124" bIns="41061"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582295077"/>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kern="1200">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2pPr>
      <a:lvl3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3pPr>
      <a:lvl4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4pPr>
      <a:lvl5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5pPr>
      <a:lvl6pPr marL="4572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6pPr>
      <a:lvl7pPr marL="9144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7pPr>
      <a:lvl8pPr marL="13716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8pPr>
      <a:lvl9pPr marL="18288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9pPr>
    </p:titleStyle>
    <p:bodyStyle>
      <a:lvl1pPr algn="l" defTabSz="814388" rtl="0" eaLnBrk="0" fontAlgn="base" hangingPunct="0">
        <a:lnSpc>
          <a:spcPct val="95000"/>
        </a:lnSpc>
        <a:spcBef>
          <a:spcPct val="35000"/>
        </a:spcBef>
        <a:spcAft>
          <a:spcPct val="0"/>
        </a:spcAft>
        <a:buClr>
          <a:schemeClr val="accent1"/>
        </a:buClr>
        <a:buSzPct val="100000"/>
        <a:buFont typeface="Arial" panose="020B0604020202020204" pitchFamily="34" charset="0"/>
        <a:defRPr sz="2400" kern="1200">
          <a:solidFill>
            <a:srgbClr val="000000"/>
          </a:solidFill>
          <a:latin typeface="+mn-lt"/>
          <a:ea typeface="+mn-ea"/>
          <a:cs typeface="+mn-cs"/>
        </a:defRPr>
      </a:lvl1pPr>
      <a:lvl2pPr marL="3429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2pPr>
      <a:lvl3pPr marL="6858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3pPr>
      <a:lvl4pPr marL="10287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4pPr>
      <a:lvl5pPr marL="13716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873956" y="457200"/>
            <a:ext cx="10857788" cy="838200"/>
          </a:xfrm>
          <a:prstGeom prst="rect">
            <a:avLst/>
          </a:prstGeom>
          <a:noFill/>
          <a:ln>
            <a:noFill/>
          </a:ln>
          <a:effectLst/>
          <a:extLst>
            <a:ext uri="{909E8E84-426E-40dd-AFC4-6F175D3DCCD1}">
              <a14:hiddenFill xmlns:a14="http://schemas.microsoft.com/office/drawing/2010/main">
                <a:solidFill>
                  <a:srgbClr val="0183B7"/>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vert="horz" wrap="square" lIns="82124" tIns="41061" rIns="82124" bIns="41061" numCol="1" anchor="b" anchorCtr="0" compatLnSpc="1">
            <a:prstTxWarp prst="textNoShape">
              <a:avLst/>
            </a:prstTxWarp>
          </a:bodyPr>
          <a:lstStyle/>
          <a:p>
            <a:pPr lvl="0"/>
            <a:r>
              <a:rPr lang="en-US" altLang="en-US" smtClean="0"/>
              <a:t>Slide Title</a:t>
            </a:r>
          </a:p>
        </p:txBody>
      </p:sp>
      <p:sp>
        <p:nvSpPr>
          <p:cNvPr id="74756" name="Rectangle 4"/>
          <p:cNvSpPr>
            <a:spLocks noChangeArrowheads="1"/>
          </p:cNvSpPr>
          <p:nvPr/>
        </p:nvSpPr>
        <p:spPr bwMode="auto">
          <a:xfrm>
            <a:off x="0" y="0"/>
            <a:ext cx="12188825" cy="177800"/>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sp>
        <p:nvSpPr>
          <p:cNvPr id="74759" name="Rectangle 7"/>
          <p:cNvSpPr>
            <a:spLocks noGrp="1" noChangeArrowheads="1"/>
          </p:cNvSpPr>
          <p:nvPr>
            <p:ph type="body" idx="1"/>
          </p:nvPr>
        </p:nvSpPr>
        <p:spPr bwMode="auto">
          <a:xfrm>
            <a:off x="873957" y="1781176"/>
            <a:ext cx="10584809" cy="3571875"/>
          </a:xfrm>
          <a:prstGeom prst="rect">
            <a:avLst/>
          </a:prstGeom>
          <a:noFill/>
          <a:ln>
            <a:noFill/>
          </a:ln>
          <a:effectLst/>
          <a:extLst>
            <a:ext uri="{909E8E84-426E-40dd-AFC4-6F175D3DCCD1}">
              <a14:hiddenFill xmlns:a14="http://schemas.microsoft.com/office/drawing/2010/main">
                <a:solidFill>
                  <a:srgbClr val="306774"/>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124" tIns="41061" rIns="82124" bIns="41061"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827008975"/>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kern="1200">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2pPr>
      <a:lvl3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3pPr>
      <a:lvl4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4pPr>
      <a:lvl5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5pPr>
      <a:lvl6pPr marL="4572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6pPr>
      <a:lvl7pPr marL="9144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7pPr>
      <a:lvl8pPr marL="13716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8pPr>
      <a:lvl9pPr marL="18288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9pPr>
    </p:titleStyle>
    <p:bodyStyle>
      <a:lvl1pPr algn="l" defTabSz="814388" rtl="0" eaLnBrk="0" fontAlgn="base" hangingPunct="0">
        <a:lnSpc>
          <a:spcPct val="95000"/>
        </a:lnSpc>
        <a:spcBef>
          <a:spcPct val="35000"/>
        </a:spcBef>
        <a:spcAft>
          <a:spcPct val="0"/>
        </a:spcAft>
        <a:buClr>
          <a:schemeClr val="accent1"/>
        </a:buClr>
        <a:buSzPct val="100000"/>
        <a:buFont typeface="Arial" panose="020B0604020202020204" pitchFamily="34" charset="0"/>
        <a:defRPr sz="2400" kern="1200">
          <a:solidFill>
            <a:srgbClr val="000000"/>
          </a:solidFill>
          <a:latin typeface="+mn-lt"/>
          <a:ea typeface="+mn-ea"/>
          <a:cs typeface="+mn-cs"/>
        </a:defRPr>
      </a:lvl1pPr>
      <a:lvl2pPr marL="3429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2pPr>
      <a:lvl3pPr marL="6858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3pPr>
      <a:lvl4pPr marL="10287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4pPr>
      <a:lvl5pPr marL="13716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873956" y="457200"/>
            <a:ext cx="10857788" cy="838200"/>
          </a:xfrm>
          <a:prstGeom prst="rect">
            <a:avLst/>
          </a:prstGeom>
          <a:noFill/>
          <a:ln>
            <a:noFill/>
          </a:ln>
          <a:effectLst/>
          <a:extLst>
            <a:ext uri="{909E8E84-426E-40dd-AFC4-6F175D3DCCD1}">
              <a14:hiddenFill xmlns:a14="http://schemas.microsoft.com/office/drawing/2010/main">
                <a:solidFill>
                  <a:srgbClr val="0183B7"/>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vert="horz" wrap="square" lIns="82124" tIns="41061" rIns="82124" bIns="41061" numCol="1" anchor="b" anchorCtr="0" compatLnSpc="1">
            <a:prstTxWarp prst="textNoShape">
              <a:avLst/>
            </a:prstTxWarp>
          </a:bodyPr>
          <a:lstStyle/>
          <a:p>
            <a:pPr lvl="0"/>
            <a:r>
              <a:rPr lang="en-US" altLang="en-US" smtClean="0"/>
              <a:t>Slide Title</a:t>
            </a:r>
          </a:p>
        </p:txBody>
      </p:sp>
      <p:sp>
        <p:nvSpPr>
          <p:cNvPr id="74756" name="Rectangle 4"/>
          <p:cNvSpPr>
            <a:spLocks noChangeArrowheads="1"/>
          </p:cNvSpPr>
          <p:nvPr/>
        </p:nvSpPr>
        <p:spPr bwMode="auto">
          <a:xfrm>
            <a:off x="0" y="0"/>
            <a:ext cx="12188825" cy="177800"/>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sp>
        <p:nvSpPr>
          <p:cNvPr id="74759" name="Rectangle 7"/>
          <p:cNvSpPr>
            <a:spLocks noGrp="1" noChangeArrowheads="1"/>
          </p:cNvSpPr>
          <p:nvPr>
            <p:ph type="body" idx="1"/>
          </p:nvPr>
        </p:nvSpPr>
        <p:spPr bwMode="auto">
          <a:xfrm>
            <a:off x="873957" y="1781176"/>
            <a:ext cx="10584809" cy="3571875"/>
          </a:xfrm>
          <a:prstGeom prst="rect">
            <a:avLst/>
          </a:prstGeom>
          <a:noFill/>
          <a:ln>
            <a:noFill/>
          </a:ln>
          <a:effectLst/>
          <a:extLst>
            <a:ext uri="{909E8E84-426E-40dd-AFC4-6F175D3DCCD1}">
              <a14:hiddenFill xmlns:a14="http://schemas.microsoft.com/office/drawing/2010/main">
                <a:solidFill>
                  <a:srgbClr val="306774"/>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124" tIns="41061" rIns="82124" bIns="41061"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073715940"/>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kern="1200">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2pPr>
      <a:lvl3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3pPr>
      <a:lvl4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4pPr>
      <a:lvl5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5pPr>
      <a:lvl6pPr marL="4572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6pPr>
      <a:lvl7pPr marL="9144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7pPr>
      <a:lvl8pPr marL="13716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8pPr>
      <a:lvl9pPr marL="18288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9pPr>
    </p:titleStyle>
    <p:bodyStyle>
      <a:lvl1pPr algn="l" defTabSz="814388" rtl="0" eaLnBrk="0" fontAlgn="base" hangingPunct="0">
        <a:lnSpc>
          <a:spcPct val="95000"/>
        </a:lnSpc>
        <a:spcBef>
          <a:spcPct val="35000"/>
        </a:spcBef>
        <a:spcAft>
          <a:spcPct val="0"/>
        </a:spcAft>
        <a:buClr>
          <a:schemeClr val="accent1"/>
        </a:buClr>
        <a:buSzPct val="100000"/>
        <a:buFont typeface="Arial" panose="020B0604020202020204" pitchFamily="34" charset="0"/>
        <a:defRPr sz="2400" kern="1200">
          <a:solidFill>
            <a:srgbClr val="000000"/>
          </a:solidFill>
          <a:latin typeface="+mn-lt"/>
          <a:ea typeface="+mn-ea"/>
          <a:cs typeface="+mn-cs"/>
        </a:defRPr>
      </a:lvl1pPr>
      <a:lvl2pPr marL="3429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2pPr>
      <a:lvl3pPr marL="6858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3pPr>
      <a:lvl4pPr marL="10287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4pPr>
      <a:lvl5pPr marL="13716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873956" y="457200"/>
            <a:ext cx="10857788" cy="838200"/>
          </a:xfrm>
          <a:prstGeom prst="rect">
            <a:avLst/>
          </a:prstGeom>
          <a:noFill/>
          <a:ln>
            <a:noFill/>
          </a:ln>
          <a:effectLst/>
          <a:extLst>
            <a:ext uri="{909E8E84-426E-40dd-AFC4-6F175D3DCCD1}">
              <a14:hiddenFill xmlns:a14="http://schemas.microsoft.com/office/drawing/2010/main">
                <a:solidFill>
                  <a:srgbClr val="0183B7"/>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vert="horz" wrap="square" lIns="82124" tIns="41061" rIns="82124" bIns="41061" numCol="1" anchor="b" anchorCtr="0" compatLnSpc="1">
            <a:prstTxWarp prst="textNoShape">
              <a:avLst/>
            </a:prstTxWarp>
          </a:bodyPr>
          <a:lstStyle/>
          <a:p>
            <a:pPr lvl="0"/>
            <a:r>
              <a:rPr lang="en-US" altLang="en-US" smtClean="0"/>
              <a:t>Slide Title</a:t>
            </a:r>
          </a:p>
        </p:txBody>
      </p:sp>
      <p:sp>
        <p:nvSpPr>
          <p:cNvPr id="74756" name="Rectangle 4"/>
          <p:cNvSpPr>
            <a:spLocks noChangeArrowheads="1"/>
          </p:cNvSpPr>
          <p:nvPr/>
        </p:nvSpPr>
        <p:spPr bwMode="auto">
          <a:xfrm>
            <a:off x="0" y="0"/>
            <a:ext cx="12188825" cy="177800"/>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sp>
        <p:nvSpPr>
          <p:cNvPr id="74759" name="Rectangle 7"/>
          <p:cNvSpPr>
            <a:spLocks noGrp="1" noChangeArrowheads="1"/>
          </p:cNvSpPr>
          <p:nvPr>
            <p:ph type="body" idx="1"/>
          </p:nvPr>
        </p:nvSpPr>
        <p:spPr bwMode="auto">
          <a:xfrm>
            <a:off x="873957" y="1781176"/>
            <a:ext cx="10584809" cy="3571875"/>
          </a:xfrm>
          <a:prstGeom prst="rect">
            <a:avLst/>
          </a:prstGeom>
          <a:noFill/>
          <a:ln>
            <a:noFill/>
          </a:ln>
          <a:effectLst/>
          <a:extLst>
            <a:ext uri="{909E8E84-426E-40dd-AFC4-6F175D3DCCD1}">
              <a14:hiddenFill xmlns:a14="http://schemas.microsoft.com/office/drawing/2010/main">
                <a:solidFill>
                  <a:srgbClr val="306774"/>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124" tIns="41061" rIns="82124" bIns="41061"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523196594"/>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kern="1200">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2pPr>
      <a:lvl3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3pPr>
      <a:lvl4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4pPr>
      <a:lvl5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5pPr>
      <a:lvl6pPr marL="4572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6pPr>
      <a:lvl7pPr marL="9144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7pPr>
      <a:lvl8pPr marL="13716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8pPr>
      <a:lvl9pPr marL="18288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9pPr>
    </p:titleStyle>
    <p:bodyStyle>
      <a:lvl1pPr algn="l" defTabSz="814388" rtl="0" eaLnBrk="0" fontAlgn="base" hangingPunct="0">
        <a:lnSpc>
          <a:spcPct val="95000"/>
        </a:lnSpc>
        <a:spcBef>
          <a:spcPct val="35000"/>
        </a:spcBef>
        <a:spcAft>
          <a:spcPct val="0"/>
        </a:spcAft>
        <a:buClr>
          <a:schemeClr val="accent1"/>
        </a:buClr>
        <a:buSzPct val="100000"/>
        <a:buFont typeface="Arial" panose="020B0604020202020204" pitchFamily="34" charset="0"/>
        <a:defRPr sz="2400" kern="1200">
          <a:solidFill>
            <a:srgbClr val="000000"/>
          </a:solidFill>
          <a:latin typeface="+mn-lt"/>
          <a:ea typeface="+mn-ea"/>
          <a:cs typeface="+mn-cs"/>
        </a:defRPr>
      </a:lvl1pPr>
      <a:lvl2pPr marL="3429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2pPr>
      <a:lvl3pPr marL="6858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3pPr>
      <a:lvl4pPr marL="10287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4pPr>
      <a:lvl5pPr marL="13716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873956" y="457200"/>
            <a:ext cx="10857788" cy="838200"/>
          </a:xfrm>
          <a:prstGeom prst="rect">
            <a:avLst/>
          </a:prstGeom>
          <a:noFill/>
          <a:ln>
            <a:noFill/>
          </a:ln>
          <a:effectLst/>
          <a:extLst>
            <a:ext uri="{909E8E84-426E-40dd-AFC4-6F175D3DCCD1}">
              <a14:hiddenFill xmlns:a14="http://schemas.microsoft.com/office/drawing/2010/main">
                <a:solidFill>
                  <a:srgbClr val="0183B7"/>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vert="horz" wrap="square" lIns="82124" tIns="41061" rIns="82124" bIns="41061" numCol="1" anchor="b" anchorCtr="0" compatLnSpc="1">
            <a:prstTxWarp prst="textNoShape">
              <a:avLst/>
            </a:prstTxWarp>
          </a:bodyPr>
          <a:lstStyle/>
          <a:p>
            <a:pPr lvl="0"/>
            <a:r>
              <a:rPr lang="en-US" altLang="en-US" smtClean="0"/>
              <a:t>Slide Title</a:t>
            </a:r>
          </a:p>
        </p:txBody>
      </p:sp>
      <p:sp>
        <p:nvSpPr>
          <p:cNvPr id="74756" name="Rectangle 4"/>
          <p:cNvSpPr>
            <a:spLocks noChangeArrowheads="1"/>
          </p:cNvSpPr>
          <p:nvPr/>
        </p:nvSpPr>
        <p:spPr bwMode="auto">
          <a:xfrm>
            <a:off x="0" y="0"/>
            <a:ext cx="12188825" cy="177800"/>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sp>
        <p:nvSpPr>
          <p:cNvPr id="74759" name="Rectangle 7"/>
          <p:cNvSpPr>
            <a:spLocks noGrp="1" noChangeArrowheads="1"/>
          </p:cNvSpPr>
          <p:nvPr>
            <p:ph type="body" idx="1"/>
          </p:nvPr>
        </p:nvSpPr>
        <p:spPr bwMode="auto">
          <a:xfrm>
            <a:off x="873957" y="1781176"/>
            <a:ext cx="10584809" cy="3571875"/>
          </a:xfrm>
          <a:prstGeom prst="rect">
            <a:avLst/>
          </a:prstGeom>
          <a:noFill/>
          <a:ln>
            <a:noFill/>
          </a:ln>
          <a:effectLst/>
          <a:extLst>
            <a:ext uri="{909E8E84-426E-40dd-AFC4-6F175D3DCCD1}">
              <a14:hiddenFill xmlns:a14="http://schemas.microsoft.com/office/drawing/2010/main">
                <a:solidFill>
                  <a:srgbClr val="306774"/>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124" tIns="41061" rIns="82124" bIns="41061"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809854845"/>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kern="1200">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2pPr>
      <a:lvl3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3pPr>
      <a:lvl4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4pPr>
      <a:lvl5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5pPr>
      <a:lvl6pPr marL="4572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6pPr>
      <a:lvl7pPr marL="9144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7pPr>
      <a:lvl8pPr marL="13716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8pPr>
      <a:lvl9pPr marL="18288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9pPr>
    </p:titleStyle>
    <p:bodyStyle>
      <a:lvl1pPr algn="l" defTabSz="814388" rtl="0" eaLnBrk="0" fontAlgn="base" hangingPunct="0">
        <a:lnSpc>
          <a:spcPct val="95000"/>
        </a:lnSpc>
        <a:spcBef>
          <a:spcPct val="35000"/>
        </a:spcBef>
        <a:spcAft>
          <a:spcPct val="0"/>
        </a:spcAft>
        <a:buClr>
          <a:schemeClr val="accent1"/>
        </a:buClr>
        <a:buSzPct val="100000"/>
        <a:buFont typeface="Arial" panose="020B0604020202020204" pitchFamily="34" charset="0"/>
        <a:defRPr sz="2400" kern="1200">
          <a:solidFill>
            <a:srgbClr val="000000"/>
          </a:solidFill>
          <a:latin typeface="+mn-lt"/>
          <a:ea typeface="+mn-ea"/>
          <a:cs typeface="+mn-cs"/>
        </a:defRPr>
      </a:lvl1pPr>
      <a:lvl2pPr marL="3429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2pPr>
      <a:lvl3pPr marL="6858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3pPr>
      <a:lvl4pPr marL="10287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4pPr>
      <a:lvl5pPr marL="13716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873956" y="457200"/>
            <a:ext cx="10857788" cy="838200"/>
          </a:xfrm>
          <a:prstGeom prst="rect">
            <a:avLst/>
          </a:prstGeom>
          <a:noFill/>
          <a:ln>
            <a:noFill/>
          </a:ln>
          <a:effectLst/>
          <a:extLst>
            <a:ext uri="{909E8E84-426E-40dd-AFC4-6F175D3DCCD1}">
              <a14:hiddenFill xmlns:a14="http://schemas.microsoft.com/office/drawing/2010/main">
                <a:solidFill>
                  <a:srgbClr val="0183B7"/>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vert="horz" wrap="square" lIns="82124" tIns="41061" rIns="82124" bIns="41061" numCol="1" anchor="b" anchorCtr="0" compatLnSpc="1">
            <a:prstTxWarp prst="textNoShape">
              <a:avLst/>
            </a:prstTxWarp>
          </a:bodyPr>
          <a:lstStyle/>
          <a:p>
            <a:pPr lvl="0"/>
            <a:r>
              <a:rPr lang="en-US" altLang="en-US" smtClean="0"/>
              <a:t>Slide Title</a:t>
            </a:r>
          </a:p>
        </p:txBody>
      </p:sp>
      <p:sp>
        <p:nvSpPr>
          <p:cNvPr id="74756" name="Rectangle 4"/>
          <p:cNvSpPr>
            <a:spLocks noChangeArrowheads="1"/>
          </p:cNvSpPr>
          <p:nvPr/>
        </p:nvSpPr>
        <p:spPr bwMode="auto">
          <a:xfrm>
            <a:off x="0" y="0"/>
            <a:ext cx="12188825" cy="177800"/>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sp>
        <p:nvSpPr>
          <p:cNvPr id="74759" name="Rectangle 7"/>
          <p:cNvSpPr>
            <a:spLocks noGrp="1" noChangeArrowheads="1"/>
          </p:cNvSpPr>
          <p:nvPr>
            <p:ph type="body" idx="1"/>
          </p:nvPr>
        </p:nvSpPr>
        <p:spPr bwMode="auto">
          <a:xfrm>
            <a:off x="873957" y="1781176"/>
            <a:ext cx="10584809" cy="3571875"/>
          </a:xfrm>
          <a:prstGeom prst="rect">
            <a:avLst/>
          </a:prstGeom>
          <a:noFill/>
          <a:ln>
            <a:noFill/>
          </a:ln>
          <a:effectLst/>
          <a:extLst>
            <a:ext uri="{909E8E84-426E-40dd-AFC4-6F175D3DCCD1}">
              <a14:hiddenFill xmlns:a14="http://schemas.microsoft.com/office/drawing/2010/main">
                <a:solidFill>
                  <a:srgbClr val="306774"/>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124" tIns="41061" rIns="82124" bIns="41061"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357184144"/>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Lst>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kern="1200">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2pPr>
      <a:lvl3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3pPr>
      <a:lvl4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4pPr>
      <a:lvl5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5pPr>
      <a:lvl6pPr marL="4572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6pPr>
      <a:lvl7pPr marL="9144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7pPr>
      <a:lvl8pPr marL="13716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8pPr>
      <a:lvl9pPr marL="18288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9pPr>
    </p:titleStyle>
    <p:bodyStyle>
      <a:lvl1pPr algn="l" defTabSz="814388" rtl="0" eaLnBrk="0" fontAlgn="base" hangingPunct="0">
        <a:lnSpc>
          <a:spcPct val="95000"/>
        </a:lnSpc>
        <a:spcBef>
          <a:spcPct val="35000"/>
        </a:spcBef>
        <a:spcAft>
          <a:spcPct val="0"/>
        </a:spcAft>
        <a:buClr>
          <a:schemeClr val="accent1"/>
        </a:buClr>
        <a:buSzPct val="100000"/>
        <a:buFont typeface="Arial" panose="020B0604020202020204" pitchFamily="34" charset="0"/>
        <a:defRPr sz="2400" kern="1200">
          <a:solidFill>
            <a:srgbClr val="000000"/>
          </a:solidFill>
          <a:latin typeface="+mn-lt"/>
          <a:ea typeface="+mn-ea"/>
          <a:cs typeface="+mn-cs"/>
        </a:defRPr>
      </a:lvl1pPr>
      <a:lvl2pPr marL="3429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2pPr>
      <a:lvl3pPr marL="6858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3pPr>
      <a:lvl4pPr marL="10287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4pPr>
      <a:lvl5pPr marL="13716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873956" y="457200"/>
            <a:ext cx="10857788" cy="838200"/>
          </a:xfrm>
          <a:prstGeom prst="rect">
            <a:avLst/>
          </a:prstGeom>
          <a:noFill/>
          <a:ln w="9525" algn="ctr">
            <a:noFill/>
            <a:miter lim="800000"/>
            <a:headEnd/>
            <a:tailEnd/>
          </a:ln>
        </p:spPr>
        <p:txBody>
          <a:bodyPr vert="horz" wrap="square" lIns="82124" tIns="41061" rIns="82124" bIns="41061" numCol="1" anchor="b" anchorCtr="0" compatLnSpc="1">
            <a:prstTxWarp prst="textNoShape">
              <a:avLst/>
            </a:prstTxWarp>
          </a:bodyPr>
          <a:lstStyle/>
          <a:p>
            <a:pPr lvl="0"/>
            <a:r>
              <a:rPr lang="en-US" smtClean="0"/>
              <a:t>Slide Title</a:t>
            </a:r>
          </a:p>
        </p:txBody>
      </p:sp>
      <p:sp>
        <p:nvSpPr>
          <p:cNvPr id="74756" name="Rectangle 4"/>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p>
            <a:pPr eaLnBrk="0" fontAlgn="base" hangingPunct="0">
              <a:lnSpc>
                <a:spcPct val="90000"/>
              </a:lnSpc>
              <a:spcBef>
                <a:spcPct val="0"/>
              </a:spcBef>
              <a:spcAft>
                <a:spcPct val="0"/>
              </a:spcAft>
              <a:defRPr/>
            </a:pPr>
            <a:endParaRPr lang="en-US" sz="3000" b="1" dirty="0">
              <a:solidFill>
                <a:srgbClr val="000000"/>
              </a:solidFill>
            </a:endParaRPr>
          </a:p>
        </p:txBody>
      </p:sp>
      <p:sp>
        <p:nvSpPr>
          <p:cNvPr id="3078" name="Rectangle 7"/>
          <p:cNvSpPr>
            <a:spLocks noGrp="1" noChangeArrowheads="1"/>
          </p:cNvSpPr>
          <p:nvPr>
            <p:ph type="body" idx="1"/>
          </p:nvPr>
        </p:nvSpPr>
        <p:spPr bwMode="auto">
          <a:xfrm>
            <a:off x="873957" y="1781176"/>
            <a:ext cx="10584809" cy="3571875"/>
          </a:xfrm>
          <a:prstGeom prst="rect">
            <a:avLst/>
          </a:prstGeom>
          <a:noFill/>
          <a:ln w="9525" algn="ctr">
            <a:noFill/>
            <a:miter lim="800000"/>
            <a:headEnd/>
            <a:tailEnd/>
          </a:ln>
        </p:spPr>
        <p:txBody>
          <a:bodyPr vert="horz" wrap="square" lIns="82124" tIns="41061" rIns="82124" bIns="41061"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603798612"/>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3200" b="1">
          <a:solidFill>
            <a:schemeClr val="tx2"/>
          </a:solidFill>
          <a:latin typeface="Arial" charset="0"/>
        </a:defRPr>
      </a:lvl2pPr>
      <a:lvl3pPr algn="l" defTabSz="814388" rtl="0" eaLnBrk="0" fontAlgn="base" hangingPunct="0">
        <a:lnSpc>
          <a:spcPct val="90000"/>
        </a:lnSpc>
        <a:spcBef>
          <a:spcPct val="0"/>
        </a:spcBef>
        <a:spcAft>
          <a:spcPct val="0"/>
        </a:spcAft>
        <a:defRPr sz="3200" b="1">
          <a:solidFill>
            <a:schemeClr val="tx2"/>
          </a:solidFill>
          <a:latin typeface="Arial" charset="0"/>
        </a:defRPr>
      </a:lvl3pPr>
      <a:lvl4pPr algn="l" defTabSz="814388" rtl="0" eaLnBrk="0" fontAlgn="base" hangingPunct="0">
        <a:lnSpc>
          <a:spcPct val="90000"/>
        </a:lnSpc>
        <a:spcBef>
          <a:spcPct val="0"/>
        </a:spcBef>
        <a:spcAft>
          <a:spcPct val="0"/>
        </a:spcAft>
        <a:defRPr sz="3200" b="1">
          <a:solidFill>
            <a:schemeClr val="tx2"/>
          </a:solidFill>
          <a:latin typeface="Arial" charset="0"/>
        </a:defRPr>
      </a:lvl4pPr>
      <a:lvl5pPr algn="l" defTabSz="814388" rtl="0" eaLnBrk="0" fontAlgn="base" hangingPunct="0">
        <a:lnSpc>
          <a:spcPct val="90000"/>
        </a:lnSpc>
        <a:spcBef>
          <a:spcPct val="0"/>
        </a:spcBef>
        <a:spcAft>
          <a:spcPct val="0"/>
        </a:spcAft>
        <a:defRPr sz="3200" b="1">
          <a:solidFill>
            <a:schemeClr val="tx2"/>
          </a:solidFill>
          <a:latin typeface="Arial" charset="0"/>
        </a:defRPr>
      </a:lvl5pPr>
      <a:lvl6pPr marL="457200" algn="l" defTabSz="814388" rtl="0" eaLnBrk="0" fontAlgn="base" hangingPunct="0">
        <a:lnSpc>
          <a:spcPct val="90000"/>
        </a:lnSpc>
        <a:spcBef>
          <a:spcPct val="0"/>
        </a:spcBef>
        <a:spcAft>
          <a:spcPct val="0"/>
        </a:spcAft>
        <a:defRPr sz="3200" b="1">
          <a:solidFill>
            <a:schemeClr val="tx2"/>
          </a:solidFill>
          <a:latin typeface="Arial" charset="0"/>
        </a:defRPr>
      </a:lvl6pPr>
      <a:lvl7pPr marL="914400" algn="l" defTabSz="814388" rtl="0" eaLnBrk="0" fontAlgn="base" hangingPunct="0">
        <a:lnSpc>
          <a:spcPct val="90000"/>
        </a:lnSpc>
        <a:spcBef>
          <a:spcPct val="0"/>
        </a:spcBef>
        <a:spcAft>
          <a:spcPct val="0"/>
        </a:spcAft>
        <a:defRPr sz="3200" b="1">
          <a:solidFill>
            <a:schemeClr val="tx2"/>
          </a:solidFill>
          <a:latin typeface="Arial" charset="0"/>
        </a:defRPr>
      </a:lvl7pPr>
      <a:lvl8pPr marL="1371600" algn="l" defTabSz="814388" rtl="0" eaLnBrk="0" fontAlgn="base" hangingPunct="0">
        <a:lnSpc>
          <a:spcPct val="90000"/>
        </a:lnSpc>
        <a:spcBef>
          <a:spcPct val="0"/>
        </a:spcBef>
        <a:spcAft>
          <a:spcPct val="0"/>
        </a:spcAft>
        <a:defRPr sz="3200" b="1">
          <a:solidFill>
            <a:schemeClr val="tx2"/>
          </a:solidFill>
          <a:latin typeface="Arial" charset="0"/>
        </a:defRPr>
      </a:lvl8pPr>
      <a:lvl9pPr marL="1828800" algn="l" defTabSz="814388" rtl="0" eaLnBrk="0" fontAlgn="base" hangingPunct="0">
        <a:lnSpc>
          <a:spcPct val="90000"/>
        </a:lnSpc>
        <a:spcBef>
          <a:spcPct val="0"/>
        </a:spcBef>
        <a:spcAft>
          <a:spcPct val="0"/>
        </a:spcAft>
        <a:defRPr sz="3200" b="1">
          <a:solidFill>
            <a:schemeClr val="tx2"/>
          </a:solidFill>
          <a:latin typeface="Arial" charset="0"/>
        </a:defRPr>
      </a:lvl9pPr>
    </p:titleStyle>
    <p:bodyStyle>
      <a:lvl1pPr algn="l" defTabSz="814388" rtl="0" eaLnBrk="0" fontAlgn="base" hangingPunct="0">
        <a:lnSpc>
          <a:spcPct val="95000"/>
        </a:lnSpc>
        <a:spcBef>
          <a:spcPct val="35000"/>
        </a:spcBef>
        <a:spcAft>
          <a:spcPct val="0"/>
        </a:spcAft>
        <a:buClr>
          <a:schemeClr val="accent1"/>
        </a:buClr>
        <a:buSzPct val="100000"/>
        <a:buFont typeface="Arial" charset="0"/>
        <a:defRPr sz="2400">
          <a:solidFill>
            <a:srgbClr val="000000"/>
          </a:solidFill>
          <a:latin typeface="+mn-lt"/>
          <a:ea typeface="+mn-ea"/>
          <a:cs typeface="+mn-cs"/>
        </a:defRPr>
      </a:lvl1pPr>
      <a:lvl2pPr marL="342900" indent="-228600" algn="l" defTabSz="814388" rtl="0" eaLnBrk="0" fontAlgn="base" hangingPunct="0">
        <a:lnSpc>
          <a:spcPct val="95000"/>
        </a:lnSpc>
        <a:spcBef>
          <a:spcPct val="35000"/>
        </a:spcBef>
        <a:spcAft>
          <a:spcPct val="0"/>
        </a:spcAft>
        <a:buClr>
          <a:srgbClr val="0183B7"/>
        </a:buClr>
        <a:buFont typeface="Wingdings" pitchFamily="2" charset="2"/>
        <a:buChar char="§"/>
        <a:defRPr sz="2000">
          <a:solidFill>
            <a:srgbClr val="000000"/>
          </a:solidFill>
          <a:latin typeface="+mn-lt"/>
        </a:defRPr>
      </a:lvl2pPr>
      <a:lvl3pPr marL="6858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3pPr>
      <a:lvl4pPr marL="1028700" indent="-228600" algn="l" defTabSz="814388" rtl="0" eaLnBrk="0" fontAlgn="base" hangingPunct="0">
        <a:lnSpc>
          <a:spcPct val="95000"/>
        </a:lnSpc>
        <a:spcBef>
          <a:spcPct val="35000"/>
        </a:spcBef>
        <a:spcAft>
          <a:spcPct val="0"/>
        </a:spcAft>
        <a:buClr>
          <a:srgbClr val="0183B7"/>
        </a:buClr>
        <a:buFont typeface="Wingdings" pitchFamily="2" charset="2"/>
        <a:buChar char="§"/>
        <a:defRPr sz="2000">
          <a:solidFill>
            <a:srgbClr val="000000"/>
          </a:solidFill>
          <a:latin typeface="+mn-lt"/>
        </a:defRPr>
      </a:lvl4pPr>
      <a:lvl5pPr marL="13716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5pPr>
      <a:lvl6pPr marL="18288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6pPr>
      <a:lvl7pPr marL="22860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7pPr>
      <a:lvl8pPr marL="27432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8pPr>
      <a:lvl9pPr marL="32004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873956" y="457200"/>
            <a:ext cx="10857788" cy="838200"/>
          </a:xfrm>
          <a:prstGeom prst="rect">
            <a:avLst/>
          </a:prstGeom>
          <a:noFill/>
          <a:ln>
            <a:noFill/>
          </a:ln>
          <a:effectLst/>
          <a:extLst>
            <a:ext uri="{909E8E84-426E-40dd-AFC4-6F175D3DCCD1}">
              <a14:hiddenFill xmlns:a14="http://schemas.microsoft.com/office/drawing/2010/main">
                <a:solidFill>
                  <a:srgbClr val="0183B7"/>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vert="horz" wrap="square" lIns="82124" tIns="41061" rIns="82124" bIns="41061" numCol="1" anchor="b" anchorCtr="0" compatLnSpc="1">
            <a:prstTxWarp prst="textNoShape">
              <a:avLst/>
            </a:prstTxWarp>
          </a:bodyPr>
          <a:lstStyle/>
          <a:p>
            <a:pPr lvl="0"/>
            <a:r>
              <a:rPr lang="en-US" altLang="en-US" smtClean="0"/>
              <a:t>Slide Title</a:t>
            </a:r>
          </a:p>
        </p:txBody>
      </p:sp>
      <p:sp>
        <p:nvSpPr>
          <p:cNvPr id="74756" name="Rectangle 4"/>
          <p:cNvSpPr>
            <a:spLocks noChangeArrowheads="1"/>
          </p:cNvSpPr>
          <p:nvPr/>
        </p:nvSpPr>
        <p:spPr bwMode="auto">
          <a:xfrm>
            <a:off x="0" y="0"/>
            <a:ext cx="12188825" cy="177800"/>
          </a:xfrm>
          <a:prstGeom prst="rect">
            <a:avLst/>
          </a:prstGeom>
          <a:solidFill>
            <a:srgbClr val="015F85"/>
          </a:solidFill>
          <a:ln>
            <a:noFill/>
          </a:ln>
          <a:effectLst/>
          <a:extLst>
            <a:ext uri="{91240B29-F687-4f45-9708-019B960494DF}">
              <a14:hiddenLine xmlns:a14="http://schemas.microsoft.com/office/drawing/2010/main" w="25400" algn="ctr">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000" b="1" dirty="0" smtClean="0">
              <a:solidFill>
                <a:srgbClr val="000000"/>
              </a:solidFill>
            </a:endParaRPr>
          </a:p>
        </p:txBody>
      </p:sp>
      <p:sp>
        <p:nvSpPr>
          <p:cNvPr id="74759" name="Rectangle 7"/>
          <p:cNvSpPr>
            <a:spLocks noGrp="1" noChangeArrowheads="1"/>
          </p:cNvSpPr>
          <p:nvPr>
            <p:ph type="body" idx="1"/>
          </p:nvPr>
        </p:nvSpPr>
        <p:spPr bwMode="auto">
          <a:xfrm>
            <a:off x="873957" y="1781176"/>
            <a:ext cx="10584809" cy="3571875"/>
          </a:xfrm>
          <a:prstGeom prst="rect">
            <a:avLst/>
          </a:prstGeom>
          <a:noFill/>
          <a:ln>
            <a:noFill/>
          </a:ln>
          <a:effectLst/>
          <a:extLst>
            <a:ext uri="{909E8E84-426E-40dd-AFC4-6F175D3DCCD1}">
              <a14:hiddenFill xmlns:a14="http://schemas.microsoft.com/office/drawing/2010/main">
                <a:solidFill>
                  <a:srgbClr val="306774"/>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124" tIns="41061" rIns="82124" bIns="41061"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221711157"/>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kern="1200">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2pPr>
      <a:lvl3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3pPr>
      <a:lvl4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4pPr>
      <a:lvl5pPr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5pPr>
      <a:lvl6pPr marL="4572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6pPr>
      <a:lvl7pPr marL="9144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7pPr>
      <a:lvl8pPr marL="13716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8pPr>
      <a:lvl9pPr marL="1828800" algn="l" defTabSz="814388" rtl="0" eaLnBrk="0" fontAlgn="base" hangingPunct="0">
        <a:lnSpc>
          <a:spcPct val="90000"/>
        </a:lnSpc>
        <a:spcBef>
          <a:spcPct val="0"/>
        </a:spcBef>
        <a:spcAft>
          <a:spcPct val="0"/>
        </a:spcAft>
        <a:defRPr sz="3200" b="1">
          <a:solidFill>
            <a:schemeClr val="tx2"/>
          </a:solidFill>
          <a:latin typeface="Arial" panose="020B0604020202020204" pitchFamily="34" charset="0"/>
        </a:defRPr>
      </a:lvl9pPr>
    </p:titleStyle>
    <p:bodyStyle>
      <a:lvl1pPr algn="l" defTabSz="814388" rtl="0" eaLnBrk="0" fontAlgn="base" hangingPunct="0">
        <a:lnSpc>
          <a:spcPct val="95000"/>
        </a:lnSpc>
        <a:spcBef>
          <a:spcPct val="35000"/>
        </a:spcBef>
        <a:spcAft>
          <a:spcPct val="0"/>
        </a:spcAft>
        <a:buClr>
          <a:schemeClr val="accent1"/>
        </a:buClr>
        <a:buSzPct val="100000"/>
        <a:buFont typeface="Arial" panose="020B0604020202020204" pitchFamily="34" charset="0"/>
        <a:defRPr sz="2400" kern="1200">
          <a:solidFill>
            <a:srgbClr val="000000"/>
          </a:solidFill>
          <a:latin typeface="+mn-lt"/>
          <a:ea typeface="+mn-ea"/>
          <a:cs typeface="+mn-cs"/>
        </a:defRPr>
      </a:lvl1pPr>
      <a:lvl2pPr marL="3429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2pPr>
      <a:lvl3pPr marL="6858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3pPr>
      <a:lvl4pPr marL="1028700" indent="-228600" algn="l" defTabSz="814388" rtl="0" eaLnBrk="0" fontAlgn="base" hangingPunct="0">
        <a:lnSpc>
          <a:spcPct val="95000"/>
        </a:lnSpc>
        <a:spcBef>
          <a:spcPct val="35000"/>
        </a:spcBef>
        <a:spcAft>
          <a:spcPct val="0"/>
        </a:spcAft>
        <a:buClr>
          <a:srgbClr val="0183B7"/>
        </a:buClr>
        <a:buFont typeface="Wingdings" panose="05000000000000000000" pitchFamily="2" charset="2"/>
        <a:buChar char="§"/>
        <a:defRPr sz="2000" kern="1200">
          <a:solidFill>
            <a:srgbClr val="000000"/>
          </a:solidFill>
          <a:latin typeface="+mn-lt"/>
          <a:ea typeface="+mn-ea"/>
          <a:cs typeface="+mn-cs"/>
        </a:defRPr>
      </a:lvl4pPr>
      <a:lvl5pPr marL="1371600" indent="-228600" algn="l" defTabSz="814388" rtl="0" eaLnBrk="0" fontAlgn="base" hangingPunct="0">
        <a:lnSpc>
          <a:spcPct val="95000"/>
        </a:lnSpc>
        <a:spcBef>
          <a:spcPct val="35000"/>
        </a:spcBef>
        <a:spcAft>
          <a:spcPct val="0"/>
        </a:spcAft>
        <a:buClr>
          <a:srgbClr val="0183B7"/>
        </a:buClr>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873956" y="457200"/>
            <a:ext cx="10857788" cy="838200"/>
          </a:xfrm>
          <a:prstGeom prst="rect">
            <a:avLst/>
          </a:prstGeom>
          <a:noFill/>
          <a:ln w="9525" algn="ctr">
            <a:noFill/>
            <a:miter lim="800000"/>
            <a:headEnd/>
            <a:tailEnd/>
          </a:ln>
        </p:spPr>
        <p:txBody>
          <a:bodyPr vert="horz" wrap="square" lIns="82124" tIns="41061" rIns="82124" bIns="41061" numCol="1" anchor="b" anchorCtr="0" compatLnSpc="1">
            <a:prstTxWarp prst="textNoShape">
              <a:avLst/>
            </a:prstTxWarp>
          </a:bodyPr>
          <a:lstStyle/>
          <a:p>
            <a:pPr lvl="0"/>
            <a:r>
              <a:rPr lang="en-US" smtClean="0"/>
              <a:t>Slide Title</a:t>
            </a:r>
          </a:p>
        </p:txBody>
      </p:sp>
      <p:sp>
        <p:nvSpPr>
          <p:cNvPr id="74756" name="Rectangle 4"/>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p>
            <a:pPr eaLnBrk="0" fontAlgn="base" hangingPunct="0">
              <a:lnSpc>
                <a:spcPct val="90000"/>
              </a:lnSpc>
              <a:spcBef>
                <a:spcPct val="0"/>
              </a:spcBef>
              <a:spcAft>
                <a:spcPct val="0"/>
              </a:spcAft>
              <a:defRPr/>
            </a:pPr>
            <a:endParaRPr lang="en-US" sz="3000" b="1" dirty="0">
              <a:solidFill>
                <a:srgbClr val="000000"/>
              </a:solidFill>
            </a:endParaRPr>
          </a:p>
        </p:txBody>
      </p:sp>
      <p:sp>
        <p:nvSpPr>
          <p:cNvPr id="74757" name="Rectangle 5"/>
          <p:cNvSpPr>
            <a:spLocks noChangeArrowheads="1"/>
          </p:cNvSpPr>
          <p:nvPr/>
        </p:nvSpPr>
        <p:spPr bwMode="auto">
          <a:xfrm>
            <a:off x="370322" y="6670529"/>
            <a:ext cx="2041365" cy="190646"/>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spcBef>
                <a:spcPct val="0"/>
              </a:spcBef>
              <a:spcAft>
                <a:spcPct val="0"/>
              </a:spcAft>
              <a:defRPr/>
            </a:pPr>
            <a:r>
              <a:rPr lang="en-US" sz="700" dirty="0">
                <a:solidFill>
                  <a:srgbClr val="999999"/>
                </a:solidFill>
              </a:rPr>
              <a:t>© 2008 Cisco Systems, Inc. All rights reserved.</a:t>
            </a:r>
          </a:p>
        </p:txBody>
      </p:sp>
      <p:sp>
        <p:nvSpPr>
          <p:cNvPr id="74758" name="Rectangle 6"/>
          <p:cNvSpPr>
            <a:spLocks noChangeArrowheads="1"/>
          </p:cNvSpPr>
          <p:nvPr/>
        </p:nvSpPr>
        <p:spPr bwMode="auto">
          <a:xfrm>
            <a:off x="10946120" y="6670529"/>
            <a:ext cx="940102" cy="190646"/>
          </a:xfrm>
          <a:prstGeom prst="rect">
            <a:avLst/>
          </a:prstGeom>
          <a:noFill/>
          <a:ln w="9525" algn="ctr">
            <a:noFill/>
            <a:miter lim="800000"/>
            <a:headEnd/>
            <a:tailEnd/>
          </a:ln>
          <a:effectLst/>
        </p:spPr>
        <p:txBody>
          <a:bodyPr wrap="none" lIns="82124" tIns="41061" rIns="82124" bIns="41061" anchor="b">
            <a:spAutoFit/>
          </a:bodyPr>
          <a:lstStyle/>
          <a:p>
            <a:pPr algn="r" defTabSz="814388" eaLnBrk="0" fontAlgn="base" hangingPunct="0">
              <a:spcBef>
                <a:spcPct val="0"/>
              </a:spcBef>
              <a:spcAft>
                <a:spcPct val="0"/>
              </a:spcAft>
              <a:defRPr/>
            </a:pPr>
            <a:r>
              <a:rPr lang="en-US" sz="700" dirty="0">
                <a:solidFill>
                  <a:srgbClr val="999999"/>
                </a:solidFill>
              </a:rPr>
              <a:t>IUWNE v1.0—4-</a:t>
            </a:r>
            <a:fld id="{51004742-AF32-4CAD-B8F5-4432184862E7}" type="slidenum">
              <a:rPr lang="en-US" sz="700">
                <a:solidFill>
                  <a:srgbClr val="999999"/>
                </a:solidFill>
              </a:rPr>
              <a:pPr algn="r" defTabSz="814388" eaLnBrk="0" fontAlgn="base" hangingPunct="0">
                <a:spcBef>
                  <a:spcPct val="0"/>
                </a:spcBef>
                <a:spcAft>
                  <a:spcPct val="0"/>
                </a:spcAft>
                <a:defRPr/>
              </a:pPr>
              <a:t>‹#›</a:t>
            </a:fld>
            <a:endParaRPr lang="en-US" sz="700" dirty="0">
              <a:solidFill>
                <a:srgbClr val="999999"/>
              </a:solidFill>
            </a:endParaRPr>
          </a:p>
        </p:txBody>
      </p:sp>
      <p:sp>
        <p:nvSpPr>
          <p:cNvPr id="4102" name="Rectangle 7"/>
          <p:cNvSpPr>
            <a:spLocks noGrp="1" noChangeArrowheads="1"/>
          </p:cNvSpPr>
          <p:nvPr>
            <p:ph type="body" idx="1"/>
          </p:nvPr>
        </p:nvSpPr>
        <p:spPr bwMode="auto">
          <a:xfrm>
            <a:off x="873957" y="1781176"/>
            <a:ext cx="10584809" cy="3571875"/>
          </a:xfrm>
          <a:prstGeom prst="rect">
            <a:avLst/>
          </a:prstGeom>
          <a:noFill/>
          <a:ln w="9525" algn="ctr">
            <a:noFill/>
            <a:miter lim="800000"/>
            <a:headEnd/>
            <a:tailEnd/>
          </a:ln>
        </p:spPr>
        <p:txBody>
          <a:bodyPr vert="horz" wrap="square" lIns="82124" tIns="41061" rIns="82124" bIns="41061"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988033002"/>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 id="2147484277" r:id="rId13"/>
  </p:sldLayoutIdLst>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3200" b="1">
          <a:solidFill>
            <a:schemeClr val="tx2"/>
          </a:solidFill>
          <a:latin typeface="Arial" charset="0"/>
        </a:defRPr>
      </a:lvl2pPr>
      <a:lvl3pPr algn="l" defTabSz="814388" rtl="0" eaLnBrk="0" fontAlgn="base" hangingPunct="0">
        <a:lnSpc>
          <a:spcPct val="90000"/>
        </a:lnSpc>
        <a:spcBef>
          <a:spcPct val="0"/>
        </a:spcBef>
        <a:spcAft>
          <a:spcPct val="0"/>
        </a:spcAft>
        <a:defRPr sz="3200" b="1">
          <a:solidFill>
            <a:schemeClr val="tx2"/>
          </a:solidFill>
          <a:latin typeface="Arial" charset="0"/>
        </a:defRPr>
      </a:lvl3pPr>
      <a:lvl4pPr algn="l" defTabSz="814388" rtl="0" eaLnBrk="0" fontAlgn="base" hangingPunct="0">
        <a:lnSpc>
          <a:spcPct val="90000"/>
        </a:lnSpc>
        <a:spcBef>
          <a:spcPct val="0"/>
        </a:spcBef>
        <a:spcAft>
          <a:spcPct val="0"/>
        </a:spcAft>
        <a:defRPr sz="3200" b="1">
          <a:solidFill>
            <a:schemeClr val="tx2"/>
          </a:solidFill>
          <a:latin typeface="Arial" charset="0"/>
        </a:defRPr>
      </a:lvl4pPr>
      <a:lvl5pPr algn="l" defTabSz="814388" rtl="0" eaLnBrk="0" fontAlgn="base" hangingPunct="0">
        <a:lnSpc>
          <a:spcPct val="90000"/>
        </a:lnSpc>
        <a:spcBef>
          <a:spcPct val="0"/>
        </a:spcBef>
        <a:spcAft>
          <a:spcPct val="0"/>
        </a:spcAft>
        <a:defRPr sz="3200" b="1">
          <a:solidFill>
            <a:schemeClr val="tx2"/>
          </a:solidFill>
          <a:latin typeface="Arial" charset="0"/>
        </a:defRPr>
      </a:lvl5pPr>
      <a:lvl6pPr marL="457200" algn="l" defTabSz="814388" rtl="0" eaLnBrk="0" fontAlgn="base" hangingPunct="0">
        <a:lnSpc>
          <a:spcPct val="90000"/>
        </a:lnSpc>
        <a:spcBef>
          <a:spcPct val="0"/>
        </a:spcBef>
        <a:spcAft>
          <a:spcPct val="0"/>
        </a:spcAft>
        <a:defRPr sz="3200" b="1">
          <a:solidFill>
            <a:schemeClr val="tx2"/>
          </a:solidFill>
          <a:latin typeface="Arial" charset="0"/>
        </a:defRPr>
      </a:lvl6pPr>
      <a:lvl7pPr marL="914400" algn="l" defTabSz="814388" rtl="0" eaLnBrk="0" fontAlgn="base" hangingPunct="0">
        <a:lnSpc>
          <a:spcPct val="90000"/>
        </a:lnSpc>
        <a:spcBef>
          <a:spcPct val="0"/>
        </a:spcBef>
        <a:spcAft>
          <a:spcPct val="0"/>
        </a:spcAft>
        <a:defRPr sz="3200" b="1">
          <a:solidFill>
            <a:schemeClr val="tx2"/>
          </a:solidFill>
          <a:latin typeface="Arial" charset="0"/>
        </a:defRPr>
      </a:lvl7pPr>
      <a:lvl8pPr marL="1371600" algn="l" defTabSz="814388" rtl="0" eaLnBrk="0" fontAlgn="base" hangingPunct="0">
        <a:lnSpc>
          <a:spcPct val="90000"/>
        </a:lnSpc>
        <a:spcBef>
          <a:spcPct val="0"/>
        </a:spcBef>
        <a:spcAft>
          <a:spcPct val="0"/>
        </a:spcAft>
        <a:defRPr sz="3200" b="1">
          <a:solidFill>
            <a:schemeClr val="tx2"/>
          </a:solidFill>
          <a:latin typeface="Arial" charset="0"/>
        </a:defRPr>
      </a:lvl8pPr>
      <a:lvl9pPr marL="1828800" algn="l" defTabSz="814388" rtl="0" eaLnBrk="0" fontAlgn="base" hangingPunct="0">
        <a:lnSpc>
          <a:spcPct val="90000"/>
        </a:lnSpc>
        <a:spcBef>
          <a:spcPct val="0"/>
        </a:spcBef>
        <a:spcAft>
          <a:spcPct val="0"/>
        </a:spcAft>
        <a:defRPr sz="3200" b="1">
          <a:solidFill>
            <a:schemeClr val="tx2"/>
          </a:solidFill>
          <a:latin typeface="Arial" charset="0"/>
        </a:defRPr>
      </a:lvl9pPr>
    </p:titleStyle>
    <p:bodyStyle>
      <a:lvl1pPr algn="l" defTabSz="814388" rtl="0" eaLnBrk="0" fontAlgn="base" hangingPunct="0">
        <a:lnSpc>
          <a:spcPct val="95000"/>
        </a:lnSpc>
        <a:spcBef>
          <a:spcPct val="35000"/>
        </a:spcBef>
        <a:spcAft>
          <a:spcPct val="0"/>
        </a:spcAft>
        <a:buClr>
          <a:schemeClr val="accent1"/>
        </a:buClr>
        <a:buSzPct val="100000"/>
        <a:buFont typeface="Arial" charset="0"/>
        <a:defRPr sz="2400">
          <a:solidFill>
            <a:srgbClr val="000000"/>
          </a:solidFill>
          <a:latin typeface="+mn-lt"/>
          <a:ea typeface="+mn-ea"/>
          <a:cs typeface="+mn-cs"/>
        </a:defRPr>
      </a:lvl1pPr>
      <a:lvl2pPr marL="342900" indent="-228600" algn="l" defTabSz="814388" rtl="0" eaLnBrk="0" fontAlgn="base" hangingPunct="0">
        <a:lnSpc>
          <a:spcPct val="95000"/>
        </a:lnSpc>
        <a:spcBef>
          <a:spcPct val="35000"/>
        </a:spcBef>
        <a:spcAft>
          <a:spcPct val="0"/>
        </a:spcAft>
        <a:buClr>
          <a:srgbClr val="0183B7"/>
        </a:buClr>
        <a:buFont typeface="Wingdings" pitchFamily="2" charset="2"/>
        <a:buChar char="§"/>
        <a:defRPr sz="2000">
          <a:solidFill>
            <a:srgbClr val="000000"/>
          </a:solidFill>
          <a:latin typeface="+mn-lt"/>
        </a:defRPr>
      </a:lvl2pPr>
      <a:lvl3pPr marL="6858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3pPr>
      <a:lvl4pPr marL="1028700" indent="-228600" algn="l" defTabSz="814388" rtl="0" eaLnBrk="0" fontAlgn="base" hangingPunct="0">
        <a:lnSpc>
          <a:spcPct val="95000"/>
        </a:lnSpc>
        <a:spcBef>
          <a:spcPct val="35000"/>
        </a:spcBef>
        <a:spcAft>
          <a:spcPct val="0"/>
        </a:spcAft>
        <a:buClr>
          <a:srgbClr val="0183B7"/>
        </a:buClr>
        <a:buFont typeface="Wingdings" pitchFamily="2" charset="2"/>
        <a:buChar char="§"/>
        <a:defRPr sz="2000">
          <a:solidFill>
            <a:srgbClr val="000000"/>
          </a:solidFill>
          <a:latin typeface="+mn-lt"/>
        </a:defRPr>
      </a:lvl4pPr>
      <a:lvl5pPr marL="13716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5pPr>
      <a:lvl6pPr marL="18288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6pPr>
      <a:lvl7pPr marL="22860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7pPr>
      <a:lvl8pPr marL="27432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8pPr>
      <a:lvl9pPr marL="32004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873956" y="457200"/>
            <a:ext cx="10857788" cy="838200"/>
          </a:xfrm>
          <a:prstGeom prst="rect">
            <a:avLst/>
          </a:prstGeom>
          <a:noFill/>
          <a:ln w="9525" algn="ctr">
            <a:noFill/>
            <a:miter lim="800000"/>
            <a:headEnd/>
            <a:tailEnd/>
          </a:ln>
        </p:spPr>
        <p:txBody>
          <a:bodyPr vert="horz" wrap="square" lIns="82124" tIns="41061" rIns="82124" bIns="41061" numCol="1" anchor="b" anchorCtr="0" compatLnSpc="1">
            <a:prstTxWarp prst="textNoShape">
              <a:avLst/>
            </a:prstTxWarp>
          </a:bodyPr>
          <a:lstStyle/>
          <a:p>
            <a:pPr lvl="0"/>
            <a:r>
              <a:rPr lang="en-US" smtClean="0"/>
              <a:t>Slide Title</a:t>
            </a:r>
          </a:p>
        </p:txBody>
      </p:sp>
      <p:sp>
        <p:nvSpPr>
          <p:cNvPr id="74756" name="Rectangle 4"/>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p>
            <a:pPr eaLnBrk="0" fontAlgn="base" hangingPunct="0">
              <a:lnSpc>
                <a:spcPct val="90000"/>
              </a:lnSpc>
              <a:spcBef>
                <a:spcPct val="0"/>
              </a:spcBef>
              <a:spcAft>
                <a:spcPct val="0"/>
              </a:spcAft>
              <a:defRPr/>
            </a:pPr>
            <a:endParaRPr lang="en-US" sz="3000" b="1" dirty="0">
              <a:solidFill>
                <a:srgbClr val="000000"/>
              </a:solidFill>
            </a:endParaRPr>
          </a:p>
        </p:txBody>
      </p:sp>
      <p:sp>
        <p:nvSpPr>
          <p:cNvPr id="74757" name="Rectangle 5"/>
          <p:cNvSpPr>
            <a:spLocks noChangeArrowheads="1"/>
          </p:cNvSpPr>
          <p:nvPr/>
        </p:nvSpPr>
        <p:spPr bwMode="auto">
          <a:xfrm>
            <a:off x="370322" y="6670529"/>
            <a:ext cx="2041365" cy="190646"/>
          </a:xfrm>
          <a:prstGeom prst="rect">
            <a:avLst/>
          </a:prstGeom>
          <a:noFill/>
          <a:ln w="9525">
            <a:noFill/>
            <a:miter lim="800000"/>
            <a:headEnd/>
            <a:tailEnd/>
          </a:ln>
          <a:effectLst/>
        </p:spPr>
        <p:txBody>
          <a:bodyPr wrap="none" lIns="82124" tIns="41061" rIns="82124" bIns="41061" anchor="b" anchorCtr="1">
            <a:spAutoFit/>
          </a:bodyPr>
          <a:lstStyle/>
          <a:p>
            <a:pPr defTabSz="814388" eaLnBrk="0" fontAlgn="base" hangingPunct="0">
              <a:spcBef>
                <a:spcPct val="0"/>
              </a:spcBef>
              <a:spcAft>
                <a:spcPct val="0"/>
              </a:spcAft>
              <a:defRPr/>
            </a:pPr>
            <a:r>
              <a:rPr lang="en-US" sz="700" dirty="0">
                <a:solidFill>
                  <a:srgbClr val="999999"/>
                </a:solidFill>
              </a:rPr>
              <a:t>© 2008 Cisco Systems, Inc. All rights reserved.</a:t>
            </a:r>
          </a:p>
        </p:txBody>
      </p:sp>
      <p:sp>
        <p:nvSpPr>
          <p:cNvPr id="74758" name="Rectangle 6"/>
          <p:cNvSpPr>
            <a:spLocks noChangeArrowheads="1"/>
          </p:cNvSpPr>
          <p:nvPr/>
        </p:nvSpPr>
        <p:spPr bwMode="auto">
          <a:xfrm>
            <a:off x="10946120" y="6670529"/>
            <a:ext cx="940102" cy="190646"/>
          </a:xfrm>
          <a:prstGeom prst="rect">
            <a:avLst/>
          </a:prstGeom>
          <a:noFill/>
          <a:ln w="9525" algn="ctr">
            <a:noFill/>
            <a:miter lim="800000"/>
            <a:headEnd/>
            <a:tailEnd/>
          </a:ln>
          <a:effectLst/>
        </p:spPr>
        <p:txBody>
          <a:bodyPr wrap="none" lIns="82124" tIns="41061" rIns="82124" bIns="41061" anchor="b">
            <a:spAutoFit/>
          </a:bodyPr>
          <a:lstStyle/>
          <a:p>
            <a:pPr algn="r" defTabSz="814388" eaLnBrk="0" fontAlgn="base" hangingPunct="0">
              <a:spcBef>
                <a:spcPct val="0"/>
              </a:spcBef>
              <a:spcAft>
                <a:spcPct val="0"/>
              </a:spcAft>
              <a:defRPr/>
            </a:pPr>
            <a:r>
              <a:rPr lang="en-US" sz="700" dirty="0">
                <a:solidFill>
                  <a:srgbClr val="999999"/>
                </a:solidFill>
              </a:rPr>
              <a:t>IUWNE v1.0—4-</a:t>
            </a:r>
            <a:fld id="{2C4EB23C-E833-4DE4-B0B7-39D5EB240F45}" type="slidenum">
              <a:rPr lang="en-US" sz="700">
                <a:solidFill>
                  <a:srgbClr val="999999"/>
                </a:solidFill>
              </a:rPr>
              <a:pPr algn="r" defTabSz="814388" eaLnBrk="0" fontAlgn="base" hangingPunct="0">
                <a:spcBef>
                  <a:spcPct val="0"/>
                </a:spcBef>
                <a:spcAft>
                  <a:spcPct val="0"/>
                </a:spcAft>
                <a:defRPr/>
              </a:pPr>
              <a:t>‹#›</a:t>
            </a:fld>
            <a:endParaRPr lang="en-US" sz="700" dirty="0">
              <a:solidFill>
                <a:srgbClr val="999999"/>
              </a:solidFill>
            </a:endParaRPr>
          </a:p>
        </p:txBody>
      </p:sp>
      <p:sp>
        <p:nvSpPr>
          <p:cNvPr id="6150" name="Rectangle 7"/>
          <p:cNvSpPr>
            <a:spLocks noGrp="1" noChangeArrowheads="1"/>
          </p:cNvSpPr>
          <p:nvPr>
            <p:ph type="body" idx="1"/>
          </p:nvPr>
        </p:nvSpPr>
        <p:spPr bwMode="auto">
          <a:xfrm>
            <a:off x="873957" y="1781176"/>
            <a:ext cx="10584809" cy="3571875"/>
          </a:xfrm>
          <a:prstGeom prst="rect">
            <a:avLst/>
          </a:prstGeom>
          <a:noFill/>
          <a:ln w="9525" algn="ctr">
            <a:noFill/>
            <a:miter lim="800000"/>
            <a:headEnd/>
            <a:tailEnd/>
          </a:ln>
        </p:spPr>
        <p:txBody>
          <a:bodyPr vert="horz" wrap="square" lIns="82124" tIns="41061" rIns="82124" bIns="41061"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490553274"/>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3200" b="1">
          <a:solidFill>
            <a:schemeClr val="tx2"/>
          </a:solidFill>
          <a:latin typeface="Arial" charset="0"/>
        </a:defRPr>
      </a:lvl2pPr>
      <a:lvl3pPr algn="l" defTabSz="814388" rtl="0" eaLnBrk="0" fontAlgn="base" hangingPunct="0">
        <a:lnSpc>
          <a:spcPct val="90000"/>
        </a:lnSpc>
        <a:spcBef>
          <a:spcPct val="0"/>
        </a:spcBef>
        <a:spcAft>
          <a:spcPct val="0"/>
        </a:spcAft>
        <a:defRPr sz="3200" b="1">
          <a:solidFill>
            <a:schemeClr val="tx2"/>
          </a:solidFill>
          <a:latin typeface="Arial" charset="0"/>
        </a:defRPr>
      </a:lvl3pPr>
      <a:lvl4pPr algn="l" defTabSz="814388" rtl="0" eaLnBrk="0" fontAlgn="base" hangingPunct="0">
        <a:lnSpc>
          <a:spcPct val="90000"/>
        </a:lnSpc>
        <a:spcBef>
          <a:spcPct val="0"/>
        </a:spcBef>
        <a:spcAft>
          <a:spcPct val="0"/>
        </a:spcAft>
        <a:defRPr sz="3200" b="1">
          <a:solidFill>
            <a:schemeClr val="tx2"/>
          </a:solidFill>
          <a:latin typeface="Arial" charset="0"/>
        </a:defRPr>
      </a:lvl4pPr>
      <a:lvl5pPr algn="l" defTabSz="814388" rtl="0" eaLnBrk="0" fontAlgn="base" hangingPunct="0">
        <a:lnSpc>
          <a:spcPct val="90000"/>
        </a:lnSpc>
        <a:spcBef>
          <a:spcPct val="0"/>
        </a:spcBef>
        <a:spcAft>
          <a:spcPct val="0"/>
        </a:spcAft>
        <a:defRPr sz="3200" b="1">
          <a:solidFill>
            <a:schemeClr val="tx2"/>
          </a:solidFill>
          <a:latin typeface="Arial" charset="0"/>
        </a:defRPr>
      </a:lvl5pPr>
      <a:lvl6pPr marL="457200" algn="l" defTabSz="814388" rtl="0" eaLnBrk="0" fontAlgn="base" hangingPunct="0">
        <a:lnSpc>
          <a:spcPct val="90000"/>
        </a:lnSpc>
        <a:spcBef>
          <a:spcPct val="0"/>
        </a:spcBef>
        <a:spcAft>
          <a:spcPct val="0"/>
        </a:spcAft>
        <a:defRPr sz="3200" b="1">
          <a:solidFill>
            <a:schemeClr val="tx2"/>
          </a:solidFill>
          <a:latin typeface="Arial" charset="0"/>
        </a:defRPr>
      </a:lvl6pPr>
      <a:lvl7pPr marL="914400" algn="l" defTabSz="814388" rtl="0" eaLnBrk="0" fontAlgn="base" hangingPunct="0">
        <a:lnSpc>
          <a:spcPct val="90000"/>
        </a:lnSpc>
        <a:spcBef>
          <a:spcPct val="0"/>
        </a:spcBef>
        <a:spcAft>
          <a:spcPct val="0"/>
        </a:spcAft>
        <a:defRPr sz="3200" b="1">
          <a:solidFill>
            <a:schemeClr val="tx2"/>
          </a:solidFill>
          <a:latin typeface="Arial" charset="0"/>
        </a:defRPr>
      </a:lvl7pPr>
      <a:lvl8pPr marL="1371600" algn="l" defTabSz="814388" rtl="0" eaLnBrk="0" fontAlgn="base" hangingPunct="0">
        <a:lnSpc>
          <a:spcPct val="90000"/>
        </a:lnSpc>
        <a:spcBef>
          <a:spcPct val="0"/>
        </a:spcBef>
        <a:spcAft>
          <a:spcPct val="0"/>
        </a:spcAft>
        <a:defRPr sz="3200" b="1">
          <a:solidFill>
            <a:schemeClr val="tx2"/>
          </a:solidFill>
          <a:latin typeface="Arial" charset="0"/>
        </a:defRPr>
      </a:lvl8pPr>
      <a:lvl9pPr marL="1828800" algn="l" defTabSz="814388" rtl="0" eaLnBrk="0" fontAlgn="base" hangingPunct="0">
        <a:lnSpc>
          <a:spcPct val="90000"/>
        </a:lnSpc>
        <a:spcBef>
          <a:spcPct val="0"/>
        </a:spcBef>
        <a:spcAft>
          <a:spcPct val="0"/>
        </a:spcAft>
        <a:defRPr sz="3200" b="1">
          <a:solidFill>
            <a:schemeClr val="tx2"/>
          </a:solidFill>
          <a:latin typeface="Arial" charset="0"/>
        </a:defRPr>
      </a:lvl9pPr>
    </p:titleStyle>
    <p:bodyStyle>
      <a:lvl1pPr algn="l" defTabSz="814388" rtl="0" eaLnBrk="0" fontAlgn="base" hangingPunct="0">
        <a:lnSpc>
          <a:spcPct val="95000"/>
        </a:lnSpc>
        <a:spcBef>
          <a:spcPct val="35000"/>
        </a:spcBef>
        <a:spcAft>
          <a:spcPct val="0"/>
        </a:spcAft>
        <a:buClr>
          <a:schemeClr val="accent1"/>
        </a:buClr>
        <a:buSzPct val="100000"/>
        <a:buFont typeface="Arial" charset="0"/>
        <a:defRPr sz="2400">
          <a:solidFill>
            <a:srgbClr val="000000"/>
          </a:solidFill>
          <a:latin typeface="+mn-lt"/>
          <a:ea typeface="+mn-ea"/>
          <a:cs typeface="+mn-cs"/>
        </a:defRPr>
      </a:lvl1pPr>
      <a:lvl2pPr marL="342900" indent="-228600" algn="l" defTabSz="814388" rtl="0" eaLnBrk="0" fontAlgn="base" hangingPunct="0">
        <a:lnSpc>
          <a:spcPct val="95000"/>
        </a:lnSpc>
        <a:spcBef>
          <a:spcPct val="35000"/>
        </a:spcBef>
        <a:spcAft>
          <a:spcPct val="0"/>
        </a:spcAft>
        <a:buClr>
          <a:srgbClr val="0183B7"/>
        </a:buClr>
        <a:buFont typeface="Wingdings" pitchFamily="2" charset="2"/>
        <a:buChar char="§"/>
        <a:defRPr sz="2000">
          <a:solidFill>
            <a:srgbClr val="000000"/>
          </a:solidFill>
          <a:latin typeface="+mn-lt"/>
        </a:defRPr>
      </a:lvl2pPr>
      <a:lvl3pPr marL="6858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3pPr>
      <a:lvl4pPr marL="1028700" indent="-228600" algn="l" defTabSz="814388" rtl="0" eaLnBrk="0" fontAlgn="base" hangingPunct="0">
        <a:lnSpc>
          <a:spcPct val="95000"/>
        </a:lnSpc>
        <a:spcBef>
          <a:spcPct val="35000"/>
        </a:spcBef>
        <a:spcAft>
          <a:spcPct val="0"/>
        </a:spcAft>
        <a:buClr>
          <a:srgbClr val="0183B7"/>
        </a:buClr>
        <a:buFont typeface="Wingdings" pitchFamily="2" charset="2"/>
        <a:buChar char="§"/>
        <a:defRPr sz="2000">
          <a:solidFill>
            <a:srgbClr val="000000"/>
          </a:solidFill>
          <a:latin typeface="+mn-lt"/>
        </a:defRPr>
      </a:lvl4pPr>
      <a:lvl5pPr marL="13716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5pPr>
      <a:lvl6pPr marL="18288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6pPr>
      <a:lvl7pPr marL="22860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7pPr>
      <a:lvl8pPr marL="27432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8pPr>
      <a:lvl9pPr marL="32004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bwMode="invGray">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AU" noProof="0" smtClean="0">
                <a:sym typeface="Arial" pitchFamily="34" charset="0"/>
              </a:rPr>
              <a:t>Click to edit Master title style</a:t>
            </a:r>
          </a:p>
        </p:txBody>
      </p:sp>
      <p:sp>
        <p:nvSpPr>
          <p:cNvPr id="1027" name="Rectangle 3"/>
          <p:cNvSpPr>
            <a:spLocks noGrp="1" noChangeArrowheads="1"/>
          </p:cNvSpPr>
          <p:nvPr>
            <p:ph type="body" idx="1"/>
          </p:nvPr>
        </p:nvSpPr>
        <p:spPr bwMode="auto">
          <a:xfrm>
            <a:off x="445012" y="1447039"/>
            <a:ext cx="11202066" cy="486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p>
            <a:pPr lvl="0"/>
            <a:r>
              <a:rPr lang="en-AU" noProof="0" smtClean="0">
                <a:sym typeface="Arial" pitchFamily="34" charset="0"/>
              </a:rPr>
              <a:t>Click to edit Master text styles</a:t>
            </a:r>
          </a:p>
          <a:p>
            <a:pPr lvl="1"/>
            <a:r>
              <a:rPr lang="en-AU" noProof="0" smtClean="0">
                <a:sym typeface="Arial" pitchFamily="34" charset="0"/>
              </a:rPr>
              <a:t>Second level</a:t>
            </a:r>
          </a:p>
          <a:p>
            <a:pPr lvl="2"/>
            <a:r>
              <a:rPr lang="en-AU" noProof="0" smtClean="0">
                <a:sym typeface="Arial" pitchFamily="34" charset="0"/>
              </a:rPr>
              <a:t>Third level</a:t>
            </a:r>
          </a:p>
          <a:p>
            <a:pPr lvl="3"/>
            <a:r>
              <a:rPr lang="en-AU" noProof="0" smtClean="0">
                <a:sym typeface="Arial" pitchFamily="34" charset="0"/>
              </a:rPr>
              <a:t>Fourth level</a:t>
            </a:r>
          </a:p>
        </p:txBody>
      </p:sp>
      <p:sp>
        <p:nvSpPr>
          <p:cNvPr id="13" name="Rectangle 4"/>
          <p:cNvSpPr>
            <a:spLocks noChangeArrowheads="1"/>
          </p:cNvSpPr>
          <p:nvPr userDrawn="1"/>
        </p:nvSpPr>
        <p:spPr bwMode="ltGray">
          <a:xfrm>
            <a:off x="4588703" y="6658265"/>
            <a:ext cx="2923200" cy="20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77" tIns="30788" rIns="61577" bIns="30788" anchor="b" anchorCtr="1">
            <a:spAutoFit/>
          </a:bodyPr>
          <a:lstStyle/>
          <a:p>
            <a:pPr defTabSz="610638" fontAlgn="base">
              <a:spcBef>
                <a:spcPct val="0"/>
              </a:spcBef>
              <a:spcAft>
                <a:spcPct val="0"/>
              </a:spcAft>
            </a:pPr>
            <a:r>
              <a:rPr lang="en-US" sz="933" dirty="0">
                <a:solidFill>
                  <a:srgbClr val="8E8E95"/>
                </a:solidFill>
                <a:sym typeface="Arial" pitchFamily="34" charset="0"/>
              </a:rPr>
              <a:t>© </a:t>
            </a:r>
            <a:r>
              <a:rPr lang="en-US" sz="933" dirty="0" smtClean="0">
                <a:solidFill>
                  <a:srgbClr val="8E8E95"/>
                </a:solidFill>
                <a:sym typeface="Arial" pitchFamily="34" charset="0"/>
              </a:rPr>
              <a:t>2015 </a:t>
            </a:r>
            <a:r>
              <a:rPr lang="en-US" sz="933" dirty="0">
                <a:solidFill>
                  <a:srgbClr val="8E8E95"/>
                </a:solidFill>
                <a:sym typeface="Arial" pitchFamily="34" charset="0"/>
              </a:rPr>
              <a:t>Cisco and/or its affiliates. All rights reserved.</a:t>
            </a:r>
          </a:p>
        </p:txBody>
      </p:sp>
      <p:sp>
        <p:nvSpPr>
          <p:cNvPr id="6" name="Rectangle 5"/>
          <p:cNvSpPr/>
          <p:nvPr userDrawn="1"/>
        </p:nvSpPr>
        <p:spPr>
          <a:xfrm>
            <a:off x="11918224" y="6652258"/>
            <a:ext cx="271833" cy="205743"/>
          </a:xfrm>
          <a:prstGeom prst="rect">
            <a:avLst/>
          </a:prstGeom>
          <a:noFill/>
          <a:ln>
            <a:noFill/>
          </a:ln>
        </p:spPr>
        <p:txBody>
          <a:bodyPr wrap="none" lIns="61577" tIns="30788" rIns="61577" bIns="30788" anchor="b" anchorCtr="1">
            <a:spAutoFit/>
          </a:bodyPr>
          <a:lstStyle/>
          <a:p>
            <a:pPr defTabSz="610638" fontAlgn="base">
              <a:spcBef>
                <a:spcPct val="0"/>
              </a:spcBef>
              <a:spcAft>
                <a:spcPct val="0"/>
              </a:spcAft>
            </a:pPr>
            <a:fld id="{8799851C-6AFA-DD44-B4A5-F8494A0AAD36}" type="slidenum">
              <a:rPr lang="en-US" sz="933" smtClean="0">
                <a:solidFill>
                  <a:srgbClr val="8E8E95"/>
                </a:solidFill>
              </a:rPr>
              <a:pPr defTabSz="610638" fontAlgn="base">
                <a:spcBef>
                  <a:spcPct val="0"/>
                </a:spcBef>
                <a:spcAft>
                  <a:spcPct val="0"/>
                </a:spcAft>
              </a:pPr>
              <a:t>‹#›</a:t>
            </a:fld>
            <a:endParaRPr lang="en-US" sz="933" dirty="0">
              <a:solidFill>
                <a:srgbClr val="8E8E95"/>
              </a:solidFill>
            </a:endParaRPr>
          </a:p>
        </p:txBody>
      </p:sp>
    </p:spTree>
    <p:extLst>
      <p:ext uri="{BB962C8B-B14F-4D97-AF65-F5344CB8AC3E}">
        <p14:creationId xmlns:p14="http://schemas.microsoft.com/office/powerpoint/2010/main" val="3470104674"/>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 id="2147484303" r:id="rId13"/>
    <p:sldLayoutId id="2147484304" r:id="rId14"/>
    <p:sldLayoutId id="2147484305" r:id="rId15"/>
    <p:sldLayoutId id="2147484306" r:id="rId16"/>
    <p:sldLayoutId id="2147484307" r:id="rId17"/>
    <p:sldLayoutId id="2147484308" r:id="rId18"/>
    <p:sldLayoutId id="2147484309" r:id="rId19"/>
    <p:sldLayoutId id="2147484310" r:id="rId20"/>
    <p:sldLayoutId id="2147484311" r:id="rId21"/>
    <p:sldLayoutId id="2147484312" r:id="rId22"/>
    <p:sldLayoutId id="2147484313" r:id="rId23"/>
    <p:sldLayoutId id="2147484314" r:id="rId24"/>
    <p:sldLayoutId id="2147484315" r:id="rId25"/>
    <p:sldLayoutId id="2147484316" r:id="rId26"/>
    <p:sldLayoutId id="2147484317" r:id="rId27"/>
    <p:sldLayoutId id="2147484318" r:id="rId28"/>
    <p:sldLayoutId id="2147484319" r:id="rId29"/>
    <p:sldLayoutId id="2147484320" r:id="rId30"/>
    <p:sldLayoutId id="2147484321" r:id="rId31"/>
    <p:sldLayoutId id="2147484322" r:id="rId32"/>
    <p:sldLayoutId id="2147484323" r:id="rId33"/>
    <p:sldLayoutId id="2147484324" r:id="rId34"/>
    <p:sldLayoutId id="2147484325" r:id="rId35"/>
    <p:sldLayoutId id="2147484326" r:id="rId36"/>
    <p:sldLayoutId id="2147484327" r:id="rId37"/>
    <p:sldLayoutId id="2147484328" r:id="rId38"/>
    <p:sldLayoutId id="2147484329" r:id="rId39"/>
    <p:sldLayoutId id="2147484330" r:id="rId40"/>
    <p:sldLayoutId id="2147484331" r:id="rId4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txStyles>
    <p:titleStyle>
      <a:lvl1pPr marL="8333" indent="-8333" algn="l" rtl="0" eaLnBrk="0" fontAlgn="base" hangingPunct="0">
        <a:lnSpc>
          <a:spcPct val="90000"/>
        </a:lnSpc>
        <a:spcBef>
          <a:spcPct val="0"/>
        </a:spcBef>
        <a:spcAft>
          <a:spcPct val="0"/>
        </a:spcAft>
        <a:defRPr sz="3466" b="1">
          <a:solidFill>
            <a:schemeClr val="bg1"/>
          </a:solidFill>
          <a:latin typeface="+mj-lt"/>
          <a:ea typeface="+mj-ea"/>
          <a:cs typeface="+mj-cs"/>
          <a:sym typeface="Arial" pitchFamily="34" charset="0"/>
        </a:defRPr>
      </a:lvl1pPr>
      <a:lvl2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351147"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693961"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1036775"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379590"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249968" indent="-247589" algn="l" rtl="0" eaLnBrk="0" fontAlgn="base" hangingPunct="0">
        <a:lnSpc>
          <a:spcPct val="90000"/>
        </a:lnSpc>
        <a:spcBef>
          <a:spcPts val="1600"/>
        </a:spcBef>
        <a:spcAft>
          <a:spcPct val="0"/>
        </a:spcAft>
        <a:buClr>
          <a:srgbClr val="0C65B7"/>
        </a:buClr>
        <a:buSzPct val="100000"/>
        <a:buFont typeface="Wingdings" charset="2"/>
        <a:buChar char="§"/>
        <a:defRPr sz="2399">
          <a:solidFill>
            <a:srgbClr val="000000"/>
          </a:solidFill>
          <a:latin typeface="+mn-lt"/>
          <a:ea typeface="+mn-ea"/>
          <a:cs typeface="+mn-cs"/>
          <a:sym typeface="Arial" pitchFamily="34" charset="0"/>
        </a:defRPr>
      </a:lvl1pPr>
      <a:lvl2pPr marL="515412" indent="-258302" algn="l" rtl="0" eaLnBrk="0" fontAlgn="base" hangingPunct="0">
        <a:lnSpc>
          <a:spcPct val="90000"/>
        </a:lnSpc>
        <a:spcBef>
          <a:spcPts val="533"/>
        </a:spcBef>
        <a:spcAft>
          <a:spcPct val="0"/>
        </a:spcAft>
        <a:buClr>
          <a:schemeClr val="accent1">
            <a:lumMod val="60000"/>
            <a:lumOff val="40000"/>
          </a:schemeClr>
        </a:buClr>
        <a:buSzPct val="100000"/>
        <a:buFont typeface="Arial"/>
        <a:buChar char="•"/>
        <a:defRPr sz="2133">
          <a:solidFill>
            <a:srgbClr val="000000"/>
          </a:solidFill>
          <a:latin typeface="+mn-lt"/>
          <a:ea typeface="+mn-ea"/>
          <a:cs typeface="+mn-cs"/>
          <a:sym typeface="Arial" pitchFamily="34" charset="0"/>
        </a:defRPr>
      </a:lvl2pPr>
      <a:lvl3pPr marL="728481" indent="-213069" algn="l" rtl="0" eaLnBrk="0" fontAlgn="base" hangingPunct="0">
        <a:lnSpc>
          <a:spcPct val="90000"/>
        </a:lnSpc>
        <a:spcBef>
          <a:spcPts val="267"/>
        </a:spcBef>
        <a:spcAft>
          <a:spcPct val="0"/>
        </a:spcAft>
        <a:buClr>
          <a:schemeClr val="accent1">
            <a:lumMod val="60000"/>
            <a:lumOff val="40000"/>
          </a:schemeClr>
        </a:buClr>
        <a:buSzPct val="100000"/>
        <a:buFont typeface="Arial"/>
        <a:buChar char="•"/>
        <a:defRPr sz="1866">
          <a:solidFill>
            <a:srgbClr val="000000"/>
          </a:solidFill>
          <a:latin typeface="+mn-lt"/>
          <a:ea typeface="+mn-ea"/>
          <a:cs typeface="+mn-cs"/>
          <a:sym typeface="Arial" pitchFamily="34" charset="0"/>
        </a:defRPr>
      </a:lvl3pPr>
      <a:lvl4pPr marL="941550" indent="-213069" algn="l" rtl="0" eaLnBrk="0" fontAlgn="base" hangingPunct="0">
        <a:lnSpc>
          <a:spcPct val="90000"/>
        </a:lnSpc>
        <a:spcBef>
          <a:spcPts val="267"/>
        </a:spcBef>
        <a:spcAft>
          <a:spcPct val="0"/>
        </a:spcAft>
        <a:buClr>
          <a:schemeClr val="accent1">
            <a:lumMod val="60000"/>
            <a:lumOff val="40000"/>
          </a:schemeClr>
        </a:buClr>
        <a:buSzPct val="100000"/>
        <a:buFont typeface="Arial"/>
        <a:buChar char="•"/>
        <a:defRPr sz="1466">
          <a:solidFill>
            <a:srgbClr val="000000"/>
          </a:solidFill>
          <a:latin typeface="+mn-lt"/>
          <a:ea typeface="+mn-ea"/>
          <a:cs typeface="+mn-cs"/>
          <a:sym typeface="Arial" pitchFamily="34" charset="0"/>
        </a:defRPr>
      </a:lvl4pPr>
      <a:lvl5pPr marL="1030824" indent="-89275" algn="l" rtl="0" eaLnBrk="0" fontAlgn="base" hangingPunct="0">
        <a:lnSpc>
          <a:spcPct val="95000"/>
        </a:lnSpc>
        <a:spcBef>
          <a:spcPts val="900"/>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887859"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2230673"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2573487"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916301"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342814" rtl="0" eaLnBrk="1" latinLnBrk="0" hangingPunct="1">
        <a:defRPr sz="1333" kern="1200">
          <a:solidFill>
            <a:schemeClr val="tx1"/>
          </a:solidFill>
          <a:latin typeface="+mn-lt"/>
          <a:ea typeface="+mn-ea"/>
          <a:cs typeface="+mn-cs"/>
        </a:defRPr>
      </a:lvl1pPr>
      <a:lvl2pPr marL="342814" algn="l" defTabSz="342814" rtl="0" eaLnBrk="1" latinLnBrk="0" hangingPunct="1">
        <a:defRPr sz="1333" kern="1200">
          <a:solidFill>
            <a:schemeClr val="tx1"/>
          </a:solidFill>
          <a:latin typeface="+mn-lt"/>
          <a:ea typeface="+mn-ea"/>
          <a:cs typeface="+mn-cs"/>
        </a:defRPr>
      </a:lvl2pPr>
      <a:lvl3pPr marL="685629" algn="l" defTabSz="342814" rtl="0" eaLnBrk="1" latinLnBrk="0" hangingPunct="1">
        <a:defRPr sz="1333" kern="1200">
          <a:solidFill>
            <a:schemeClr val="tx1"/>
          </a:solidFill>
          <a:latin typeface="+mn-lt"/>
          <a:ea typeface="+mn-ea"/>
          <a:cs typeface="+mn-cs"/>
        </a:defRPr>
      </a:lvl3pPr>
      <a:lvl4pPr marL="1028443" algn="l" defTabSz="342814" rtl="0" eaLnBrk="1" latinLnBrk="0" hangingPunct="1">
        <a:defRPr sz="1333" kern="1200">
          <a:solidFill>
            <a:schemeClr val="tx1"/>
          </a:solidFill>
          <a:latin typeface="+mn-lt"/>
          <a:ea typeface="+mn-ea"/>
          <a:cs typeface="+mn-cs"/>
        </a:defRPr>
      </a:lvl4pPr>
      <a:lvl5pPr marL="1371257" algn="l" defTabSz="342814" rtl="0" eaLnBrk="1" latinLnBrk="0" hangingPunct="1">
        <a:defRPr sz="1333" kern="1200">
          <a:solidFill>
            <a:schemeClr val="tx1"/>
          </a:solidFill>
          <a:latin typeface="+mn-lt"/>
          <a:ea typeface="+mn-ea"/>
          <a:cs typeface="+mn-cs"/>
        </a:defRPr>
      </a:lvl5pPr>
      <a:lvl6pPr marL="1714071" algn="l" defTabSz="342814" rtl="0" eaLnBrk="1" latinLnBrk="0" hangingPunct="1">
        <a:defRPr sz="1333" kern="1200">
          <a:solidFill>
            <a:schemeClr val="tx1"/>
          </a:solidFill>
          <a:latin typeface="+mn-lt"/>
          <a:ea typeface="+mn-ea"/>
          <a:cs typeface="+mn-cs"/>
        </a:defRPr>
      </a:lvl6pPr>
      <a:lvl7pPr marL="2056886" algn="l" defTabSz="342814" rtl="0" eaLnBrk="1" latinLnBrk="0" hangingPunct="1">
        <a:defRPr sz="1333" kern="1200">
          <a:solidFill>
            <a:schemeClr val="tx1"/>
          </a:solidFill>
          <a:latin typeface="+mn-lt"/>
          <a:ea typeface="+mn-ea"/>
          <a:cs typeface="+mn-cs"/>
        </a:defRPr>
      </a:lvl7pPr>
      <a:lvl8pPr marL="2399700" algn="l" defTabSz="342814" rtl="0" eaLnBrk="1" latinLnBrk="0" hangingPunct="1">
        <a:defRPr sz="1333" kern="1200">
          <a:solidFill>
            <a:schemeClr val="tx1"/>
          </a:solidFill>
          <a:latin typeface="+mn-lt"/>
          <a:ea typeface="+mn-ea"/>
          <a:cs typeface="+mn-cs"/>
        </a:defRPr>
      </a:lvl8pPr>
      <a:lvl9pPr marL="2742514" algn="l" defTabSz="342814" rtl="0" eaLnBrk="1" latinLnBrk="0" hangingPunct="1">
        <a:defRPr sz="1333"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bwMode="invGray">
      <p:bgRef idx="1001">
        <a:schemeClr val="bg1"/>
      </p:bgRef>
    </p:bg>
    <p:spTree>
      <p:nvGrpSpPr>
        <p:cNvPr id="1" name=""/>
        <p:cNvGrpSpPr/>
        <p:nvPr/>
      </p:nvGrpSpPr>
      <p:grpSpPr>
        <a:xfrm>
          <a:off x="0" y="0"/>
          <a:ext cx="0" cy="0"/>
          <a:chOff x="0" y="0"/>
          <a:chExt cx="0" cy="0"/>
        </a:xfrm>
      </p:grpSpPr>
      <p:pic>
        <p:nvPicPr>
          <p:cNvPr id="9" name="Picture 2" descr="C:\Users\Kirk Mossing\Desktop\CURRENT JOBS\Cisco Live\Template\star full.jpg"/>
          <p:cNvPicPr>
            <a:picLocks noChangeAspect="1" noChangeArrowheads="1"/>
          </p:cNvPicPr>
          <p:nvPr userDrawn="1"/>
        </p:nvPicPr>
        <p:blipFill rotWithShape="1">
          <a:blip r:embed="rId43" cstate="screen">
            <a:extLst>
              <a:ext uri="{28A0092B-C50C-407E-A947-70E740481C1C}">
                <a14:useLocalDpi xmlns:a14="http://schemas.microsoft.com/office/drawing/2010/main"/>
              </a:ext>
            </a:extLst>
          </a:blip>
          <a:srcRect/>
          <a:stretch/>
        </p:blipFill>
        <p:spPr bwMode="auto">
          <a:xfrm>
            <a:off x="0" y="1"/>
            <a:ext cx="12197289" cy="11049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AU" noProof="0" smtClean="0">
                <a:sym typeface="Arial" pitchFamily="34" charset="0"/>
              </a:rPr>
              <a:t>Click to edit Master title style</a:t>
            </a:r>
          </a:p>
        </p:txBody>
      </p:sp>
      <p:sp>
        <p:nvSpPr>
          <p:cNvPr id="1027" name="Rectangle 3"/>
          <p:cNvSpPr>
            <a:spLocks noGrp="1" noChangeArrowheads="1"/>
          </p:cNvSpPr>
          <p:nvPr>
            <p:ph type="body" idx="1"/>
          </p:nvPr>
        </p:nvSpPr>
        <p:spPr bwMode="auto">
          <a:xfrm>
            <a:off x="445012" y="1447039"/>
            <a:ext cx="11202066" cy="486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p>
            <a:pPr lvl="0"/>
            <a:r>
              <a:rPr lang="en-AU" noProof="0" smtClean="0">
                <a:sym typeface="Arial" pitchFamily="34" charset="0"/>
              </a:rPr>
              <a:t>Click to edit Master text styles</a:t>
            </a:r>
          </a:p>
          <a:p>
            <a:pPr lvl="1"/>
            <a:r>
              <a:rPr lang="en-AU" noProof="0" smtClean="0">
                <a:sym typeface="Arial" pitchFamily="34" charset="0"/>
              </a:rPr>
              <a:t>Second level</a:t>
            </a:r>
          </a:p>
          <a:p>
            <a:pPr lvl="2"/>
            <a:r>
              <a:rPr lang="en-AU" noProof="0" smtClean="0">
                <a:sym typeface="Arial" pitchFamily="34" charset="0"/>
              </a:rPr>
              <a:t>Third level</a:t>
            </a:r>
          </a:p>
          <a:p>
            <a:pPr lvl="3"/>
            <a:r>
              <a:rPr lang="en-AU" noProof="0" smtClean="0">
                <a:sym typeface="Arial" pitchFamily="34" charset="0"/>
              </a:rPr>
              <a:t>Fourth level</a:t>
            </a:r>
          </a:p>
        </p:txBody>
      </p:sp>
      <p:sp>
        <p:nvSpPr>
          <p:cNvPr id="13" name="Rectangle 4"/>
          <p:cNvSpPr>
            <a:spLocks noChangeArrowheads="1"/>
          </p:cNvSpPr>
          <p:nvPr userDrawn="1"/>
        </p:nvSpPr>
        <p:spPr bwMode="ltGray">
          <a:xfrm>
            <a:off x="4588703" y="6658265"/>
            <a:ext cx="2923200" cy="20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77" tIns="30788" rIns="61577" bIns="30788" anchor="b" anchorCtr="1">
            <a:spAutoFit/>
          </a:bodyPr>
          <a:lstStyle/>
          <a:p>
            <a:pPr defTabSz="610638" fontAlgn="base">
              <a:spcBef>
                <a:spcPct val="0"/>
              </a:spcBef>
              <a:spcAft>
                <a:spcPct val="0"/>
              </a:spcAft>
            </a:pPr>
            <a:r>
              <a:rPr lang="en-US" sz="933" dirty="0">
                <a:solidFill>
                  <a:srgbClr val="8E8E95"/>
                </a:solidFill>
                <a:sym typeface="Arial" pitchFamily="34" charset="0"/>
              </a:rPr>
              <a:t>© </a:t>
            </a:r>
            <a:r>
              <a:rPr lang="en-US" sz="933" dirty="0" smtClean="0">
                <a:solidFill>
                  <a:srgbClr val="8E8E95"/>
                </a:solidFill>
                <a:sym typeface="Arial" pitchFamily="34" charset="0"/>
              </a:rPr>
              <a:t>2015 </a:t>
            </a:r>
            <a:r>
              <a:rPr lang="en-US" sz="933" dirty="0">
                <a:solidFill>
                  <a:srgbClr val="8E8E95"/>
                </a:solidFill>
                <a:sym typeface="Arial" pitchFamily="34" charset="0"/>
              </a:rPr>
              <a:t>Cisco and/or its affiliates. All rights reserved.</a:t>
            </a:r>
          </a:p>
        </p:txBody>
      </p:sp>
      <p:sp>
        <p:nvSpPr>
          <p:cNvPr id="6" name="Rectangle 5"/>
          <p:cNvSpPr/>
          <p:nvPr userDrawn="1"/>
        </p:nvSpPr>
        <p:spPr>
          <a:xfrm>
            <a:off x="11918224" y="6652258"/>
            <a:ext cx="271833" cy="205743"/>
          </a:xfrm>
          <a:prstGeom prst="rect">
            <a:avLst/>
          </a:prstGeom>
          <a:noFill/>
          <a:ln>
            <a:noFill/>
          </a:ln>
        </p:spPr>
        <p:txBody>
          <a:bodyPr wrap="none" lIns="61577" tIns="30788" rIns="61577" bIns="30788" anchor="b" anchorCtr="1">
            <a:spAutoFit/>
          </a:bodyPr>
          <a:lstStyle/>
          <a:p>
            <a:pPr defTabSz="610638" fontAlgn="base">
              <a:spcBef>
                <a:spcPct val="0"/>
              </a:spcBef>
              <a:spcAft>
                <a:spcPct val="0"/>
              </a:spcAft>
            </a:pPr>
            <a:fld id="{8799851C-6AFA-DD44-B4A5-F8494A0AAD36}" type="slidenum">
              <a:rPr lang="en-US" sz="933" smtClean="0">
                <a:solidFill>
                  <a:srgbClr val="8E8E95"/>
                </a:solidFill>
              </a:rPr>
              <a:pPr defTabSz="610638" fontAlgn="base">
                <a:spcBef>
                  <a:spcPct val="0"/>
                </a:spcBef>
                <a:spcAft>
                  <a:spcPct val="0"/>
                </a:spcAft>
              </a:pPr>
              <a:t>‹#›</a:t>
            </a:fld>
            <a:endParaRPr lang="en-US" sz="933" dirty="0">
              <a:solidFill>
                <a:srgbClr val="8E8E95"/>
              </a:solidFill>
            </a:endParaRPr>
          </a:p>
        </p:txBody>
      </p:sp>
      <p:pic>
        <p:nvPicPr>
          <p:cNvPr id="3" name="Picture 2" descr="http://www.esc11.net/cms/lib3/TX21000259/Centricity/Domain/535/CISCO%20Academy/PartnerLogo_360px_72_RGB.png"/>
          <p:cNvPicPr>
            <a:picLocks noChangeAspect="1" noChangeArrowheads="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11211441" y="6048122"/>
            <a:ext cx="706783" cy="70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149025"/>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 id="2147484349" r:id="rId17"/>
    <p:sldLayoutId id="2147484350" r:id="rId18"/>
    <p:sldLayoutId id="2147484351" r:id="rId19"/>
    <p:sldLayoutId id="2147484352" r:id="rId20"/>
    <p:sldLayoutId id="2147484353" r:id="rId21"/>
    <p:sldLayoutId id="2147484354" r:id="rId22"/>
    <p:sldLayoutId id="2147484355" r:id="rId23"/>
    <p:sldLayoutId id="2147484356" r:id="rId24"/>
    <p:sldLayoutId id="2147484357" r:id="rId25"/>
    <p:sldLayoutId id="2147484358" r:id="rId26"/>
    <p:sldLayoutId id="2147484359" r:id="rId27"/>
    <p:sldLayoutId id="2147484360" r:id="rId28"/>
    <p:sldLayoutId id="2147484361" r:id="rId29"/>
    <p:sldLayoutId id="2147484362" r:id="rId30"/>
    <p:sldLayoutId id="2147484363" r:id="rId31"/>
    <p:sldLayoutId id="2147484364" r:id="rId32"/>
    <p:sldLayoutId id="2147484365" r:id="rId33"/>
    <p:sldLayoutId id="2147484366" r:id="rId34"/>
    <p:sldLayoutId id="2147484367" r:id="rId35"/>
    <p:sldLayoutId id="2147484368" r:id="rId36"/>
    <p:sldLayoutId id="2147484369" r:id="rId37"/>
    <p:sldLayoutId id="2147484370" r:id="rId38"/>
    <p:sldLayoutId id="2147484371" r:id="rId39"/>
    <p:sldLayoutId id="2147484372" r:id="rId40"/>
    <p:sldLayoutId id="2147484373" r:id="rId4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txStyles>
    <p:titleStyle>
      <a:lvl1pPr marL="8333" indent="-8333" algn="l" rtl="0" eaLnBrk="0" fontAlgn="base" hangingPunct="0">
        <a:lnSpc>
          <a:spcPct val="90000"/>
        </a:lnSpc>
        <a:spcBef>
          <a:spcPct val="0"/>
        </a:spcBef>
        <a:spcAft>
          <a:spcPct val="0"/>
        </a:spcAft>
        <a:defRPr sz="3466" b="1">
          <a:solidFill>
            <a:schemeClr val="bg1"/>
          </a:solidFill>
          <a:latin typeface="+mj-lt"/>
          <a:ea typeface="+mj-ea"/>
          <a:cs typeface="+mj-cs"/>
          <a:sym typeface="Arial" pitchFamily="34" charset="0"/>
        </a:defRPr>
      </a:lvl1pPr>
      <a:lvl2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351147"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693961"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1036775"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379590"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249968" indent="-247589" algn="l" rtl="0" eaLnBrk="0" fontAlgn="base" hangingPunct="0">
        <a:lnSpc>
          <a:spcPct val="90000"/>
        </a:lnSpc>
        <a:spcBef>
          <a:spcPts val="1600"/>
        </a:spcBef>
        <a:spcAft>
          <a:spcPct val="0"/>
        </a:spcAft>
        <a:buClr>
          <a:srgbClr val="0C65B7"/>
        </a:buClr>
        <a:buSzPct val="100000"/>
        <a:buFont typeface="Wingdings" charset="2"/>
        <a:buChar char="§"/>
        <a:defRPr sz="2399">
          <a:solidFill>
            <a:srgbClr val="000000"/>
          </a:solidFill>
          <a:latin typeface="+mn-lt"/>
          <a:ea typeface="+mn-ea"/>
          <a:cs typeface="+mn-cs"/>
          <a:sym typeface="Arial" pitchFamily="34" charset="0"/>
        </a:defRPr>
      </a:lvl1pPr>
      <a:lvl2pPr marL="515412" indent="-258302" algn="l" rtl="0" eaLnBrk="0" fontAlgn="base" hangingPunct="0">
        <a:lnSpc>
          <a:spcPct val="90000"/>
        </a:lnSpc>
        <a:spcBef>
          <a:spcPts val="533"/>
        </a:spcBef>
        <a:spcAft>
          <a:spcPct val="0"/>
        </a:spcAft>
        <a:buClr>
          <a:schemeClr val="accent1">
            <a:lumMod val="60000"/>
            <a:lumOff val="40000"/>
          </a:schemeClr>
        </a:buClr>
        <a:buSzPct val="100000"/>
        <a:buFont typeface="Arial"/>
        <a:buChar char="•"/>
        <a:defRPr sz="2133">
          <a:solidFill>
            <a:srgbClr val="000000"/>
          </a:solidFill>
          <a:latin typeface="+mn-lt"/>
          <a:ea typeface="+mn-ea"/>
          <a:cs typeface="+mn-cs"/>
          <a:sym typeface="Arial" pitchFamily="34" charset="0"/>
        </a:defRPr>
      </a:lvl2pPr>
      <a:lvl3pPr marL="728481" indent="-213069" algn="l" rtl="0" eaLnBrk="0" fontAlgn="base" hangingPunct="0">
        <a:lnSpc>
          <a:spcPct val="90000"/>
        </a:lnSpc>
        <a:spcBef>
          <a:spcPts val="267"/>
        </a:spcBef>
        <a:spcAft>
          <a:spcPct val="0"/>
        </a:spcAft>
        <a:buClr>
          <a:schemeClr val="accent1">
            <a:lumMod val="60000"/>
            <a:lumOff val="40000"/>
          </a:schemeClr>
        </a:buClr>
        <a:buSzPct val="100000"/>
        <a:buFont typeface="Arial"/>
        <a:buChar char="•"/>
        <a:defRPr sz="1866">
          <a:solidFill>
            <a:srgbClr val="000000"/>
          </a:solidFill>
          <a:latin typeface="+mn-lt"/>
          <a:ea typeface="+mn-ea"/>
          <a:cs typeface="+mn-cs"/>
          <a:sym typeface="Arial" pitchFamily="34" charset="0"/>
        </a:defRPr>
      </a:lvl3pPr>
      <a:lvl4pPr marL="941550" indent="-213069" algn="l" rtl="0" eaLnBrk="0" fontAlgn="base" hangingPunct="0">
        <a:lnSpc>
          <a:spcPct val="90000"/>
        </a:lnSpc>
        <a:spcBef>
          <a:spcPts val="267"/>
        </a:spcBef>
        <a:spcAft>
          <a:spcPct val="0"/>
        </a:spcAft>
        <a:buClr>
          <a:schemeClr val="accent1">
            <a:lumMod val="60000"/>
            <a:lumOff val="40000"/>
          </a:schemeClr>
        </a:buClr>
        <a:buSzPct val="100000"/>
        <a:buFont typeface="Arial"/>
        <a:buChar char="•"/>
        <a:defRPr sz="1466">
          <a:solidFill>
            <a:srgbClr val="000000"/>
          </a:solidFill>
          <a:latin typeface="+mn-lt"/>
          <a:ea typeface="+mn-ea"/>
          <a:cs typeface="+mn-cs"/>
          <a:sym typeface="Arial" pitchFamily="34" charset="0"/>
        </a:defRPr>
      </a:lvl4pPr>
      <a:lvl5pPr marL="1030824" indent="-89275" algn="l" rtl="0" eaLnBrk="0" fontAlgn="base" hangingPunct="0">
        <a:lnSpc>
          <a:spcPct val="95000"/>
        </a:lnSpc>
        <a:spcBef>
          <a:spcPts val="900"/>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887859"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2230673"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2573487"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916301"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342814" rtl="0" eaLnBrk="1" latinLnBrk="0" hangingPunct="1">
        <a:defRPr sz="1333" kern="1200">
          <a:solidFill>
            <a:schemeClr val="tx1"/>
          </a:solidFill>
          <a:latin typeface="+mn-lt"/>
          <a:ea typeface="+mn-ea"/>
          <a:cs typeface="+mn-cs"/>
        </a:defRPr>
      </a:lvl1pPr>
      <a:lvl2pPr marL="342814" algn="l" defTabSz="342814" rtl="0" eaLnBrk="1" latinLnBrk="0" hangingPunct="1">
        <a:defRPr sz="1333" kern="1200">
          <a:solidFill>
            <a:schemeClr val="tx1"/>
          </a:solidFill>
          <a:latin typeface="+mn-lt"/>
          <a:ea typeface="+mn-ea"/>
          <a:cs typeface="+mn-cs"/>
        </a:defRPr>
      </a:lvl2pPr>
      <a:lvl3pPr marL="685629" algn="l" defTabSz="342814" rtl="0" eaLnBrk="1" latinLnBrk="0" hangingPunct="1">
        <a:defRPr sz="1333" kern="1200">
          <a:solidFill>
            <a:schemeClr val="tx1"/>
          </a:solidFill>
          <a:latin typeface="+mn-lt"/>
          <a:ea typeface="+mn-ea"/>
          <a:cs typeface="+mn-cs"/>
        </a:defRPr>
      </a:lvl3pPr>
      <a:lvl4pPr marL="1028443" algn="l" defTabSz="342814" rtl="0" eaLnBrk="1" latinLnBrk="0" hangingPunct="1">
        <a:defRPr sz="1333" kern="1200">
          <a:solidFill>
            <a:schemeClr val="tx1"/>
          </a:solidFill>
          <a:latin typeface="+mn-lt"/>
          <a:ea typeface="+mn-ea"/>
          <a:cs typeface="+mn-cs"/>
        </a:defRPr>
      </a:lvl4pPr>
      <a:lvl5pPr marL="1371257" algn="l" defTabSz="342814" rtl="0" eaLnBrk="1" latinLnBrk="0" hangingPunct="1">
        <a:defRPr sz="1333" kern="1200">
          <a:solidFill>
            <a:schemeClr val="tx1"/>
          </a:solidFill>
          <a:latin typeface="+mn-lt"/>
          <a:ea typeface="+mn-ea"/>
          <a:cs typeface="+mn-cs"/>
        </a:defRPr>
      </a:lvl5pPr>
      <a:lvl6pPr marL="1714071" algn="l" defTabSz="342814" rtl="0" eaLnBrk="1" latinLnBrk="0" hangingPunct="1">
        <a:defRPr sz="1333" kern="1200">
          <a:solidFill>
            <a:schemeClr val="tx1"/>
          </a:solidFill>
          <a:latin typeface="+mn-lt"/>
          <a:ea typeface="+mn-ea"/>
          <a:cs typeface="+mn-cs"/>
        </a:defRPr>
      </a:lvl6pPr>
      <a:lvl7pPr marL="2056886" algn="l" defTabSz="342814" rtl="0" eaLnBrk="1" latinLnBrk="0" hangingPunct="1">
        <a:defRPr sz="1333" kern="1200">
          <a:solidFill>
            <a:schemeClr val="tx1"/>
          </a:solidFill>
          <a:latin typeface="+mn-lt"/>
          <a:ea typeface="+mn-ea"/>
          <a:cs typeface="+mn-cs"/>
        </a:defRPr>
      </a:lvl7pPr>
      <a:lvl8pPr marL="2399700" algn="l" defTabSz="342814" rtl="0" eaLnBrk="1" latinLnBrk="0" hangingPunct="1">
        <a:defRPr sz="1333" kern="1200">
          <a:solidFill>
            <a:schemeClr val="tx1"/>
          </a:solidFill>
          <a:latin typeface="+mn-lt"/>
          <a:ea typeface="+mn-ea"/>
          <a:cs typeface="+mn-cs"/>
        </a:defRPr>
      </a:lvl8pPr>
      <a:lvl9pPr marL="2742514" algn="l" defTabSz="342814" rtl="0" eaLnBrk="1" latinLnBrk="0" hangingPunct="1">
        <a:defRPr sz="13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header.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180975"/>
            <a:ext cx="121888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6146"/>
          <p:cNvSpPr>
            <a:spLocks noGrp="1" noChangeArrowheads="1"/>
          </p:cNvSpPr>
          <p:nvPr>
            <p:ph type="title"/>
          </p:nvPr>
        </p:nvSpPr>
        <p:spPr bwMode="auto">
          <a:xfrm>
            <a:off x="873956" y="304800"/>
            <a:ext cx="108577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124" tIns="41061" rIns="82124" bIns="41061" numCol="1" anchor="b" anchorCtr="0" compatLnSpc="1">
            <a:prstTxWarp prst="textNoShape">
              <a:avLst/>
            </a:prstTxWarp>
          </a:bodyPr>
          <a:lstStyle/>
          <a:p>
            <a:pPr lvl="0"/>
            <a:r>
              <a:rPr lang="en-US" altLang="en-US" smtClean="0"/>
              <a:t>Slide Title</a:t>
            </a:r>
          </a:p>
        </p:txBody>
      </p:sp>
      <p:sp>
        <p:nvSpPr>
          <p:cNvPr id="368774" name="Rectangle 6278"/>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p>
            <a:pPr algn="ctr" eaLnBrk="0" fontAlgn="base" hangingPunct="0">
              <a:lnSpc>
                <a:spcPct val="90000"/>
              </a:lnSpc>
              <a:spcBef>
                <a:spcPct val="0"/>
              </a:spcBef>
              <a:spcAft>
                <a:spcPct val="0"/>
              </a:spcAft>
              <a:defRPr/>
            </a:pPr>
            <a:endParaRPr lang="en-US" sz="2400" dirty="0">
              <a:solidFill>
                <a:srgbClr val="000000"/>
              </a:solidFill>
              <a:ea typeface="ＭＳ Ｐゴシック" panose="020B0600070205080204" pitchFamily="34" charset="-128"/>
            </a:endParaRPr>
          </a:p>
        </p:txBody>
      </p:sp>
      <p:sp>
        <p:nvSpPr>
          <p:cNvPr id="1033" name="Rectangle 6284"/>
          <p:cNvSpPr>
            <a:spLocks noGrp="1" noChangeArrowheads="1"/>
          </p:cNvSpPr>
          <p:nvPr>
            <p:ph type="body" idx="1"/>
          </p:nvPr>
        </p:nvSpPr>
        <p:spPr bwMode="auto">
          <a:xfrm>
            <a:off x="873957" y="1520826"/>
            <a:ext cx="10584809"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124" tIns="41061" rIns="82124" bIns="41061"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975881252"/>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3" r:id="rId5"/>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a:solidFill>
            <a:schemeClr val="tx2"/>
          </a:solidFill>
          <a:latin typeface="+mj-lt"/>
          <a:ea typeface="ＭＳ Ｐゴシック" charset="-128"/>
          <a:cs typeface="ＭＳ Ｐゴシック" charset="-128"/>
        </a:defRPr>
      </a:lvl1pPr>
      <a:lvl2pPr algn="l" defTabSz="814388" rtl="0" eaLnBrk="0" fontAlgn="base" hangingPunct="0">
        <a:lnSpc>
          <a:spcPct val="90000"/>
        </a:lnSpc>
        <a:spcBef>
          <a:spcPct val="0"/>
        </a:spcBef>
        <a:spcAft>
          <a:spcPct val="0"/>
        </a:spcAft>
        <a:defRPr sz="3200" b="1">
          <a:solidFill>
            <a:schemeClr val="tx2"/>
          </a:solidFill>
          <a:latin typeface="Arial" charset="0"/>
          <a:ea typeface="ＭＳ Ｐゴシック" charset="-128"/>
          <a:cs typeface="ＭＳ Ｐゴシック" charset="-128"/>
        </a:defRPr>
      </a:lvl2pPr>
      <a:lvl3pPr algn="l" defTabSz="814388" rtl="0" eaLnBrk="0" fontAlgn="base" hangingPunct="0">
        <a:lnSpc>
          <a:spcPct val="90000"/>
        </a:lnSpc>
        <a:spcBef>
          <a:spcPct val="0"/>
        </a:spcBef>
        <a:spcAft>
          <a:spcPct val="0"/>
        </a:spcAft>
        <a:defRPr sz="3200" b="1">
          <a:solidFill>
            <a:schemeClr val="tx2"/>
          </a:solidFill>
          <a:latin typeface="Arial" charset="0"/>
          <a:ea typeface="ＭＳ Ｐゴシック" charset="-128"/>
          <a:cs typeface="ＭＳ Ｐゴシック" charset="-128"/>
        </a:defRPr>
      </a:lvl3pPr>
      <a:lvl4pPr algn="l" defTabSz="814388" rtl="0" eaLnBrk="0" fontAlgn="base" hangingPunct="0">
        <a:lnSpc>
          <a:spcPct val="90000"/>
        </a:lnSpc>
        <a:spcBef>
          <a:spcPct val="0"/>
        </a:spcBef>
        <a:spcAft>
          <a:spcPct val="0"/>
        </a:spcAft>
        <a:defRPr sz="3200" b="1">
          <a:solidFill>
            <a:schemeClr val="tx2"/>
          </a:solidFill>
          <a:latin typeface="Arial" charset="0"/>
          <a:ea typeface="ＭＳ Ｐゴシック" charset="-128"/>
          <a:cs typeface="ＭＳ Ｐゴシック" charset="-128"/>
        </a:defRPr>
      </a:lvl4pPr>
      <a:lvl5pPr algn="l" defTabSz="814388" rtl="0" eaLnBrk="0" fontAlgn="base" hangingPunct="0">
        <a:lnSpc>
          <a:spcPct val="90000"/>
        </a:lnSpc>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defTabSz="814388" rtl="0" eaLnBrk="1" fontAlgn="base" hangingPunct="1">
        <a:lnSpc>
          <a:spcPct val="90000"/>
        </a:lnSpc>
        <a:spcBef>
          <a:spcPct val="0"/>
        </a:spcBef>
        <a:spcAft>
          <a:spcPct val="0"/>
        </a:spcAft>
        <a:defRPr sz="3200" b="1">
          <a:solidFill>
            <a:schemeClr val="tx2"/>
          </a:solidFill>
          <a:latin typeface="Arial" charset="0"/>
        </a:defRPr>
      </a:lvl6pPr>
      <a:lvl7pPr marL="914400" algn="l" defTabSz="814388" rtl="0" eaLnBrk="1" fontAlgn="base" hangingPunct="1">
        <a:lnSpc>
          <a:spcPct val="90000"/>
        </a:lnSpc>
        <a:spcBef>
          <a:spcPct val="0"/>
        </a:spcBef>
        <a:spcAft>
          <a:spcPct val="0"/>
        </a:spcAft>
        <a:defRPr sz="3200" b="1">
          <a:solidFill>
            <a:schemeClr val="tx2"/>
          </a:solidFill>
          <a:latin typeface="Arial" charset="0"/>
        </a:defRPr>
      </a:lvl7pPr>
      <a:lvl8pPr marL="1371600" algn="l" defTabSz="814388" rtl="0" eaLnBrk="1" fontAlgn="base" hangingPunct="1">
        <a:lnSpc>
          <a:spcPct val="90000"/>
        </a:lnSpc>
        <a:spcBef>
          <a:spcPct val="0"/>
        </a:spcBef>
        <a:spcAft>
          <a:spcPct val="0"/>
        </a:spcAft>
        <a:defRPr sz="3200" b="1">
          <a:solidFill>
            <a:schemeClr val="tx2"/>
          </a:solidFill>
          <a:latin typeface="Arial" charset="0"/>
        </a:defRPr>
      </a:lvl8pPr>
      <a:lvl9pPr marL="1828800" algn="l" defTabSz="814388" rtl="0" eaLnBrk="1" fontAlgn="base" hangingPunct="1">
        <a:lnSpc>
          <a:spcPct val="90000"/>
        </a:lnSpc>
        <a:spcBef>
          <a:spcPct val="0"/>
        </a:spcBef>
        <a:spcAft>
          <a:spcPct val="0"/>
        </a:spcAft>
        <a:defRPr sz="3200" b="1">
          <a:solidFill>
            <a:schemeClr val="tx2"/>
          </a:solidFill>
          <a:latin typeface="Arial" charset="0"/>
        </a:defRPr>
      </a:lvl9pPr>
    </p:titleStyle>
    <p:bodyStyle>
      <a:lvl1pPr marL="236538" indent="-236538" algn="l" defTabSz="814388" rtl="0" eaLnBrk="0" fontAlgn="base" hangingPunct="0">
        <a:lnSpc>
          <a:spcPct val="95000"/>
        </a:lnSpc>
        <a:spcBef>
          <a:spcPct val="50000"/>
        </a:spcBef>
        <a:spcAft>
          <a:spcPct val="0"/>
        </a:spcAft>
        <a:buClr>
          <a:schemeClr val="tx2"/>
        </a:buClr>
        <a:buSzPct val="100000"/>
        <a:buFont typeface="Wingdings" pitchFamily="2" charset="2"/>
        <a:buChar char="§"/>
        <a:defRPr sz="2400">
          <a:solidFill>
            <a:schemeClr val="tx1"/>
          </a:solidFill>
          <a:latin typeface="+mn-lt"/>
          <a:ea typeface="ＭＳ Ｐゴシック" charset="-128"/>
          <a:cs typeface="ＭＳ Ｐゴシック" charset="-128"/>
        </a:defRPr>
      </a:lvl1pPr>
      <a:lvl2pPr marL="457200" algn="l" defTabSz="814388" rtl="0" eaLnBrk="0" fontAlgn="base" hangingPunct="0">
        <a:lnSpc>
          <a:spcPct val="95000"/>
        </a:lnSpc>
        <a:spcBef>
          <a:spcPct val="50000"/>
        </a:spcBef>
        <a:spcAft>
          <a:spcPct val="0"/>
        </a:spcAft>
        <a:buChar char="–"/>
        <a:defRPr sz="2000">
          <a:solidFill>
            <a:schemeClr val="tx1"/>
          </a:solidFill>
          <a:latin typeface="+mn-lt"/>
          <a:ea typeface="ＭＳ Ｐゴシック" charset="-128"/>
          <a:cs typeface="ＭＳ Ｐゴシック"/>
        </a:defRPr>
      </a:lvl2pPr>
      <a:lvl3pPr marL="914400" algn="l" defTabSz="814388" rtl="0" eaLnBrk="0" fontAlgn="base" hangingPunct="0">
        <a:lnSpc>
          <a:spcPct val="95000"/>
        </a:lnSpc>
        <a:spcBef>
          <a:spcPct val="50000"/>
        </a:spcBef>
        <a:spcAft>
          <a:spcPct val="0"/>
        </a:spcAft>
        <a:buChar char="•"/>
        <a:defRPr sz="2000">
          <a:solidFill>
            <a:schemeClr val="tx1"/>
          </a:solidFill>
          <a:latin typeface="+mn-lt"/>
          <a:ea typeface="ＭＳ Ｐゴシック" charset="-128"/>
          <a:cs typeface="ＭＳ Ｐゴシック"/>
        </a:defRPr>
      </a:lvl3pPr>
      <a:lvl4pPr marL="1371600" algn="l" defTabSz="814388" rtl="0" eaLnBrk="0" fontAlgn="base" hangingPunct="0">
        <a:lnSpc>
          <a:spcPct val="95000"/>
        </a:lnSpc>
        <a:spcBef>
          <a:spcPct val="50000"/>
        </a:spcBef>
        <a:spcAft>
          <a:spcPct val="0"/>
        </a:spcAft>
        <a:buChar char="–"/>
        <a:defRPr sz="2000">
          <a:solidFill>
            <a:schemeClr val="tx1"/>
          </a:solidFill>
          <a:latin typeface="+mn-lt"/>
          <a:ea typeface="ＭＳ Ｐゴシック" charset="-128"/>
          <a:cs typeface="ＭＳ Ｐゴシック"/>
        </a:defRPr>
      </a:lvl4pPr>
      <a:lvl5pPr marL="1828800" algn="l" defTabSz="814388" rtl="0" eaLnBrk="0" fontAlgn="base" hangingPunct="0">
        <a:lnSpc>
          <a:spcPct val="95000"/>
        </a:lnSpc>
        <a:spcBef>
          <a:spcPct val="50000"/>
        </a:spcBef>
        <a:spcAft>
          <a:spcPct val="0"/>
        </a:spcAft>
        <a:buChar char="»"/>
        <a:defRPr sz="2000">
          <a:solidFill>
            <a:schemeClr val="tx1"/>
          </a:solidFill>
          <a:latin typeface="+mn-lt"/>
          <a:ea typeface="ＭＳ Ｐゴシック" charset="-128"/>
          <a:cs typeface="ＭＳ Ｐゴシック"/>
        </a:defRPr>
      </a:lvl5pPr>
      <a:lvl6pPr marL="2062163" algn="l" defTabSz="814388" rtl="0" eaLnBrk="1" fontAlgn="base" hangingPunct="1">
        <a:lnSpc>
          <a:spcPct val="95000"/>
        </a:lnSpc>
        <a:spcBef>
          <a:spcPct val="50000"/>
        </a:spcBef>
        <a:spcAft>
          <a:spcPct val="0"/>
        </a:spcAft>
        <a:defRPr sz="2000">
          <a:solidFill>
            <a:schemeClr val="tx1"/>
          </a:solidFill>
          <a:latin typeface="+mn-lt"/>
        </a:defRPr>
      </a:lvl6pPr>
      <a:lvl7pPr marL="2519363" algn="l" defTabSz="814388" rtl="0" eaLnBrk="1" fontAlgn="base" hangingPunct="1">
        <a:lnSpc>
          <a:spcPct val="95000"/>
        </a:lnSpc>
        <a:spcBef>
          <a:spcPct val="50000"/>
        </a:spcBef>
        <a:spcAft>
          <a:spcPct val="0"/>
        </a:spcAft>
        <a:defRPr sz="2000">
          <a:solidFill>
            <a:schemeClr val="tx1"/>
          </a:solidFill>
          <a:latin typeface="+mn-lt"/>
        </a:defRPr>
      </a:lvl7pPr>
      <a:lvl8pPr marL="2976563" algn="l" defTabSz="814388" rtl="0" eaLnBrk="1" fontAlgn="base" hangingPunct="1">
        <a:lnSpc>
          <a:spcPct val="95000"/>
        </a:lnSpc>
        <a:spcBef>
          <a:spcPct val="50000"/>
        </a:spcBef>
        <a:spcAft>
          <a:spcPct val="0"/>
        </a:spcAft>
        <a:defRPr sz="2000">
          <a:solidFill>
            <a:schemeClr val="tx1"/>
          </a:solidFill>
          <a:latin typeface="+mn-lt"/>
        </a:defRPr>
      </a:lvl8pPr>
      <a:lvl9pPr marL="3433763" algn="l" defTabSz="814388" rtl="0" eaLnBrk="1" fontAlgn="base" hangingPunct="1">
        <a:lnSpc>
          <a:spcPct val="95000"/>
        </a:lnSpc>
        <a:spcBef>
          <a:spcPct val="5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4" name="Title Placeholder 1"/>
          <p:cNvSpPr>
            <a:spLocks noGrp="1"/>
          </p:cNvSpPr>
          <p:nvPr>
            <p:ph type="title"/>
          </p:nvPr>
        </p:nvSpPr>
        <p:spPr bwMode="auto">
          <a:xfrm>
            <a:off x="1058058" y="304800"/>
            <a:ext cx="991188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5720" rIns="82296" bIns="45720" numCol="1" anchor="b" anchorCtr="0" compatLnSpc="1">
            <a:prstTxWarp prst="textNoShape">
              <a:avLst/>
            </a:prstTxWarp>
          </a:bodyPr>
          <a:lstStyle/>
          <a:p>
            <a:pPr lvl="0"/>
            <a:r>
              <a:rPr lang="en-US" smtClean="0"/>
              <a:t>Slide Title Goes Here</a:t>
            </a:r>
          </a:p>
        </p:txBody>
      </p:sp>
      <p:sp>
        <p:nvSpPr>
          <p:cNvPr id="5125" name="Text Placeholder 2"/>
          <p:cNvSpPr>
            <a:spLocks noGrp="1"/>
          </p:cNvSpPr>
          <p:nvPr>
            <p:ph type="body" idx="1"/>
          </p:nvPr>
        </p:nvSpPr>
        <p:spPr bwMode="auto">
          <a:xfrm>
            <a:off x="1058058" y="1600201"/>
            <a:ext cx="991188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89354662"/>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 id="2147483982" r:id="rId18"/>
    <p:sldLayoutId id="2147483983" r:id="rId19"/>
    <p:sldLayoutId id="2147483984" r:id="rId20"/>
    <p:sldLayoutId id="2147483985" r:id="rId21"/>
    <p:sldLayoutId id="2147483986" r:id="rId22"/>
    <p:sldLayoutId id="2147483987" r:id="rId23"/>
    <p:sldLayoutId id="2147483988" r:id="rId24"/>
    <p:sldLayoutId id="2147483989" r:id="rId25"/>
    <p:sldLayoutId id="2147483990" r:id="rId26"/>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3000" b="1" kern="1200">
          <a:solidFill>
            <a:srgbClr val="404040"/>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000" b="1">
          <a:solidFill>
            <a:srgbClr val="404040"/>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000" b="1">
          <a:solidFill>
            <a:srgbClr val="404040"/>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000" b="1">
          <a:solidFill>
            <a:srgbClr val="404040"/>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000" b="1">
          <a:solidFill>
            <a:srgbClr val="404040"/>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000" b="1">
          <a:solidFill>
            <a:schemeClr val="accent1"/>
          </a:solidFill>
          <a:latin typeface="Arial" charset="0"/>
        </a:defRPr>
      </a:lvl6pPr>
      <a:lvl7pPr marL="914400" algn="l" rtl="0" fontAlgn="base">
        <a:lnSpc>
          <a:spcPct val="90000"/>
        </a:lnSpc>
        <a:spcBef>
          <a:spcPct val="0"/>
        </a:spcBef>
        <a:spcAft>
          <a:spcPct val="0"/>
        </a:spcAft>
        <a:defRPr sz="3000" b="1">
          <a:solidFill>
            <a:schemeClr val="accent1"/>
          </a:solidFill>
          <a:latin typeface="Arial" charset="0"/>
        </a:defRPr>
      </a:lvl7pPr>
      <a:lvl8pPr marL="1371600" algn="l" rtl="0" fontAlgn="base">
        <a:lnSpc>
          <a:spcPct val="90000"/>
        </a:lnSpc>
        <a:spcBef>
          <a:spcPct val="0"/>
        </a:spcBef>
        <a:spcAft>
          <a:spcPct val="0"/>
        </a:spcAft>
        <a:defRPr sz="3000" b="1">
          <a:solidFill>
            <a:schemeClr val="accent1"/>
          </a:solidFill>
          <a:latin typeface="Arial" charset="0"/>
        </a:defRPr>
      </a:lvl8pPr>
      <a:lvl9pPr marL="1828800" algn="l" rtl="0" fontAlgn="base">
        <a:lnSpc>
          <a:spcPct val="90000"/>
        </a:lnSpc>
        <a:spcBef>
          <a:spcPct val="0"/>
        </a:spcBef>
        <a:spcAft>
          <a:spcPct val="0"/>
        </a:spcAft>
        <a:defRPr sz="3000" b="1">
          <a:solidFill>
            <a:schemeClr val="accent1"/>
          </a:solidFill>
          <a:latin typeface="Arial" charset="0"/>
        </a:defRPr>
      </a:lvl9pPr>
    </p:titleStyle>
    <p:bodyStyle>
      <a:lvl1pPr marL="236538" indent="-236538" algn="l" rtl="0" eaLnBrk="0" fontAlgn="base" hangingPunct="0">
        <a:lnSpc>
          <a:spcPct val="95000"/>
        </a:lnSpc>
        <a:spcBef>
          <a:spcPts val="1438"/>
        </a:spcBef>
        <a:spcAft>
          <a:spcPct val="0"/>
        </a:spcAft>
        <a:buClr>
          <a:schemeClr val="accent2"/>
        </a:buClr>
        <a:buFont typeface="Wingdings" charset="2"/>
        <a:buChar char="§"/>
        <a:defRPr sz="2400" kern="1200">
          <a:solidFill>
            <a:schemeClr val="tx1"/>
          </a:solidFill>
          <a:latin typeface="+mn-lt"/>
          <a:ea typeface="ＭＳ Ｐゴシック" charset="-128"/>
          <a:cs typeface="ＭＳ Ｐゴシック" charset="-128"/>
        </a:defRPr>
      </a:lvl1pPr>
      <a:lvl2pPr marL="574675" indent="-117475" algn="l" rtl="0" eaLnBrk="0" fontAlgn="base" hangingPunct="0">
        <a:lnSpc>
          <a:spcPct val="95000"/>
        </a:lnSpc>
        <a:spcBef>
          <a:spcPts val="838"/>
        </a:spcBef>
        <a:spcAft>
          <a:spcPct val="0"/>
        </a:spcAft>
        <a:buFont typeface="Arial" charset="0"/>
        <a:defRPr sz="2000" kern="1200">
          <a:solidFill>
            <a:schemeClr val="tx1"/>
          </a:solidFill>
          <a:latin typeface="+mn-lt"/>
          <a:ea typeface="ＭＳ Ｐゴシック" charset="-128"/>
          <a:cs typeface="+mn-cs"/>
        </a:defRPr>
      </a:lvl2pPr>
      <a:lvl3pPr marL="914400" algn="l" rtl="0" eaLnBrk="0" fontAlgn="base" hangingPunct="0">
        <a:lnSpc>
          <a:spcPct val="95000"/>
        </a:lnSpc>
        <a:spcBef>
          <a:spcPts val="838"/>
        </a:spcBef>
        <a:spcAft>
          <a:spcPct val="0"/>
        </a:spcAft>
        <a:buFont typeface="Arial" charset="0"/>
        <a:defRPr sz="1600" kern="1200">
          <a:solidFill>
            <a:schemeClr val="tx1"/>
          </a:solidFill>
          <a:latin typeface="+mn-lt"/>
          <a:ea typeface="ＭＳ Ｐゴシック" charset="-128"/>
          <a:cs typeface="+mn-cs"/>
        </a:defRPr>
      </a:lvl3pPr>
      <a:lvl4pPr marL="1252538" indent="119063" algn="l" rtl="0" eaLnBrk="0" fontAlgn="base" hangingPunct="0">
        <a:lnSpc>
          <a:spcPct val="95000"/>
        </a:lnSpc>
        <a:spcBef>
          <a:spcPts val="838"/>
        </a:spcBef>
        <a:spcAft>
          <a:spcPct val="0"/>
        </a:spcAft>
        <a:buFont typeface="Arial" charset="0"/>
        <a:defRPr sz="1200" kern="1200">
          <a:solidFill>
            <a:schemeClr val="tx1"/>
          </a:solidFill>
          <a:latin typeface="+mn-lt"/>
          <a:ea typeface="ＭＳ Ｐゴシック" charset="-128"/>
          <a:cs typeface="+mn-cs"/>
        </a:defRPr>
      </a:lvl4pPr>
      <a:lvl5pPr marL="1608138" indent="220663" algn="l" rtl="0" eaLnBrk="0" fontAlgn="base" hangingPunct="0">
        <a:lnSpc>
          <a:spcPct val="95000"/>
        </a:lnSpc>
        <a:spcBef>
          <a:spcPts val="838"/>
        </a:spcBef>
        <a:spcAft>
          <a:spcPct val="0"/>
        </a:spcAft>
        <a:buFont typeface="Arial" charset="0"/>
        <a:defRPr sz="12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4" name="Title Placeholder 1"/>
          <p:cNvSpPr>
            <a:spLocks noGrp="1"/>
          </p:cNvSpPr>
          <p:nvPr>
            <p:ph type="title"/>
          </p:nvPr>
        </p:nvSpPr>
        <p:spPr bwMode="auto">
          <a:xfrm>
            <a:off x="1058058" y="304800"/>
            <a:ext cx="991188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5720" rIns="82296" bIns="45720" numCol="1" anchor="b" anchorCtr="0" compatLnSpc="1">
            <a:prstTxWarp prst="textNoShape">
              <a:avLst/>
            </a:prstTxWarp>
          </a:bodyPr>
          <a:lstStyle/>
          <a:p>
            <a:pPr lvl="0"/>
            <a:r>
              <a:rPr lang="en-US" smtClean="0"/>
              <a:t>Slide Title Goes Here</a:t>
            </a:r>
          </a:p>
        </p:txBody>
      </p:sp>
      <p:sp>
        <p:nvSpPr>
          <p:cNvPr id="5125" name="Text Placeholder 2"/>
          <p:cNvSpPr>
            <a:spLocks noGrp="1"/>
          </p:cNvSpPr>
          <p:nvPr>
            <p:ph type="body" idx="1"/>
          </p:nvPr>
        </p:nvSpPr>
        <p:spPr bwMode="auto">
          <a:xfrm>
            <a:off x="1058058" y="1600201"/>
            <a:ext cx="991188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66331832"/>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3" r:id="rId22"/>
    <p:sldLayoutId id="2147484014" r:id="rId23"/>
    <p:sldLayoutId id="2147484015" r:id="rId24"/>
    <p:sldLayoutId id="2147484016" r:id="rId25"/>
    <p:sldLayoutId id="2147484017" r:id="rId26"/>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3000" b="1" kern="1200">
          <a:solidFill>
            <a:srgbClr val="404040"/>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000" b="1">
          <a:solidFill>
            <a:srgbClr val="404040"/>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000" b="1">
          <a:solidFill>
            <a:srgbClr val="404040"/>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000" b="1">
          <a:solidFill>
            <a:srgbClr val="404040"/>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000" b="1">
          <a:solidFill>
            <a:srgbClr val="404040"/>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000" b="1">
          <a:solidFill>
            <a:schemeClr val="accent1"/>
          </a:solidFill>
          <a:latin typeface="Arial" charset="0"/>
        </a:defRPr>
      </a:lvl6pPr>
      <a:lvl7pPr marL="914400" algn="l" rtl="0" fontAlgn="base">
        <a:lnSpc>
          <a:spcPct val="90000"/>
        </a:lnSpc>
        <a:spcBef>
          <a:spcPct val="0"/>
        </a:spcBef>
        <a:spcAft>
          <a:spcPct val="0"/>
        </a:spcAft>
        <a:defRPr sz="3000" b="1">
          <a:solidFill>
            <a:schemeClr val="accent1"/>
          </a:solidFill>
          <a:latin typeface="Arial" charset="0"/>
        </a:defRPr>
      </a:lvl7pPr>
      <a:lvl8pPr marL="1371600" algn="l" rtl="0" fontAlgn="base">
        <a:lnSpc>
          <a:spcPct val="90000"/>
        </a:lnSpc>
        <a:spcBef>
          <a:spcPct val="0"/>
        </a:spcBef>
        <a:spcAft>
          <a:spcPct val="0"/>
        </a:spcAft>
        <a:defRPr sz="3000" b="1">
          <a:solidFill>
            <a:schemeClr val="accent1"/>
          </a:solidFill>
          <a:latin typeface="Arial" charset="0"/>
        </a:defRPr>
      </a:lvl8pPr>
      <a:lvl9pPr marL="1828800" algn="l" rtl="0" fontAlgn="base">
        <a:lnSpc>
          <a:spcPct val="90000"/>
        </a:lnSpc>
        <a:spcBef>
          <a:spcPct val="0"/>
        </a:spcBef>
        <a:spcAft>
          <a:spcPct val="0"/>
        </a:spcAft>
        <a:defRPr sz="3000" b="1">
          <a:solidFill>
            <a:schemeClr val="accent1"/>
          </a:solidFill>
          <a:latin typeface="Arial" charset="0"/>
        </a:defRPr>
      </a:lvl9pPr>
    </p:titleStyle>
    <p:bodyStyle>
      <a:lvl1pPr marL="236538" indent="-236538" algn="l" rtl="0" eaLnBrk="0" fontAlgn="base" hangingPunct="0">
        <a:lnSpc>
          <a:spcPct val="95000"/>
        </a:lnSpc>
        <a:spcBef>
          <a:spcPts val="1438"/>
        </a:spcBef>
        <a:spcAft>
          <a:spcPct val="0"/>
        </a:spcAft>
        <a:buClr>
          <a:schemeClr val="accent2"/>
        </a:buClr>
        <a:buFont typeface="Wingdings" charset="2"/>
        <a:buChar char="§"/>
        <a:defRPr sz="2400" kern="1200">
          <a:solidFill>
            <a:schemeClr val="tx1"/>
          </a:solidFill>
          <a:latin typeface="+mn-lt"/>
          <a:ea typeface="ＭＳ Ｐゴシック" charset="-128"/>
          <a:cs typeface="ＭＳ Ｐゴシック" charset="-128"/>
        </a:defRPr>
      </a:lvl1pPr>
      <a:lvl2pPr marL="574675" indent="-117475" algn="l" rtl="0" eaLnBrk="0" fontAlgn="base" hangingPunct="0">
        <a:lnSpc>
          <a:spcPct val="95000"/>
        </a:lnSpc>
        <a:spcBef>
          <a:spcPts val="838"/>
        </a:spcBef>
        <a:spcAft>
          <a:spcPct val="0"/>
        </a:spcAft>
        <a:buFont typeface="Arial" charset="0"/>
        <a:defRPr sz="2000" kern="1200">
          <a:solidFill>
            <a:schemeClr val="tx1"/>
          </a:solidFill>
          <a:latin typeface="+mn-lt"/>
          <a:ea typeface="ＭＳ Ｐゴシック" charset="-128"/>
          <a:cs typeface="+mn-cs"/>
        </a:defRPr>
      </a:lvl2pPr>
      <a:lvl3pPr marL="914400" algn="l" rtl="0" eaLnBrk="0" fontAlgn="base" hangingPunct="0">
        <a:lnSpc>
          <a:spcPct val="95000"/>
        </a:lnSpc>
        <a:spcBef>
          <a:spcPts val="838"/>
        </a:spcBef>
        <a:spcAft>
          <a:spcPct val="0"/>
        </a:spcAft>
        <a:buFont typeface="Arial" charset="0"/>
        <a:defRPr sz="1600" kern="1200">
          <a:solidFill>
            <a:schemeClr val="tx1"/>
          </a:solidFill>
          <a:latin typeface="+mn-lt"/>
          <a:ea typeface="ＭＳ Ｐゴシック" charset="-128"/>
          <a:cs typeface="+mn-cs"/>
        </a:defRPr>
      </a:lvl3pPr>
      <a:lvl4pPr marL="1252538" indent="119063" algn="l" rtl="0" eaLnBrk="0" fontAlgn="base" hangingPunct="0">
        <a:lnSpc>
          <a:spcPct val="95000"/>
        </a:lnSpc>
        <a:spcBef>
          <a:spcPts val="838"/>
        </a:spcBef>
        <a:spcAft>
          <a:spcPct val="0"/>
        </a:spcAft>
        <a:buFont typeface="Arial" charset="0"/>
        <a:defRPr sz="1200" kern="1200">
          <a:solidFill>
            <a:schemeClr val="tx1"/>
          </a:solidFill>
          <a:latin typeface="+mn-lt"/>
          <a:ea typeface="ＭＳ Ｐゴシック" charset="-128"/>
          <a:cs typeface="+mn-cs"/>
        </a:defRPr>
      </a:lvl4pPr>
      <a:lvl5pPr marL="1608138" indent="220663" algn="l" rtl="0" eaLnBrk="0" fontAlgn="base" hangingPunct="0">
        <a:lnSpc>
          <a:spcPct val="95000"/>
        </a:lnSpc>
        <a:spcBef>
          <a:spcPts val="838"/>
        </a:spcBef>
        <a:spcAft>
          <a:spcPct val="0"/>
        </a:spcAft>
        <a:buFont typeface="Arial" charset="0"/>
        <a:defRPr sz="12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73956" y="457200"/>
            <a:ext cx="10857788" cy="838200"/>
          </a:xfrm>
          <a:prstGeom prst="rect">
            <a:avLst/>
          </a:prstGeom>
          <a:noFill/>
          <a:ln w="9525" algn="ctr">
            <a:noFill/>
            <a:miter lim="800000"/>
            <a:headEnd/>
            <a:tailEnd/>
          </a:ln>
        </p:spPr>
        <p:txBody>
          <a:bodyPr vert="horz" wrap="square" lIns="82124" tIns="41061" rIns="82124" bIns="41061" numCol="1" anchor="b" anchorCtr="0" compatLnSpc="1">
            <a:prstTxWarp prst="textNoShape">
              <a:avLst/>
            </a:prstTxWarp>
          </a:bodyPr>
          <a:lstStyle/>
          <a:p>
            <a:pPr lvl="0"/>
            <a:r>
              <a:rPr lang="en-US" smtClean="0"/>
              <a:t>Slide Title</a:t>
            </a:r>
          </a:p>
        </p:txBody>
      </p:sp>
      <p:sp>
        <p:nvSpPr>
          <p:cNvPr id="74756" name="Rectangle 4"/>
          <p:cNvSpPr>
            <a:spLocks noChangeArrowheads="1"/>
          </p:cNvSpPr>
          <p:nvPr/>
        </p:nvSpPr>
        <p:spPr bwMode="auto">
          <a:xfrm>
            <a:off x="0" y="0"/>
            <a:ext cx="12188825" cy="177800"/>
          </a:xfrm>
          <a:prstGeom prst="rect">
            <a:avLst/>
          </a:prstGeom>
          <a:solidFill>
            <a:srgbClr val="015F85"/>
          </a:solidFill>
          <a:ln w="25400" algn="ctr">
            <a:noFill/>
            <a:miter lim="800000"/>
            <a:headEnd/>
            <a:tailEnd/>
          </a:ln>
          <a:effectLst/>
        </p:spPr>
        <p:txBody>
          <a:bodyPr wrap="none" anchor="ctr"/>
          <a:lstStyle/>
          <a:p>
            <a:pPr eaLnBrk="0" fontAlgn="base" hangingPunct="0">
              <a:lnSpc>
                <a:spcPct val="90000"/>
              </a:lnSpc>
              <a:spcBef>
                <a:spcPct val="0"/>
              </a:spcBef>
              <a:spcAft>
                <a:spcPct val="0"/>
              </a:spcAft>
              <a:defRPr/>
            </a:pPr>
            <a:endParaRPr lang="en-US" sz="3000" b="1" dirty="0">
              <a:solidFill>
                <a:srgbClr val="000000"/>
              </a:solidFill>
            </a:endParaRPr>
          </a:p>
        </p:txBody>
      </p:sp>
      <p:sp>
        <p:nvSpPr>
          <p:cNvPr id="1030" name="Rectangle 7"/>
          <p:cNvSpPr>
            <a:spLocks noGrp="1" noChangeArrowheads="1"/>
          </p:cNvSpPr>
          <p:nvPr>
            <p:ph type="body" idx="1"/>
          </p:nvPr>
        </p:nvSpPr>
        <p:spPr bwMode="auto">
          <a:xfrm>
            <a:off x="873957" y="1781176"/>
            <a:ext cx="10584809" cy="3571875"/>
          </a:xfrm>
          <a:prstGeom prst="rect">
            <a:avLst/>
          </a:prstGeom>
          <a:noFill/>
          <a:ln w="9525" algn="ctr">
            <a:noFill/>
            <a:miter lim="800000"/>
            <a:headEnd/>
            <a:tailEnd/>
          </a:ln>
        </p:spPr>
        <p:txBody>
          <a:bodyPr vert="horz" wrap="square" lIns="82124" tIns="41061" rIns="82124" bIns="41061"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01912852"/>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iming>
    <p:tnLst>
      <p:par>
        <p:cTn xmlns:p14="http://schemas.microsoft.com/office/powerpoint/2010/main" id="1" dur="indefinite" restart="never" nodeType="tmRoot"/>
      </p:par>
    </p:tnLst>
  </p:timing>
  <p:txStyles>
    <p:titleStyle>
      <a:lvl1pPr algn="l" defTabSz="814388" rtl="0" eaLnBrk="0" fontAlgn="base" hangingPunct="0">
        <a:lnSpc>
          <a:spcPct val="90000"/>
        </a:lnSpc>
        <a:spcBef>
          <a:spcPct val="0"/>
        </a:spcBef>
        <a:spcAft>
          <a:spcPct val="0"/>
        </a:spcAft>
        <a:defRPr sz="3200" b="1">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3200" b="1">
          <a:solidFill>
            <a:schemeClr val="tx2"/>
          </a:solidFill>
          <a:latin typeface="Arial" charset="0"/>
        </a:defRPr>
      </a:lvl2pPr>
      <a:lvl3pPr algn="l" defTabSz="814388" rtl="0" eaLnBrk="0" fontAlgn="base" hangingPunct="0">
        <a:lnSpc>
          <a:spcPct val="90000"/>
        </a:lnSpc>
        <a:spcBef>
          <a:spcPct val="0"/>
        </a:spcBef>
        <a:spcAft>
          <a:spcPct val="0"/>
        </a:spcAft>
        <a:defRPr sz="3200" b="1">
          <a:solidFill>
            <a:schemeClr val="tx2"/>
          </a:solidFill>
          <a:latin typeface="Arial" charset="0"/>
        </a:defRPr>
      </a:lvl3pPr>
      <a:lvl4pPr algn="l" defTabSz="814388" rtl="0" eaLnBrk="0" fontAlgn="base" hangingPunct="0">
        <a:lnSpc>
          <a:spcPct val="90000"/>
        </a:lnSpc>
        <a:spcBef>
          <a:spcPct val="0"/>
        </a:spcBef>
        <a:spcAft>
          <a:spcPct val="0"/>
        </a:spcAft>
        <a:defRPr sz="3200" b="1">
          <a:solidFill>
            <a:schemeClr val="tx2"/>
          </a:solidFill>
          <a:latin typeface="Arial" charset="0"/>
        </a:defRPr>
      </a:lvl4pPr>
      <a:lvl5pPr algn="l" defTabSz="814388" rtl="0" eaLnBrk="0" fontAlgn="base" hangingPunct="0">
        <a:lnSpc>
          <a:spcPct val="90000"/>
        </a:lnSpc>
        <a:spcBef>
          <a:spcPct val="0"/>
        </a:spcBef>
        <a:spcAft>
          <a:spcPct val="0"/>
        </a:spcAft>
        <a:defRPr sz="3200" b="1">
          <a:solidFill>
            <a:schemeClr val="tx2"/>
          </a:solidFill>
          <a:latin typeface="Arial" charset="0"/>
        </a:defRPr>
      </a:lvl5pPr>
      <a:lvl6pPr marL="457200" algn="l" defTabSz="814388" rtl="0" eaLnBrk="0" fontAlgn="base" hangingPunct="0">
        <a:lnSpc>
          <a:spcPct val="90000"/>
        </a:lnSpc>
        <a:spcBef>
          <a:spcPct val="0"/>
        </a:spcBef>
        <a:spcAft>
          <a:spcPct val="0"/>
        </a:spcAft>
        <a:defRPr sz="3200" b="1">
          <a:solidFill>
            <a:schemeClr val="tx2"/>
          </a:solidFill>
          <a:latin typeface="Arial" charset="0"/>
        </a:defRPr>
      </a:lvl6pPr>
      <a:lvl7pPr marL="914400" algn="l" defTabSz="814388" rtl="0" eaLnBrk="0" fontAlgn="base" hangingPunct="0">
        <a:lnSpc>
          <a:spcPct val="90000"/>
        </a:lnSpc>
        <a:spcBef>
          <a:spcPct val="0"/>
        </a:spcBef>
        <a:spcAft>
          <a:spcPct val="0"/>
        </a:spcAft>
        <a:defRPr sz="3200" b="1">
          <a:solidFill>
            <a:schemeClr val="tx2"/>
          </a:solidFill>
          <a:latin typeface="Arial" charset="0"/>
        </a:defRPr>
      </a:lvl7pPr>
      <a:lvl8pPr marL="1371600" algn="l" defTabSz="814388" rtl="0" eaLnBrk="0" fontAlgn="base" hangingPunct="0">
        <a:lnSpc>
          <a:spcPct val="90000"/>
        </a:lnSpc>
        <a:spcBef>
          <a:spcPct val="0"/>
        </a:spcBef>
        <a:spcAft>
          <a:spcPct val="0"/>
        </a:spcAft>
        <a:defRPr sz="3200" b="1">
          <a:solidFill>
            <a:schemeClr val="tx2"/>
          </a:solidFill>
          <a:latin typeface="Arial" charset="0"/>
        </a:defRPr>
      </a:lvl8pPr>
      <a:lvl9pPr marL="1828800" algn="l" defTabSz="814388" rtl="0" eaLnBrk="0" fontAlgn="base" hangingPunct="0">
        <a:lnSpc>
          <a:spcPct val="90000"/>
        </a:lnSpc>
        <a:spcBef>
          <a:spcPct val="0"/>
        </a:spcBef>
        <a:spcAft>
          <a:spcPct val="0"/>
        </a:spcAft>
        <a:defRPr sz="3200" b="1">
          <a:solidFill>
            <a:schemeClr val="tx2"/>
          </a:solidFill>
          <a:latin typeface="Arial" charset="0"/>
        </a:defRPr>
      </a:lvl9pPr>
    </p:titleStyle>
    <p:bodyStyle>
      <a:lvl1pPr algn="l" defTabSz="814388" rtl="0" eaLnBrk="0" fontAlgn="base" hangingPunct="0">
        <a:lnSpc>
          <a:spcPct val="95000"/>
        </a:lnSpc>
        <a:spcBef>
          <a:spcPct val="35000"/>
        </a:spcBef>
        <a:spcAft>
          <a:spcPct val="0"/>
        </a:spcAft>
        <a:buClr>
          <a:schemeClr val="accent1"/>
        </a:buClr>
        <a:buSzPct val="100000"/>
        <a:buFont typeface="Arial" charset="0"/>
        <a:defRPr sz="2400">
          <a:solidFill>
            <a:srgbClr val="000000"/>
          </a:solidFill>
          <a:latin typeface="+mn-lt"/>
          <a:ea typeface="+mn-ea"/>
          <a:cs typeface="+mn-cs"/>
        </a:defRPr>
      </a:lvl1pPr>
      <a:lvl2pPr marL="342900" indent="-228600" algn="l" defTabSz="814388" rtl="0" eaLnBrk="0" fontAlgn="base" hangingPunct="0">
        <a:lnSpc>
          <a:spcPct val="95000"/>
        </a:lnSpc>
        <a:spcBef>
          <a:spcPct val="35000"/>
        </a:spcBef>
        <a:spcAft>
          <a:spcPct val="0"/>
        </a:spcAft>
        <a:buClr>
          <a:srgbClr val="0183B7"/>
        </a:buClr>
        <a:buFont typeface="Wingdings" pitchFamily="2" charset="2"/>
        <a:buChar char="§"/>
        <a:defRPr sz="2000">
          <a:solidFill>
            <a:srgbClr val="000000"/>
          </a:solidFill>
          <a:latin typeface="+mn-lt"/>
        </a:defRPr>
      </a:lvl2pPr>
      <a:lvl3pPr marL="6858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3pPr>
      <a:lvl4pPr marL="1028700" indent="-228600" algn="l" defTabSz="814388" rtl="0" eaLnBrk="0" fontAlgn="base" hangingPunct="0">
        <a:lnSpc>
          <a:spcPct val="95000"/>
        </a:lnSpc>
        <a:spcBef>
          <a:spcPct val="35000"/>
        </a:spcBef>
        <a:spcAft>
          <a:spcPct val="0"/>
        </a:spcAft>
        <a:buClr>
          <a:srgbClr val="0183B7"/>
        </a:buClr>
        <a:buFont typeface="Wingdings" pitchFamily="2" charset="2"/>
        <a:buChar char="§"/>
        <a:defRPr sz="2000">
          <a:solidFill>
            <a:srgbClr val="000000"/>
          </a:solidFill>
          <a:latin typeface="+mn-lt"/>
        </a:defRPr>
      </a:lvl4pPr>
      <a:lvl5pPr marL="13716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5pPr>
      <a:lvl6pPr marL="18288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6pPr>
      <a:lvl7pPr marL="22860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7pPr>
      <a:lvl8pPr marL="27432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8pPr>
      <a:lvl9pPr marL="3200400" indent="-228600" algn="l" defTabSz="814388" rtl="0" eaLnBrk="0" fontAlgn="base" hangingPunct="0">
        <a:lnSpc>
          <a:spcPct val="95000"/>
        </a:lnSpc>
        <a:spcBef>
          <a:spcPct val="35000"/>
        </a:spcBef>
        <a:spcAft>
          <a:spcPct val="0"/>
        </a:spcAft>
        <a:buClr>
          <a:srgbClr val="0183B7"/>
        </a:buClr>
        <a:buFont typeface="Arial"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invGray">
      <p:bgRef idx="1001">
        <a:schemeClr val="bg1"/>
      </p:bgRef>
    </p:bg>
    <p:spTree>
      <p:nvGrpSpPr>
        <p:cNvPr id="1" name=""/>
        <p:cNvGrpSpPr/>
        <p:nvPr/>
      </p:nvGrpSpPr>
      <p:grpSpPr>
        <a:xfrm>
          <a:off x="0" y="0"/>
          <a:ext cx="0" cy="0"/>
          <a:chOff x="0" y="0"/>
          <a:chExt cx="0" cy="0"/>
        </a:xfrm>
      </p:grpSpPr>
      <p:pic>
        <p:nvPicPr>
          <p:cNvPr id="9" name="Picture 2" descr="C:\Users\Kirk Mossing\Desktop\CURRENT JOBS\Cisco Live\Template\star full.jpg"/>
          <p:cNvPicPr>
            <a:picLocks noChangeAspect="1" noChangeArrowheads="1"/>
          </p:cNvPicPr>
          <p:nvPr/>
        </p:nvPicPr>
        <p:blipFill rotWithShape="1">
          <a:blip r:embed="rId53" cstate="screen">
            <a:extLst>
              <a:ext uri="{28A0092B-C50C-407E-A947-70E740481C1C}">
                <a14:useLocalDpi xmlns:a14="http://schemas.microsoft.com/office/drawing/2010/main" val="0"/>
              </a:ext>
            </a:extLst>
          </a:blip>
          <a:srcRect/>
          <a:stretch/>
        </p:blipFill>
        <p:spPr bwMode="auto">
          <a:xfrm>
            <a:off x="0" y="1"/>
            <a:ext cx="12197289" cy="11049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smtClean="0">
                <a:sym typeface="Arial" pitchFamily="34" charset="0"/>
              </a:rPr>
              <a:t>Click to edit Master title style</a:t>
            </a:r>
          </a:p>
        </p:txBody>
      </p:sp>
      <p:sp>
        <p:nvSpPr>
          <p:cNvPr id="1027" name="Rectangle 3"/>
          <p:cNvSpPr>
            <a:spLocks noGrp="1" noChangeArrowheads="1"/>
          </p:cNvSpPr>
          <p:nvPr>
            <p:ph type="body" idx="1"/>
          </p:nvPr>
        </p:nvSpPr>
        <p:spPr bwMode="auto">
          <a:xfrm>
            <a:off x="445012" y="1447039"/>
            <a:ext cx="11202066" cy="486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p>
            <a:pPr lvl="0"/>
            <a:r>
              <a:rPr lang="en-US" dirty="0" smtClean="0">
                <a:sym typeface="Arial" pitchFamily="34" charset="0"/>
              </a:rPr>
              <a:t>Click to edit Master text styles</a:t>
            </a:r>
          </a:p>
          <a:p>
            <a:pPr lvl="1"/>
            <a:r>
              <a:rPr lang="en-US" dirty="0" smtClean="0">
                <a:sym typeface="Arial" pitchFamily="34" charset="0"/>
              </a:rPr>
              <a:t>Second level</a:t>
            </a:r>
          </a:p>
          <a:p>
            <a:pPr lvl="2"/>
            <a:r>
              <a:rPr lang="en-US" dirty="0" smtClean="0">
                <a:sym typeface="Arial" pitchFamily="34" charset="0"/>
              </a:rPr>
              <a:t>Third level</a:t>
            </a:r>
          </a:p>
          <a:p>
            <a:pPr lvl="3"/>
            <a:r>
              <a:rPr lang="en-US" dirty="0" smtClean="0">
                <a:sym typeface="Arial" pitchFamily="34" charset="0"/>
              </a:rPr>
              <a:t>Fourth level</a:t>
            </a:r>
          </a:p>
        </p:txBody>
      </p:sp>
    </p:spTree>
    <p:extLst>
      <p:ext uri="{BB962C8B-B14F-4D97-AF65-F5344CB8AC3E}">
        <p14:creationId xmlns:p14="http://schemas.microsoft.com/office/powerpoint/2010/main" val="3265719114"/>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 id="2147484049" r:id="rId19"/>
    <p:sldLayoutId id="2147484050" r:id="rId20"/>
    <p:sldLayoutId id="2147484051" r:id="rId21"/>
    <p:sldLayoutId id="2147484052"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61" r:id="rId31"/>
    <p:sldLayoutId id="2147484062" r:id="rId32"/>
    <p:sldLayoutId id="2147484063" r:id="rId33"/>
    <p:sldLayoutId id="2147484064" r:id="rId34"/>
    <p:sldLayoutId id="2147484065" r:id="rId35"/>
    <p:sldLayoutId id="2147484066" r:id="rId36"/>
    <p:sldLayoutId id="2147484067" r:id="rId37"/>
    <p:sldLayoutId id="2147484068" r:id="rId38"/>
    <p:sldLayoutId id="2147484069" r:id="rId39"/>
    <p:sldLayoutId id="2147484070" r:id="rId40"/>
    <p:sldLayoutId id="2147484071" r:id="rId41"/>
    <p:sldLayoutId id="2147484072" r:id="rId42"/>
    <p:sldLayoutId id="2147484073" r:id="rId43"/>
    <p:sldLayoutId id="2147484074" r:id="rId44"/>
    <p:sldLayoutId id="2147484075" r:id="rId45"/>
    <p:sldLayoutId id="2147484076" r:id="rId46"/>
    <p:sldLayoutId id="2147484077" r:id="rId47"/>
    <p:sldLayoutId id="2147484078" r:id="rId48"/>
    <p:sldLayoutId id="2147484079" r:id="rId49"/>
    <p:sldLayoutId id="2147484080" r:id="rId50"/>
    <p:sldLayoutId id="2147484081" r:id="rId5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marL="8333" indent="-8333" algn="l" rtl="0" eaLnBrk="0" fontAlgn="base" hangingPunct="0">
        <a:lnSpc>
          <a:spcPct val="90000"/>
        </a:lnSpc>
        <a:spcBef>
          <a:spcPct val="0"/>
        </a:spcBef>
        <a:spcAft>
          <a:spcPct val="0"/>
        </a:spcAft>
        <a:defRPr sz="3466" b="1">
          <a:solidFill>
            <a:schemeClr val="bg1"/>
          </a:solidFill>
          <a:latin typeface="+mj-lt"/>
          <a:ea typeface="+mj-ea"/>
          <a:cs typeface="+mj-cs"/>
          <a:sym typeface="Arial" pitchFamily="34" charset="0"/>
        </a:defRPr>
      </a:lvl1pPr>
      <a:lvl2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351147"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693961"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1036775"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379590"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249968" indent="-247589" algn="l" rtl="0" eaLnBrk="0" fontAlgn="base" hangingPunct="0">
        <a:lnSpc>
          <a:spcPct val="90000"/>
        </a:lnSpc>
        <a:spcBef>
          <a:spcPts val="1600"/>
        </a:spcBef>
        <a:spcAft>
          <a:spcPct val="0"/>
        </a:spcAft>
        <a:buClr>
          <a:srgbClr val="0C65B7"/>
        </a:buClr>
        <a:buSzPct val="100000"/>
        <a:buFont typeface="Wingdings" charset="2"/>
        <a:buChar char="§"/>
        <a:defRPr sz="2399">
          <a:solidFill>
            <a:srgbClr val="000000"/>
          </a:solidFill>
          <a:latin typeface="+mn-lt"/>
          <a:ea typeface="+mn-ea"/>
          <a:cs typeface="+mn-cs"/>
          <a:sym typeface="Arial" pitchFamily="34" charset="0"/>
        </a:defRPr>
      </a:lvl1pPr>
      <a:lvl2pPr marL="515412" indent="-258302" algn="l" rtl="0" eaLnBrk="0" fontAlgn="base" hangingPunct="0">
        <a:lnSpc>
          <a:spcPct val="90000"/>
        </a:lnSpc>
        <a:spcBef>
          <a:spcPts val="533"/>
        </a:spcBef>
        <a:spcAft>
          <a:spcPct val="0"/>
        </a:spcAft>
        <a:buClr>
          <a:srgbClr val="0C65B7"/>
        </a:buClr>
        <a:buSzPct val="100000"/>
        <a:buFont typeface="Arial"/>
        <a:buChar char="–"/>
        <a:defRPr sz="2133">
          <a:solidFill>
            <a:srgbClr val="000000"/>
          </a:solidFill>
          <a:latin typeface="+mn-lt"/>
          <a:ea typeface="+mn-ea"/>
          <a:cs typeface="+mn-cs"/>
          <a:sym typeface="Arial" pitchFamily="34" charset="0"/>
        </a:defRPr>
      </a:lvl2pPr>
      <a:lvl3pPr marL="728481" indent="-213069" algn="l" rtl="0" eaLnBrk="0" fontAlgn="base" hangingPunct="0">
        <a:lnSpc>
          <a:spcPct val="90000"/>
        </a:lnSpc>
        <a:spcBef>
          <a:spcPts val="267"/>
        </a:spcBef>
        <a:spcAft>
          <a:spcPct val="0"/>
        </a:spcAft>
        <a:buClr>
          <a:srgbClr val="0C65B7"/>
        </a:buClr>
        <a:buSzPct val="100000"/>
        <a:buFont typeface="Wingdings" charset="2"/>
        <a:buChar char="§"/>
        <a:defRPr sz="1866">
          <a:solidFill>
            <a:srgbClr val="000000"/>
          </a:solidFill>
          <a:latin typeface="+mn-lt"/>
          <a:ea typeface="+mn-ea"/>
          <a:cs typeface="+mn-cs"/>
          <a:sym typeface="Arial" pitchFamily="34" charset="0"/>
        </a:defRPr>
      </a:lvl3pPr>
      <a:lvl4pPr marL="941550" indent="-213069" algn="l" rtl="0" eaLnBrk="0" fontAlgn="base" hangingPunct="0">
        <a:lnSpc>
          <a:spcPct val="90000"/>
        </a:lnSpc>
        <a:spcBef>
          <a:spcPts val="267"/>
        </a:spcBef>
        <a:spcAft>
          <a:spcPct val="0"/>
        </a:spcAft>
        <a:buClr>
          <a:srgbClr val="0C65B7"/>
        </a:buClr>
        <a:buSzPct val="100000"/>
        <a:buFont typeface="Arial" pitchFamily="34" charset="0"/>
        <a:buChar char="–"/>
        <a:defRPr sz="1466">
          <a:solidFill>
            <a:srgbClr val="000000"/>
          </a:solidFill>
          <a:latin typeface="+mn-lt"/>
          <a:ea typeface="+mn-ea"/>
          <a:cs typeface="+mn-cs"/>
          <a:sym typeface="Arial" pitchFamily="34" charset="0"/>
        </a:defRPr>
      </a:lvl4pPr>
      <a:lvl5pPr marL="1030824" indent="-89275" algn="l" rtl="0" eaLnBrk="0" fontAlgn="base" hangingPunct="0">
        <a:lnSpc>
          <a:spcPct val="95000"/>
        </a:lnSpc>
        <a:spcBef>
          <a:spcPts val="900"/>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887859"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2230673"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2573487"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916301"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342814" rtl="0" eaLnBrk="1" latinLnBrk="0" hangingPunct="1">
        <a:defRPr sz="1333" kern="1200">
          <a:solidFill>
            <a:schemeClr val="tx1"/>
          </a:solidFill>
          <a:latin typeface="+mn-lt"/>
          <a:ea typeface="+mn-ea"/>
          <a:cs typeface="+mn-cs"/>
        </a:defRPr>
      </a:lvl1pPr>
      <a:lvl2pPr marL="342814" algn="l" defTabSz="342814" rtl="0" eaLnBrk="1" latinLnBrk="0" hangingPunct="1">
        <a:defRPr sz="1333" kern="1200">
          <a:solidFill>
            <a:schemeClr val="tx1"/>
          </a:solidFill>
          <a:latin typeface="+mn-lt"/>
          <a:ea typeface="+mn-ea"/>
          <a:cs typeface="+mn-cs"/>
        </a:defRPr>
      </a:lvl2pPr>
      <a:lvl3pPr marL="685629" algn="l" defTabSz="342814" rtl="0" eaLnBrk="1" latinLnBrk="0" hangingPunct="1">
        <a:defRPr sz="1333" kern="1200">
          <a:solidFill>
            <a:schemeClr val="tx1"/>
          </a:solidFill>
          <a:latin typeface="+mn-lt"/>
          <a:ea typeface="+mn-ea"/>
          <a:cs typeface="+mn-cs"/>
        </a:defRPr>
      </a:lvl3pPr>
      <a:lvl4pPr marL="1028443" algn="l" defTabSz="342814" rtl="0" eaLnBrk="1" latinLnBrk="0" hangingPunct="1">
        <a:defRPr sz="1333" kern="1200">
          <a:solidFill>
            <a:schemeClr val="tx1"/>
          </a:solidFill>
          <a:latin typeface="+mn-lt"/>
          <a:ea typeface="+mn-ea"/>
          <a:cs typeface="+mn-cs"/>
        </a:defRPr>
      </a:lvl4pPr>
      <a:lvl5pPr marL="1371257" algn="l" defTabSz="342814" rtl="0" eaLnBrk="1" latinLnBrk="0" hangingPunct="1">
        <a:defRPr sz="1333" kern="1200">
          <a:solidFill>
            <a:schemeClr val="tx1"/>
          </a:solidFill>
          <a:latin typeface="+mn-lt"/>
          <a:ea typeface="+mn-ea"/>
          <a:cs typeface="+mn-cs"/>
        </a:defRPr>
      </a:lvl5pPr>
      <a:lvl6pPr marL="1714071" algn="l" defTabSz="342814" rtl="0" eaLnBrk="1" latinLnBrk="0" hangingPunct="1">
        <a:defRPr sz="1333" kern="1200">
          <a:solidFill>
            <a:schemeClr val="tx1"/>
          </a:solidFill>
          <a:latin typeface="+mn-lt"/>
          <a:ea typeface="+mn-ea"/>
          <a:cs typeface="+mn-cs"/>
        </a:defRPr>
      </a:lvl6pPr>
      <a:lvl7pPr marL="2056886" algn="l" defTabSz="342814" rtl="0" eaLnBrk="1" latinLnBrk="0" hangingPunct="1">
        <a:defRPr sz="1333" kern="1200">
          <a:solidFill>
            <a:schemeClr val="tx1"/>
          </a:solidFill>
          <a:latin typeface="+mn-lt"/>
          <a:ea typeface="+mn-ea"/>
          <a:cs typeface="+mn-cs"/>
        </a:defRPr>
      </a:lvl7pPr>
      <a:lvl8pPr marL="2399700" algn="l" defTabSz="342814" rtl="0" eaLnBrk="1" latinLnBrk="0" hangingPunct="1">
        <a:defRPr sz="1333" kern="1200">
          <a:solidFill>
            <a:schemeClr val="tx1"/>
          </a:solidFill>
          <a:latin typeface="+mn-lt"/>
          <a:ea typeface="+mn-ea"/>
          <a:cs typeface="+mn-cs"/>
        </a:defRPr>
      </a:lvl8pPr>
      <a:lvl9pPr marL="2742514" algn="l" defTabSz="342814" rtl="0" eaLnBrk="1" latinLnBrk="0" hangingPunct="1">
        <a:defRPr sz="133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invGray">
      <p:bgRef idx="1001">
        <a:schemeClr val="bg1"/>
      </p:bgRef>
    </p:bg>
    <p:spTree>
      <p:nvGrpSpPr>
        <p:cNvPr id="1" name=""/>
        <p:cNvGrpSpPr/>
        <p:nvPr/>
      </p:nvGrpSpPr>
      <p:grpSpPr>
        <a:xfrm>
          <a:off x="0" y="0"/>
          <a:ext cx="0" cy="0"/>
          <a:chOff x="0" y="0"/>
          <a:chExt cx="0" cy="0"/>
        </a:xfrm>
      </p:grpSpPr>
      <p:pic>
        <p:nvPicPr>
          <p:cNvPr id="9" name="Picture 2" descr="C:\Users\Kirk Mossing\Desktop\CURRENT JOBS\Cisco Live\Template\star full.jpg"/>
          <p:cNvPicPr>
            <a:picLocks noChangeAspect="1" noChangeArrowheads="1"/>
          </p:cNvPicPr>
          <p:nvPr userDrawn="1"/>
        </p:nvPicPr>
        <p:blipFill rotWithShape="1">
          <a:blip r:embed="rId34" cstate="screen">
            <a:extLst>
              <a:ext uri="{28A0092B-C50C-407E-A947-70E740481C1C}">
                <a14:useLocalDpi xmlns:a14="http://schemas.microsoft.com/office/drawing/2010/main"/>
              </a:ext>
            </a:extLst>
          </a:blip>
          <a:srcRect/>
          <a:stretch/>
        </p:blipFill>
        <p:spPr bwMode="auto">
          <a:xfrm>
            <a:off x="0" y="1"/>
            <a:ext cx="12197289" cy="11049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AU" noProof="0" smtClean="0">
                <a:sym typeface="Arial" pitchFamily="34" charset="0"/>
              </a:rPr>
              <a:t>Click to edit Master title style</a:t>
            </a:r>
          </a:p>
        </p:txBody>
      </p:sp>
      <p:sp>
        <p:nvSpPr>
          <p:cNvPr id="1027" name="Rectangle 3"/>
          <p:cNvSpPr>
            <a:spLocks noGrp="1" noChangeArrowheads="1"/>
          </p:cNvSpPr>
          <p:nvPr>
            <p:ph type="body" idx="1"/>
          </p:nvPr>
        </p:nvSpPr>
        <p:spPr bwMode="auto">
          <a:xfrm>
            <a:off x="445012" y="1447039"/>
            <a:ext cx="11202066" cy="486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p>
            <a:pPr lvl="0"/>
            <a:r>
              <a:rPr lang="en-AU" noProof="0" smtClean="0">
                <a:sym typeface="Arial" pitchFamily="34" charset="0"/>
              </a:rPr>
              <a:t>Click to edit Master text styles</a:t>
            </a:r>
          </a:p>
          <a:p>
            <a:pPr lvl="1"/>
            <a:r>
              <a:rPr lang="en-AU" noProof="0" smtClean="0">
                <a:sym typeface="Arial" pitchFamily="34" charset="0"/>
              </a:rPr>
              <a:t>Second level</a:t>
            </a:r>
          </a:p>
          <a:p>
            <a:pPr lvl="2"/>
            <a:r>
              <a:rPr lang="en-AU" noProof="0" smtClean="0">
                <a:sym typeface="Arial" pitchFamily="34" charset="0"/>
              </a:rPr>
              <a:t>Third level</a:t>
            </a:r>
          </a:p>
          <a:p>
            <a:pPr lvl="3"/>
            <a:r>
              <a:rPr lang="en-AU" noProof="0" smtClean="0">
                <a:sym typeface="Arial" pitchFamily="34" charset="0"/>
              </a:rPr>
              <a:t>Fourth level</a:t>
            </a:r>
          </a:p>
        </p:txBody>
      </p:sp>
    </p:spTree>
    <p:extLst>
      <p:ext uri="{BB962C8B-B14F-4D97-AF65-F5344CB8AC3E}">
        <p14:creationId xmlns:p14="http://schemas.microsoft.com/office/powerpoint/2010/main" val="2380414817"/>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 id="2147484097" r:id="rId15"/>
    <p:sldLayoutId id="2147484098" r:id="rId16"/>
    <p:sldLayoutId id="2147484099" r:id="rId17"/>
    <p:sldLayoutId id="2147484100" r:id="rId18"/>
    <p:sldLayoutId id="2147484101" r:id="rId19"/>
    <p:sldLayoutId id="2147484102" r:id="rId20"/>
    <p:sldLayoutId id="2147484103" r:id="rId21"/>
    <p:sldLayoutId id="2147484104" r:id="rId22"/>
    <p:sldLayoutId id="2147484105" r:id="rId23"/>
    <p:sldLayoutId id="2147484106" r:id="rId24"/>
    <p:sldLayoutId id="2147484107" r:id="rId25"/>
    <p:sldLayoutId id="2147484108" r:id="rId26"/>
    <p:sldLayoutId id="2147484109" r:id="rId27"/>
    <p:sldLayoutId id="2147484110" r:id="rId28"/>
    <p:sldLayoutId id="2147484111" r:id="rId29"/>
    <p:sldLayoutId id="2147484112" r:id="rId30"/>
    <p:sldLayoutId id="2147484113" r:id="rId31"/>
    <p:sldLayoutId id="2147484114" r:id="rId3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txStyles>
    <p:titleStyle>
      <a:lvl1pPr marL="8333" indent="-8333" algn="l" rtl="0" eaLnBrk="0" fontAlgn="base" hangingPunct="0">
        <a:lnSpc>
          <a:spcPct val="90000"/>
        </a:lnSpc>
        <a:spcBef>
          <a:spcPct val="0"/>
        </a:spcBef>
        <a:spcAft>
          <a:spcPct val="0"/>
        </a:spcAft>
        <a:defRPr sz="3466" b="1">
          <a:solidFill>
            <a:schemeClr val="bg1"/>
          </a:solidFill>
          <a:latin typeface="+mj-lt"/>
          <a:ea typeface="+mj-ea"/>
          <a:cs typeface="+mj-cs"/>
          <a:sym typeface="Arial" pitchFamily="34" charset="0"/>
        </a:defRPr>
      </a:lvl1pPr>
      <a:lvl2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8333" indent="-8333" algn="l" rtl="0" eaLnBrk="0" fontAlgn="base" hangingPunct="0">
        <a:lnSpc>
          <a:spcPct val="90000"/>
        </a:lnSpc>
        <a:spcBef>
          <a:spcPct val="0"/>
        </a:spcBef>
        <a:spcAft>
          <a:spcPct val="0"/>
        </a:spcAft>
        <a:defRPr sz="3599"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351147"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693961"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1036775"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379590" algn="l" rtl="0" fontAlgn="base">
        <a:lnSpc>
          <a:spcPct val="90000"/>
        </a:lnSpc>
        <a:spcBef>
          <a:spcPct val="0"/>
        </a:spcBef>
        <a:spcAft>
          <a:spcPct val="0"/>
        </a:spcAft>
        <a:defRPr sz="3599"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249968" indent="-247589" algn="l" rtl="0" eaLnBrk="0" fontAlgn="base" hangingPunct="0">
        <a:lnSpc>
          <a:spcPct val="90000"/>
        </a:lnSpc>
        <a:spcBef>
          <a:spcPts val="1600"/>
        </a:spcBef>
        <a:spcAft>
          <a:spcPct val="0"/>
        </a:spcAft>
        <a:buClr>
          <a:srgbClr val="0C65B7"/>
        </a:buClr>
        <a:buSzPct val="100000"/>
        <a:buFont typeface="Wingdings" charset="2"/>
        <a:buChar char="§"/>
        <a:defRPr sz="2399">
          <a:solidFill>
            <a:srgbClr val="000000"/>
          </a:solidFill>
          <a:latin typeface="+mn-lt"/>
          <a:ea typeface="+mn-ea"/>
          <a:cs typeface="+mn-cs"/>
          <a:sym typeface="Arial" pitchFamily="34" charset="0"/>
        </a:defRPr>
      </a:lvl1pPr>
      <a:lvl2pPr marL="515412" indent="-258302" algn="l" rtl="0" eaLnBrk="0" fontAlgn="base" hangingPunct="0">
        <a:lnSpc>
          <a:spcPct val="90000"/>
        </a:lnSpc>
        <a:spcBef>
          <a:spcPts val="533"/>
        </a:spcBef>
        <a:spcAft>
          <a:spcPct val="0"/>
        </a:spcAft>
        <a:buClr>
          <a:schemeClr val="accent1">
            <a:lumMod val="60000"/>
            <a:lumOff val="40000"/>
          </a:schemeClr>
        </a:buClr>
        <a:buSzPct val="100000"/>
        <a:buFont typeface="Arial"/>
        <a:buChar char="•"/>
        <a:defRPr sz="2133">
          <a:solidFill>
            <a:srgbClr val="000000"/>
          </a:solidFill>
          <a:latin typeface="+mn-lt"/>
          <a:ea typeface="+mn-ea"/>
          <a:cs typeface="+mn-cs"/>
          <a:sym typeface="Arial" pitchFamily="34" charset="0"/>
        </a:defRPr>
      </a:lvl2pPr>
      <a:lvl3pPr marL="728481" indent="-213069" algn="l" rtl="0" eaLnBrk="0" fontAlgn="base" hangingPunct="0">
        <a:lnSpc>
          <a:spcPct val="90000"/>
        </a:lnSpc>
        <a:spcBef>
          <a:spcPts val="267"/>
        </a:spcBef>
        <a:spcAft>
          <a:spcPct val="0"/>
        </a:spcAft>
        <a:buClr>
          <a:schemeClr val="accent1">
            <a:lumMod val="60000"/>
            <a:lumOff val="40000"/>
          </a:schemeClr>
        </a:buClr>
        <a:buSzPct val="100000"/>
        <a:buFont typeface="Arial"/>
        <a:buChar char="•"/>
        <a:defRPr sz="1866">
          <a:solidFill>
            <a:srgbClr val="000000"/>
          </a:solidFill>
          <a:latin typeface="+mn-lt"/>
          <a:ea typeface="+mn-ea"/>
          <a:cs typeface="+mn-cs"/>
          <a:sym typeface="Arial" pitchFamily="34" charset="0"/>
        </a:defRPr>
      </a:lvl3pPr>
      <a:lvl4pPr marL="941550" indent="-213069" algn="l" rtl="0" eaLnBrk="0" fontAlgn="base" hangingPunct="0">
        <a:lnSpc>
          <a:spcPct val="90000"/>
        </a:lnSpc>
        <a:spcBef>
          <a:spcPts val="267"/>
        </a:spcBef>
        <a:spcAft>
          <a:spcPct val="0"/>
        </a:spcAft>
        <a:buClr>
          <a:schemeClr val="accent1">
            <a:lumMod val="60000"/>
            <a:lumOff val="40000"/>
          </a:schemeClr>
        </a:buClr>
        <a:buSzPct val="100000"/>
        <a:buFont typeface="Arial"/>
        <a:buChar char="•"/>
        <a:defRPr sz="1466">
          <a:solidFill>
            <a:srgbClr val="000000"/>
          </a:solidFill>
          <a:latin typeface="+mn-lt"/>
          <a:ea typeface="+mn-ea"/>
          <a:cs typeface="+mn-cs"/>
          <a:sym typeface="Arial" pitchFamily="34" charset="0"/>
        </a:defRPr>
      </a:lvl4pPr>
      <a:lvl5pPr marL="1030824" indent="-89275" algn="l" rtl="0" eaLnBrk="0" fontAlgn="base" hangingPunct="0">
        <a:lnSpc>
          <a:spcPct val="95000"/>
        </a:lnSpc>
        <a:spcBef>
          <a:spcPts val="900"/>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887859"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2230673"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2573487"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916301" indent="-171408"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342814" rtl="0" eaLnBrk="1" latinLnBrk="0" hangingPunct="1">
        <a:defRPr sz="1333" kern="1200">
          <a:solidFill>
            <a:schemeClr val="tx1"/>
          </a:solidFill>
          <a:latin typeface="+mn-lt"/>
          <a:ea typeface="+mn-ea"/>
          <a:cs typeface="+mn-cs"/>
        </a:defRPr>
      </a:lvl1pPr>
      <a:lvl2pPr marL="342814" algn="l" defTabSz="342814" rtl="0" eaLnBrk="1" latinLnBrk="0" hangingPunct="1">
        <a:defRPr sz="1333" kern="1200">
          <a:solidFill>
            <a:schemeClr val="tx1"/>
          </a:solidFill>
          <a:latin typeface="+mn-lt"/>
          <a:ea typeface="+mn-ea"/>
          <a:cs typeface="+mn-cs"/>
        </a:defRPr>
      </a:lvl2pPr>
      <a:lvl3pPr marL="685629" algn="l" defTabSz="342814" rtl="0" eaLnBrk="1" latinLnBrk="0" hangingPunct="1">
        <a:defRPr sz="1333" kern="1200">
          <a:solidFill>
            <a:schemeClr val="tx1"/>
          </a:solidFill>
          <a:latin typeface="+mn-lt"/>
          <a:ea typeface="+mn-ea"/>
          <a:cs typeface="+mn-cs"/>
        </a:defRPr>
      </a:lvl3pPr>
      <a:lvl4pPr marL="1028443" algn="l" defTabSz="342814" rtl="0" eaLnBrk="1" latinLnBrk="0" hangingPunct="1">
        <a:defRPr sz="1333" kern="1200">
          <a:solidFill>
            <a:schemeClr val="tx1"/>
          </a:solidFill>
          <a:latin typeface="+mn-lt"/>
          <a:ea typeface="+mn-ea"/>
          <a:cs typeface="+mn-cs"/>
        </a:defRPr>
      </a:lvl4pPr>
      <a:lvl5pPr marL="1371257" algn="l" defTabSz="342814" rtl="0" eaLnBrk="1" latinLnBrk="0" hangingPunct="1">
        <a:defRPr sz="1333" kern="1200">
          <a:solidFill>
            <a:schemeClr val="tx1"/>
          </a:solidFill>
          <a:latin typeface="+mn-lt"/>
          <a:ea typeface="+mn-ea"/>
          <a:cs typeface="+mn-cs"/>
        </a:defRPr>
      </a:lvl5pPr>
      <a:lvl6pPr marL="1714071" algn="l" defTabSz="342814" rtl="0" eaLnBrk="1" latinLnBrk="0" hangingPunct="1">
        <a:defRPr sz="1333" kern="1200">
          <a:solidFill>
            <a:schemeClr val="tx1"/>
          </a:solidFill>
          <a:latin typeface="+mn-lt"/>
          <a:ea typeface="+mn-ea"/>
          <a:cs typeface="+mn-cs"/>
        </a:defRPr>
      </a:lvl6pPr>
      <a:lvl7pPr marL="2056886" algn="l" defTabSz="342814" rtl="0" eaLnBrk="1" latinLnBrk="0" hangingPunct="1">
        <a:defRPr sz="1333" kern="1200">
          <a:solidFill>
            <a:schemeClr val="tx1"/>
          </a:solidFill>
          <a:latin typeface="+mn-lt"/>
          <a:ea typeface="+mn-ea"/>
          <a:cs typeface="+mn-cs"/>
        </a:defRPr>
      </a:lvl7pPr>
      <a:lvl8pPr marL="2399700" algn="l" defTabSz="342814" rtl="0" eaLnBrk="1" latinLnBrk="0" hangingPunct="1">
        <a:defRPr sz="1333" kern="1200">
          <a:solidFill>
            <a:schemeClr val="tx1"/>
          </a:solidFill>
          <a:latin typeface="+mn-lt"/>
          <a:ea typeface="+mn-ea"/>
          <a:cs typeface="+mn-cs"/>
        </a:defRPr>
      </a:lvl8pPr>
      <a:lvl9pPr marL="2742514" algn="l" defTabSz="342814" rtl="0" eaLnBrk="1" latinLnBrk="0" hangingPunct="1">
        <a:defRPr sz="13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4" name="Title Placeholder 1"/>
          <p:cNvSpPr>
            <a:spLocks noGrp="1"/>
          </p:cNvSpPr>
          <p:nvPr>
            <p:ph type="title"/>
          </p:nvPr>
        </p:nvSpPr>
        <p:spPr bwMode="auto">
          <a:xfrm>
            <a:off x="1058058" y="304800"/>
            <a:ext cx="991188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5720" rIns="82296" bIns="45720" numCol="1" anchor="b" anchorCtr="0" compatLnSpc="1">
            <a:prstTxWarp prst="textNoShape">
              <a:avLst/>
            </a:prstTxWarp>
          </a:bodyPr>
          <a:lstStyle/>
          <a:p>
            <a:pPr lvl="0"/>
            <a:r>
              <a:rPr lang="en-US" smtClean="0"/>
              <a:t>Slide Title Goes Here</a:t>
            </a:r>
          </a:p>
        </p:txBody>
      </p:sp>
      <p:sp>
        <p:nvSpPr>
          <p:cNvPr id="5125" name="Text Placeholder 2"/>
          <p:cNvSpPr>
            <a:spLocks noGrp="1"/>
          </p:cNvSpPr>
          <p:nvPr>
            <p:ph type="body" idx="1"/>
          </p:nvPr>
        </p:nvSpPr>
        <p:spPr bwMode="auto">
          <a:xfrm>
            <a:off x="1058058" y="1600201"/>
            <a:ext cx="991188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579841697"/>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 id="2147484132" r:id="rId17"/>
    <p:sldLayoutId id="2147484133" r:id="rId18"/>
    <p:sldLayoutId id="2147484134" r:id="rId19"/>
    <p:sldLayoutId id="2147484135" r:id="rId20"/>
    <p:sldLayoutId id="2147484136" r:id="rId21"/>
    <p:sldLayoutId id="2147484137" r:id="rId22"/>
    <p:sldLayoutId id="2147484138" r:id="rId23"/>
  </p:sldLayoutIdLst>
  <p:transition xmlns:p14="http://schemas.microsoft.com/office/powerpoint/2010/main">
    <p:wipe dir="r"/>
  </p:transition>
  <p:txStyles>
    <p:titleStyle>
      <a:lvl1pPr algn="l" rtl="0" eaLnBrk="0" fontAlgn="base" hangingPunct="0">
        <a:lnSpc>
          <a:spcPct val="90000"/>
        </a:lnSpc>
        <a:spcBef>
          <a:spcPct val="0"/>
        </a:spcBef>
        <a:spcAft>
          <a:spcPct val="0"/>
        </a:spcAft>
        <a:defRPr sz="3000" b="1" kern="1200">
          <a:solidFill>
            <a:srgbClr val="404040"/>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000" b="1">
          <a:solidFill>
            <a:srgbClr val="404040"/>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000" b="1">
          <a:solidFill>
            <a:srgbClr val="404040"/>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000" b="1">
          <a:solidFill>
            <a:srgbClr val="404040"/>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000" b="1">
          <a:solidFill>
            <a:srgbClr val="404040"/>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000" b="1">
          <a:solidFill>
            <a:schemeClr val="accent1"/>
          </a:solidFill>
          <a:latin typeface="Arial" charset="0"/>
        </a:defRPr>
      </a:lvl6pPr>
      <a:lvl7pPr marL="914400" algn="l" rtl="0" fontAlgn="base">
        <a:lnSpc>
          <a:spcPct val="90000"/>
        </a:lnSpc>
        <a:spcBef>
          <a:spcPct val="0"/>
        </a:spcBef>
        <a:spcAft>
          <a:spcPct val="0"/>
        </a:spcAft>
        <a:defRPr sz="3000" b="1">
          <a:solidFill>
            <a:schemeClr val="accent1"/>
          </a:solidFill>
          <a:latin typeface="Arial" charset="0"/>
        </a:defRPr>
      </a:lvl7pPr>
      <a:lvl8pPr marL="1371600" algn="l" rtl="0" fontAlgn="base">
        <a:lnSpc>
          <a:spcPct val="90000"/>
        </a:lnSpc>
        <a:spcBef>
          <a:spcPct val="0"/>
        </a:spcBef>
        <a:spcAft>
          <a:spcPct val="0"/>
        </a:spcAft>
        <a:defRPr sz="3000" b="1">
          <a:solidFill>
            <a:schemeClr val="accent1"/>
          </a:solidFill>
          <a:latin typeface="Arial" charset="0"/>
        </a:defRPr>
      </a:lvl8pPr>
      <a:lvl9pPr marL="1828800" algn="l" rtl="0" fontAlgn="base">
        <a:lnSpc>
          <a:spcPct val="90000"/>
        </a:lnSpc>
        <a:spcBef>
          <a:spcPct val="0"/>
        </a:spcBef>
        <a:spcAft>
          <a:spcPct val="0"/>
        </a:spcAft>
        <a:defRPr sz="3000" b="1">
          <a:solidFill>
            <a:schemeClr val="accent1"/>
          </a:solidFill>
          <a:latin typeface="Arial" charset="0"/>
        </a:defRPr>
      </a:lvl9pPr>
    </p:titleStyle>
    <p:bodyStyle>
      <a:lvl1pPr marL="236538" indent="-236538" algn="l" rtl="0" eaLnBrk="0" fontAlgn="base" hangingPunct="0">
        <a:lnSpc>
          <a:spcPct val="95000"/>
        </a:lnSpc>
        <a:spcBef>
          <a:spcPts val="1438"/>
        </a:spcBef>
        <a:spcAft>
          <a:spcPct val="0"/>
        </a:spcAft>
        <a:buClr>
          <a:schemeClr val="accent2"/>
        </a:buClr>
        <a:buFont typeface="Wingdings" charset="2"/>
        <a:buChar char="§"/>
        <a:defRPr sz="2400" kern="1200">
          <a:solidFill>
            <a:schemeClr val="tx1"/>
          </a:solidFill>
          <a:latin typeface="+mn-lt"/>
          <a:ea typeface="ＭＳ Ｐゴシック" charset="-128"/>
          <a:cs typeface="ＭＳ Ｐゴシック" charset="-128"/>
        </a:defRPr>
      </a:lvl1pPr>
      <a:lvl2pPr marL="574675" indent="-117475" algn="l" rtl="0" eaLnBrk="0" fontAlgn="base" hangingPunct="0">
        <a:lnSpc>
          <a:spcPct val="95000"/>
        </a:lnSpc>
        <a:spcBef>
          <a:spcPts val="838"/>
        </a:spcBef>
        <a:spcAft>
          <a:spcPct val="0"/>
        </a:spcAft>
        <a:buFont typeface="Arial" charset="0"/>
        <a:defRPr sz="2000" kern="1200">
          <a:solidFill>
            <a:schemeClr val="tx1"/>
          </a:solidFill>
          <a:latin typeface="+mn-lt"/>
          <a:ea typeface="ＭＳ Ｐゴシック" charset="-128"/>
          <a:cs typeface="+mn-cs"/>
        </a:defRPr>
      </a:lvl2pPr>
      <a:lvl3pPr marL="914400" algn="l" rtl="0" eaLnBrk="0" fontAlgn="base" hangingPunct="0">
        <a:lnSpc>
          <a:spcPct val="95000"/>
        </a:lnSpc>
        <a:spcBef>
          <a:spcPts val="838"/>
        </a:spcBef>
        <a:spcAft>
          <a:spcPct val="0"/>
        </a:spcAft>
        <a:buFont typeface="Arial" charset="0"/>
        <a:defRPr sz="1600" kern="1200">
          <a:solidFill>
            <a:schemeClr val="tx1"/>
          </a:solidFill>
          <a:latin typeface="+mn-lt"/>
          <a:ea typeface="ＭＳ Ｐゴシック" charset="-128"/>
          <a:cs typeface="+mn-cs"/>
        </a:defRPr>
      </a:lvl3pPr>
      <a:lvl4pPr marL="1252538" indent="119063" algn="l" rtl="0" eaLnBrk="0" fontAlgn="base" hangingPunct="0">
        <a:lnSpc>
          <a:spcPct val="95000"/>
        </a:lnSpc>
        <a:spcBef>
          <a:spcPts val="838"/>
        </a:spcBef>
        <a:spcAft>
          <a:spcPct val="0"/>
        </a:spcAft>
        <a:buFont typeface="Arial" charset="0"/>
        <a:defRPr sz="1200" kern="1200">
          <a:solidFill>
            <a:schemeClr val="tx1"/>
          </a:solidFill>
          <a:latin typeface="+mn-lt"/>
          <a:ea typeface="ＭＳ Ｐゴシック" charset="-128"/>
          <a:cs typeface="+mn-cs"/>
        </a:defRPr>
      </a:lvl4pPr>
      <a:lvl5pPr marL="1608138" indent="220663" algn="l" rtl="0" eaLnBrk="0" fontAlgn="base" hangingPunct="0">
        <a:lnSpc>
          <a:spcPct val="95000"/>
        </a:lnSpc>
        <a:spcBef>
          <a:spcPts val="838"/>
        </a:spcBef>
        <a:spcAft>
          <a:spcPct val="0"/>
        </a:spcAft>
        <a:buFont typeface="Arial" charset="0"/>
        <a:defRPr sz="12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comments" Target="../comments/comment4.xml"/><Relationship Id="rId1" Type="http://schemas.openxmlformats.org/officeDocument/2006/relationships/slideLayout" Target="../slideLayouts/slideLayout3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2.xml"/><Relationship Id="rId3"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8.wmf"/><Relationship Id="rId4" Type="http://schemas.openxmlformats.org/officeDocument/2006/relationships/image" Target="../media/image59.png"/><Relationship Id="rId5" Type="http://schemas.openxmlformats.org/officeDocument/2006/relationships/image" Target="../media/image60.wmf"/><Relationship Id="rId6" Type="http://schemas.openxmlformats.org/officeDocument/2006/relationships/image" Target="../media/image61.wmf"/><Relationship Id="rId7" Type="http://schemas.openxmlformats.org/officeDocument/2006/relationships/image" Target="../media/image62.wmf"/><Relationship Id="rId8" Type="http://schemas.openxmlformats.org/officeDocument/2006/relationships/image" Target="../media/image63.wmf"/><Relationship Id="rId1" Type="http://schemas.openxmlformats.org/officeDocument/2006/relationships/slideLayout" Target="../slideLayouts/slideLayout49.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46.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49.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hyperlink" Target="C:%5CUsers%5CWilliam%5CDesktop%5Ccisco_prof_dev_project%5Csource_use%5CDocuments%20and%20Settings%5CProducer%5CLocal%20Settings%5CTemp%5CBRKAGG-2014.pptm" TargetMode="External"/><Relationship Id="rId4" Type="http://schemas.openxmlformats.org/officeDocument/2006/relationships/hyperlink" Target="http://news.bbc.co.uk/2/hi/technology/7797946.stm" TargetMode="External"/><Relationship Id="rId5" Type="http://schemas.openxmlformats.org/officeDocument/2006/relationships/image" Target="../media/image67.jpeg"/><Relationship Id="rId1" Type="http://schemas.openxmlformats.org/officeDocument/2006/relationships/slideLayout" Target="../slideLayouts/slideLayout49.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1" Type="http://schemas.openxmlformats.org/officeDocument/2006/relationships/image" Target="../media/image74.jpeg"/><Relationship Id="rId12" Type="http://schemas.openxmlformats.org/officeDocument/2006/relationships/image" Target="../media/image75.png"/><Relationship Id="rId13" Type="http://schemas.openxmlformats.org/officeDocument/2006/relationships/image" Target="../media/image76.png"/><Relationship Id="rId14" Type="http://schemas.openxmlformats.org/officeDocument/2006/relationships/image" Target="../media/image77.png"/><Relationship Id="rId15" Type="http://schemas.openxmlformats.org/officeDocument/2006/relationships/image" Target="../media/image78.png"/><Relationship Id="rId16" Type="http://schemas.openxmlformats.org/officeDocument/2006/relationships/image" Target="../media/image79.png"/><Relationship Id="rId1" Type="http://schemas.openxmlformats.org/officeDocument/2006/relationships/slideLayout" Target="../slideLayouts/slideLayout49.xml"/><Relationship Id="rId2" Type="http://schemas.openxmlformats.org/officeDocument/2006/relationships/notesSlide" Target="../notesSlides/notesSlide19.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jpeg"/><Relationship Id="rId6" Type="http://schemas.openxmlformats.org/officeDocument/2006/relationships/image" Target="../media/image71.wmf"/><Relationship Id="rId7" Type="http://schemas.openxmlformats.org/officeDocument/2006/relationships/image" Target="../media/image72.png"/><Relationship Id="rId8" Type="http://schemas.openxmlformats.org/officeDocument/2006/relationships/image" Target="../media/image63.wmf"/><Relationship Id="rId9" Type="http://schemas.openxmlformats.org/officeDocument/2006/relationships/image" Target="../media/image62.wmf"/><Relationship Id="rId10" Type="http://schemas.openxmlformats.org/officeDocument/2006/relationships/image" Target="../media/image73.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1.xml"/><Relationship Id="rId3" Type="http://schemas.openxmlformats.org/officeDocument/2006/relationships/image" Target="../media/image8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2.xml"/><Relationship Id="rId3" Type="http://schemas.openxmlformats.org/officeDocument/2006/relationships/hyperlink" Target="http://www.ethicalhack.org/videos.php"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3.xml"/><Relationship Id="rId3" Type="http://schemas.openxmlformats.org/officeDocument/2006/relationships/image" Target="../media/image8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8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83.wmf"/><Relationship Id="rId4" Type="http://schemas.openxmlformats.org/officeDocument/2006/relationships/image" Target="../media/image58.wmf"/><Relationship Id="rId5" Type="http://schemas.openxmlformats.org/officeDocument/2006/relationships/image" Target="../media/image84.wmf"/><Relationship Id="rId1" Type="http://schemas.openxmlformats.org/officeDocument/2006/relationships/slideLayout" Target="../slideLayouts/slideLayout49.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86.wmf"/><Relationship Id="rId4" Type="http://schemas.openxmlformats.org/officeDocument/2006/relationships/image" Target="../media/image87.wmf"/><Relationship Id="rId5" Type="http://schemas.openxmlformats.org/officeDocument/2006/relationships/image" Target="../media/image88.wmf"/><Relationship Id="rId1" Type="http://schemas.openxmlformats.org/officeDocument/2006/relationships/slideLayout" Target="../slideLayouts/slideLayout50.xml"/><Relationship Id="rId2" Type="http://schemas.openxmlformats.org/officeDocument/2006/relationships/image" Target="../media/image85.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8.xml"/><Relationship Id="rId3" Type="http://schemas.openxmlformats.org/officeDocument/2006/relationships/hyperlink" Target="http://metasploit.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89.png"/><Relationship Id="rId3"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5" Type="http://schemas.openxmlformats.org/officeDocument/2006/relationships/image" Target="../media/image93.jpeg"/><Relationship Id="rId6" Type="http://schemas.openxmlformats.org/officeDocument/2006/relationships/image" Target="../media/image94.jpeg"/><Relationship Id="rId1" Type="http://schemas.openxmlformats.org/officeDocument/2006/relationships/slideLayout" Target="../slideLayouts/slideLayout49.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57.xml"/><Relationship Id="rId2" Type="http://schemas.openxmlformats.org/officeDocument/2006/relationships/diagramData" Target="../diagrams/data1.xml"/></Relationships>
</file>

<file path=ppt/slides/_rels/slide42.xml.rels><?xml version="1.0" encoding="UTF-8" standalone="yes"?>
<Relationships xmlns="http://schemas.openxmlformats.org/package/2006/relationships"><Relationship Id="rId3" Type="http://schemas.openxmlformats.org/officeDocument/2006/relationships/image" Target="../media/image95.wmf"/><Relationship Id="rId4" Type="http://schemas.openxmlformats.org/officeDocument/2006/relationships/image" Target="../media/image96.wmf"/><Relationship Id="rId5" Type="http://schemas.openxmlformats.org/officeDocument/2006/relationships/image" Target="../media/image97.wmf"/><Relationship Id="rId6" Type="http://schemas.openxmlformats.org/officeDocument/2006/relationships/image" Target="../media/image98.wmf"/><Relationship Id="rId7" Type="http://schemas.openxmlformats.org/officeDocument/2006/relationships/image" Target="../media/image99.wmf"/><Relationship Id="rId8" Type="http://schemas.openxmlformats.org/officeDocument/2006/relationships/image" Target="../media/image100.png"/><Relationship Id="rId9" Type="http://schemas.openxmlformats.org/officeDocument/2006/relationships/image" Target="../media/image101.png"/><Relationship Id="rId1" Type="http://schemas.openxmlformats.org/officeDocument/2006/relationships/slideLayout" Target="../slideLayouts/slideLayout81.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jpeg"/><Relationship Id="rId8" Type="http://schemas.openxmlformats.org/officeDocument/2006/relationships/image" Target="../media/image107.png"/><Relationship Id="rId9" Type="http://schemas.openxmlformats.org/officeDocument/2006/relationships/image" Target="../media/image108.png"/><Relationship Id="rId10" Type="http://schemas.openxmlformats.org/officeDocument/2006/relationships/image" Target="../media/image109.png"/><Relationship Id="rId11" Type="http://schemas.openxmlformats.org/officeDocument/2006/relationships/image" Target="../media/image110.jpeg"/><Relationship Id="rId1" Type="http://schemas.openxmlformats.org/officeDocument/2006/relationships/slideLayout" Target="../slideLayouts/slideLayout83.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jpeg"/><Relationship Id="rId5" Type="http://schemas.openxmlformats.org/officeDocument/2006/relationships/image" Target="../media/image97.wmf"/><Relationship Id="rId6" Type="http://schemas.openxmlformats.org/officeDocument/2006/relationships/image" Target="../media/image99.wmf"/><Relationship Id="rId7" Type="http://schemas.openxmlformats.org/officeDocument/2006/relationships/image" Target="../media/image100.png"/><Relationship Id="rId8" Type="http://schemas.openxmlformats.org/officeDocument/2006/relationships/image" Target="../media/image113.png"/><Relationship Id="rId9" Type="http://schemas.openxmlformats.org/officeDocument/2006/relationships/image" Target="../media/image114.png"/><Relationship Id="rId1" Type="http://schemas.openxmlformats.org/officeDocument/2006/relationships/slideLayout" Target="../slideLayouts/slideLayout83.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9" Type="http://schemas.openxmlformats.org/officeDocument/2006/relationships/image" Target="../media/image119.jpeg"/><Relationship Id="rId20" Type="http://schemas.openxmlformats.org/officeDocument/2006/relationships/image" Target="../media/image128.jpeg"/><Relationship Id="rId10" Type="http://schemas.openxmlformats.org/officeDocument/2006/relationships/image" Target="../media/image79.png"/><Relationship Id="rId11" Type="http://schemas.openxmlformats.org/officeDocument/2006/relationships/image" Target="../media/image120.jpeg"/><Relationship Id="rId12" Type="http://schemas.openxmlformats.org/officeDocument/2006/relationships/image" Target="../media/image70.jpeg"/><Relationship Id="rId13" Type="http://schemas.openxmlformats.org/officeDocument/2006/relationships/image" Target="../media/image121.emf"/><Relationship Id="rId14" Type="http://schemas.openxmlformats.org/officeDocument/2006/relationships/image" Target="../media/image122.jpeg"/><Relationship Id="rId15" Type="http://schemas.openxmlformats.org/officeDocument/2006/relationships/image" Target="../media/image123.wmf"/><Relationship Id="rId16" Type="http://schemas.openxmlformats.org/officeDocument/2006/relationships/image" Target="../media/image124.wmf"/><Relationship Id="rId17" Type="http://schemas.openxmlformats.org/officeDocument/2006/relationships/image" Target="../media/image125.jpeg"/><Relationship Id="rId18" Type="http://schemas.openxmlformats.org/officeDocument/2006/relationships/image" Target="../media/image126.png"/><Relationship Id="rId19" Type="http://schemas.openxmlformats.org/officeDocument/2006/relationships/image" Target="../media/image127.png"/><Relationship Id="rId1" Type="http://schemas.openxmlformats.org/officeDocument/2006/relationships/slideLayout" Target="../slideLayouts/slideLayout83.xml"/><Relationship Id="rId2" Type="http://schemas.openxmlformats.org/officeDocument/2006/relationships/notesSlide" Target="../notesSlides/notesSlide34.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115.emf"/><Relationship Id="rId6" Type="http://schemas.openxmlformats.org/officeDocument/2006/relationships/image" Target="../media/image116.jpeg"/><Relationship Id="rId7" Type="http://schemas.openxmlformats.org/officeDocument/2006/relationships/image" Target="../media/image117.png"/><Relationship Id="rId8" Type="http://schemas.openxmlformats.org/officeDocument/2006/relationships/image" Target="../media/image118.wmf"/></Relationships>
</file>

<file path=ppt/slides/_rels/slide46.xml.rels><?xml version="1.0" encoding="UTF-8" standalone="yes"?>
<Relationships xmlns="http://schemas.openxmlformats.org/package/2006/relationships"><Relationship Id="rId9" Type="http://schemas.openxmlformats.org/officeDocument/2006/relationships/image" Target="../media/image119.jpeg"/><Relationship Id="rId20" Type="http://schemas.openxmlformats.org/officeDocument/2006/relationships/image" Target="../media/image128.jpeg"/><Relationship Id="rId10" Type="http://schemas.openxmlformats.org/officeDocument/2006/relationships/image" Target="../media/image79.png"/><Relationship Id="rId11" Type="http://schemas.openxmlformats.org/officeDocument/2006/relationships/image" Target="../media/image120.jpeg"/><Relationship Id="rId12" Type="http://schemas.openxmlformats.org/officeDocument/2006/relationships/image" Target="../media/image70.jpeg"/><Relationship Id="rId13" Type="http://schemas.openxmlformats.org/officeDocument/2006/relationships/image" Target="../media/image121.emf"/><Relationship Id="rId14" Type="http://schemas.openxmlformats.org/officeDocument/2006/relationships/image" Target="../media/image122.jpeg"/><Relationship Id="rId15" Type="http://schemas.openxmlformats.org/officeDocument/2006/relationships/image" Target="../media/image123.wmf"/><Relationship Id="rId16" Type="http://schemas.openxmlformats.org/officeDocument/2006/relationships/image" Target="../media/image124.wmf"/><Relationship Id="rId17" Type="http://schemas.openxmlformats.org/officeDocument/2006/relationships/image" Target="../media/image125.jpeg"/><Relationship Id="rId18" Type="http://schemas.openxmlformats.org/officeDocument/2006/relationships/image" Target="../media/image126.png"/><Relationship Id="rId19" Type="http://schemas.openxmlformats.org/officeDocument/2006/relationships/image" Target="../media/image127.png"/><Relationship Id="rId1" Type="http://schemas.openxmlformats.org/officeDocument/2006/relationships/slideLayout" Target="../slideLayouts/slideLayout83.xml"/><Relationship Id="rId2" Type="http://schemas.openxmlformats.org/officeDocument/2006/relationships/notesSlide" Target="../notesSlides/notesSlide35.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115.emf"/><Relationship Id="rId6" Type="http://schemas.openxmlformats.org/officeDocument/2006/relationships/image" Target="../media/image116.jpeg"/><Relationship Id="rId7" Type="http://schemas.openxmlformats.org/officeDocument/2006/relationships/image" Target="../media/image117.png"/><Relationship Id="rId8" Type="http://schemas.openxmlformats.org/officeDocument/2006/relationships/image" Target="../media/image118.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29.wmf"/><Relationship Id="rId4" Type="http://schemas.openxmlformats.org/officeDocument/2006/relationships/image" Target="../media/image130.wmf"/><Relationship Id="rId5" Type="http://schemas.openxmlformats.org/officeDocument/2006/relationships/image" Target="../media/image58.wmf"/><Relationship Id="rId6" Type="http://schemas.openxmlformats.org/officeDocument/2006/relationships/image" Target="../media/image131.png"/><Relationship Id="rId7" Type="http://schemas.openxmlformats.org/officeDocument/2006/relationships/image" Target="../media/image132.wmf"/><Relationship Id="rId8" Type="http://schemas.openxmlformats.org/officeDocument/2006/relationships/image" Target="../media/image133.wmf"/><Relationship Id="rId1" Type="http://schemas.openxmlformats.org/officeDocument/2006/relationships/slideLayout" Target="../slideLayouts/slideLayout105.xml"/><Relationship Id="rId2"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39.png"/><Relationship Id="rId8" Type="http://schemas.openxmlformats.org/officeDocument/2006/relationships/image" Target="../media/image140.png"/><Relationship Id="rId9" Type="http://schemas.openxmlformats.org/officeDocument/2006/relationships/image" Target="../media/image141.png"/><Relationship Id="rId10" Type="http://schemas.openxmlformats.org/officeDocument/2006/relationships/image" Target="../media/image142.png"/><Relationship Id="rId1" Type="http://schemas.openxmlformats.org/officeDocument/2006/relationships/slideLayout" Target="../slideLayouts/slideLayout115.xml"/><Relationship Id="rId2" Type="http://schemas.openxmlformats.org/officeDocument/2006/relationships/image" Target="../media/image134.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3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18.xml"/><Relationship Id="rId2"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03.xml"/><Relationship Id="rId2" Type="http://schemas.openxmlformats.org/officeDocument/2006/relationships/diagramData" Target="../diagrams/data3.xml"/></Relationships>
</file>

<file path=ppt/slides/_rels/slide52.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comments" Target="../comments/comment5.xml"/><Relationship Id="rId1" Type="http://schemas.openxmlformats.org/officeDocument/2006/relationships/slideLayout" Target="../slideLayouts/slideLayout233.xml"/><Relationship Id="rId2"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39.xml"/><Relationship Id="rId3" Type="http://schemas.openxmlformats.org/officeDocument/2006/relationships/image" Target="../media/image1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1.xml"/><Relationship Id="rId2"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2.xml"/><Relationship Id="rId2"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6.xml"/><Relationship Id="rId2"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6.xml"/><Relationship Id="rId2"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6.xml"/><Relationship Id="rId2"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6.xml"/><Relationship Id="rId2" Type="http://schemas.openxmlformats.org/officeDocument/2006/relationships/notesSlide" Target="../notesSlides/notesSlide45.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3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6.xml"/><Relationship Id="rId2" Type="http://schemas.openxmlformats.org/officeDocument/2006/relationships/notesSlide" Target="../notesSlides/notesSlide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3.xml"/><Relationship Id="rId2" Type="http://schemas.openxmlformats.org/officeDocument/2006/relationships/notesSlide" Target="../notesSlides/notesSlide4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18.xml"/><Relationship Id="rId2" Type="http://schemas.openxmlformats.org/officeDocument/2006/relationships/diagramData" Target="../diagrams/data4.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24.xml"/><Relationship Id="rId2" Type="http://schemas.openxmlformats.org/officeDocument/2006/relationships/diagramData" Target="../diagrams/data5.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7" Type="http://schemas.openxmlformats.org/officeDocument/2006/relationships/diagramData" Target="../diagrams/data7.xml"/><Relationship Id="rId8" Type="http://schemas.openxmlformats.org/officeDocument/2006/relationships/diagramLayout" Target="../diagrams/layout7.xml"/><Relationship Id="rId9" Type="http://schemas.openxmlformats.org/officeDocument/2006/relationships/diagramQuickStyle" Target="../diagrams/quickStyle7.xml"/><Relationship Id="rId10" Type="http://schemas.openxmlformats.org/officeDocument/2006/relationships/diagramColors" Target="../diagrams/colors7.xml"/><Relationship Id="rId11" Type="http://schemas.microsoft.com/office/2007/relationships/diagramDrawing" Target="../diagrams/drawing7.xml"/><Relationship Id="rId1" Type="http://schemas.openxmlformats.org/officeDocument/2006/relationships/slideLayout" Target="../slideLayouts/slideLayout218.xml"/><Relationship Id="rId2" Type="http://schemas.openxmlformats.org/officeDocument/2006/relationships/diagramData" Target="../diagrams/data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48.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203.xml"/><Relationship Id="rId2" Type="http://schemas.openxmlformats.org/officeDocument/2006/relationships/notesSlide" Target="../notesSlides/notesSlide49.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03.xml"/><Relationship Id="rId2" Type="http://schemas.openxmlformats.org/officeDocument/2006/relationships/diagramData" Target="../diagrams/data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50.xml"/><Relationship Id="rId3" Type="http://schemas.openxmlformats.org/officeDocument/2006/relationships/hyperlink" Target="http://www.pcworld.com/businesscenter/article/153396/once_thought_safe_wpa_wifi_encryption_is_cracked.html"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comments" Target="../comments/comment1.xml"/><Relationship Id="rId1" Type="http://schemas.openxmlformats.org/officeDocument/2006/relationships/slideLayout" Target="../slideLayouts/slideLayout3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1" Type="http://schemas.openxmlformats.org/officeDocument/2006/relationships/slideLayout" Target="../slideLayouts/slideLayout284.xml"/><Relationship Id="rId2" Type="http://schemas.openxmlformats.org/officeDocument/2006/relationships/notesSlide" Target="../notesSlides/notesSlide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3.xml"/><Relationship Id="rId2" Type="http://schemas.openxmlformats.org/officeDocument/2006/relationships/notesSlide" Target="../notesSlides/notesSlide5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3.xml"/><Relationship Id="rId2" Type="http://schemas.openxmlformats.org/officeDocument/2006/relationships/notesSlide" Target="../notesSlides/notesSlide5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4.xml"/><Relationship Id="rId2" Type="http://schemas.openxmlformats.org/officeDocument/2006/relationships/notesSlide" Target="../notesSlides/notesSlide5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5.xml"/><Relationship Id="rId2" Type="http://schemas.openxmlformats.org/officeDocument/2006/relationships/notesSlide" Target="../notesSlides/notesSlide5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5.xml"/><Relationship Id="rId2" Type="http://schemas.openxmlformats.org/officeDocument/2006/relationships/notesSlide" Target="../notesSlides/notesSlide56.xml"/><Relationship Id="rId3" Type="http://schemas.openxmlformats.org/officeDocument/2006/relationships/image" Target="../media/image14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5.xml"/><Relationship Id="rId2" Type="http://schemas.openxmlformats.org/officeDocument/2006/relationships/notesSlide" Target="../notesSlides/notesSlide5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5.xml"/><Relationship Id="rId2" Type="http://schemas.openxmlformats.org/officeDocument/2006/relationships/notesSlide" Target="../notesSlides/notesSlide5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33.xml"/><Relationship Id="rId2" Type="http://schemas.openxmlformats.org/officeDocument/2006/relationships/notesSlide" Target="../notesSlides/notesSlide59.xml"/><Relationship Id="rId3" Type="http://schemas.openxmlformats.org/officeDocument/2006/relationships/image" Target="../media/image14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34.xml"/><Relationship Id="rId2" Type="http://schemas.openxmlformats.org/officeDocument/2006/relationships/notesSlide" Target="../notesSlides/notesSlide60.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comments" Target="../comments/comment2.xml"/><Relationship Id="rId1" Type="http://schemas.openxmlformats.org/officeDocument/2006/relationships/slideLayout" Target="../slideLayouts/slideLayout37.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34.xml"/><Relationship Id="rId2" Type="http://schemas.openxmlformats.org/officeDocument/2006/relationships/notesSlide" Target="../notesSlides/notesSlide61.xml"/><Relationship Id="rId3" Type="http://schemas.openxmlformats.org/officeDocument/2006/relationships/hyperlink" Target="http://www.cisco.com/en/US/products/hw/wireless/ps430/prod_bulletin09186a00801cc901.html"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notesSlide" Target="../notesSlides/notesSlide62.xml"/></Relationships>
</file>

<file path=ppt/slides/_rels/slide82.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1" Type="http://schemas.openxmlformats.org/officeDocument/2006/relationships/slideLayout" Target="../slideLayouts/slideLayout346.xml"/><Relationship Id="rId2" Type="http://schemas.openxmlformats.org/officeDocument/2006/relationships/notesSlide" Target="../notesSlides/notesSlide6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hyperlink" Target="https://learningnetwork.cisco.com/community/certifications/wireless_ccna/wifund/study-material" TargetMode="External"/><Relationship Id="rId4" Type="http://schemas.openxmlformats.org/officeDocument/2006/relationships/hyperlink" Target="https://learningnetwork.cisco.com/community/certifications/wireless_ccna/wifund/exam-topics" TargetMode="External"/><Relationship Id="rId1" Type="http://schemas.openxmlformats.org/officeDocument/2006/relationships/slideLayout" Target="../slideLayouts/slideLayout8.xml"/><Relationship Id="rId2" Type="http://schemas.openxmlformats.org/officeDocument/2006/relationships/hyperlink" Target="https://learningnetwork.cisco.com/welcome"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comments" Target="../comments/comment3.xml"/><Relationship Id="rId1" Type="http://schemas.openxmlformats.org/officeDocument/2006/relationships/slideLayout" Target="../slideLayouts/slideLayout3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6286" y="616693"/>
            <a:ext cx="9119342" cy="2907239"/>
          </a:xfrm>
        </p:spPr>
        <p:txBody>
          <a:bodyPr/>
          <a:lstStyle/>
          <a:p>
            <a:pPr>
              <a:lnSpc>
                <a:spcPct val="100000"/>
              </a:lnSpc>
              <a:spcBef>
                <a:spcPts val="0"/>
              </a:spcBef>
            </a:pPr>
            <a:r>
              <a:rPr lang="en-US" sz="4000" dirty="0" smtClean="0"/>
              <a:t>Mobility Series</a:t>
            </a:r>
            <a:br>
              <a:rPr lang="en-US" sz="4000" dirty="0" smtClean="0"/>
            </a:br>
            <a:r>
              <a:rPr lang="en-US" sz="4000" dirty="0" smtClean="0"/>
              <a:t>Module 4 – Wireless LAN Security</a:t>
            </a:r>
            <a:endParaRPr lang="en-US" sz="4000" dirty="0"/>
          </a:p>
        </p:txBody>
      </p:sp>
      <p:sp>
        <p:nvSpPr>
          <p:cNvPr id="5" name="Text Placeholder 4"/>
          <p:cNvSpPr>
            <a:spLocks noGrp="1"/>
          </p:cNvSpPr>
          <p:nvPr>
            <p:ph type="body" sz="quarter" idx="12"/>
          </p:nvPr>
        </p:nvSpPr>
        <p:spPr>
          <a:xfrm>
            <a:off x="320039" y="4565432"/>
            <a:ext cx="6421723" cy="856645"/>
          </a:xfrm>
        </p:spPr>
        <p:txBody>
          <a:bodyPr/>
          <a:lstStyle/>
          <a:p>
            <a:r>
              <a:rPr lang="en-US" dirty="0" smtClean="0"/>
              <a:t>William H. Wolfe II</a:t>
            </a:r>
          </a:p>
          <a:p>
            <a:r>
              <a:rPr lang="en-US" dirty="0" smtClean="0"/>
              <a:t>Cisco Certified Networking Academy Instructor Trainer</a:t>
            </a:r>
            <a:endParaRPr lang="en-US" dirty="0"/>
          </a:p>
        </p:txBody>
      </p:sp>
    </p:spTree>
    <p:extLst>
      <p:ext uri="{BB962C8B-B14F-4D97-AF65-F5344CB8AC3E}">
        <p14:creationId xmlns:p14="http://schemas.microsoft.com/office/powerpoint/2010/main" val="163855585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GB" altLang="en-US" dirty="0"/>
              <a:t>Wireless Threats</a:t>
            </a:r>
            <a:endParaRPr lang="en-US" altLang="en-US" dirty="0"/>
          </a:p>
        </p:txBody>
      </p:sp>
      <p:sp>
        <p:nvSpPr>
          <p:cNvPr id="98308" name="Rectangle 4"/>
          <p:cNvSpPr>
            <a:spLocks noGrp="1" noChangeArrowheads="1"/>
          </p:cNvSpPr>
          <p:nvPr>
            <p:ph type="body" idx="1"/>
          </p:nvPr>
        </p:nvSpPr>
        <p:spPr>
          <a:xfrm>
            <a:off x="2178051" y="1781176"/>
            <a:ext cx="7940675" cy="4772025"/>
          </a:xfrm>
        </p:spPr>
        <p:txBody>
          <a:bodyPr/>
          <a:lstStyle/>
          <a:p>
            <a:pPr lvl="1"/>
            <a:r>
              <a:rPr lang="en-GB" altLang="en-US" dirty="0"/>
              <a:t>Rogue access points:</a:t>
            </a:r>
          </a:p>
          <a:p>
            <a:pPr lvl="2">
              <a:buFont typeface="Arial" panose="020B0604020202020204" pitchFamily="34" charset="0"/>
              <a:buChar char="−"/>
            </a:pPr>
            <a:r>
              <a:rPr lang="en-GB" altLang="en-US" dirty="0"/>
              <a:t>Usually default configuration</a:t>
            </a:r>
          </a:p>
          <a:p>
            <a:pPr lvl="2">
              <a:buFont typeface="Arial" panose="020B0604020202020204" pitchFamily="34" charset="0"/>
              <a:buChar char="−"/>
            </a:pPr>
            <a:r>
              <a:rPr lang="en-GB" altLang="en-US" dirty="0"/>
              <a:t>Any client on a rogue access point is a rogue client</a:t>
            </a:r>
          </a:p>
          <a:p>
            <a:pPr lvl="1"/>
            <a:r>
              <a:rPr lang="en-GB" altLang="en-US" dirty="0"/>
              <a:t>Ad hoc networks:</a:t>
            </a:r>
          </a:p>
          <a:p>
            <a:pPr lvl="2">
              <a:buFont typeface="Arial" panose="020B0604020202020204" pitchFamily="34" charset="0"/>
              <a:buChar char="−"/>
            </a:pPr>
            <a:r>
              <a:rPr lang="en-GB" altLang="en-US" dirty="0"/>
              <a:t>Open potential weaknesses</a:t>
            </a:r>
          </a:p>
          <a:p>
            <a:pPr lvl="2">
              <a:buFont typeface="Arial" panose="020B0604020202020204" pitchFamily="34" charset="0"/>
              <a:buChar char="−"/>
            </a:pPr>
            <a:r>
              <a:rPr lang="en-GB" altLang="en-US" dirty="0"/>
              <a:t>Occupy one of your channels</a:t>
            </a:r>
          </a:p>
          <a:p>
            <a:pPr lvl="1"/>
            <a:r>
              <a:rPr lang="en-GB" altLang="en-US" dirty="0"/>
              <a:t>Client misassociation - accessing the right SSID on a rogue AP</a:t>
            </a:r>
          </a:p>
          <a:p>
            <a:pPr lvl="1"/>
            <a:r>
              <a:rPr lang="en-GB" altLang="en-US" dirty="0"/>
              <a:t>Wireless attacks:</a:t>
            </a:r>
          </a:p>
          <a:p>
            <a:pPr lvl="2">
              <a:buFont typeface="Arial" panose="020B0604020202020204" pitchFamily="34" charset="0"/>
              <a:buChar char="−"/>
            </a:pPr>
            <a:r>
              <a:rPr lang="en-GB" altLang="en-US" dirty="0"/>
              <a:t>Management frames spoofing</a:t>
            </a:r>
          </a:p>
          <a:p>
            <a:pPr lvl="2">
              <a:buFont typeface="Arial" panose="020B0604020202020204" pitchFamily="34" charset="0"/>
              <a:buChar char="−"/>
            </a:pPr>
            <a:r>
              <a:rPr lang="en-GB" altLang="en-US" dirty="0"/>
              <a:t>Active attacks</a:t>
            </a:r>
          </a:p>
          <a:p>
            <a:pPr lvl="2">
              <a:buFont typeface="Arial" panose="020B0604020202020204" pitchFamily="34" charset="0"/>
              <a:buChar char="−"/>
            </a:pPr>
            <a:r>
              <a:rPr lang="en-GB" altLang="en-US" dirty="0"/>
              <a:t>Passive attacks</a:t>
            </a:r>
            <a:endParaRPr lang="en-US" altLang="en-US" dirty="0"/>
          </a:p>
        </p:txBody>
      </p:sp>
    </p:spTree>
    <p:extLst>
      <p:ext uri="{BB962C8B-B14F-4D97-AF65-F5344CB8AC3E}">
        <p14:creationId xmlns:p14="http://schemas.microsoft.com/office/powerpoint/2010/main" val="28161072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GB" altLang="en-US" dirty="0"/>
              <a:t>Wireless </a:t>
            </a:r>
            <a:r>
              <a:rPr lang="en-GB" altLang="en-US" dirty="0" smtClean="0"/>
              <a:t>IDS</a:t>
            </a:r>
            <a:endParaRPr lang="en-US" altLang="en-US" dirty="0"/>
          </a:p>
        </p:txBody>
      </p:sp>
      <p:pic>
        <p:nvPicPr>
          <p:cNvPr id="100359" name="Picture 7" descr="328P_4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8612" y="1419225"/>
            <a:ext cx="8991600" cy="4922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2951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7" name="Picture 7" descr="328P_4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963" y="1660526"/>
            <a:ext cx="6183313" cy="4816475"/>
          </a:xfrm>
          <a:prstGeom prst="rect">
            <a:avLst/>
          </a:prstGeom>
          <a:noFill/>
          <a:extLst>
            <a:ext uri="{909E8E84-426E-40dd-AFC4-6F175D3DCCD1}">
              <a14:hiddenFill xmlns:a14="http://schemas.microsoft.com/office/drawing/2010/main">
                <a:solidFill>
                  <a:srgbClr val="FFFFFF"/>
                </a:solidFill>
              </a14:hiddenFill>
            </a:ext>
          </a:extLst>
        </p:spPr>
      </p:pic>
      <p:sp>
        <p:nvSpPr>
          <p:cNvPr id="102402" name="Rectangle 2"/>
          <p:cNvSpPr>
            <a:spLocks noGrp="1" noChangeArrowheads="1"/>
          </p:cNvSpPr>
          <p:nvPr>
            <p:ph type="title"/>
          </p:nvPr>
        </p:nvSpPr>
        <p:spPr/>
        <p:txBody>
          <a:bodyPr/>
          <a:lstStyle/>
          <a:p>
            <a:r>
              <a:rPr lang="en-GB" altLang="en-US" dirty="0"/>
              <a:t>Wireless IPS</a:t>
            </a:r>
            <a:endParaRPr lang="en-US" altLang="en-US" dirty="0"/>
          </a:p>
        </p:txBody>
      </p:sp>
    </p:spTree>
    <p:extLst>
      <p:ext uri="{BB962C8B-B14F-4D97-AF65-F5344CB8AC3E}">
        <p14:creationId xmlns:p14="http://schemas.microsoft.com/office/powerpoint/2010/main" val="4941437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fr-FR" altLang="en-US" dirty="0"/>
              <a:t>Management Frame Protection</a:t>
            </a:r>
          </a:p>
        </p:txBody>
      </p:sp>
      <p:pic>
        <p:nvPicPr>
          <p:cNvPr id="104454" name="Picture 6" descr="328P_4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1962" y="1882776"/>
            <a:ext cx="8724900" cy="421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21829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dirty="0"/>
              <a:t>Summary</a:t>
            </a:r>
          </a:p>
        </p:txBody>
      </p:sp>
      <p:sp>
        <p:nvSpPr>
          <p:cNvPr id="12297" name="Rectangle 9"/>
          <p:cNvSpPr>
            <a:spLocks noGrp="1" noChangeArrowheads="1"/>
          </p:cNvSpPr>
          <p:nvPr>
            <p:ph type="body" idx="1"/>
          </p:nvPr>
        </p:nvSpPr>
        <p:spPr/>
        <p:txBody>
          <a:bodyPr/>
          <a:lstStyle/>
          <a:p>
            <a:pPr lvl="1"/>
            <a:r>
              <a:rPr lang="en-GB" altLang="en-US" dirty="0"/>
              <a:t>In wireless networks, authentication determines who accesses the network, and encryption protects data privacy.</a:t>
            </a:r>
            <a:endParaRPr lang="en-US" altLang="en-US" dirty="0"/>
          </a:p>
          <a:p>
            <a:pPr lvl="1"/>
            <a:r>
              <a:rPr lang="en-US" altLang="en-US" dirty="0"/>
              <a:t>User authentication can be done using something you know, something you have, or something you are. The devices used to access the network can also be authenticated.</a:t>
            </a:r>
          </a:p>
          <a:p>
            <a:pPr lvl="1"/>
            <a:r>
              <a:rPr lang="en-US" altLang="en-US" dirty="0"/>
              <a:t>In wireless networks, encryption is used to add privacy.</a:t>
            </a:r>
          </a:p>
          <a:p>
            <a:pPr lvl="1"/>
            <a:r>
              <a:rPr lang="en-GB" altLang="en-US" dirty="0"/>
              <a:t>Authentication or encryption keys can be common to a cell or unique to each user.</a:t>
            </a:r>
            <a:endParaRPr lang="en-US" altLang="en-US" dirty="0"/>
          </a:p>
          <a:p>
            <a:pPr lvl="1"/>
            <a:r>
              <a:rPr lang="en-GB" altLang="en-US" dirty="0"/>
              <a:t>Controllers can be linked to Cisco IDS to cut Layer 3-to-Layer 7 attackers completely from the Layer 2 wireless connection</a:t>
            </a:r>
            <a:r>
              <a:rPr lang="en-US" altLang="en-US" dirty="0"/>
              <a:t>.</a:t>
            </a:r>
          </a:p>
          <a:p>
            <a:pPr lvl="1"/>
            <a:r>
              <a:rPr lang="en-US" altLang="en-US" dirty="0"/>
              <a:t>In Cisco networks, Management Frame Protection can limit the impact of attacks based on management frames.</a:t>
            </a:r>
          </a:p>
          <a:p>
            <a:pPr lvl="1"/>
            <a:endParaRPr lang="en-US" altLang="en-US" dirty="0"/>
          </a:p>
        </p:txBody>
      </p:sp>
    </p:spTree>
    <p:extLst>
      <p:ext uri="{BB962C8B-B14F-4D97-AF65-F5344CB8AC3E}">
        <p14:creationId xmlns:p14="http://schemas.microsoft.com/office/powerpoint/2010/main" val="12860554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ltLang="en-US" dirty="0" smtClean="0"/>
              <a:t>Wireless Vulnerabilities and Threats</a:t>
            </a:r>
            <a:endParaRPr lang="en-US" altLang="en-US" dirty="0"/>
          </a:p>
        </p:txBody>
      </p:sp>
    </p:spTree>
    <p:extLst>
      <p:ext uri="{BB962C8B-B14F-4D97-AF65-F5344CB8AC3E}">
        <p14:creationId xmlns:p14="http://schemas.microsoft.com/office/powerpoint/2010/main" val="171633235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a:xfrm>
            <a:off x="1674812" y="225425"/>
            <a:ext cx="8648700" cy="838200"/>
          </a:xfrm>
        </p:spPr>
        <p:txBody>
          <a:bodyPr/>
          <a:lstStyle/>
          <a:p>
            <a:r>
              <a:rPr lang="en-US" altLang="en-US" dirty="0" smtClean="0">
                <a:ea typeface="ＭＳ Ｐゴシック" panose="020B0600070205080204" pitchFamily="34" charset="-128"/>
              </a:rPr>
              <a:t>Why Are Wireless LANs Prone to Attack?</a:t>
            </a:r>
          </a:p>
        </p:txBody>
      </p:sp>
      <p:sp>
        <p:nvSpPr>
          <p:cNvPr id="19458" name="Rectangle 3"/>
          <p:cNvSpPr>
            <a:spLocks noGrp="1" noChangeArrowheads="1"/>
          </p:cNvSpPr>
          <p:nvPr>
            <p:ph type="body" sz="half" idx="4294967295"/>
          </p:nvPr>
        </p:nvSpPr>
        <p:spPr>
          <a:xfrm>
            <a:off x="1674812" y="1636714"/>
            <a:ext cx="4419600" cy="4764087"/>
          </a:xfrm>
        </p:spPr>
        <p:txBody>
          <a:bodyPr/>
          <a:lstStyle/>
          <a:p>
            <a:pPr>
              <a:lnSpc>
                <a:spcPct val="90000"/>
              </a:lnSpc>
              <a:spcBef>
                <a:spcPct val="45000"/>
              </a:spcBef>
            </a:pPr>
            <a:r>
              <a:rPr lang="en-US" altLang="en-US" sz="2000" dirty="0">
                <a:ea typeface="ＭＳ Ｐゴシック" panose="020B0600070205080204" pitchFamily="34" charset="-128"/>
              </a:rPr>
              <a:t>Open air nature of RF </a:t>
            </a:r>
          </a:p>
          <a:p>
            <a:pPr>
              <a:lnSpc>
                <a:spcPct val="90000"/>
              </a:lnSpc>
              <a:spcBef>
                <a:spcPct val="45000"/>
              </a:spcBef>
            </a:pPr>
            <a:r>
              <a:rPr lang="en-US" altLang="en-US" sz="2000" dirty="0">
                <a:ea typeface="ＭＳ Ｐゴシック" panose="020B0600070205080204" pitchFamily="34" charset="-128"/>
              </a:rPr>
              <a:t>Propagation Control is difficult</a:t>
            </a:r>
          </a:p>
          <a:p>
            <a:pPr marL="574675" lvl="1">
              <a:lnSpc>
                <a:spcPct val="90000"/>
              </a:lnSpc>
              <a:spcBef>
                <a:spcPct val="45000"/>
              </a:spcBef>
              <a:buNone/>
            </a:pPr>
            <a:r>
              <a:rPr lang="en-US" altLang="en-US" sz="1600" dirty="0">
                <a:ea typeface="ＭＳ Ｐゴシック" panose="020B0600070205080204" pitchFamily="34" charset="-128"/>
              </a:rPr>
              <a:t>No physical barriers to intrusion</a:t>
            </a:r>
          </a:p>
          <a:p>
            <a:pPr>
              <a:lnSpc>
                <a:spcPct val="90000"/>
              </a:lnSpc>
              <a:spcBef>
                <a:spcPct val="45000"/>
              </a:spcBef>
            </a:pPr>
            <a:r>
              <a:rPr lang="en-US" altLang="en-US" sz="2000" dirty="0">
                <a:ea typeface="ＭＳ Ｐゴシック" panose="020B0600070205080204" pitchFamily="34" charset="-128"/>
              </a:rPr>
              <a:t>Standard 802.11 protocol</a:t>
            </a:r>
          </a:p>
          <a:p>
            <a:pPr marL="574675" lvl="1">
              <a:lnSpc>
                <a:spcPct val="90000"/>
              </a:lnSpc>
              <a:spcBef>
                <a:spcPct val="45000"/>
              </a:spcBef>
              <a:buNone/>
            </a:pPr>
            <a:r>
              <a:rPr lang="en-US" altLang="en-US" sz="1600" dirty="0">
                <a:ea typeface="ＭＳ Ｐゴシック" panose="020B0600070205080204" pitchFamily="34" charset="-128"/>
              </a:rPr>
              <a:t>Well-documented and understood</a:t>
            </a:r>
          </a:p>
          <a:p>
            <a:pPr marL="574675" lvl="1">
              <a:lnSpc>
                <a:spcPct val="90000"/>
              </a:lnSpc>
              <a:spcBef>
                <a:spcPct val="45000"/>
              </a:spcBef>
              <a:buNone/>
            </a:pPr>
            <a:r>
              <a:rPr lang="en-US" altLang="en-US" sz="1600" dirty="0">
                <a:ea typeface="ＭＳ Ｐゴシック" panose="020B0600070205080204" pitchFamily="34" charset="-128"/>
              </a:rPr>
              <a:t>The most common attacks against WLAN networks are targeted at management frames</a:t>
            </a:r>
          </a:p>
          <a:p>
            <a:pPr>
              <a:lnSpc>
                <a:spcPct val="90000"/>
              </a:lnSpc>
              <a:spcBef>
                <a:spcPct val="45000"/>
              </a:spcBef>
            </a:pPr>
            <a:r>
              <a:rPr lang="en-US" altLang="en-US" sz="2000" dirty="0">
                <a:ea typeface="ＭＳ Ｐゴシック" panose="020B0600070205080204" pitchFamily="34" charset="-128"/>
              </a:rPr>
              <a:t>Unlicensed</a:t>
            </a:r>
          </a:p>
          <a:p>
            <a:pPr marL="574675" lvl="1">
              <a:lnSpc>
                <a:spcPct val="90000"/>
              </a:lnSpc>
              <a:spcBef>
                <a:spcPct val="45000"/>
              </a:spcBef>
              <a:buNone/>
            </a:pPr>
            <a:r>
              <a:rPr lang="en-US" altLang="en-US" sz="1600" dirty="0">
                <a:ea typeface="ＭＳ Ｐゴシック" panose="020B0600070205080204" pitchFamily="34" charset="-128"/>
              </a:rPr>
              <a:t>Easy access to inexpensive technology, for deployments and attack</a:t>
            </a:r>
          </a:p>
        </p:txBody>
      </p:sp>
      <p:sp>
        <p:nvSpPr>
          <p:cNvPr id="17412" name="Text Box 4"/>
          <p:cNvSpPr txBox="1">
            <a:spLocks noChangeArrowheads="1"/>
          </p:cNvSpPr>
          <p:nvPr/>
        </p:nvSpPr>
        <p:spPr bwMode="auto">
          <a:xfrm>
            <a:off x="5692775" y="5926139"/>
            <a:ext cx="28956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lnSpc>
                <a:spcPct val="90000"/>
              </a:lnSpc>
              <a:spcBef>
                <a:spcPct val="0"/>
              </a:spcBef>
              <a:spcAft>
                <a:spcPct val="0"/>
              </a:spcAft>
            </a:pPr>
            <a:r>
              <a:rPr lang="en-US" altLang="en-US" sz="1400" b="1" dirty="0">
                <a:solidFill>
                  <a:srgbClr val="B21A1A"/>
                </a:solidFill>
              </a:rPr>
              <a:t>Wireless Access Outside of Physical/Wired Boundaries</a:t>
            </a:r>
          </a:p>
        </p:txBody>
      </p:sp>
      <p:sp>
        <p:nvSpPr>
          <p:cNvPr id="17413" name="Line 15"/>
          <p:cNvSpPr>
            <a:spLocks noChangeShapeType="1"/>
          </p:cNvSpPr>
          <p:nvPr/>
        </p:nvSpPr>
        <p:spPr bwMode="auto">
          <a:xfrm flipV="1">
            <a:off x="8607425" y="6291263"/>
            <a:ext cx="474662"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17414" name="Rectangle 21"/>
          <p:cNvSpPr>
            <a:spLocks noChangeArrowheads="1"/>
          </p:cNvSpPr>
          <p:nvPr/>
        </p:nvSpPr>
        <p:spPr bwMode="auto">
          <a:xfrm>
            <a:off x="9220200" y="5746750"/>
            <a:ext cx="825500" cy="609600"/>
          </a:xfrm>
          <a:prstGeom prst="rect">
            <a:avLst/>
          </a:prstGeom>
          <a:solidFill>
            <a:schemeClr val="accent2"/>
          </a:solidFill>
          <a:ln w="38100">
            <a:solidFill>
              <a:schemeClr val="accent2"/>
            </a:solidFill>
            <a:miter lim="800000"/>
            <a:headEnd/>
            <a:tailEnd/>
          </a:ln>
        </p:spPr>
        <p:txBody>
          <a:bodyPr wrap="none" lIns="82124" tIns="41061" rIns="82124" bIns="4106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lnSpc>
                <a:spcPct val="90000"/>
              </a:lnSpc>
              <a:spcBef>
                <a:spcPct val="0"/>
              </a:spcBef>
              <a:spcAft>
                <a:spcPct val="0"/>
              </a:spcAft>
            </a:pPr>
            <a:endParaRPr lang="en-US" altLang="en-US" dirty="0">
              <a:solidFill>
                <a:srgbClr val="000000"/>
              </a:solidFill>
            </a:endParaRPr>
          </a:p>
        </p:txBody>
      </p:sp>
      <p:pic>
        <p:nvPicPr>
          <p:cNvPr id="17415" name="Picture 2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1163" y="5811838"/>
            <a:ext cx="6064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28" descr="bound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12" y="1295401"/>
            <a:ext cx="43243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11"/>
          <p:cNvSpPr txBox="1">
            <a:spLocks noChangeArrowheads="1"/>
          </p:cNvSpPr>
          <p:nvPr/>
        </p:nvSpPr>
        <p:spPr bwMode="auto">
          <a:xfrm>
            <a:off x="6246812" y="1143000"/>
            <a:ext cx="1633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lnSpc>
                <a:spcPct val="90000"/>
              </a:lnSpc>
              <a:spcBef>
                <a:spcPct val="0"/>
              </a:spcBef>
              <a:spcAft>
                <a:spcPct val="0"/>
              </a:spcAft>
            </a:pPr>
            <a:r>
              <a:rPr lang="en-US" altLang="en-US" sz="1400" b="1" dirty="0">
                <a:solidFill>
                  <a:srgbClr val="B21A1A"/>
                </a:solidFill>
              </a:rPr>
              <a:t>Physical Security</a:t>
            </a:r>
          </a:p>
        </p:txBody>
      </p:sp>
      <p:sp>
        <p:nvSpPr>
          <p:cNvPr id="17418" name="Text Box 12"/>
          <p:cNvSpPr txBox="1">
            <a:spLocks noChangeArrowheads="1"/>
          </p:cNvSpPr>
          <p:nvPr/>
        </p:nvSpPr>
        <p:spPr bwMode="auto">
          <a:xfrm>
            <a:off x="8532812" y="1066800"/>
            <a:ext cx="1409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base">
              <a:lnSpc>
                <a:spcPct val="90000"/>
              </a:lnSpc>
              <a:spcBef>
                <a:spcPct val="0"/>
              </a:spcBef>
              <a:spcAft>
                <a:spcPct val="0"/>
              </a:spcAft>
            </a:pPr>
            <a:r>
              <a:rPr lang="en-US" altLang="en-US" sz="1400" b="1" dirty="0">
                <a:solidFill>
                  <a:srgbClr val="B21A1A"/>
                </a:solidFill>
              </a:rPr>
              <a:t>Wired Security</a:t>
            </a:r>
          </a:p>
        </p:txBody>
      </p:sp>
      <p:sp>
        <p:nvSpPr>
          <p:cNvPr id="17419" name="Line 13"/>
          <p:cNvSpPr>
            <a:spLocks noChangeShapeType="1"/>
          </p:cNvSpPr>
          <p:nvPr/>
        </p:nvSpPr>
        <p:spPr bwMode="auto">
          <a:xfrm>
            <a:off x="9294812" y="1295400"/>
            <a:ext cx="228600" cy="6858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pic>
        <p:nvPicPr>
          <p:cNvPr id="17420" name="Picture 1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2612" y="5029201"/>
            <a:ext cx="5334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Line 17"/>
          <p:cNvSpPr>
            <a:spLocks noChangeShapeType="1"/>
          </p:cNvSpPr>
          <p:nvPr/>
        </p:nvSpPr>
        <p:spPr bwMode="auto">
          <a:xfrm flipH="1">
            <a:off x="9066212" y="1600201"/>
            <a:ext cx="1201738" cy="11715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pic>
        <p:nvPicPr>
          <p:cNvPr id="17422" name="Picture 18"/>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7213" y="1905001"/>
            <a:ext cx="34766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4212" y="2667001"/>
            <a:ext cx="9906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Oval 7"/>
          <p:cNvSpPr>
            <a:spLocks noChangeArrowheads="1"/>
          </p:cNvSpPr>
          <p:nvPr/>
        </p:nvSpPr>
        <p:spPr bwMode="auto">
          <a:xfrm>
            <a:off x="5865812" y="3124200"/>
            <a:ext cx="3048000" cy="2743200"/>
          </a:xfrm>
          <a:prstGeom prst="ellipse">
            <a:avLst/>
          </a:prstGeom>
          <a:solidFill>
            <a:srgbClr val="B92B38">
              <a:alpha val="21960"/>
            </a:srgbClr>
          </a:solidFill>
          <a:ln>
            <a:noFill/>
          </a:ln>
          <a:extLst>
            <a:ext uri="{91240B29-F687-4f45-9708-019B960494DF}">
              <a14:hiddenLine xmlns:a14="http://schemas.microsoft.com/office/drawing/2010/main" w="28575">
                <a:solidFill>
                  <a:srgbClr val="000000"/>
                </a:solidFill>
                <a:prstDash val="dash"/>
                <a:round/>
                <a:headEnd/>
                <a:tailEnd/>
              </a14:hiddenLine>
            </a:ext>
          </a:extLst>
        </p:spPr>
        <p:txBody>
          <a:bodyPr wrap="none" lIns="82124" tIns="41061" rIns="82124" bIns="4106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lnSpc>
                <a:spcPct val="90000"/>
              </a:lnSpc>
              <a:spcBef>
                <a:spcPct val="0"/>
              </a:spcBef>
              <a:spcAft>
                <a:spcPct val="0"/>
              </a:spcAft>
            </a:pPr>
            <a:endParaRPr lang="en-US" altLang="en-US" dirty="0">
              <a:solidFill>
                <a:srgbClr val="000000"/>
              </a:solidFill>
            </a:endParaRPr>
          </a:p>
        </p:txBody>
      </p:sp>
      <p:sp>
        <p:nvSpPr>
          <p:cNvPr id="17425" name="Oval 6"/>
          <p:cNvSpPr>
            <a:spLocks noChangeArrowheads="1"/>
          </p:cNvSpPr>
          <p:nvPr/>
        </p:nvSpPr>
        <p:spPr bwMode="auto">
          <a:xfrm>
            <a:off x="7694612" y="2819400"/>
            <a:ext cx="2971800" cy="2838450"/>
          </a:xfrm>
          <a:prstGeom prst="ellipse">
            <a:avLst/>
          </a:prstGeom>
          <a:solidFill>
            <a:srgbClr val="F3BF2D">
              <a:alpha val="21960"/>
            </a:srgbClr>
          </a:solidFill>
          <a:ln>
            <a:noFill/>
          </a:ln>
          <a:extLst>
            <a:ext uri="{91240B29-F687-4f45-9708-019B960494DF}">
              <a14:hiddenLine xmlns:a14="http://schemas.microsoft.com/office/drawing/2010/main" w="28575">
                <a:solidFill>
                  <a:srgbClr val="000000"/>
                </a:solidFill>
                <a:prstDash val="dash"/>
                <a:round/>
                <a:headEnd/>
                <a:tailEnd/>
              </a14:hiddenLine>
            </a:ext>
          </a:extLst>
        </p:spPr>
        <p:txBody>
          <a:bodyPr wrap="none" lIns="82124" tIns="41061" rIns="82124" bIns="4106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lnSpc>
                <a:spcPct val="90000"/>
              </a:lnSpc>
              <a:spcBef>
                <a:spcPct val="0"/>
              </a:spcBef>
              <a:spcAft>
                <a:spcPct val="0"/>
              </a:spcAft>
            </a:pPr>
            <a:endParaRPr lang="en-US" altLang="en-US" dirty="0">
              <a:solidFill>
                <a:srgbClr val="000000"/>
              </a:solidFill>
            </a:endParaRPr>
          </a:p>
        </p:txBody>
      </p:sp>
      <p:sp>
        <p:nvSpPr>
          <p:cNvPr id="17426" name="Oval 7"/>
          <p:cNvSpPr>
            <a:spLocks noChangeArrowheads="1"/>
          </p:cNvSpPr>
          <p:nvPr/>
        </p:nvSpPr>
        <p:spPr bwMode="auto">
          <a:xfrm>
            <a:off x="6704012" y="1219201"/>
            <a:ext cx="3124200" cy="2511425"/>
          </a:xfrm>
          <a:prstGeom prst="ellipse">
            <a:avLst/>
          </a:prstGeom>
          <a:solidFill>
            <a:srgbClr val="99CC00">
              <a:alpha val="12941"/>
            </a:srgbClr>
          </a:solidFill>
          <a:ln>
            <a:noFill/>
          </a:ln>
          <a:extLst>
            <a:ext uri="{91240B29-F687-4f45-9708-019B960494DF}">
              <a14:hiddenLine xmlns:a14="http://schemas.microsoft.com/office/drawing/2010/main" w="28575">
                <a:solidFill>
                  <a:srgbClr val="000000"/>
                </a:solidFill>
                <a:prstDash val="dash"/>
                <a:round/>
                <a:headEnd/>
                <a:tailEnd/>
              </a14:hiddenLine>
            </a:ext>
          </a:extLst>
        </p:spPr>
        <p:txBody>
          <a:bodyPr wrap="none" lIns="82124" tIns="41061" rIns="82124" bIns="4106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lnSpc>
                <a:spcPct val="90000"/>
              </a:lnSpc>
              <a:spcBef>
                <a:spcPct val="0"/>
              </a:spcBef>
              <a:spcAft>
                <a:spcPct val="0"/>
              </a:spcAft>
            </a:pPr>
            <a:endParaRPr lang="en-US" altLang="en-US" dirty="0">
              <a:solidFill>
                <a:srgbClr val="000000"/>
              </a:solidFill>
            </a:endParaRPr>
          </a:p>
        </p:txBody>
      </p:sp>
      <p:sp>
        <p:nvSpPr>
          <p:cNvPr id="17427" name="Rectangle 39"/>
          <p:cNvSpPr>
            <a:spLocks noChangeArrowheads="1"/>
          </p:cNvSpPr>
          <p:nvPr/>
        </p:nvSpPr>
        <p:spPr bwMode="auto">
          <a:xfrm>
            <a:off x="6246812" y="1447800"/>
            <a:ext cx="4038600" cy="42672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lIns="82124" tIns="41061" rIns="82124" bIns="4106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lnSpc>
                <a:spcPct val="90000"/>
              </a:lnSpc>
              <a:spcBef>
                <a:spcPct val="0"/>
              </a:spcBef>
              <a:spcAft>
                <a:spcPct val="0"/>
              </a:spcAft>
            </a:pPr>
            <a:endParaRPr lang="en-US" altLang="en-US" dirty="0">
              <a:solidFill>
                <a:srgbClr val="000000"/>
              </a:solidFill>
            </a:endParaRPr>
          </a:p>
        </p:txBody>
      </p:sp>
      <p:sp>
        <p:nvSpPr>
          <p:cNvPr id="17428" name="Line 8"/>
          <p:cNvSpPr>
            <a:spLocks noChangeShapeType="1"/>
          </p:cNvSpPr>
          <p:nvPr/>
        </p:nvSpPr>
        <p:spPr bwMode="auto">
          <a:xfrm flipH="1">
            <a:off x="7624762" y="3848100"/>
            <a:ext cx="533400" cy="533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17429" name="Line 9"/>
          <p:cNvSpPr>
            <a:spLocks noChangeShapeType="1"/>
          </p:cNvSpPr>
          <p:nvPr/>
        </p:nvSpPr>
        <p:spPr bwMode="auto">
          <a:xfrm>
            <a:off x="8539162" y="3924300"/>
            <a:ext cx="533400" cy="457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pic>
        <p:nvPicPr>
          <p:cNvPr id="17430" name="Picture 23" descr="DoubleRadioAccessPoi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3812" y="4381500"/>
            <a:ext cx="5334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24" descr="DoubleRadioAccessPoi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7412" y="4229100"/>
            <a:ext cx="5334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2" name="Picture 25" descr="WLAN_Controll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3212" y="3657601"/>
            <a:ext cx="7620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Picture 23" descr="DoubleRadioAccessPoi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3212" y="2286000"/>
            <a:ext cx="5334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4" name="Line 9"/>
          <p:cNvSpPr>
            <a:spLocks noChangeShapeType="1"/>
          </p:cNvSpPr>
          <p:nvPr/>
        </p:nvSpPr>
        <p:spPr bwMode="auto">
          <a:xfrm>
            <a:off x="8151812" y="2590800"/>
            <a:ext cx="76200" cy="1066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17435" name="Text Box 20"/>
          <p:cNvSpPr txBox="1">
            <a:spLocks noChangeArrowheads="1"/>
          </p:cNvSpPr>
          <p:nvPr/>
        </p:nvSpPr>
        <p:spPr bwMode="auto">
          <a:xfrm>
            <a:off x="8304212" y="2819401"/>
            <a:ext cx="1143000" cy="43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lnSpc>
                <a:spcPct val="95000"/>
              </a:lnSpc>
              <a:spcBef>
                <a:spcPct val="0"/>
              </a:spcBef>
              <a:spcAft>
                <a:spcPct val="0"/>
              </a:spcAft>
            </a:pPr>
            <a:r>
              <a:rPr lang="en-US" altLang="en-US" sz="1200" b="1" dirty="0">
                <a:solidFill>
                  <a:srgbClr val="000000"/>
                </a:solidFill>
              </a:rPr>
              <a:t>Enterprise</a:t>
            </a:r>
            <a:br>
              <a:rPr lang="en-US" altLang="en-US" sz="1200" b="1" dirty="0">
                <a:solidFill>
                  <a:srgbClr val="000000"/>
                </a:solidFill>
              </a:rPr>
            </a:br>
            <a:r>
              <a:rPr lang="en-US" altLang="en-US" sz="1200" b="1" dirty="0">
                <a:solidFill>
                  <a:srgbClr val="000000"/>
                </a:solidFill>
              </a:rPr>
              <a:t>Network</a:t>
            </a:r>
          </a:p>
        </p:txBody>
      </p:sp>
    </p:spTree>
    <p:extLst>
      <p:ext uri="{BB962C8B-B14F-4D97-AF65-F5344CB8AC3E}">
        <p14:creationId xmlns:p14="http://schemas.microsoft.com/office/powerpoint/2010/main" val="365179952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fade">
                                      <p:cBhvr>
                                        <p:cTn id="7" dur="2000"/>
                                        <p:tgtEl>
                                          <p:spTgt spid="19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458">
                                            <p:txEl>
                                              <p:pRg st="0" end="0"/>
                                            </p:txEl>
                                          </p:spTgt>
                                        </p:tgtEl>
                                        <p:attrNameLst>
                                          <p:attrName>style.visibility</p:attrName>
                                        </p:attrNameLst>
                                      </p:cBhvr>
                                      <p:to>
                                        <p:strVal val="visible"/>
                                      </p:to>
                                    </p:set>
                                    <p:animEffect transition="in" filter="wipe(left)">
                                      <p:cBhvr>
                                        <p:cTn id="12" dur="500"/>
                                        <p:tgtEl>
                                          <p:spTgt spid="1945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458">
                                            <p:txEl>
                                              <p:pRg st="1" end="1"/>
                                            </p:txEl>
                                          </p:spTgt>
                                        </p:tgtEl>
                                        <p:attrNameLst>
                                          <p:attrName>style.visibility</p:attrName>
                                        </p:attrNameLst>
                                      </p:cBhvr>
                                      <p:to>
                                        <p:strVal val="visible"/>
                                      </p:to>
                                    </p:set>
                                    <p:animEffect transition="in" filter="wipe(left)">
                                      <p:cBhvr>
                                        <p:cTn id="17" dur="500"/>
                                        <p:tgtEl>
                                          <p:spTgt spid="19458">
                                            <p:txEl>
                                              <p:pRg st="1" end="1"/>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9458">
                                            <p:txEl>
                                              <p:pRg st="2" end="2"/>
                                            </p:txEl>
                                          </p:spTgt>
                                        </p:tgtEl>
                                        <p:attrNameLst>
                                          <p:attrName>style.visibility</p:attrName>
                                        </p:attrNameLst>
                                      </p:cBhvr>
                                      <p:to>
                                        <p:strVal val="visible"/>
                                      </p:to>
                                    </p:set>
                                    <p:animEffect transition="in" filter="wipe(left)">
                                      <p:cBhvr>
                                        <p:cTn id="20" dur="500"/>
                                        <p:tgtEl>
                                          <p:spTgt spid="1945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458">
                                            <p:txEl>
                                              <p:pRg st="3" end="3"/>
                                            </p:txEl>
                                          </p:spTgt>
                                        </p:tgtEl>
                                        <p:attrNameLst>
                                          <p:attrName>style.visibility</p:attrName>
                                        </p:attrNameLst>
                                      </p:cBhvr>
                                      <p:to>
                                        <p:strVal val="visible"/>
                                      </p:to>
                                    </p:set>
                                    <p:animEffect transition="in" filter="wipe(left)">
                                      <p:cBhvr>
                                        <p:cTn id="25" dur="500"/>
                                        <p:tgtEl>
                                          <p:spTgt spid="19458">
                                            <p:txEl>
                                              <p:pRg st="3" end="3"/>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458">
                                            <p:txEl>
                                              <p:pRg st="4" end="4"/>
                                            </p:txEl>
                                          </p:spTgt>
                                        </p:tgtEl>
                                        <p:attrNameLst>
                                          <p:attrName>style.visibility</p:attrName>
                                        </p:attrNameLst>
                                      </p:cBhvr>
                                      <p:to>
                                        <p:strVal val="visible"/>
                                      </p:to>
                                    </p:set>
                                    <p:animEffect transition="in" filter="wipe(left)">
                                      <p:cBhvr>
                                        <p:cTn id="28" dur="500"/>
                                        <p:tgtEl>
                                          <p:spTgt spid="19458">
                                            <p:txEl>
                                              <p:pRg st="4" end="4"/>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458">
                                            <p:txEl>
                                              <p:pRg st="5" end="5"/>
                                            </p:txEl>
                                          </p:spTgt>
                                        </p:tgtEl>
                                        <p:attrNameLst>
                                          <p:attrName>style.visibility</p:attrName>
                                        </p:attrNameLst>
                                      </p:cBhvr>
                                      <p:to>
                                        <p:strVal val="visible"/>
                                      </p:to>
                                    </p:set>
                                    <p:animEffect transition="in" filter="wipe(left)">
                                      <p:cBhvr>
                                        <p:cTn id="31" dur="500"/>
                                        <p:tgtEl>
                                          <p:spTgt spid="19458">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458">
                                            <p:txEl>
                                              <p:pRg st="6" end="6"/>
                                            </p:txEl>
                                          </p:spTgt>
                                        </p:tgtEl>
                                        <p:attrNameLst>
                                          <p:attrName>style.visibility</p:attrName>
                                        </p:attrNameLst>
                                      </p:cBhvr>
                                      <p:to>
                                        <p:strVal val="visible"/>
                                      </p:to>
                                    </p:set>
                                    <p:animEffect transition="in" filter="wipe(left)">
                                      <p:cBhvr>
                                        <p:cTn id="36" dur="500"/>
                                        <p:tgtEl>
                                          <p:spTgt spid="19458">
                                            <p:txEl>
                                              <p:pRg st="6" end="6"/>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9458">
                                            <p:txEl>
                                              <p:pRg st="7" end="7"/>
                                            </p:txEl>
                                          </p:spTgt>
                                        </p:tgtEl>
                                        <p:attrNameLst>
                                          <p:attrName>style.visibility</p:attrName>
                                        </p:attrNameLst>
                                      </p:cBhvr>
                                      <p:to>
                                        <p:strVal val="visible"/>
                                      </p:to>
                                    </p:set>
                                    <p:animEffect transition="in" filter="wipe(left)">
                                      <p:cBhvr>
                                        <p:cTn id="39" dur="500"/>
                                        <p:tgtEl>
                                          <p:spTgt spid="194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1945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p:txBody>
          <a:bodyPr/>
          <a:lstStyle/>
          <a:p>
            <a:pPr eaLnBrk="1" hangingPunct="1"/>
            <a:r>
              <a:rPr lang="en-US" altLang="en-US" dirty="0" smtClean="0">
                <a:ea typeface="ＭＳ Ｐゴシック" panose="020B0600070205080204" pitchFamily="34" charset="-128"/>
              </a:rPr>
              <a:t>Need for WLAN Security</a:t>
            </a:r>
          </a:p>
        </p:txBody>
      </p:sp>
      <p:sp>
        <p:nvSpPr>
          <p:cNvPr id="18435" name="Rectangle 5"/>
          <p:cNvSpPr>
            <a:spLocks noGrp="1" noChangeArrowheads="1"/>
          </p:cNvSpPr>
          <p:nvPr>
            <p:ph type="body" idx="1"/>
          </p:nvPr>
        </p:nvSpPr>
        <p:spPr>
          <a:xfrm>
            <a:off x="2178051" y="1520826"/>
            <a:ext cx="7940675" cy="4803775"/>
          </a:xfrm>
        </p:spPr>
        <p:txBody>
          <a:bodyPr/>
          <a:lstStyle/>
          <a:p>
            <a:pPr>
              <a:lnSpc>
                <a:spcPct val="85000"/>
              </a:lnSpc>
            </a:pPr>
            <a:r>
              <a:rPr lang="en-US" altLang="en-US" sz="1800" b="1" dirty="0">
                <a:ea typeface="ＭＳ Ｐゴシック" panose="020B0600070205080204" pitchFamily="34" charset="-128"/>
              </a:rPr>
              <a:t>Open, Pervasive nature of RF</a:t>
            </a:r>
          </a:p>
          <a:p>
            <a:pPr lvl="1">
              <a:lnSpc>
                <a:spcPct val="85000"/>
              </a:lnSpc>
              <a:buFontTx/>
              <a:buNone/>
            </a:pPr>
            <a:r>
              <a:rPr lang="en-US" altLang="en-US" sz="1600" dirty="0">
                <a:ea typeface="ＭＳ Ｐゴシック" panose="020B0600070205080204" pitchFamily="34" charset="-128"/>
              </a:rPr>
              <a:t>Can’t control RF Propagation, don’t need physical access to launch attacks anymore</a:t>
            </a:r>
          </a:p>
          <a:p>
            <a:pPr>
              <a:lnSpc>
                <a:spcPct val="85000"/>
              </a:lnSpc>
            </a:pPr>
            <a:r>
              <a:rPr lang="en-US" altLang="en-US" sz="1800" b="1" dirty="0">
                <a:ea typeface="ＭＳ Ｐゴシック" panose="020B0600070205080204" pitchFamily="34" charset="-128"/>
              </a:rPr>
              <a:t>Business impact of stolen data</a:t>
            </a:r>
          </a:p>
          <a:p>
            <a:pPr lvl="1">
              <a:lnSpc>
                <a:spcPct val="85000"/>
              </a:lnSpc>
              <a:buFontTx/>
              <a:buNone/>
            </a:pPr>
            <a:r>
              <a:rPr lang="en-US" altLang="en-US" sz="1600" dirty="0">
                <a:ea typeface="ＭＳ Ｐゴシック" panose="020B0600070205080204" pitchFamily="34" charset="-128"/>
              </a:rPr>
              <a:t>Potential legal and financial implications (specially in retail, healthcare and government verticals)</a:t>
            </a:r>
          </a:p>
          <a:p>
            <a:pPr>
              <a:lnSpc>
                <a:spcPct val="85000"/>
              </a:lnSpc>
            </a:pPr>
            <a:r>
              <a:rPr lang="en-US" altLang="en-US" sz="1800" b="1" dirty="0">
                <a:ea typeface="ＭＳ Ｐゴシック" panose="020B0600070205080204" pitchFamily="34" charset="-128"/>
              </a:rPr>
              <a:t>Innate design, per IEEE 802.11, was designed with basic security needs in mind – times have changed</a:t>
            </a:r>
          </a:p>
          <a:p>
            <a:pPr lvl="1">
              <a:lnSpc>
                <a:spcPct val="85000"/>
              </a:lnSpc>
              <a:buFontTx/>
              <a:buNone/>
            </a:pPr>
            <a:r>
              <a:rPr lang="en-US" altLang="en-US" sz="1600" dirty="0">
                <a:ea typeface="ＭＳ Ｐゴシック" panose="020B0600070205080204" pitchFamily="34" charset="-128"/>
              </a:rPr>
              <a:t>Known vulnerabilities over time</a:t>
            </a:r>
          </a:p>
          <a:p>
            <a:pPr lvl="1">
              <a:lnSpc>
                <a:spcPct val="85000"/>
              </a:lnSpc>
              <a:buFontTx/>
              <a:buNone/>
            </a:pPr>
            <a:r>
              <a:rPr lang="en-US" altLang="en-US" sz="1600" dirty="0">
                <a:ea typeface="ＭＳ Ｐゴシック" panose="020B0600070205080204" pitchFamily="34" charset="-128"/>
              </a:rPr>
              <a:t>WLANs are easy DoS targets: jamming, floods, man-in-the-middle attacks, and dictionary attacks… </a:t>
            </a:r>
          </a:p>
          <a:p>
            <a:pPr lvl="1">
              <a:lnSpc>
                <a:spcPct val="85000"/>
              </a:lnSpc>
              <a:buFontTx/>
              <a:buNone/>
            </a:pPr>
            <a:r>
              <a:rPr lang="en-US" altLang="en-US" sz="1600" dirty="0">
                <a:ea typeface="ＭＳ Ｐゴシック" panose="020B0600070205080204" pitchFamily="34" charset="-128"/>
              </a:rPr>
              <a:t>No protection of 802.11 Management and Control frames, most solutions address 802.11 Data frames only</a:t>
            </a:r>
          </a:p>
          <a:p>
            <a:pPr>
              <a:lnSpc>
                <a:spcPct val="85000"/>
              </a:lnSpc>
            </a:pPr>
            <a:r>
              <a:rPr lang="en-US" altLang="en-US" sz="1800" b="1" dirty="0">
                <a:ea typeface="ＭＳ Ｐゴシック" panose="020B0600070205080204" pitchFamily="34" charset="-128"/>
              </a:rPr>
              <a:t>Need to protect and authorize access to network services and resources</a:t>
            </a:r>
            <a:endParaRPr lang="en-US" altLang="en-US" sz="1800" dirty="0">
              <a:ea typeface="ＭＳ Ｐゴシック" panose="020B0600070205080204" pitchFamily="34" charset="-128"/>
            </a:endParaRPr>
          </a:p>
        </p:txBody>
      </p:sp>
    </p:spTree>
    <p:extLst>
      <p:ext uri="{BB962C8B-B14F-4D97-AF65-F5344CB8AC3E}">
        <p14:creationId xmlns:p14="http://schemas.microsoft.com/office/powerpoint/2010/main" val="117097111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5" name="Rectangle 2"/>
          <p:cNvSpPr>
            <a:spLocks noGrp="1" noChangeArrowheads="1"/>
          </p:cNvSpPr>
          <p:nvPr>
            <p:ph type="title" idx="4294967295"/>
          </p:nvPr>
        </p:nvSpPr>
        <p:spPr>
          <a:xfrm>
            <a:off x="1674812" y="225425"/>
            <a:ext cx="8648700" cy="838200"/>
          </a:xfrm>
        </p:spPr>
        <p:txBody>
          <a:bodyPr/>
          <a:lstStyle/>
          <a:p>
            <a:r>
              <a:rPr lang="en-US" altLang="en-US" dirty="0" smtClean="0">
                <a:ea typeface="ＭＳ Ｐゴシック" panose="020B0600070205080204" pitchFamily="34" charset="-128"/>
              </a:rPr>
              <a:t>Security Risk Assessment</a:t>
            </a:r>
          </a:p>
        </p:txBody>
      </p:sp>
      <p:sp>
        <p:nvSpPr>
          <p:cNvPr id="21506" name="Rectangle 3"/>
          <p:cNvSpPr>
            <a:spLocks noGrp="1" noChangeArrowheads="1"/>
          </p:cNvSpPr>
          <p:nvPr>
            <p:ph type="body" sz="half" idx="4294967295"/>
          </p:nvPr>
        </p:nvSpPr>
        <p:spPr>
          <a:xfrm>
            <a:off x="2055812" y="1143000"/>
            <a:ext cx="7620000" cy="5334000"/>
          </a:xfrm>
        </p:spPr>
        <p:txBody>
          <a:bodyPr/>
          <a:lstStyle/>
          <a:p>
            <a:pPr>
              <a:lnSpc>
                <a:spcPct val="75000"/>
              </a:lnSpc>
              <a:buFont typeface="Wingdings" pitchFamily="2" charset="2"/>
              <a:buNone/>
            </a:pPr>
            <a:endParaRPr lang="en-US" altLang="en-US" sz="900" dirty="0">
              <a:ea typeface="ＭＳ Ｐゴシック" panose="020B0600070205080204" pitchFamily="34" charset="-128"/>
            </a:endParaRPr>
          </a:p>
          <a:p>
            <a:pPr>
              <a:lnSpc>
                <a:spcPct val="75000"/>
              </a:lnSpc>
            </a:pPr>
            <a:r>
              <a:rPr lang="en-US" altLang="en-US" b="1" dirty="0" smtClean="0">
                <a:ea typeface="ＭＳ Ｐゴシック" panose="020B0600070205080204" pitchFamily="34" charset="-128"/>
              </a:rPr>
              <a:t>Sensitive data</a:t>
            </a:r>
          </a:p>
          <a:p>
            <a:pPr marL="574675" lvl="1">
              <a:lnSpc>
                <a:spcPct val="75000"/>
              </a:lnSpc>
              <a:buNone/>
            </a:pPr>
            <a:r>
              <a:rPr lang="en-US" altLang="en-US" sz="1800" dirty="0">
                <a:ea typeface="ＭＳ Ｐゴシック" panose="020B0600070205080204" pitchFamily="34" charset="-128"/>
              </a:rPr>
              <a:t>What is classified as Sensitive varies by </a:t>
            </a:r>
            <a:r>
              <a:rPr lang="en-US" altLang="en-US" sz="1800" dirty="0" smtClean="0">
                <a:ea typeface="ＭＳ Ｐゴシック" panose="020B0600070205080204" pitchFamily="34" charset="-128"/>
              </a:rPr>
              <a:t>organization</a:t>
            </a:r>
            <a:endParaRPr lang="en-US" altLang="en-US" sz="1800" dirty="0">
              <a:ea typeface="ＭＳ Ｐゴシック" panose="020B0600070205080204" pitchFamily="34" charset="-128"/>
            </a:endParaRPr>
          </a:p>
          <a:p>
            <a:pPr marL="574675" lvl="1">
              <a:lnSpc>
                <a:spcPct val="75000"/>
              </a:lnSpc>
              <a:buNone/>
            </a:pPr>
            <a:r>
              <a:rPr lang="en-US" altLang="en-US" sz="1800" dirty="0">
                <a:ea typeface="ＭＳ Ｐゴシック" panose="020B0600070205080204" pitchFamily="34" charset="-128"/>
              </a:rPr>
              <a:t>Determined at all levels of an </a:t>
            </a:r>
            <a:r>
              <a:rPr lang="en-US" altLang="en-US" sz="1800" dirty="0" smtClean="0">
                <a:ea typeface="ＭＳ Ｐゴシック" panose="020B0600070205080204" pitchFamily="34" charset="-128"/>
              </a:rPr>
              <a:t>organization </a:t>
            </a:r>
            <a:r>
              <a:rPr lang="en-US" altLang="en-US" sz="1800" dirty="0">
                <a:ea typeface="ＭＳ Ｐゴシック" panose="020B0600070205080204" pitchFamily="34" charset="-128"/>
              </a:rPr>
              <a:t>what data must be protected from both a legal and business viewpoint</a:t>
            </a:r>
          </a:p>
          <a:p>
            <a:pPr marL="574675" lvl="1">
              <a:lnSpc>
                <a:spcPct val="75000"/>
              </a:lnSpc>
              <a:buNone/>
            </a:pPr>
            <a:r>
              <a:rPr lang="en-US" altLang="en-US" sz="1800" dirty="0">
                <a:ea typeface="ＭＳ Ｐゴシック" panose="020B0600070205080204" pitchFamily="34" charset="-128"/>
              </a:rPr>
              <a:t>Appropriate data is protected with proper protection. </a:t>
            </a:r>
          </a:p>
          <a:p>
            <a:pPr marL="574675" lvl="1">
              <a:lnSpc>
                <a:spcPct val="75000"/>
              </a:lnSpc>
              <a:buNone/>
            </a:pPr>
            <a:r>
              <a:rPr lang="en-US" altLang="en-US" sz="1800" dirty="0">
                <a:ea typeface="ＭＳ Ｐゴシック" panose="020B0600070205080204" pitchFamily="34" charset="-128"/>
              </a:rPr>
              <a:t>Intellectual property, trade secrets, identity information, financial information, health information, and employee and customer databases</a:t>
            </a:r>
          </a:p>
          <a:p>
            <a:pPr marL="574675" lvl="1">
              <a:lnSpc>
                <a:spcPct val="75000"/>
              </a:lnSpc>
              <a:buNone/>
            </a:pPr>
            <a:r>
              <a:rPr lang="en-US" altLang="en-US" sz="1800" dirty="0">
                <a:ea typeface="ＭＳ Ｐゴシック" panose="020B0600070205080204" pitchFamily="34" charset="-128"/>
              </a:rPr>
              <a:t>Possibility that some data is too high a security risk </a:t>
            </a:r>
          </a:p>
          <a:p>
            <a:pPr>
              <a:lnSpc>
                <a:spcPct val="75000"/>
              </a:lnSpc>
            </a:pPr>
            <a:r>
              <a:rPr lang="en-US" altLang="en-US" b="1" dirty="0" smtClean="0">
                <a:ea typeface="ＭＳ Ｐゴシック" panose="020B0600070205080204" pitchFamily="34" charset="-128"/>
              </a:rPr>
              <a:t>Network services</a:t>
            </a:r>
          </a:p>
          <a:p>
            <a:pPr marL="574675" lvl="1">
              <a:lnSpc>
                <a:spcPct val="90000"/>
              </a:lnSpc>
              <a:spcBef>
                <a:spcPct val="45000"/>
              </a:spcBef>
              <a:buNone/>
            </a:pPr>
            <a:r>
              <a:rPr lang="en-US" altLang="en-US" sz="1800" dirty="0">
                <a:ea typeface="ＭＳ Ｐゴシック" panose="020B0600070205080204" pitchFamily="34" charset="-128"/>
              </a:rPr>
              <a:t>Availability of a company's network, and such actions would cause damage to the company's productivity and affect sales. </a:t>
            </a:r>
          </a:p>
          <a:p>
            <a:pPr marL="574675" lvl="1">
              <a:lnSpc>
                <a:spcPct val="90000"/>
              </a:lnSpc>
              <a:spcBef>
                <a:spcPct val="45000"/>
              </a:spcBef>
              <a:buNone/>
            </a:pPr>
            <a:r>
              <a:rPr lang="en-US" altLang="en-US" sz="1800" dirty="0">
                <a:ea typeface="ＭＳ Ｐゴシック" panose="020B0600070205080204" pitchFamily="34" charset="-128"/>
              </a:rPr>
              <a:t>Services : E-mail services, file servers, database services, directory services, Internet connectivity, Web-based applications, virus and intrusion detection services, and custom application services.</a:t>
            </a:r>
          </a:p>
        </p:txBody>
      </p:sp>
    </p:spTree>
    <p:extLst>
      <p:ext uri="{BB962C8B-B14F-4D97-AF65-F5344CB8AC3E}">
        <p14:creationId xmlns:p14="http://schemas.microsoft.com/office/powerpoint/2010/main" val="33151274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05"/>
                                        </p:tgtEl>
                                        <p:attrNameLst>
                                          <p:attrName>style.visibility</p:attrName>
                                        </p:attrNameLst>
                                      </p:cBhvr>
                                      <p:to>
                                        <p:strVal val="visible"/>
                                      </p:to>
                                    </p:set>
                                    <p:animEffect transition="in" filter="fade">
                                      <p:cBhvr>
                                        <p:cTn id="7" dur="2000"/>
                                        <p:tgtEl>
                                          <p:spTgt spid="215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506">
                                            <p:txEl>
                                              <p:pRg st="1" end="1"/>
                                            </p:txEl>
                                          </p:spTgt>
                                        </p:tgtEl>
                                        <p:attrNameLst>
                                          <p:attrName>style.visibility</p:attrName>
                                        </p:attrNameLst>
                                      </p:cBhvr>
                                      <p:to>
                                        <p:strVal val="visible"/>
                                      </p:to>
                                    </p:set>
                                    <p:animEffect transition="in" filter="wipe(left)">
                                      <p:cBhvr>
                                        <p:cTn id="12" dur="500"/>
                                        <p:tgtEl>
                                          <p:spTgt spid="21506">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506">
                                            <p:txEl>
                                              <p:pRg st="2" end="2"/>
                                            </p:txEl>
                                          </p:spTgt>
                                        </p:tgtEl>
                                        <p:attrNameLst>
                                          <p:attrName>style.visibility</p:attrName>
                                        </p:attrNameLst>
                                      </p:cBhvr>
                                      <p:to>
                                        <p:strVal val="visible"/>
                                      </p:to>
                                    </p:set>
                                    <p:animEffect transition="in" filter="wipe(left)">
                                      <p:cBhvr>
                                        <p:cTn id="15" dur="500"/>
                                        <p:tgtEl>
                                          <p:spTgt spid="21506">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506">
                                            <p:txEl>
                                              <p:pRg st="3" end="3"/>
                                            </p:txEl>
                                          </p:spTgt>
                                        </p:tgtEl>
                                        <p:attrNameLst>
                                          <p:attrName>style.visibility</p:attrName>
                                        </p:attrNameLst>
                                      </p:cBhvr>
                                      <p:to>
                                        <p:strVal val="visible"/>
                                      </p:to>
                                    </p:set>
                                    <p:animEffect transition="in" filter="wipe(left)">
                                      <p:cBhvr>
                                        <p:cTn id="18" dur="500"/>
                                        <p:tgtEl>
                                          <p:spTgt spid="21506">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1506">
                                            <p:txEl>
                                              <p:pRg st="4" end="4"/>
                                            </p:txEl>
                                          </p:spTgt>
                                        </p:tgtEl>
                                        <p:attrNameLst>
                                          <p:attrName>style.visibility</p:attrName>
                                        </p:attrNameLst>
                                      </p:cBhvr>
                                      <p:to>
                                        <p:strVal val="visible"/>
                                      </p:to>
                                    </p:set>
                                    <p:animEffect transition="in" filter="wipe(left)">
                                      <p:cBhvr>
                                        <p:cTn id="21" dur="500"/>
                                        <p:tgtEl>
                                          <p:spTgt spid="21506">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1506">
                                            <p:txEl>
                                              <p:pRg st="5" end="5"/>
                                            </p:txEl>
                                          </p:spTgt>
                                        </p:tgtEl>
                                        <p:attrNameLst>
                                          <p:attrName>style.visibility</p:attrName>
                                        </p:attrNameLst>
                                      </p:cBhvr>
                                      <p:to>
                                        <p:strVal val="visible"/>
                                      </p:to>
                                    </p:set>
                                    <p:animEffect transition="in" filter="wipe(left)">
                                      <p:cBhvr>
                                        <p:cTn id="24" dur="500"/>
                                        <p:tgtEl>
                                          <p:spTgt spid="21506">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1506">
                                            <p:txEl>
                                              <p:pRg st="6" end="6"/>
                                            </p:txEl>
                                          </p:spTgt>
                                        </p:tgtEl>
                                        <p:attrNameLst>
                                          <p:attrName>style.visibility</p:attrName>
                                        </p:attrNameLst>
                                      </p:cBhvr>
                                      <p:to>
                                        <p:strVal val="visible"/>
                                      </p:to>
                                    </p:set>
                                    <p:animEffect transition="in" filter="wipe(left)">
                                      <p:cBhvr>
                                        <p:cTn id="27" dur="500"/>
                                        <p:tgtEl>
                                          <p:spTgt spid="21506">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506">
                                            <p:txEl>
                                              <p:pRg st="7" end="7"/>
                                            </p:txEl>
                                          </p:spTgt>
                                        </p:tgtEl>
                                        <p:attrNameLst>
                                          <p:attrName>style.visibility</p:attrName>
                                        </p:attrNameLst>
                                      </p:cBhvr>
                                      <p:to>
                                        <p:strVal val="visible"/>
                                      </p:to>
                                    </p:set>
                                    <p:animEffect transition="in" filter="wipe(left)">
                                      <p:cBhvr>
                                        <p:cTn id="32" dur="500"/>
                                        <p:tgtEl>
                                          <p:spTgt spid="21506">
                                            <p:txEl>
                                              <p:pRg st="7" end="7"/>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1506">
                                            <p:txEl>
                                              <p:pRg st="8" end="8"/>
                                            </p:txEl>
                                          </p:spTgt>
                                        </p:tgtEl>
                                        <p:attrNameLst>
                                          <p:attrName>style.visibility</p:attrName>
                                        </p:attrNameLst>
                                      </p:cBhvr>
                                      <p:to>
                                        <p:strVal val="visible"/>
                                      </p:to>
                                    </p:set>
                                    <p:animEffect transition="in" filter="wipe(left)">
                                      <p:cBhvr>
                                        <p:cTn id="35" dur="500"/>
                                        <p:tgtEl>
                                          <p:spTgt spid="21506">
                                            <p:txEl>
                                              <p:pRg st="8" end="8"/>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1506">
                                            <p:txEl>
                                              <p:pRg st="9" end="9"/>
                                            </p:txEl>
                                          </p:spTgt>
                                        </p:tgtEl>
                                        <p:attrNameLst>
                                          <p:attrName>style.visibility</p:attrName>
                                        </p:attrNameLst>
                                      </p:cBhvr>
                                      <p:to>
                                        <p:strVal val="visible"/>
                                      </p:to>
                                    </p:set>
                                    <p:animEffect transition="in" filter="wipe(left)">
                                      <p:cBhvr>
                                        <p:cTn id="38" dur="500"/>
                                        <p:tgtEl>
                                          <p:spTgt spid="2150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p:bldP spid="21506"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5" name="Rectangle 2"/>
          <p:cNvSpPr>
            <a:spLocks noGrp="1" noChangeArrowheads="1"/>
          </p:cNvSpPr>
          <p:nvPr>
            <p:ph type="title" idx="4294967295"/>
          </p:nvPr>
        </p:nvSpPr>
        <p:spPr>
          <a:xfrm>
            <a:off x="1674812" y="225425"/>
            <a:ext cx="8648700" cy="838200"/>
          </a:xfrm>
        </p:spPr>
        <p:txBody>
          <a:bodyPr/>
          <a:lstStyle/>
          <a:p>
            <a:r>
              <a:rPr lang="en-US" altLang="en-US" dirty="0" smtClean="0">
                <a:ea typeface="ＭＳ Ｐゴシック" panose="020B0600070205080204" pitchFamily="34" charset="-128"/>
              </a:rPr>
              <a:t>Security Policy and what it means</a:t>
            </a:r>
          </a:p>
        </p:txBody>
      </p:sp>
      <p:sp>
        <p:nvSpPr>
          <p:cNvPr id="21506" name="Rectangle 3"/>
          <p:cNvSpPr>
            <a:spLocks noGrp="1" noChangeArrowheads="1"/>
          </p:cNvSpPr>
          <p:nvPr>
            <p:ph type="body" sz="half" idx="4294967295"/>
          </p:nvPr>
        </p:nvSpPr>
        <p:spPr>
          <a:xfrm>
            <a:off x="2055812" y="1143000"/>
            <a:ext cx="7620000" cy="5334000"/>
          </a:xfrm>
        </p:spPr>
        <p:txBody>
          <a:bodyPr/>
          <a:lstStyle/>
          <a:p>
            <a:pPr>
              <a:lnSpc>
                <a:spcPct val="75000"/>
              </a:lnSpc>
              <a:buFont typeface="Wingdings" pitchFamily="2" charset="2"/>
              <a:buNone/>
            </a:pPr>
            <a:endParaRPr lang="en-US" altLang="en-US" sz="900" dirty="0">
              <a:ea typeface="ＭＳ Ｐゴシック" panose="020B0600070205080204" pitchFamily="34" charset="-128"/>
            </a:endParaRPr>
          </a:p>
          <a:p>
            <a:pPr>
              <a:lnSpc>
                <a:spcPct val="75000"/>
              </a:lnSpc>
            </a:pPr>
            <a:r>
              <a:rPr lang="en-US" altLang="en-US" b="1" dirty="0" smtClean="0">
                <a:ea typeface="ＭＳ Ｐゴシック" panose="020B0600070205080204" pitchFamily="34" charset="-128"/>
              </a:rPr>
              <a:t>Security Policy</a:t>
            </a:r>
          </a:p>
          <a:p>
            <a:pPr marL="574675" lvl="1">
              <a:lnSpc>
                <a:spcPct val="75000"/>
              </a:lnSpc>
              <a:buNone/>
            </a:pPr>
            <a:r>
              <a:rPr lang="en-US" altLang="en-US" sz="1800" dirty="0">
                <a:ea typeface="ＭＳ Ｐゴシック" panose="020B0600070205080204" pitchFamily="34" charset="-128"/>
              </a:rPr>
              <a:t>An </a:t>
            </a:r>
            <a:r>
              <a:rPr lang="en-US" altLang="en-US" sz="1800" dirty="0" smtClean="0">
                <a:ea typeface="ＭＳ Ｐゴシック" panose="020B0600070205080204" pitchFamily="34" charset="-128"/>
              </a:rPr>
              <a:t>organization </a:t>
            </a:r>
            <a:r>
              <a:rPr lang="en-US" altLang="en-US" sz="1800" dirty="0">
                <a:ea typeface="ＭＳ Ｐゴシック" panose="020B0600070205080204" pitchFamily="34" charset="-128"/>
              </a:rPr>
              <a:t>needs a security policy to define how to protect sensitive data and network services.  </a:t>
            </a:r>
          </a:p>
          <a:p>
            <a:pPr marL="574675" lvl="1">
              <a:lnSpc>
                <a:spcPct val="75000"/>
              </a:lnSpc>
              <a:buNone/>
            </a:pPr>
            <a:r>
              <a:rPr lang="en-US" altLang="en-US" sz="1800" dirty="0">
                <a:ea typeface="ＭＳ Ｐゴシック" panose="020B0600070205080204" pitchFamily="34" charset="-128"/>
              </a:rPr>
              <a:t>What to do if systems or policies fail..</a:t>
            </a:r>
          </a:p>
          <a:p>
            <a:pPr>
              <a:lnSpc>
                <a:spcPct val="75000"/>
              </a:lnSpc>
            </a:pPr>
            <a:r>
              <a:rPr lang="en-US" altLang="en-US" b="1" dirty="0" smtClean="0">
                <a:ea typeface="ＭＳ Ｐゴシック" panose="020B0600070205080204" pitchFamily="34" charset="-128"/>
              </a:rPr>
              <a:t>Network services</a:t>
            </a:r>
          </a:p>
          <a:p>
            <a:pPr marL="574675" lvl="1">
              <a:lnSpc>
                <a:spcPct val="75000"/>
              </a:lnSpc>
              <a:buNone/>
            </a:pPr>
            <a:r>
              <a:rPr lang="en-US" altLang="en-US" sz="1800" dirty="0">
                <a:ea typeface="ＭＳ Ｐゴシック" panose="020B0600070205080204" pitchFamily="34" charset="-128"/>
              </a:rPr>
              <a:t>IT </a:t>
            </a:r>
            <a:r>
              <a:rPr lang="en-US" altLang="en-US" sz="1800" dirty="0" smtClean="0">
                <a:ea typeface="ＭＳ Ｐゴシック" panose="020B0600070205080204" pitchFamily="34" charset="-128"/>
              </a:rPr>
              <a:t>organization </a:t>
            </a:r>
            <a:r>
              <a:rPr lang="en-US" altLang="en-US" sz="1800" dirty="0">
                <a:ea typeface="ＭＳ Ｐゴシック" panose="020B0600070205080204" pitchFamily="34" charset="-128"/>
              </a:rPr>
              <a:t>needs to work with the Security </a:t>
            </a:r>
            <a:r>
              <a:rPr lang="en-US" altLang="en-US" sz="1800" dirty="0" smtClean="0">
                <a:ea typeface="ＭＳ Ｐゴシック" panose="020B0600070205080204" pitchFamily="34" charset="-128"/>
              </a:rPr>
              <a:t>organization </a:t>
            </a:r>
            <a:r>
              <a:rPr lang="en-US" altLang="en-US" sz="1800" dirty="0">
                <a:ea typeface="ＭＳ Ｐゴシック" panose="020B0600070205080204" pitchFamily="34" charset="-128"/>
              </a:rPr>
              <a:t>to help define the Security Policy and deploy network services inline with the Security Policy</a:t>
            </a:r>
          </a:p>
          <a:p>
            <a:pPr>
              <a:lnSpc>
                <a:spcPct val="75000"/>
              </a:lnSpc>
            </a:pPr>
            <a:r>
              <a:rPr lang="en-US" altLang="en-US" sz="2200" b="1" dirty="0">
                <a:ea typeface="ＭＳ Ｐゴシック" panose="020B0600070205080204" pitchFamily="34" charset="-128"/>
              </a:rPr>
              <a:t>Client Capabilities</a:t>
            </a:r>
          </a:p>
          <a:p>
            <a:pPr marL="574675" lvl="1">
              <a:lnSpc>
                <a:spcPct val="75000"/>
              </a:lnSpc>
              <a:buNone/>
            </a:pPr>
            <a:r>
              <a:rPr lang="en-US" altLang="en-US" sz="1800" dirty="0">
                <a:ea typeface="ＭＳ Ｐゴシック" panose="020B0600070205080204" pitchFamily="34" charset="-128"/>
              </a:rPr>
              <a:t>Understanding the </a:t>
            </a:r>
            <a:r>
              <a:rPr lang="en-US" altLang="en-US" sz="1800" dirty="0" smtClean="0">
                <a:ea typeface="ＭＳ Ｐゴシック" panose="020B0600070205080204" pitchFamily="34" charset="-128"/>
              </a:rPr>
              <a:t>capabilities </a:t>
            </a:r>
            <a:r>
              <a:rPr lang="en-US" altLang="en-US" sz="1800" dirty="0">
                <a:ea typeface="ＭＳ Ｐゴシック" panose="020B0600070205080204" pitchFamily="34" charset="-128"/>
              </a:rPr>
              <a:t>of the network and more importantly the capabilities of the client endpoints will ensure a secure WLAN deployment able to meet the requirements of the business.</a:t>
            </a:r>
          </a:p>
        </p:txBody>
      </p:sp>
    </p:spTree>
    <p:extLst>
      <p:ext uri="{BB962C8B-B14F-4D97-AF65-F5344CB8AC3E}">
        <p14:creationId xmlns:p14="http://schemas.microsoft.com/office/powerpoint/2010/main" val="335887226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05"/>
                                        </p:tgtEl>
                                        <p:attrNameLst>
                                          <p:attrName>style.visibility</p:attrName>
                                        </p:attrNameLst>
                                      </p:cBhvr>
                                      <p:to>
                                        <p:strVal val="visible"/>
                                      </p:to>
                                    </p:set>
                                    <p:animEffect transition="in" filter="fade">
                                      <p:cBhvr>
                                        <p:cTn id="7" dur="2000"/>
                                        <p:tgtEl>
                                          <p:spTgt spid="215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506">
                                            <p:txEl>
                                              <p:pRg st="1" end="1"/>
                                            </p:txEl>
                                          </p:spTgt>
                                        </p:tgtEl>
                                        <p:attrNameLst>
                                          <p:attrName>style.visibility</p:attrName>
                                        </p:attrNameLst>
                                      </p:cBhvr>
                                      <p:to>
                                        <p:strVal val="visible"/>
                                      </p:to>
                                    </p:set>
                                    <p:animEffect transition="in" filter="wipe(left)">
                                      <p:cBhvr>
                                        <p:cTn id="12" dur="500"/>
                                        <p:tgtEl>
                                          <p:spTgt spid="21506">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506">
                                            <p:txEl>
                                              <p:pRg st="2" end="2"/>
                                            </p:txEl>
                                          </p:spTgt>
                                        </p:tgtEl>
                                        <p:attrNameLst>
                                          <p:attrName>style.visibility</p:attrName>
                                        </p:attrNameLst>
                                      </p:cBhvr>
                                      <p:to>
                                        <p:strVal val="visible"/>
                                      </p:to>
                                    </p:set>
                                    <p:animEffect transition="in" filter="wipe(left)">
                                      <p:cBhvr>
                                        <p:cTn id="15" dur="500"/>
                                        <p:tgtEl>
                                          <p:spTgt spid="21506">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506">
                                            <p:txEl>
                                              <p:pRg st="3" end="3"/>
                                            </p:txEl>
                                          </p:spTgt>
                                        </p:tgtEl>
                                        <p:attrNameLst>
                                          <p:attrName>style.visibility</p:attrName>
                                        </p:attrNameLst>
                                      </p:cBhvr>
                                      <p:to>
                                        <p:strVal val="visible"/>
                                      </p:to>
                                    </p:set>
                                    <p:animEffect transition="in" filter="wipe(left)">
                                      <p:cBhvr>
                                        <p:cTn id="18" dur="500"/>
                                        <p:tgtEl>
                                          <p:spTgt spid="21506">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506">
                                            <p:txEl>
                                              <p:pRg st="4" end="4"/>
                                            </p:txEl>
                                          </p:spTgt>
                                        </p:tgtEl>
                                        <p:attrNameLst>
                                          <p:attrName>style.visibility</p:attrName>
                                        </p:attrNameLst>
                                      </p:cBhvr>
                                      <p:to>
                                        <p:strVal val="visible"/>
                                      </p:to>
                                    </p:set>
                                    <p:animEffect transition="in" filter="wipe(left)">
                                      <p:cBhvr>
                                        <p:cTn id="23" dur="500"/>
                                        <p:tgtEl>
                                          <p:spTgt spid="21506">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1506">
                                            <p:txEl>
                                              <p:pRg st="5" end="5"/>
                                            </p:txEl>
                                          </p:spTgt>
                                        </p:tgtEl>
                                        <p:attrNameLst>
                                          <p:attrName>style.visibility</p:attrName>
                                        </p:attrNameLst>
                                      </p:cBhvr>
                                      <p:to>
                                        <p:strVal val="visible"/>
                                      </p:to>
                                    </p:set>
                                    <p:animEffect transition="in" filter="wipe(left)">
                                      <p:cBhvr>
                                        <p:cTn id="26" dur="500"/>
                                        <p:tgtEl>
                                          <p:spTgt spid="21506">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506">
                                            <p:txEl>
                                              <p:pRg st="6" end="6"/>
                                            </p:txEl>
                                          </p:spTgt>
                                        </p:tgtEl>
                                        <p:attrNameLst>
                                          <p:attrName>style.visibility</p:attrName>
                                        </p:attrNameLst>
                                      </p:cBhvr>
                                      <p:to>
                                        <p:strVal val="visible"/>
                                      </p:to>
                                    </p:set>
                                    <p:animEffect transition="in" filter="wipe(left)">
                                      <p:cBhvr>
                                        <p:cTn id="31" dur="500"/>
                                        <p:tgtEl>
                                          <p:spTgt spid="21506">
                                            <p:txEl>
                                              <p:pRg st="6" end="6"/>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1506">
                                            <p:txEl>
                                              <p:pRg st="7" end="7"/>
                                            </p:txEl>
                                          </p:spTgt>
                                        </p:tgtEl>
                                        <p:attrNameLst>
                                          <p:attrName>style.visibility</p:attrName>
                                        </p:attrNameLst>
                                      </p:cBhvr>
                                      <p:to>
                                        <p:strVal val="visible"/>
                                      </p:to>
                                    </p:set>
                                    <p:animEffect transition="in" filter="wipe(left)">
                                      <p:cBhvr>
                                        <p:cTn id="34" dur="500"/>
                                        <p:tgtEl>
                                          <p:spTgt spid="2150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p:bldP spid="2150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chorCtr="0"/>
          <a:lstStyle/>
          <a:p>
            <a:r>
              <a:rPr lang="en-US" dirty="0" smtClean="0"/>
              <a:t>So now you need wireless AND security…</a:t>
            </a:r>
            <a:endParaRPr lang="en-US" dirty="0"/>
          </a:p>
        </p:txBody>
      </p:sp>
      <p:pic>
        <p:nvPicPr>
          <p:cNvPr id="6" name="Picture 5" descr="Screen Shot 2013-11-23 at 3.36.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519" y="1706798"/>
            <a:ext cx="4528088" cy="4210697"/>
          </a:xfrm>
          <a:prstGeom prst="rect">
            <a:avLst/>
          </a:prstGeom>
        </p:spPr>
      </p:pic>
    </p:spTree>
    <p:extLst>
      <p:ext uri="{BB962C8B-B14F-4D97-AF65-F5344CB8AC3E}">
        <p14:creationId xmlns:p14="http://schemas.microsoft.com/office/powerpoint/2010/main" val="8572794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3" name="Picture 2" descr="wsj-4 final"/>
          <p:cNvPicPr>
            <a:picLocks noChangeAspect="1" noChangeArrowheads="1"/>
          </p:cNvPicPr>
          <p:nvPr/>
        </p:nvPicPr>
        <p:blipFill>
          <a:blip r:embed="rId3" cstate="print">
            <a:extLst>
              <a:ext uri="{28A0092B-C50C-407E-A947-70E740481C1C}">
                <a14:useLocalDpi xmlns:a14="http://schemas.microsoft.com/office/drawing/2010/main" val="0"/>
              </a:ext>
            </a:extLst>
          </a:blip>
          <a:srcRect l="1756" t="11252" r="2817" b="29643"/>
          <a:stretch>
            <a:fillRect/>
          </a:stretch>
        </p:blipFill>
        <p:spPr bwMode="auto">
          <a:xfrm>
            <a:off x="4605338" y="1704976"/>
            <a:ext cx="3243263"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 Box 3"/>
          <p:cNvSpPr txBox="1">
            <a:spLocks noChangeArrowheads="1"/>
          </p:cNvSpPr>
          <p:nvPr/>
        </p:nvSpPr>
        <p:spPr bwMode="auto">
          <a:xfrm>
            <a:off x="4631214" y="1371600"/>
            <a:ext cx="1707199" cy="31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defRPr>
            </a:lvl9pPr>
          </a:lstStyle>
          <a:p>
            <a:pPr algn="ctr" eaLnBrk="0" hangingPunct="0"/>
            <a:r>
              <a:rPr lang="en-US" altLang="en-US" sz="1600" dirty="0">
                <a:solidFill>
                  <a:schemeClr val="accent2"/>
                </a:solidFill>
              </a:rPr>
              <a:t>Hackers/Criminal</a:t>
            </a:r>
          </a:p>
        </p:txBody>
      </p:sp>
      <p:sp>
        <p:nvSpPr>
          <p:cNvPr id="23555" name="Rectangle 12"/>
          <p:cNvSpPr>
            <a:spLocks noGrp="1" noChangeArrowheads="1"/>
          </p:cNvSpPr>
          <p:nvPr>
            <p:ph type="title" idx="4294967295"/>
          </p:nvPr>
        </p:nvSpPr>
        <p:spPr/>
        <p:txBody>
          <a:bodyPr/>
          <a:lstStyle/>
          <a:p>
            <a:pPr eaLnBrk="1" hangingPunct="1"/>
            <a:r>
              <a:rPr lang="en-US" altLang="en-US" dirty="0" smtClean="0"/>
              <a:t>Why Is WLAN Security Important?</a:t>
            </a:r>
          </a:p>
        </p:txBody>
      </p:sp>
      <p:sp>
        <p:nvSpPr>
          <p:cNvPr id="23556" name="Rectangle 13"/>
          <p:cNvSpPr>
            <a:spLocks noGrp="1" noChangeArrowheads="1"/>
          </p:cNvSpPr>
          <p:nvPr>
            <p:ph type="body" idx="4294967295"/>
          </p:nvPr>
        </p:nvSpPr>
        <p:spPr>
          <a:xfrm>
            <a:off x="2178051" y="4214813"/>
            <a:ext cx="7940675" cy="2362200"/>
          </a:xfrm>
        </p:spPr>
        <p:txBody>
          <a:bodyPr/>
          <a:lstStyle/>
          <a:p>
            <a:pPr>
              <a:buFont typeface="Wingdings" pitchFamily="2" charset="2"/>
              <a:buNone/>
            </a:pPr>
            <a:r>
              <a:rPr lang="en-US" altLang="en-US" sz="2000" dirty="0">
                <a:solidFill>
                  <a:schemeClr val="accent2"/>
                </a:solidFill>
              </a:rPr>
              <a:t>Lessons:</a:t>
            </a:r>
          </a:p>
          <a:p>
            <a:r>
              <a:rPr lang="en-US" altLang="en-US" sz="1600" dirty="0"/>
              <a:t>Do not rely on basic WEP encryption; requirement for enterprise class security (WPA, EAP/802.1x protocols, Wireless IDS, VLANs/SSIDs, etc.)</a:t>
            </a:r>
          </a:p>
          <a:p>
            <a:r>
              <a:rPr lang="en-US" altLang="en-US" sz="1600" dirty="0"/>
              <a:t>Employees often install WLAN equipment on their own (compromises security of your entire network) </a:t>
            </a:r>
          </a:p>
          <a:p>
            <a:r>
              <a:rPr lang="en-US" altLang="en-US" sz="1600" dirty="0"/>
              <a:t>Business impact due to stolen data: Potential financial and legal </a:t>
            </a:r>
            <a:br>
              <a:rPr lang="en-US" altLang="en-US" sz="1600" dirty="0"/>
            </a:br>
            <a:r>
              <a:rPr lang="en-US" altLang="en-US" sz="1600" dirty="0"/>
              <a:t>consequences (laws to protect data confidentiality; example: healthcare, </a:t>
            </a:r>
            <a:br>
              <a:rPr lang="en-US" altLang="en-US" sz="1600" dirty="0"/>
            </a:br>
            <a:r>
              <a:rPr lang="en-US" altLang="en-US" sz="1600" dirty="0"/>
              <a:t>retail, financial, government)</a:t>
            </a:r>
          </a:p>
        </p:txBody>
      </p:sp>
      <p:pic>
        <p:nvPicPr>
          <p:cNvPr id="23557" name="Picture 7" descr="laptop and map-2"/>
          <p:cNvPicPr>
            <a:picLocks noChangeAspect="1" noChangeArrowheads="1"/>
          </p:cNvPicPr>
          <p:nvPr/>
        </p:nvPicPr>
        <p:blipFill>
          <a:blip r:embed="rId4">
            <a:extLst>
              <a:ext uri="{28A0092B-C50C-407E-A947-70E740481C1C}">
                <a14:useLocalDpi xmlns:a14="http://schemas.microsoft.com/office/drawing/2010/main" val="0"/>
              </a:ext>
            </a:extLst>
          </a:blip>
          <a:srcRect l="9084" r="7190"/>
          <a:stretch>
            <a:fillRect/>
          </a:stretch>
        </p:blipFill>
        <p:spPr bwMode="auto">
          <a:xfrm>
            <a:off x="6913563" y="2647950"/>
            <a:ext cx="261302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8"/>
          <p:cNvSpPr txBox="1">
            <a:spLocks noChangeArrowheads="1"/>
          </p:cNvSpPr>
          <p:nvPr/>
        </p:nvSpPr>
        <p:spPr bwMode="auto">
          <a:xfrm>
            <a:off x="5417776" y="3922713"/>
            <a:ext cx="1348510" cy="31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defRPr>
            </a:lvl9pPr>
          </a:lstStyle>
          <a:p>
            <a:pPr algn="ctr" eaLnBrk="0" hangingPunct="0"/>
            <a:r>
              <a:rPr lang="en-US" altLang="en-US" sz="1600" dirty="0">
                <a:solidFill>
                  <a:schemeClr val="accent2"/>
                </a:solidFill>
              </a:rPr>
              <a:t>“War Driving”</a:t>
            </a:r>
          </a:p>
        </p:txBody>
      </p:sp>
      <p:sp>
        <p:nvSpPr>
          <p:cNvPr id="23559" name="Text Box 11"/>
          <p:cNvSpPr txBox="1">
            <a:spLocks noChangeArrowheads="1"/>
          </p:cNvSpPr>
          <p:nvPr/>
        </p:nvSpPr>
        <p:spPr bwMode="auto">
          <a:xfrm>
            <a:off x="1744663" y="5880101"/>
            <a:ext cx="8594725" cy="33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025" tIns="36512" rIns="73025" bIns="36512">
            <a:spAutoFit/>
          </a:bodyPr>
          <a:lstStyle>
            <a:lvl1pPr marL="457200" indent="-4572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defRPr>
            </a:lvl9pPr>
          </a:lstStyle>
          <a:p>
            <a:pPr algn="ctr" eaLnBrk="0" hangingPunct="0">
              <a:lnSpc>
                <a:spcPct val="85000"/>
              </a:lnSpc>
              <a:spcBef>
                <a:spcPct val="50000"/>
              </a:spcBef>
              <a:buFontTx/>
              <a:buChar char="•"/>
            </a:pPr>
            <a:endParaRPr lang="en-US" altLang="en-US" sz="2000" dirty="0">
              <a:solidFill>
                <a:srgbClr val="0000FF"/>
              </a:solidFill>
            </a:endParaRPr>
          </a:p>
        </p:txBody>
      </p:sp>
      <p:pic>
        <p:nvPicPr>
          <p:cNvPr id="23560" name="Picture 14" descr="Linksys AP in a Cube"/>
          <p:cNvPicPr>
            <a:picLocks noChangeAspect="1" noChangeArrowheads="1"/>
          </p:cNvPicPr>
          <p:nvPr/>
        </p:nvPicPr>
        <p:blipFill>
          <a:blip r:embed="rId5">
            <a:extLst>
              <a:ext uri="{28A0092B-C50C-407E-A947-70E740481C1C}">
                <a14:useLocalDpi xmlns:a14="http://schemas.microsoft.com/office/drawing/2010/main" val="0"/>
              </a:ext>
            </a:extLst>
          </a:blip>
          <a:srcRect t="3922" b="7843"/>
          <a:stretch>
            <a:fillRect/>
          </a:stretch>
        </p:blipFill>
        <p:spPr bwMode="auto">
          <a:xfrm>
            <a:off x="8594726" y="1995489"/>
            <a:ext cx="1455737"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16"/>
          <p:cNvSpPr txBox="1">
            <a:spLocks noChangeArrowheads="1"/>
          </p:cNvSpPr>
          <p:nvPr/>
        </p:nvSpPr>
        <p:spPr bwMode="auto">
          <a:xfrm>
            <a:off x="8661344" y="1638300"/>
            <a:ext cx="1160574" cy="31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defRPr>
            </a:lvl9pPr>
          </a:lstStyle>
          <a:p>
            <a:pPr algn="ctr" eaLnBrk="0" hangingPunct="0"/>
            <a:r>
              <a:rPr lang="en-US" altLang="en-US" sz="1600" dirty="0">
                <a:solidFill>
                  <a:schemeClr val="accent2"/>
                </a:solidFill>
              </a:rPr>
              <a:t>Employees</a:t>
            </a:r>
          </a:p>
        </p:txBody>
      </p:sp>
      <p:sp>
        <p:nvSpPr>
          <p:cNvPr id="23562" name="Rectangle 17"/>
          <p:cNvSpPr>
            <a:spLocks noChangeArrowheads="1"/>
          </p:cNvSpPr>
          <p:nvPr/>
        </p:nvSpPr>
        <p:spPr bwMode="auto">
          <a:xfrm>
            <a:off x="2178050" y="1635125"/>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marL="236538" indent="-236538" defTabSz="814388">
              <a:defRPr sz="2400">
                <a:solidFill>
                  <a:schemeClr val="tx1"/>
                </a:solidFill>
                <a:latin typeface="Arial" panose="020B0604020202020204" pitchFamily="34" charset="0"/>
              </a:defRPr>
            </a:lvl1pPr>
            <a:lvl2pPr marL="742950" indent="-285750" defTabSz="814388">
              <a:defRPr sz="2400">
                <a:solidFill>
                  <a:schemeClr val="tx1"/>
                </a:solidFill>
                <a:latin typeface="Arial" panose="020B0604020202020204" pitchFamily="34" charset="0"/>
              </a:defRPr>
            </a:lvl2pPr>
            <a:lvl3pPr marL="1143000" indent="-228600" defTabSz="814388">
              <a:defRPr sz="2400">
                <a:solidFill>
                  <a:schemeClr val="tx1"/>
                </a:solidFill>
                <a:latin typeface="Arial" panose="020B0604020202020204" pitchFamily="34" charset="0"/>
              </a:defRPr>
            </a:lvl3pPr>
            <a:lvl4pPr marL="1600200" indent="-228600" defTabSz="814388">
              <a:defRPr sz="2400">
                <a:solidFill>
                  <a:schemeClr val="tx1"/>
                </a:solidFill>
                <a:latin typeface="Arial" panose="020B0604020202020204" pitchFamily="34" charset="0"/>
              </a:defRPr>
            </a:lvl4pPr>
            <a:lvl5pPr marL="2057400" indent="-228600" defTabSz="814388">
              <a:defRPr sz="2400">
                <a:solidFill>
                  <a:schemeClr val="tx1"/>
                </a:solidFill>
                <a:latin typeface="Arial" panose="020B0604020202020204" pitchFamily="34" charset="0"/>
              </a:defRPr>
            </a:lvl5pPr>
            <a:lvl6pPr marL="2514600" indent="-228600" defTabSz="814388" fontAlgn="base">
              <a:spcBef>
                <a:spcPct val="0"/>
              </a:spcBef>
              <a:spcAft>
                <a:spcPct val="0"/>
              </a:spcAft>
              <a:defRPr sz="2400">
                <a:solidFill>
                  <a:schemeClr val="tx1"/>
                </a:solidFill>
                <a:latin typeface="Arial" panose="020B0604020202020204" pitchFamily="34" charset="0"/>
              </a:defRPr>
            </a:lvl6pPr>
            <a:lvl7pPr marL="2971800" indent="-228600" defTabSz="814388" fontAlgn="base">
              <a:spcBef>
                <a:spcPct val="0"/>
              </a:spcBef>
              <a:spcAft>
                <a:spcPct val="0"/>
              </a:spcAft>
              <a:defRPr sz="2400">
                <a:solidFill>
                  <a:schemeClr val="tx1"/>
                </a:solidFill>
                <a:latin typeface="Arial" panose="020B0604020202020204" pitchFamily="34" charset="0"/>
              </a:defRPr>
            </a:lvl7pPr>
            <a:lvl8pPr marL="3429000" indent="-228600" defTabSz="814388" fontAlgn="base">
              <a:spcBef>
                <a:spcPct val="0"/>
              </a:spcBef>
              <a:spcAft>
                <a:spcPct val="0"/>
              </a:spcAft>
              <a:defRPr sz="2400">
                <a:solidFill>
                  <a:schemeClr val="tx1"/>
                </a:solidFill>
                <a:latin typeface="Arial" panose="020B0604020202020204" pitchFamily="34" charset="0"/>
              </a:defRPr>
            </a:lvl8pPr>
            <a:lvl9pPr marL="3886200" indent="-228600" defTabSz="814388" fontAlgn="base">
              <a:spcBef>
                <a:spcPct val="0"/>
              </a:spcBef>
              <a:spcAft>
                <a:spcPct val="0"/>
              </a:spcAft>
              <a:defRPr sz="2400">
                <a:solidFill>
                  <a:schemeClr val="tx1"/>
                </a:solidFill>
                <a:latin typeface="Arial" panose="020B0604020202020204" pitchFamily="34" charset="0"/>
              </a:defRPr>
            </a:lvl9pPr>
          </a:lstStyle>
          <a:p>
            <a:pPr eaLnBrk="0" hangingPunct="0">
              <a:lnSpc>
                <a:spcPct val="95000"/>
              </a:lnSpc>
              <a:spcBef>
                <a:spcPct val="50000"/>
              </a:spcBef>
              <a:buClr>
                <a:schemeClr val="accent1"/>
              </a:buClr>
              <a:buSzPct val="100000"/>
              <a:buFont typeface="Arial" panose="020B0604020202020204" pitchFamily="34" charset="0"/>
              <a:buNone/>
            </a:pPr>
            <a:r>
              <a:rPr lang="en-US" altLang="en-US" sz="2000" dirty="0">
                <a:solidFill>
                  <a:schemeClr val="accent2"/>
                </a:solidFill>
              </a:rPr>
              <a:t>Vulnerabilities:</a:t>
            </a:r>
          </a:p>
        </p:txBody>
      </p:sp>
    </p:spTree>
    <p:extLst>
      <p:ext uri="{BB962C8B-B14F-4D97-AF65-F5344CB8AC3E}">
        <p14:creationId xmlns:p14="http://schemas.microsoft.com/office/powerpoint/2010/main" val="301707523"/>
      </p:ext>
    </p:extLst>
  </p:cSld>
  <p:clrMapOvr>
    <a:masterClrMapping/>
  </p:clrMapOvr>
  <p:transition xmlns:p14="http://schemas.microsoft.com/office/powerpoint/2010/main" advClick="0">
    <p:pull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20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556">
                                            <p:txEl>
                                              <p:pRg st="0" end="0"/>
                                            </p:txEl>
                                          </p:spTgt>
                                        </p:tgtEl>
                                        <p:attrNameLst>
                                          <p:attrName>style.visibility</p:attrName>
                                        </p:attrNameLst>
                                      </p:cBhvr>
                                      <p:to>
                                        <p:strVal val="visible"/>
                                      </p:to>
                                    </p:set>
                                    <p:animEffect transition="in" filter="wipe(left)">
                                      <p:cBhvr>
                                        <p:cTn id="12" dur="500"/>
                                        <p:tgtEl>
                                          <p:spTgt spid="2355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556">
                                            <p:txEl>
                                              <p:pRg st="1" end="1"/>
                                            </p:txEl>
                                          </p:spTgt>
                                        </p:tgtEl>
                                        <p:attrNameLst>
                                          <p:attrName>style.visibility</p:attrName>
                                        </p:attrNameLst>
                                      </p:cBhvr>
                                      <p:to>
                                        <p:strVal val="visible"/>
                                      </p:to>
                                    </p:set>
                                    <p:animEffect transition="in" filter="wipe(left)">
                                      <p:cBhvr>
                                        <p:cTn id="17" dur="500"/>
                                        <p:tgtEl>
                                          <p:spTgt spid="2355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556">
                                            <p:txEl>
                                              <p:pRg st="2" end="2"/>
                                            </p:txEl>
                                          </p:spTgt>
                                        </p:tgtEl>
                                        <p:attrNameLst>
                                          <p:attrName>style.visibility</p:attrName>
                                        </p:attrNameLst>
                                      </p:cBhvr>
                                      <p:to>
                                        <p:strVal val="visible"/>
                                      </p:to>
                                    </p:set>
                                    <p:animEffect transition="in" filter="wipe(left)">
                                      <p:cBhvr>
                                        <p:cTn id="22" dur="500"/>
                                        <p:tgtEl>
                                          <p:spTgt spid="2355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556">
                                            <p:txEl>
                                              <p:pRg st="3" end="3"/>
                                            </p:txEl>
                                          </p:spTgt>
                                        </p:tgtEl>
                                        <p:attrNameLst>
                                          <p:attrName>style.visibility</p:attrName>
                                        </p:attrNameLst>
                                      </p:cBhvr>
                                      <p:to>
                                        <p:strVal val="visible"/>
                                      </p:to>
                                    </p:set>
                                    <p:animEffect transition="in" filter="wipe(left)">
                                      <p:cBhvr>
                                        <p:cTn id="27" dur="500"/>
                                        <p:tgtEl>
                                          <p:spTgt spid="2355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56"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5"/>
          <p:cNvSpPr>
            <a:spLocks noGrp="1" noChangeArrowheads="1"/>
          </p:cNvSpPr>
          <p:nvPr>
            <p:ph type="title" idx="4294967295"/>
          </p:nvPr>
        </p:nvSpPr>
        <p:spPr/>
        <p:txBody>
          <a:bodyPr/>
          <a:lstStyle/>
          <a:p>
            <a:pPr eaLnBrk="1" hangingPunct="1"/>
            <a:r>
              <a:rPr lang="en-US" altLang="en-US" dirty="0" smtClean="0">
                <a:ea typeface="ＭＳ Ｐゴシック" panose="020B0600070205080204" pitchFamily="34" charset="-128"/>
              </a:rPr>
              <a:t>WLAN Security “Visibility”</a:t>
            </a:r>
          </a:p>
        </p:txBody>
      </p:sp>
      <p:sp>
        <p:nvSpPr>
          <p:cNvPr id="946182" name="Rectangle 6"/>
          <p:cNvSpPr>
            <a:spLocks noGrp="1" noChangeArrowheads="1"/>
          </p:cNvSpPr>
          <p:nvPr>
            <p:ph type="body" idx="4294967295"/>
          </p:nvPr>
        </p:nvSpPr>
        <p:spPr>
          <a:xfrm>
            <a:off x="2178051" y="1520826"/>
            <a:ext cx="7940675" cy="4651375"/>
          </a:xfrm>
        </p:spPr>
        <p:txBody>
          <a:bodyPr/>
          <a:lstStyle/>
          <a:p>
            <a:pPr>
              <a:lnSpc>
                <a:spcPct val="75000"/>
              </a:lnSpc>
            </a:pPr>
            <a:r>
              <a:rPr lang="en-US" altLang="en-US" sz="2200" dirty="0">
                <a:ea typeface="ＭＳ Ｐゴシック" panose="020B0600070205080204" pitchFamily="34" charset="-128"/>
              </a:rPr>
              <a:t>Prevalence of technology</a:t>
            </a:r>
          </a:p>
          <a:p>
            <a:pPr marL="574675" lvl="1">
              <a:lnSpc>
                <a:spcPct val="75000"/>
              </a:lnSpc>
              <a:buNone/>
            </a:pPr>
            <a:r>
              <a:rPr lang="en-US" altLang="en-US" sz="1800" dirty="0">
                <a:ea typeface="ＭＳ Ｐゴシック" panose="020B0600070205080204" pitchFamily="34" charset="-128"/>
              </a:rPr>
              <a:t>PWLAN (Public Wireless LAN) and other public 802.11 networks</a:t>
            </a:r>
          </a:p>
          <a:p>
            <a:pPr>
              <a:lnSpc>
                <a:spcPct val="75000"/>
              </a:lnSpc>
            </a:pPr>
            <a:r>
              <a:rPr lang="en-US" altLang="en-US" sz="2200" dirty="0">
                <a:ea typeface="ＭＳ Ｐゴシック" panose="020B0600070205080204" pitchFamily="34" charset="-128"/>
              </a:rPr>
              <a:t>Other security fears—identity theft, phishing, etc.</a:t>
            </a:r>
          </a:p>
          <a:p>
            <a:pPr marL="574675" lvl="1">
              <a:lnSpc>
                <a:spcPct val="75000"/>
              </a:lnSpc>
              <a:buNone/>
            </a:pPr>
            <a:r>
              <a:rPr lang="en-US" altLang="en-US" sz="1800" dirty="0">
                <a:ea typeface="ＭＳ Ｐゴシック" panose="020B0600070205080204" pitchFamily="34" charset="-128"/>
              </a:rPr>
              <a:t>“</a:t>
            </a:r>
            <a:r>
              <a:rPr lang="en-US" altLang="en-US" dirty="0" smtClean="0">
                <a:ea typeface="ＭＳ Ｐゴシック" panose="020B0600070205080204" pitchFamily="34" charset="-128"/>
              </a:rPr>
              <a:t>Hackers target Xbox Live players</a:t>
            </a:r>
            <a:r>
              <a:rPr lang="en-US" altLang="en-US" sz="1800" dirty="0">
                <a:ea typeface="ＭＳ Ｐゴシック" panose="020B0600070205080204" pitchFamily="34" charset="-128"/>
              </a:rPr>
              <a:t>”, Feb 20, 2009</a:t>
            </a:r>
          </a:p>
          <a:p>
            <a:pPr marL="574675" lvl="1">
              <a:lnSpc>
                <a:spcPct val="75000"/>
              </a:lnSpc>
              <a:buNone/>
            </a:pPr>
            <a:r>
              <a:rPr lang="en-US" altLang="en-US" dirty="0" smtClean="0">
                <a:ea typeface="ＭＳ Ｐゴシック" panose="020B0600070205080204" pitchFamily="34" charset="-128"/>
                <a:hlinkClick r:id="rId3" action="ppaction://hlinkpres?slideindex=1&amp;slidetitle="/>
              </a:rPr>
              <a:t>http://news.bbc.co.uk/2/hi/technology/7888369.stm</a:t>
            </a:r>
            <a:endParaRPr lang="en-US" altLang="en-US" sz="1800" dirty="0">
              <a:ea typeface="ＭＳ Ｐゴシック" panose="020B0600070205080204" pitchFamily="34" charset="-128"/>
            </a:endParaRPr>
          </a:p>
          <a:p>
            <a:pPr marL="574675" lvl="1">
              <a:lnSpc>
                <a:spcPct val="75000"/>
              </a:lnSpc>
              <a:buNone/>
            </a:pPr>
            <a:r>
              <a:rPr lang="en-US" altLang="en-US" sz="1800" dirty="0">
                <a:ea typeface="ＭＳ Ｐゴシック" panose="020B0600070205080204" pitchFamily="34" charset="-128"/>
              </a:rPr>
              <a:t>“</a:t>
            </a:r>
            <a:r>
              <a:rPr lang="en-US" altLang="en-US" dirty="0" smtClean="0">
                <a:ea typeface="ＭＳ Ｐゴシック" panose="020B0600070205080204" pitchFamily="34" charset="-128"/>
              </a:rPr>
              <a:t>Crime to boom as downturn blooms” Dec 30, 2008</a:t>
            </a:r>
            <a:endParaRPr lang="en-US" altLang="en-US" b="1" dirty="0" smtClean="0">
              <a:ea typeface="ＭＳ Ｐゴシック" panose="020B0600070205080204" pitchFamily="34" charset="-128"/>
            </a:endParaRPr>
          </a:p>
          <a:p>
            <a:pPr marL="574675" lvl="1">
              <a:lnSpc>
                <a:spcPct val="75000"/>
              </a:lnSpc>
              <a:buNone/>
            </a:pPr>
            <a:r>
              <a:rPr lang="en-US" altLang="en-US" sz="1800" dirty="0">
                <a:ea typeface="ＭＳ Ｐゴシック" panose="020B0600070205080204" pitchFamily="34" charset="-128"/>
                <a:hlinkClick r:id="rId4"/>
              </a:rPr>
              <a:t>http://news.bbc.co.uk/2/hi/technology/7797946.stm</a:t>
            </a:r>
            <a:endParaRPr lang="en-US" altLang="en-US" sz="1800" dirty="0">
              <a:ea typeface="ＭＳ Ｐゴシック" panose="020B0600070205080204" pitchFamily="34" charset="-128"/>
            </a:endParaRPr>
          </a:p>
          <a:p>
            <a:pPr marL="574675" lvl="1">
              <a:lnSpc>
                <a:spcPct val="75000"/>
              </a:lnSpc>
              <a:buNone/>
            </a:pPr>
            <a:r>
              <a:rPr lang="en-US" altLang="en-US" dirty="0" smtClean="0">
                <a:ea typeface="ＭＳ Ｐゴシック" panose="020B0600070205080204" pitchFamily="34" charset="-128"/>
              </a:rPr>
              <a:t>Public availability of tools</a:t>
            </a:r>
          </a:p>
          <a:p>
            <a:pPr marL="574675" lvl="1">
              <a:lnSpc>
                <a:spcPct val="75000"/>
              </a:lnSpc>
              <a:buNone/>
            </a:pPr>
            <a:r>
              <a:rPr lang="en-US" altLang="en-US" sz="1800" dirty="0">
                <a:ea typeface="ＭＳ Ｐゴシック" panose="020B0600070205080204" pitchFamily="34" charset="-128"/>
              </a:rPr>
              <a:t>Aircrack—WEP key exploit</a:t>
            </a:r>
          </a:p>
          <a:p>
            <a:pPr marL="574675" lvl="1">
              <a:lnSpc>
                <a:spcPct val="75000"/>
              </a:lnSpc>
              <a:buNone/>
            </a:pPr>
            <a:r>
              <a:rPr lang="en-US" altLang="en-US" sz="1800" dirty="0">
                <a:ea typeface="ＭＳ Ｐゴシック" panose="020B0600070205080204" pitchFamily="34" charset="-128"/>
              </a:rPr>
              <a:t>coWPAtty—WPA-PSK exploit</a:t>
            </a:r>
          </a:p>
          <a:p>
            <a:pPr marL="574675" lvl="1">
              <a:lnSpc>
                <a:spcPct val="75000"/>
              </a:lnSpc>
              <a:buNone/>
            </a:pPr>
            <a:r>
              <a:rPr lang="en-US" altLang="en-US" sz="1800" dirty="0">
                <a:ea typeface="ＭＳ Ｐゴシック" panose="020B0600070205080204" pitchFamily="34" charset="-128"/>
              </a:rPr>
              <a:t>Kismac—MAC-based implementation of Kismet</a:t>
            </a:r>
          </a:p>
          <a:p>
            <a:pPr marL="574675" lvl="1">
              <a:lnSpc>
                <a:spcPct val="75000"/>
              </a:lnSpc>
              <a:buNone/>
            </a:pPr>
            <a:r>
              <a:rPr lang="en-US" altLang="en-US" sz="1800" dirty="0">
                <a:ea typeface="ＭＳ Ｐゴシック" panose="020B0600070205080204" pitchFamily="34" charset="-128"/>
                <a:hlinkClick r:id="rId3" action="ppaction://hlinkpres?slideindex=1&amp;slidetitle="/>
              </a:rPr>
              <a:t>http://www.darknet.org.uk/2006/04/top-15-securityhacking-tools-utilities</a:t>
            </a:r>
            <a:endParaRPr lang="en-US" altLang="en-US" sz="1800" dirty="0">
              <a:ea typeface="ＭＳ Ｐゴシック" panose="020B0600070205080204" pitchFamily="34" charset="-128"/>
            </a:endParaRPr>
          </a:p>
        </p:txBody>
      </p:sp>
      <p:pic>
        <p:nvPicPr>
          <p:cNvPr id="21508" name="Picture 5" descr="_45474927_halothre-microsoft2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9012" y="2743200"/>
            <a:ext cx="13589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38072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601"/>
                                        </p:tgtEl>
                                        <p:attrNameLst>
                                          <p:attrName>style.visibility</p:attrName>
                                        </p:attrNameLst>
                                      </p:cBhvr>
                                      <p:to>
                                        <p:strVal val="visible"/>
                                      </p:to>
                                    </p:set>
                                    <p:animEffect transition="in" filter="fade">
                                      <p:cBhvr>
                                        <p:cTn id="7" dur="2000"/>
                                        <p:tgtEl>
                                          <p:spTgt spid="256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6182">
                                            <p:txEl>
                                              <p:pRg st="0" end="0"/>
                                            </p:txEl>
                                          </p:spTgt>
                                        </p:tgtEl>
                                        <p:attrNameLst>
                                          <p:attrName>style.visibility</p:attrName>
                                        </p:attrNameLst>
                                      </p:cBhvr>
                                      <p:to>
                                        <p:strVal val="visible"/>
                                      </p:to>
                                    </p:set>
                                    <p:animEffect transition="in" filter="wipe(left)">
                                      <p:cBhvr>
                                        <p:cTn id="12" dur="500"/>
                                        <p:tgtEl>
                                          <p:spTgt spid="946182">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46182">
                                            <p:txEl>
                                              <p:pRg st="1" end="1"/>
                                            </p:txEl>
                                          </p:spTgt>
                                        </p:tgtEl>
                                        <p:attrNameLst>
                                          <p:attrName>style.visibility</p:attrName>
                                        </p:attrNameLst>
                                      </p:cBhvr>
                                      <p:to>
                                        <p:strVal val="visible"/>
                                      </p:to>
                                    </p:set>
                                    <p:animEffect transition="in" filter="wipe(left)">
                                      <p:cBhvr>
                                        <p:cTn id="15" dur="500"/>
                                        <p:tgtEl>
                                          <p:spTgt spid="94618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46182">
                                            <p:txEl>
                                              <p:pRg st="2" end="2"/>
                                            </p:txEl>
                                          </p:spTgt>
                                        </p:tgtEl>
                                        <p:attrNameLst>
                                          <p:attrName>style.visibility</p:attrName>
                                        </p:attrNameLst>
                                      </p:cBhvr>
                                      <p:to>
                                        <p:strVal val="visible"/>
                                      </p:to>
                                    </p:set>
                                    <p:animEffect transition="in" filter="wipe(left)">
                                      <p:cBhvr>
                                        <p:cTn id="20" dur="500"/>
                                        <p:tgtEl>
                                          <p:spTgt spid="946182">
                                            <p:txEl>
                                              <p:pRg st="2" end="2"/>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46182">
                                            <p:txEl>
                                              <p:pRg st="3" end="3"/>
                                            </p:txEl>
                                          </p:spTgt>
                                        </p:tgtEl>
                                        <p:attrNameLst>
                                          <p:attrName>style.visibility</p:attrName>
                                        </p:attrNameLst>
                                      </p:cBhvr>
                                      <p:to>
                                        <p:strVal val="visible"/>
                                      </p:to>
                                    </p:set>
                                    <p:animEffect transition="in" filter="wipe(left)">
                                      <p:cBhvr>
                                        <p:cTn id="23" dur="500"/>
                                        <p:tgtEl>
                                          <p:spTgt spid="946182">
                                            <p:txEl>
                                              <p:pRg st="3" end="3"/>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46182">
                                            <p:txEl>
                                              <p:pRg st="4" end="4"/>
                                            </p:txEl>
                                          </p:spTgt>
                                        </p:tgtEl>
                                        <p:attrNameLst>
                                          <p:attrName>style.visibility</p:attrName>
                                        </p:attrNameLst>
                                      </p:cBhvr>
                                      <p:to>
                                        <p:strVal val="visible"/>
                                      </p:to>
                                    </p:set>
                                    <p:animEffect transition="in" filter="wipe(left)">
                                      <p:cBhvr>
                                        <p:cTn id="26" dur="500"/>
                                        <p:tgtEl>
                                          <p:spTgt spid="946182">
                                            <p:txEl>
                                              <p:pRg st="4" end="4"/>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46182">
                                            <p:txEl>
                                              <p:pRg st="5" end="5"/>
                                            </p:txEl>
                                          </p:spTgt>
                                        </p:tgtEl>
                                        <p:attrNameLst>
                                          <p:attrName>style.visibility</p:attrName>
                                        </p:attrNameLst>
                                      </p:cBhvr>
                                      <p:to>
                                        <p:strVal val="visible"/>
                                      </p:to>
                                    </p:set>
                                    <p:animEffect transition="in" filter="wipe(left)">
                                      <p:cBhvr>
                                        <p:cTn id="29" dur="500"/>
                                        <p:tgtEl>
                                          <p:spTgt spid="946182">
                                            <p:txEl>
                                              <p:pRg st="5" end="5"/>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46182">
                                            <p:txEl>
                                              <p:pRg st="6" end="6"/>
                                            </p:txEl>
                                          </p:spTgt>
                                        </p:tgtEl>
                                        <p:attrNameLst>
                                          <p:attrName>style.visibility</p:attrName>
                                        </p:attrNameLst>
                                      </p:cBhvr>
                                      <p:to>
                                        <p:strVal val="visible"/>
                                      </p:to>
                                    </p:set>
                                    <p:animEffect transition="in" filter="wipe(left)">
                                      <p:cBhvr>
                                        <p:cTn id="32" dur="500"/>
                                        <p:tgtEl>
                                          <p:spTgt spid="946182">
                                            <p:txEl>
                                              <p:pRg st="6" end="6"/>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46182">
                                            <p:txEl>
                                              <p:pRg st="7" end="7"/>
                                            </p:txEl>
                                          </p:spTgt>
                                        </p:tgtEl>
                                        <p:attrNameLst>
                                          <p:attrName>style.visibility</p:attrName>
                                        </p:attrNameLst>
                                      </p:cBhvr>
                                      <p:to>
                                        <p:strVal val="visible"/>
                                      </p:to>
                                    </p:set>
                                    <p:animEffect transition="in" filter="wipe(left)">
                                      <p:cBhvr>
                                        <p:cTn id="35" dur="500"/>
                                        <p:tgtEl>
                                          <p:spTgt spid="946182">
                                            <p:txEl>
                                              <p:pRg st="7" end="7"/>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946182">
                                            <p:txEl>
                                              <p:pRg st="8" end="8"/>
                                            </p:txEl>
                                          </p:spTgt>
                                        </p:tgtEl>
                                        <p:attrNameLst>
                                          <p:attrName>style.visibility</p:attrName>
                                        </p:attrNameLst>
                                      </p:cBhvr>
                                      <p:to>
                                        <p:strVal val="visible"/>
                                      </p:to>
                                    </p:set>
                                    <p:animEffect transition="in" filter="wipe(left)">
                                      <p:cBhvr>
                                        <p:cTn id="38" dur="500"/>
                                        <p:tgtEl>
                                          <p:spTgt spid="946182">
                                            <p:txEl>
                                              <p:pRg st="8" end="8"/>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946182">
                                            <p:txEl>
                                              <p:pRg st="9" end="9"/>
                                            </p:txEl>
                                          </p:spTgt>
                                        </p:tgtEl>
                                        <p:attrNameLst>
                                          <p:attrName>style.visibility</p:attrName>
                                        </p:attrNameLst>
                                      </p:cBhvr>
                                      <p:to>
                                        <p:strVal val="visible"/>
                                      </p:to>
                                    </p:set>
                                    <p:animEffect transition="in" filter="wipe(left)">
                                      <p:cBhvr>
                                        <p:cTn id="41" dur="500"/>
                                        <p:tgtEl>
                                          <p:spTgt spid="946182">
                                            <p:txEl>
                                              <p:pRg st="9" end="9"/>
                                            </p:tx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946182">
                                            <p:txEl>
                                              <p:pRg st="10" end="10"/>
                                            </p:txEl>
                                          </p:spTgt>
                                        </p:tgtEl>
                                        <p:attrNameLst>
                                          <p:attrName>style.visibility</p:attrName>
                                        </p:attrNameLst>
                                      </p:cBhvr>
                                      <p:to>
                                        <p:strVal val="visible"/>
                                      </p:to>
                                    </p:set>
                                    <p:animEffect transition="in" filter="wipe(left)">
                                      <p:cBhvr>
                                        <p:cTn id="44" dur="500"/>
                                        <p:tgtEl>
                                          <p:spTgt spid="946182">
                                            <p:txEl>
                                              <p:pRg st="10" end="10"/>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946182">
                                            <p:txEl>
                                              <p:pRg st="11" end="11"/>
                                            </p:txEl>
                                          </p:spTgt>
                                        </p:tgtEl>
                                        <p:attrNameLst>
                                          <p:attrName>style.visibility</p:attrName>
                                        </p:attrNameLst>
                                      </p:cBhvr>
                                      <p:to>
                                        <p:strVal val="visible"/>
                                      </p:to>
                                    </p:set>
                                    <p:animEffect transition="in" filter="wipe(left)">
                                      <p:cBhvr>
                                        <p:cTn id="47" dur="500"/>
                                        <p:tgtEl>
                                          <p:spTgt spid="94618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p:bldP spid="94618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51"/>
          <p:cNvSpPr>
            <a:spLocks noChangeArrowheads="1"/>
          </p:cNvSpPr>
          <p:nvPr/>
        </p:nvSpPr>
        <p:spPr bwMode="auto">
          <a:xfrm>
            <a:off x="5183188" y="6511222"/>
            <a:ext cx="165917" cy="452256"/>
          </a:xfrm>
          <a:prstGeom prst="rect">
            <a:avLst/>
          </a:prstGeom>
          <a:solidFill>
            <a:schemeClr val="bg1"/>
          </a:solidFill>
          <a:ln w="9525">
            <a:solidFill>
              <a:schemeClr val="bg1"/>
            </a:solidFill>
            <a:miter lim="800000"/>
            <a:headEnd/>
            <a:tailEnd/>
          </a:ln>
        </p:spPr>
        <p:txBody>
          <a:bodyPr wrap="none"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grpSp>
        <p:nvGrpSpPr>
          <p:cNvPr id="22531" name="Group 128"/>
          <p:cNvGrpSpPr>
            <a:grpSpLocks/>
          </p:cNvGrpSpPr>
          <p:nvPr/>
        </p:nvGrpSpPr>
        <p:grpSpPr bwMode="auto">
          <a:xfrm>
            <a:off x="4883151" y="3670302"/>
            <a:ext cx="2733675" cy="1825626"/>
            <a:chOff x="2151" y="2526"/>
            <a:chExt cx="1722" cy="1150"/>
          </a:xfrm>
        </p:grpSpPr>
        <p:grpSp>
          <p:nvGrpSpPr>
            <p:cNvPr id="22638" name="Group 14"/>
            <p:cNvGrpSpPr>
              <a:grpSpLocks/>
            </p:cNvGrpSpPr>
            <p:nvPr/>
          </p:nvGrpSpPr>
          <p:grpSpPr bwMode="auto">
            <a:xfrm>
              <a:off x="2151" y="2526"/>
              <a:ext cx="1722" cy="844"/>
              <a:chOff x="479" y="2454"/>
              <a:chExt cx="1238" cy="706"/>
            </a:xfrm>
          </p:grpSpPr>
          <p:sp>
            <p:nvSpPr>
              <p:cNvPr id="22648" name="Rectangle 15"/>
              <p:cNvSpPr>
                <a:spLocks noChangeArrowheads="1"/>
              </p:cNvSpPr>
              <p:nvPr/>
            </p:nvSpPr>
            <p:spPr bwMode="auto">
              <a:xfrm>
                <a:off x="479" y="2922"/>
                <a:ext cx="1238" cy="238"/>
              </a:xfrm>
              <a:prstGeom prst="rect">
                <a:avLst/>
              </a:prstGeom>
              <a:noFill/>
              <a:ln w="38100">
                <a:solidFill>
                  <a:srgbClr val="A0C02A"/>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22649" name="Rectangle 16"/>
              <p:cNvSpPr>
                <a:spLocks noChangeArrowheads="1"/>
              </p:cNvSpPr>
              <p:nvPr/>
            </p:nvSpPr>
            <p:spPr bwMode="auto">
              <a:xfrm>
                <a:off x="479" y="2454"/>
                <a:ext cx="1238" cy="238"/>
              </a:xfrm>
              <a:prstGeom prst="rect">
                <a:avLst/>
              </a:prstGeom>
              <a:solidFill>
                <a:srgbClr val="697E1C"/>
              </a:solidFill>
              <a:ln w="38100">
                <a:solidFill>
                  <a:srgbClr val="A0C02A"/>
                </a:solidFill>
                <a:miter lim="800000"/>
                <a:headEnd/>
                <a:tailEnd/>
              </a:ln>
            </p:spPr>
            <p:txBody>
              <a:bodyPr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grpSp>
        <p:sp>
          <p:nvSpPr>
            <p:cNvPr id="22639" name="Text Box 17"/>
            <p:cNvSpPr txBox="1">
              <a:spLocks noChangeArrowheads="1"/>
            </p:cNvSpPr>
            <p:nvPr/>
          </p:nvSpPr>
          <p:spPr bwMode="auto">
            <a:xfrm>
              <a:off x="2379" y="2572"/>
              <a:ext cx="132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000" dirty="0">
                  <a:solidFill>
                    <a:srgbClr val="FFFFFF"/>
                  </a:solidFill>
                </a:rPr>
                <a:t>Denial of Service</a:t>
              </a:r>
            </a:p>
          </p:txBody>
        </p:sp>
        <p:pic>
          <p:nvPicPr>
            <p:cNvPr id="22640" name="Picture 40" descr="cisco-ph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9" y="2880"/>
              <a:ext cx="273"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641" name="Group 42"/>
            <p:cNvGrpSpPr>
              <a:grpSpLocks/>
            </p:cNvGrpSpPr>
            <p:nvPr/>
          </p:nvGrpSpPr>
          <p:grpSpPr bwMode="auto">
            <a:xfrm>
              <a:off x="2295" y="2948"/>
              <a:ext cx="1079" cy="460"/>
              <a:chOff x="4416" y="2592"/>
              <a:chExt cx="1079" cy="432"/>
            </a:xfrm>
          </p:grpSpPr>
          <p:sp>
            <p:nvSpPr>
              <p:cNvPr id="22643" name="Text Box 43"/>
              <p:cNvSpPr txBox="1">
                <a:spLocks noChangeArrowheads="1"/>
              </p:cNvSpPr>
              <p:nvPr/>
            </p:nvSpPr>
            <p:spPr bwMode="auto">
              <a:xfrm>
                <a:off x="4882" y="2646"/>
                <a:ext cx="613"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200" dirty="0">
                    <a:solidFill>
                      <a:srgbClr val="000000"/>
                    </a:solidFill>
                  </a:rPr>
                  <a:t>DENIAL OF</a:t>
                </a:r>
                <a:br>
                  <a:rPr lang="en-US" altLang="en-US" sz="1200" dirty="0">
                    <a:solidFill>
                      <a:srgbClr val="000000"/>
                    </a:solidFill>
                  </a:rPr>
                </a:br>
                <a:r>
                  <a:rPr lang="en-US" altLang="en-US" sz="1200" dirty="0">
                    <a:solidFill>
                      <a:srgbClr val="000000"/>
                    </a:solidFill>
                  </a:rPr>
                  <a:t> SERVICE</a:t>
                </a:r>
              </a:p>
            </p:txBody>
          </p:sp>
          <p:grpSp>
            <p:nvGrpSpPr>
              <p:cNvPr id="22644" name="Group 44"/>
              <p:cNvGrpSpPr>
                <a:grpSpLocks/>
              </p:cNvGrpSpPr>
              <p:nvPr/>
            </p:nvGrpSpPr>
            <p:grpSpPr bwMode="auto">
              <a:xfrm>
                <a:off x="4416" y="2592"/>
                <a:ext cx="480" cy="432"/>
                <a:chOff x="4416" y="2543"/>
                <a:chExt cx="576" cy="481"/>
              </a:xfrm>
            </p:grpSpPr>
            <p:pic>
              <p:nvPicPr>
                <p:cNvPr id="22645" name="Picture 45" descr="1240_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 y="2555"/>
                  <a:ext cx="576"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46" name="AutoShape 46"/>
                <p:cNvSpPr>
                  <a:spLocks noChangeArrowheads="1"/>
                </p:cNvSpPr>
                <p:nvPr/>
              </p:nvSpPr>
              <p:spPr bwMode="auto">
                <a:xfrm rot="4766648">
                  <a:off x="4728" y="2572"/>
                  <a:ext cx="240" cy="192"/>
                </a:xfrm>
                <a:prstGeom prst="lightningBol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22647" name="AutoShape 47"/>
                <p:cNvSpPr>
                  <a:spLocks noChangeArrowheads="1"/>
                </p:cNvSpPr>
                <p:nvPr/>
              </p:nvSpPr>
              <p:spPr bwMode="auto">
                <a:xfrm rot="4196532">
                  <a:off x="4531" y="2572"/>
                  <a:ext cx="249" cy="191"/>
                </a:xfrm>
                <a:prstGeom prst="lightningBol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grpSp>
        </p:grpSp>
        <p:sp>
          <p:nvSpPr>
            <p:cNvPr id="22642" name="Rectangle 48"/>
            <p:cNvSpPr>
              <a:spLocks noChangeArrowheads="1"/>
            </p:cNvSpPr>
            <p:nvPr/>
          </p:nvSpPr>
          <p:spPr bwMode="auto">
            <a:xfrm>
              <a:off x="2439" y="3430"/>
              <a:ext cx="1132"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20000"/>
                </a:spcAft>
                <a:buClr>
                  <a:srgbClr val="0183B7"/>
                </a:buClr>
                <a:buSzPct val="100000"/>
              </a:pPr>
              <a:r>
                <a:rPr lang="en-US" altLang="en-US" sz="2000" b="1" dirty="0">
                  <a:solidFill>
                    <a:srgbClr val="000000"/>
                  </a:solidFill>
                </a:rPr>
                <a:t> </a:t>
              </a:r>
              <a:r>
                <a:rPr lang="en-US" altLang="en-US" sz="1400" b="1" dirty="0">
                  <a:solidFill>
                    <a:srgbClr val="000000"/>
                  </a:solidFill>
                </a:rPr>
                <a:t>Service disruption</a:t>
              </a:r>
            </a:p>
          </p:txBody>
        </p:sp>
      </p:grpSp>
      <p:sp>
        <p:nvSpPr>
          <p:cNvPr id="22532" name="Rectangle 72"/>
          <p:cNvSpPr>
            <a:spLocks noGrp="1" noChangeArrowheads="1"/>
          </p:cNvSpPr>
          <p:nvPr>
            <p:ph type="title" idx="4294967295"/>
          </p:nvPr>
        </p:nvSpPr>
        <p:spPr>
          <a:xfrm>
            <a:off x="2178050" y="238125"/>
            <a:ext cx="8145462" cy="838200"/>
          </a:xfrm>
        </p:spPr>
        <p:txBody>
          <a:bodyPr/>
          <a:lstStyle/>
          <a:p>
            <a:pPr eaLnBrk="1" hangingPunct="1"/>
            <a:r>
              <a:rPr lang="en-US" altLang="en-US" sz="2800" dirty="0">
                <a:ea typeface="ＭＳ Ｐゴシック" panose="020B0600070205080204" pitchFamily="34" charset="-128"/>
              </a:rPr>
              <a:t>Wireless Security Threats</a:t>
            </a:r>
            <a:br>
              <a:rPr lang="en-US" altLang="en-US" sz="2800" dirty="0">
                <a:ea typeface="ＭＳ Ｐゴシック" panose="020B0600070205080204" pitchFamily="34" charset="-128"/>
              </a:rPr>
            </a:br>
            <a:r>
              <a:rPr lang="en-US" altLang="en-US" sz="2400" i="1" dirty="0">
                <a:solidFill>
                  <a:schemeClr val="accent2"/>
                </a:solidFill>
                <a:ea typeface="ＭＳ Ｐゴシック" panose="020B0600070205080204" pitchFamily="34" charset="-128"/>
              </a:rPr>
              <a:t>Classifying the attack types</a:t>
            </a:r>
          </a:p>
        </p:txBody>
      </p:sp>
      <p:grpSp>
        <p:nvGrpSpPr>
          <p:cNvPr id="22533" name="Group 131"/>
          <p:cNvGrpSpPr>
            <a:grpSpLocks/>
          </p:cNvGrpSpPr>
          <p:nvPr/>
        </p:nvGrpSpPr>
        <p:grpSpPr bwMode="auto">
          <a:xfrm>
            <a:off x="4883151" y="1703388"/>
            <a:ext cx="2751137" cy="1793876"/>
            <a:chOff x="2163" y="1079"/>
            <a:chExt cx="1733" cy="1130"/>
          </a:xfrm>
        </p:grpSpPr>
        <p:grpSp>
          <p:nvGrpSpPr>
            <p:cNvPr id="22620" name="Group 6"/>
            <p:cNvGrpSpPr>
              <a:grpSpLocks/>
            </p:cNvGrpSpPr>
            <p:nvPr/>
          </p:nvGrpSpPr>
          <p:grpSpPr bwMode="auto">
            <a:xfrm>
              <a:off x="2163" y="1079"/>
              <a:ext cx="1722" cy="844"/>
              <a:chOff x="479" y="1445"/>
              <a:chExt cx="1238" cy="706"/>
            </a:xfrm>
          </p:grpSpPr>
          <p:sp>
            <p:nvSpPr>
              <p:cNvPr id="22636" name="Rectangle 7"/>
              <p:cNvSpPr>
                <a:spLocks noChangeArrowheads="1"/>
              </p:cNvSpPr>
              <p:nvPr/>
            </p:nvSpPr>
            <p:spPr bwMode="auto">
              <a:xfrm>
                <a:off x="479" y="1913"/>
                <a:ext cx="1238" cy="238"/>
              </a:xfrm>
              <a:prstGeom prst="rect">
                <a:avLst/>
              </a:prstGeom>
              <a:noFill/>
              <a:ln w="38100">
                <a:solidFill>
                  <a:srgbClr val="AA78C6"/>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22637" name="Rectangle 8"/>
              <p:cNvSpPr>
                <a:spLocks noChangeArrowheads="1"/>
              </p:cNvSpPr>
              <p:nvPr/>
            </p:nvSpPr>
            <p:spPr bwMode="auto">
              <a:xfrm>
                <a:off x="479" y="1445"/>
                <a:ext cx="1238" cy="238"/>
              </a:xfrm>
              <a:prstGeom prst="rect">
                <a:avLst/>
              </a:prstGeom>
              <a:solidFill>
                <a:srgbClr val="66327E"/>
              </a:solidFill>
              <a:ln w="38100">
                <a:solidFill>
                  <a:srgbClr val="AA78C6"/>
                </a:solidFill>
                <a:miter lim="800000"/>
                <a:headEnd/>
                <a:tailEnd/>
              </a:ln>
            </p:spPr>
            <p:txBody>
              <a:bodyPr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grpSp>
        <p:sp>
          <p:nvSpPr>
            <p:cNvPr id="22621" name="Text Box 9"/>
            <p:cNvSpPr txBox="1">
              <a:spLocks noChangeArrowheads="1"/>
            </p:cNvSpPr>
            <p:nvPr/>
          </p:nvSpPr>
          <p:spPr bwMode="auto">
            <a:xfrm>
              <a:off x="2163" y="1129"/>
              <a:ext cx="1729"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000" dirty="0">
                  <a:solidFill>
                    <a:srgbClr val="FFFFFF"/>
                  </a:solidFill>
                </a:rPr>
                <a:t>Evil Twin/Honeypot AP</a:t>
              </a:r>
            </a:p>
          </p:txBody>
        </p:sp>
        <p:pic>
          <p:nvPicPr>
            <p:cNvPr id="22622" name="Picture 59" descr="Netgear A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6" y="1480"/>
              <a:ext cx="480"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23" name="Text Box 60"/>
            <p:cNvSpPr txBox="1">
              <a:spLocks noChangeArrowheads="1"/>
            </p:cNvSpPr>
            <p:nvPr/>
          </p:nvSpPr>
          <p:spPr bwMode="auto">
            <a:xfrm>
              <a:off x="3303" y="1360"/>
              <a:ext cx="593"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200" dirty="0">
                  <a:solidFill>
                    <a:srgbClr val="000000"/>
                  </a:solidFill>
                </a:rPr>
                <a:t>HACKER’S</a:t>
              </a:r>
              <a:br>
                <a:rPr lang="en-US" altLang="en-US" sz="1200" dirty="0">
                  <a:solidFill>
                    <a:srgbClr val="000000"/>
                  </a:solidFill>
                </a:rPr>
              </a:br>
              <a:r>
                <a:rPr lang="en-US" altLang="en-US" sz="1200" dirty="0">
                  <a:solidFill>
                    <a:srgbClr val="000000"/>
                  </a:solidFill>
                </a:rPr>
                <a:t>AP</a:t>
              </a:r>
            </a:p>
          </p:txBody>
        </p:sp>
        <p:grpSp>
          <p:nvGrpSpPr>
            <p:cNvPr id="22624" name="Group 61"/>
            <p:cNvGrpSpPr>
              <a:grpSpLocks/>
            </p:cNvGrpSpPr>
            <p:nvPr/>
          </p:nvGrpSpPr>
          <p:grpSpPr bwMode="auto">
            <a:xfrm>
              <a:off x="3114" y="1449"/>
              <a:ext cx="432" cy="463"/>
              <a:chOff x="3984" y="2897"/>
              <a:chExt cx="768" cy="768"/>
            </a:xfrm>
          </p:grpSpPr>
          <p:sp>
            <p:nvSpPr>
              <p:cNvPr id="22633" name="Line 62"/>
              <p:cNvSpPr>
                <a:spLocks noChangeShapeType="1"/>
              </p:cNvSpPr>
              <p:nvPr/>
            </p:nvSpPr>
            <p:spPr bwMode="auto">
              <a:xfrm>
                <a:off x="3984" y="3041"/>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22634" name="Line 63"/>
              <p:cNvSpPr>
                <a:spLocks noChangeShapeType="1"/>
              </p:cNvSpPr>
              <p:nvPr/>
            </p:nvSpPr>
            <p:spPr bwMode="auto">
              <a:xfrm flipV="1">
                <a:off x="3984" y="2897"/>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22635" name="Line 64"/>
              <p:cNvSpPr>
                <a:spLocks noChangeShapeType="1"/>
              </p:cNvSpPr>
              <p:nvPr/>
            </p:nvSpPr>
            <p:spPr bwMode="auto">
              <a:xfrm flipV="1">
                <a:off x="4608" y="3521"/>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grpSp>
        <p:sp>
          <p:nvSpPr>
            <p:cNvPr id="22625" name="Line 65"/>
            <p:cNvSpPr>
              <a:spLocks noChangeShapeType="1"/>
            </p:cNvSpPr>
            <p:nvPr/>
          </p:nvSpPr>
          <p:spPr bwMode="auto">
            <a:xfrm flipV="1">
              <a:off x="2586" y="1672"/>
              <a:ext cx="672" cy="96"/>
            </a:xfrm>
            <a:prstGeom prst="line">
              <a:avLst/>
            </a:prstGeom>
            <a:noFill/>
            <a:ln w="19050">
              <a:solidFill>
                <a:schemeClr val="accent2"/>
              </a:solidFill>
              <a:prstDash val="dash"/>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22626" name="Rectangle 66"/>
            <p:cNvSpPr>
              <a:spLocks noChangeArrowheads="1"/>
            </p:cNvSpPr>
            <p:nvPr/>
          </p:nvSpPr>
          <p:spPr bwMode="auto">
            <a:xfrm>
              <a:off x="2259" y="2021"/>
              <a:ext cx="159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20000"/>
                </a:spcAft>
                <a:buClr>
                  <a:srgbClr val="0183B7"/>
                </a:buClr>
                <a:buSzPct val="100000"/>
              </a:pPr>
              <a:r>
                <a:rPr lang="en-US" altLang="en-US" sz="1400" b="1" dirty="0">
                  <a:solidFill>
                    <a:srgbClr val="000000"/>
                  </a:solidFill>
                </a:rPr>
                <a:t>Connection to malicious AP</a:t>
              </a:r>
            </a:p>
          </p:txBody>
        </p:sp>
        <p:grpSp>
          <p:nvGrpSpPr>
            <p:cNvPr id="22627" name="Group 67"/>
            <p:cNvGrpSpPr>
              <a:grpSpLocks/>
            </p:cNvGrpSpPr>
            <p:nvPr/>
          </p:nvGrpSpPr>
          <p:grpSpPr bwMode="auto">
            <a:xfrm>
              <a:off x="2298" y="1449"/>
              <a:ext cx="576" cy="512"/>
              <a:chOff x="3072" y="2897"/>
              <a:chExt cx="864" cy="768"/>
            </a:xfrm>
          </p:grpSpPr>
          <p:sp>
            <p:nvSpPr>
              <p:cNvPr id="22629" name="Line 68"/>
              <p:cNvSpPr>
                <a:spLocks noChangeShapeType="1"/>
              </p:cNvSpPr>
              <p:nvPr/>
            </p:nvSpPr>
            <p:spPr bwMode="auto">
              <a:xfrm>
                <a:off x="3312" y="2897"/>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22630" name="Line 69"/>
              <p:cNvSpPr>
                <a:spLocks noChangeShapeType="1"/>
              </p:cNvSpPr>
              <p:nvPr/>
            </p:nvSpPr>
            <p:spPr bwMode="auto">
              <a:xfrm flipV="1">
                <a:off x="3168" y="2897"/>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22631" name="Line 70"/>
              <p:cNvSpPr>
                <a:spLocks noChangeShapeType="1"/>
              </p:cNvSpPr>
              <p:nvPr/>
            </p:nvSpPr>
            <p:spPr bwMode="auto">
              <a:xfrm flipV="1">
                <a:off x="3792" y="3521"/>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pic>
            <p:nvPicPr>
              <p:cNvPr id="22632" name="Picture 71" descr="Androgynous Pers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2" y="3089"/>
                <a:ext cx="415"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628" name="Picture 12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8" y="1739"/>
              <a:ext cx="24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34" name="Group 130"/>
          <p:cNvGrpSpPr>
            <a:grpSpLocks/>
          </p:cNvGrpSpPr>
          <p:nvPr/>
        </p:nvGrpSpPr>
        <p:grpSpPr bwMode="auto">
          <a:xfrm>
            <a:off x="7716838" y="1704975"/>
            <a:ext cx="2840038" cy="1811338"/>
            <a:chOff x="3959" y="1086"/>
            <a:chExt cx="1789" cy="1141"/>
          </a:xfrm>
        </p:grpSpPr>
        <p:grpSp>
          <p:nvGrpSpPr>
            <p:cNvPr id="22607" name="Group 78"/>
            <p:cNvGrpSpPr>
              <a:grpSpLocks/>
            </p:cNvGrpSpPr>
            <p:nvPr/>
          </p:nvGrpSpPr>
          <p:grpSpPr bwMode="auto">
            <a:xfrm>
              <a:off x="3980" y="1086"/>
              <a:ext cx="1721" cy="844"/>
              <a:chOff x="479" y="1445"/>
              <a:chExt cx="1238" cy="707"/>
            </a:xfrm>
          </p:grpSpPr>
          <p:sp>
            <p:nvSpPr>
              <p:cNvPr id="22618" name="Rectangle 79"/>
              <p:cNvSpPr>
                <a:spLocks noChangeArrowheads="1"/>
              </p:cNvSpPr>
              <p:nvPr/>
            </p:nvSpPr>
            <p:spPr bwMode="auto">
              <a:xfrm>
                <a:off x="479" y="1913"/>
                <a:ext cx="1238" cy="239"/>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22619" name="Rectangle 80"/>
              <p:cNvSpPr>
                <a:spLocks noChangeArrowheads="1"/>
              </p:cNvSpPr>
              <p:nvPr/>
            </p:nvSpPr>
            <p:spPr bwMode="auto">
              <a:xfrm>
                <a:off x="479" y="1445"/>
                <a:ext cx="1238" cy="239"/>
              </a:xfrm>
              <a:prstGeom prst="rect">
                <a:avLst/>
              </a:prstGeom>
              <a:solidFill>
                <a:schemeClr val="accent2"/>
              </a:solidFill>
              <a:ln w="38100">
                <a:solidFill>
                  <a:schemeClr val="accent2"/>
                </a:solidFill>
                <a:miter lim="800000"/>
                <a:headEnd/>
                <a:tailEnd/>
              </a:ln>
            </p:spPr>
            <p:txBody>
              <a:bodyPr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grpSp>
        <p:sp>
          <p:nvSpPr>
            <p:cNvPr id="22608" name="Text Box 81"/>
            <p:cNvSpPr txBox="1">
              <a:spLocks noChangeArrowheads="1"/>
            </p:cNvSpPr>
            <p:nvPr/>
          </p:nvSpPr>
          <p:spPr bwMode="auto">
            <a:xfrm>
              <a:off x="4179" y="1122"/>
              <a:ext cx="1300"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000" dirty="0">
                  <a:solidFill>
                    <a:srgbClr val="FFFFFF"/>
                  </a:solidFill>
                </a:rPr>
                <a:t>Reconnaissance</a:t>
              </a:r>
            </a:p>
          </p:txBody>
        </p:sp>
        <p:sp>
          <p:nvSpPr>
            <p:cNvPr id="22609" name="Rectangle 82"/>
            <p:cNvSpPr>
              <a:spLocks noChangeArrowheads="1"/>
            </p:cNvSpPr>
            <p:nvPr/>
          </p:nvSpPr>
          <p:spPr bwMode="auto">
            <a:xfrm>
              <a:off x="3959" y="2039"/>
              <a:ext cx="1789"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20000"/>
                </a:spcAft>
                <a:buClr>
                  <a:srgbClr val="0183B7"/>
                </a:buClr>
                <a:buSzPct val="100000"/>
              </a:pPr>
              <a:r>
                <a:rPr lang="en-US" altLang="en-US" sz="1400" b="1" dirty="0">
                  <a:solidFill>
                    <a:srgbClr val="000000"/>
                  </a:solidFill>
                </a:rPr>
                <a:t>Seeking network vulnerabilities</a:t>
              </a:r>
            </a:p>
          </p:txBody>
        </p:sp>
        <p:sp>
          <p:nvSpPr>
            <p:cNvPr id="22610" name="Text Box 83"/>
            <p:cNvSpPr txBox="1">
              <a:spLocks noChangeArrowheads="1"/>
            </p:cNvSpPr>
            <p:nvPr/>
          </p:nvSpPr>
          <p:spPr bwMode="auto">
            <a:xfrm>
              <a:off x="5198" y="1383"/>
              <a:ext cx="507"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200" dirty="0">
                  <a:solidFill>
                    <a:srgbClr val="000000"/>
                  </a:solidFill>
                </a:rPr>
                <a:t>HACKER</a:t>
              </a:r>
            </a:p>
          </p:txBody>
        </p:sp>
        <p:sp>
          <p:nvSpPr>
            <p:cNvPr id="22611" name="Line 92"/>
            <p:cNvSpPr>
              <a:spLocks noChangeShapeType="1"/>
            </p:cNvSpPr>
            <p:nvPr/>
          </p:nvSpPr>
          <p:spPr bwMode="auto">
            <a:xfrm rot="5400000" flipV="1">
              <a:off x="4676" y="1280"/>
              <a:ext cx="1" cy="5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pic>
          <p:nvPicPr>
            <p:cNvPr id="22612" name="Picture 93" descr="WLAN_Controll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7" y="1466"/>
              <a:ext cx="41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13" name="Line 94"/>
            <p:cNvSpPr>
              <a:spLocks noChangeShapeType="1"/>
            </p:cNvSpPr>
            <p:nvPr/>
          </p:nvSpPr>
          <p:spPr bwMode="auto">
            <a:xfrm>
              <a:off x="4791" y="1557"/>
              <a:ext cx="2" cy="1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22614" name="Line 95"/>
            <p:cNvSpPr>
              <a:spLocks noChangeShapeType="1"/>
            </p:cNvSpPr>
            <p:nvPr/>
          </p:nvSpPr>
          <p:spPr bwMode="auto">
            <a:xfrm rot="2630011">
              <a:off x="4848" y="1532"/>
              <a:ext cx="38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pic>
          <p:nvPicPr>
            <p:cNvPr id="22615" name="Picture 97"/>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6" y="1647"/>
              <a:ext cx="24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16" name="Picture 123" descr="DoubleRadioAccessPoi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01" y="1703"/>
              <a:ext cx="35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17" name="Picture 126"/>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5015" y="1569"/>
              <a:ext cx="482"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35" name="Group 129"/>
          <p:cNvGrpSpPr>
            <a:grpSpLocks/>
          </p:cNvGrpSpPr>
          <p:nvPr/>
        </p:nvGrpSpPr>
        <p:grpSpPr bwMode="auto">
          <a:xfrm>
            <a:off x="7759701" y="3673476"/>
            <a:ext cx="2732087" cy="1811338"/>
            <a:chOff x="3980" y="2516"/>
            <a:chExt cx="1721" cy="1141"/>
          </a:xfrm>
        </p:grpSpPr>
        <p:grpSp>
          <p:nvGrpSpPr>
            <p:cNvPr id="22594" name="Group 101"/>
            <p:cNvGrpSpPr>
              <a:grpSpLocks/>
            </p:cNvGrpSpPr>
            <p:nvPr/>
          </p:nvGrpSpPr>
          <p:grpSpPr bwMode="auto">
            <a:xfrm>
              <a:off x="3980" y="2516"/>
              <a:ext cx="1721" cy="844"/>
              <a:chOff x="479" y="1445"/>
              <a:chExt cx="1238" cy="707"/>
            </a:xfrm>
          </p:grpSpPr>
          <p:sp>
            <p:nvSpPr>
              <p:cNvPr id="22605" name="Rectangle 102"/>
              <p:cNvSpPr>
                <a:spLocks noChangeArrowheads="1"/>
              </p:cNvSpPr>
              <p:nvPr/>
            </p:nvSpPr>
            <p:spPr bwMode="auto">
              <a:xfrm>
                <a:off x="479" y="1913"/>
                <a:ext cx="1238" cy="239"/>
              </a:xfrm>
              <a:prstGeom prst="rect">
                <a:avLst/>
              </a:prstGeom>
              <a:noFill/>
              <a:ln w="381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22606" name="Rectangle 103"/>
              <p:cNvSpPr>
                <a:spLocks noChangeArrowheads="1"/>
              </p:cNvSpPr>
              <p:nvPr/>
            </p:nvSpPr>
            <p:spPr bwMode="auto">
              <a:xfrm>
                <a:off x="479" y="1445"/>
                <a:ext cx="1238" cy="239"/>
              </a:xfrm>
              <a:prstGeom prst="rect">
                <a:avLst/>
              </a:prstGeom>
              <a:solidFill>
                <a:srgbClr val="808080"/>
              </a:solidFill>
              <a:ln w="38100">
                <a:solidFill>
                  <a:srgbClr val="969696"/>
                </a:solidFill>
                <a:miter lim="800000"/>
                <a:headEnd/>
                <a:tailEnd/>
              </a:ln>
            </p:spPr>
            <p:txBody>
              <a:bodyPr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grpSp>
        <p:sp>
          <p:nvSpPr>
            <p:cNvPr id="22595" name="Text Box 104"/>
            <p:cNvSpPr txBox="1">
              <a:spLocks noChangeArrowheads="1"/>
            </p:cNvSpPr>
            <p:nvPr/>
          </p:nvSpPr>
          <p:spPr bwMode="auto">
            <a:xfrm>
              <a:off x="4236" y="2542"/>
              <a:ext cx="1162"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000" dirty="0">
                  <a:solidFill>
                    <a:srgbClr val="FFFFFF"/>
                  </a:solidFill>
                </a:rPr>
                <a:t>Cracking Tools</a:t>
              </a:r>
            </a:p>
          </p:txBody>
        </p:sp>
        <p:sp>
          <p:nvSpPr>
            <p:cNvPr id="22596" name="Rectangle 105"/>
            <p:cNvSpPr>
              <a:spLocks noChangeArrowheads="1"/>
            </p:cNvSpPr>
            <p:nvPr/>
          </p:nvSpPr>
          <p:spPr bwMode="auto">
            <a:xfrm>
              <a:off x="4035" y="3469"/>
              <a:ext cx="158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20000"/>
                </a:spcAft>
                <a:buClr>
                  <a:srgbClr val="0183B7"/>
                </a:buClr>
                <a:buSzPct val="100000"/>
              </a:pPr>
              <a:r>
                <a:rPr lang="en-US" altLang="en-US" sz="1400" b="1" dirty="0">
                  <a:solidFill>
                    <a:srgbClr val="000000"/>
                  </a:solidFill>
                </a:rPr>
                <a:t>Sniffing and eavesdropping</a:t>
              </a:r>
            </a:p>
          </p:txBody>
        </p:sp>
        <p:sp>
          <p:nvSpPr>
            <p:cNvPr id="22597" name="Text Box 106"/>
            <p:cNvSpPr txBox="1">
              <a:spLocks noChangeArrowheads="1"/>
            </p:cNvSpPr>
            <p:nvPr/>
          </p:nvSpPr>
          <p:spPr bwMode="auto">
            <a:xfrm>
              <a:off x="5191" y="2817"/>
              <a:ext cx="507"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200" dirty="0">
                  <a:solidFill>
                    <a:srgbClr val="000000"/>
                  </a:solidFill>
                </a:rPr>
                <a:t>HACKER</a:t>
              </a:r>
            </a:p>
          </p:txBody>
        </p:sp>
        <p:sp>
          <p:nvSpPr>
            <p:cNvPr id="22598" name="Line 115"/>
            <p:cNvSpPr>
              <a:spLocks noChangeShapeType="1"/>
            </p:cNvSpPr>
            <p:nvPr/>
          </p:nvSpPr>
          <p:spPr bwMode="auto">
            <a:xfrm rot="5400000" flipV="1">
              <a:off x="4676" y="2710"/>
              <a:ext cx="1" cy="5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pic>
          <p:nvPicPr>
            <p:cNvPr id="22599" name="Picture 116" descr="WLAN_Controll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7" y="2896"/>
              <a:ext cx="41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00" name="Line 117"/>
            <p:cNvSpPr>
              <a:spLocks noChangeShapeType="1"/>
            </p:cNvSpPr>
            <p:nvPr/>
          </p:nvSpPr>
          <p:spPr bwMode="auto">
            <a:xfrm>
              <a:off x="4791" y="2987"/>
              <a:ext cx="2" cy="1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22601" name="Line 118"/>
            <p:cNvSpPr>
              <a:spLocks noChangeShapeType="1"/>
            </p:cNvSpPr>
            <p:nvPr/>
          </p:nvSpPr>
          <p:spPr bwMode="auto">
            <a:xfrm rot="2630011">
              <a:off x="4848" y="2962"/>
              <a:ext cx="38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pic>
          <p:nvPicPr>
            <p:cNvPr id="22602" name="Picture 120"/>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5" y="3066"/>
              <a:ext cx="24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03" name="Picture 124" descr="DoubleRadioAccessPoi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85" y="3116"/>
              <a:ext cx="35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04" name="Picture 127"/>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4997" y="3003"/>
              <a:ext cx="482"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6" name="Text Box 132"/>
          <p:cNvSpPr txBox="1">
            <a:spLocks noChangeArrowheads="1"/>
          </p:cNvSpPr>
          <p:nvPr/>
        </p:nvSpPr>
        <p:spPr bwMode="auto">
          <a:xfrm>
            <a:off x="1768476" y="1281113"/>
            <a:ext cx="2655887" cy="45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50000"/>
              </a:spcBef>
              <a:spcAft>
                <a:spcPct val="0"/>
              </a:spcAft>
            </a:pPr>
            <a:r>
              <a:rPr lang="en-US" altLang="en-US" b="1" i="1" dirty="0">
                <a:solidFill>
                  <a:srgbClr val="0183B7"/>
                </a:solidFill>
              </a:rPr>
              <a:t>On-Wire Attacks</a:t>
            </a:r>
          </a:p>
        </p:txBody>
      </p:sp>
      <p:sp>
        <p:nvSpPr>
          <p:cNvPr id="22537" name="Text Box 133"/>
          <p:cNvSpPr txBox="1">
            <a:spLocks noChangeArrowheads="1"/>
          </p:cNvSpPr>
          <p:nvPr/>
        </p:nvSpPr>
        <p:spPr bwMode="auto">
          <a:xfrm>
            <a:off x="5942012" y="1282700"/>
            <a:ext cx="3340100" cy="45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50000"/>
              </a:spcBef>
              <a:spcAft>
                <a:spcPct val="0"/>
              </a:spcAft>
            </a:pPr>
            <a:r>
              <a:rPr lang="en-US" altLang="en-US" b="1" i="1" dirty="0">
                <a:solidFill>
                  <a:srgbClr val="0183B7"/>
                </a:solidFill>
              </a:rPr>
              <a:t>Over-the-Air Attacks</a:t>
            </a:r>
          </a:p>
        </p:txBody>
      </p:sp>
      <p:sp>
        <p:nvSpPr>
          <p:cNvPr id="22538" name="Rectangle 136"/>
          <p:cNvSpPr>
            <a:spLocks noChangeArrowheads="1"/>
          </p:cNvSpPr>
          <p:nvPr/>
        </p:nvSpPr>
        <p:spPr bwMode="auto">
          <a:xfrm>
            <a:off x="1768476" y="6165941"/>
            <a:ext cx="8728075" cy="452256"/>
          </a:xfrm>
          <a:prstGeom prst="rect">
            <a:avLst/>
          </a:prstGeom>
          <a:noFill/>
          <a:ln w="381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22539" name="Rectangle 137"/>
          <p:cNvSpPr>
            <a:spLocks noChangeArrowheads="1"/>
          </p:cNvSpPr>
          <p:nvPr/>
        </p:nvSpPr>
        <p:spPr bwMode="auto">
          <a:xfrm>
            <a:off x="1768476" y="5578566"/>
            <a:ext cx="8728075" cy="452256"/>
          </a:xfrm>
          <a:prstGeom prst="rect">
            <a:avLst/>
          </a:prstGeom>
          <a:solidFill>
            <a:srgbClr val="808080"/>
          </a:solidFill>
          <a:ln w="38100">
            <a:solidFill>
              <a:srgbClr val="C0C0C0"/>
            </a:solidFill>
            <a:miter lim="800000"/>
            <a:headEnd/>
            <a:tailEnd/>
          </a:ln>
        </p:spPr>
        <p:txBody>
          <a:bodyPr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22540" name="Text Box 138"/>
          <p:cNvSpPr txBox="1">
            <a:spLocks noChangeArrowheads="1"/>
          </p:cNvSpPr>
          <p:nvPr/>
        </p:nvSpPr>
        <p:spPr bwMode="auto">
          <a:xfrm>
            <a:off x="4914900" y="5619751"/>
            <a:ext cx="2383254" cy="3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000" dirty="0">
                <a:solidFill>
                  <a:srgbClr val="FFFFFF"/>
                </a:solidFill>
              </a:rPr>
              <a:t>Non-802.11 Attacks</a:t>
            </a:r>
          </a:p>
        </p:txBody>
      </p:sp>
      <p:sp>
        <p:nvSpPr>
          <p:cNvPr id="22541" name="Rectangle 140"/>
          <p:cNvSpPr>
            <a:spLocks noChangeArrowheads="1"/>
          </p:cNvSpPr>
          <p:nvPr/>
        </p:nvSpPr>
        <p:spPr bwMode="auto">
          <a:xfrm>
            <a:off x="2874963" y="6161089"/>
            <a:ext cx="1637409" cy="51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20000"/>
              </a:spcAft>
              <a:buClr>
                <a:srgbClr val="0183B7"/>
              </a:buClr>
              <a:buSzPct val="100000"/>
            </a:pPr>
            <a:r>
              <a:rPr lang="en-US" altLang="en-US" sz="1400" b="1" dirty="0">
                <a:solidFill>
                  <a:srgbClr val="000000"/>
                </a:solidFill>
              </a:rPr>
              <a:t>Backdoor access</a:t>
            </a:r>
            <a:br>
              <a:rPr lang="en-US" altLang="en-US" sz="1400" b="1" dirty="0">
                <a:solidFill>
                  <a:srgbClr val="000000"/>
                </a:solidFill>
              </a:rPr>
            </a:br>
            <a:endParaRPr lang="en-US" altLang="en-US" sz="1400" b="1" dirty="0">
              <a:solidFill>
                <a:srgbClr val="000000"/>
              </a:solidFill>
            </a:endParaRPr>
          </a:p>
        </p:txBody>
      </p:sp>
      <p:pic>
        <p:nvPicPr>
          <p:cNvPr id="22542" name="Picture 149" descr="Netgear AP"/>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4087" y="6108700"/>
            <a:ext cx="577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Text Box 150"/>
          <p:cNvSpPr txBox="1">
            <a:spLocks noChangeArrowheads="1"/>
          </p:cNvSpPr>
          <p:nvPr/>
        </p:nvSpPr>
        <p:spPr bwMode="auto">
          <a:xfrm>
            <a:off x="1920875" y="6521450"/>
            <a:ext cx="1344060"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200" dirty="0">
                <a:solidFill>
                  <a:srgbClr val="000000"/>
                </a:solidFill>
              </a:rPr>
              <a:t>BLUETOOTH AP</a:t>
            </a:r>
          </a:p>
        </p:txBody>
      </p:sp>
      <p:pic>
        <p:nvPicPr>
          <p:cNvPr id="22544" name="Picture 152"/>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9668669" y="6139657"/>
            <a:ext cx="4619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5" name="Text Box 153"/>
          <p:cNvSpPr txBox="1">
            <a:spLocks noChangeArrowheads="1"/>
          </p:cNvSpPr>
          <p:nvPr/>
        </p:nvSpPr>
        <p:spPr bwMode="auto">
          <a:xfrm>
            <a:off x="9571037" y="6521450"/>
            <a:ext cx="702858"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200" dirty="0">
                <a:solidFill>
                  <a:srgbClr val="000000"/>
                </a:solidFill>
              </a:rPr>
              <a:t>RADAR</a:t>
            </a:r>
          </a:p>
        </p:txBody>
      </p:sp>
      <p:grpSp>
        <p:nvGrpSpPr>
          <p:cNvPr id="22546" name="Group 154"/>
          <p:cNvGrpSpPr>
            <a:grpSpLocks/>
          </p:cNvGrpSpPr>
          <p:nvPr/>
        </p:nvGrpSpPr>
        <p:grpSpPr bwMode="auto">
          <a:xfrm>
            <a:off x="8445500" y="6084888"/>
            <a:ext cx="685800" cy="501650"/>
            <a:chOff x="4416" y="2543"/>
            <a:chExt cx="576" cy="481"/>
          </a:xfrm>
        </p:grpSpPr>
        <p:pic>
          <p:nvPicPr>
            <p:cNvPr id="22591" name="Picture 155" descr="1240_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 y="2555"/>
              <a:ext cx="576"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92" name="AutoShape 156"/>
            <p:cNvSpPr>
              <a:spLocks noChangeArrowheads="1"/>
            </p:cNvSpPr>
            <p:nvPr/>
          </p:nvSpPr>
          <p:spPr bwMode="auto">
            <a:xfrm rot="4766648">
              <a:off x="4728" y="2572"/>
              <a:ext cx="240" cy="192"/>
            </a:xfrm>
            <a:prstGeom prst="lightningBol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22593" name="AutoShape 157"/>
            <p:cNvSpPr>
              <a:spLocks noChangeArrowheads="1"/>
            </p:cNvSpPr>
            <p:nvPr/>
          </p:nvSpPr>
          <p:spPr bwMode="auto">
            <a:xfrm rot="4196532">
              <a:off x="4531" y="2572"/>
              <a:ext cx="249" cy="191"/>
            </a:xfrm>
            <a:prstGeom prst="lightningBol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grpSp>
      <p:sp>
        <p:nvSpPr>
          <p:cNvPr id="22547" name="Text Box 158"/>
          <p:cNvSpPr txBox="1">
            <a:spLocks noChangeArrowheads="1"/>
          </p:cNvSpPr>
          <p:nvPr/>
        </p:nvSpPr>
        <p:spPr bwMode="auto">
          <a:xfrm>
            <a:off x="8274051" y="6521450"/>
            <a:ext cx="1174141"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200" dirty="0">
                <a:solidFill>
                  <a:srgbClr val="000000"/>
                </a:solidFill>
              </a:rPr>
              <a:t>RF-JAMMERS</a:t>
            </a:r>
          </a:p>
        </p:txBody>
      </p:sp>
      <p:sp>
        <p:nvSpPr>
          <p:cNvPr id="22548" name="Text Box 159"/>
          <p:cNvSpPr txBox="1">
            <a:spLocks noChangeArrowheads="1"/>
          </p:cNvSpPr>
          <p:nvPr/>
        </p:nvSpPr>
        <p:spPr bwMode="auto">
          <a:xfrm>
            <a:off x="7043737" y="6521450"/>
            <a:ext cx="1104058"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200" dirty="0">
                <a:solidFill>
                  <a:srgbClr val="000000"/>
                </a:solidFill>
              </a:rPr>
              <a:t>BLUETOOTH</a:t>
            </a:r>
          </a:p>
        </p:txBody>
      </p:sp>
      <p:sp>
        <p:nvSpPr>
          <p:cNvPr id="22549" name="Text Box 160"/>
          <p:cNvSpPr txBox="1">
            <a:spLocks noChangeArrowheads="1"/>
          </p:cNvSpPr>
          <p:nvPr/>
        </p:nvSpPr>
        <p:spPr bwMode="auto">
          <a:xfrm>
            <a:off x="5789613" y="6521450"/>
            <a:ext cx="1115343"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200" dirty="0">
                <a:solidFill>
                  <a:srgbClr val="000000"/>
                </a:solidFill>
              </a:rPr>
              <a:t>MICROWAVE</a:t>
            </a:r>
          </a:p>
        </p:txBody>
      </p:sp>
      <p:pic>
        <p:nvPicPr>
          <p:cNvPr id="22550" name="Picture 16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1251" y="6086476"/>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16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2013" y="6065838"/>
            <a:ext cx="682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2" name="Rectangle 163"/>
          <p:cNvSpPr>
            <a:spLocks noChangeArrowheads="1"/>
          </p:cNvSpPr>
          <p:nvPr/>
        </p:nvSpPr>
        <p:spPr bwMode="auto">
          <a:xfrm>
            <a:off x="4075113" y="6226176"/>
            <a:ext cx="1727177" cy="51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20000"/>
              </a:spcAft>
              <a:buClr>
                <a:srgbClr val="0183B7"/>
              </a:buClr>
              <a:buSzPct val="100000"/>
            </a:pPr>
            <a:r>
              <a:rPr lang="en-US" altLang="en-US" sz="1400" b="1" dirty="0">
                <a:solidFill>
                  <a:srgbClr val="000000"/>
                </a:solidFill>
              </a:rPr>
              <a:t/>
            </a:r>
            <a:br>
              <a:rPr lang="en-US" altLang="en-US" sz="1400" b="1" dirty="0">
                <a:solidFill>
                  <a:srgbClr val="000000"/>
                </a:solidFill>
              </a:rPr>
            </a:br>
            <a:r>
              <a:rPr lang="en-US" altLang="en-US" sz="1400" b="1" dirty="0">
                <a:solidFill>
                  <a:srgbClr val="000000"/>
                </a:solidFill>
              </a:rPr>
              <a:t>Service disruption</a:t>
            </a:r>
          </a:p>
        </p:txBody>
      </p:sp>
      <p:grpSp>
        <p:nvGrpSpPr>
          <p:cNvPr id="22553" name="Group 164"/>
          <p:cNvGrpSpPr>
            <a:grpSpLocks/>
          </p:cNvGrpSpPr>
          <p:nvPr/>
        </p:nvGrpSpPr>
        <p:grpSpPr bwMode="auto">
          <a:xfrm>
            <a:off x="1692275" y="1704977"/>
            <a:ext cx="2916238" cy="1782763"/>
            <a:chOff x="203" y="2473"/>
            <a:chExt cx="1837" cy="1123"/>
          </a:xfrm>
        </p:grpSpPr>
        <p:grpSp>
          <p:nvGrpSpPr>
            <p:cNvPr id="22577" name="Group 165"/>
            <p:cNvGrpSpPr>
              <a:grpSpLocks/>
            </p:cNvGrpSpPr>
            <p:nvPr/>
          </p:nvGrpSpPr>
          <p:grpSpPr bwMode="auto">
            <a:xfrm>
              <a:off x="239" y="2473"/>
              <a:ext cx="1722" cy="844"/>
              <a:chOff x="479" y="1445"/>
              <a:chExt cx="1238" cy="707"/>
            </a:xfrm>
          </p:grpSpPr>
          <p:sp>
            <p:nvSpPr>
              <p:cNvPr id="22589" name="Rectangle 166"/>
              <p:cNvSpPr>
                <a:spLocks noChangeArrowheads="1"/>
              </p:cNvSpPr>
              <p:nvPr/>
            </p:nvSpPr>
            <p:spPr bwMode="auto">
              <a:xfrm>
                <a:off x="479" y="1913"/>
                <a:ext cx="1238" cy="239"/>
              </a:xfrm>
              <a:prstGeom prst="rect">
                <a:avLst/>
              </a:prstGeom>
              <a:noFill/>
              <a:ln w="38100">
                <a:solidFill>
                  <a:srgbClr val="F0C566"/>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22590" name="Rectangle 167"/>
              <p:cNvSpPr>
                <a:spLocks noChangeArrowheads="1"/>
              </p:cNvSpPr>
              <p:nvPr/>
            </p:nvSpPr>
            <p:spPr bwMode="auto">
              <a:xfrm>
                <a:off x="479" y="1445"/>
                <a:ext cx="1238" cy="239"/>
              </a:xfrm>
              <a:prstGeom prst="rect">
                <a:avLst/>
              </a:prstGeom>
              <a:solidFill>
                <a:srgbClr val="D28700"/>
              </a:solidFill>
              <a:ln w="38100">
                <a:solidFill>
                  <a:srgbClr val="F0C566"/>
                </a:solidFill>
                <a:miter lim="800000"/>
                <a:headEnd/>
                <a:tailEnd/>
              </a:ln>
            </p:spPr>
            <p:txBody>
              <a:bodyPr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grpSp>
        <p:sp>
          <p:nvSpPr>
            <p:cNvPr id="22578" name="Text Box 168"/>
            <p:cNvSpPr txBox="1">
              <a:spLocks noChangeArrowheads="1"/>
            </p:cNvSpPr>
            <p:nvPr/>
          </p:nvSpPr>
          <p:spPr bwMode="auto">
            <a:xfrm>
              <a:off x="215" y="2513"/>
              <a:ext cx="179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000" dirty="0">
                  <a:solidFill>
                    <a:srgbClr val="FFFFFF"/>
                  </a:solidFill>
                </a:rPr>
                <a:t>Ad-hoc Wireless Bridge</a:t>
              </a:r>
            </a:p>
          </p:txBody>
        </p:sp>
        <p:pic>
          <p:nvPicPr>
            <p:cNvPr id="22579" name="Picture 169" descr="Androgynous Pers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 y="2914"/>
              <a:ext cx="423"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80" name="Rectangle 170"/>
            <p:cNvSpPr>
              <a:spLocks noChangeArrowheads="1"/>
            </p:cNvSpPr>
            <p:nvPr/>
          </p:nvSpPr>
          <p:spPr bwMode="auto">
            <a:xfrm>
              <a:off x="203" y="3408"/>
              <a:ext cx="183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20000"/>
                </a:spcAft>
                <a:buClr>
                  <a:srgbClr val="0183B7"/>
                </a:buClr>
                <a:buSzPct val="100000"/>
              </a:pPr>
              <a:r>
                <a:rPr lang="en-US" altLang="en-US" sz="1400" b="1" dirty="0">
                  <a:solidFill>
                    <a:srgbClr val="000000"/>
                  </a:solidFill>
                </a:rPr>
                <a:t>Client-to-client backdoor access</a:t>
              </a:r>
            </a:p>
          </p:txBody>
        </p:sp>
        <p:grpSp>
          <p:nvGrpSpPr>
            <p:cNvPr id="22581" name="Group 171"/>
            <p:cNvGrpSpPr>
              <a:grpSpLocks/>
            </p:cNvGrpSpPr>
            <p:nvPr/>
          </p:nvGrpSpPr>
          <p:grpSpPr bwMode="auto">
            <a:xfrm>
              <a:off x="1271" y="2963"/>
              <a:ext cx="490" cy="409"/>
              <a:chOff x="1584" y="2592"/>
              <a:chExt cx="480" cy="401"/>
            </a:xfrm>
          </p:grpSpPr>
          <p:pic>
            <p:nvPicPr>
              <p:cNvPr id="22587" name="Picture 172"/>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 y="2592"/>
                <a:ext cx="26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8" name="Picture 173" descr="lapto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4" y="2669"/>
                <a:ext cx="349"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82" name="Line 174"/>
            <p:cNvSpPr>
              <a:spLocks noChangeShapeType="1"/>
            </p:cNvSpPr>
            <p:nvPr/>
          </p:nvSpPr>
          <p:spPr bwMode="auto">
            <a:xfrm rot="12915634" flipV="1">
              <a:off x="781" y="3110"/>
              <a:ext cx="588" cy="195"/>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22583" name="Line 175"/>
            <p:cNvSpPr>
              <a:spLocks noChangeShapeType="1"/>
            </p:cNvSpPr>
            <p:nvPr/>
          </p:nvSpPr>
          <p:spPr bwMode="auto">
            <a:xfrm>
              <a:off x="243" y="2865"/>
              <a:ext cx="7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22584" name="Line 176"/>
            <p:cNvSpPr>
              <a:spLocks noChangeShapeType="1"/>
            </p:cNvSpPr>
            <p:nvPr/>
          </p:nvSpPr>
          <p:spPr bwMode="auto">
            <a:xfrm>
              <a:off x="830" y="2865"/>
              <a:ext cx="0" cy="2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22585" name="Line 177"/>
            <p:cNvSpPr>
              <a:spLocks noChangeShapeType="1"/>
            </p:cNvSpPr>
            <p:nvPr/>
          </p:nvSpPr>
          <p:spPr bwMode="auto">
            <a:xfrm flipH="1">
              <a:off x="781" y="3061"/>
              <a:ext cx="4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22586" name="Text Box 178"/>
            <p:cNvSpPr txBox="1">
              <a:spLocks noChangeArrowheads="1"/>
            </p:cNvSpPr>
            <p:nvPr/>
          </p:nvSpPr>
          <p:spPr bwMode="auto">
            <a:xfrm>
              <a:off x="1296" y="2769"/>
              <a:ext cx="507"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200" dirty="0">
                  <a:solidFill>
                    <a:srgbClr val="000000"/>
                  </a:solidFill>
                </a:rPr>
                <a:t>HACKER</a:t>
              </a:r>
            </a:p>
          </p:txBody>
        </p:sp>
      </p:grpSp>
      <p:grpSp>
        <p:nvGrpSpPr>
          <p:cNvPr id="22554" name="Group 179"/>
          <p:cNvGrpSpPr>
            <a:grpSpLocks/>
          </p:cNvGrpSpPr>
          <p:nvPr/>
        </p:nvGrpSpPr>
        <p:grpSpPr bwMode="auto">
          <a:xfrm>
            <a:off x="1754187" y="3673475"/>
            <a:ext cx="2732088" cy="1811338"/>
            <a:chOff x="251" y="1082"/>
            <a:chExt cx="1721" cy="1141"/>
          </a:xfrm>
        </p:grpSpPr>
        <p:grpSp>
          <p:nvGrpSpPr>
            <p:cNvPr id="22555" name="Group 180"/>
            <p:cNvGrpSpPr>
              <a:grpSpLocks/>
            </p:cNvGrpSpPr>
            <p:nvPr/>
          </p:nvGrpSpPr>
          <p:grpSpPr bwMode="auto">
            <a:xfrm>
              <a:off x="251" y="1082"/>
              <a:ext cx="1721" cy="844"/>
              <a:chOff x="479" y="1445"/>
              <a:chExt cx="1238" cy="707"/>
            </a:xfrm>
          </p:grpSpPr>
          <p:sp>
            <p:nvSpPr>
              <p:cNvPr id="22575" name="Rectangle 181"/>
              <p:cNvSpPr>
                <a:spLocks noChangeArrowheads="1"/>
              </p:cNvSpPr>
              <p:nvPr/>
            </p:nvSpPr>
            <p:spPr bwMode="auto">
              <a:xfrm>
                <a:off x="479" y="1913"/>
                <a:ext cx="1238" cy="239"/>
              </a:xfrm>
              <a:prstGeom prst="rect">
                <a:avLst/>
              </a:prstGeom>
              <a:noFill/>
              <a:ln w="38100">
                <a:solidFill>
                  <a:srgbClr val="3E8DC5"/>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22576" name="Rectangle 182"/>
              <p:cNvSpPr>
                <a:spLocks noChangeArrowheads="1"/>
              </p:cNvSpPr>
              <p:nvPr/>
            </p:nvSpPr>
            <p:spPr bwMode="auto">
              <a:xfrm>
                <a:off x="479" y="1445"/>
                <a:ext cx="1238" cy="239"/>
              </a:xfrm>
              <a:prstGeom prst="rect">
                <a:avLst/>
              </a:prstGeom>
              <a:solidFill>
                <a:srgbClr val="015F85"/>
              </a:solidFill>
              <a:ln w="38100">
                <a:solidFill>
                  <a:srgbClr val="3E8DC5"/>
                </a:solidFill>
                <a:miter lim="800000"/>
                <a:headEnd/>
                <a:tailEnd/>
              </a:ln>
            </p:spPr>
            <p:txBody>
              <a:bodyPr lIns="82124" tIns="41061" rIns="82124" bIns="41061"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grpSp>
        <p:sp>
          <p:nvSpPr>
            <p:cNvPr id="22556" name="Text Box 183"/>
            <p:cNvSpPr txBox="1">
              <a:spLocks noChangeArrowheads="1"/>
            </p:cNvSpPr>
            <p:nvPr/>
          </p:nvSpPr>
          <p:spPr bwMode="auto">
            <a:xfrm>
              <a:off x="278" y="1130"/>
              <a:ext cx="1631"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000" dirty="0">
                  <a:solidFill>
                    <a:srgbClr val="FFFFFF"/>
                  </a:solidFill>
                </a:rPr>
                <a:t>Rogue Access Points</a:t>
              </a:r>
            </a:p>
          </p:txBody>
        </p:sp>
        <p:sp>
          <p:nvSpPr>
            <p:cNvPr id="22557" name="Rectangle 184"/>
            <p:cNvSpPr>
              <a:spLocks noChangeArrowheads="1"/>
            </p:cNvSpPr>
            <p:nvPr/>
          </p:nvSpPr>
          <p:spPr bwMode="auto">
            <a:xfrm>
              <a:off x="348" y="2035"/>
              <a:ext cx="149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20000"/>
                </a:spcAft>
                <a:buClr>
                  <a:srgbClr val="0183B7"/>
                </a:buClr>
                <a:buSzPct val="100000"/>
              </a:pPr>
              <a:r>
                <a:rPr lang="en-US" altLang="en-US" sz="1400" b="1" dirty="0">
                  <a:solidFill>
                    <a:srgbClr val="000000"/>
                  </a:solidFill>
                </a:rPr>
                <a:t>Backdoor network access</a:t>
              </a:r>
            </a:p>
          </p:txBody>
        </p:sp>
        <p:sp>
          <p:nvSpPr>
            <p:cNvPr id="22558" name="Text Box 185"/>
            <p:cNvSpPr txBox="1">
              <a:spLocks noChangeArrowheads="1"/>
            </p:cNvSpPr>
            <p:nvPr/>
          </p:nvSpPr>
          <p:spPr bwMode="auto">
            <a:xfrm>
              <a:off x="1462" y="1428"/>
              <a:ext cx="507"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200" dirty="0">
                  <a:solidFill>
                    <a:srgbClr val="000000"/>
                  </a:solidFill>
                </a:rPr>
                <a:t>HACKER</a:t>
              </a:r>
            </a:p>
          </p:txBody>
        </p:sp>
        <p:grpSp>
          <p:nvGrpSpPr>
            <p:cNvPr id="22559" name="Group 186"/>
            <p:cNvGrpSpPr>
              <a:grpSpLocks/>
            </p:cNvGrpSpPr>
            <p:nvPr/>
          </p:nvGrpSpPr>
          <p:grpSpPr bwMode="auto">
            <a:xfrm>
              <a:off x="743" y="1491"/>
              <a:ext cx="729" cy="526"/>
              <a:chOff x="1104" y="1296"/>
              <a:chExt cx="768" cy="642"/>
            </a:xfrm>
          </p:grpSpPr>
          <p:sp>
            <p:nvSpPr>
              <p:cNvPr id="22568" name="Freeform 187"/>
              <p:cNvSpPr>
                <a:spLocks/>
              </p:cNvSpPr>
              <p:nvPr/>
            </p:nvSpPr>
            <p:spPr bwMode="auto">
              <a:xfrm rot="-146199">
                <a:off x="1104" y="1296"/>
                <a:ext cx="768" cy="642"/>
              </a:xfrm>
              <a:custGeom>
                <a:avLst/>
                <a:gdLst>
                  <a:gd name="T0" fmla="*/ 10 w 1514"/>
                  <a:gd name="T1" fmla="*/ 414 h 694"/>
                  <a:gd name="T2" fmla="*/ 15 w 1514"/>
                  <a:gd name="T3" fmla="*/ 448 h 694"/>
                  <a:gd name="T4" fmla="*/ 25 w 1514"/>
                  <a:gd name="T5" fmla="*/ 465 h 694"/>
                  <a:gd name="T6" fmla="*/ 29 w 1514"/>
                  <a:gd name="T7" fmla="*/ 469 h 694"/>
                  <a:gd name="T8" fmla="*/ 32 w 1514"/>
                  <a:gd name="T9" fmla="*/ 467 h 694"/>
                  <a:gd name="T10" fmla="*/ 38 w 1514"/>
                  <a:gd name="T11" fmla="*/ 451 h 694"/>
                  <a:gd name="T12" fmla="*/ 44 w 1514"/>
                  <a:gd name="T13" fmla="*/ 377 h 694"/>
                  <a:gd name="T14" fmla="*/ 51 w 1514"/>
                  <a:gd name="T15" fmla="*/ 228 h 694"/>
                  <a:gd name="T16" fmla="*/ 47 w 1514"/>
                  <a:gd name="T17" fmla="*/ 103 h 694"/>
                  <a:gd name="T18" fmla="*/ 42 w 1514"/>
                  <a:gd name="T19" fmla="*/ 52 h 694"/>
                  <a:gd name="T20" fmla="*/ 37 w 1514"/>
                  <a:gd name="T21" fmla="*/ 20 h 694"/>
                  <a:gd name="T22" fmla="*/ 29 w 1514"/>
                  <a:gd name="T23" fmla="*/ 8 h 694"/>
                  <a:gd name="T24" fmla="*/ 16 w 1514"/>
                  <a:gd name="T25" fmla="*/ 0 h 694"/>
                  <a:gd name="T26" fmla="*/ 8 w 1514"/>
                  <a:gd name="T27" fmla="*/ 23 h 694"/>
                  <a:gd name="T28" fmla="*/ 3 w 1514"/>
                  <a:gd name="T29" fmla="*/ 97 h 694"/>
                  <a:gd name="T30" fmla="*/ 1 w 1514"/>
                  <a:gd name="T31" fmla="*/ 154 h 694"/>
                  <a:gd name="T32" fmla="*/ 2 w 1514"/>
                  <a:gd name="T33" fmla="*/ 266 h 694"/>
                  <a:gd name="T34" fmla="*/ 4 w 1514"/>
                  <a:gd name="T35" fmla="*/ 333 h 694"/>
                  <a:gd name="T36" fmla="*/ 10 w 1514"/>
                  <a:gd name="T37" fmla="*/ 414 h 6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14"/>
                  <a:gd name="T58" fmla="*/ 0 h 694"/>
                  <a:gd name="T59" fmla="*/ 1514 w 1514"/>
                  <a:gd name="T60" fmla="*/ 694 h 6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14" h="694">
                    <a:moveTo>
                      <a:pt x="305" y="611"/>
                    </a:moveTo>
                    <a:cubicBezTo>
                      <a:pt x="389" y="654"/>
                      <a:pt x="400" y="648"/>
                      <a:pt x="444" y="661"/>
                    </a:cubicBezTo>
                    <a:cubicBezTo>
                      <a:pt x="547" y="669"/>
                      <a:pt x="650" y="680"/>
                      <a:pt x="753" y="688"/>
                    </a:cubicBezTo>
                    <a:cubicBezTo>
                      <a:pt x="788" y="691"/>
                      <a:pt x="823" y="692"/>
                      <a:pt x="858" y="692"/>
                    </a:cubicBezTo>
                    <a:cubicBezTo>
                      <a:pt x="892" y="694"/>
                      <a:pt x="962" y="690"/>
                      <a:pt x="962" y="690"/>
                    </a:cubicBezTo>
                    <a:cubicBezTo>
                      <a:pt x="1013" y="680"/>
                      <a:pt x="1063" y="675"/>
                      <a:pt x="1114" y="665"/>
                    </a:cubicBezTo>
                    <a:cubicBezTo>
                      <a:pt x="1179" y="634"/>
                      <a:pt x="1251" y="614"/>
                      <a:pt x="1309" y="558"/>
                    </a:cubicBezTo>
                    <a:cubicBezTo>
                      <a:pt x="1366" y="502"/>
                      <a:pt x="1504" y="481"/>
                      <a:pt x="1509" y="336"/>
                    </a:cubicBezTo>
                    <a:cubicBezTo>
                      <a:pt x="1514" y="190"/>
                      <a:pt x="1428" y="180"/>
                      <a:pt x="1395" y="152"/>
                    </a:cubicBezTo>
                    <a:cubicBezTo>
                      <a:pt x="1362" y="125"/>
                      <a:pt x="1276" y="89"/>
                      <a:pt x="1260" y="77"/>
                    </a:cubicBezTo>
                    <a:cubicBezTo>
                      <a:pt x="1241" y="63"/>
                      <a:pt x="1121" y="42"/>
                      <a:pt x="1101" y="30"/>
                    </a:cubicBezTo>
                    <a:cubicBezTo>
                      <a:pt x="948" y="1"/>
                      <a:pt x="958" y="28"/>
                      <a:pt x="858" y="13"/>
                    </a:cubicBezTo>
                    <a:cubicBezTo>
                      <a:pt x="738" y="10"/>
                      <a:pt x="616" y="1"/>
                      <a:pt x="495" y="0"/>
                    </a:cubicBezTo>
                    <a:cubicBezTo>
                      <a:pt x="392" y="3"/>
                      <a:pt x="308" y="9"/>
                      <a:pt x="238" y="34"/>
                    </a:cubicBezTo>
                    <a:cubicBezTo>
                      <a:pt x="168" y="58"/>
                      <a:pt x="113" y="90"/>
                      <a:pt x="78" y="143"/>
                    </a:cubicBezTo>
                    <a:cubicBezTo>
                      <a:pt x="58" y="172"/>
                      <a:pt x="28" y="144"/>
                      <a:pt x="15" y="229"/>
                    </a:cubicBezTo>
                    <a:cubicBezTo>
                      <a:pt x="0" y="314"/>
                      <a:pt x="35" y="359"/>
                      <a:pt x="50" y="392"/>
                    </a:cubicBezTo>
                    <a:cubicBezTo>
                      <a:pt x="66" y="424"/>
                      <a:pt x="92" y="476"/>
                      <a:pt x="127" y="492"/>
                    </a:cubicBezTo>
                    <a:cubicBezTo>
                      <a:pt x="173" y="528"/>
                      <a:pt x="221" y="566"/>
                      <a:pt x="305" y="611"/>
                    </a:cubicBezTo>
                    <a:close/>
                  </a:path>
                </a:pathLst>
              </a:custGeom>
              <a:solidFill>
                <a:srgbClr val="FFD47D">
                  <a:alpha val="39999"/>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grpSp>
            <p:nvGrpSpPr>
              <p:cNvPr id="22569" name="Group 188"/>
              <p:cNvGrpSpPr>
                <a:grpSpLocks/>
              </p:cNvGrpSpPr>
              <p:nvPr/>
            </p:nvGrpSpPr>
            <p:grpSpPr bwMode="auto">
              <a:xfrm>
                <a:off x="1152" y="1344"/>
                <a:ext cx="646" cy="533"/>
                <a:chOff x="1108" y="1334"/>
                <a:chExt cx="646" cy="533"/>
              </a:xfrm>
            </p:grpSpPr>
            <p:sp>
              <p:nvSpPr>
                <p:cNvPr id="22570" name="Freeform 189"/>
                <p:cNvSpPr>
                  <a:spLocks/>
                </p:cNvSpPr>
                <p:nvPr/>
              </p:nvSpPr>
              <p:spPr bwMode="auto">
                <a:xfrm rot="-146199">
                  <a:off x="1108" y="1334"/>
                  <a:ext cx="646" cy="533"/>
                </a:xfrm>
                <a:custGeom>
                  <a:avLst/>
                  <a:gdLst>
                    <a:gd name="T0" fmla="*/ 9 w 1274"/>
                    <a:gd name="T1" fmla="*/ 347 h 575"/>
                    <a:gd name="T2" fmla="*/ 13 w 1274"/>
                    <a:gd name="T3" fmla="*/ 374 h 575"/>
                    <a:gd name="T4" fmla="*/ 21 w 1274"/>
                    <a:gd name="T5" fmla="*/ 390 h 575"/>
                    <a:gd name="T6" fmla="*/ 24 w 1274"/>
                    <a:gd name="T7" fmla="*/ 393 h 575"/>
                    <a:gd name="T8" fmla="*/ 27 w 1274"/>
                    <a:gd name="T9" fmla="*/ 391 h 575"/>
                    <a:gd name="T10" fmla="*/ 31 w 1274"/>
                    <a:gd name="T11" fmla="*/ 377 h 575"/>
                    <a:gd name="T12" fmla="*/ 38 w 1274"/>
                    <a:gd name="T13" fmla="*/ 322 h 575"/>
                    <a:gd name="T14" fmla="*/ 43 w 1274"/>
                    <a:gd name="T15" fmla="*/ 192 h 575"/>
                    <a:gd name="T16" fmla="*/ 40 w 1274"/>
                    <a:gd name="T17" fmla="*/ 88 h 575"/>
                    <a:gd name="T18" fmla="*/ 35 w 1274"/>
                    <a:gd name="T19" fmla="*/ 44 h 575"/>
                    <a:gd name="T20" fmla="*/ 31 w 1274"/>
                    <a:gd name="T21" fmla="*/ 18 h 575"/>
                    <a:gd name="T22" fmla="*/ 24 w 1274"/>
                    <a:gd name="T23" fmla="*/ 6 h 575"/>
                    <a:gd name="T24" fmla="*/ 14 w 1274"/>
                    <a:gd name="T25" fmla="*/ 0 h 575"/>
                    <a:gd name="T26" fmla="*/ 7 w 1274"/>
                    <a:gd name="T27" fmla="*/ 19 h 575"/>
                    <a:gd name="T28" fmla="*/ 3 w 1274"/>
                    <a:gd name="T29" fmla="*/ 81 h 575"/>
                    <a:gd name="T30" fmla="*/ 1 w 1274"/>
                    <a:gd name="T31" fmla="*/ 129 h 575"/>
                    <a:gd name="T32" fmla="*/ 2 w 1274"/>
                    <a:gd name="T33" fmla="*/ 221 h 575"/>
                    <a:gd name="T34" fmla="*/ 4 w 1274"/>
                    <a:gd name="T35" fmla="*/ 278 h 575"/>
                    <a:gd name="T36" fmla="*/ 9 w 1274"/>
                    <a:gd name="T37" fmla="*/ 347 h 5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4"/>
                    <a:gd name="T58" fmla="*/ 0 h 575"/>
                    <a:gd name="T59" fmla="*/ 1274 w 1274"/>
                    <a:gd name="T60" fmla="*/ 575 h 5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4" h="575">
                      <a:moveTo>
                        <a:pt x="257" y="506"/>
                      </a:moveTo>
                      <a:cubicBezTo>
                        <a:pt x="328" y="542"/>
                        <a:pt x="337" y="536"/>
                        <a:pt x="373" y="547"/>
                      </a:cubicBezTo>
                      <a:cubicBezTo>
                        <a:pt x="461" y="554"/>
                        <a:pt x="548" y="563"/>
                        <a:pt x="634" y="571"/>
                      </a:cubicBezTo>
                      <a:cubicBezTo>
                        <a:pt x="663" y="572"/>
                        <a:pt x="692" y="573"/>
                        <a:pt x="722" y="574"/>
                      </a:cubicBezTo>
                      <a:cubicBezTo>
                        <a:pt x="750" y="575"/>
                        <a:pt x="809" y="572"/>
                        <a:pt x="809" y="572"/>
                      </a:cubicBezTo>
                      <a:cubicBezTo>
                        <a:pt x="852" y="564"/>
                        <a:pt x="895" y="560"/>
                        <a:pt x="938" y="551"/>
                      </a:cubicBezTo>
                      <a:cubicBezTo>
                        <a:pt x="992" y="525"/>
                        <a:pt x="1065" y="516"/>
                        <a:pt x="1114" y="470"/>
                      </a:cubicBezTo>
                      <a:cubicBezTo>
                        <a:pt x="1162" y="424"/>
                        <a:pt x="1266" y="400"/>
                        <a:pt x="1270" y="280"/>
                      </a:cubicBezTo>
                      <a:cubicBezTo>
                        <a:pt x="1274" y="159"/>
                        <a:pt x="1201" y="151"/>
                        <a:pt x="1174" y="128"/>
                      </a:cubicBezTo>
                      <a:cubicBezTo>
                        <a:pt x="1145" y="105"/>
                        <a:pt x="1074" y="76"/>
                        <a:pt x="1059" y="65"/>
                      </a:cubicBezTo>
                      <a:cubicBezTo>
                        <a:pt x="1043" y="54"/>
                        <a:pt x="943" y="36"/>
                        <a:pt x="926" y="26"/>
                      </a:cubicBezTo>
                      <a:cubicBezTo>
                        <a:pt x="797" y="2"/>
                        <a:pt x="806" y="25"/>
                        <a:pt x="722" y="11"/>
                      </a:cubicBezTo>
                      <a:cubicBezTo>
                        <a:pt x="620" y="9"/>
                        <a:pt x="518" y="1"/>
                        <a:pt x="416" y="0"/>
                      </a:cubicBezTo>
                      <a:cubicBezTo>
                        <a:pt x="329" y="2"/>
                        <a:pt x="258" y="9"/>
                        <a:pt x="200" y="28"/>
                      </a:cubicBezTo>
                      <a:cubicBezTo>
                        <a:pt x="141" y="48"/>
                        <a:pt x="95" y="75"/>
                        <a:pt x="65" y="118"/>
                      </a:cubicBezTo>
                      <a:cubicBezTo>
                        <a:pt x="47" y="142"/>
                        <a:pt x="24" y="119"/>
                        <a:pt x="12" y="189"/>
                      </a:cubicBezTo>
                      <a:cubicBezTo>
                        <a:pt x="0" y="259"/>
                        <a:pt x="28" y="297"/>
                        <a:pt x="42" y="323"/>
                      </a:cubicBezTo>
                      <a:cubicBezTo>
                        <a:pt x="55" y="350"/>
                        <a:pt x="77" y="394"/>
                        <a:pt x="107" y="407"/>
                      </a:cubicBezTo>
                      <a:cubicBezTo>
                        <a:pt x="145" y="437"/>
                        <a:pt x="186" y="468"/>
                        <a:pt x="257" y="506"/>
                      </a:cubicBezTo>
                      <a:close/>
                    </a:path>
                  </a:pathLst>
                </a:custGeom>
                <a:solidFill>
                  <a:srgbClr val="FFCC65">
                    <a:alpha val="39999"/>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22571" name="Freeform 190"/>
                <p:cNvSpPr>
                  <a:spLocks/>
                </p:cNvSpPr>
                <p:nvPr/>
              </p:nvSpPr>
              <p:spPr bwMode="auto">
                <a:xfrm rot="-146199">
                  <a:off x="1136" y="1355"/>
                  <a:ext cx="589" cy="462"/>
                </a:xfrm>
                <a:custGeom>
                  <a:avLst/>
                  <a:gdLst>
                    <a:gd name="T0" fmla="*/ 26 w 1161"/>
                    <a:gd name="T1" fmla="*/ 323 h 500"/>
                    <a:gd name="T2" fmla="*/ 29 w 1161"/>
                    <a:gd name="T3" fmla="*/ 314 h 500"/>
                    <a:gd name="T4" fmla="*/ 32 w 1161"/>
                    <a:gd name="T5" fmla="*/ 277 h 500"/>
                    <a:gd name="T6" fmla="*/ 37 w 1161"/>
                    <a:gd name="T7" fmla="*/ 197 h 500"/>
                    <a:gd name="T8" fmla="*/ 38 w 1161"/>
                    <a:gd name="T9" fmla="*/ 125 h 500"/>
                    <a:gd name="T10" fmla="*/ 29 w 1161"/>
                    <a:gd name="T11" fmla="*/ 55 h 500"/>
                    <a:gd name="T12" fmla="*/ 17 w 1161"/>
                    <a:gd name="T13" fmla="*/ 7 h 500"/>
                    <a:gd name="T14" fmla="*/ 12 w 1161"/>
                    <a:gd name="T15" fmla="*/ 7 h 500"/>
                    <a:gd name="T16" fmla="*/ 10 w 1161"/>
                    <a:gd name="T17" fmla="*/ 17 h 500"/>
                    <a:gd name="T18" fmla="*/ 6 w 1161"/>
                    <a:gd name="T19" fmla="*/ 47 h 500"/>
                    <a:gd name="T20" fmla="*/ 3 w 1161"/>
                    <a:gd name="T21" fmla="*/ 88 h 500"/>
                    <a:gd name="T22" fmla="*/ 1 w 1161"/>
                    <a:gd name="T23" fmla="*/ 135 h 500"/>
                    <a:gd name="T24" fmla="*/ 3 w 1161"/>
                    <a:gd name="T25" fmla="*/ 210 h 500"/>
                    <a:gd name="T26" fmla="*/ 6 w 1161"/>
                    <a:gd name="T27" fmla="*/ 276 h 500"/>
                    <a:gd name="T28" fmla="*/ 10 w 1161"/>
                    <a:gd name="T29" fmla="*/ 306 h 500"/>
                    <a:gd name="T30" fmla="*/ 20 w 1161"/>
                    <a:gd name="T31" fmla="*/ 332 h 500"/>
                    <a:gd name="T32" fmla="*/ 26 w 1161"/>
                    <a:gd name="T33" fmla="*/ 323 h 5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1"/>
                    <a:gd name="T52" fmla="*/ 0 h 500"/>
                    <a:gd name="T53" fmla="*/ 1161 w 1161"/>
                    <a:gd name="T54" fmla="*/ 500 h 5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1" h="500">
                      <a:moveTo>
                        <a:pt x="795" y="481"/>
                      </a:moveTo>
                      <a:cubicBezTo>
                        <a:pt x="831" y="477"/>
                        <a:pt x="847" y="478"/>
                        <a:pt x="869" y="466"/>
                      </a:cubicBezTo>
                      <a:cubicBezTo>
                        <a:pt x="890" y="444"/>
                        <a:pt x="949" y="437"/>
                        <a:pt x="963" y="412"/>
                      </a:cubicBezTo>
                      <a:cubicBezTo>
                        <a:pt x="1001" y="383"/>
                        <a:pt x="1068" y="328"/>
                        <a:pt x="1098" y="292"/>
                      </a:cubicBezTo>
                      <a:cubicBezTo>
                        <a:pt x="1128" y="256"/>
                        <a:pt x="1161" y="227"/>
                        <a:pt x="1110" y="185"/>
                      </a:cubicBezTo>
                      <a:cubicBezTo>
                        <a:pt x="1072" y="150"/>
                        <a:pt x="972" y="109"/>
                        <a:pt x="874" y="81"/>
                      </a:cubicBezTo>
                      <a:cubicBezTo>
                        <a:pt x="776" y="52"/>
                        <a:pt x="651" y="44"/>
                        <a:pt x="517" y="12"/>
                      </a:cubicBezTo>
                      <a:cubicBezTo>
                        <a:pt x="441" y="9"/>
                        <a:pt x="422" y="0"/>
                        <a:pt x="365" y="12"/>
                      </a:cubicBezTo>
                      <a:cubicBezTo>
                        <a:pt x="327" y="13"/>
                        <a:pt x="308" y="11"/>
                        <a:pt x="291" y="25"/>
                      </a:cubicBezTo>
                      <a:cubicBezTo>
                        <a:pt x="261" y="43"/>
                        <a:pt x="216" y="52"/>
                        <a:pt x="180" y="69"/>
                      </a:cubicBezTo>
                      <a:cubicBezTo>
                        <a:pt x="163" y="88"/>
                        <a:pt x="102" y="127"/>
                        <a:pt x="69" y="130"/>
                      </a:cubicBezTo>
                      <a:cubicBezTo>
                        <a:pt x="40" y="145"/>
                        <a:pt x="0" y="150"/>
                        <a:pt x="11" y="200"/>
                      </a:cubicBezTo>
                      <a:cubicBezTo>
                        <a:pt x="23" y="249"/>
                        <a:pt x="29" y="278"/>
                        <a:pt x="66" y="312"/>
                      </a:cubicBezTo>
                      <a:cubicBezTo>
                        <a:pt x="89" y="347"/>
                        <a:pt x="133" y="383"/>
                        <a:pt x="168" y="411"/>
                      </a:cubicBezTo>
                      <a:cubicBezTo>
                        <a:pt x="195" y="434"/>
                        <a:pt x="256" y="445"/>
                        <a:pt x="292" y="454"/>
                      </a:cubicBezTo>
                      <a:cubicBezTo>
                        <a:pt x="377" y="493"/>
                        <a:pt x="495" y="488"/>
                        <a:pt x="584" y="494"/>
                      </a:cubicBezTo>
                      <a:cubicBezTo>
                        <a:pt x="668" y="500"/>
                        <a:pt x="747" y="485"/>
                        <a:pt x="795" y="481"/>
                      </a:cubicBezTo>
                      <a:close/>
                    </a:path>
                  </a:pathLst>
                </a:custGeom>
                <a:solidFill>
                  <a:srgbClr val="FF6E01">
                    <a:alpha val="25098"/>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22572" name="Freeform 191"/>
                <p:cNvSpPr>
                  <a:spLocks/>
                </p:cNvSpPr>
                <p:nvPr/>
              </p:nvSpPr>
              <p:spPr bwMode="auto">
                <a:xfrm rot="-146199">
                  <a:off x="1177" y="1398"/>
                  <a:ext cx="490" cy="373"/>
                </a:xfrm>
                <a:custGeom>
                  <a:avLst/>
                  <a:gdLst>
                    <a:gd name="T0" fmla="*/ 22 w 967"/>
                    <a:gd name="T1" fmla="*/ 267 h 402"/>
                    <a:gd name="T2" fmla="*/ 24 w 967"/>
                    <a:gd name="T3" fmla="*/ 259 h 402"/>
                    <a:gd name="T4" fmla="*/ 26 w 967"/>
                    <a:gd name="T5" fmla="*/ 225 h 402"/>
                    <a:gd name="T6" fmla="*/ 28 w 967"/>
                    <a:gd name="T7" fmla="*/ 199 h 402"/>
                    <a:gd name="T8" fmla="*/ 30 w 967"/>
                    <a:gd name="T9" fmla="*/ 163 h 402"/>
                    <a:gd name="T10" fmla="*/ 31 w 967"/>
                    <a:gd name="T11" fmla="*/ 105 h 402"/>
                    <a:gd name="T12" fmla="*/ 24 w 967"/>
                    <a:gd name="T13" fmla="*/ 46 h 402"/>
                    <a:gd name="T14" fmla="*/ 14 w 967"/>
                    <a:gd name="T15" fmla="*/ 6 h 402"/>
                    <a:gd name="T16" fmla="*/ 10 w 967"/>
                    <a:gd name="T17" fmla="*/ 6 h 402"/>
                    <a:gd name="T18" fmla="*/ 8 w 967"/>
                    <a:gd name="T19" fmla="*/ 15 h 402"/>
                    <a:gd name="T20" fmla="*/ 5 w 967"/>
                    <a:gd name="T21" fmla="*/ 54 h 402"/>
                    <a:gd name="T22" fmla="*/ 2 w 967"/>
                    <a:gd name="T23" fmla="*/ 80 h 402"/>
                    <a:gd name="T24" fmla="*/ 0 w 967"/>
                    <a:gd name="T25" fmla="*/ 109 h 402"/>
                    <a:gd name="T26" fmla="*/ 2 w 967"/>
                    <a:gd name="T27" fmla="*/ 161 h 402"/>
                    <a:gd name="T28" fmla="*/ 4 w 967"/>
                    <a:gd name="T29" fmla="*/ 225 h 402"/>
                    <a:gd name="T30" fmla="*/ 8 w 967"/>
                    <a:gd name="T31" fmla="*/ 251 h 402"/>
                    <a:gd name="T32" fmla="*/ 16 w 967"/>
                    <a:gd name="T33" fmla="*/ 274 h 402"/>
                    <a:gd name="T34" fmla="*/ 22 w 967"/>
                    <a:gd name="T35" fmla="*/ 267 h 4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7"/>
                    <a:gd name="T55" fmla="*/ 0 h 402"/>
                    <a:gd name="T56" fmla="*/ 967 w 967"/>
                    <a:gd name="T57" fmla="*/ 402 h 4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7" h="402">
                      <a:moveTo>
                        <a:pt x="655" y="388"/>
                      </a:moveTo>
                      <a:cubicBezTo>
                        <a:pt x="685" y="386"/>
                        <a:pt x="699" y="388"/>
                        <a:pt x="719" y="376"/>
                      </a:cubicBezTo>
                      <a:cubicBezTo>
                        <a:pt x="735" y="360"/>
                        <a:pt x="760" y="348"/>
                        <a:pt x="772" y="328"/>
                      </a:cubicBezTo>
                      <a:cubicBezTo>
                        <a:pt x="786" y="307"/>
                        <a:pt x="815" y="305"/>
                        <a:pt x="836" y="290"/>
                      </a:cubicBezTo>
                      <a:cubicBezTo>
                        <a:pt x="859" y="276"/>
                        <a:pt x="893" y="259"/>
                        <a:pt x="913" y="238"/>
                      </a:cubicBezTo>
                      <a:cubicBezTo>
                        <a:pt x="939" y="211"/>
                        <a:pt x="967" y="188"/>
                        <a:pt x="922" y="152"/>
                      </a:cubicBezTo>
                      <a:cubicBezTo>
                        <a:pt x="892" y="124"/>
                        <a:pt x="817" y="91"/>
                        <a:pt x="733" y="68"/>
                      </a:cubicBezTo>
                      <a:cubicBezTo>
                        <a:pt x="648" y="44"/>
                        <a:pt x="530" y="36"/>
                        <a:pt x="415" y="10"/>
                      </a:cubicBezTo>
                      <a:cubicBezTo>
                        <a:pt x="351" y="7"/>
                        <a:pt x="334" y="0"/>
                        <a:pt x="285" y="9"/>
                      </a:cubicBezTo>
                      <a:cubicBezTo>
                        <a:pt x="253" y="10"/>
                        <a:pt x="237" y="8"/>
                        <a:pt x="222" y="20"/>
                      </a:cubicBezTo>
                      <a:cubicBezTo>
                        <a:pt x="206" y="34"/>
                        <a:pt x="174" y="63"/>
                        <a:pt x="145" y="79"/>
                      </a:cubicBezTo>
                      <a:cubicBezTo>
                        <a:pt x="130" y="95"/>
                        <a:pt x="74" y="116"/>
                        <a:pt x="46" y="116"/>
                      </a:cubicBezTo>
                      <a:cubicBezTo>
                        <a:pt x="20" y="128"/>
                        <a:pt x="12" y="137"/>
                        <a:pt x="0" y="160"/>
                      </a:cubicBezTo>
                      <a:cubicBezTo>
                        <a:pt x="10" y="201"/>
                        <a:pt x="14" y="206"/>
                        <a:pt x="46" y="234"/>
                      </a:cubicBezTo>
                      <a:cubicBezTo>
                        <a:pt x="66" y="262"/>
                        <a:pt x="89" y="306"/>
                        <a:pt x="119" y="328"/>
                      </a:cubicBezTo>
                      <a:cubicBezTo>
                        <a:pt x="143" y="347"/>
                        <a:pt x="194" y="358"/>
                        <a:pt x="225" y="364"/>
                      </a:cubicBezTo>
                      <a:cubicBezTo>
                        <a:pt x="299" y="397"/>
                        <a:pt x="398" y="394"/>
                        <a:pt x="475" y="399"/>
                      </a:cubicBezTo>
                      <a:cubicBezTo>
                        <a:pt x="547" y="402"/>
                        <a:pt x="615" y="392"/>
                        <a:pt x="655" y="388"/>
                      </a:cubicBezTo>
                      <a:close/>
                    </a:path>
                  </a:pathLst>
                </a:custGeom>
                <a:solidFill>
                  <a:srgbClr val="FF8633">
                    <a:alpha val="39999"/>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22573" name="Freeform 192"/>
                <p:cNvSpPr>
                  <a:spLocks/>
                </p:cNvSpPr>
                <p:nvPr/>
              </p:nvSpPr>
              <p:spPr bwMode="auto">
                <a:xfrm rot="-472619">
                  <a:off x="1300" y="1491"/>
                  <a:ext cx="186" cy="171"/>
                </a:xfrm>
                <a:custGeom>
                  <a:avLst/>
                  <a:gdLst>
                    <a:gd name="T0" fmla="*/ 4 w 368"/>
                    <a:gd name="T1" fmla="*/ 7 h 184"/>
                    <a:gd name="T2" fmla="*/ 1 w 368"/>
                    <a:gd name="T3" fmla="*/ 46 h 184"/>
                    <a:gd name="T4" fmla="*/ 2 w 368"/>
                    <a:gd name="T5" fmla="*/ 93 h 184"/>
                    <a:gd name="T6" fmla="*/ 5 w 368"/>
                    <a:gd name="T7" fmla="*/ 116 h 184"/>
                    <a:gd name="T8" fmla="*/ 7 w 368"/>
                    <a:gd name="T9" fmla="*/ 122 h 184"/>
                    <a:gd name="T10" fmla="*/ 8 w 368"/>
                    <a:gd name="T11" fmla="*/ 125 h 184"/>
                    <a:gd name="T12" fmla="*/ 8 w 368"/>
                    <a:gd name="T13" fmla="*/ 128 h 184"/>
                    <a:gd name="T14" fmla="*/ 11 w 368"/>
                    <a:gd name="T15" fmla="*/ 110 h 184"/>
                    <a:gd name="T16" fmla="*/ 12 w 368"/>
                    <a:gd name="T17" fmla="*/ 94 h 184"/>
                    <a:gd name="T18" fmla="*/ 12 w 368"/>
                    <a:gd name="T19" fmla="*/ 86 h 184"/>
                    <a:gd name="T20" fmla="*/ 12 w 368"/>
                    <a:gd name="T21" fmla="*/ 58 h 184"/>
                    <a:gd name="T22" fmla="*/ 8 w 368"/>
                    <a:gd name="T23" fmla="*/ 18 h 184"/>
                    <a:gd name="T24" fmla="*/ 8 w 368"/>
                    <a:gd name="T25" fmla="*/ 13 h 184"/>
                    <a:gd name="T26" fmla="*/ 8 w 368"/>
                    <a:gd name="T27" fmla="*/ 9 h 184"/>
                    <a:gd name="T28" fmla="*/ 6 w 368"/>
                    <a:gd name="T29" fmla="*/ 0 h 184"/>
                    <a:gd name="T30" fmla="*/ 5 w 368"/>
                    <a:gd name="T31" fmla="*/ 2 h 184"/>
                    <a:gd name="T32" fmla="*/ 4 w 368"/>
                    <a:gd name="T33" fmla="*/ 7 h 1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8"/>
                    <a:gd name="T52" fmla="*/ 0 h 184"/>
                    <a:gd name="T53" fmla="*/ 368 w 368"/>
                    <a:gd name="T54" fmla="*/ 184 h 1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8" h="184">
                      <a:moveTo>
                        <a:pt x="116" y="8"/>
                      </a:moveTo>
                      <a:cubicBezTo>
                        <a:pt x="73" y="22"/>
                        <a:pt x="29" y="20"/>
                        <a:pt x="6" y="66"/>
                      </a:cubicBezTo>
                      <a:cubicBezTo>
                        <a:pt x="0" y="94"/>
                        <a:pt x="13" y="119"/>
                        <a:pt x="36" y="134"/>
                      </a:cubicBezTo>
                      <a:cubicBezTo>
                        <a:pt x="50" y="155"/>
                        <a:pt x="107" y="165"/>
                        <a:pt x="132" y="168"/>
                      </a:cubicBezTo>
                      <a:cubicBezTo>
                        <a:pt x="153" y="175"/>
                        <a:pt x="174" y="175"/>
                        <a:pt x="196" y="176"/>
                      </a:cubicBezTo>
                      <a:cubicBezTo>
                        <a:pt x="205" y="177"/>
                        <a:pt x="215" y="179"/>
                        <a:pt x="224" y="180"/>
                      </a:cubicBezTo>
                      <a:cubicBezTo>
                        <a:pt x="231" y="181"/>
                        <a:pt x="244" y="184"/>
                        <a:pt x="244" y="184"/>
                      </a:cubicBezTo>
                      <a:cubicBezTo>
                        <a:pt x="281" y="179"/>
                        <a:pt x="309" y="170"/>
                        <a:pt x="344" y="158"/>
                      </a:cubicBezTo>
                      <a:cubicBezTo>
                        <a:pt x="351" y="151"/>
                        <a:pt x="361" y="146"/>
                        <a:pt x="364" y="136"/>
                      </a:cubicBezTo>
                      <a:cubicBezTo>
                        <a:pt x="365" y="132"/>
                        <a:pt x="368" y="124"/>
                        <a:pt x="368" y="124"/>
                      </a:cubicBezTo>
                      <a:cubicBezTo>
                        <a:pt x="366" y="109"/>
                        <a:pt x="365" y="90"/>
                        <a:pt x="348" y="84"/>
                      </a:cubicBezTo>
                      <a:cubicBezTo>
                        <a:pt x="318" y="62"/>
                        <a:pt x="289" y="35"/>
                        <a:pt x="252" y="26"/>
                      </a:cubicBezTo>
                      <a:cubicBezTo>
                        <a:pt x="248" y="23"/>
                        <a:pt x="244" y="21"/>
                        <a:pt x="240" y="18"/>
                      </a:cubicBezTo>
                      <a:cubicBezTo>
                        <a:pt x="235" y="15"/>
                        <a:pt x="224" y="14"/>
                        <a:pt x="224" y="14"/>
                      </a:cubicBezTo>
                      <a:cubicBezTo>
                        <a:pt x="211" y="5"/>
                        <a:pt x="197" y="3"/>
                        <a:pt x="182" y="0"/>
                      </a:cubicBezTo>
                      <a:cubicBezTo>
                        <a:pt x="167" y="1"/>
                        <a:pt x="153" y="1"/>
                        <a:pt x="138" y="2"/>
                      </a:cubicBezTo>
                      <a:cubicBezTo>
                        <a:pt x="132" y="2"/>
                        <a:pt x="114" y="8"/>
                        <a:pt x="116" y="8"/>
                      </a:cubicBezTo>
                      <a:close/>
                    </a:path>
                  </a:pathLst>
                </a:custGeom>
                <a:solidFill>
                  <a:srgbClr val="AC5600">
                    <a:alpha val="39999"/>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22574" name="Freeform 193"/>
                <p:cNvSpPr>
                  <a:spLocks/>
                </p:cNvSpPr>
                <p:nvPr/>
              </p:nvSpPr>
              <p:spPr bwMode="auto">
                <a:xfrm rot="-146199">
                  <a:off x="1231" y="1446"/>
                  <a:ext cx="359" cy="269"/>
                </a:xfrm>
                <a:custGeom>
                  <a:avLst/>
                  <a:gdLst>
                    <a:gd name="T0" fmla="*/ 12 w 679"/>
                    <a:gd name="T1" fmla="*/ 7 h 265"/>
                    <a:gd name="T2" fmla="*/ 8 w 679"/>
                    <a:gd name="T3" fmla="*/ 7 h 265"/>
                    <a:gd name="T4" fmla="*/ 6 w 679"/>
                    <a:gd name="T5" fmla="*/ 25 h 265"/>
                    <a:gd name="T6" fmla="*/ 1 w 679"/>
                    <a:gd name="T7" fmla="*/ 84 h 265"/>
                    <a:gd name="T8" fmla="*/ 0 w 679"/>
                    <a:gd name="T9" fmla="*/ 119 h 265"/>
                    <a:gd name="T10" fmla="*/ 1 w 679"/>
                    <a:gd name="T11" fmla="*/ 161 h 265"/>
                    <a:gd name="T12" fmla="*/ 3 w 679"/>
                    <a:gd name="T13" fmla="*/ 214 h 265"/>
                    <a:gd name="T14" fmla="*/ 10 w 679"/>
                    <a:gd name="T15" fmla="*/ 267 h 265"/>
                    <a:gd name="T16" fmla="*/ 14 w 679"/>
                    <a:gd name="T17" fmla="*/ 285 h 265"/>
                    <a:gd name="T18" fmla="*/ 19 w 679"/>
                    <a:gd name="T19" fmla="*/ 276 h 265"/>
                    <a:gd name="T20" fmla="*/ 21 w 679"/>
                    <a:gd name="T21" fmla="*/ 267 h 265"/>
                    <a:gd name="T22" fmla="*/ 22 w 679"/>
                    <a:gd name="T23" fmla="*/ 240 h 265"/>
                    <a:gd name="T24" fmla="*/ 26 w 679"/>
                    <a:gd name="T25" fmla="*/ 196 h 265"/>
                    <a:gd name="T26" fmla="*/ 27 w 679"/>
                    <a:gd name="T27" fmla="*/ 172 h 265"/>
                    <a:gd name="T28" fmla="*/ 19 w 679"/>
                    <a:gd name="T29" fmla="*/ 45 h 265"/>
                    <a:gd name="T30" fmla="*/ 12 w 679"/>
                    <a:gd name="T31" fmla="*/ 7 h 2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9"/>
                    <a:gd name="T49" fmla="*/ 0 h 265"/>
                    <a:gd name="T50" fmla="*/ 679 w 679"/>
                    <a:gd name="T51" fmla="*/ 265 h 2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9" h="265">
                      <a:moveTo>
                        <a:pt x="294" y="7"/>
                      </a:moveTo>
                      <a:cubicBezTo>
                        <a:pt x="259" y="0"/>
                        <a:pt x="227" y="3"/>
                        <a:pt x="192" y="7"/>
                      </a:cubicBezTo>
                      <a:cubicBezTo>
                        <a:pt x="173" y="13"/>
                        <a:pt x="152" y="20"/>
                        <a:pt x="132" y="25"/>
                      </a:cubicBezTo>
                      <a:cubicBezTo>
                        <a:pt x="98" y="48"/>
                        <a:pt x="55" y="61"/>
                        <a:pt x="18" y="79"/>
                      </a:cubicBezTo>
                      <a:cubicBezTo>
                        <a:pt x="11" y="89"/>
                        <a:pt x="7" y="99"/>
                        <a:pt x="0" y="109"/>
                      </a:cubicBezTo>
                      <a:cubicBezTo>
                        <a:pt x="1" y="123"/>
                        <a:pt x="0" y="137"/>
                        <a:pt x="3" y="151"/>
                      </a:cubicBezTo>
                      <a:cubicBezTo>
                        <a:pt x="9" y="177"/>
                        <a:pt x="42" y="190"/>
                        <a:pt x="63" y="199"/>
                      </a:cubicBezTo>
                      <a:cubicBezTo>
                        <a:pt x="120" y="223"/>
                        <a:pt x="184" y="240"/>
                        <a:pt x="246" y="247"/>
                      </a:cubicBezTo>
                      <a:cubicBezTo>
                        <a:pt x="281" y="256"/>
                        <a:pt x="315" y="260"/>
                        <a:pt x="351" y="265"/>
                      </a:cubicBezTo>
                      <a:cubicBezTo>
                        <a:pt x="386" y="263"/>
                        <a:pt x="419" y="262"/>
                        <a:pt x="453" y="256"/>
                      </a:cubicBezTo>
                      <a:cubicBezTo>
                        <a:pt x="467" y="253"/>
                        <a:pt x="495" y="247"/>
                        <a:pt x="495" y="247"/>
                      </a:cubicBezTo>
                      <a:cubicBezTo>
                        <a:pt x="510" y="237"/>
                        <a:pt x="528" y="233"/>
                        <a:pt x="543" y="223"/>
                      </a:cubicBezTo>
                      <a:cubicBezTo>
                        <a:pt x="570" y="206"/>
                        <a:pt x="592" y="189"/>
                        <a:pt x="624" y="181"/>
                      </a:cubicBezTo>
                      <a:cubicBezTo>
                        <a:pt x="646" y="167"/>
                        <a:pt x="637" y="174"/>
                        <a:pt x="651" y="160"/>
                      </a:cubicBezTo>
                      <a:cubicBezTo>
                        <a:pt x="679" y="48"/>
                        <a:pt x="520" y="43"/>
                        <a:pt x="450" y="40"/>
                      </a:cubicBezTo>
                      <a:cubicBezTo>
                        <a:pt x="398" y="30"/>
                        <a:pt x="347" y="11"/>
                        <a:pt x="294" y="7"/>
                      </a:cubicBezTo>
                      <a:close/>
                    </a:path>
                  </a:pathLst>
                </a:custGeom>
                <a:solidFill>
                  <a:schemeClr val="accent2">
                    <a:alpha val="20000"/>
                  </a:scheme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grpSp>
        </p:grpSp>
        <p:sp>
          <p:nvSpPr>
            <p:cNvPr id="22560" name="Line 194"/>
            <p:cNvSpPr>
              <a:spLocks noChangeShapeType="1"/>
            </p:cNvSpPr>
            <p:nvPr/>
          </p:nvSpPr>
          <p:spPr bwMode="auto">
            <a:xfrm rot="5400000" flipV="1">
              <a:off x="947" y="1276"/>
              <a:ext cx="1" cy="5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pic>
          <p:nvPicPr>
            <p:cNvPr id="22561" name="Picture 195" descr="WLAN_Controll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 y="1462"/>
              <a:ext cx="41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2" name="Line 196"/>
            <p:cNvSpPr>
              <a:spLocks noChangeShapeType="1"/>
            </p:cNvSpPr>
            <p:nvPr/>
          </p:nvSpPr>
          <p:spPr bwMode="auto">
            <a:xfrm>
              <a:off x="1062" y="1553"/>
              <a:ext cx="2" cy="1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22563" name="Line 197"/>
            <p:cNvSpPr>
              <a:spLocks noChangeShapeType="1"/>
            </p:cNvSpPr>
            <p:nvPr/>
          </p:nvSpPr>
          <p:spPr bwMode="auto">
            <a:xfrm rot="2630011">
              <a:off x="1119" y="1528"/>
              <a:ext cx="38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grpSp>
          <p:nvGrpSpPr>
            <p:cNvPr id="22564" name="Group 198"/>
            <p:cNvGrpSpPr>
              <a:grpSpLocks/>
            </p:cNvGrpSpPr>
            <p:nvPr/>
          </p:nvGrpSpPr>
          <p:grpSpPr bwMode="auto">
            <a:xfrm>
              <a:off x="1381" y="1589"/>
              <a:ext cx="455" cy="380"/>
              <a:chOff x="1584" y="2592"/>
              <a:chExt cx="480" cy="401"/>
            </a:xfrm>
          </p:grpSpPr>
          <p:pic>
            <p:nvPicPr>
              <p:cNvPr id="22566" name="Picture 19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 y="2592"/>
                <a:ext cx="26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7" name="Picture 200" descr="lapto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4" y="2669"/>
                <a:ext cx="349"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65" name="Picture 201" descr="Netgear AP"/>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 y="1602"/>
              <a:ext cx="364"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931674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9" name="Rectangle 6"/>
          <p:cNvSpPr>
            <a:spLocks noGrp="1" noChangeArrowheads="1"/>
          </p:cNvSpPr>
          <p:nvPr>
            <p:ph type="title" idx="4294967295"/>
          </p:nvPr>
        </p:nvSpPr>
        <p:spPr/>
        <p:txBody>
          <a:bodyPr/>
          <a:lstStyle/>
          <a:p>
            <a:pPr eaLnBrk="1" hangingPunct="1"/>
            <a:r>
              <a:rPr lang="en-US" altLang="ja-JP" dirty="0" smtClean="0">
                <a:ea typeface="ＭＳ Ｐゴシック" panose="020B0600070205080204" pitchFamily="34" charset="-128"/>
              </a:rPr>
              <a:t>WLAN Security Vulnerabilities </a:t>
            </a:r>
            <a:br>
              <a:rPr lang="en-US" altLang="ja-JP" dirty="0" smtClean="0">
                <a:ea typeface="ＭＳ Ｐゴシック" panose="020B0600070205080204" pitchFamily="34" charset="-128"/>
              </a:rPr>
            </a:br>
            <a:r>
              <a:rPr lang="en-US" altLang="ja-JP" dirty="0" smtClean="0">
                <a:ea typeface="ＭＳ Ｐゴシック" panose="020B0600070205080204" pitchFamily="34" charset="-128"/>
              </a:rPr>
              <a:t>and Threats</a:t>
            </a:r>
            <a:endParaRPr lang="en-US" altLang="en-US" dirty="0" smtClean="0"/>
          </a:p>
        </p:txBody>
      </p:sp>
      <p:sp>
        <p:nvSpPr>
          <p:cNvPr id="27650" name="Rectangle 7"/>
          <p:cNvSpPr>
            <a:spLocks noGrp="1" noChangeArrowheads="1"/>
          </p:cNvSpPr>
          <p:nvPr>
            <p:ph type="body" idx="4294967295"/>
          </p:nvPr>
        </p:nvSpPr>
        <p:spPr/>
        <p:txBody>
          <a:bodyPr/>
          <a:lstStyle/>
          <a:p>
            <a:r>
              <a:rPr lang="en-US" altLang="en-US" dirty="0" smtClean="0"/>
              <a:t>WLAN sniffing/war driving</a:t>
            </a:r>
          </a:p>
          <a:p>
            <a:r>
              <a:rPr lang="en-US" altLang="en-US" dirty="0" smtClean="0"/>
              <a:t>Encryption vulnerabilities: WEP</a:t>
            </a:r>
          </a:p>
          <a:p>
            <a:r>
              <a:rPr lang="en-US" altLang="en-US" dirty="0" smtClean="0"/>
              <a:t>Denial of Service (DoS) attacks: using 802.11 </a:t>
            </a:r>
            <a:br>
              <a:rPr lang="en-US" altLang="en-US" dirty="0" smtClean="0"/>
            </a:br>
            <a:r>
              <a:rPr lang="en-US" altLang="en-US" dirty="0" smtClean="0"/>
              <a:t>de-authentication/disassociation frames, </a:t>
            </a:r>
            <a:br>
              <a:rPr lang="en-US" altLang="en-US" dirty="0" smtClean="0"/>
            </a:br>
            <a:r>
              <a:rPr lang="en-US" altLang="en-US" dirty="0" smtClean="0"/>
              <a:t>RF jamming, etc.</a:t>
            </a:r>
          </a:p>
          <a:p>
            <a:r>
              <a:rPr lang="en-US" altLang="en-US" dirty="0" smtClean="0"/>
              <a:t>Authentication vulnerabilities: dictionary attacks, </a:t>
            </a:r>
            <a:br>
              <a:rPr lang="en-US" altLang="en-US" dirty="0" smtClean="0"/>
            </a:br>
            <a:r>
              <a:rPr lang="en-US" altLang="en-US" dirty="0" smtClean="0"/>
              <a:t>MITM attacks</a:t>
            </a:r>
          </a:p>
          <a:p>
            <a:r>
              <a:rPr lang="en-US" altLang="en-US" dirty="0" smtClean="0"/>
              <a:t>Address spoofing: MAC-address spoofing and </a:t>
            </a:r>
            <a:br>
              <a:rPr lang="en-US" altLang="en-US" dirty="0" smtClean="0"/>
            </a:br>
            <a:r>
              <a:rPr lang="en-US" altLang="en-US" dirty="0" smtClean="0"/>
              <a:t>IP address spoofing (both hostile/outsider attacks </a:t>
            </a:r>
            <a:br>
              <a:rPr lang="en-US" altLang="en-US" dirty="0" smtClean="0"/>
            </a:br>
            <a:r>
              <a:rPr lang="en-US" altLang="en-US" dirty="0" smtClean="0"/>
              <a:t>as well as insider attacks)</a:t>
            </a:r>
          </a:p>
        </p:txBody>
      </p:sp>
      <p:sp>
        <p:nvSpPr>
          <p:cNvPr id="27651" name="Rectangle 5"/>
          <p:cNvSpPr>
            <a:spLocks noChangeArrowheads="1"/>
          </p:cNvSpPr>
          <p:nvPr/>
        </p:nvSpPr>
        <p:spPr bwMode="auto">
          <a:xfrm>
            <a:off x="2178050" y="1123950"/>
            <a:ext cx="69405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defTabSz="814388">
              <a:tabLst>
                <a:tab pos="4459288" algn="l"/>
              </a:tabLst>
              <a:defRPr sz="2400">
                <a:solidFill>
                  <a:schemeClr val="tx1"/>
                </a:solidFill>
                <a:latin typeface="Arial" panose="020B0604020202020204" pitchFamily="34" charset="0"/>
              </a:defRPr>
            </a:lvl1pPr>
            <a:lvl2pPr marL="742950" indent="-285750" defTabSz="814388">
              <a:tabLst>
                <a:tab pos="4459288" algn="l"/>
              </a:tabLst>
              <a:defRPr sz="2400">
                <a:solidFill>
                  <a:schemeClr val="tx1"/>
                </a:solidFill>
                <a:latin typeface="Arial" panose="020B0604020202020204" pitchFamily="34" charset="0"/>
              </a:defRPr>
            </a:lvl2pPr>
            <a:lvl3pPr marL="1143000" indent="-228600" defTabSz="814388">
              <a:tabLst>
                <a:tab pos="4459288" algn="l"/>
              </a:tabLst>
              <a:defRPr sz="2400">
                <a:solidFill>
                  <a:schemeClr val="tx1"/>
                </a:solidFill>
                <a:latin typeface="Arial" panose="020B0604020202020204" pitchFamily="34" charset="0"/>
              </a:defRPr>
            </a:lvl3pPr>
            <a:lvl4pPr marL="1600200" indent="-228600" defTabSz="814388">
              <a:tabLst>
                <a:tab pos="4459288" algn="l"/>
              </a:tabLst>
              <a:defRPr sz="2400">
                <a:solidFill>
                  <a:schemeClr val="tx1"/>
                </a:solidFill>
                <a:latin typeface="Arial" panose="020B0604020202020204" pitchFamily="34" charset="0"/>
              </a:defRPr>
            </a:lvl4pPr>
            <a:lvl5pPr marL="2057400" indent="-228600" defTabSz="814388">
              <a:tabLst>
                <a:tab pos="4459288" algn="l"/>
              </a:tabLst>
              <a:defRPr sz="2400">
                <a:solidFill>
                  <a:schemeClr val="tx1"/>
                </a:solidFill>
                <a:latin typeface="Arial" panose="020B0604020202020204" pitchFamily="34" charset="0"/>
              </a:defRPr>
            </a:lvl5pPr>
            <a:lvl6pPr marL="2514600" indent="-228600" defTabSz="814388" fontAlgn="base">
              <a:spcBef>
                <a:spcPct val="0"/>
              </a:spcBef>
              <a:spcAft>
                <a:spcPct val="0"/>
              </a:spcAft>
              <a:tabLst>
                <a:tab pos="4459288" algn="l"/>
              </a:tabLst>
              <a:defRPr sz="2400">
                <a:solidFill>
                  <a:schemeClr val="tx1"/>
                </a:solidFill>
                <a:latin typeface="Arial" panose="020B0604020202020204" pitchFamily="34" charset="0"/>
              </a:defRPr>
            </a:lvl6pPr>
            <a:lvl7pPr marL="2971800" indent="-228600" defTabSz="814388" fontAlgn="base">
              <a:spcBef>
                <a:spcPct val="0"/>
              </a:spcBef>
              <a:spcAft>
                <a:spcPct val="0"/>
              </a:spcAft>
              <a:tabLst>
                <a:tab pos="4459288" algn="l"/>
              </a:tabLst>
              <a:defRPr sz="2400">
                <a:solidFill>
                  <a:schemeClr val="tx1"/>
                </a:solidFill>
                <a:latin typeface="Arial" panose="020B0604020202020204" pitchFamily="34" charset="0"/>
              </a:defRPr>
            </a:lvl7pPr>
            <a:lvl8pPr marL="3429000" indent="-228600" defTabSz="814388" fontAlgn="base">
              <a:spcBef>
                <a:spcPct val="0"/>
              </a:spcBef>
              <a:spcAft>
                <a:spcPct val="0"/>
              </a:spcAft>
              <a:tabLst>
                <a:tab pos="4459288" algn="l"/>
              </a:tabLst>
              <a:defRPr sz="2400">
                <a:solidFill>
                  <a:schemeClr val="tx1"/>
                </a:solidFill>
                <a:latin typeface="Arial" panose="020B0604020202020204" pitchFamily="34" charset="0"/>
              </a:defRPr>
            </a:lvl8pPr>
            <a:lvl9pPr marL="3886200" indent="-228600" defTabSz="814388" fontAlgn="base">
              <a:spcBef>
                <a:spcPct val="0"/>
              </a:spcBef>
              <a:spcAft>
                <a:spcPct val="0"/>
              </a:spcAft>
              <a:tabLst>
                <a:tab pos="4459288" algn="l"/>
              </a:tabLst>
              <a:defRPr sz="2400">
                <a:solidFill>
                  <a:schemeClr val="tx1"/>
                </a:solidFill>
                <a:latin typeface="Arial" panose="020B0604020202020204" pitchFamily="34" charset="0"/>
              </a:defRPr>
            </a:lvl9pPr>
          </a:lstStyle>
          <a:p>
            <a:pPr eaLnBrk="0" hangingPunct="0">
              <a:lnSpc>
                <a:spcPct val="90000"/>
              </a:lnSpc>
            </a:pPr>
            <a:r>
              <a:rPr lang="en-US" altLang="en-US" dirty="0"/>
              <a:t>Examples of Existing Vulnerabilities and Threats</a:t>
            </a:r>
          </a:p>
        </p:txBody>
      </p:sp>
    </p:spTree>
    <p:extLst>
      <p:ext uri="{BB962C8B-B14F-4D97-AF65-F5344CB8AC3E}">
        <p14:creationId xmlns:p14="http://schemas.microsoft.com/office/powerpoint/2010/main" val="992528805"/>
      </p:ext>
    </p:extLst>
  </p:cSld>
  <p:clrMapOvr>
    <a:masterClrMapping/>
  </p:clrMapOvr>
  <p:transition xmlns:p14="http://schemas.microsoft.com/office/powerpoint/2010/main" advClick="0">
    <p:pull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649"/>
                                        </p:tgtEl>
                                        <p:attrNameLst>
                                          <p:attrName>style.visibility</p:attrName>
                                        </p:attrNameLst>
                                      </p:cBhvr>
                                      <p:to>
                                        <p:strVal val="visible"/>
                                      </p:to>
                                    </p:set>
                                    <p:animEffect transition="in" filter="fade">
                                      <p:cBhvr>
                                        <p:cTn id="7" dur="2000"/>
                                        <p:tgtEl>
                                          <p:spTgt spid="276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650">
                                            <p:txEl>
                                              <p:pRg st="0" end="0"/>
                                            </p:txEl>
                                          </p:spTgt>
                                        </p:tgtEl>
                                        <p:attrNameLst>
                                          <p:attrName>style.visibility</p:attrName>
                                        </p:attrNameLst>
                                      </p:cBhvr>
                                      <p:to>
                                        <p:strVal val="visible"/>
                                      </p:to>
                                    </p:set>
                                    <p:animEffect transition="in" filter="wipe(left)">
                                      <p:cBhvr>
                                        <p:cTn id="12" dur="500"/>
                                        <p:tgtEl>
                                          <p:spTgt spid="2765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650">
                                            <p:txEl>
                                              <p:pRg st="1" end="1"/>
                                            </p:txEl>
                                          </p:spTgt>
                                        </p:tgtEl>
                                        <p:attrNameLst>
                                          <p:attrName>style.visibility</p:attrName>
                                        </p:attrNameLst>
                                      </p:cBhvr>
                                      <p:to>
                                        <p:strVal val="visible"/>
                                      </p:to>
                                    </p:set>
                                    <p:animEffect transition="in" filter="wipe(left)">
                                      <p:cBhvr>
                                        <p:cTn id="17" dur="500"/>
                                        <p:tgtEl>
                                          <p:spTgt spid="2765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650">
                                            <p:txEl>
                                              <p:pRg st="2" end="2"/>
                                            </p:txEl>
                                          </p:spTgt>
                                        </p:tgtEl>
                                        <p:attrNameLst>
                                          <p:attrName>style.visibility</p:attrName>
                                        </p:attrNameLst>
                                      </p:cBhvr>
                                      <p:to>
                                        <p:strVal val="visible"/>
                                      </p:to>
                                    </p:set>
                                    <p:animEffect transition="in" filter="wipe(left)">
                                      <p:cBhvr>
                                        <p:cTn id="22" dur="500"/>
                                        <p:tgtEl>
                                          <p:spTgt spid="2765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650">
                                            <p:txEl>
                                              <p:pRg st="3" end="3"/>
                                            </p:txEl>
                                          </p:spTgt>
                                        </p:tgtEl>
                                        <p:attrNameLst>
                                          <p:attrName>style.visibility</p:attrName>
                                        </p:attrNameLst>
                                      </p:cBhvr>
                                      <p:to>
                                        <p:strVal val="visible"/>
                                      </p:to>
                                    </p:set>
                                    <p:animEffect transition="in" filter="wipe(left)">
                                      <p:cBhvr>
                                        <p:cTn id="27" dur="500"/>
                                        <p:tgtEl>
                                          <p:spTgt spid="2765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650">
                                            <p:txEl>
                                              <p:pRg st="4" end="4"/>
                                            </p:txEl>
                                          </p:spTgt>
                                        </p:tgtEl>
                                        <p:attrNameLst>
                                          <p:attrName>style.visibility</p:attrName>
                                        </p:attrNameLst>
                                      </p:cBhvr>
                                      <p:to>
                                        <p:strVal val="visible"/>
                                      </p:to>
                                    </p:set>
                                    <p:animEffect transition="in" filter="wipe(left)">
                                      <p:cBhvr>
                                        <p:cTn id="32" dur="500"/>
                                        <p:tgtEl>
                                          <p:spTgt spid="276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p:bldP spid="27650"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7" name="Picture 4" descr="snort"/>
          <p:cNvPicPr>
            <a:picLocks noChangeAspect="1" noChangeArrowheads="1"/>
          </p:cNvPicPr>
          <p:nvPr/>
        </p:nvPicPr>
        <p:blipFill>
          <a:blip r:embed="rId3">
            <a:extLst>
              <a:ext uri="{28A0092B-C50C-407E-A947-70E740481C1C}">
                <a14:useLocalDpi xmlns:a14="http://schemas.microsoft.com/office/drawing/2010/main" val="0"/>
              </a:ext>
            </a:extLst>
          </a:blip>
          <a:srcRect t="19958" b="28349"/>
          <a:stretch>
            <a:fillRect/>
          </a:stretch>
        </p:blipFill>
        <p:spPr bwMode="auto">
          <a:xfrm>
            <a:off x="7518400" y="4810125"/>
            <a:ext cx="2944812"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5"/>
          <p:cNvSpPr>
            <a:spLocks noGrp="1" noChangeArrowheads="1"/>
          </p:cNvSpPr>
          <p:nvPr>
            <p:ph type="title" idx="4294967295"/>
          </p:nvPr>
        </p:nvSpPr>
        <p:spPr/>
        <p:txBody>
          <a:bodyPr/>
          <a:lstStyle/>
          <a:p>
            <a:pPr eaLnBrk="1" hangingPunct="1"/>
            <a:r>
              <a:rPr lang="en-US" altLang="en-US" dirty="0" smtClean="0"/>
              <a:t>An Example:</a:t>
            </a:r>
            <a:br>
              <a:rPr lang="en-US" altLang="en-US" dirty="0" smtClean="0"/>
            </a:br>
            <a:r>
              <a:rPr lang="en-US" altLang="en-US" sz="2800" dirty="0"/>
              <a:t>How Does a Wireless Exploit Take Place?</a:t>
            </a:r>
          </a:p>
        </p:txBody>
      </p:sp>
      <p:sp>
        <p:nvSpPr>
          <p:cNvPr id="29699" name="Rectangle 6"/>
          <p:cNvSpPr>
            <a:spLocks noGrp="1" noChangeArrowheads="1"/>
          </p:cNvSpPr>
          <p:nvPr>
            <p:ph type="body" idx="4294967295"/>
          </p:nvPr>
        </p:nvSpPr>
        <p:spPr/>
        <p:txBody>
          <a:bodyPr/>
          <a:lstStyle/>
          <a:p>
            <a:r>
              <a:rPr lang="en-US" altLang="en-US" dirty="0" smtClean="0"/>
              <a:t>Probe response “listening” (to get SSID)</a:t>
            </a:r>
          </a:p>
          <a:p>
            <a:r>
              <a:rPr lang="en-US" altLang="en-US" dirty="0" smtClean="0"/>
              <a:t>Passive WEP key sniffing</a:t>
            </a:r>
          </a:p>
          <a:p>
            <a:r>
              <a:rPr lang="en-US" altLang="en-US" dirty="0" smtClean="0"/>
              <a:t>Initial phases of WLAN security exploit</a:t>
            </a:r>
          </a:p>
          <a:p>
            <a:pPr marL="574675" lvl="1">
              <a:buNone/>
            </a:pPr>
            <a:r>
              <a:rPr lang="en-US" altLang="en-US" dirty="0" smtClean="0"/>
              <a:t>Discovery of WLAN networks by monitoring for </a:t>
            </a:r>
            <a:br>
              <a:rPr lang="en-US" altLang="en-US" dirty="0" smtClean="0"/>
            </a:br>
            <a:r>
              <a:rPr lang="en-US" altLang="en-US" dirty="0" smtClean="0"/>
              <a:t>probe/probe responses</a:t>
            </a:r>
          </a:p>
          <a:p>
            <a:pPr marL="574675" lvl="1">
              <a:buNone/>
            </a:pPr>
            <a:r>
              <a:rPr lang="en-US" altLang="en-US" dirty="0" smtClean="0"/>
              <a:t>Collection of sufficient encrypted packets, offline </a:t>
            </a:r>
            <a:br>
              <a:rPr lang="en-US" altLang="en-US" dirty="0" smtClean="0"/>
            </a:br>
            <a:r>
              <a:rPr lang="en-US" altLang="en-US" dirty="0" smtClean="0"/>
              <a:t>processing and attempt to calculate WEP key</a:t>
            </a:r>
          </a:p>
        </p:txBody>
      </p:sp>
    </p:spTree>
    <p:extLst>
      <p:ext uri="{BB962C8B-B14F-4D97-AF65-F5344CB8AC3E}">
        <p14:creationId xmlns:p14="http://schemas.microsoft.com/office/powerpoint/2010/main" val="1639248991"/>
      </p:ext>
    </p:extLst>
  </p:cSld>
  <p:clrMapOvr>
    <a:masterClrMapping/>
  </p:clrMapOvr>
  <p:transition xmlns:p14="http://schemas.microsoft.com/office/powerpoint/2010/main" advClick="0">
    <p:pull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2000"/>
                                        <p:tgtEl>
                                          <p:spTgt spid="29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699">
                                            <p:txEl>
                                              <p:pRg st="0" end="0"/>
                                            </p:txEl>
                                          </p:spTgt>
                                        </p:tgtEl>
                                        <p:attrNameLst>
                                          <p:attrName>style.visibility</p:attrName>
                                        </p:attrNameLst>
                                      </p:cBhvr>
                                      <p:to>
                                        <p:strVal val="visible"/>
                                      </p:to>
                                    </p:set>
                                    <p:animEffect transition="in" filter="wipe(left)">
                                      <p:cBhvr>
                                        <p:cTn id="12" dur="500"/>
                                        <p:tgtEl>
                                          <p:spTgt spid="296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699">
                                            <p:txEl>
                                              <p:pRg st="1" end="1"/>
                                            </p:txEl>
                                          </p:spTgt>
                                        </p:tgtEl>
                                        <p:attrNameLst>
                                          <p:attrName>style.visibility</p:attrName>
                                        </p:attrNameLst>
                                      </p:cBhvr>
                                      <p:to>
                                        <p:strVal val="visible"/>
                                      </p:to>
                                    </p:set>
                                    <p:animEffect transition="in" filter="wipe(left)">
                                      <p:cBhvr>
                                        <p:cTn id="17" dur="500"/>
                                        <p:tgtEl>
                                          <p:spTgt spid="296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699">
                                            <p:txEl>
                                              <p:pRg st="2" end="2"/>
                                            </p:txEl>
                                          </p:spTgt>
                                        </p:tgtEl>
                                        <p:attrNameLst>
                                          <p:attrName>style.visibility</p:attrName>
                                        </p:attrNameLst>
                                      </p:cBhvr>
                                      <p:to>
                                        <p:strVal val="visible"/>
                                      </p:to>
                                    </p:set>
                                    <p:animEffect transition="in" filter="wipe(left)">
                                      <p:cBhvr>
                                        <p:cTn id="22" dur="500"/>
                                        <p:tgtEl>
                                          <p:spTgt spid="29699">
                                            <p:txEl>
                                              <p:pRg st="2" end="2"/>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Effect transition="in" filter="wipe(left)">
                                      <p:cBhvr>
                                        <p:cTn id="25" dur="500"/>
                                        <p:tgtEl>
                                          <p:spTgt spid="29699">
                                            <p:txEl>
                                              <p:pRg st="3" end="3"/>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9699">
                                            <p:txEl>
                                              <p:pRg st="4" end="4"/>
                                            </p:txEl>
                                          </p:spTgt>
                                        </p:tgtEl>
                                        <p:attrNameLst>
                                          <p:attrName>style.visibility</p:attrName>
                                        </p:attrNameLst>
                                      </p:cBhvr>
                                      <p:to>
                                        <p:strVal val="visible"/>
                                      </p:to>
                                    </p:set>
                                    <p:animEffect transition="in" filter="wipe(left)">
                                      <p:cBhvr>
                                        <p:cTn id="28"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5" name="Rectangle 6"/>
          <p:cNvSpPr>
            <a:spLocks noGrp="1" noChangeArrowheads="1"/>
          </p:cNvSpPr>
          <p:nvPr>
            <p:ph type="title" idx="4294967295"/>
          </p:nvPr>
        </p:nvSpPr>
        <p:spPr/>
        <p:txBody>
          <a:bodyPr/>
          <a:lstStyle/>
          <a:p>
            <a:pPr eaLnBrk="1" hangingPunct="1"/>
            <a:r>
              <a:rPr lang="en-US" altLang="en-US" dirty="0" smtClean="0"/>
              <a:t>An Example:</a:t>
            </a:r>
            <a:br>
              <a:rPr lang="en-US" altLang="en-US" dirty="0" smtClean="0"/>
            </a:br>
            <a:r>
              <a:rPr lang="en-US" altLang="en-US" sz="2800" dirty="0"/>
              <a:t>How Does a Wireless Exploit Take Place?</a:t>
            </a:r>
          </a:p>
        </p:txBody>
      </p:sp>
      <p:sp>
        <p:nvSpPr>
          <p:cNvPr id="31746" name="Rectangle 7"/>
          <p:cNvSpPr>
            <a:spLocks noGrp="1" noChangeArrowheads="1"/>
          </p:cNvSpPr>
          <p:nvPr>
            <p:ph type="body" idx="4294967295"/>
          </p:nvPr>
        </p:nvSpPr>
        <p:spPr>
          <a:xfrm>
            <a:off x="2178051" y="1914526"/>
            <a:ext cx="7940675" cy="3571875"/>
          </a:xfrm>
        </p:spPr>
        <p:txBody>
          <a:bodyPr/>
          <a:lstStyle/>
          <a:p>
            <a:r>
              <a:rPr lang="en-US" altLang="en-US" dirty="0" smtClean="0"/>
              <a:t>For example, “Kismac” tool: offers a “suite” </a:t>
            </a:r>
            <a:br>
              <a:rPr lang="en-US" altLang="en-US" dirty="0" smtClean="0"/>
            </a:br>
            <a:r>
              <a:rPr lang="en-US" altLang="en-US" dirty="0" smtClean="0"/>
              <a:t>of exploit tools with a easy-to-use GUI</a:t>
            </a:r>
          </a:p>
          <a:p>
            <a:r>
              <a:rPr lang="en-US" altLang="en-US" dirty="0" smtClean="0">
                <a:hlinkClick r:id="rId3"/>
              </a:rPr>
              <a:t>http://www.ethicalhack.org/videos.php</a:t>
            </a:r>
            <a:endParaRPr lang="en-US" altLang="en-US" dirty="0" smtClean="0"/>
          </a:p>
          <a:p>
            <a:r>
              <a:rPr lang="en-US" altLang="en-US" dirty="0" smtClean="0"/>
              <a:t>Authentication exploits can then be undertaken, </a:t>
            </a:r>
            <a:br>
              <a:rPr lang="en-US" altLang="en-US" dirty="0" smtClean="0"/>
            </a:br>
            <a:r>
              <a:rPr lang="en-US" altLang="en-US" dirty="0" smtClean="0"/>
              <a:t>once a client has been provoked to re-authenticate</a:t>
            </a:r>
          </a:p>
          <a:p>
            <a:r>
              <a:rPr lang="en-US" altLang="en-US" dirty="0" smtClean="0"/>
              <a:t>Or, if client may be induced to negotiate unauthenticated/unencrypted connection, </a:t>
            </a:r>
            <a:br>
              <a:rPr lang="en-US" altLang="en-US" dirty="0" smtClean="0"/>
            </a:br>
            <a:r>
              <a:rPr lang="en-US" altLang="en-US" dirty="0" smtClean="0"/>
              <a:t>a direct exploit on client may be undertaken</a:t>
            </a:r>
          </a:p>
        </p:txBody>
      </p:sp>
      <p:sp>
        <p:nvSpPr>
          <p:cNvPr id="31747" name="Rectangle 5"/>
          <p:cNvSpPr>
            <a:spLocks noChangeArrowheads="1"/>
          </p:cNvSpPr>
          <p:nvPr/>
        </p:nvSpPr>
        <p:spPr bwMode="auto">
          <a:xfrm>
            <a:off x="2178050" y="1123950"/>
            <a:ext cx="69405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defTabSz="814388">
              <a:tabLst>
                <a:tab pos="4459288" algn="l"/>
              </a:tabLst>
              <a:defRPr sz="2400">
                <a:solidFill>
                  <a:schemeClr val="tx1"/>
                </a:solidFill>
                <a:latin typeface="Arial" panose="020B0604020202020204" pitchFamily="34" charset="0"/>
              </a:defRPr>
            </a:lvl1pPr>
            <a:lvl2pPr marL="742950" indent="-285750" defTabSz="814388">
              <a:tabLst>
                <a:tab pos="4459288" algn="l"/>
              </a:tabLst>
              <a:defRPr sz="2400">
                <a:solidFill>
                  <a:schemeClr val="tx1"/>
                </a:solidFill>
                <a:latin typeface="Arial" panose="020B0604020202020204" pitchFamily="34" charset="0"/>
              </a:defRPr>
            </a:lvl2pPr>
            <a:lvl3pPr marL="1143000" indent="-228600" defTabSz="814388">
              <a:tabLst>
                <a:tab pos="4459288" algn="l"/>
              </a:tabLst>
              <a:defRPr sz="2400">
                <a:solidFill>
                  <a:schemeClr val="tx1"/>
                </a:solidFill>
                <a:latin typeface="Arial" panose="020B0604020202020204" pitchFamily="34" charset="0"/>
              </a:defRPr>
            </a:lvl3pPr>
            <a:lvl4pPr marL="1600200" indent="-228600" defTabSz="814388">
              <a:tabLst>
                <a:tab pos="4459288" algn="l"/>
              </a:tabLst>
              <a:defRPr sz="2400">
                <a:solidFill>
                  <a:schemeClr val="tx1"/>
                </a:solidFill>
                <a:latin typeface="Arial" panose="020B0604020202020204" pitchFamily="34" charset="0"/>
              </a:defRPr>
            </a:lvl4pPr>
            <a:lvl5pPr marL="2057400" indent="-228600" defTabSz="814388">
              <a:tabLst>
                <a:tab pos="4459288" algn="l"/>
              </a:tabLst>
              <a:defRPr sz="2400">
                <a:solidFill>
                  <a:schemeClr val="tx1"/>
                </a:solidFill>
                <a:latin typeface="Arial" panose="020B0604020202020204" pitchFamily="34" charset="0"/>
              </a:defRPr>
            </a:lvl5pPr>
            <a:lvl6pPr marL="2514600" indent="-228600" defTabSz="814388" fontAlgn="base">
              <a:spcBef>
                <a:spcPct val="0"/>
              </a:spcBef>
              <a:spcAft>
                <a:spcPct val="0"/>
              </a:spcAft>
              <a:tabLst>
                <a:tab pos="4459288" algn="l"/>
              </a:tabLst>
              <a:defRPr sz="2400">
                <a:solidFill>
                  <a:schemeClr val="tx1"/>
                </a:solidFill>
                <a:latin typeface="Arial" panose="020B0604020202020204" pitchFamily="34" charset="0"/>
              </a:defRPr>
            </a:lvl6pPr>
            <a:lvl7pPr marL="2971800" indent="-228600" defTabSz="814388" fontAlgn="base">
              <a:spcBef>
                <a:spcPct val="0"/>
              </a:spcBef>
              <a:spcAft>
                <a:spcPct val="0"/>
              </a:spcAft>
              <a:tabLst>
                <a:tab pos="4459288" algn="l"/>
              </a:tabLst>
              <a:defRPr sz="2400">
                <a:solidFill>
                  <a:schemeClr val="tx1"/>
                </a:solidFill>
                <a:latin typeface="Arial" panose="020B0604020202020204" pitchFamily="34" charset="0"/>
              </a:defRPr>
            </a:lvl7pPr>
            <a:lvl8pPr marL="3429000" indent="-228600" defTabSz="814388" fontAlgn="base">
              <a:spcBef>
                <a:spcPct val="0"/>
              </a:spcBef>
              <a:spcAft>
                <a:spcPct val="0"/>
              </a:spcAft>
              <a:tabLst>
                <a:tab pos="4459288" algn="l"/>
              </a:tabLst>
              <a:defRPr sz="2400">
                <a:solidFill>
                  <a:schemeClr val="tx1"/>
                </a:solidFill>
                <a:latin typeface="Arial" panose="020B0604020202020204" pitchFamily="34" charset="0"/>
              </a:defRPr>
            </a:lvl8pPr>
            <a:lvl9pPr marL="3886200" indent="-228600" defTabSz="814388" fontAlgn="base">
              <a:spcBef>
                <a:spcPct val="0"/>
              </a:spcBef>
              <a:spcAft>
                <a:spcPct val="0"/>
              </a:spcAft>
              <a:tabLst>
                <a:tab pos="4459288" algn="l"/>
              </a:tabLst>
              <a:defRPr sz="2400">
                <a:solidFill>
                  <a:schemeClr val="tx1"/>
                </a:solidFill>
                <a:latin typeface="Arial" panose="020B0604020202020204" pitchFamily="34" charset="0"/>
              </a:defRPr>
            </a:lvl9pPr>
          </a:lstStyle>
          <a:p>
            <a:pPr eaLnBrk="0" hangingPunct="0">
              <a:lnSpc>
                <a:spcPct val="90000"/>
              </a:lnSpc>
            </a:pPr>
            <a:r>
              <a:rPr lang="en-US" altLang="en-US" dirty="0"/>
              <a:t>Active De-Auth to Induce Clients to Probe (Reduces Time to Overcome SSID “Cloaking”</a:t>
            </a:r>
          </a:p>
        </p:txBody>
      </p:sp>
    </p:spTree>
    <p:extLst>
      <p:ext uri="{BB962C8B-B14F-4D97-AF65-F5344CB8AC3E}">
        <p14:creationId xmlns:p14="http://schemas.microsoft.com/office/powerpoint/2010/main" val="1629833898"/>
      </p:ext>
    </p:extLst>
  </p:cSld>
  <p:clrMapOvr>
    <a:masterClrMapping/>
  </p:clrMapOvr>
  <p:transition xmlns:p14="http://schemas.microsoft.com/office/powerpoint/2010/main" advClick="0">
    <p:pull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745"/>
                                        </p:tgtEl>
                                        <p:attrNameLst>
                                          <p:attrName>style.visibility</p:attrName>
                                        </p:attrNameLst>
                                      </p:cBhvr>
                                      <p:to>
                                        <p:strVal val="visible"/>
                                      </p:to>
                                    </p:set>
                                    <p:animEffect transition="in" filter="fade">
                                      <p:cBhvr>
                                        <p:cTn id="7" dur="2000"/>
                                        <p:tgtEl>
                                          <p:spTgt spid="317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746">
                                            <p:txEl>
                                              <p:pRg st="0" end="0"/>
                                            </p:txEl>
                                          </p:spTgt>
                                        </p:tgtEl>
                                        <p:attrNameLst>
                                          <p:attrName>style.visibility</p:attrName>
                                        </p:attrNameLst>
                                      </p:cBhvr>
                                      <p:to>
                                        <p:strVal val="visible"/>
                                      </p:to>
                                    </p:set>
                                    <p:animEffect transition="in" filter="wipe(left)">
                                      <p:cBhvr>
                                        <p:cTn id="12" dur="500"/>
                                        <p:tgtEl>
                                          <p:spTgt spid="317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746">
                                            <p:txEl>
                                              <p:pRg st="1" end="1"/>
                                            </p:txEl>
                                          </p:spTgt>
                                        </p:tgtEl>
                                        <p:attrNameLst>
                                          <p:attrName>style.visibility</p:attrName>
                                        </p:attrNameLst>
                                      </p:cBhvr>
                                      <p:to>
                                        <p:strVal val="visible"/>
                                      </p:to>
                                    </p:set>
                                    <p:animEffect transition="in" filter="wipe(left)">
                                      <p:cBhvr>
                                        <p:cTn id="17" dur="500"/>
                                        <p:tgtEl>
                                          <p:spTgt spid="3174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746">
                                            <p:txEl>
                                              <p:pRg st="2" end="2"/>
                                            </p:txEl>
                                          </p:spTgt>
                                        </p:tgtEl>
                                        <p:attrNameLst>
                                          <p:attrName>style.visibility</p:attrName>
                                        </p:attrNameLst>
                                      </p:cBhvr>
                                      <p:to>
                                        <p:strVal val="visible"/>
                                      </p:to>
                                    </p:set>
                                    <p:animEffect transition="in" filter="wipe(left)">
                                      <p:cBhvr>
                                        <p:cTn id="22" dur="500"/>
                                        <p:tgtEl>
                                          <p:spTgt spid="3174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746">
                                            <p:txEl>
                                              <p:pRg st="3" end="3"/>
                                            </p:txEl>
                                          </p:spTgt>
                                        </p:tgtEl>
                                        <p:attrNameLst>
                                          <p:attrName>style.visibility</p:attrName>
                                        </p:attrNameLst>
                                      </p:cBhvr>
                                      <p:to>
                                        <p:strVal val="visible"/>
                                      </p:to>
                                    </p:set>
                                    <p:animEffect transition="in" filter="wipe(left)">
                                      <p:cBhvr>
                                        <p:cTn id="27" dur="500"/>
                                        <p:tgtEl>
                                          <p:spTgt spid="317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 grpId="0"/>
      <p:bldP spid="31746"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3" name="Rectangle 9"/>
          <p:cNvSpPr>
            <a:spLocks noGrp="1" noChangeArrowheads="1"/>
          </p:cNvSpPr>
          <p:nvPr>
            <p:ph type="title" idx="4294967295"/>
          </p:nvPr>
        </p:nvSpPr>
        <p:spPr/>
        <p:txBody>
          <a:bodyPr/>
          <a:lstStyle/>
          <a:p>
            <a:pPr eaLnBrk="1" hangingPunct="1"/>
            <a:r>
              <a:rPr lang="en-US" altLang="en-US" dirty="0" smtClean="0"/>
              <a:t>WLAN Sniffing and SSID Broadcasting</a:t>
            </a:r>
          </a:p>
        </p:txBody>
      </p:sp>
      <p:pic>
        <p:nvPicPr>
          <p:cNvPr id="33794" name="Picture 3" descr="ssid in probe respo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2" y="1368426"/>
            <a:ext cx="8229600" cy="42195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73828" name="Text Box 4"/>
          <p:cNvSpPr txBox="1">
            <a:spLocks noChangeArrowheads="1"/>
          </p:cNvSpPr>
          <p:nvPr/>
        </p:nvSpPr>
        <p:spPr bwMode="auto">
          <a:xfrm>
            <a:off x="2513013" y="4419601"/>
            <a:ext cx="7637463" cy="1863725"/>
          </a:xfrm>
          <a:prstGeom prst="rect">
            <a:avLst/>
          </a:prstGeom>
          <a:solidFill>
            <a:schemeClr val="folHlink"/>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173736" tIns="82296" rIns="173736" bIns="82296" anchor="ctr"/>
          <a:lstStyle>
            <a:lvl1pPr marL="174625" indent="-174625" defTabSz="814388">
              <a:defRPr sz="2400">
                <a:solidFill>
                  <a:schemeClr val="tx1"/>
                </a:solidFill>
                <a:latin typeface="Arial" panose="020B0604020202020204" pitchFamily="34" charset="0"/>
              </a:defRPr>
            </a:lvl1pPr>
            <a:lvl2pPr marL="742950" indent="-285750" defTabSz="814388">
              <a:defRPr sz="2400">
                <a:solidFill>
                  <a:schemeClr val="tx1"/>
                </a:solidFill>
                <a:latin typeface="Arial" panose="020B0604020202020204" pitchFamily="34" charset="0"/>
              </a:defRPr>
            </a:lvl2pPr>
            <a:lvl3pPr marL="1143000" indent="-228600" defTabSz="814388">
              <a:defRPr sz="2400">
                <a:solidFill>
                  <a:schemeClr val="tx1"/>
                </a:solidFill>
                <a:latin typeface="Arial" panose="020B0604020202020204" pitchFamily="34" charset="0"/>
              </a:defRPr>
            </a:lvl3pPr>
            <a:lvl4pPr marL="1600200" indent="-228600" defTabSz="814388">
              <a:defRPr sz="2400">
                <a:solidFill>
                  <a:schemeClr val="tx1"/>
                </a:solidFill>
                <a:latin typeface="Arial" panose="020B0604020202020204" pitchFamily="34" charset="0"/>
              </a:defRPr>
            </a:lvl4pPr>
            <a:lvl5pPr marL="2057400" indent="-228600" defTabSz="814388">
              <a:defRPr sz="2400">
                <a:solidFill>
                  <a:schemeClr val="tx1"/>
                </a:solidFill>
                <a:latin typeface="Arial" panose="020B0604020202020204" pitchFamily="34" charset="0"/>
              </a:defRPr>
            </a:lvl5pPr>
            <a:lvl6pPr marL="2514600" indent="-228600" defTabSz="814388" fontAlgn="base">
              <a:spcBef>
                <a:spcPct val="0"/>
              </a:spcBef>
              <a:spcAft>
                <a:spcPct val="0"/>
              </a:spcAft>
              <a:defRPr sz="2400">
                <a:solidFill>
                  <a:schemeClr val="tx1"/>
                </a:solidFill>
                <a:latin typeface="Arial" panose="020B0604020202020204" pitchFamily="34" charset="0"/>
              </a:defRPr>
            </a:lvl6pPr>
            <a:lvl7pPr marL="2971800" indent="-228600" defTabSz="814388" fontAlgn="base">
              <a:spcBef>
                <a:spcPct val="0"/>
              </a:spcBef>
              <a:spcAft>
                <a:spcPct val="0"/>
              </a:spcAft>
              <a:defRPr sz="2400">
                <a:solidFill>
                  <a:schemeClr val="tx1"/>
                </a:solidFill>
                <a:latin typeface="Arial" panose="020B0604020202020204" pitchFamily="34" charset="0"/>
              </a:defRPr>
            </a:lvl7pPr>
            <a:lvl8pPr marL="3429000" indent="-228600" defTabSz="814388" fontAlgn="base">
              <a:spcBef>
                <a:spcPct val="0"/>
              </a:spcBef>
              <a:spcAft>
                <a:spcPct val="0"/>
              </a:spcAft>
              <a:defRPr sz="2400">
                <a:solidFill>
                  <a:schemeClr val="tx1"/>
                </a:solidFill>
                <a:latin typeface="Arial" panose="020B0604020202020204" pitchFamily="34" charset="0"/>
              </a:defRPr>
            </a:lvl8pPr>
            <a:lvl9pPr marL="3886200" indent="-228600" defTabSz="814388" fontAlgn="base">
              <a:spcBef>
                <a:spcPct val="0"/>
              </a:spcBef>
              <a:spcAft>
                <a:spcPct val="0"/>
              </a:spcAft>
              <a:defRPr sz="2400">
                <a:solidFill>
                  <a:schemeClr val="tx1"/>
                </a:solidFill>
                <a:latin typeface="Arial" panose="020B0604020202020204" pitchFamily="34" charset="0"/>
              </a:defRPr>
            </a:lvl9pPr>
          </a:lstStyle>
          <a:p>
            <a:pPr eaLnBrk="0" hangingPunct="0">
              <a:lnSpc>
                <a:spcPct val="95000"/>
              </a:lnSpc>
              <a:spcBef>
                <a:spcPct val="35000"/>
              </a:spcBef>
            </a:pPr>
            <a:r>
              <a:rPr lang="en-US" altLang="en-US" sz="2000" dirty="0">
                <a:solidFill>
                  <a:schemeClr val="accent2"/>
                </a:solidFill>
              </a:rPr>
              <a:t>The Simplest Type of WLAN Exploit</a:t>
            </a:r>
          </a:p>
          <a:p>
            <a:pPr eaLnBrk="0" hangingPunct="0">
              <a:lnSpc>
                <a:spcPct val="95000"/>
              </a:lnSpc>
              <a:spcBef>
                <a:spcPct val="35000"/>
              </a:spcBef>
              <a:buFont typeface="Wingdings" panose="05000000000000000000" pitchFamily="2" charset="2"/>
              <a:buChar char="§"/>
            </a:pPr>
            <a:r>
              <a:rPr lang="en-US" altLang="en-US" sz="1600" dirty="0">
                <a:solidFill>
                  <a:schemeClr val="accent2"/>
                </a:solidFill>
              </a:rPr>
              <a:t>However, given the “open” characteristics of 802.11 association behavior, </a:t>
            </a:r>
            <a:br>
              <a:rPr lang="en-US" altLang="en-US" sz="1600" dirty="0">
                <a:solidFill>
                  <a:schemeClr val="accent2"/>
                </a:solidFill>
              </a:rPr>
            </a:br>
            <a:r>
              <a:rPr lang="en-US" altLang="en-US" sz="1600" dirty="0">
                <a:solidFill>
                  <a:schemeClr val="accent2"/>
                </a:solidFill>
              </a:rPr>
              <a:t>one that is not easily fixed</a:t>
            </a:r>
          </a:p>
          <a:p>
            <a:pPr eaLnBrk="0" hangingPunct="0">
              <a:lnSpc>
                <a:spcPct val="95000"/>
              </a:lnSpc>
              <a:spcBef>
                <a:spcPct val="35000"/>
              </a:spcBef>
              <a:buFont typeface="Wingdings" panose="05000000000000000000" pitchFamily="2" charset="2"/>
              <a:buChar char="§"/>
            </a:pPr>
            <a:r>
              <a:rPr lang="en-US" altLang="en-US" sz="1600" dirty="0">
                <a:solidFill>
                  <a:schemeClr val="accent2"/>
                </a:solidFill>
              </a:rPr>
              <a:t>Disabling SSID “broadcast” simply overcomes passive sniffing; SSID </a:t>
            </a:r>
            <a:br>
              <a:rPr lang="en-US" altLang="en-US" sz="1600" dirty="0">
                <a:solidFill>
                  <a:schemeClr val="accent2"/>
                </a:solidFill>
              </a:rPr>
            </a:br>
            <a:r>
              <a:rPr lang="en-US" altLang="en-US" sz="1600" dirty="0">
                <a:solidFill>
                  <a:schemeClr val="accent2"/>
                </a:solidFill>
              </a:rPr>
              <a:t>is easily discovered by observing probe responses from clients</a:t>
            </a:r>
          </a:p>
          <a:p>
            <a:pPr eaLnBrk="0" hangingPunct="0">
              <a:lnSpc>
                <a:spcPct val="95000"/>
              </a:lnSpc>
              <a:spcBef>
                <a:spcPct val="35000"/>
              </a:spcBef>
              <a:buFont typeface="Wingdings" panose="05000000000000000000" pitchFamily="2" charset="2"/>
              <a:buChar char="§"/>
            </a:pPr>
            <a:r>
              <a:rPr lang="en-US" altLang="en-US" sz="1600" dirty="0">
                <a:solidFill>
                  <a:schemeClr val="accent2"/>
                </a:solidFill>
              </a:rPr>
              <a:t>Thus, SSID “cloaking” shouldn’t be considered a security mechanism</a:t>
            </a:r>
          </a:p>
        </p:txBody>
      </p:sp>
      <p:sp>
        <p:nvSpPr>
          <p:cNvPr id="973829" name="Oval 5"/>
          <p:cNvSpPr>
            <a:spLocks noChangeArrowheads="1"/>
          </p:cNvSpPr>
          <p:nvPr/>
        </p:nvSpPr>
        <p:spPr bwMode="auto">
          <a:xfrm>
            <a:off x="2589212" y="2133600"/>
            <a:ext cx="5638800" cy="533400"/>
          </a:xfrm>
          <a:prstGeom prst="ellipse">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82124" tIns="41061" rIns="82124" bIns="41061"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defRPr>
            </a:lvl9pPr>
          </a:lstStyle>
          <a:p>
            <a:pPr algn="ctr" eaLnBrk="0" hangingPunct="0">
              <a:lnSpc>
                <a:spcPct val="90000"/>
              </a:lnSpc>
            </a:pPr>
            <a:endParaRPr lang="en-US" altLang="en-US" dirty="0"/>
          </a:p>
        </p:txBody>
      </p:sp>
      <p:sp>
        <p:nvSpPr>
          <p:cNvPr id="973830" name="Line 6"/>
          <p:cNvSpPr>
            <a:spLocks noChangeShapeType="1"/>
          </p:cNvSpPr>
          <p:nvPr/>
        </p:nvSpPr>
        <p:spPr bwMode="auto">
          <a:xfrm flipH="1" flipV="1">
            <a:off x="7770812" y="2667000"/>
            <a:ext cx="1143000" cy="17526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973831" name="Oval 7"/>
          <p:cNvSpPr>
            <a:spLocks noChangeArrowheads="1"/>
          </p:cNvSpPr>
          <p:nvPr/>
        </p:nvSpPr>
        <p:spPr bwMode="auto">
          <a:xfrm>
            <a:off x="2360612" y="3810000"/>
            <a:ext cx="3124200" cy="533400"/>
          </a:xfrm>
          <a:prstGeom prst="ellipse">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82124" tIns="41061" rIns="82124" bIns="41061"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defRPr>
            </a:lvl9pPr>
          </a:lstStyle>
          <a:p>
            <a:pPr algn="ctr" eaLnBrk="0" hangingPunct="0">
              <a:lnSpc>
                <a:spcPct val="90000"/>
              </a:lnSpc>
            </a:pPr>
            <a:endParaRPr lang="en-US" altLang="en-US" dirty="0"/>
          </a:p>
        </p:txBody>
      </p:sp>
    </p:spTree>
    <p:extLst>
      <p:ext uri="{BB962C8B-B14F-4D97-AF65-F5344CB8AC3E}">
        <p14:creationId xmlns:p14="http://schemas.microsoft.com/office/powerpoint/2010/main" val="3515517991"/>
      </p:ext>
    </p:extLst>
  </p:cSld>
  <p:clrMapOvr>
    <a:masterClrMapping/>
  </p:clrMapOvr>
  <p:transition xmlns:p14="http://schemas.microsoft.com/office/powerpoint/2010/main" advClick="0">
    <p:pull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3"/>
                                        </p:tgtEl>
                                        <p:attrNameLst>
                                          <p:attrName>style.visibility</p:attrName>
                                        </p:attrNameLst>
                                      </p:cBhvr>
                                      <p:to>
                                        <p:strVal val="visible"/>
                                      </p:to>
                                    </p:set>
                                    <p:animEffect transition="in" filter="fade">
                                      <p:cBhvr>
                                        <p:cTn id="7" dur="2000"/>
                                        <p:tgtEl>
                                          <p:spTgt spid="337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7382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7383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973828"/>
                                        </p:tgtEl>
                                        <p:attrNameLst>
                                          <p:attrName>style.visibility</p:attrName>
                                        </p:attrNameLst>
                                      </p:cBhvr>
                                      <p:to>
                                        <p:strVal val="visible"/>
                                      </p:to>
                                    </p:set>
                                    <p:animEffect transition="in" filter="checkerboard(across)">
                                      <p:cBhvr>
                                        <p:cTn id="18" dur="500"/>
                                        <p:tgtEl>
                                          <p:spTgt spid="973828"/>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9738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p:bldP spid="973828" grpId="0" animBg="1"/>
      <p:bldP spid="973829" grpId="0" animBg="1"/>
      <p:bldP spid="973830" grpId="0" animBg="1"/>
      <p:bldP spid="97383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1" name="Rectangle 4"/>
          <p:cNvSpPr>
            <a:spLocks noGrp="1" noChangeArrowheads="1"/>
          </p:cNvSpPr>
          <p:nvPr>
            <p:ph type="title" idx="4294967295"/>
          </p:nvPr>
        </p:nvSpPr>
        <p:spPr/>
        <p:txBody>
          <a:bodyPr/>
          <a:lstStyle/>
          <a:p>
            <a:pPr eaLnBrk="1" hangingPunct="1"/>
            <a:r>
              <a:rPr lang="en-US" altLang="en-US" dirty="0" smtClean="0">
                <a:ea typeface="ＭＳ Ｐゴシック" panose="020B0600070205080204" pitchFamily="34" charset="-128"/>
              </a:rPr>
              <a:t>802.11 WEP Vulnerabilities</a:t>
            </a:r>
          </a:p>
        </p:txBody>
      </p:sp>
      <p:sp>
        <p:nvSpPr>
          <p:cNvPr id="35842" name="Rectangle 5"/>
          <p:cNvSpPr>
            <a:spLocks noGrp="1" noChangeArrowheads="1"/>
          </p:cNvSpPr>
          <p:nvPr>
            <p:ph type="body" idx="4294967295"/>
          </p:nvPr>
        </p:nvSpPr>
        <p:spPr/>
        <p:txBody>
          <a:bodyPr/>
          <a:lstStyle/>
          <a:p>
            <a:pPr>
              <a:spcBef>
                <a:spcPct val="40000"/>
              </a:spcBef>
            </a:pPr>
            <a:r>
              <a:rPr lang="en-US" altLang="en-US" sz="1800" b="1" dirty="0">
                <a:ea typeface="ＭＳ Ｐゴシック" panose="020B0600070205080204" pitchFamily="34" charset="-128"/>
              </a:rPr>
              <a:t>802.11 Static-WEP is flawed: encryption passive attacks</a:t>
            </a:r>
          </a:p>
          <a:p>
            <a:pPr marL="574675" lvl="1">
              <a:spcBef>
                <a:spcPct val="40000"/>
              </a:spcBef>
              <a:buNone/>
            </a:pPr>
            <a:r>
              <a:rPr lang="en-US" altLang="en-US" sz="1600" dirty="0">
                <a:ea typeface="ＭＳ Ｐゴシック" panose="020B0600070205080204" pitchFamily="34" charset="-128"/>
              </a:rPr>
              <a:t>RC4 Key Scheduling algorithm uses 24-bit Initialization Vector (IV) and does </a:t>
            </a:r>
            <a:br>
              <a:rPr lang="en-US" altLang="en-US" sz="1600" dirty="0">
                <a:ea typeface="ＭＳ Ｐゴシック" panose="020B0600070205080204" pitchFamily="34" charset="-128"/>
              </a:rPr>
            </a:br>
            <a:r>
              <a:rPr lang="en-US" altLang="en-US" sz="1600" dirty="0">
                <a:ea typeface="ＭＳ Ｐゴシック" panose="020B0600070205080204" pitchFamily="34" charset="-128"/>
              </a:rPr>
              <a:t>not rotate encryption keys</a:t>
            </a:r>
          </a:p>
          <a:p>
            <a:pPr marL="574675" lvl="1">
              <a:spcBef>
                <a:spcPct val="40000"/>
              </a:spcBef>
              <a:buNone/>
            </a:pPr>
            <a:r>
              <a:rPr lang="en-US" altLang="en-US" sz="1600" dirty="0">
                <a:ea typeface="ＭＳ Ｐゴシック" panose="020B0600070205080204" pitchFamily="34" charset="-128"/>
              </a:rPr>
              <a:t>Practical tools that have implemented FMS attack (example: AirSnort) can uncover the WEP key after capturing 1,000,000 packets</a:t>
            </a:r>
          </a:p>
          <a:p>
            <a:pPr marL="574675" lvl="1">
              <a:spcBef>
                <a:spcPct val="40000"/>
              </a:spcBef>
              <a:buNone/>
            </a:pPr>
            <a:r>
              <a:rPr lang="en-US" altLang="en-US" sz="1600" dirty="0">
                <a:ea typeface="ＭＳ Ｐゴシック" panose="020B0600070205080204" pitchFamily="34" charset="-128"/>
              </a:rPr>
              <a:t>This is about ~ 17 minutes to compromise the WEP key in a busy network; </a:t>
            </a:r>
            <a:br>
              <a:rPr lang="en-US" altLang="en-US" sz="1600" dirty="0">
                <a:ea typeface="ＭＳ Ｐゴシック" panose="020B0600070205080204" pitchFamily="34" charset="-128"/>
              </a:rPr>
            </a:br>
            <a:r>
              <a:rPr lang="en-US" altLang="en-US" sz="1600" dirty="0">
                <a:ea typeface="ＭＳ Ｐゴシック" panose="020B0600070205080204" pitchFamily="34" charset="-128"/>
              </a:rPr>
              <a:t>this attack is passive and all the attack tool needs to do is “listen” to the WLAN network (i.e., sniff WLAN packets)</a:t>
            </a:r>
          </a:p>
          <a:p>
            <a:pPr>
              <a:spcBef>
                <a:spcPct val="40000"/>
              </a:spcBef>
            </a:pPr>
            <a:r>
              <a:rPr lang="en-US" altLang="en-US" sz="1800" b="1" dirty="0">
                <a:ea typeface="ＭＳ Ｐゴシック" panose="020B0600070205080204" pitchFamily="34" charset="-128"/>
              </a:rPr>
              <a:t>802.11 Static-WEP is flawed: encryption active attacks</a:t>
            </a:r>
          </a:p>
          <a:p>
            <a:pPr marL="574675" lvl="1">
              <a:spcBef>
                <a:spcPct val="40000"/>
              </a:spcBef>
              <a:buNone/>
            </a:pPr>
            <a:r>
              <a:rPr lang="en-US" altLang="en-US" sz="1600" dirty="0">
                <a:ea typeface="ＭＳ Ｐゴシック" panose="020B0600070205080204" pitchFamily="34" charset="-128"/>
              </a:rPr>
              <a:t>Does not protect the WLAN user data integrity </a:t>
            </a:r>
          </a:p>
          <a:p>
            <a:pPr marL="574675" lvl="1">
              <a:spcBef>
                <a:spcPct val="40000"/>
              </a:spcBef>
              <a:buNone/>
            </a:pPr>
            <a:r>
              <a:rPr lang="en-US" altLang="en-US" sz="1600" dirty="0">
                <a:ea typeface="ＭＳ Ｐゴシック" panose="020B0600070205080204" pitchFamily="34" charset="-128"/>
              </a:rPr>
              <a:t>Several forms of attacks possible: Replay attacks, bit-flipping attacks, etc.</a:t>
            </a:r>
          </a:p>
          <a:p>
            <a:pPr>
              <a:spcBef>
                <a:spcPct val="40000"/>
              </a:spcBef>
            </a:pPr>
            <a:r>
              <a:rPr lang="en-US" altLang="en-US" sz="1800" b="1" dirty="0">
                <a:ea typeface="ＭＳ Ｐゴシック" panose="020B0600070205080204" pitchFamily="34" charset="-128"/>
              </a:rPr>
              <a:t>802.11 Static-WEP shared key authentication is flawed</a:t>
            </a:r>
          </a:p>
          <a:p>
            <a:pPr marL="574675" lvl="1">
              <a:spcBef>
                <a:spcPct val="40000"/>
              </a:spcBef>
              <a:buNone/>
            </a:pPr>
            <a:r>
              <a:rPr lang="en-US" altLang="en-US" sz="1600" dirty="0">
                <a:ea typeface="ＭＳ Ｐゴシック" panose="020B0600070205080204" pitchFamily="34" charset="-128"/>
              </a:rPr>
              <a:t>AP challenges (plaintext challenge) the WLAN user to ensure </a:t>
            </a:r>
            <a:br>
              <a:rPr lang="en-US" altLang="en-US" sz="1600" dirty="0">
                <a:ea typeface="ＭＳ Ｐゴシック" panose="020B0600070205080204" pitchFamily="34" charset="-128"/>
              </a:rPr>
            </a:br>
            <a:r>
              <a:rPr lang="en-US" altLang="en-US" sz="1600" dirty="0">
                <a:ea typeface="ＭＳ Ｐゴシック" panose="020B0600070205080204" pitchFamily="34" charset="-128"/>
              </a:rPr>
              <a:t>possession of valid encryption key</a:t>
            </a:r>
          </a:p>
          <a:p>
            <a:pPr marL="574675" lvl="1">
              <a:spcBef>
                <a:spcPct val="40000"/>
              </a:spcBef>
              <a:buNone/>
            </a:pPr>
            <a:r>
              <a:rPr lang="en-US" altLang="en-US" sz="1600" dirty="0">
                <a:ea typeface="ＭＳ Ｐゴシック" panose="020B0600070205080204" pitchFamily="34" charset="-128"/>
              </a:rPr>
              <a:t>Attacker can obtain key stream </a:t>
            </a:r>
            <a:r>
              <a:rPr lang="en-US" altLang="en-US" sz="1600" dirty="0">
                <a:ea typeface="ＭＳ Ｐゴシック" panose="020B0600070205080204" pitchFamily="34" charset="-128"/>
                <a:sym typeface="Wingdings" panose="05000000000000000000" pitchFamily="2" charset="2"/>
              </a:rPr>
              <a:t> plaintext challenge </a:t>
            </a:r>
            <a:r>
              <a:rPr lang="en-US" altLang="en-US" sz="1600" dirty="0">
                <a:solidFill>
                  <a:schemeClr val="accent2"/>
                </a:solidFill>
                <a:ea typeface="ＭＳ Ｐゴシック" panose="020B0600070205080204" pitchFamily="34" charset="-128"/>
                <a:sym typeface="Wingdings" panose="05000000000000000000" pitchFamily="2" charset="2"/>
              </a:rPr>
              <a:t>XOR</a:t>
            </a:r>
            <a:r>
              <a:rPr lang="en-US" altLang="en-US" sz="1600" dirty="0">
                <a:ea typeface="ＭＳ Ｐゴシック" panose="020B0600070205080204" pitchFamily="34" charset="-128"/>
                <a:sym typeface="Wingdings" panose="05000000000000000000" pitchFamily="2" charset="2"/>
              </a:rPr>
              <a:t> </a:t>
            </a:r>
            <a:br>
              <a:rPr lang="en-US" altLang="en-US" sz="1600" dirty="0">
                <a:ea typeface="ＭＳ Ｐゴシック" panose="020B0600070205080204" pitchFamily="34" charset="-128"/>
                <a:sym typeface="Wingdings" panose="05000000000000000000" pitchFamily="2" charset="2"/>
              </a:rPr>
            </a:br>
            <a:r>
              <a:rPr lang="en-US" altLang="en-US" sz="1600" dirty="0">
                <a:ea typeface="ＭＳ Ｐゴシック" panose="020B0600070205080204" pitchFamily="34" charset="-128"/>
                <a:sym typeface="Wingdings" panose="05000000000000000000" pitchFamily="2" charset="2"/>
              </a:rPr>
              <a:t>ciphertext = Key Stream</a:t>
            </a:r>
            <a:endParaRPr lang="en-US" altLang="en-US" sz="1600" dirty="0">
              <a:ea typeface="ＭＳ Ｐゴシック" panose="020B0600070205080204" pitchFamily="34" charset="-128"/>
            </a:endParaRPr>
          </a:p>
        </p:txBody>
      </p:sp>
    </p:spTree>
    <p:extLst>
      <p:ext uri="{BB962C8B-B14F-4D97-AF65-F5344CB8AC3E}">
        <p14:creationId xmlns:p14="http://schemas.microsoft.com/office/powerpoint/2010/main" val="49326312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841"/>
                                        </p:tgtEl>
                                        <p:attrNameLst>
                                          <p:attrName>style.visibility</p:attrName>
                                        </p:attrNameLst>
                                      </p:cBhvr>
                                      <p:to>
                                        <p:strVal val="visible"/>
                                      </p:to>
                                    </p:set>
                                    <p:animEffect transition="in" filter="fade">
                                      <p:cBhvr>
                                        <p:cTn id="7" dur="2000"/>
                                        <p:tgtEl>
                                          <p:spTgt spid="358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842">
                                            <p:txEl>
                                              <p:pRg st="0" end="0"/>
                                            </p:txEl>
                                          </p:spTgt>
                                        </p:tgtEl>
                                        <p:attrNameLst>
                                          <p:attrName>style.visibility</p:attrName>
                                        </p:attrNameLst>
                                      </p:cBhvr>
                                      <p:to>
                                        <p:strVal val="visible"/>
                                      </p:to>
                                    </p:set>
                                    <p:animEffect transition="in" filter="wipe(left)">
                                      <p:cBhvr>
                                        <p:cTn id="12" dur="500"/>
                                        <p:tgtEl>
                                          <p:spTgt spid="35842">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5842">
                                            <p:txEl>
                                              <p:pRg st="1" end="1"/>
                                            </p:txEl>
                                          </p:spTgt>
                                        </p:tgtEl>
                                        <p:attrNameLst>
                                          <p:attrName>style.visibility</p:attrName>
                                        </p:attrNameLst>
                                      </p:cBhvr>
                                      <p:to>
                                        <p:strVal val="visible"/>
                                      </p:to>
                                    </p:set>
                                    <p:animEffect transition="in" filter="wipe(left)">
                                      <p:cBhvr>
                                        <p:cTn id="15" dur="500"/>
                                        <p:tgtEl>
                                          <p:spTgt spid="35842">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5842">
                                            <p:txEl>
                                              <p:pRg st="2" end="2"/>
                                            </p:txEl>
                                          </p:spTgt>
                                        </p:tgtEl>
                                        <p:attrNameLst>
                                          <p:attrName>style.visibility</p:attrName>
                                        </p:attrNameLst>
                                      </p:cBhvr>
                                      <p:to>
                                        <p:strVal val="visible"/>
                                      </p:to>
                                    </p:set>
                                    <p:animEffect transition="in" filter="wipe(left)">
                                      <p:cBhvr>
                                        <p:cTn id="18" dur="500"/>
                                        <p:tgtEl>
                                          <p:spTgt spid="35842">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5842">
                                            <p:txEl>
                                              <p:pRg st="3" end="3"/>
                                            </p:txEl>
                                          </p:spTgt>
                                        </p:tgtEl>
                                        <p:attrNameLst>
                                          <p:attrName>style.visibility</p:attrName>
                                        </p:attrNameLst>
                                      </p:cBhvr>
                                      <p:to>
                                        <p:strVal val="visible"/>
                                      </p:to>
                                    </p:set>
                                    <p:animEffect transition="in" filter="wipe(left)">
                                      <p:cBhvr>
                                        <p:cTn id="21" dur="500"/>
                                        <p:tgtEl>
                                          <p:spTgt spid="35842">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5842">
                                            <p:txEl>
                                              <p:pRg st="4" end="4"/>
                                            </p:txEl>
                                          </p:spTgt>
                                        </p:tgtEl>
                                        <p:attrNameLst>
                                          <p:attrName>style.visibility</p:attrName>
                                        </p:attrNameLst>
                                      </p:cBhvr>
                                      <p:to>
                                        <p:strVal val="visible"/>
                                      </p:to>
                                    </p:set>
                                    <p:animEffect transition="in" filter="wipe(left)">
                                      <p:cBhvr>
                                        <p:cTn id="26" dur="500"/>
                                        <p:tgtEl>
                                          <p:spTgt spid="35842">
                                            <p:txEl>
                                              <p:pRg st="4" end="4"/>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5842">
                                            <p:txEl>
                                              <p:pRg st="5" end="5"/>
                                            </p:txEl>
                                          </p:spTgt>
                                        </p:tgtEl>
                                        <p:attrNameLst>
                                          <p:attrName>style.visibility</p:attrName>
                                        </p:attrNameLst>
                                      </p:cBhvr>
                                      <p:to>
                                        <p:strVal val="visible"/>
                                      </p:to>
                                    </p:set>
                                    <p:animEffect transition="in" filter="wipe(left)">
                                      <p:cBhvr>
                                        <p:cTn id="29" dur="500"/>
                                        <p:tgtEl>
                                          <p:spTgt spid="35842">
                                            <p:txEl>
                                              <p:pRg st="5" end="5"/>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5842">
                                            <p:txEl>
                                              <p:pRg st="6" end="6"/>
                                            </p:txEl>
                                          </p:spTgt>
                                        </p:tgtEl>
                                        <p:attrNameLst>
                                          <p:attrName>style.visibility</p:attrName>
                                        </p:attrNameLst>
                                      </p:cBhvr>
                                      <p:to>
                                        <p:strVal val="visible"/>
                                      </p:to>
                                    </p:set>
                                    <p:animEffect transition="in" filter="wipe(left)">
                                      <p:cBhvr>
                                        <p:cTn id="32" dur="500"/>
                                        <p:tgtEl>
                                          <p:spTgt spid="35842">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5842">
                                            <p:txEl>
                                              <p:pRg st="7" end="7"/>
                                            </p:txEl>
                                          </p:spTgt>
                                        </p:tgtEl>
                                        <p:attrNameLst>
                                          <p:attrName>style.visibility</p:attrName>
                                        </p:attrNameLst>
                                      </p:cBhvr>
                                      <p:to>
                                        <p:strVal val="visible"/>
                                      </p:to>
                                    </p:set>
                                    <p:animEffect transition="in" filter="wipe(left)">
                                      <p:cBhvr>
                                        <p:cTn id="37" dur="500"/>
                                        <p:tgtEl>
                                          <p:spTgt spid="35842">
                                            <p:txEl>
                                              <p:pRg st="7" end="7"/>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5842">
                                            <p:txEl>
                                              <p:pRg st="8" end="8"/>
                                            </p:txEl>
                                          </p:spTgt>
                                        </p:tgtEl>
                                        <p:attrNameLst>
                                          <p:attrName>style.visibility</p:attrName>
                                        </p:attrNameLst>
                                      </p:cBhvr>
                                      <p:to>
                                        <p:strVal val="visible"/>
                                      </p:to>
                                    </p:set>
                                    <p:animEffect transition="in" filter="wipe(left)">
                                      <p:cBhvr>
                                        <p:cTn id="40" dur="500"/>
                                        <p:tgtEl>
                                          <p:spTgt spid="35842">
                                            <p:txEl>
                                              <p:pRg st="8" end="8"/>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5842">
                                            <p:txEl>
                                              <p:pRg st="9" end="9"/>
                                            </p:txEl>
                                          </p:spTgt>
                                        </p:tgtEl>
                                        <p:attrNameLst>
                                          <p:attrName>style.visibility</p:attrName>
                                        </p:attrNameLst>
                                      </p:cBhvr>
                                      <p:to>
                                        <p:strVal val="visible"/>
                                      </p:to>
                                    </p:set>
                                    <p:animEffect transition="in" filter="wipe(left)">
                                      <p:cBhvr>
                                        <p:cTn id="43" dur="500"/>
                                        <p:tgtEl>
                                          <p:spTgt spid="358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p:bldP spid="3584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idx="4294967295"/>
          </p:nvPr>
        </p:nvSpPr>
        <p:spPr/>
        <p:txBody>
          <a:bodyPr/>
          <a:lstStyle/>
          <a:p>
            <a:r>
              <a:rPr lang="en-US" altLang="en-US" dirty="0" smtClean="0">
                <a:ea typeface="ＭＳ Ｐゴシック" panose="020B0600070205080204" pitchFamily="34" charset="-128"/>
              </a:rPr>
              <a:t>Wireless: Man in the Middle Attacks</a:t>
            </a:r>
            <a:endParaRPr lang="en-GB" altLang="en-US" dirty="0" smtClean="0">
              <a:ea typeface="ＭＳ Ｐゴシック" panose="020B0600070205080204" pitchFamily="34" charset="-128"/>
            </a:endParaRPr>
          </a:p>
        </p:txBody>
      </p:sp>
      <p:sp>
        <p:nvSpPr>
          <p:cNvPr id="24579" name="Rectangle 5"/>
          <p:cNvSpPr>
            <a:spLocks noGrp="1" noChangeArrowheads="1"/>
          </p:cNvSpPr>
          <p:nvPr>
            <p:ph type="body" idx="1"/>
          </p:nvPr>
        </p:nvSpPr>
        <p:spPr/>
        <p:txBody>
          <a:bodyPr/>
          <a:lstStyle/>
          <a:p>
            <a:r>
              <a:rPr lang="en-US" altLang="en-US" dirty="0" smtClean="0">
                <a:ea typeface="ＭＳ Ｐゴシック" panose="020B0600070205080204" pitchFamily="34" charset="-128"/>
              </a:rPr>
              <a:t>A MiTM is when an attacker poses as the network to the clients and as a client to the actual network</a:t>
            </a:r>
          </a:p>
          <a:p>
            <a:pPr lvl="1" indent="0">
              <a:buNone/>
            </a:pPr>
            <a:r>
              <a:rPr lang="en-US" altLang="en-US" dirty="0">
                <a:solidFill>
                  <a:srgbClr val="FF0000"/>
                </a:solidFill>
                <a:ea typeface="ＭＳ Ｐゴシック" panose="020B0600070205080204" pitchFamily="34" charset="-128"/>
              </a:rPr>
              <a:t>Attacker must first force client off of intended network in order to lure wireless station to associate to “rogue network”</a:t>
            </a:r>
          </a:p>
          <a:p>
            <a:pPr lvl="1">
              <a:buFontTx/>
              <a:buNone/>
            </a:pPr>
            <a:r>
              <a:rPr lang="en-US" altLang="en-US" dirty="0" smtClean="0">
                <a:ea typeface="ＭＳ Ｐゴシック" panose="020B0600070205080204" pitchFamily="34" charset="-128"/>
              </a:rPr>
              <a:t>The attacker gains security credentials by intercepting user traffic</a:t>
            </a:r>
          </a:p>
          <a:p>
            <a:r>
              <a:rPr lang="en-US" altLang="en-US" dirty="0" smtClean="0">
                <a:ea typeface="ＭＳ Ｐゴシック" panose="020B0600070205080204" pitchFamily="34" charset="-128"/>
              </a:rPr>
              <a:t>Very easy to do with:</a:t>
            </a:r>
          </a:p>
          <a:p>
            <a:pPr lvl="1">
              <a:buFontTx/>
              <a:buNone/>
            </a:pPr>
            <a:r>
              <a:rPr lang="en-US" altLang="en-US" dirty="0" smtClean="0">
                <a:ea typeface="ＭＳ Ｐゴシック" panose="020B0600070205080204" pitchFamily="34" charset="-128"/>
              </a:rPr>
              <a:t>MAC Address Spoofing</a:t>
            </a:r>
          </a:p>
          <a:p>
            <a:pPr lvl="1">
              <a:buFontTx/>
              <a:buNone/>
            </a:pPr>
            <a:r>
              <a:rPr lang="en-US" altLang="en-US" dirty="0" smtClean="0">
                <a:ea typeface="ＭＳ Ｐゴシック" panose="020B0600070205080204" pitchFamily="34" charset="-128"/>
              </a:rPr>
              <a:t>Rogue Device Setup</a:t>
            </a:r>
          </a:p>
          <a:p>
            <a:pPr lvl="1">
              <a:buFontTx/>
              <a:buNone/>
            </a:pPr>
            <a:r>
              <a:rPr lang="en-US" altLang="en-US" dirty="0" smtClean="0">
                <a:ea typeface="ＭＳ Ｐゴシック" panose="020B0600070205080204" pitchFamily="34" charset="-128"/>
              </a:rPr>
              <a:t>DoS Attacks</a:t>
            </a:r>
          </a:p>
          <a:p>
            <a:pPr lvl="1">
              <a:buFontTx/>
              <a:buNone/>
            </a:pPr>
            <a:r>
              <a:rPr lang="en-US" altLang="en-US" dirty="0" smtClean="0">
                <a:ea typeface="ＭＳ Ｐゴシック" panose="020B0600070205080204" pitchFamily="34" charset="-128"/>
              </a:rPr>
              <a:t>Easier Sniffing, and war-driving</a:t>
            </a:r>
          </a:p>
          <a:p>
            <a:pPr lvl="1">
              <a:buFontTx/>
              <a:buNone/>
            </a:pPr>
            <a:endParaRPr lang="en-US" altLang="en-US" dirty="0" smtClean="0">
              <a:ea typeface="ＭＳ Ｐゴシック" panose="020B0600070205080204" pitchFamily="34" charset="-128"/>
            </a:endParaRPr>
          </a:p>
        </p:txBody>
      </p:sp>
      <p:pic>
        <p:nvPicPr>
          <p:cNvPr id="2458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6812" y="4191000"/>
            <a:ext cx="38735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1261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p:txBody>
          <a:bodyPr/>
          <a:lstStyle/>
          <a:p>
            <a:pPr eaLnBrk="1" hangingPunct="1"/>
            <a:r>
              <a:rPr lang="en-US" altLang="en-US" dirty="0" smtClean="0">
                <a:ea typeface="ＭＳ Ｐゴシック" panose="020B0600070205080204" pitchFamily="34" charset="-128"/>
              </a:rPr>
              <a:t>Wireless: Rogue Devices</a:t>
            </a:r>
          </a:p>
        </p:txBody>
      </p:sp>
      <p:sp>
        <p:nvSpPr>
          <p:cNvPr id="25603" name="Rectangle 5"/>
          <p:cNvSpPr>
            <a:spLocks noGrp="1" noChangeArrowheads="1"/>
          </p:cNvSpPr>
          <p:nvPr>
            <p:ph type="body" idx="1"/>
          </p:nvPr>
        </p:nvSpPr>
        <p:spPr>
          <a:xfrm>
            <a:off x="2178051" y="1520826"/>
            <a:ext cx="7940675" cy="4816475"/>
          </a:xfrm>
        </p:spPr>
        <p:txBody>
          <a:bodyPr/>
          <a:lstStyle/>
          <a:p>
            <a:pPr>
              <a:lnSpc>
                <a:spcPct val="85000"/>
              </a:lnSpc>
            </a:pPr>
            <a:r>
              <a:rPr lang="en-US" altLang="en-US" sz="2000" b="1" dirty="0">
                <a:ea typeface="ＭＳ Ｐゴシック" panose="020B0600070205080204" pitchFamily="34" charset="-128"/>
              </a:rPr>
              <a:t>What is a Rogue?</a:t>
            </a:r>
          </a:p>
          <a:p>
            <a:pPr lvl="1">
              <a:lnSpc>
                <a:spcPct val="85000"/>
              </a:lnSpc>
              <a:buFontTx/>
              <a:buNone/>
            </a:pPr>
            <a:r>
              <a:rPr lang="en-US" altLang="en-US" sz="1800" dirty="0">
                <a:ea typeface="ＭＳ Ｐゴシック" panose="020B0600070205080204" pitchFamily="34" charset="-128"/>
              </a:rPr>
              <a:t>Any device that’s sharing your spectrum, but not managed by you</a:t>
            </a:r>
          </a:p>
          <a:p>
            <a:pPr lvl="1">
              <a:lnSpc>
                <a:spcPct val="85000"/>
              </a:lnSpc>
              <a:buFontTx/>
              <a:buNone/>
            </a:pPr>
            <a:r>
              <a:rPr lang="en-US" altLang="en-US" sz="1800" dirty="0">
                <a:ea typeface="ＭＳ Ｐゴシック" panose="020B0600070205080204" pitchFamily="34" charset="-128"/>
              </a:rPr>
              <a:t>Majority of rogues are setup by insiders (low cost, convenience, ignorance)</a:t>
            </a:r>
          </a:p>
          <a:p>
            <a:pPr>
              <a:lnSpc>
                <a:spcPct val="85000"/>
              </a:lnSpc>
            </a:pPr>
            <a:r>
              <a:rPr lang="en-US" altLang="en-US" sz="2000" b="1" dirty="0">
                <a:ea typeface="ＭＳ Ｐゴシック" panose="020B0600070205080204" pitchFamily="34" charset="-128"/>
              </a:rPr>
              <a:t>When is a Rogue dangerous?</a:t>
            </a:r>
          </a:p>
          <a:p>
            <a:pPr lvl="1">
              <a:lnSpc>
                <a:spcPct val="85000"/>
              </a:lnSpc>
              <a:buFontTx/>
              <a:buNone/>
            </a:pPr>
            <a:r>
              <a:rPr lang="en-US" altLang="en-US" sz="1600" dirty="0">
                <a:ea typeface="ＭＳ Ｐゴシック" panose="020B0600070205080204" pitchFamily="34" charset="-128"/>
              </a:rPr>
              <a:t>When setup to use the same ESSID as your network (honeypot)</a:t>
            </a:r>
          </a:p>
          <a:p>
            <a:pPr lvl="1">
              <a:lnSpc>
                <a:spcPct val="85000"/>
              </a:lnSpc>
              <a:buFontTx/>
              <a:buNone/>
            </a:pPr>
            <a:r>
              <a:rPr lang="en-US" altLang="en-US" sz="1600" dirty="0">
                <a:ea typeface="ＭＳ Ｐゴシック" panose="020B0600070205080204" pitchFamily="34" charset="-128"/>
              </a:rPr>
              <a:t>When it’s detected to be on the wired network too</a:t>
            </a:r>
          </a:p>
          <a:p>
            <a:pPr lvl="1">
              <a:lnSpc>
                <a:spcPct val="85000"/>
              </a:lnSpc>
              <a:buFontTx/>
              <a:buNone/>
            </a:pPr>
            <a:r>
              <a:rPr lang="en-US" altLang="en-US" sz="1600" dirty="0">
                <a:ea typeface="ＭＳ Ｐゴシック" panose="020B0600070205080204" pitchFamily="34" charset="-128"/>
              </a:rPr>
              <a:t>Ad-hoc rogues are arguably a big threat, too!</a:t>
            </a:r>
          </a:p>
          <a:p>
            <a:pPr lvl="1">
              <a:lnSpc>
                <a:spcPct val="85000"/>
              </a:lnSpc>
              <a:buFontTx/>
              <a:buNone/>
            </a:pPr>
            <a:r>
              <a:rPr lang="en-US" altLang="en-US" sz="1600" dirty="0">
                <a:ea typeface="ＭＳ Ｐゴシック" panose="020B0600070205080204" pitchFamily="34" charset="-128"/>
              </a:rPr>
              <a:t>Setup by an outsider, most times, with malicious intent</a:t>
            </a:r>
          </a:p>
          <a:p>
            <a:pPr>
              <a:lnSpc>
                <a:spcPct val="85000"/>
              </a:lnSpc>
            </a:pPr>
            <a:r>
              <a:rPr lang="en-US" altLang="en-US" sz="2000" b="1" dirty="0">
                <a:ea typeface="ＭＳ Ｐゴシック" panose="020B0600070205080204" pitchFamily="34" charset="-128"/>
              </a:rPr>
              <a:t>What needs to be done?</a:t>
            </a:r>
          </a:p>
          <a:p>
            <a:pPr lvl="1">
              <a:lnSpc>
                <a:spcPct val="85000"/>
              </a:lnSpc>
              <a:buFontTx/>
              <a:buNone/>
            </a:pPr>
            <a:r>
              <a:rPr lang="en-US" altLang="en-US" sz="1600" dirty="0">
                <a:ea typeface="ＭＳ Ｐゴシック" panose="020B0600070205080204" pitchFamily="34" charset="-128"/>
              </a:rPr>
              <a:t>Classify</a:t>
            </a:r>
          </a:p>
          <a:p>
            <a:pPr lvl="1">
              <a:lnSpc>
                <a:spcPct val="85000"/>
              </a:lnSpc>
              <a:buFontTx/>
              <a:buNone/>
            </a:pPr>
            <a:r>
              <a:rPr lang="en-US" altLang="en-US" sz="1600" dirty="0">
                <a:ea typeface="ＭＳ Ｐゴシック" panose="020B0600070205080204" pitchFamily="34" charset="-128"/>
              </a:rPr>
              <a:t>Detect</a:t>
            </a:r>
          </a:p>
          <a:p>
            <a:pPr lvl="1">
              <a:lnSpc>
                <a:spcPct val="85000"/>
              </a:lnSpc>
              <a:buFontTx/>
              <a:buNone/>
            </a:pPr>
            <a:r>
              <a:rPr lang="en-US" altLang="en-US" sz="1600" dirty="0">
                <a:ea typeface="ＭＳ Ｐゴシック" panose="020B0600070205080204" pitchFamily="34" charset="-128"/>
              </a:rPr>
              <a:t>Reporting, if needed</a:t>
            </a:r>
          </a:p>
          <a:p>
            <a:pPr lvl="1">
              <a:lnSpc>
                <a:spcPct val="85000"/>
              </a:lnSpc>
              <a:buFontTx/>
              <a:buNone/>
            </a:pPr>
            <a:r>
              <a:rPr lang="en-US" altLang="en-US" sz="1600" dirty="0">
                <a:ea typeface="ＭＳ Ｐゴシック" panose="020B0600070205080204" pitchFamily="34" charset="-128"/>
              </a:rPr>
              <a:t>Track (over-the-air, and on-the-wire) and Mitigate (Shutdown, Contain, etc)</a:t>
            </a:r>
          </a:p>
          <a:p>
            <a:pPr lvl="1">
              <a:lnSpc>
                <a:spcPct val="85000"/>
              </a:lnSpc>
              <a:buFontTx/>
              <a:buNone/>
            </a:pP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247338540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Agenda</a:t>
            </a:r>
            <a:endParaRPr lang="en-US" dirty="0"/>
          </a:p>
        </p:txBody>
      </p:sp>
      <p:sp>
        <p:nvSpPr>
          <p:cNvPr id="2" name="Text Placeholder 1"/>
          <p:cNvSpPr>
            <a:spLocks noGrp="1"/>
          </p:cNvSpPr>
          <p:nvPr>
            <p:ph type="body" sz="quarter" idx="11"/>
          </p:nvPr>
        </p:nvSpPr>
        <p:spPr/>
        <p:txBody>
          <a:bodyPr>
            <a:normAutofit fontScale="32500" lnSpcReduction="20000"/>
          </a:bodyPr>
          <a:lstStyle/>
          <a:p>
            <a:endParaRPr lang="en-US" dirty="0" smtClean="0"/>
          </a:p>
          <a:p>
            <a:endParaRPr lang="en-US" dirty="0"/>
          </a:p>
          <a:p>
            <a:endParaRPr lang="en-US" dirty="0" smtClean="0"/>
          </a:p>
          <a:p>
            <a:endParaRPr lang="en-US" dirty="0"/>
          </a:p>
          <a:p>
            <a:endParaRPr lang="en-US" dirty="0" smtClean="0"/>
          </a:p>
          <a:p>
            <a:pPr marL="457200" indent="-457200">
              <a:buFont typeface="+mj-lt"/>
              <a:buAutoNum type="arabicPeriod"/>
            </a:pPr>
            <a:r>
              <a:rPr lang="en-US" sz="4000" dirty="0" smtClean="0"/>
              <a:t>Overview of WLAN Security</a:t>
            </a:r>
          </a:p>
          <a:p>
            <a:pPr marL="457200" indent="-457200">
              <a:buFont typeface="+mj-lt"/>
              <a:buAutoNum type="arabicPeriod"/>
            </a:pPr>
            <a:endParaRPr lang="en-US" sz="4000" dirty="0" smtClean="0"/>
          </a:p>
          <a:p>
            <a:pPr marL="457200" indent="-457200">
              <a:buFont typeface="+mj-lt"/>
              <a:buAutoNum type="arabicPeriod"/>
            </a:pPr>
            <a:r>
              <a:rPr lang="en-US" sz="4000" dirty="0" smtClean="0"/>
              <a:t>Wireless Vulnerabilities and Threats</a:t>
            </a:r>
          </a:p>
          <a:p>
            <a:pPr marL="457200" indent="-457200">
              <a:buFont typeface="+mj-lt"/>
              <a:buAutoNum type="arabicPeriod"/>
            </a:pPr>
            <a:endParaRPr lang="en-US" sz="4000" dirty="0"/>
          </a:p>
          <a:p>
            <a:pPr marL="457200" indent="-457200">
              <a:buFont typeface="+mj-lt"/>
              <a:buAutoNum type="arabicPeriod"/>
            </a:pPr>
            <a:r>
              <a:rPr lang="en-US" sz="4000" dirty="0" smtClean="0"/>
              <a:t>Threat Mitigation Technologies</a:t>
            </a:r>
          </a:p>
          <a:p>
            <a:pPr marL="457200" indent="-457200">
              <a:buFont typeface="+mj-lt"/>
              <a:buAutoNum type="arabicPeriod"/>
            </a:pPr>
            <a:endParaRPr lang="en-US" sz="4000" dirty="0" smtClean="0"/>
          </a:p>
          <a:p>
            <a:pPr marL="457200" indent="-457200">
              <a:buFont typeface="+mj-lt"/>
              <a:buAutoNum type="arabicPeriod"/>
            </a:pPr>
            <a:r>
              <a:rPr lang="en-US" sz="4000" dirty="0" smtClean="0"/>
              <a:t>Strong Authentication and Encryption</a:t>
            </a:r>
          </a:p>
          <a:p>
            <a:pPr marL="457200" indent="-457200">
              <a:buFont typeface="+mj-lt"/>
              <a:buAutoNum type="arabicPeriod"/>
            </a:pPr>
            <a:endParaRPr lang="en-US" sz="4000" dirty="0" smtClean="0"/>
          </a:p>
          <a:p>
            <a:pPr marL="457200" indent="-457200">
              <a:buFont typeface="+mj-lt"/>
              <a:buAutoNum type="arabicPeriod"/>
            </a:pPr>
            <a:r>
              <a:rPr lang="en-US" sz="4000" dirty="0" smtClean="0"/>
              <a:t>Centralizing WLAN Authentication</a:t>
            </a:r>
          </a:p>
          <a:p>
            <a:pPr marL="457200" indent="-457200">
              <a:buFont typeface="+mj-lt"/>
              <a:buAutoNum type="arabicPeriod"/>
            </a:pPr>
            <a:endParaRPr lang="en-US" sz="4000" dirty="0"/>
          </a:p>
          <a:p>
            <a:pPr marL="457200" indent="-457200">
              <a:buFont typeface="+mj-lt"/>
              <a:buAutoNum type="arabicPeriod"/>
            </a:pPr>
            <a:r>
              <a:rPr lang="en-US" sz="4000" dirty="0" smtClean="0"/>
              <a:t>Conclusion/Remarks/Resources</a:t>
            </a:r>
          </a:p>
          <a:p>
            <a:endParaRPr lang="en-US"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119460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5" name="Rectangle 13"/>
          <p:cNvSpPr>
            <a:spLocks noGrp="1" noChangeArrowheads="1"/>
          </p:cNvSpPr>
          <p:nvPr>
            <p:ph type="title" idx="4294967295"/>
          </p:nvPr>
        </p:nvSpPr>
        <p:spPr/>
        <p:txBody>
          <a:bodyPr/>
          <a:lstStyle/>
          <a:p>
            <a:pPr eaLnBrk="1" hangingPunct="1"/>
            <a:r>
              <a:rPr lang="en-US" altLang="en-US" dirty="0" smtClean="0">
                <a:ea typeface="ＭＳ Ｐゴシック" panose="020B0600070205080204" pitchFamily="34" charset="-128"/>
              </a:rPr>
              <a:t>Rogue AP Vulnerability: </a:t>
            </a:r>
            <a:br>
              <a:rPr lang="en-US" altLang="en-US" dirty="0" smtClean="0">
                <a:ea typeface="ＭＳ Ｐゴシック" panose="020B0600070205080204" pitchFamily="34" charset="-128"/>
              </a:rPr>
            </a:br>
            <a:r>
              <a:rPr lang="en-US" altLang="en-US" dirty="0" smtClean="0">
                <a:ea typeface="ＭＳ Ｐゴシック" panose="020B0600070205080204" pitchFamily="34" charset="-128"/>
              </a:rPr>
              <a:t>Both Internal and External Sources</a:t>
            </a:r>
          </a:p>
        </p:txBody>
      </p:sp>
      <p:sp>
        <p:nvSpPr>
          <p:cNvPr id="41986" name="Rectangle 14"/>
          <p:cNvSpPr>
            <a:spLocks noGrp="1" noChangeArrowheads="1"/>
          </p:cNvSpPr>
          <p:nvPr>
            <p:ph type="body" idx="4294967295"/>
          </p:nvPr>
        </p:nvSpPr>
        <p:spPr/>
        <p:txBody>
          <a:bodyPr/>
          <a:lstStyle/>
          <a:p>
            <a:pPr>
              <a:buFont typeface="Wingdings" pitchFamily="2" charset="2"/>
              <a:buNone/>
            </a:pPr>
            <a:r>
              <a:rPr lang="en-US" altLang="en-US" sz="2000" b="1" dirty="0">
                <a:ea typeface="ＭＳ Ｐゴシック" panose="020B0600070205080204" pitchFamily="34" charset="-128"/>
              </a:rPr>
              <a:t>Frustrated insider</a:t>
            </a:r>
          </a:p>
          <a:p>
            <a:r>
              <a:rPr lang="en-US" altLang="en-US" sz="1600" dirty="0">
                <a:ea typeface="ＭＳ Ｐゴシック" panose="020B0600070205080204" pitchFamily="34" charset="-128"/>
              </a:rPr>
              <a:t>User that installs wireless AP in order to benefit </a:t>
            </a:r>
            <a:br>
              <a:rPr lang="en-US" altLang="en-US" sz="1600" dirty="0">
                <a:ea typeface="ＭＳ Ｐゴシック" panose="020B0600070205080204" pitchFamily="34" charset="-128"/>
              </a:rPr>
            </a:br>
            <a:r>
              <a:rPr lang="en-US" altLang="en-US" sz="1600" dirty="0">
                <a:ea typeface="ＭＳ Ｐゴシック" panose="020B0600070205080204" pitchFamily="34" charset="-128"/>
              </a:rPr>
              <a:t>from increased efficiency and convenience it offers</a:t>
            </a:r>
          </a:p>
          <a:p>
            <a:r>
              <a:rPr lang="en-US" altLang="en-US" sz="1600" dirty="0">
                <a:ea typeface="ＭＳ Ｐゴシック" panose="020B0600070205080204" pitchFamily="34" charset="-128"/>
              </a:rPr>
              <a:t>Common because of wide availability of </a:t>
            </a:r>
            <a:br>
              <a:rPr lang="en-US" altLang="en-US" sz="1600" dirty="0">
                <a:ea typeface="ＭＳ Ｐゴシック" panose="020B0600070205080204" pitchFamily="34" charset="-128"/>
              </a:rPr>
            </a:br>
            <a:r>
              <a:rPr lang="en-US" altLang="en-US" sz="1600" dirty="0">
                <a:ea typeface="ＭＳ Ｐゴシック" panose="020B0600070205080204" pitchFamily="34" charset="-128"/>
              </a:rPr>
              <a:t>low cost APs</a:t>
            </a:r>
          </a:p>
          <a:p>
            <a:r>
              <a:rPr lang="en-US" altLang="en-US" sz="1600" dirty="0">
                <a:ea typeface="ＭＳ Ｐゴシック" panose="020B0600070205080204" pitchFamily="34" charset="-128"/>
              </a:rPr>
              <a:t>Usually ignorant of AP security configuration, </a:t>
            </a:r>
            <a:br>
              <a:rPr lang="en-US" altLang="en-US" sz="1600" dirty="0">
                <a:ea typeface="ＭＳ Ｐゴシック" panose="020B0600070205080204" pitchFamily="34" charset="-128"/>
              </a:rPr>
            </a:br>
            <a:r>
              <a:rPr lang="en-US" altLang="en-US" sz="1600" dirty="0">
                <a:ea typeface="ＭＳ Ｐゴシック" panose="020B0600070205080204" pitchFamily="34" charset="-128"/>
              </a:rPr>
              <a:t>default configuration most common</a:t>
            </a:r>
            <a:br>
              <a:rPr lang="en-US" altLang="en-US" sz="1600" dirty="0">
                <a:ea typeface="ＭＳ Ｐゴシック" panose="020B0600070205080204" pitchFamily="34" charset="-128"/>
              </a:rPr>
            </a:br>
            <a:endParaRPr lang="en-US" altLang="en-US" sz="1600" dirty="0">
              <a:ea typeface="ＭＳ Ｐゴシック" panose="020B0600070205080204" pitchFamily="34" charset="-128"/>
            </a:endParaRPr>
          </a:p>
          <a:p>
            <a:pPr>
              <a:buFont typeface="Wingdings" pitchFamily="2" charset="2"/>
              <a:buNone/>
            </a:pPr>
            <a:r>
              <a:rPr lang="en-US" altLang="en-US" sz="2000" b="1" dirty="0">
                <a:ea typeface="ＭＳ Ｐゴシック" panose="020B0600070205080204" pitchFamily="34" charset="-128"/>
              </a:rPr>
              <a:t>Malicious hacker </a:t>
            </a:r>
          </a:p>
          <a:p>
            <a:r>
              <a:rPr lang="en-US" altLang="en-US" sz="1600" dirty="0">
                <a:ea typeface="ＭＳ Ｐゴシック" panose="020B0600070205080204" pitchFamily="34" charset="-128"/>
              </a:rPr>
              <a:t>Penetrates physical security specifically to </a:t>
            </a:r>
            <a:br>
              <a:rPr lang="en-US" altLang="en-US" sz="1600" dirty="0">
                <a:ea typeface="ＭＳ Ｐゴシック" panose="020B0600070205080204" pitchFamily="34" charset="-128"/>
              </a:rPr>
            </a:br>
            <a:r>
              <a:rPr lang="en-US" altLang="en-US" sz="1600" dirty="0">
                <a:ea typeface="ＭＳ Ｐゴシック" panose="020B0600070205080204" pitchFamily="34" charset="-128"/>
              </a:rPr>
              <a:t>install a rogue AP</a:t>
            </a:r>
          </a:p>
          <a:p>
            <a:r>
              <a:rPr lang="en-US" altLang="en-US" sz="1600" dirty="0">
                <a:ea typeface="ＭＳ Ｐゴシック" panose="020B0600070205080204" pitchFamily="34" charset="-128"/>
              </a:rPr>
              <a:t>Can customize AP to hide it from detection tools</a:t>
            </a:r>
          </a:p>
          <a:p>
            <a:r>
              <a:rPr lang="en-US" altLang="en-US" sz="1600" dirty="0">
                <a:ea typeface="ＭＳ Ｐゴシック" panose="020B0600070205080204" pitchFamily="34" charset="-128"/>
              </a:rPr>
              <a:t>Hard to detect—more effective to prevent via 802.1x</a:t>
            </a:r>
            <a:br>
              <a:rPr lang="en-US" altLang="en-US" sz="1600" dirty="0">
                <a:ea typeface="ＭＳ Ｐゴシック" panose="020B0600070205080204" pitchFamily="34" charset="-128"/>
              </a:rPr>
            </a:br>
            <a:r>
              <a:rPr lang="en-US" altLang="en-US" sz="1600" dirty="0">
                <a:ea typeface="ＭＳ Ｐゴシック" panose="020B0600070205080204" pitchFamily="34" charset="-128"/>
              </a:rPr>
              <a:t> and physical security</a:t>
            </a:r>
          </a:p>
          <a:p>
            <a:r>
              <a:rPr lang="en-US" altLang="en-US" sz="1600" dirty="0">
                <a:ea typeface="ＭＳ Ｐゴシック" panose="020B0600070205080204" pitchFamily="34" charset="-128"/>
              </a:rPr>
              <a:t>More likely to install LINUX box than an AP</a:t>
            </a:r>
          </a:p>
        </p:txBody>
      </p:sp>
      <p:sp>
        <p:nvSpPr>
          <p:cNvPr id="26628" name="Rectangle 4"/>
          <p:cNvSpPr>
            <a:spLocks noChangeArrowheads="1"/>
          </p:cNvSpPr>
          <p:nvPr/>
        </p:nvSpPr>
        <p:spPr bwMode="auto">
          <a:xfrm>
            <a:off x="4113212" y="1905001"/>
            <a:ext cx="59372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nchorCtr="1"/>
          <a:lstStyle>
            <a:lvl1pPr marL="288925" indent="-288925"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lnSpc>
                <a:spcPct val="95000"/>
              </a:lnSpc>
              <a:spcBef>
                <a:spcPct val="50000"/>
              </a:spcBef>
              <a:spcAft>
                <a:spcPct val="0"/>
              </a:spcAft>
              <a:buClr>
                <a:srgbClr val="EFB525"/>
              </a:buClr>
              <a:buSzPct val="100000"/>
              <a:buFont typeface="Arial" panose="020B0604020202020204" pitchFamily="34" charset="0"/>
              <a:buNone/>
            </a:pPr>
            <a:endParaRPr lang="en-GB" altLang="en-US" sz="2600" dirty="0">
              <a:solidFill>
                <a:srgbClr val="000000"/>
              </a:solidFill>
            </a:endParaRPr>
          </a:p>
        </p:txBody>
      </p:sp>
      <p:sp>
        <p:nvSpPr>
          <p:cNvPr id="26629" name="Text Box 5"/>
          <p:cNvSpPr txBox="1">
            <a:spLocks noChangeArrowheads="1"/>
          </p:cNvSpPr>
          <p:nvPr/>
        </p:nvSpPr>
        <p:spPr bwMode="auto">
          <a:xfrm>
            <a:off x="8027929" y="3432176"/>
            <a:ext cx="2008307" cy="28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pPr>
            <a:r>
              <a:rPr lang="en-US" altLang="en-US" sz="1400" dirty="0">
                <a:solidFill>
                  <a:srgbClr val="000000"/>
                </a:solidFill>
              </a:rPr>
              <a:t>James from Accounting</a:t>
            </a:r>
          </a:p>
        </p:txBody>
      </p:sp>
      <p:sp>
        <p:nvSpPr>
          <p:cNvPr id="26630" name="Text Box 6"/>
          <p:cNvSpPr txBox="1">
            <a:spLocks noChangeArrowheads="1"/>
          </p:cNvSpPr>
          <p:nvPr/>
        </p:nvSpPr>
        <p:spPr bwMode="auto">
          <a:xfrm>
            <a:off x="7781926" y="1576389"/>
            <a:ext cx="2498725" cy="357187"/>
          </a:xfrm>
          <a:prstGeom prst="rect">
            <a:avLst/>
          </a:prstGeom>
          <a:solidFill>
            <a:srgbClr val="C3C16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pPr>
            <a:r>
              <a:rPr lang="en-US" altLang="en-US" sz="1600" dirty="0">
                <a:solidFill>
                  <a:srgbClr val="000000"/>
                </a:solidFill>
              </a:rPr>
              <a:t>Most Rogue APs</a:t>
            </a:r>
          </a:p>
        </p:txBody>
      </p:sp>
      <p:sp>
        <p:nvSpPr>
          <p:cNvPr id="26631" name="Line 10"/>
          <p:cNvSpPr>
            <a:spLocks noChangeShapeType="1"/>
          </p:cNvSpPr>
          <p:nvPr/>
        </p:nvSpPr>
        <p:spPr bwMode="auto">
          <a:xfrm>
            <a:off x="2235201" y="3908425"/>
            <a:ext cx="7826375" cy="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lIns="73025" tIns="36512" rIns="73025" bIns="36512"/>
          <a:lstStyle/>
          <a:p>
            <a:pPr fontAlgn="base">
              <a:spcBef>
                <a:spcPct val="0"/>
              </a:spcBef>
              <a:spcAft>
                <a:spcPct val="0"/>
              </a:spcAft>
            </a:pPr>
            <a:endParaRPr lang="en-US" sz="2400" dirty="0">
              <a:solidFill>
                <a:srgbClr val="000000"/>
              </a:solidFill>
              <a:ea typeface="ＭＳ Ｐゴシック" panose="020B0600070205080204" pitchFamily="34" charset="-128"/>
            </a:endParaRPr>
          </a:p>
        </p:txBody>
      </p:sp>
      <p:sp>
        <p:nvSpPr>
          <p:cNvPr id="26632" name="Text Box 11"/>
          <p:cNvSpPr txBox="1">
            <a:spLocks noChangeArrowheads="1"/>
          </p:cNvSpPr>
          <p:nvPr/>
        </p:nvSpPr>
        <p:spPr bwMode="auto">
          <a:xfrm>
            <a:off x="7908926" y="4297364"/>
            <a:ext cx="2244725" cy="357187"/>
          </a:xfrm>
          <a:prstGeom prst="rect">
            <a:avLst/>
          </a:prstGeom>
          <a:solidFill>
            <a:srgbClr val="C3C16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3025" tIns="36512" rIns="73025" bIns="36512"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pPr>
            <a:r>
              <a:rPr lang="en-US" altLang="en-US" sz="1600" dirty="0">
                <a:solidFill>
                  <a:srgbClr val="000000"/>
                </a:solidFill>
              </a:rPr>
              <a:t>Less likely</a:t>
            </a:r>
          </a:p>
        </p:txBody>
      </p:sp>
      <p:grpSp>
        <p:nvGrpSpPr>
          <p:cNvPr id="26633" name="Group 12"/>
          <p:cNvGrpSpPr>
            <a:grpSpLocks/>
          </p:cNvGrpSpPr>
          <p:nvPr/>
        </p:nvGrpSpPr>
        <p:grpSpPr bwMode="auto">
          <a:xfrm>
            <a:off x="8677276" y="2038351"/>
            <a:ext cx="708025" cy="1336675"/>
            <a:chOff x="4512" y="1296"/>
            <a:chExt cx="446" cy="842"/>
          </a:xfrm>
        </p:grpSpPr>
        <p:pic>
          <p:nvPicPr>
            <p:cNvPr id="26635" name="Picture 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2" y="1296"/>
              <a:ext cx="254" cy="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1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6" y="1584"/>
              <a:ext cx="3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34" name="Picture 1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9187" y="5097464"/>
            <a:ext cx="5842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77906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5"/>
                                        </p:tgtEl>
                                        <p:attrNameLst>
                                          <p:attrName>style.visibility</p:attrName>
                                        </p:attrNameLst>
                                      </p:cBhvr>
                                      <p:to>
                                        <p:strVal val="visible"/>
                                      </p:to>
                                    </p:set>
                                    <p:animEffect transition="in" filter="fade">
                                      <p:cBhvr>
                                        <p:cTn id="7" dur="2000"/>
                                        <p:tgtEl>
                                          <p:spTgt spid="419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86">
                                            <p:txEl>
                                              <p:pRg st="0" end="0"/>
                                            </p:txEl>
                                          </p:spTgt>
                                        </p:tgtEl>
                                        <p:attrNameLst>
                                          <p:attrName>style.visibility</p:attrName>
                                        </p:attrNameLst>
                                      </p:cBhvr>
                                      <p:to>
                                        <p:strVal val="visible"/>
                                      </p:to>
                                    </p:set>
                                    <p:animEffect transition="in" filter="wipe(left)">
                                      <p:cBhvr>
                                        <p:cTn id="12" dur="500"/>
                                        <p:tgtEl>
                                          <p:spTgt spid="4198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986">
                                            <p:txEl>
                                              <p:pRg st="1" end="1"/>
                                            </p:txEl>
                                          </p:spTgt>
                                        </p:tgtEl>
                                        <p:attrNameLst>
                                          <p:attrName>style.visibility</p:attrName>
                                        </p:attrNameLst>
                                      </p:cBhvr>
                                      <p:to>
                                        <p:strVal val="visible"/>
                                      </p:to>
                                    </p:set>
                                    <p:animEffect transition="in" filter="wipe(left)">
                                      <p:cBhvr>
                                        <p:cTn id="17" dur="500"/>
                                        <p:tgtEl>
                                          <p:spTgt spid="4198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986">
                                            <p:txEl>
                                              <p:pRg st="2" end="2"/>
                                            </p:txEl>
                                          </p:spTgt>
                                        </p:tgtEl>
                                        <p:attrNameLst>
                                          <p:attrName>style.visibility</p:attrName>
                                        </p:attrNameLst>
                                      </p:cBhvr>
                                      <p:to>
                                        <p:strVal val="visible"/>
                                      </p:to>
                                    </p:set>
                                    <p:animEffect transition="in" filter="wipe(left)">
                                      <p:cBhvr>
                                        <p:cTn id="22" dur="500"/>
                                        <p:tgtEl>
                                          <p:spTgt spid="4198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1986">
                                            <p:txEl>
                                              <p:pRg st="3" end="3"/>
                                            </p:txEl>
                                          </p:spTgt>
                                        </p:tgtEl>
                                        <p:attrNameLst>
                                          <p:attrName>style.visibility</p:attrName>
                                        </p:attrNameLst>
                                      </p:cBhvr>
                                      <p:to>
                                        <p:strVal val="visible"/>
                                      </p:to>
                                    </p:set>
                                    <p:animEffect transition="in" filter="wipe(left)">
                                      <p:cBhvr>
                                        <p:cTn id="27" dur="500"/>
                                        <p:tgtEl>
                                          <p:spTgt spid="4198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986">
                                            <p:txEl>
                                              <p:pRg st="4" end="4"/>
                                            </p:txEl>
                                          </p:spTgt>
                                        </p:tgtEl>
                                        <p:attrNameLst>
                                          <p:attrName>style.visibility</p:attrName>
                                        </p:attrNameLst>
                                      </p:cBhvr>
                                      <p:to>
                                        <p:strVal val="visible"/>
                                      </p:to>
                                    </p:set>
                                    <p:animEffect transition="in" filter="wipe(left)">
                                      <p:cBhvr>
                                        <p:cTn id="32" dur="500"/>
                                        <p:tgtEl>
                                          <p:spTgt spid="4198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1986">
                                            <p:txEl>
                                              <p:pRg st="5" end="5"/>
                                            </p:txEl>
                                          </p:spTgt>
                                        </p:tgtEl>
                                        <p:attrNameLst>
                                          <p:attrName>style.visibility</p:attrName>
                                        </p:attrNameLst>
                                      </p:cBhvr>
                                      <p:to>
                                        <p:strVal val="visible"/>
                                      </p:to>
                                    </p:set>
                                    <p:animEffect transition="in" filter="wipe(left)">
                                      <p:cBhvr>
                                        <p:cTn id="37" dur="500"/>
                                        <p:tgtEl>
                                          <p:spTgt spid="41986">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1986">
                                            <p:txEl>
                                              <p:pRg st="6" end="6"/>
                                            </p:txEl>
                                          </p:spTgt>
                                        </p:tgtEl>
                                        <p:attrNameLst>
                                          <p:attrName>style.visibility</p:attrName>
                                        </p:attrNameLst>
                                      </p:cBhvr>
                                      <p:to>
                                        <p:strVal val="visible"/>
                                      </p:to>
                                    </p:set>
                                    <p:animEffect transition="in" filter="wipe(left)">
                                      <p:cBhvr>
                                        <p:cTn id="42" dur="500"/>
                                        <p:tgtEl>
                                          <p:spTgt spid="41986">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1986">
                                            <p:txEl>
                                              <p:pRg st="7" end="7"/>
                                            </p:txEl>
                                          </p:spTgt>
                                        </p:tgtEl>
                                        <p:attrNameLst>
                                          <p:attrName>style.visibility</p:attrName>
                                        </p:attrNameLst>
                                      </p:cBhvr>
                                      <p:to>
                                        <p:strVal val="visible"/>
                                      </p:to>
                                    </p:set>
                                    <p:animEffect transition="in" filter="wipe(left)">
                                      <p:cBhvr>
                                        <p:cTn id="47" dur="500"/>
                                        <p:tgtEl>
                                          <p:spTgt spid="41986">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1986">
                                            <p:txEl>
                                              <p:pRg st="8" end="8"/>
                                            </p:txEl>
                                          </p:spTgt>
                                        </p:tgtEl>
                                        <p:attrNameLst>
                                          <p:attrName>style.visibility</p:attrName>
                                        </p:attrNameLst>
                                      </p:cBhvr>
                                      <p:to>
                                        <p:strVal val="visible"/>
                                      </p:to>
                                    </p:set>
                                    <p:animEffect transition="in" filter="wipe(left)">
                                      <p:cBhvr>
                                        <p:cTn id="52" dur="500"/>
                                        <p:tgtEl>
                                          <p:spTgt spid="4198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 grpId="0"/>
      <p:bldP spid="41986"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4"/>
          <p:cNvSpPr>
            <a:spLocks noGrp="1" noChangeArrowheads="1"/>
          </p:cNvSpPr>
          <p:nvPr>
            <p:ph type="title" idx="4294967295"/>
          </p:nvPr>
        </p:nvSpPr>
        <p:spPr/>
        <p:txBody>
          <a:bodyPr/>
          <a:lstStyle/>
          <a:p>
            <a:pPr eaLnBrk="1" hangingPunct="1"/>
            <a:r>
              <a:rPr lang="en-US" altLang="en-US" dirty="0" smtClean="0"/>
              <a:t>What Is a Dictionary Attack Tool?</a:t>
            </a:r>
          </a:p>
        </p:txBody>
      </p:sp>
      <p:sp>
        <p:nvSpPr>
          <p:cNvPr id="44034" name="Rectangle 5"/>
          <p:cNvSpPr>
            <a:spLocks noGrp="1" noChangeArrowheads="1"/>
          </p:cNvSpPr>
          <p:nvPr>
            <p:ph type="body" idx="4294967295"/>
          </p:nvPr>
        </p:nvSpPr>
        <p:spPr/>
        <p:txBody>
          <a:bodyPr/>
          <a:lstStyle/>
          <a:p>
            <a:r>
              <a:rPr lang="en-US" altLang="en-US" sz="2200" b="1" dirty="0"/>
              <a:t>What is a dictionary?</a:t>
            </a:r>
          </a:p>
          <a:p>
            <a:pPr marL="574675" lvl="1">
              <a:buNone/>
            </a:pPr>
            <a:r>
              <a:rPr lang="en-US" altLang="en-US" sz="1800" dirty="0"/>
              <a:t>Contains variations of passwords</a:t>
            </a:r>
          </a:p>
          <a:p>
            <a:pPr marL="574675" lvl="1">
              <a:buNone/>
            </a:pPr>
            <a:r>
              <a:rPr lang="en-US" altLang="en-US" sz="1800" dirty="0"/>
              <a:t>Weak passwords can be cracked using standard dictionaries (found easily in various Internet discussion forums and web sites)</a:t>
            </a:r>
          </a:p>
          <a:p>
            <a:r>
              <a:rPr lang="en-US" altLang="en-US" sz="2200" b="1" dirty="0"/>
              <a:t>Success factors for this tool depend on:</a:t>
            </a:r>
          </a:p>
          <a:p>
            <a:pPr marL="574675" lvl="1">
              <a:buNone/>
            </a:pPr>
            <a:r>
              <a:rPr lang="en-US" altLang="en-US" sz="1800" dirty="0"/>
              <a:t>Variation of the user’s password must be found in the dictionary used by the attacker</a:t>
            </a:r>
          </a:p>
          <a:p>
            <a:pPr marL="574675" lvl="1">
              <a:buNone/>
            </a:pPr>
            <a:r>
              <a:rPr lang="en-US" altLang="en-US" sz="1800" dirty="0"/>
              <a:t>Attacker’s experience and knowledge in generating dictionaries </a:t>
            </a:r>
          </a:p>
          <a:p>
            <a:pPr marL="574675" lvl="1">
              <a:buNone/>
            </a:pPr>
            <a:r>
              <a:rPr lang="en-US" altLang="en-US" sz="1800" dirty="0"/>
              <a:t>Password strength</a:t>
            </a:r>
          </a:p>
          <a:p>
            <a:pPr lvl="2">
              <a:buFontTx/>
              <a:buNone/>
            </a:pPr>
            <a:r>
              <a:rPr lang="en-US" altLang="en-US" sz="1800" dirty="0"/>
              <a:t>A weak six character password will be easily compromised compared to a strong ten letter password </a:t>
            </a:r>
          </a:p>
          <a:p>
            <a:pPr lvl="2">
              <a:buFontTx/>
              <a:buNone/>
            </a:pPr>
            <a:r>
              <a:rPr lang="en-US" altLang="en-US" sz="1800" dirty="0"/>
              <a:t>Attacker’s dictionary strength determines whether the password </a:t>
            </a:r>
            <a:br>
              <a:rPr lang="en-US" altLang="en-US" sz="1800" dirty="0"/>
            </a:br>
            <a:r>
              <a:rPr lang="en-US" altLang="en-US" sz="1800" dirty="0"/>
              <a:t>can be compromised</a:t>
            </a:r>
          </a:p>
        </p:txBody>
      </p:sp>
    </p:spTree>
    <p:extLst>
      <p:ext uri="{BB962C8B-B14F-4D97-AF65-F5344CB8AC3E}">
        <p14:creationId xmlns:p14="http://schemas.microsoft.com/office/powerpoint/2010/main" val="1533539653"/>
      </p:ext>
    </p:extLst>
  </p:cSld>
  <p:clrMapOvr>
    <a:masterClrMapping/>
  </p:clrMapOvr>
  <p:transition xmlns:p14="http://schemas.microsoft.com/office/powerpoint/2010/main" advClick="0">
    <p:pull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033"/>
                                        </p:tgtEl>
                                        <p:attrNameLst>
                                          <p:attrName>style.visibility</p:attrName>
                                        </p:attrNameLst>
                                      </p:cBhvr>
                                      <p:to>
                                        <p:strVal val="visible"/>
                                      </p:to>
                                    </p:set>
                                    <p:animEffect transition="in" filter="fade">
                                      <p:cBhvr>
                                        <p:cTn id="7" dur="2000"/>
                                        <p:tgtEl>
                                          <p:spTgt spid="440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34">
                                            <p:txEl>
                                              <p:pRg st="0" end="0"/>
                                            </p:txEl>
                                          </p:spTgt>
                                        </p:tgtEl>
                                        <p:attrNameLst>
                                          <p:attrName>style.visibility</p:attrName>
                                        </p:attrNameLst>
                                      </p:cBhvr>
                                      <p:to>
                                        <p:strVal val="visible"/>
                                      </p:to>
                                    </p:set>
                                    <p:animEffect transition="in" filter="wipe(left)">
                                      <p:cBhvr>
                                        <p:cTn id="12" dur="500"/>
                                        <p:tgtEl>
                                          <p:spTgt spid="44034">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4034">
                                            <p:txEl>
                                              <p:pRg st="1" end="1"/>
                                            </p:txEl>
                                          </p:spTgt>
                                        </p:tgtEl>
                                        <p:attrNameLst>
                                          <p:attrName>style.visibility</p:attrName>
                                        </p:attrNameLst>
                                      </p:cBhvr>
                                      <p:to>
                                        <p:strVal val="visible"/>
                                      </p:to>
                                    </p:set>
                                    <p:animEffect transition="in" filter="wipe(left)">
                                      <p:cBhvr>
                                        <p:cTn id="15" dur="500"/>
                                        <p:tgtEl>
                                          <p:spTgt spid="44034">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4034">
                                            <p:txEl>
                                              <p:pRg st="2" end="2"/>
                                            </p:txEl>
                                          </p:spTgt>
                                        </p:tgtEl>
                                        <p:attrNameLst>
                                          <p:attrName>style.visibility</p:attrName>
                                        </p:attrNameLst>
                                      </p:cBhvr>
                                      <p:to>
                                        <p:strVal val="visible"/>
                                      </p:to>
                                    </p:set>
                                    <p:animEffect transition="in" filter="wipe(left)">
                                      <p:cBhvr>
                                        <p:cTn id="18" dur="500"/>
                                        <p:tgtEl>
                                          <p:spTgt spid="44034">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4034">
                                            <p:txEl>
                                              <p:pRg st="3" end="3"/>
                                            </p:txEl>
                                          </p:spTgt>
                                        </p:tgtEl>
                                        <p:attrNameLst>
                                          <p:attrName>style.visibility</p:attrName>
                                        </p:attrNameLst>
                                      </p:cBhvr>
                                      <p:to>
                                        <p:strVal val="visible"/>
                                      </p:to>
                                    </p:set>
                                    <p:animEffect transition="in" filter="wipe(left)">
                                      <p:cBhvr>
                                        <p:cTn id="23" dur="500"/>
                                        <p:tgtEl>
                                          <p:spTgt spid="44034">
                                            <p:txEl>
                                              <p:pRg st="3" end="3"/>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4034">
                                            <p:txEl>
                                              <p:pRg st="4" end="4"/>
                                            </p:txEl>
                                          </p:spTgt>
                                        </p:tgtEl>
                                        <p:attrNameLst>
                                          <p:attrName>style.visibility</p:attrName>
                                        </p:attrNameLst>
                                      </p:cBhvr>
                                      <p:to>
                                        <p:strVal val="visible"/>
                                      </p:to>
                                    </p:set>
                                    <p:animEffect transition="in" filter="wipe(left)">
                                      <p:cBhvr>
                                        <p:cTn id="26" dur="500"/>
                                        <p:tgtEl>
                                          <p:spTgt spid="44034">
                                            <p:txEl>
                                              <p:pRg st="4" end="4"/>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4034">
                                            <p:txEl>
                                              <p:pRg st="5" end="5"/>
                                            </p:txEl>
                                          </p:spTgt>
                                        </p:tgtEl>
                                        <p:attrNameLst>
                                          <p:attrName>style.visibility</p:attrName>
                                        </p:attrNameLst>
                                      </p:cBhvr>
                                      <p:to>
                                        <p:strVal val="visible"/>
                                      </p:to>
                                    </p:set>
                                    <p:animEffect transition="in" filter="wipe(left)">
                                      <p:cBhvr>
                                        <p:cTn id="29" dur="500"/>
                                        <p:tgtEl>
                                          <p:spTgt spid="44034">
                                            <p:txEl>
                                              <p:pRg st="5" end="5"/>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4034">
                                            <p:txEl>
                                              <p:pRg st="6" end="6"/>
                                            </p:txEl>
                                          </p:spTgt>
                                        </p:tgtEl>
                                        <p:attrNameLst>
                                          <p:attrName>style.visibility</p:attrName>
                                        </p:attrNameLst>
                                      </p:cBhvr>
                                      <p:to>
                                        <p:strVal val="visible"/>
                                      </p:to>
                                    </p:set>
                                    <p:animEffect transition="in" filter="wipe(left)">
                                      <p:cBhvr>
                                        <p:cTn id="32" dur="500"/>
                                        <p:tgtEl>
                                          <p:spTgt spid="44034">
                                            <p:txEl>
                                              <p:pRg st="6" end="6"/>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4034">
                                            <p:txEl>
                                              <p:pRg st="7" end="7"/>
                                            </p:txEl>
                                          </p:spTgt>
                                        </p:tgtEl>
                                        <p:attrNameLst>
                                          <p:attrName>style.visibility</p:attrName>
                                        </p:attrNameLst>
                                      </p:cBhvr>
                                      <p:to>
                                        <p:strVal val="visible"/>
                                      </p:to>
                                    </p:set>
                                    <p:animEffect transition="in" filter="wipe(left)">
                                      <p:cBhvr>
                                        <p:cTn id="35" dur="500"/>
                                        <p:tgtEl>
                                          <p:spTgt spid="44034">
                                            <p:txEl>
                                              <p:pRg st="7" end="7"/>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4034">
                                            <p:txEl>
                                              <p:pRg st="8" end="8"/>
                                            </p:txEl>
                                          </p:spTgt>
                                        </p:tgtEl>
                                        <p:attrNameLst>
                                          <p:attrName>style.visibility</p:attrName>
                                        </p:attrNameLst>
                                      </p:cBhvr>
                                      <p:to>
                                        <p:strVal val="visible"/>
                                      </p:to>
                                    </p:set>
                                    <p:animEffect transition="in" filter="wipe(left)">
                                      <p:cBhvr>
                                        <p:cTn id="38" dur="500"/>
                                        <p:tgtEl>
                                          <p:spTgt spid="4403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3" grpId="0"/>
      <p:bldP spid="4403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hangingPunct="1"/>
            <a:r>
              <a:rPr lang="en-US" altLang="en-US" dirty="0" smtClean="0">
                <a:ea typeface="ＭＳ Ｐゴシック" panose="020B0600070205080204" pitchFamily="34" charset="-128"/>
              </a:rPr>
              <a:t>MAC Address Spoofing</a:t>
            </a:r>
          </a:p>
        </p:txBody>
      </p:sp>
      <p:sp>
        <p:nvSpPr>
          <p:cNvPr id="28675" name="Rectangle 5"/>
          <p:cNvSpPr>
            <a:spLocks noGrp="1" noChangeArrowheads="1"/>
          </p:cNvSpPr>
          <p:nvPr>
            <p:ph type="body" idx="1"/>
          </p:nvPr>
        </p:nvSpPr>
        <p:spPr>
          <a:xfrm>
            <a:off x="873957" y="1520826"/>
            <a:ext cx="7199335" cy="3571875"/>
          </a:xfrm>
        </p:spPr>
        <p:txBody>
          <a:bodyPr/>
          <a:lstStyle/>
          <a:p>
            <a:r>
              <a:rPr lang="en-US" altLang="en-US" sz="2000" dirty="0">
                <a:ea typeface="ＭＳ Ｐゴシック" panose="020B0600070205080204" pitchFamily="34" charset="-128"/>
              </a:rPr>
              <a:t>As with wired networks, </a:t>
            </a:r>
            <a:r>
              <a:rPr lang="en-US" altLang="en-US" sz="2000" b="1" dirty="0">
                <a:solidFill>
                  <a:srgbClr val="000000"/>
                </a:solidFill>
                <a:ea typeface="ＭＳ Ｐゴシック" panose="020B0600070205080204" pitchFamily="34" charset="-128"/>
              </a:rPr>
              <a:t>MAC address and IP address spoofing </a:t>
            </a:r>
            <a:r>
              <a:rPr lang="en-US" altLang="en-US" sz="2000" dirty="0">
                <a:ea typeface="ＭＳ Ｐゴシック" panose="020B0600070205080204" pitchFamily="34" charset="-128"/>
              </a:rPr>
              <a:t>are possible, if not easy, in Wireless Networks</a:t>
            </a:r>
          </a:p>
          <a:p>
            <a:r>
              <a:rPr lang="en-US" altLang="en-US" sz="2000" b="1" dirty="0">
                <a:solidFill>
                  <a:srgbClr val="000000"/>
                </a:solidFill>
                <a:ea typeface="ＭＳ Ｐゴシック" panose="020B0600070205080204" pitchFamily="34" charset="-128"/>
              </a:rPr>
              <a:t>Outsider (hostile) attack scenario</a:t>
            </a:r>
          </a:p>
          <a:p>
            <a:pPr lvl="1">
              <a:buFontTx/>
              <a:buNone/>
            </a:pPr>
            <a:r>
              <a:rPr lang="en-US" altLang="en-US" sz="1800" dirty="0">
                <a:ea typeface="ＭＳ Ｐゴシック" panose="020B0600070205080204" pitchFamily="34" charset="-128"/>
              </a:rPr>
              <a:t>Does not know key/encryption policy</a:t>
            </a:r>
          </a:p>
          <a:p>
            <a:pPr lvl="1">
              <a:buFontTx/>
              <a:buNone/>
            </a:pPr>
            <a:r>
              <a:rPr lang="en-US" altLang="en-US" sz="1800" dirty="0">
                <a:ea typeface="ＭＳ Ｐゴシック" panose="020B0600070205080204" pitchFamily="34" charset="-128"/>
              </a:rPr>
              <a:t>IP Address spoofing is not possible if Encryption is turned on (DHCP messages are encrypted between the client and the AP)</a:t>
            </a:r>
          </a:p>
          <a:p>
            <a:pPr lvl="1">
              <a:buFontTx/>
              <a:buNone/>
            </a:pPr>
            <a:r>
              <a:rPr lang="en-US" altLang="en-US" sz="1800" dirty="0">
                <a:ea typeface="ＭＳ Ｐゴシック" panose="020B0600070205080204" pitchFamily="34" charset="-128"/>
              </a:rPr>
              <a:t>MAC Address spoofing alone (i.e., without IP Address spoofing) may not buy much if encryption is turned on</a:t>
            </a:r>
          </a:p>
          <a:p>
            <a:r>
              <a:rPr lang="en-US" altLang="en-US" sz="2000" b="1" dirty="0">
                <a:ea typeface="ＭＳ Ｐゴシック" panose="020B0600070205080204" pitchFamily="34" charset="-128"/>
              </a:rPr>
              <a:t>Insider attack scenario</a:t>
            </a:r>
          </a:p>
          <a:p>
            <a:pPr lvl="1">
              <a:buFontTx/>
              <a:buNone/>
            </a:pPr>
            <a:r>
              <a:rPr lang="en-US" altLang="en-US" sz="1800" dirty="0">
                <a:ea typeface="ＭＳ Ｐゴシック" panose="020B0600070205080204" pitchFamily="34" charset="-128"/>
              </a:rPr>
              <a:t>Seeking to obtain users’ secure info</a:t>
            </a:r>
          </a:p>
          <a:p>
            <a:pPr lvl="1">
              <a:buFontTx/>
              <a:buNone/>
            </a:pPr>
            <a:r>
              <a:rPr lang="en-US" altLang="en-US" sz="1800" dirty="0">
                <a:ea typeface="ＭＳ Ｐゴシック" panose="020B0600070205080204" pitchFamily="34" charset="-128"/>
              </a:rPr>
              <a:t>MAC address and IP Address spoofing will not succeed if EAP/802.1x authentication is used (unique encryption key is derived per </a:t>
            </a:r>
            <a:r>
              <a:rPr lang="en-US" altLang="en-US" sz="1800" dirty="0" smtClean="0">
                <a:ea typeface="ＭＳ Ｐゴシック" panose="020B0600070205080204" pitchFamily="34" charset="-128"/>
              </a:rPr>
              <a:t>user </a:t>
            </a:r>
            <a:r>
              <a:rPr lang="en-US" altLang="en-US" sz="1800" dirty="0">
                <a:ea typeface="ＭＳ Ｐゴシック" panose="020B0600070205080204" pitchFamily="34" charset="-128"/>
              </a:rPr>
              <a:t>(i.e., per MAC address))</a:t>
            </a:r>
          </a:p>
        </p:txBody>
      </p:sp>
      <p:pic>
        <p:nvPicPr>
          <p:cNvPr id="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57198">
            <a:off x="8996362" y="3098801"/>
            <a:ext cx="22367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3"/>
          <p:cNvSpPr>
            <a:spLocks noChangeShapeType="1"/>
          </p:cNvSpPr>
          <p:nvPr/>
        </p:nvSpPr>
        <p:spPr bwMode="auto">
          <a:xfrm flipH="1" flipV="1">
            <a:off x="8916987" y="2860675"/>
            <a:ext cx="1588" cy="2070100"/>
          </a:xfrm>
          <a:prstGeom prst="line">
            <a:avLst/>
          </a:prstGeom>
          <a:noFill/>
          <a:ln w="28575">
            <a:solidFill>
              <a:schemeClr val="accent2"/>
            </a:solidFill>
            <a:prstDash val="sysDot"/>
            <a:round/>
            <a:headEnd type="triangle" w="med" len="med"/>
            <a:tailEnd/>
          </a:ln>
          <a:extLst>
            <a:ext uri="{909E8E84-426E-40dd-AFC4-6F175D3DCCD1}">
              <a14:hiddenFill xmlns:a14="http://schemas.microsoft.com/office/drawing/2010/main">
                <a:noFill/>
              </a14:hiddenFill>
            </a:ext>
          </a:extLst>
        </p:spPr>
        <p:txBody>
          <a:bodyPr lIns="82124" tIns="41061" rIns="82124" bIns="41061"/>
          <a:lstStyle/>
          <a:p>
            <a:endParaRPr lang="en-US" dirty="0"/>
          </a:p>
        </p:txBody>
      </p:sp>
      <p:pic>
        <p:nvPicPr>
          <p:cNvPr id="6" name="Picture 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6288" y="2306638"/>
            <a:ext cx="8223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8208962" y="1806576"/>
            <a:ext cx="1416050" cy="49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a:defRPr sz="2400">
                <a:solidFill>
                  <a:schemeClr val="tx1"/>
                </a:solidFill>
                <a:latin typeface="Arial" panose="020B0604020202020204" pitchFamily="34" charset="0"/>
              </a:defRPr>
            </a:lvl1pPr>
            <a:lvl2pPr marL="742950" indent="-285750" defTabSz="814388">
              <a:defRPr sz="2400">
                <a:solidFill>
                  <a:schemeClr val="tx1"/>
                </a:solidFill>
                <a:latin typeface="Arial" panose="020B0604020202020204" pitchFamily="34" charset="0"/>
              </a:defRPr>
            </a:lvl2pPr>
            <a:lvl3pPr marL="1143000" indent="-228600" defTabSz="814388">
              <a:defRPr sz="2400">
                <a:solidFill>
                  <a:schemeClr val="tx1"/>
                </a:solidFill>
                <a:latin typeface="Arial" panose="020B0604020202020204" pitchFamily="34" charset="0"/>
              </a:defRPr>
            </a:lvl3pPr>
            <a:lvl4pPr marL="1600200" indent="-228600" defTabSz="814388">
              <a:defRPr sz="2400">
                <a:solidFill>
                  <a:schemeClr val="tx1"/>
                </a:solidFill>
                <a:latin typeface="Arial" panose="020B0604020202020204" pitchFamily="34" charset="0"/>
              </a:defRPr>
            </a:lvl4pPr>
            <a:lvl5pPr marL="2057400" indent="-228600" defTabSz="814388">
              <a:defRPr sz="2400">
                <a:solidFill>
                  <a:schemeClr val="tx1"/>
                </a:solidFill>
                <a:latin typeface="Arial" panose="020B0604020202020204" pitchFamily="34" charset="0"/>
              </a:defRPr>
            </a:lvl5pPr>
            <a:lvl6pPr marL="2514600" indent="-228600" defTabSz="814388" fontAlgn="base">
              <a:spcBef>
                <a:spcPct val="0"/>
              </a:spcBef>
              <a:spcAft>
                <a:spcPct val="0"/>
              </a:spcAft>
              <a:defRPr sz="2400">
                <a:solidFill>
                  <a:schemeClr val="tx1"/>
                </a:solidFill>
                <a:latin typeface="Arial" panose="020B0604020202020204" pitchFamily="34" charset="0"/>
              </a:defRPr>
            </a:lvl6pPr>
            <a:lvl7pPr marL="2971800" indent="-228600" defTabSz="814388" fontAlgn="base">
              <a:spcBef>
                <a:spcPct val="0"/>
              </a:spcBef>
              <a:spcAft>
                <a:spcPct val="0"/>
              </a:spcAft>
              <a:defRPr sz="2400">
                <a:solidFill>
                  <a:schemeClr val="tx1"/>
                </a:solidFill>
                <a:latin typeface="Arial" panose="020B0604020202020204" pitchFamily="34" charset="0"/>
              </a:defRPr>
            </a:lvl7pPr>
            <a:lvl8pPr marL="3429000" indent="-228600" defTabSz="814388" fontAlgn="base">
              <a:spcBef>
                <a:spcPct val="0"/>
              </a:spcBef>
              <a:spcAft>
                <a:spcPct val="0"/>
              </a:spcAft>
              <a:defRPr sz="2400">
                <a:solidFill>
                  <a:schemeClr val="tx1"/>
                </a:solidFill>
                <a:latin typeface="Arial" panose="020B0604020202020204" pitchFamily="34" charset="0"/>
              </a:defRPr>
            </a:lvl8pPr>
            <a:lvl9pPr marL="3886200" indent="-228600" defTabSz="814388" fontAlgn="base">
              <a:spcBef>
                <a:spcPct val="0"/>
              </a:spcBef>
              <a:spcAft>
                <a:spcPct val="0"/>
              </a:spcAft>
              <a:defRPr sz="2400">
                <a:solidFill>
                  <a:schemeClr val="tx1"/>
                </a:solidFill>
                <a:latin typeface="Arial" panose="020B0604020202020204" pitchFamily="34" charset="0"/>
              </a:defRPr>
            </a:lvl9pPr>
          </a:lstStyle>
          <a:p>
            <a:pPr algn="ctr" eaLnBrk="0" hangingPunct="0">
              <a:lnSpc>
                <a:spcPct val="95000"/>
              </a:lnSpc>
            </a:pPr>
            <a:r>
              <a:rPr lang="en-US" altLang="en-US" sz="1400" dirty="0"/>
              <a:t>Authorized Client</a:t>
            </a:r>
          </a:p>
        </p:txBody>
      </p:sp>
      <p:sp>
        <p:nvSpPr>
          <p:cNvPr id="8" name="Line 14"/>
          <p:cNvSpPr>
            <a:spLocks noChangeShapeType="1"/>
          </p:cNvSpPr>
          <p:nvPr/>
        </p:nvSpPr>
        <p:spPr bwMode="auto">
          <a:xfrm flipV="1">
            <a:off x="9121776" y="4181476"/>
            <a:ext cx="1622425" cy="10382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endParaRPr lang="en-US" dirty="0"/>
          </a:p>
        </p:txBody>
      </p:sp>
      <p:sp>
        <p:nvSpPr>
          <p:cNvPr id="9" name="Text Box 15"/>
          <p:cNvSpPr txBox="1">
            <a:spLocks noChangeArrowheads="1"/>
          </p:cNvSpPr>
          <p:nvPr/>
        </p:nvSpPr>
        <p:spPr bwMode="auto">
          <a:xfrm>
            <a:off x="9010651" y="3352800"/>
            <a:ext cx="1277937" cy="90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a:defRPr sz="2400">
                <a:solidFill>
                  <a:schemeClr val="tx1"/>
                </a:solidFill>
                <a:latin typeface="Arial" panose="020B0604020202020204" pitchFamily="34" charset="0"/>
              </a:defRPr>
            </a:lvl1pPr>
            <a:lvl2pPr marL="742950" indent="-285750" defTabSz="814388">
              <a:defRPr sz="2400">
                <a:solidFill>
                  <a:schemeClr val="tx1"/>
                </a:solidFill>
                <a:latin typeface="Arial" panose="020B0604020202020204" pitchFamily="34" charset="0"/>
              </a:defRPr>
            </a:lvl2pPr>
            <a:lvl3pPr marL="1143000" indent="-228600" defTabSz="814388">
              <a:defRPr sz="2400">
                <a:solidFill>
                  <a:schemeClr val="tx1"/>
                </a:solidFill>
                <a:latin typeface="Arial" panose="020B0604020202020204" pitchFamily="34" charset="0"/>
              </a:defRPr>
            </a:lvl3pPr>
            <a:lvl4pPr marL="1600200" indent="-228600" defTabSz="814388">
              <a:defRPr sz="2400">
                <a:solidFill>
                  <a:schemeClr val="tx1"/>
                </a:solidFill>
                <a:latin typeface="Arial" panose="020B0604020202020204" pitchFamily="34" charset="0"/>
              </a:defRPr>
            </a:lvl4pPr>
            <a:lvl5pPr marL="2057400" indent="-228600" defTabSz="814388">
              <a:defRPr sz="2400">
                <a:solidFill>
                  <a:schemeClr val="tx1"/>
                </a:solidFill>
                <a:latin typeface="Arial" panose="020B0604020202020204" pitchFamily="34" charset="0"/>
              </a:defRPr>
            </a:lvl5pPr>
            <a:lvl6pPr marL="2514600" indent="-228600" defTabSz="814388" fontAlgn="base">
              <a:spcBef>
                <a:spcPct val="0"/>
              </a:spcBef>
              <a:spcAft>
                <a:spcPct val="0"/>
              </a:spcAft>
              <a:defRPr sz="2400">
                <a:solidFill>
                  <a:schemeClr val="tx1"/>
                </a:solidFill>
                <a:latin typeface="Arial" panose="020B0604020202020204" pitchFamily="34" charset="0"/>
              </a:defRPr>
            </a:lvl6pPr>
            <a:lvl7pPr marL="2971800" indent="-228600" defTabSz="814388" fontAlgn="base">
              <a:spcBef>
                <a:spcPct val="0"/>
              </a:spcBef>
              <a:spcAft>
                <a:spcPct val="0"/>
              </a:spcAft>
              <a:defRPr sz="2400">
                <a:solidFill>
                  <a:schemeClr val="tx1"/>
                </a:solidFill>
                <a:latin typeface="Arial" panose="020B0604020202020204" pitchFamily="34" charset="0"/>
              </a:defRPr>
            </a:lvl7pPr>
            <a:lvl8pPr marL="3429000" indent="-228600" defTabSz="814388" fontAlgn="base">
              <a:spcBef>
                <a:spcPct val="0"/>
              </a:spcBef>
              <a:spcAft>
                <a:spcPct val="0"/>
              </a:spcAft>
              <a:defRPr sz="2400">
                <a:solidFill>
                  <a:schemeClr val="tx1"/>
                </a:solidFill>
                <a:latin typeface="Arial" panose="020B0604020202020204" pitchFamily="34" charset="0"/>
              </a:defRPr>
            </a:lvl8pPr>
            <a:lvl9pPr marL="3886200" indent="-228600" defTabSz="814388" fontAlgn="base">
              <a:spcBef>
                <a:spcPct val="0"/>
              </a:spcBef>
              <a:spcAft>
                <a:spcPct val="0"/>
              </a:spcAft>
              <a:defRPr sz="2400">
                <a:solidFill>
                  <a:schemeClr val="tx1"/>
                </a:solidFill>
                <a:latin typeface="Arial" panose="020B0604020202020204" pitchFamily="34" charset="0"/>
              </a:defRPr>
            </a:lvl9pPr>
          </a:lstStyle>
          <a:p>
            <a:pPr algn="ctr" eaLnBrk="0" hangingPunct="0">
              <a:lnSpc>
                <a:spcPct val="95000"/>
              </a:lnSpc>
            </a:pPr>
            <a:r>
              <a:rPr lang="en-US" altLang="en-US" sz="1400" dirty="0"/>
              <a:t>Sniff Client MAC Addr and IP Address</a:t>
            </a:r>
          </a:p>
        </p:txBody>
      </p:sp>
      <p:sp>
        <p:nvSpPr>
          <p:cNvPr id="10" name="Text Box 16"/>
          <p:cNvSpPr txBox="1">
            <a:spLocks noChangeArrowheads="1"/>
          </p:cNvSpPr>
          <p:nvPr/>
        </p:nvSpPr>
        <p:spPr bwMode="auto">
          <a:xfrm>
            <a:off x="9731376" y="4799013"/>
            <a:ext cx="1831975" cy="90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a:defRPr sz="2400">
                <a:solidFill>
                  <a:schemeClr val="tx1"/>
                </a:solidFill>
                <a:latin typeface="Arial" panose="020B0604020202020204" pitchFamily="34" charset="0"/>
              </a:defRPr>
            </a:lvl1pPr>
            <a:lvl2pPr marL="742950" indent="-285750" defTabSz="814388">
              <a:defRPr sz="2400">
                <a:solidFill>
                  <a:schemeClr val="tx1"/>
                </a:solidFill>
                <a:latin typeface="Arial" panose="020B0604020202020204" pitchFamily="34" charset="0"/>
              </a:defRPr>
            </a:lvl2pPr>
            <a:lvl3pPr marL="1143000" indent="-228600" defTabSz="814388">
              <a:defRPr sz="2400">
                <a:solidFill>
                  <a:schemeClr val="tx1"/>
                </a:solidFill>
                <a:latin typeface="Arial" panose="020B0604020202020204" pitchFamily="34" charset="0"/>
              </a:defRPr>
            </a:lvl3pPr>
            <a:lvl4pPr marL="1600200" indent="-228600" defTabSz="814388">
              <a:defRPr sz="2400">
                <a:solidFill>
                  <a:schemeClr val="tx1"/>
                </a:solidFill>
                <a:latin typeface="Arial" panose="020B0604020202020204" pitchFamily="34" charset="0"/>
              </a:defRPr>
            </a:lvl4pPr>
            <a:lvl5pPr marL="2057400" indent="-228600" defTabSz="814388">
              <a:defRPr sz="2400">
                <a:solidFill>
                  <a:schemeClr val="tx1"/>
                </a:solidFill>
                <a:latin typeface="Arial" panose="020B0604020202020204" pitchFamily="34" charset="0"/>
              </a:defRPr>
            </a:lvl5pPr>
            <a:lvl6pPr marL="2514600" indent="-228600" defTabSz="814388" fontAlgn="base">
              <a:spcBef>
                <a:spcPct val="0"/>
              </a:spcBef>
              <a:spcAft>
                <a:spcPct val="0"/>
              </a:spcAft>
              <a:defRPr sz="2400">
                <a:solidFill>
                  <a:schemeClr val="tx1"/>
                </a:solidFill>
                <a:latin typeface="Arial" panose="020B0604020202020204" pitchFamily="34" charset="0"/>
              </a:defRPr>
            </a:lvl6pPr>
            <a:lvl7pPr marL="2971800" indent="-228600" defTabSz="814388" fontAlgn="base">
              <a:spcBef>
                <a:spcPct val="0"/>
              </a:spcBef>
              <a:spcAft>
                <a:spcPct val="0"/>
              </a:spcAft>
              <a:defRPr sz="2400">
                <a:solidFill>
                  <a:schemeClr val="tx1"/>
                </a:solidFill>
                <a:latin typeface="Arial" panose="020B0604020202020204" pitchFamily="34" charset="0"/>
              </a:defRPr>
            </a:lvl7pPr>
            <a:lvl8pPr marL="3429000" indent="-228600" defTabSz="814388" fontAlgn="base">
              <a:spcBef>
                <a:spcPct val="0"/>
              </a:spcBef>
              <a:spcAft>
                <a:spcPct val="0"/>
              </a:spcAft>
              <a:defRPr sz="2400">
                <a:solidFill>
                  <a:schemeClr val="tx1"/>
                </a:solidFill>
                <a:latin typeface="Arial" panose="020B0604020202020204" pitchFamily="34" charset="0"/>
              </a:defRPr>
            </a:lvl8pPr>
            <a:lvl9pPr marL="3886200" indent="-228600" defTabSz="814388" fontAlgn="base">
              <a:spcBef>
                <a:spcPct val="0"/>
              </a:spcBef>
              <a:spcAft>
                <a:spcPct val="0"/>
              </a:spcAft>
              <a:defRPr sz="2400">
                <a:solidFill>
                  <a:schemeClr val="tx1"/>
                </a:solidFill>
                <a:latin typeface="Arial" panose="020B0604020202020204" pitchFamily="34" charset="0"/>
              </a:defRPr>
            </a:lvl9pPr>
          </a:lstStyle>
          <a:p>
            <a:pPr algn="ctr" eaLnBrk="0" hangingPunct="0">
              <a:lnSpc>
                <a:spcPct val="95000"/>
              </a:lnSpc>
            </a:pPr>
            <a:r>
              <a:rPr lang="en-US" altLang="en-US" sz="1400" dirty="0">
                <a:solidFill>
                  <a:schemeClr val="accent2"/>
                </a:solidFill>
              </a:rPr>
              <a:t>Inject Packets into the WLAN Network Using Client’s MAC/IP Address</a:t>
            </a:r>
          </a:p>
        </p:txBody>
      </p:sp>
      <p:grpSp>
        <p:nvGrpSpPr>
          <p:cNvPr id="11" name="Group 26"/>
          <p:cNvGrpSpPr>
            <a:grpSpLocks/>
          </p:cNvGrpSpPr>
          <p:nvPr/>
        </p:nvGrpSpPr>
        <p:grpSpPr bwMode="auto">
          <a:xfrm>
            <a:off x="8518526" y="5083176"/>
            <a:ext cx="701675" cy="1038225"/>
            <a:chOff x="3447" y="3202"/>
            <a:chExt cx="442" cy="654"/>
          </a:xfrm>
        </p:grpSpPr>
        <p:pic>
          <p:nvPicPr>
            <p:cNvPr id="12" name="Picture 2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1" y="3202"/>
              <a:ext cx="368"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7" y="3406"/>
              <a:ext cx="236"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4"/>
          <p:cNvGrpSpPr>
            <a:grpSpLocks/>
          </p:cNvGrpSpPr>
          <p:nvPr/>
        </p:nvGrpSpPr>
        <p:grpSpPr bwMode="auto">
          <a:xfrm>
            <a:off x="10858501" y="3708400"/>
            <a:ext cx="879475" cy="820738"/>
            <a:chOff x="2533" y="1053"/>
            <a:chExt cx="554" cy="517"/>
          </a:xfrm>
        </p:grpSpPr>
        <p:sp>
          <p:nvSpPr>
            <p:cNvPr id="15" name="Rectangle 5"/>
            <p:cNvSpPr>
              <a:spLocks noChangeArrowheads="1"/>
            </p:cNvSpPr>
            <p:nvPr/>
          </p:nvSpPr>
          <p:spPr bwMode="auto">
            <a:xfrm>
              <a:off x="2618" y="1312"/>
              <a:ext cx="396"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defRPr>
              </a:lvl9pPr>
            </a:lstStyle>
            <a:p>
              <a:pPr algn="ctr" eaLnBrk="0" hangingPunct="0">
                <a:lnSpc>
                  <a:spcPct val="95000"/>
                </a:lnSpc>
              </a:pPr>
              <a:r>
                <a:rPr lang="en-US" altLang="en-US" sz="1400" dirty="0">
                  <a:solidFill>
                    <a:srgbClr val="000000"/>
                  </a:solidFill>
                </a:rPr>
                <a:t>Access </a:t>
              </a:r>
              <a:br>
                <a:rPr lang="en-US" altLang="en-US" sz="1400" dirty="0">
                  <a:solidFill>
                    <a:srgbClr val="000000"/>
                  </a:solidFill>
                </a:rPr>
              </a:br>
              <a:r>
                <a:rPr lang="en-US" altLang="en-US" sz="1400" dirty="0">
                  <a:solidFill>
                    <a:srgbClr val="000000"/>
                  </a:solidFill>
                </a:rPr>
                <a:t>Point</a:t>
              </a:r>
              <a:endParaRPr lang="en-US" altLang="en-US" sz="1400" dirty="0"/>
            </a:p>
          </p:txBody>
        </p:sp>
        <p:pic>
          <p:nvPicPr>
            <p:cNvPr id="16" name="Picture 6" descr="AccessPoi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3" y="1053"/>
              <a:ext cx="554"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4898724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title"/>
          </p:nvPr>
        </p:nvSpPr>
        <p:spPr/>
        <p:txBody>
          <a:bodyPr/>
          <a:lstStyle/>
          <a:p>
            <a:pPr eaLnBrk="1" hangingPunct="1"/>
            <a:r>
              <a:rPr lang="en-US" altLang="en-US" dirty="0" smtClean="0">
                <a:ea typeface="ＭＳ Ｐゴシック" panose="020B0600070205080204" pitchFamily="34" charset="-128"/>
              </a:rPr>
              <a:t>Wireless Sniffing: Good and Bad</a:t>
            </a:r>
          </a:p>
        </p:txBody>
      </p:sp>
      <p:sp>
        <p:nvSpPr>
          <p:cNvPr id="29699" name="Rectangle 7"/>
          <p:cNvSpPr>
            <a:spLocks noGrp="1" noChangeArrowheads="1"/>
          </p:cNvSpPr>
          <p:nvPr>
            <p:ph type="body" idx="1"/>
          </p:nvPr>
        </p:nvSpPr>
        <p:spPr/>
        <p:txBody>
          <a:bodyPr/>
          <a:lstStyle/>
          <a:p>
            <a:r>
              <a:rPr lang="en-US" altLang="en-US" sz="2200" dirty="0">
                <a:ea typeface="ＭＳ Ｐゴシック" panose="020B0600070205080204" pitchFamily="34" charset="-128"/>
              </a:rPr>
              <a:t>First – Sniffing, or capturing packets over the air, is an extremely useful troubleshooting methodology</a:t>
            </a:r>
          </a:p>
          <a:p>
            <a:r>
              <a:rPr lang="en-US" altLang="en-US" sz="2200" dirty="0">
                <a:ea typeface="ＭＳ Ｐゴシック" panose="020B0600070205080204" pitchFamily="34" charset="-128"/>
              </a:rPr>
              <a:t>Sniffing, in the </a:t>
            </a:r>
            <a:r>
              <a:rPr lang="en-US" altLang="en-US" sz="2200" dirty="0">
                <a:solidFill>
                  <a:schemeClr val="accent2"/>
                </a:solidFill>
                <a:ea typeface="ＭＳ Ｐゴシック" panose="020B0600070205080204" pitchFamily="34" charset="-128"/>
              </a:rPr>
              <a:t>old</a:t>
            </a:r>
            <a:r>
              <a:rPr lang="en-US" altLang="en-US" sz="2200" dirty="0">
                <a:ea typeface="ＭＳ Ｐゴシック" panose="020B0600070205080204" pitchFamily="34" charset="-128"/>
              </a:rPr>
              <a:t> days was reliant on very specific cards and drivers</a:t>
            </a:r>
          </a:p>
          <a:p>
            <a:r>
              <a:rPr lang="en-US" altLang="en-US" sz="2200" dirty="0">
                <a:ea typeface="ＭＳ Ｐゴシック" panose="020B0600070205080204" pitchFamily="34" charset="-128"/>
              </a:rPr>
              <a:t>Very easy to find support for most cards and drivers today</a:t>
            </a:r>
          </a:p>
          <a:p>
            <a:r>
              <a:rPr lang="en-US" altLang="en-US" sz="2200" dirty="0">
                <a:ea typeface="ＭＳ Ｐゴシック" panose="020B0600070205080204" pitchFamily="34" charset="-128"/>
              </a:rPr>
              <a:t>Cost (if you like to pay for it) of such software is negligible (or, just use free/opensource software)</a:t>
            </a:r>
          </a:p>
          <a:p>
            <a:r>
              <a:rPr lang="en-US" altLang="en-US" sz="2200" dirty="0">
                <a:ea typeface="ＭＳ Ｐゴシック" panose="020B0600070205080204" pitchFamily="34" charset="-128"/>
              </a:rPr>
              <a:t>Provides an insight (with physical proximity) into the network, services, and devices which comes in handy when performing network reconnaissance </a:t>
            </a:r>
          </a:p>
        </p:txBody>
      </p:sp>
    </p:spTree>
    <p:extLst>
      <p:ext uri="{BB962C8B-B14F-4D97-AF65-F5344CB8AC3E}">
        <p14:creationId xmlns:p14="http://schemas.microsoft.com/office/powerpoint/2010/main" val="407031663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Grp="1" noChangeArrowheads="1"/>
          </p:cNvSpPr>
          <p:nvPr>
            <p:ph type="title"/>
          </p:nvPr>
        </p:nvSpPr>
        <p:spPr/>
        <p:txBody>
          <a:bodyPr/>
          <a:lstStyle/>
          <a:p>
            <a:r>
              <a:rPr lang="en-US" altLang="en-US" dirty="0" smtClean="0">
                <a:ea typeface="ＭＳ Ｐゴシック" panose="020B0600070205080204" pitchFamily="34" charset="-128"/>
              </a:rPr>
              <a:t>WLAN Security</a:t>
            </a:r>
            <a:br>
              <a:rPr lang="en-US" altLang="en-US" dirty="0" smtClean="0">
                <a:ea typeface="ＭＳ Ｐゴシック" panose="020B0600070205080204" pitchFamily="34" charset="-128"/>
              </a:rPr>
            </a:br>
            <a:r>
              <a:rPr lang="en-US" altLang="en-US" sz="2400" b="0" dirty="0">
                <a:solidFill>
                  <a:schemeClr val="tx1"/>
                </a:solidFill>
                <a:ea typeface="ＭＳ Ｐゴシック" panose="020B0600070205080204" pitchFamily="34" charset="-128"/>
              </a:rPr>
              <a:t>Denial of Service Attacks</a:t>
            </a:r>
          </a:p>
        </p:txBody>
      </p:sp>
      <p:sp>
        <p:nvSpPr>
          <p:cNvPr id="70659" name="Rectangle 5"/>
          <p:cNvSpPr>
            <a:spLocks noGrp="1" noChangeArrowheads="1"/>
          </p:cNvSpPr>
          <p:nvPr>
            <p:ph type="body" idx="1"/>
          </p:nvPr>
        </p:nvSpPr>
        <p:spPr/>
        <p:txBody>
          <a:bodyPr/>
          <a:lstStyle/>
          <a:p>
            <a:r>
              <a:rPr lang="en-US" altLang="en-US" sz="2000" dirty="0">
                <a:ea typeface="ＭＳ Ｐゴシック" panose="020B0600070205080204" pitchFamily="34" charset="-128"/>
              </a:rPr>
              <a:t>RF Jamming</a:t>
            </a:r>
          </a:p>
          <a:p>
            <a:pPr lvl="1"/>
            <a:r>
              <a:rPr lang="en-US" altLang="en-US" sz="1800" dirty="0">
                <a:ea typeface="ＭＳ Ｐゴシック" panose="020B0600070205080204" pitchFamily="34" charset="-128"/>
              </a:rPr>
              <a:t>Any intentional or un-intentional RF transmitter in the same frequency can adversely affect the WLAN</a:t>
            </a:r>
          </a:p>
          <a:p>
            <a:r>
              <a:rPr lang="en-US" altLang="en-US" sz="2000" dirty="0">
                <a:solidFill>
                  <a:srgbClr val="FF0000"/>
                </a:solidFill>
                <a:ea typeface="ＭＳ Ｐゴシック" panose="020B0600070205080204" pitchFamily="34" charset="-128"/>
              </a:rPr>
              <a:t>DoS using 802.11 Management </a:t>
            </a:r>
            <a:r>
              <a:rPr lang="en-US" altLang="en-US" sz="2000" dirty="0" smtClean="0">
                <a:solidFill>
                  <a:srgbClr val="FF0000"/>
                </a:solidFill>
                <a:ea typeface="ＭＳ Ｐゴシック" panose="020B0600070205080204" pitchFamily="34" charset="-128"/>
              </a:rPr>
              <a:t>frames (MPF can help mitigate)</a:t>
            </a:r>
            <a:endParaRPr lang="en-US" altLang="en-US" sz="2000" dirty="0">
              <a:solidFill>
                <a:srgbClr val="FF0000"/>
              </a:solidFill>
              <a:ea typeface="ＭＳ Ｐゴシック" panose="020B0600070205080204" pitchFamily="34" charset="-128"/>
            </a:endParaRPr>
          </a:p>
          <a:p>
            <a:pPr lvl="1"/>
            <a:r>
              <a:rPr lang="en-US" altLang="en-US" sz="1800" dirty="0">
                <a:ea typeface="ＭＳ Ｐゴシック" panose="020B0600070205080204" pitchFamily="34" charset="-128"/>
              </a:rPr>
              <a:t>Management frames are not authenticated today</a:t>
            </a:r>
          </a:p>
          <a:p>
            <a:pPr lvl="1"/>
            <a:r>
              <a:rPr lang="en-US" altLang="en-US" sz="1800" dirty="0">
                <a:ea typeface="ＭＳ Ｐゴシック" panose="020B0600070205080204" pitchFamily="34" charset="-128"/>
              </a:rPr>
              <a:t>Trivial to fake the source of a management frame</a:t>
            </a:r>
          </a:p>
          <a:p>
            <a:pPr lvl="1"/>
            <a:r>
              <a:rPr lang="en-US" altLang="en-US" sz="1800" dirty="0">
                <a:ea typeface="ＭＳ Ｐゴシック" panose="020B0600070205080204" pitchFamily="34" charset="-128"/>
              </a:rPr>
              <a:t>De-Authentication floods are probably the most worrisome</a:t>
            </a:r>
          </a:p>
          <a:p>
            <a:r>
              <a:rPr lang="en-US" altLang="en-US" sz="2000" dirty="0">
                <a:ea typeface="ＭＳ Ｐゴシック" panose="020B0600070205080204" pitchFamily="34" charset="-128"/>
              </a:rPr>
              <a:t>Misuse of Spectrum (CSMA/CA – Egalitarian Access!)</a:t>
            </a:r>
          </a:p>
          <a:p>
            <a:pPr lvl="1"/>
            <a:r>
              <a:rPr lang="en-US" altLang="en-US" sz="1800" dirty="0">
                <a:ea typeface="ＭＳ Ｐゴシック" panose="020B0600070205080204" pitchFamily="34" charset="-128"/>
              </a:rPr>
              <a:t>“Silencing” the network with RTS/CTS floods, Big-NAV Attacks</a:t>
            </a:r>
          </a:p>
          <a:p>
            <a:r>
              <a:rPr lang="en-US" altLang="en-US" sz="2000" dirty="0">
                <a:ea typeface="ＭＳ Ｐゴシック" panose="020B0600070205080204" pitchFamily="34" charset="-128"/>
              </a:rPr>
              <a:t>802.1X Authentication floods and Dictionary attacks</a:t>
            </a:r>
          </a:p>
          <a:p>
            <a:pPr lvl="1"/>
            <a:r>
              <a:rPr lang="en-US" altLang="en-US" sz="1800" dirty="0">
                <a:ea typeface="ＭＳ Ｐゴシック" panose="020B0600070205080204" pitchFamily="34" charset="-128"/>
              </a:rPr>
              <a:t>Overloading the system with unnecessary processing</a:t>
            </a:r>
          </a:p>
          <a:p>
            <a:pPr lvl="1"/>
            <a:r>
              <a:rPr lang="en-US" altLang="en-US" sz="1800" dirty="0">
                <a:ea typeface="ＭＳ Ｐゴシック" panose="020B0600070205080204" pitchFamily="34" charset="-128"/>
              </a:rPr>
              <a:t>Legacy implementations are prone to dictionary attacks, in addition to other algorithm-based attacks</a:t>
            </a:r>
          </a:p>
        </p:txBody>
      </p:sp>
    </p:spTree>
    <p:extLst>
      <p:ext uri="{BB962C8B-B14F-4D97-AF65-F5344CB8AC3E}">
        <p14:creationId xmlns:p14="http://schemas.microsoft.com/office/powerpoint/2010/main" val="381210669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pPr eaLnBrk="1" hangingPunct="1"/>
            <a:r>
              <a:rPr lang="en-US" altLang="en-US" dirty="0" smtClean="0">
                <a:ea typeface="ＭＳ Ｐゴシック" panose="020B0600070205080204" pitchFamily="34" charset="-128"/>
              </a:rPr>
              <a:t>Authentication Vulnerabilities</a:t>
            </a:r>
          </a:p>
        </p:txBody>
      </p:sp>
      <p:sp>
        <p:nvSpPr>
          <p:cNvPr id="31747" name="Rectangle 5"/>
          <p:cNvSpPr>
            <a:spLocks noGrp="1" noChangeArrowheads="1"/>
          </p:cNvSpPr>
          <p:nvPr>
            <p:ph type="body" idx="1"/>
          </p:nvPr>
        </p:nvSpPr>
        <p:spPr>
          <a:xfrm>
            <a:off x="2178051" y="1520826"/>
            <a:ext cx="7940675" cy="4803775"/>
          </a:xfrm>
        </p:spPr>
        <p:txBody>
          <a:bodyPr/>
          <a:lstStyle/>
          <a:p>
            <a:r>
              <a:rPr lang="en-US" altLang="en-US" sz="2000" b="1" dirty="0">
                <a:ea typeface="ＭＳ Ｐゴシック" panose="020B0600070205080204" pitchFamily="34" charset="-128"/>
              </a:rPr>
              <a:t>Management frames are not authenticated </a:t>
            </a:r>
            <a:r>
              <a:rPr lang="en-US" altLang="en-US" sz="2000" dirty="0">
                <a:ea typeface="ＭＳ Ｐゴシック" panose="020B0600070205080204" pitchFamily="34" charset="-128"/>
              </a:rPr>
              <a:t>!</a:t>
            </a:r>
          </a:p>
          <a:p>
            <a:r>
              <a:rPr lang="en-US" altLang="en-US" sz="2000" b="1" dirty="0">
                <a:ea typeface="ＭＳ Ｐゴシック" panose="020B0600070205080204" pitchFamily="34" charset="-128"/>
              </a:rPr>
              <a:t>Dictionary attacks</a:t>
            </a:r>
          </a:p>
          <a:p>
            <a:pPr lvl="1">
              <a:buFontTx/>
              <a:buNone/>
            </a:pPr>
            <a:r>
              <a:rPr lang="en-US" altLang="en-US" sz="1800" dirty="0">
                <a:ea typeface="ＭＳ Ｐゴシック" panose="020B0600070205080204" pitchFamily="34" charset="-128"/>
              </a:rPr>
              <a:t>On-line (active) attacks: active attack to compromise passwords or pass-phrases</a:t>
            </a:r>
          </a:p>
          <a:p>
            <a:pPr lvl="1">
              <a:buFontTx/>
              <a:buNone/>
            </a:pPr>
            <a:r>
              <a:rPr lang="en-US" altLang="en-US" sz="1800" dirty="0">
                <a:ea typeface="ＭＳ Ｐゴシック" panose="020B0600070205080204" pitchFamily="34" charset="-128"/>
              </a:rPr>
              <a:t>Off-line attacks: passive attack to compromise passwords or pass-phrases</a:t>
            </a:r>
          </a:p>
          <a:p>
            <a:r>
              <a:rPr lang="en-US" altLang="en-US" sz="2000" b="1" dirty="0">
                <a:ea typeface="ＭＳ Ｐゴシック" panose="020B0600070205080204" pitchFamily="34" charset="-128"/>
              </a:rPr>
              <a:t>MITM attacks</a:t>
            </a:r>
          </a:p>
          <a:p>
            <a:pPr lvl="1">
              <a:buFontTx/>
              <a:buNone/>
            </a:pPr>
            <a:r>
              <a:rPr lang="en-US" altLang="en-US" sz="1800" dirty="0">
                <a:ea typeface="ＭＳ Ｐゴシック" panose="020B0600070205080204" pitchFamily="34" charset="-128"/>
              </a:rPr>
              <a:t>Active attacks: an attacker attempts to insert himself </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in the middle of authentication sequence</a:t>
            </a:r>
          </a:p>
          <a:p>
            <a:r>
              <a:rPr lang="en-US" altLang="en-US" sz="2000" dirty="0">
                <a:ea typeface="ＭＳ Ｐゴシック" panose="020B0600070205080204" pitchFamily="34" charset="-128"/>
              </a:rPr>
              <a:t>Can be employed in 802.1X as well as PSK environments</a:t>
            </a:r>
          </a:p>
          <a:p>
            <a:pPr lvl="1">
              <a:buFontTx/>
              <a:buNone/>
            </a:pPr>
            <a:r>
              <a:rPr lang="en-US" altLang="en-US" sz="1800" dirty="0">
                <a:ea typeface="ＭＳ Ｐゴシック" panose="020B0600070205080204" pitchFamily="34" charset="-128"/>
              </a:rPr>
              <a:t>Multiple known WEP weaknesses, and many exploits out there</a:t>
            </a:r>
          </a:p>
        </p:txBody>
      </p:sp>
    </p:spTree>
    <p:extLst>
      <p:ext uri="{BB962C8B-B14F-4D97-AF65-F5344CB8AC3E}">
        <p14:creationId xmlns:p14="http://schemas.microsoft.com/office/powerpoint/2010/main" val="349895816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9" name="Rectangle 4"/>
          <p:cNvSpPr>
            <a:spLocks noGrp="1" noChangeArrowheads="1"/>
          </p:cNvSpPr>
          <p:nvPr>
            <p:ph type="title" idx="4294967295"/>
          </p:nvPr>
        </p:nvSpPr>
        <p:spPr/>
        <p:txBody>
          <a:bodyPr/>
          <a:lstStyle/>
          <a:p>
            <a:pPr eaLnBrk="1" hangingPunct="1"/>
            <a:r>
              <a:rPr lang="en-US" altLang="en-US" dirty="0" smtClean="0"/>
              <a:t>Exploits Using 802.11 as a Launchpad</a:t>
            </a:r>
          </a:p>
        </p:txBody>
      </p:sp>
      <p:sp>
        <p:nvSpPr>
          <p:cNvPr id="48130" name="Rectangle 5"/>
          <p:cNvSpPr>
            <a:spLocks noGrp="1" noChangeArrowheads="1"/>
          </p:cNvSpPr>
          <p:nvPr>
            <p:ph type="body" idx="4294967295"/>
          </p:nvPr>
        </p:nvSpPr>
        <p:spPr/>
        <p:txBody>
          <a:bodyPr/>
          <a:lstStyle/>
          <a:p>
            <a:r>
              <a:rPr lang="en-US" altLang="en-US" sz="2200" dirty="0"/>
              <a:t>Standard Layer 2 exploits, e.g., Dsniff, Nmap</a:t>
            </a:r>
          </a:p>
          <a:p>
            <a:r>
              <a:rPr lang="en-US" altLang="en-US" sz="2200" dirty="0"/>
              <a:t>Penetration test—server and service vulnerabilities:</a:t>
            </a:r>
          </a:p>
          <a:p>
            <a:pPr marL="574675" lvl="1">
              <a:buNone/>
            </a:pPr>
            <a:r>
              <a:rPr lang="en-US" altLang="en-US" sz="1800" dirty="0"/>
              <a:t>Metasploit project—open source RPC injector </a:t>
            </a:r>
            <a:r>
              <a:rPr lang="en-US" altLang="en-US" sz="1800" dirty="0">
                <a:hlinkClick r:id="rId3"/>
              </a:rPr>
              <a:t>http://metasploit.com</a:t>
            </a:r>
            <a:endParaRPr lang="en-US" altLang="en-US" sz="1800" dirty="0"/>
          </a:p>
          <a:p>
            <a:pPr marL="574675" lvl="1">
              <a:buNone/>
            </a:pPr>
            <a:r>
              <a:rPr lang="en-US" altLang="en-US" sz="1800" dirty="0"/>
              <a:t>Immunity CANVAS</a:t>
            </a:r>
          </a:p>
          <a:p>
            <a:pPr marL="574675" lvl="1">
              <a:buNone/>
            </a:pPr>
            <a:r>
              <a:rPr lang="en-US" altLang="en-US" sz="1800" dirty="0"/>
              <a:t>Core security technology impact</a:t>
            </a:r>
          </a:p>
          <a:p>
            <a:r>
              <a:rPr lang="en-US" altLang="en-US" sz="2200" dirty="0"/>
              <a:t>Application security—exploit/malware</a:t>
            </a:r>
          </a:p>
          <a:p>
            <a:r>
              <a:rPr lang="en-US" altLang="en-US" sz="2200" dirty="0"/>
              <a:t>Specific examples that have been launched:</a:t>
            </a:r>
          </a:p>
          <a:p>
            <a:pPr marL="574675" lvl="1">
              <a:buNone/>
            </a:pPr>
            <a:r>
              <a:rPr lang="en-US" altLang="en-US" sz="1800" dirty="0"/>
              <a:t>Installation of various viruses, worms, and other malware, thereby complicating detection—Security Conference, Canfield University, UK</a:t>
            </a:r>
          </a:p>
          <a:p>
            <a:pPr marL="574675" lvl="1">
              <a:buNone/>
            </a:pPr>
            <a:r>
              <a:rPr lang="en-US" altLang="en-US" sz="1800" dirty="0"/>
              <a:t>Simple sniffing of unencrypted user ID, passwords, account </a:t>
            </a:r>
            <a:br>
              <a:rPr lang="en-US" altLang="en-US" sz="1800" dirty="0"/>
            </a:br>
            <a:r>
              <a:rPr lang="en-US" altLang="en-US" sz="1800" dirty="0"/>
              <a:t>nos., etc.—Wi-Fi hotspots</a:t>
            </a:r>
          </a:p>
        </p:txBody>
      </p:sp>
    </p:spTree>
    <p:extLst>
      <p:ext uri="{BB962C8B-B14F-4D97-AF65-F5344CB8AC3E}">
        <p14:creationId xmlns:p14="http://schemas.microsoft.com/office/powerpoint/2010/main" val="2370263169"/>
      </p:ext>
    </p:extLst>
  </p:cSld>
  <p:clrMapOvr>
    <a:masterClrMapping/>
  </p:clrMapOvr>
  <p:transition xmlns:p14="http://schemas.microsoft.com/office/powerpoint/2010/main" advClick="0">
    <p:pull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129"/>
                                        </p:tgtEl>
                                        <p:attrNameLst>
                                          <p:attrName>style.visibility</p:attrName>
                                        </p:attrNameLst>
                                      </p:cBhvr>
                                      <p:to>
                                        <p:strVal val="visible"/>
                                      </p:to>
                                    </p:set>
                                    <p:animEffect transition="in" filter="fade">
                                      <p:cBhvr>
                                        <p:cTn id="7" dur="2000"/>
                                        <p:tgtEl>
                                          <p:spTgt spid="481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130">
                                            <p:txEl>
                                              <p:pRg st="0" end="0"/>
                                            </p:txEl>
                                          </p:spTgt>
                                        </p:tgtEl>
                                        <p:attrNameLst>
                                          <p:attrName>style.visibility</p:attrName>
                                        </p:attrNameLst>
                                      </p:cBhvr>
                                      <p:to>
                                        <p:strVal val="visible"/>
                                      </p:to>
                                    </p:set>
                                    <p:animEffect transition="in" filter="wipe(left)">
                                      <p:cBhvr>
                                        <p:cTn id="12" dur="500"/>
                                        <p:tgtEl>
                                          <p:spTgt spid="4813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130">
                                            <p:txEl>
                                              <p:pRg st="1" end="1"/>
                                            </p:txEl>
                                          </p:spTgt>
                                        </p:tgtEl>
                                        <p:attrNameLst>
                                          <p:attrName>style.visibility</p:attrName>
                                        </p:attrNameLst>
                                      </p:cBhvr>
                                      <p:to>
                                        <p:strVal val="visible"/>
                                      </p:to>
                                    </p:set>
                                    <p:animEffect transition="in" filter="wipe(left)">
                                      <p:cBhvr>
                                        <p:cTn id="17" dur="500"/>
                                        <p:tgtEl>
                                          <p:spTgt spid="48130">
                                            <p:txEl>
                                              <p:pRg st="1" end="1"/>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8130">
                                            <p:txEl>
                                              <p:pRg st="2" end="2"/>
                                            </p:txEl>
                                          </p:spTgt>
                                        </p:tgtEl>
                                        <p:attrNameLst>
                                          <p:attrName>style.visibility</p:attrName>
                                        </p:attrNameLst>
                                      </p:cBhvr>
                                      <p:to>
                                        <p:strVal val="visible"/>
                                      </p:to>
                                    </p:set>
                                    <p:animEffect transition="in" filter="wipe(left)">
                                      <p:cBhvr>
                                        <p:cTn id="20" dur="500"/>
                                        <p:tgtEl>
                                          <p:spTgt spid="48130">
                                            <p:txEl>
                                              <p:pRg st="2" end="2"/>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8130">
                                            <p:txEl>
                                              <p:pRg st="3" end="3"/>
                                            </p:txEl>
                                          </p:spTgt>
                                        </p:tgtEl>
                                        <p:attrNameLst>
                                          <p:attrName>style.visibility</p:attrName>
                                        </p:attrNameLst>
                                      </p:cBhvr>
                                      <p:to>
                                        <p:strVal val="visible"/>
                                      </p:to>
                                    </p:set>
                                    <p:animEffect transition="in" filter="wipe(left)">
                                      <p:cBhvr>
                                        <p:cTn id="23" dur="500"/>
                                        <p:tgtEl>
                                          <p:spTgt spid="48130">
                                            <p:txEl>
                                              <p:pRg st="3" end="3"/>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8130">
                                            <p:txEl>
                                              <p:pRg st="4" end="4"/>
                                            </p:txEl>
                                          </p:spTgt>
                                        </p:tgtEl>
                                        <p:attrNameLst>
                                          <p:attrName>style.visibility</p:attrName>
                                        </p:attrNameLst>
                                      </p:cBhvr>
                                      <p:to>
                                        <p:strVal val="visible"/>
                                      </p:to>
                                    </p:set>
                                    <p:animEffect transition="in" filter="wipe(left)">
                                      <p:cBhvr>
                                        <p:cTn id="26" dur="500"/>
                                        <p:tgtEl>
                                          <p:spTgt spid="48130">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8130">
                                            <p:txEl>
                                              <p:pRg st="5" end="5"/>
                                            </p:txEl>
                                          </p:spTgt>
                                        </p:tgtEl>
                                        <p:attrNameLst>
                                          <p:attrName>style.visibility</p:attrName>
                                        </p:attrNameLst>
                                      </p:cBhvr>
                                      <p:to>
                                        <p:strVal val="visible"/>
                                      </p:to>
                                    </p:set>
                                    <p:animEffect transition="in" filter="wipe(left)">
                                      <p:cBhvr>
                                        <p:cTn id="31" dur="500"/>
                                        <p:tgtEl>
                                          <p:spTgt spid="48130">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8130">
                                            <p:txEl>
                                              <p:pRg st="6" end="6"/>
                                            </p:txEl>
                                          </p:spTgt>
                                        </p:tgtEl>
                                        <p:attrNameLst>
                                          <p:attrName>style.visibility</p:attrName>
                                        </p:attrNameLst>
                                      </p:cBhvr>
                                      <p:to>
                                        <p:strVal val="visible"/>
                                      </p:to>
                                    </p:set>
                                    <p:animEffect transition="in" filter="wipe(left)">
                                      <p:cBhvr>
                                        <p:cTn id="36" dur="500"/>
                                        <p:tgtEl>
                                          <p:spTgt spid="48130">
                                            <p:txEl>
                                              <p:pRg st="6" end="6"/>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8130">
                                            <p:txEl>
                                              <p:pRg st="7" end="7"/>
                                            </p:txEl>
                                          </p:spTgt>
                                        </p:tgtEl>
                                        <p:attrNameLst>
                                          <p:attrName>style.visibility</p:attrName>
                                        </p:attrNameLst>
                                      </p:cBhvr>
                                      <p:to>
                                        <p:strVal val="visible"/>
                                      </p:to>
                                    </p:set>
                                    <p:animEffect transition="in" filter="wipe(left)">
                                      <p:cBhvr>
                                        <p:cTn id="39" dur="500"/>
                                        <p:tgtEl>
                                          <p:spTgt spid="48130">
                                            <p:txEl>
                                              <p:pRg st="7" end="7"/>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8130">
                                            <p:txEl>
                                              <p:pRg st="8" end="8"/>
                                            </p:txEl>
                                          </p:spTgt>
                                        </p:tgtEl>
                                        <p:attrNameLst>
                                          <p:attrName>style.visibility</p:attrName>
                                        </p:attrNameLst>
                                      </p:cBhvr>
                                      <p:to>
                                        <p:strVal val="visible"/>
                                      </p:to>
                                    </p:set>
                                    <p:animEffect transition="in" filter="wipe(left)">
                                      <p:cBhvr>
                                        <p:cTn id="42" dur="500"/>
                                        <p:tgtEl>
                                          <p:spTgt spid="4813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9" grpId="0"/>
      <p:bldP spid="48130"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Rectangle 4"/>
          <p:cNvSpPr>
            <a:spLocks noGrp="1" noChangeArrowheads="1"/>
          </p:cNvSpPr>
          <p:nvPr>
            <p:ph type="title" idx="4294967295"/>
          </p:nvPr>
        </p:nvSpPr>
        <p:spPr/>
        <p:txBody>
          <a:bodyPr/>
          <a:lstStyle/>
          <a:p>
            <a:pPr eaLnBrk="1" hangingPunct="1"/>
            <a:r>
              <a:rPr lang="en-US" altLang="en-US" dirty="0" smtClean="0"/>
              <a:t>WLAN Security Vulnerabilities and </a:t>
            </a:r>
            <a:br>
              <a:rPr lang="en-US" altLang="en-US" dirty="0" smtClean="0"/>
            </a:br>
            <a:r>
              <a:rPr lang="en-US" altLang="en-US" dirty="0" smtClean="0"/>
              <a:t>Threats Summary</a:t>
            </a:r>
          </a:p>
        </p:txBody>
      </p:sp>
      <p:sp>
        <p:nvSpPr>
          <p:cNvPr id="50178" name="Rectangle 5"/>
          <p:cNvSpPr>
            <a:spLocks noGrp="1" noChangeArrowheads="1"/>
          </p:cNvSpPr>
          <p:nvPr>
            <p:ph type="body" idx="4294967295"/>
          </p:nvPr>
        </p:nvSpPr>
        <p:spPr/>
        <p:txBody>
          <a:bodyPr/>
          <a:lstStyle/>
          <a:p>
            <a:r>
              <a:rPr lang="en-US" altLang="en-US" dirty="0" smtClean="0"/>
              <a:t>Wireless LANs have become easy targets for </a:t>
            </a:r>
            <a:br>
              <a:rPr lang="en-US" altLang="en-US" dirty="0" smtClean="0"/>
            </a:br>
            <a:r>
              <a:rPr lang="en-US" altLang="en-US" dirty="0" smtClean="0"/>
              <a:t>both “traditional” network exploits, as well as </a:t>
            </a:r>
            <a:br>
              <a:rPr lang="en-US" altLang="en-US" dirty="0" smtClean="0"/>
            </a:br>
            <a:r>
              <a:rPr lang="en-US" altLang="en-US" dirty="0" smtClean="0"/>
              <a:t>criminal element</a:t>
            </a:r>
          </a:p>
          <a:p>
            <a:r>
              <a:rPr lang="en-US" altLang="en-US" dirty="0" smtClean="0"/>
              <a:t>Passive SSID probe sniffing and WEP key attacks </a:t>
            </a:r>
            <a:br>
              <a:rPr lang="en-US" altLang="en-US" dirty="0" smtClean="0"/>
            </a:br>
            <a:r>
              <a:rPr lang="en-US" altLang="en-US" dirty="0" smtClean="0"/>
              <a:t>are just the first stage in WLAN exploits</a:t>
            </a:r>
          </a:p>
          <a:p>
            <a:r>
              <a:rPr lang="en-US" altLang="en-US" dirty="0" smtClean="0"/>
              <a:t>More sophisticated WLAN exploits are likely to </a:t>
            </a:r>
            <a:br>
              <a:rPr lang="en-US" altLang="en-US" dirty="0" smtClean="0"/>
            </a:br>
            <a:r>
              <a:rPr lang="en-US" altLang="en-US" dirty="0" smtClean="0"/>
              <a:t>employ management frames, as there is currently </a:t>
            </a:r>
            <a:br>
              <a:rPr lang="en-US" altLang="en-US" dirty="0" smtClean="0"/>
            </a:br>
            <a:r>
              <a:rPr lang="en-US" altLang="en-US" dirty="0" smtClean="0"/>
              <a:t>no encryption capable for these 802.11 media management packets</a:t>
            </a:r>
          </a:p>
          <a:p>
            <a:r>
              <a:rPr lang="en-US" altLang="en-US" dirty="0" smtClean="0"/>
              <a:t>If an attacker can gain access to a WLAN, it is </a:t>
            </a:r>
            <a:br>
              <a:rPr lang="en-US" altLang="en-US" dirty="0" smtClean="0"/>
            </a:br>
            <a:r>
              <a:rPr lang="en-US" altLang="en-US" dirty="0" smtClean="0"/>
              <a:t>possible to launch a variety of higher-layer exploits </a:t>
            </a:r>
            <a:br>
              <a:rPr lang="en-US" altLang="en-US" dirty="0" smtClean="0"/>
            </a:br>
            <a:r>
              <a:rPr lang="en-US" altLang="en-US" dirty="0" smtClean="0"/>
              <a:t>over this media</a:t>
            </a:r>
          </a:p>
        </p:txBody>
      </p:sp>
    </p:spTree>
    <p:extLst>
      <p:ext uri="{BB962C8B-B14F-4D97-AF65-F5344CB8AC3E}">
        <p14:creationId xmlns:p14="http://schemas.microsoft.com/office/powerpoint/2010/main" val="1118169271"/>
      </p:ext>
    </p:extLst>
  </p:cSld>
  <p:clrMapOvr>
    <a:masterClrMapping/>
  </p:clrMapOvr>
  <p:transition xmlns:p14="http://schemas.microsoft.com/office/powerpoint/2010/main" advClick="0">
    <p:pull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177"/>
                                        </p:tgtEl>
                                        <p:attrNameLst>
                                          <p:attrName>style.visibility</p:attrName>
                                        </p:attrNameLst>
                                      </p:cBhvr>
                                      <p:to>
                                        <p:strVal val="visible"/>
                                      </p:to>
                                    </p:set>
                                    <p:animEffect transition="in" filter="fade">
                                      <p:cBhvr>
                                        <p:cTn id="7" dur="2000"/>
                                        <p:tgtEl>
                                          <p:spTgt spid="501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8">
                                            <p:txEl>
                                              <p:pRg st="0" end="0"/>
                                            </p:txEl>
                                          </p:spTgt>
                                        </p:tgtEl>
                                        <p:attrNameLst>
                                          <p:attrName>style.visibility</p:attrName>
                                        </p:attrNameLst>
                                      </p:cBhvr>
                                      <p:to>
                                        <p:strVal val="visible"/>
                                      </p:to>
                                    </p:set>
                                    <p:animEffect transition="in" filter="wipe(left)">
                                      <p:cBhvr>
                                        <p:cTn id="12" dur="500"/>
                                        <p:tgtEl>
                                          <p:spTgt spid="5017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178">
                                            <p:txEl>
                                              <p:pRg st="1" end="1"/>
                                            </p:txEl>
                                          </p:spTgt>
                                        </p:tgtEl>
                                        <p:attrNameLst>
                                          <p:attrName>style.visibility</p:attrName>
                                        </p:attrNameLst>
                                      </p:cBhvr>
                                      <p:to>
                                        <p:strVal val="visible"/>
                                      </p:to>
                                    </p:set>
                                    <p:animEffect transition="in" filter="wipe(left)">
                                      <p:cBhvr>
                                        <p:cTn id="17" dur="500"/>
                                        <p:tgtEl>
                                          <p:spTgt spid="5017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178">
                                            <p:txEl>
                                              <p:pRg st="2" end="2"/>
                                            </p:txEl>
                                          </p:spTgt>
                                        </p:tgtEl>
                                        <p:attrNameLst>
                                          <p:attrName>style.visibility</p:attrName>
                                        </p:attrNameLst>
                                      </p:cBhvr>
                                      <p:to>
                                        <p:strVal val="visible"/>
                                      </p:to>
                                    </p:set>
                                    <p:animEffect transition="in" filter="wipe(left)">
                                      <p:cBhvr>
                                        <p:cTn id="22" dur="500"/>
                                        <p:tgtEl>
                                          <p:spTgt spid="5017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0178">
                                            <p:txEl>
                                              <p:pRg st="3" end="3"/>
                                            </p:txEl>
                                          </p:spTgt>
                                        </p:tgtEl>
                                        <p:attrNameLst>
                                          <p:attrName>style.visibility</p:attrName>
                                        </p:attrNameLst>
                                      </p:cBhvr>
                                      <p:to>
                                        <p:strVal val="visible"/>
                                      </p:to>
                                    </p:set>
                                    <p:animEffect transition="in" filter="wipe(left)">
                                      <p:cBhvr>
                                        <p:cTn id="27" dur="500"/>
                                        <p:tgtEl>
                                          <p:spTgt spid="501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7" grpId="0"/>
      <p:bldP spid="5017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title"/>
          </p:nvPr>
        </p:nvSpPr>
        <p:spPr/>
        <p:txBody>
          <a:bodyPr/>
          <a:lstStyle/>
          <a:p>
            <a:r>
              <a:rPr lang="en-US" altLang="en-US" dirty="0" smtClean="0">
                <a:ea typeface="ＭＳ Ｐゴシック" panose="020B0600070205080204" pitchFamily="34" charset="-128"/>
              </a:rPr>
              <a:t>Quick Look: Common WLAN Exploits/Tools</a:t>
            </a:r>
          </a:p>
        </p:txBody>
      </p:sp>
      <p:sp>
        <p:nvSpPr>
          <p:cNvPr id="75779" name="Rectangle 8"/>
          <p:cNvSpPr>
            <a:spLocks noGrp="1" noChangeArrowheads="1"/>
          </p:cNvSpPr>
          <p:nvPr>
            <p:ph type="body" idx="1"/>
          </p:nvPr>
        </p:nvSpPr>
        <p:spPr/>
        <p:txBody>
          <a:bodyPr/>
          <a:lstStyle/>
          <a:p>
            <a:r>
              <a:rPr lang="en-US" altLang="en-US" sz="2000" dirty="0">
                <a:ea typeface="ＭＳ Ｐゴシック" panose="020B0600070205080204" pitchFamily="34" charset="-128"/>
              </a:rPr>
              <a:t>Remote-Exploit/Backtrack/Auditor</a:t>
            </a:r>
          </a:p>
          <a:p>
            <a:r>
              <a:rPr lang="en-US" altLang="en-US" sz="2000" dirty="0">
                <a:ea typeface="ＭＳ Ｐゴシック" panose="020B0600070205080204" pitchFamily="34" charset="-128"/>
              </a:rPr>
              <a:t>Aircrack, WEPcrack, etc</a:t>
            </a:r>
          </a:p>
          <a:p>
            <a:r>
              <a:rPr lang="en-US" altLang="en-US" sz="2000" dirty="0">
                <a:ea typeface="ＭＳ Ｐゴシック" panose="020B0600070205080204" pitchFamily="34" charset="-128"/>
              </a:rPr>
              <a:t>coWPAtty </a:t>
            </a:r>
          </a:p>
          <a:p>
            <a:r>
              <a:rPr lang="en-US" altLang="en-US" sz="2000" dirty="0">
                <a:ea typeface="ＭＳ Ｐゴシック" panose="020B0600070205080204" pitchFamily="34" charset="-128"/>
              </a:rPr>
              <a:t>Kismet</a:t>
            </a:r>
          </a:p>
          <a:p>
            <a:r>
              <a:rPr lang="en-US" altLang="en-US" sz="2000" dirty="0">
                <a:ea typeface="ＭＳ Ｐゴシック" panose="020B0600070205080204" pitchFamily="34" charset="-128"/>
              </a:rPr>
              <a:t>NetStumbler, Hotspotter, etc</a:t>
            </a:r>
          </a:p>
          <a:p>
            <a:r>
              <a:rPr lang="en-US" altLang="en-US" sz="2000" dirty="0">
                <a:ea typeface="ＭＳ Ｐゴシック" panose="020B0600070205080204" pitchFamily="34" charset="-128"/>
              </a:rPr>
              <a:t>AirSnort</a:t>
            </a:r>
          </a:p>
          <a:p>
            <a:r>
              <a:rPr lang="en-US" altLang="en-US" sz="2000" dirty="0">
                <a:ea typeface="ＭＳ Ｐゴシック" panose="020B0600070205080204" pitchFamily="34" charset="-128"/>
              </a:rPr>
              <a:t>Sniffing tools: OmniPeek, Wireshark</a:t>
            </a:r>
          </a:p>
          <a:p>
            <a:r>
              <a:rPr lang="en-US" altLang="en-US" sz="2000" dirty="0">
                <a:ea typeface="ＭＳ Ｐゴシック" panose="020B0600070205080204" pitchFamily="34" charset="-128"/>
              </a:rPr>
              <a:t>dsniff, nmap</a:t>
            </a:r>
          </a:p>
          <a:p>
            <a:r>
              <a:rPr lang="en-US" altLang="en-US" sz="2000" dirty="0">
                <a:ea typeface="ＭＳ Ｐゴシック" panose="020B0600070205080204" pitchFamily="34" charset="-128"/>
              </a:rPr>
              <a:t>wellenreiter</a:t>
            </a:r>
          </a:p>
          <a:p>
            <a:r>
              <a:rPr lang="en-US" altLang="en-US" sz="2000" dirty="0">
                <a:ea typeface="ＭＳ Ｐゴシック" panose="020B0600070205080204" pitchFamily="34" charset="-128"/>
              </a:rPr>
              <a:t>asleap</a:t>
            </a:r>
          </a:p>
          <a:p>
            <a:endParaRPr lang="en-US" altLang="en-US" sz="2000" dirty="0">
              <a:ea typeface="ＭＳ Ｐゴシック" panose="020B0600070205080204" pitchFamily="34" charset="-128"/>
            </a:endParaRPr>
          </a:p>
        </p:txBody>
      </p:sp>
      <p:grpSp>
        <p:nvGrpSpPr>
          <p:cNvPr id="75780" name="Group 4"/>
          <p:cNvGrpSpPr>
            <a:grpSpLocks/>
          </p:cNvGrpSpPr>
          <p:nvPr/>
        </p:nvGrpSpPr>
        <p:grpSpPr bwMode="auto">
          <a:xfrm>
            <a:off x="7694612" y="1487488"/>
            <a:ext cx="2514600" cy="2474912"/>
            <a:chOff x="3717" y="1460"/>
            <a:chExt cx="1846" cy="1847"/>
          </a:xfrm>
        </p:grpSpPr>
        <p:pic>
          <p:nvPicPr>
            <p:cNvPr id="75781" name="Picture 5" descr="aircr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9" y="1460"/>
              <a:ext cx="1574" cy="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descr="aircrack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7" y="2035"/>
              <a:ext cx="1768"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252216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ChangeArrowheads="1"/>
          </p:cNvSpPr>
          <p:nvPr/>
        </p:nvSpPr>
        <p:spPr bwMode="auto">
          <a:xfrm>
            <a:off x="2374900" y="2152651"/>
            <a:ext cx="6235700" cy="1281113"/>
          </a:xfrm>
          <a:prstGeom prst="rect">
            <a:avLst/>
          </a:prstGeom>
          <a:solidFill>
            <a:srgbClr val="C0C0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1" rIns="73025" bIns="3651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38915" name="Rectangle 3"/>
          <p:cNvSpPr>
            <a:spLocks noGrp="1" noChangeArrowheads="1"/>
          </p:cNvSpPr>
          <p:nvPr>
            <p:ph type="title" idx="4294967295"/>
          </p:nvPr>
        </p:nvSpPr>
        <p:spPr>
          <a:xfrm>
            <a:off x="2071688" y="238125"/>
            <a:ext cx="8145463" cy="685800"/>
          </a:xfrm>
        </p:spPr>
        <p:txBody>
          <a:bodyPr/>
          <a:lstStyle/>
          <a:p>
            <a:r>
              <a:rPr lang="en-US" altLang="en-US" sz="2400" dirty="0">
                <a:ea typeface="ＭＳ Ｐゴシック" panose="020B0600070205080204" pitchFamily="34" charset="-128"/>
              </a:rPr>
              <a:t>Over-the-Air Attack Techniques and Tools</a:t>
            </a:r>
            <a:endParaRPr lang="en-US" altLang="en-US" sz="2000" i="1" dirty="0">
              <a:solidFill>
                <a:schemeClr val="accent2"/>
              </a:solidFill>
              <a:ea typeface="ＭＳ Ｐゴシック" panose="020B0600070205080204" pitchFamily="34" charset="-128"/>
            </a:endParaRPr>
          </a:p>
        </p:txBody>
      </p:sp>
      <p:sp>
        <p:nvSpPr>
          <p:cNvPr id="38916" name="Rectangle 5"/>
          <p:cNvSpPr>
            <a:spLocks noChangeArrowheads="1"/>
          </p:cNvSpPr>
          <p:nvPr/>
        </p:nvSpPr>
        <p:spPr bwMode="auto">
          <a:xfrm>
            <a:off x="2363787" y="1143001"/>
            <a:ext cx="6235700" cy="919163"/>
          </a:xfrm>
          <a:prstGeom prst="rect">
            <a:avLst/>
          </a:prstGeom>
          <a:solidFill>
            <a:srgbClr val="C0C0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1" rIns="73025" bIns="3651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38917" name="Rectangle 6"/>
          <p:cNvSpPr>
            <a:spLocks noChangeArrowheads="1"/>
          </p:cNvSpPr>
          <p:nvPr/>
        </p:nvSpPr>
        <p:spPr bwMode="auto">
          <a:xfrm flipV="1">
            <a:off x="2132012" y="1549400"/>
            <a:ext cx="7772400" cy="438150"/>
          </a:xfrm>
          <a:prstGeom prst="rect">
            <a:avLst/>
          </a:prstGeom>
          <a:gradFill rotWithShape="1">
            <a:gsLst>
              <a:gs pos="0">
                <a:srgbClr val="01719D"/>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73025" tIns="36511" rIns="73025" bIns="3651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38918" name="Text Box 7"/>
          <p:cNvSpPr txBox="1">
            <a:spLocks noChangeArrowheads="1"/>
          </p:cNvSpPr>
          <p:nvPr/>
        </p:nvSpPr>
        <p:spPr bwMode="auto">
          <a:xfrm>
            <a:off x="2417762" y="1139826"/>
            <a:ext cx="7486650" cy="35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b="1" dirty="0">
                <a:solidFill>
                  <a:srgbClr val="000000"/>
                </a:solidFill>
              </a:rPr>
              <a:t>Network Profiling and Reconnaissance</a:t>
            </a:r>
          </a:p>
        </p:txBody>
      </p:sp>
      <p:sp>
        <p:nvSpPr>
          <p:cNvPr id="38919" name="Rectangle 8"/>
          <p:cNvSpPr>
            <a:spLocks noChangeArrowheads="1"/>
          </p:cNvSpPr>
          <p:nvPr/>
        </p:nvSpPr>
        <p:spPr bwMode="auto">
          <a:xfrm>
            <a:off x="8447087" y="1138239"/>
            <a:ext cx="152400" cy="923925"/>
          </a:xfrm>
          <a:prstGeom prst="rect">
            <a:avLst/>
          </a:prstGeom>
          <a:gradFill rotWithShape="1">
            <a:gsLst>
              <a:gs pos="0">
                <a:srgbClr val="FFFFFF">
                  <a:alpha val="0"/>
                </a:srgbClr>
              </a:gs>
              <a:gs pos="100000">
                <a:srgbClr val="000000">
                  <a:alpha val="24001"/>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38920" name="Rectangle 27"/>
          <p:cNvSpPr>
            <a:spLocks noChangeArrowheads="1"/>
          </p:cNvSpPr>
          <p:nvPr/>
        </p:nvSpPr>
        <p:spPr bwMode="auto">
          <a:xfrm flipV="1">
            <a:off x="2132012" y="2565401"/>
            <a:ext cx="7772400" cy="792163"/>
          </a:xfrm>
          <a:prstGeom prst="rect">
            <a:avLst/>
          </a:prstGeom>
          <a:gradFill rotWithShape="1">
            <a:gsLst>
              <a:gs pos="0">
                <a:srgbClr val="01719D"/>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73025" tIns="36511" rIns="73025" bIns="3651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38921" name="Text Box 29"/>
          <p:cNvSpPr txBox="1">
            <a:spLocks noChangeArrowheads="1"/>
          </p:cNvSpPr>
          <p:nvPr/>
        </p:nvSpPr>
        <p:spPr bwMode="auto">
          <a:xfrm>
            <a:off x="2389187" y="2192339"/>
            <a:ext cx="7486650" cy="35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b="1" dirty="0">
                <a:solidFill>
                  <a:srgbClr val="000000"/>
                </a:solidFill>
              </a:rPr>
              <a:t>Authentication and Encryption Cracking</a:t>
            </a:r>
          </a:p>
        </p:txBody>
      </p:sp>
      <p:sp>
        <p:nvSpPr>
          <p:cNvPr id="38922" name="Rectangle 30"/>
          <p:cNvSpPr>
            <a:spLocks noChangeArrowheads="1"/>
          </p:cNvSpPr>
          <p:nvPr/>
        </p:nvSpPr>
        <p:spPr bwMode="auto">
          <a:xfrm>
            <a:off x="2147887" y="1577976"/>
            <a:ext cx="15176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marL="57150" indent="-57150"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Honeypot AP</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Netstumbler</a:t>
            </a:r>
          </a:p>
        </p:txBody>
      </p:sp>
      <p:pic>
        <p:nvPicPr>
          <p:cNvPr id="38923" name="Picture 31" descr="MIG0071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4588" y="2124075"/>
            <a:ext cx="987425"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4588" y="801688"/>
            <a:ext cx="987425"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5" name="Rectangle 8"/>
          <p:cNvSpPr>
            <a:spLocks noChangeArrowheads="1"/>
          </p:cNvSpPr>
          <p:nvPr/>
        </p:nvSpPr>
        <p:spPr bwMode="auto">
          <a:xfrm>
            <a:off x="8447088" y="2147889"/>
            <a:ext cx="163513" cy="1285875"/>
          </a:xfrm>
          <a:prstGeom prst="rect">
            <a:avLst/>
          </a:prstGeom>
          <a:gradFill rotWithShape="1">
            <a:gsLst>
              <a:gs pos="0">
                <a:srgbClr val="FFFFFF">
                  <a:alpha val="0"/>
                </a:srgbClr>
              </a:gs>
              <a:gs pos="100000">
                <a:srgbClr val="000000">
                  <a:alpha val="24001"/>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38926" name="Rectangle 5"/>
          <p:cNvSpPr>
            <a:spLocks noChangeArrowheads="1"/>
          </p:cNvSpPr>
          <p:nvPr/>
        </p:nvSpPr>
        <p:spPr bwMode="auto">
          <a:xfrm>
            <a:off x="2374900" y="3532188"/>
            <a:ext cx="6235700" cy="882650"/>
          </a:xfrm>
          <a:prstGeom prst="rect">
            <a:avLst/>
          </a:prstGeom>
          <a:solidFill>
            <a:srgbClr val="C0C0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1" rIns="73025" bIns="3651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38927" name="Rectangle 27"/>
          <p:cNvSpPr>
            <a:spLocks noChangeArrowheads="1"/>
          </p:cNvSpPr>
          <p:nvPr/>
        </p:nvSpPr>
        <p:spPr bwMode="auto">
          <a:xfrm flipV="1">
            <a:off x="2132012" y="3944939"/>
            <a:ext cx="7772400" cy="395287"/>
          </a:xfrm>
          <a:prstGeom prst="rect">
            <a:avLst/>
          </a:prstGeom>
          <a:gradFill rotWithShape="1">
            <a:gsLst>
              <a:gs pos="0">
                <a:srgbClr val="01719D"/>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73025" tIns="36511" rIns="73025" bIns="3651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38928" name="Text Box 29"/>
          <p:cNvSpPr txBox="1">
            <a:spLocks noChangeArrowheads="1"/>
          </p:cNvSpPr>
          <p:nvPr/>
        </p:nvSpPr>
        <p:spPr bwMode="auto">
          <a:xfrm>
            <a:off x="2454275" y="3551239"/>
            <a:ext cx="7486650" cy="35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b="1" dirty="0">
                <a:solidFill>
                  <a:srgbClr val="000000"/>
                </a:solidFill>
              </a:rPr>
              <a:t>Man-in-the-Middle</a:t>
            </a:r>
          </a:p>
        </p:txBody>
      </p:sp>
      <p:sp>
        <p:nvSpPr>
          <p:cNvPr id="38929" name="Rectangle 8"/>
          <p:cNvSpPr>
            <a:spLocks noChangeArrowheads="1"/>
          </p:cNvSpPr>
          <p:nvPr/>
        </p:nvSpPr>
        <p:spPr bwMode="auto">
          <a:xfrm>
            <a:off x="8458200" y="3527426"/>
            <a:ext cx="152400" cy="879475"/>
          </a:xfrm>
          <a:prstGeom prst="rect">
            <a:avLst/>
          </a:prstGeom>
          <a:gradFill rotWithShape="1">
            <a:gsLst>
              <a:gs pos="0">
                <a:srgbClr val="FFFFFF">
                  <a:alpha val="0"/>
                </a:srgbClr>
              </a:gs>
              <a:gs pos="100000">
                <a:srgbClr val="000000">
                  <a:alpha val="24001"/>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38930" name="Rectangle 5"/>
          <p:cNvSpPr>
            <a:spLocks noChangeArrowheads="1"/>
          </p:cNvSpPr>
          <p:nvPr/>
        </p:nvSpPr>
        <p:spPr bwMode="auto">
          <a:xfrm>
            <a:off x="2374900" y="4491038"/>
            <a:ext cx="6235700" cy="2125662"/>
          </a:xfrm>
          <a:prstGeom prst="rect">
            <a:avLst/>
          </a:prstGeom>
          <a:solidFill>
            <a:srgbClr val="C0C0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3025" tIns="36511" rIns="73025" bIns="3651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sp>
        <p:nvSpPr>
          <p:cNvPr id="38931" name="Rectangle 27"/>
          <p:cNvSpPr>
            <a:spLocks noChangeArrowheads="1"/>
          </p:cNvSpPr>
          <p:nvPr/>
        </p:nvSpPr>
        <p:spPr bwMode="auto">
          <a:xfrm flipV="1">
            <a:off x="2132012" y="4870450"/>
            <a:ext cx="7772400" cy="1670050"/>
          </a:xfrm>
          <a:prstGeom prst="rect">
            <a:avLst/>
          </a:prstGeom>
          <a:gradFill rotWithShape="1">
            <a:gsLst>
              <a:gs pos="0">
                <a:srgbClr val="01719D"/>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73025" tIns="36511" rIns="73025" bIns="3651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sz="1200" dirty="0">
              <a:solidFill>
                <a:srgbClr val="000000"/>
              </a:solidFill>
            </a:endParaRPr>
          </a:p>
        </p:txBody>
      </p:sp>
      <p:sp>
        <p:nvSpPr>
          <p:cNvPr id="38932" name="Text Box 29"/>
          <p:cNvSpPr txBox="1">
            <a:spLocks noChangeArrowheads="1"/>
          </p:cNvSpPr>
          <p:nvPr/>
        </p:nvSpPr>
        <p:spPr bwMode="auto">
          <a:xfrm>
            <a:off x="2422525" y="4497389"/>
            <a:ext cx="7486650" cy="35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b="1" dirty="0">
                <a:solidFill>
                  <a:srgbClr val="000000"/>
                </a:solidFill>
              </a:rPr>
              <a:t>Denial of Service</a:t>
            </a:r>
          </a:p>
        </p:txBody>
      </p:sp>
      <p:sp>
        <p:nvSpPr>
          <p:cNvPr id="38933" name="Rectangle 8"/>
          <p:cNvSpPr>
            <a:spLocks noChangeArrowheads="1"/>
          </p:cNvSpPr>
          <p:nvPr/>
        </p:nvSpPr>
        <p:spPr bwMode="auto">
          <a:xfrm>
            <a:off x="8458200" y="4487864"/>
            <a:ext cx="152400" cy="2117725"/>
          </a:xfrm>
          <a:prstGeom prst="rect">
            <a:avLst/>
          </a:prstGeom>
          <a:gradFill rotWithShape="1">
            <a:gsLst>
              <a:gs pos="0">
                <a:srgbClr val="FFFFFF">
                  <a:alpha val="0"/>
                </a:srgbClr>
              </a:gs>
              <a:gs pos="100000">
                <a:srgbClr val="000000">
                  <a:alpha val="24001"/>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endParaRPr lang="en-US" altLang="en-US" dirty="0">
              <a:solidFill>
                <a:srgbClr val="000000"/>
              </a:solidFill>
            </a:endParaRPr>
          </a:p>
        </p:txBody>
      </p:sp>
      <p:pic>
        <p:nvPicPr>
          <p:cNvPr id="38934" name="Picture 17" descr="IG00628lg-wireless phon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4588" y="3452813"/>
            <a:ext cx="9874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5" name="Picture 8" descr="HAC04468"/>
          <p:cNvPicPr>
            <a:picLocks noChangeAspect="1" noChangeArrowheads="1"/>
          </p:cNvPicPr>
          <p:nvPr/>
        </p:nvPicPr>
        <p:blipFill>
          <a:blip r:embed="rId6">
            <a:extLst>
              <a:ext uri="{28A0092B-C50C-407E-A947-70E740481C1C}">
                <a14:useLocalDpi xmlns:a14="http://schemas.microsoft.com/office/drawing/2010/main" val="0"/>
              </a:ext>
            </a:extLst>
          </a:blip>
          <a:srcRect l="13754"/>
          <a:stretch>
            <a:fillRect/>
          </a:stretch>
        </p:blipFill>
        <p:spPr bwMode="auto">
          <a:xfrm>
            <a:off x="8764588" y="5365750"/>
            <a:ext cx="9874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6" name="Rectangle 30"/>
          <p:cNvSpPr>
            <a:spLocks noChangeArrowheads="1"/>
          </p:cNvSpPr>
          <p:nvPr/>
        </p:nvSpPr>
        <p:spPr bwMode="auto">
          <a:xfrm>
            <a:off x="2147888" y="2568576"/>
            <a:ext cx="1668463"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Dictionary attacks</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AirSnarf</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Hotspotter</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WEPCrack</a:t>
            </a:r>
          </a:p>
        </p:txBody>
      </p:sp>
      <p:sp>
        <p:nvSpPr>
          <p:cNvPr id="38937" name="Rectangle 30"/>
          <p:cNvSpPr>
            <a:spLocks noChangeArrowheads="1"/>
          </p:cNvSpPr>
          <p:nvPr/>
        </p:nvSpPr>
        <p:spPr bwMode="auto">
          <a:xfrm>
            <a:off x="2132013" y="3952875"/>
            <a:ext cx="1533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MAC/IP Spoofing</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Fake AP</a:t>
            </a:r>
          </a:p>
        </p:txBody>
      </p:sp>
      <p:sp>
        <p:nvSpPr>
          <p:cNvPr id="38938" name="Rectangle 30"/>
          <p:cNvSpPr>
            <a:spLocks noChangeArrowheads="1"/>
          </p:cNvSpPr>
          <p:nvPr/>
        </p:nvSpPr>
        <p:spPr bwMode="auto">
          <a:xfrm>
            <a:off x="2132013" y="4889501"/>
            <a:ext cx="227647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Malformed 802.11 frames</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FATA-Jack, AirJack</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Fragmentation attacks</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Excessive authentication</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De-auth attacks</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Association attacks</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CTS attacks</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RTS attacks</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Excessive device bandwidth</a:t>
            </a:r>
          </a:p>
          <a:p>
            <a:pPr eaLnBrk="1" fontAlgn="base" hangingPunct="1">
              <a:lnSpc>
                <a:spcPct val="85000"/>
              </a:lnSpc>
              <a:spcBef>
                <a:spcPct val="15000"/>
              </a:spcBef>
              <a:spcAft>
                <a:spcPct val="0"/>
              </a:spcAft>
              <a:buClr>
                <a:srgbClr val="FFFFFF"/>
              </a:buClr>
              <a:buSzPct val="100000"/>
              <a:buFont typeface="Wingdings" panose="05000000000000000000" pitchFamily="2" charset="2"/>
              <a:buNone/>
            </a:pPr>
            <a:endParaRPr lang="en-US" altLang="en-US" sz="1200" dirty="0">
              <a:solidFill>
                <a:srgbClr val="FFFFFF"/>
              </a:solidFill>
            </a:endParaRPr>
          </a:p>
          <a:p>
            <a:pPr eaLnBrk="1" fontAlgn="base" hangingPunct="1">
              <a:lnSpc>
                <a:spcPct val="85000"/>
              </a:lnSpc>
              <a:spcBef>
                <a:spcPct val="15000"/>
              </a:spcBef>
              <a:spcAft>
                <a:spcPct val="0"/>
              </a:spcAft>
              <a:buClr>
                <a:srgbClr val="FFFFFF"/>
              </a:buClr>
              <a:buSzPct val="100000"/>
              <a:buFont typeface="Wingdings" panose="05000000000000000000" pitchFamily="2" charset="2"/>
              <a:buNone/>
            </a:pPr>
            <a:endParaRPr lang="en-US" altLang="en-US" sz="1200" dirty="0">
              <a:solidFill>
                <a:srgbClr val="FFFFFF"/>
              </a:solidFill>
            </a:endParaRPr>
          </a:p>
        </p:txBody>
      </p:sp>
      <p:sp>
        <p:nvSpPr>
          <p:cNvPr id="38939" name="Rectangle 30"/>
          <p:cNvSpPr>
            <a:spLocks noChangeArrowheads="1"/>
          </p:cNvSpPr>
          <p:nvPr/>
        </p:nvSpPr>
        <p:spPr bwMode="auto">
          <a:xfrm>
            <a:off x="4346576" y="1577975"/>
            <a:ext cx="12160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marL="57150" indent="-57150"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Kismet</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Wellenreiter</a:t>
            </a:r>
          </a:p>
        </p:txBody>
      </p:sp>
      <p:sp>
        <p:nvSpPr>
          <p:cNvPr id="38940" name="Rectangle 30"/>
          <p:cNvSpPr>
            <a:spLocks noChangeArrowheads="1"/>
          </p:cNvSpPr>
          <p:nvPr/>
        </p:nvSpPr>
        <p:spPr bwMode="auto">
          <a:xfrm>
            <a:off x="6246812" y="1577975"/>
            <a:ext cx="25034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marL="57150" indent="-57150"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Excessive device error </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Excessive multicast/broadcast</a:t>
            </a:r>
          </a:p>
        </p:txBody>
      </p:sp>
      <p:sp>
        <p:nvSpPr>
          <p:cNvPr id="38941" name="Rectangle 30"/>
          <p:cNvSpPr>
            <a:spLocks noChangeArrowheads="1"/>
          </p:cNvSpPr>
          <p:nvPr/>
        </p:nvSpPr>
        <p:spPr bwMode="auto">
          <a:xfrm>
            <a:off x="3665538" y="2570163"/>
            <a:ext cx="17621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ASLEAP</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EAP-based attacks</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CoWPAtty</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Chop-Chop</a:t>
            </a:r>
          </a:p>
        </p:txBody>
      </p:sp>
      <p:sp>
        <p:nvSpPr>
          <p:cNvPr id="38942" name="Rectangle 30"/>
          <p:cNvSpPr>
            <a:spLocks noChangeArrowheads="1"/>
          </p:cNvSpPr>
          <p:nvPr/>
        </p:nvSpPr>
        <p:spPr bwMode="auto">
          <a:xfrm>
            <a:off x="5259387" y="2570163"/>
            <a:ext cx="15938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Airckrack</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Airsnort</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PSPF violation</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WEP Attack</a:t>
            </a:r>
          </a:p>
        </p:txBody>
      </p:sp>
      <p:sp>
        <p:nvSpPr>
          <p:cNvPr id="38943" name="Rectangle 30"/>
          <p:cNvSpPr>
            <a:spLocks noChangeArrowheads="1"/>
          </p:cNvSpPr>
          <p:nvPr/>
        </p:nvSpPr>
        <p:spPr bwMode="auto">
          <a:xfrm>
            <a:off x="6473825" y="2568576"/>
            <a:ext cx="244475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Illegal frame types</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Excessive association retries</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Excessive auth retries</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LEAPCracker</a:t>
            </a:r>
          </a:p>
        </p:txBody>
      </p:sp>
      <p:sp>
        <p:nvSpPr>
          <p:cNvPr id="38944" name="Rectangle 30"/>
          <p:cNvSpPr>
            <a:spLocks noChangeArrowheads="1"/>
          </p:cNvSpPr>
          <p:nvPr/>
        </p:nvSpPr>
        <p:spPr bwMode="auto">
          <a:xfrm>
            <a:off x="6383337" y="3952876"/>
            <a:ext cx="22161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Fake DHCP server</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Pre-standard APs (a,b,g,n)</a:t>
            </a:r>
          </a:p>
        </p:txBody>
      </p:sp>
      <p:sp>
        <p:nvSpPr>
          <p:cNvPr id="38945" name="Rectangle 30"/>
          <p:cNvSpPr>
            <a:spLocks noChangeArrowheads="1"/>
          </p:cNvSpPr>
          <p:nvPr/>
        </p:nvSpPr>
        <p:spPr bwMode="auto">
          <a:xfrm>
            <a:off x="4424363" y="4884738"/>
            <a:ext cx="227647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EAPOL attacks</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Probe-response</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Resource management</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RF Jamming</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Michael</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Queensland</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Virtual carrier</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Big NAV</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Power-save attacks</a:t>
            </a:r>
          </a:p>
          <a:p>
            <a:pPr eaLnBrk="1" fontAlgn="base" hangingPunct="1">
              <a:lnSpc>
                <a:spcPct val="85000"/>
              </a:lnSpc>
              <a:spcBef>
                <a:spcPct val="15000"/>
              </a:spcBef>
              <a:spcAft>
                <a:spcPct val="0"/>
              </a:spcAft>
              <a:buClr>
                <a:srgbClr val="FFFFFF"/>
              </a:buClr>
              <a:buSzPct val="100000"/>
              <a:buFont typeface="Wingdings" panose="05000000000000000000" pitchFamily="2" charset="2"/>
              <a:buNone/>
            </a:pPr>
            <a:endParaRPr lang="en-US" altLang="en-US" sz="1200" dirty="0">
              <a:solidFill>
                <a:srgbClr val="FFFFFF"/>
              </a:solidFill>
            </a:endParaRPr>
          </a:p>
        </p:txBody>
      </p:sp>
      <p:sp>
        <p:nvSpPr>
          <p:cNvPr id="38946" name="Rectangle 30"/>
          <p:cNvSpPr>
            <a:spLocks noChangeArrowheads="1"/>
          </p:cNvSpPr>
          <p:nvPr/>
        </p:nvSpPr>
        <p:spPr bwMode="auto">
          <a:xfrm>
            <a:off x="6321426" y="4870451"/>
            <a:ext cx="227647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Microwave interference</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Bluetooth interference</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Radar interference</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Other non-802.11 interference </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Device error-rate exceeded</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Interfering APs </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Co-channel interference</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VoWLAN-based attacks</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Excessive roaming</a:t>
            </a:r>
          </a:p>
        </p:txBody>
      </p:sp>
      <p:sp>
        <p:nvSpPr>
          <p:cNvPr id="38947" name="Rectangle 30"/>
          <p:cNvSpPr>
            <a:spLocks noChangeArrowheads="1"/>
          </p:cNvSpPr>
          <p:nvPr/>
        </p:nvSpPr>
        <p:spPr bwMode="auto">
          <a:xfrm>
            <a:off x="3952875" y="3952875"/>
            <a:ext cx="23685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lstStyle>
            <a:lvl1pPr marL="57150" indent="-57150" defTabSz="8143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143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143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143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143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143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Evil Twin AP</a:t>
            </a:r>
          </a:p>
          <a:p>
            <a:pPr eaLnBrk="1" fontAlgn="base" hangingPunct="1">
              <a:lnSpc>
                <a:spcPct val="85000"/>
              </a:lnSpc>
              <a:spcBef>
                <a:spcPct val="15000"/>
              </a:spcBef>
              <a:spcAft>
                <a:spcPct val="0"/>
              </a:spcAft>
              <a:buClr>
                <a:srgbClr val="FFFFFF"/>
              </a:buClr>
              <a:buSzPct val="100000"/>
              <a:buFont typeface="Wingdings" panose="05000000000000000000" pitchFamily="2" charset="2"/>
              <a:buChar char="§"/>
            </a:pPr>
            <a:r>
              <a:rPr lang="en-US" altLang="en-US" sz="1200" dirty="0">
                <a:solidFill>
                  <a:srgbClr val="FFFFFF"/>
                </a:solidFill>
              </a:rPr>
              <a:t>ARP Request Replay Attack</a:t>
            </a:r>
          </a:p>
          <a:p>
            <a:pPr eaLnBrk="1" fontAlgn="base" hangingPunct="1">
              <a:lnSpc>
                <a:spcPct val="85000"/>
              </a:lnSpc>
              <a:spcBef>
                <a:spcPct val="15000"/>
              </a:spcBef>
              <a:spcAft>
                <a:spcPct val="0"/>
              </a:spcAft>
              <a:buClr>
                <a:srgbClr val="FFFFFF"/>
              </a:buClr>
              <a:buSzPct val="100000"/>
              <a:buFont typeface="Wingdings" panose="05000000000000000000" pitchFamily="2" charset="2"/>
              <a:buNone/>
            </a:pPr>
            <a:endParaRPr lang="en-US" altLang="en-US" sz="1200" dirty="0">
              <a:solidFill>
                <a:srgbClr val="FFFFFF"/>
              </a:solidFill>
            </a:endParaRPr>
          </a:p>
        </p:txBody>
      </p:sp>
    </p:spTree>
    <p:extLst>
      <p:ext uri="{BB962C8B-B14F-4D97-AF65-F5344CB8AC3E}">
        <p14:creationId xmlns:p14="http://schemas.microsoft.com/office/powerpoint/2010/main" val="59625578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ltLang="en-US" dirty="0"/>
              <a:t>Overview of WLAN Security</a:t>
            </a:r>
          </a:p>
        </p:txBody>
      </p:sp>
    </p:spTree>
    <p:extLst>
      <p:ext uri="{BB962C8B-B14F-4D97-AF65-F5344CB8AC3E}">
        <p14:creationId xmlns:p14="http://schemas.microsoft.com/office/powerpoint/2010/main" val="253923198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ltLang="en-US" dirty="0" smtClean="0"/>
              <a:t>Threat Mitigation Technologies</a:t>
            </a:r>
            <a:endParaRPr lang="en-US" altLang="en-US" dirty="0"/>
          </a:p>
        </p:txBody>
      </p:sp>
    </p:spTree>
    <p:extLst>
      <p:ext uri="{BB962C8B-B14F-4D97-AF65-F5344CB8AC3E}">
        <p14:creationId xmlns:p14="http://schemas.microsoft.com/office/powerpoint/2010/main" val="73186366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title"/>
          </p:nvPr>
        </p:nvSpPr>
        <p:spPr/>
        <p:txBody>
          <a:bodyPr/>
          <a:lstStyle/>
          <a:p>
            <a:r>
              <a:rPr lang="en-US" dirty="0" smtClean="0"/>
              <a:t>Cisco’s Attack Detection Mechanisms</a:t>
            </a:r>
          </a:p>
        </p:txBody>
      </p:sp>
      <p:graphicFrame>
        <p:nvGraphicFramePr>
          <p:cNvPr id="15" name="Diagram 14"/>
          <p:cNvGraphicFramePr/>
          <p:nvPr>
            <p:extLst/>
          </p:nvPr>
        </p:nvGraphicFramePr>
        <p:xfrm>
          <a:off x="1979612" y="1371600"/>
          <a:ext cx="8305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173370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91" name="Oval 35"/>
          <p:cNvSpPr>
            <a:spLocks noChangeArrowheads="1"/>
          </p:cNvSpPr>
          <p:nvPr/>
        </p:nvSpPr>
        <p:spPr bwMode="auto">
          <a:xfrm>
            <a:off x="7770812" y="2209801"/>
            <a:ext cx="1447800" cy="684213"/>
          </a:xfrm>
          <a:prstGeom prst="notchedRightArrow">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82124" tIns="41061" rIns="82124" bIns="41061"/>
          <a:lstStyle/>
          <a:p>
            <a:pPr algn="ctr" defTabSz="814388" fontAlgn="base">
              <a:lnSpc>
                <a:spcPct val="90000"/>
              </a:lnSpc>
              <a:spcBef>
                <a:spcPct val="0"/>
              </a:spcBef>
              <a:spcAft>
                <a:spcPct val="0"/>
              </a:spcAft>
              <a:defRPr/>
            </a:pPr>
            <a:r>
              <a:rPr lang="en-US" sz="2000" b="1" baseline="-25000" dirty="0">
                <a:solidFill>
                  <a:srgbClr val="FFFFFF"/>
                </a:solidFill>
              </a:rPr>
              <a:t>Client Shun</a:t>
            </a:r>
          </a:p>
        </p:txBody>
      </p:sp>
      <p:pic>
        <p:nvPicPr>
          <p:cNvPr id="94211" name="Picture 4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688" y="4365626"/>
            <a:ext cx="17637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2258" name="Line 2"/>
          <p:cNvSpPr>
            <a:spLocks noChangeShapeType="1"/>
          </p:cNvSpPr>
          <p:nvPr/>
        </p:nvSpPr>
        <p:spPr bwMode="auto">
          <a:xfrm>
            <a:off x="7413625" y="3379788"/>
            <a:ext cx="0" cy="9144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nchor="ctr">
            <a:spAutoFit/>
          </a:bodyPr>
          <a:lstStyle/>
          <a:p>
            <a:pPr fontAlgn="base">
              <a:spcBef>
                <a:spcPct val="0"/>
              </a:spcBef>
              <a:spcAft>
                <a:spcPct val="0"/>
              </a:spcAft>
            </a:pPr>
            <a:endParaRPr lang="en-US" dirty="0">
              <a:solidFill>
                <a:prstClr val="black"/>
              </a:solidFill>
              <a:cs typeface="Arial" charset="0"/>
            </a:endParaRPr>
          </a:p>
        </p:txBody>
      </p:sp>
      <p:sp>
        <p:nvSpPr>
          <p:cNvPr id="94213" name="Rectangle 34"/>
          <p:cNvSpPr>
            <a:spLocks noGrp="1" noChangeArrowheads="1"/>
          </p:cNvSpPr>
          <p:nvPr>
            <p:ph type="title"/>
          </p:nvPr>
        </p:nvSpPr>
        <p:spPr/>
        <p:txBody>
          <a:bodyPr/>
          <a:lstStyle/>
          <a:p>
            <a:r>
              <a:rPr lang="en-US" dirty="0" smtClean="0"/>
              <a:t>Cisco Wired IPS Integration</a:t>
            </a:r>
            <a:br>
              <a:rPr lang="en-US" dirty="0" smtClean="0"/>
            </a:br>
            <a:r>
              <a:rPr lang="en-US" sz="2400" b="0" dirty="0">
                <a:solidFill>
                  <a:schemeClr val="tx1"/>
                </a:solidFill>
              </a:rPr>
              <a:t>Unified Intrusion Prevention</a:t>
            </a:r>
          </a:p>
        </p:txBody>
      </p:sp>
      <p:sp>
        <p:nvSpPr>
          <p:cNvPr id="4" name="Content Placeholder 3"/>
          <p:cNvSpPr>
            <a:spLocks noGrp="1"/>
          </p:cNvSpPr>
          <p:nvPr>
            <p:ph idx="1"/>
          </p:nvPr>
        </p:nvSpPr>
        <p:spPr>
          <a:xfrm>
            <a:off x="2316164" y="2743201"/>
            <a:ext cx="3702049" cy="3382963"/>
          </a:xfrm>
        </p:spPr>
        <p:txBody>
          <a:bodyPr/>
          <a:lstStyle/>
          <a:p>
            <a:r>
              <a:rPr lang="en-US" sz="1800" dirty="0"/>
              <a:t>Inspects traffic flow for harmful applications and blocks wireless client connections</a:t>
            </a:r>
          </a:p>
          <a:p>
            <a:r>
              <a:rPr lang="en-US" sz="1800" dirty="0"/>
              <a:t>Layer 3-7 Deep Packet Inspection</a:t>
            </a:r>
          </a:p>
          <a:p>
            <a:r>
              <a:rPr lang="en-US" sz="1800" dirty="0"/>
              <a:t>Eliminates risk of contamination </a:t>
            </a:r>
            <a:r>
              <a:rPr lang="en-US" sz="1800" dirty="0" smtClean="0"/>
              <a:t>from wireless </a:t>
            </a:r>
            <a:r>
              <a:rPr lang="en-US" sz="1800" dirty="0"/>
              <a:t>clients</a:t>
            </a:r>
          </a:p>
          <a:p>
            <a:r>
              <a:rPr lang="en-US" sz="1800" dirty="0"/>
              <a:t>Zero-day response to viruses, malware and suspect signatures</a:t>
            </a:r>
          </a:p>
          <a:p>
            <a:endParaRPr lang="en-US" sz="1800" dirty="0"/>
          </a:p>
          <a:p>
            <a:endParaRPr lang="en-US" sz="1800" dirty="0"/>
          </a:p>
        </p:txBody>
      </p:sp>
      <p:sp>
        <p:nvSpPr>
          <p:cNvPr id="5" name="Text Placeholder 4"/>
          <p:cNvSpPr>
            <a:spLocks noGrp="1"/>
          </p:cNvSpPr>
          <p:nvPr>
            <p:ph type="body" sz="quarter" idx="11"/>
          </p:nvPr>
        </p:nvSpPr>
        <p:spPr>
          <a:xfrm>
            <a:off x="2316162" y="6403202"/>
            <a:ext cx="7588250" cy="276999"/>
          </a:xfrm>
        </p:spPr>
        <p:txBody>
          <a:bodyPr/>
          <a:lstStyle/>
          <a:p>
            <a:r>
              <a:rPr lang="en-US" sz="1200" dirty="0">
                <a:solidFill>
                  <a:schemeClr val="hlink"/>
                </a:solidFill>
              </a:rPr>
              <a:t>http://www.cisco.com/en/US/tech/tk722/tk809/technologies_configuration_example09186a008080dc8c.shtml</a:t>
            </a:r>
          </a:p>
        </p:txBody>
      </p:sp>
      <p:sp>
        <p:nvSpPr>
          <p:cNvPr id="992269" name="Text Box 13"/>
          <p:cNvSpPr txBox="1">
            <a:spLocks noChangeArrowheads="1"/>
          </p:cNvSpPr>
          <p:nvPr/>
        </p:nvSpPr>
        <p:spPr bwMode="auto">
          <a:xfrm>
            <a:off x="8227512" y="4581525"/>
            <a:ext cx="1012238" cy="45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algn="ctr" eaLnBrk="1" fontAlgn="base" hangingPunct="1">
              <a:lnSpc>
                <a:spcPct val="90000"/>
              </a:lnSpc>
              <a:spcBef>
                <a:spcPct val="0"/>
              </a:spcBef>
              <a:spcAft>
                <a:spcPct val="0"/>
              </a:spcAft>
            </a:pPr>
            <a:r>
              <a:rPr lang="en-US" sz="2000" b="1" baseline="-25000" dirty="0">
                <a:solidFill>
                  <a:prstClr val="black"/>
                </a:solidFill>
                <a:cs typeface="Arial" charset="0"/>
              </a:rPr>
              <a:t>Enterprise</a:t>
            </a:r>
            <a:br>
              <a:rPr lang="en-US" sz="2000" b="1" baseline="-25000" dirty="0">
                <a:solidFill>
                  <a:prstClr val="black"/>
                </a:solidFill>
                <a:cs typeface="Arial" charset="0"/>
              </a:rPr>
            </a:br>
            <a:r>
              <a:rPr lang="en-US" sz="2000" b="1" baseline="-25000" dirty="0">
                <a:solidFill>
                  <a:prstClr val="black"/>
                </a:solidFill>
                <a:cs typeface="Arial" charset="0"/>
              </a:rPr>
              <a:t>Intranet</a:t>
            </a:r>
          </a:p>
        </p:txBody>
      </p:sp>
      <p:grpSp>
        <p:nvGrpSpPr>
          <p:cNvPr id="2" name="Group 14"/>
          <p:cNvGrpSpPr>
            <a:grpSpLocks noChangeAspect="1"/>
          </p:cNvGrpSpPr>
          <p:nvPr/>
        </p:nvGrpSpPr>
        <p:grpSpPr bwMode="auto">
          <a:xfrm>
            <a:off x="7369175" y="3036889"/>
            <a:ext cx="2182812" cy="206375"/>
            <a:chOff x="3120" y="3600"/>
            <a:chExt cx="2112" cy="200"/>
          </a:xfrm>
        </p:grpSpPr>
        <p:sp>
          <p:nvSpPr>
            <p:cNvPr id="94238" name="AutoShape 15"/>
            <p:cNvSpPr>
              <a:spLocks noChangeAspect="1" noChangeArrowheads="1" noTextEdit="1"/>
            </p:cNvSpPr>
            <p:nvPr/>
          </p:nvSpPr>
          <p:spPr bwMode="auto">
            <a:xfrm>
              <a:off x="3120" y="3600"/>
              <a:ext cx="211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prstClr val="black"/>
                </a:solidFill>
                <a:cs typeface="Arial" charset="0"/>
              </a:endParaRPr>
            </a:p>
          </p:txBody>
        </p:sp>
        <p:sp>
          <p:nvSpPr>
            <p:cNvPr id="94239" name="Freeform 16"/>
            <p:cNvSpPr>
              <a:spLocks/>
            </p:cNvSpPr>
            <p:nvPr/>
          </p:nvSpPr>
          <p:spPr bwMode="auto">
            <a:xfrm>
              <a:off x="3134" y="3612"/>
              <a:ext cx="2084" cy="174"/>
            </a:xfrm>
            <a:custGeom>
              <a:avLst/>
              <a:gdLst>
                <a:gd name="T0" fmla="*/ 2058 w 2084"/>
                <a:gd name="T1" fmla="*/ 138 h 174"/>
                <a:gd name="T2" fmla="*/ 2018 w 2084"/>
                <a:gd name="T3" fmla="*/ 172 h 174"/>
                <a:gd name="T4" fmla="*/ 1972 w 2084"/>
                <a:gd name="T5" fmla="*/ 160 h 174"/>
                <a:gd name="T6" fmla="*/ 1934 w 2084"/>
                <a:gd name="T7" fmla="*/ 106 h 174"/>
                <a:gd name="T8" fmla="*/ 1894 w 2084"/>
                <a:gd name="T9" fmla="*/ 30 h 174"/>
                <a:gd name="T10" fmla="*/ 1844 w 2084"/>
                <a:gd name="T11" fmla="*/ 2 h 174"/>
                <a:gd name="T12" fmla="*/ 1800 w 2084"/>
                <a:gd name="T13" fmla="*/ 22 h 174"/>
                <a:gd name="T14" fmla="*/ 1774 w 2084"/>
                <a:gd name="T15" fmla="*/ 66 h 174"/>
                <a:gd name="T16" fmla="*/ 1732 w 2084"/>
                <a:gd name="T17" fmla="*/ 134 h 174"/>
                <a:gd name="T18" fmla="*/ 1676 w 2084"/>
                <a:gd name="T19" fmla="*/ 170 h 174"/>
                <a:gd name="T20" fmla="*/ 1646 w 2084"/>
                <a:gd name="T21" fmla="*/ 150 h 174"/>
                <a:gd name="T22" fmla="*/ 1608 w 2084"/>
                <a:gd name="T23" fmla="*/ 92 h 174"/>
                <a:gd name="T24" fmla="*/ 1574 w 2084"/>
                <a:gd name="T25" fmla="*/ 30 h 174"/>
                <a:gd name="T26" fmla="*/ 1530 w 2084"/>
                <a:gd name="T27" fmla="*/ 2 h 174"/>
                <a:gd name="T28" fmla="*/ 1486 w 2084"/>
                <a:gd name="T29" fmla="*/ 18 h 174"/>
                <a:gd name="T30" fmla="*/ 1448 w 2084"/>
                <a:gd name="T31" fmla="*/ 88 h 174"/>
                <a:gd name="T32" fmla="*/ 1418 w 2084"/>
                <a:gd name="T33" fmla="*/ 138 h 174"/>
                <a:gd name="T34" fmla="*/ 1388 w 2084"/>
                <a:gd name="T35" fmla="*/ 162 h 174"/>
                <a:gd name="T36" fmla="*/ 1350 w 2084"/>
                <a:gd name="T37" fmla="*/ 170 h 174"/>
                <a:gd name="T38" fmla="*/ 1302 w 2084"/>
                <a:gd name="T39" fmla="*/ 124 h 174"/>
                <a:gd name="T40" fmla="*/ 1254 w 2084"/>
                <a:gd name="T41" fmla="*/ 38 h 174"/>
                <a:gd name="T42" fmla="*/ 1216 w 2084"/>
                <a:gd name="T43" fmla="*/ 4 h 174"/>
                <a:gd name="T44" fmla="*/ 1174 w 2084"/>
                <a:gd name="T45" fmla="*/ 12 h 174"/>
                <a:gd name="T46" fmla="*/ 1142 w 2084"/>
                <a:gd name="T47" fmla="*/ 56 h 174"/>
                <a:gd name="T48" fmla="*/ 1108 w 2084"/>
                <a:gd name="T49" fmla="*/ 122 h 174"/>
                <a:gd name="T50" fmla="*/ 1062 w 2084"/>
                <a:gd name="T51" fmla="*/ 166 h 174"/>
                <a:gd name="T52" fmla="*/ 1032 w 2084"/>
                <a:gd name="T53" fmla="*/ 174 h 174"/>
                <a:gd name="T54" fmla="*/ 996 w 2084"/>
                <a:gd name="T55" fmla="*/ 150 h 174"/>
                <a:gd name="T56" fmla="*/ 958 w 2084"/>
                <a:gd name="T57" fmla="*/ 76 h 174"/>
                <a:gd name="T58" fmla="*/ 926 w 2084"/>
                <a:gd name="T59" fmla="*/ 24 h 174"/>
                <a:gd name="T60" fmla="*/ 902 w 2084"/>
                <a:gd name="T61" fmla="*/ 8 h 174"/>
                <a:gd name="T62" fmla="*/ 878 w 2084"/>
                <a:gd name="T63" fmla="*/ 4 h 174"/>
                <a:gd name="T64" fmla="*/ 852 w 2084"/>
                <a:gd name="T65" fmla="*/ 14 h 174"/>
                <a:gd name="T66" fmla="*/ 826 w 2084"/>
                <a:gd name="T67" fmla="*/ 40 h 174"/>
                <a:gd name="T68" fmla="*/ 788 w 2084"/>
                <a:gd name="T69" fmla="*/ 118 h 174"/>
                <a:gd name="T70" fmla="*/ 754 w 2084"/>
                <a:gd name="T71" fmla="*/ 160 h 174"/>
                <a:gd name="T72" fmla="*/ 738 w 2084"/>
                <a:gd name="T73" fmla="*/ 170 h 174"/>
                <a:gd name="T74" fmla="*/ 724 w 2084"/>
                <a:gd name="T75" fmla="*/ 174 h 174"/>
                <a:gd name="T76" fmla="*/ 692 w 2084"/>
                <a:gd name="T77" fmla="*/ 162 h 174"/>
                <a:gd name="T78" fmla="*/ 656 w 2084"/>
                <a:gd name="T79" fmla="*/ 116 h 174"/>
                <a:gd name="T80" fmla="*/ 608 w 2084"/>
                <a:gd name="T81" fmla="*/ 34 h 174"/>
                <a:gd name="T82" fmla="*/ 564 w 2084"/>
                <a:gd name="T83" fmla="*/ 4 h 174"/>
                <a:gd name="T84" fmla="*/ 526 w 2084"/>
                <a:gd name="T85" fmla="*/ 22 h 174"/>
                <a:gd name="T86" fmla="*/ 484 w 2084"/>
                <a:gd name="T87" fmla="*/ 80 h 174"/>
                <a:gd name="T88" fmla="*/ 450 w 2084"/>
                <a:gd name="T89" fmla="*/ 146 h 174"/>
                <a:gd name="T90" fmla="*/ 414 w 2084"/>
                <a:gd name="T91" fmla="*/ 170 h 174"/>
                <a:gd name="T92" fmla="*/ 378 w 2084"/>
                <a:gd name="T93" fmla="*/ 166 h 174"/>
                <a:gd name="T94" fmla="*/ 350 w 2084"/>
                <a:gd name="T95" fmla="*/ 144 h 174"/>
                <a:gd name="T96" fmla="*/ 318 w 2084"/>
                <a:gd name="T97" fmla="*/ 86 h 174"/>
                <a:gd name="T98" fmla="*/ 276 w 2084"/>
                <a:gd name="T99" fmla="*/ 22 h 174"/>
                <a:gd name="T100" fmla="*/ 240 w 2084"/>
                <a:gd name="T101" fmla="*/ 0 h 174"/>
                <a:gd name="T102" fmla="*/ 200 w 2084"/>
                <a:gd name="T103" fmla="*/ 18 h 174"/>
                <a:gd name="T104" fmla="*/ 166 w 2084"/>
                <a:gd name="T105" fmla="*/ 80 h 174"/>
                <a:gd name="T106" fmla="*/ 142 w 2084"/>
                <a:gd name="T107" fmla="*/ 132 h 174"/>
                <a:gd name="T108" fmla="*/ 96 w 2084"/>
                <a:gd name="T109" fmla="*/ 168 h 174"/>
                <a:gd name="T110" fmla="*/ 50 w 2084"/>
                <a:gd name="T111" fmla="*/ 166 h 174"/>
                <a:gd name="T112" fmla="*/ 14 w 2084"/>
                <a:gd name="T113" fmla="*/ 118 h 1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4"/>
                <a:gd name="T172" fmla="*/ 0 h 174"/>
                <a:gd name="T173" fmla="*/ 2084 w 2084"/>
                <a:gd name="T174" fmla="*/ 174 h 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4" h="174">
                  <a:moveTo>
                    <a:pt x="2084" y="84"/>
                  </a:moveTo>
                  <a:lnTo>
                    <a:pt x="2074" y="108"/>
                  </a:lnTo>
                  <a:lnTo>
                    <a:pt x="2058" y="138"/>
                  </a:lnTo>
                  <a:lnTo>
                    <a:pt x="2048" y="152"/>
                  </a:lnTo>
                  <a:lnTo>
                    <a:pt x="2034" y="164"/>
                  </a:lnTo>
                  <a:lnTo>
                    <a:pt x="2018" y="172"/>
                  </a:lnTo>
                  <a:lnTo>
                    <a:pt x="2002" y="172"/>
                  </a:lnTo>
                  <a:lnTo>
                    <a:pt x="1988" y="170"/>
                  </a:lnTo>
                  <a:lnTo>
                    <a:pt x="1972" y="160"/>
                  </a:lnTo>
                  <a:lnTo>
                    <a:pt x="1958" y="146"/>
                  </a:lnTo>
                  <a:lnTo>
                    <a:pt x="1946" y="130"/>
                  </a:lnTo>
                  <a:lnTo>
                    <a:pt x="1934" y="106"/>
                  </a:lnTo>
                  <a:lnTo>
                    <a:pt x="1922" y="78"/>
                  </a:lnTo>
                  <a:lnTo>
                    <a:pt x="1910" y="54"/>
                  </a:lnTo>
                  <a:lnTo>
                    <a:pt x="1894" y="30"/>
                  </a:lnTo>
                  <a:lnTo>
                    <a:pt x="1882" y="16"/>
                  </a:lnTo>
                  <a:lnTo>
                    <a:pt x="1864" y="6"/>
                  </a:lnTo>
                  <a:lnTo>
                    <a:pt x="1844" y="2"/>
                  </a:lnTo>
                  <a:lnTo>
                    <a:pt x="1834" y="4"/>
                  </a:lnTo>
                  <a:lnTo>
                    <a:pt x="1822" y="6"/>
                  </a:lnTo>
                  <a:lnTo>
                    <a:pt x="1800" y="22"/>
                  </a:lnTo>
                  <a:lnTo>
                    <a:pt x="1804" y="20"/>
                  </a:lnTo>
                  <a:lnTo>
                    <a:pt x="1788" y="38"/>
                  </a:lnTo>
                  <a:lnTo>
                    <a:pt x="1774" y="66"/>
                  </a:lnTo>
                  <a:lnTo>
                    <a:pt x="1760" y="90"/>
                  </a:lnTo>
                  <a:lnTo>
                    <a:pt x="1746" y="116"/>
                  </a:lnTo>
                  <a:lnTo>
                    <a:pt x="1732" y="134"/>
                  </a:lnTo>
                  <a:lnTo>
                    <a:pt x="1716" y="152"/>
                  </a:lnTo>
                  <a:lnTo>
                    <a:pt x="1698" y="164"/>
                  </a:lnTo>
                  <a:lnTo>
                    <a:pt x="1676" y="170"/>
                  </a:lnTo>
                  <a:lnTo>
                    <a:pt x="1662" y="164"/>
                  </a:lnTo>
                  <a:lnTo>
                    <a:pt x="1656" y="160"/>
                  </a:lnTo>
                  <a:lnTo>
                    <a:pt x="1646" y="150"/>
                  </a:lnTo>
                  <a:lnTo>
                    <a:pt x="1638" y="142"/>
                  </a:lnTo>
                  <a:lnTo>
                    <a:pt x="1624" y="122"/>
                  </a:lnTo>
                  <a:lnTo>
                    <a:pt x="1608" y="92"/>
                  </a:lnTo>
                  <a:lnTo>
                    <a:pt x="1600" y="74"/>
                  </a:lnTo>
                  <a:lnTo>
                    <a:pt x="1590" y="54"/>
                  </a:lnTo>
                  <a:lnTo>
                    <a:pt x="1574" y="30"/>
                  </a:lnTo>
                  <a:lnTo>
                    <a:pt x="1556" y="14"/>
                  </a:lnTo>
                  <a:lnTo>
                    <a:pt x="1544" y="6"/>
                  </a:lnTo>
                  <a:lnTo>
                    <a:pt x="1530" y="2"/>
                  </a:lnTo>
                  <a:lnTo>
                    <a:pt x="1514" y="2"/>
                  </a:lnTo>
                  <a:lnTo>
                    <a:pt x="1500" y="8"/>
                  </a:lnTo>
                  <a:lnTo>
                    <a:pt x="1486" y="18"/>
                  </a:lnTo>
                  <a:lnTo>
                    <a:pt x="1474" y="34"/>
                  </a:lnTo>
                  <a:lnTo>
                    <a:pt x="1462" y="56"/>
                  </a:lnTo>
                  <a:lnTo>
                    <a:pt x="1448" y="88"/>
                  </a:lnTo>
                  <a:lnTo>
                    <a:pt x="1434" y="114"/>
                  </a:lnTo>
                  <a:lnTo>
                    <a:pt x="1426" y="126"/>
                  </a:lnTo>
                  <a:lnTo>
                    <a:pt x="1418" y="138"/>
                  </a:lnTo>
                  <a:lnTo>
                    <a:pt x="1406" y="148"/>
                  </a:lnTo>
                  <a:lnTo>
                    <a:pt x="1402" y="154"/>
                  </a:lnTo>
                  <a:lnTo>
                    <a:pt x="1388" y="162"/>
                  </a:lnTo>
                  <a:lnTo>
                    <a:pt x="1374" y="170"/>
                  </a:lnTo>
                  <a:lnTo>
                    <a:pt x="1360" y="172"/>
                  </a:lnTo>
                  <a:lnTo>
                    <a:pt x="1350" y="170"/>
                  </a:lnTo>
                  <a:lnTo>
                    <a:pt x="1334" y="162"/>
                  </a:lnTo>
                  <a:lnTo>
                    <a:pt x="1318" y="150"/>
                  </a:lnTo>
                  <a:lnTo>
                    <a:pt x="1302" y="124"/>
                  </a:lnTo>
                  <a:lnTo>
                    <a:pt x="1280" y="84"/>
                  </a:lnTo>
                  <a:lnTo>
                    <a:pt x="1266" y="56"/>
                  </a:lnTo>
                  <a:lnTo>
                    <a:pt x="1254" y="38"/>
                  </a:lnTo>
                  <a:lnTo>
                    <a:pt x="1244" y="26"/>
                  </a:lnTo>
                  <a:lnTo>
                    <a:pt x="1226" y="8"/>
                  </a:lnTo>
                  <a:lnTo>
                    <a:pt x="1216" y="4"/>
                  </a:lnTo>
                  <a:lnTo>
                    <a:pt x="1204" y="0"/>
                  </a:lnTo>
                  <a:lnTo>
                    <a:pt x="1188" y="4"/>
                  </a:lnTo>
                  <a:lnTo>
                    <a:pt x="1174" y="12"/>
                  </a:lnTo>
                  <a:lnTo>
                    <a:pt x="1162" y="24"/>
                  </a:lnTo>
                  <a:lnTo>
                    <a:pt x="1152" y="38"/>
                  </a:lnTo>
                  <a:lnTo>
                    <a:pt x="1142" y="56"/>
                  </a:lnTo>
                  <a:lnTo>
                    <a:pt x="1132" y="76"/>
                  </a:lnTo>
                  <a:lnTo>
                    <a:pt x="1122" y="96"/>
                  </a:lnTo>
                  <a:lnTo>
                    <a:pt x="1108" y="122"/>
                  </a:lnTo>
                  <a:lnTo>
                    <a:pt x="1092" y="146"/>
                  </a:lnTo>
                  <a:lnTo>
                    <a:pt x="1078" y="158"/>
                  </a:lnTo>
                  <a:lnTo>
                    <a:pt x="1062" y="166"/>
                  </a:lnTo>
                  <a:lnTo>
                    <a:pt x="1054" y="170"/>
                  </a:lnTo>
                  <a:lnTo>
                    <a:pt x="1044" y="174"/>
                  </a:lnTo>
                  <a:lnTo>
                    <a:pt x="1032" y="174"/>
                  </a:lnTo>
                  <a:lnTo>
                    <a:pt x="1018" y="166"/>
                  </a:lnTo>
                  <a:lnTo>
                    <a:pt x="1004" y="158"/>
                  </a:lnTo>
                  <a:lnTo>
                    <a:pt x="996" y="150"/>
                  </a:lnTo>
                  <a:lnTo>
                    <a:pt x="990" y="138"/>
                  </a:lnTo>
                  <a:lnTo>
                    <a:pt x="972" y="106"/>
                  </a:lnTo>
                  <a:lnTo>
                    <a:pt x="958" y="76"/>
                  </a:lnTo>
                  <a:lnTo>
                    <a:pt x="950" y="56"/>
                  </a:lnTo>
                  <a:lnTo>
                    <a:pt x="940" y="42"/>
                  </a:lnTo>
                  <a:lnTo>
                    <a:pt x="926" y="24"/>
                  </a:lnTo>
                  <a:lnTo>
                    <a:pt x="916" y="14"/>
                  </a:lnTo>
                  <a:lnTo>
                    <a:pt x="910" y="12"/>
                  </a:lnTo>
                  <a:lnTo>
                    <a:pt x="902" y="8"/>
                  </a:lnTo>
                  <a:lnTo>
                    <a:pt x="896" y="4"/>
                  </a:lnTo>
                  <a:lnTo>
                    <a:pt x="888" y="2"/>
                  </a:lnTo>
                  <a:lnTo>
                    <a:pt x="878" y="4"/>
                  </a:lnTo>
                  <a:lnTo>
                    <a:pt x="870" y="6"/>
                  </a:lnTo>
                  <a:lnTo>
                    <a:pt x="860" y="10"/>
                  </a:lnTo>
                  <a:lnTo>
                    <a:pt x="852" y="14"/>
                  </a:lnTo>
                  <a:lnTo>
                    <a:pt x="846" y="18"/>
                  </a:lnTo>
                  <a:lnTo>
                    <a:pt x="838" y="26"/>
                  </a:lnTo>
                  <a:lnTo>
                    <a:pt x="826" y="40"/>
                  </a:lnTo>
                  <a:lnTo>
                    <a:pt x="812" y="64"/>
                  </a:lnTo>
                  <a:lnTo>
                    <a:pt x="800" y="94"/>
                  </a:lnTo>
                  <a:lnTo>
                    <a:pt x="788" y="118"/>
                  </a:lnTo>
                  <a:lnTo>
                    <a:pt x="780" y="132"/>
                  </a:lnTo>
                  <a:lnTo>
                    <a:pt x="770" y="146"/>
                  </a:lnTo>
                  <a:lnTo>
                    <a:pt x="754" y="160"/>
                  </a:lnTo>
                  <a:lnTo>
                    <a:pt x="746" y="166"/>
                  </a:lnTo>
                  <a:lnTo>
                    <a:pt x="740" y="168"/>
                  </a:lnTo>
                  <a:lnTo>
                    <a:pt x="738" y="170"/>
                  </a:lnTo>
                  <a:lnTo>
                    <a:pt x="742" y="168"/>
                  </a:lnTo>
                  <a:lnTo>
                    <a:pt x="732" y="172"/>
                  </a:lnTo>
                  <a:lnTo>
                    <a:pt x="724" y="174"/>
                  </a:lnTo>
                  <a:lnTo>
                    <a:pt x="710" y="172"/>
                  </a:lnTo>
                  <a:lnTo>
                    <a:pt x="700" y="168"/>
                  </a:lnTo>
                  <a:lnTo>
                    <a:pt x="692" y="162"/>
                  </a:lnTo>
                  <a:lnTo>
                    <a:pt x="682" y="154"/>
                  </a:lnTo>
                  <a:lnTo>
                    <a:pt x="666" y="134"/>
                  </a:lnTo>
                  <a:lnTo>
                    <a:pt x="656" y="116"/>
                  </a:lnTo>
                  <a:lnTo>
                    <a:pt x="640" y="88"/>
                  </a:lnTo>
                  <a:lnTo>
                    <a:pt x="624" y="56"/>
                  </a:lnTo>
                  <a:lnTo>
                    <a:pt x="608" y="34"/>
                  </a:lnTo>
                  <a:lnTo>
                    <a:pt x="590" y="12"/>
                  </a:lnTo>
                  <a:lnTo>
                    <a:pt x="578" y="8"/>
                  </a:lnTo>
                  <a:lnTo>
                    <a:pt x="564" y="4"/>
                  </a:lnTo>
                  <a:lnTo>
                    <a:pt x="544" y="8"/>
                  </a:lnTo>
                  <a:lnTo>
                    <a:pt x="530" y="18"/>
                  </a:lnTo>
                  <a:lnTo>
                    <a:pt x="526" y="22"/>
                  </a:lnTo>
                  <a:lnTo>
                    <a:pt x="510" y="40"/>
                  </a:lnTo>
                  <a:lnTo>
                    <a:pt x="494" y="62"/>
                  </a:lnTo>
                  <a:lnTo>
                    <a:pt x="484" y="80"/>
                  </a:lnTo>
                  <a:lnTo>
                    <a:pt x="474" y="102"/>
                  </a:lnTo>
                  <a:lnTo>
                    <a:pt x="464" y="124"/>
                  </a:lnTo>
                  <a:lnTo>
                    <a:pt x="450" y="146"/>
                  </a:lnTo>
                  <a:lnTo>
                    <a:pt x="432" y="160"/>
                  </a:lnTo>
                  <a:lnTo>
                    <a:pt x="422" y="166"/>
                  </a:lnTo>
                  <a:lnTo>
                    <a:pt x="414" y="170"/>
                  </a:lnTo>
                  <a:lnTo>
                    <a:pt x="404" y="172"/>
                  </a:lnTo>
                  <a:lnTo>
                    <a:pt x="390" y="170"/>
                  </a:lnTo>
                  <a:lnTo>
                    <a:pt x="378" y="166"/>
                  </a:lnTo>
                  <a:lnTo>
                    <a:pt x="368" y="160"/>
                  </a:lnTo>
                  <a:lnTo>
                    <a:pt x="356" y="150"/>
                  </a:lnTo>
                  <a:lnTo>
                    <a:pt x="350" y="144"/>
                  </a:lnTo>
                  <a:lnTo>
                    <a:pt x="342" y="128"/>
                  </a:lnTo>
                  <a:lnTo>
                    <a:pt x="332" y="112"/>
                  </a:lnTo>
                  <a:lnTo>
                    <a:pt x="318" y="86"/>
                  </a:lnTo>
                  <a:lnTo>
                    <a:pt x="306" y="64"/>
                  </a:lnTo>
                  <a:lnTo>
                    <a:pt x="292" y="42"/>
                  </a:lnTo>
                  <a:lnTo>
                    <a:pt x="276" y="22"/>
                  </a:lnTo>
                  <a:lnTo>
                    <a:pt x="266" y="12"/>
                  </a:lnTo>
                  <a:lnTo>
                    <a:pt x="254" y="4"/>
                  </a:lnTo>
                  <a:lnTo>
                    <a:pt x="240" y="0"/>
                  </a:lnTo>
                  <a:lnTo>
                    <a:pt x="224" y="4"/>
                  </a:lnTo>
                  <a:lnTo>
                    <a:pt x="212" y="8"/>
                  </a:lnTo>
                  <a:lnTo>
                    <a:pt x="200" y="18"/>
                  </a:lnTo>
                  <a:lnTo>
                    <a:pt x="186" y="38"/>
                  </a:lnTo>
                  <a:lnTo>
                    <a:pt x="174" y="62"/>
                  </a:lnTo>
                  <a:lnTo>
                    <a:pt x="166" y="80"/>
                  </a:lnTo>
                  <a:lnTo>
                    <a:pt x="160" y="98"/>
                  </a:lnTo>
                  <a:lnTo>
                    <a:pt x="152" y="112"/>
                  </a:lnTo>
                  <a:lnTo>
                    <a:pt x="142" y="132"/>
                  </a:lnTo>
                  <a:lnTo>
                    <a:pt x="130" y="146"/>
                  </a:lnTo>
                  <a:lnTo>
                    <a:pt x="120" y="156"/>
                  </a:lnTo>
                  <a:lnTo>
                    <a:pt x="96" y="168"/>
                  </a:lnTo>
                  <a:lnTo>
                    <a:pt x="72" y="174"/>
                  </a:lnTo>
                  <a:lnTo>
                    <a:pt x="56" y="168"/>
                  </a:lnTo>
                  <a:lnTo>
                    <a:pt x="50" y="166"/>
                  </a:lnTo>
                  <a:lnTo>
                    <a:pt x="40" y="156"/>
                  </a:lnTo>
                  <a:lnTo>
                    <a:pt x="30" y="142"/>
                  </a:lnTo>
                  <a:lnTo>
                    <a:pt x="14" y="118"/>
                  </a:lnTo>
                  <a:lnTo>
                    <a:pt x="4" y="100"/>
                  </a:lnTo>
                  <a:lnTo>
                    <a:pt x="0" y="90"/>
                  </a:lnTo>
                </a:path>
              </a:pathLst>
            </a:custGeom>
            <a:noFill/>
            <a:ln w="38100">
              <a:solidFill>
                <a:srgbClr val="0096D5"/>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dirty="0">
                <a:solidFill>
                  <a:prstClr val="black"/>
                </a:solidFill>
                <a:cs typeface="Arial" charset="0"/>
              </a:endParaRPr>
            </a:p>
          </p:txBody>
        </p:sp>
        <p:sp>
          <p:nvSpPr>
            <p:cNvPr id="94240" name="Freeform 17"/>
            <p:cNvSpPr>
              <a:spLocks/>
            </p:cNvSpPr>
            <p:nvPr/>
          </p:nvSpPr>
          <p:spPr bwMode="auto">
            <a:xfrm>
              <a:off x="3132" y="3612"/>
              <a:ext cx="2086" cy="174"/>
            </a:xfrm>
            <a:custGeom>
              <a:avLst/>
              <a:gdLst>
                <a:gd name="T0" fmla="*/ 2060 w 2086"/>
                <a:gd name="T1" fmla="*/ 36 h 174"/>
                <a:gd name="T2" fmla="*/ 2020 w 2086"/>
                <a:gd name="T3" fmla="*/ 2 h 174"/>
                <a:gd name="T4" fmla="*/ 1974 w 2086"/>
                <a:gd name="T5" fmla="*/ 14 h 174"/>
                <a:gd name="T6" fmla="*/ 1936 w 2086"/>
                <a:gd name="T7" fmla="*/ 68 h 174"/>
                <a:gd name="T8" fmla="*/ 1896 w 2086"/>
                <a:gd name="T9" fmla="*/ 144 h 174"/>
                <a:gd name="T10" fmla="*/ 1846 w 2086"/>
                <a:gd name="T11" fmla="*/ 172 h 174"/>
                <a:gd name="T12" fmla="*/ 1802 w 2086"/>
                <a:gd name="T13" fmla="*/ 152 h 174"/>
                <a:gd name="T14" fmla="*/ 1774 w 2086"/>
                <a:gd name="T15" fmla="*/ 108 h 174"/>
                <a:gd name="T16" fmla="*/ 1734 w 2086"/>
                <a:gd name="T17" fmla="*/ 40 h 174"/>
                <a:gd name="T18" fmla="*/ 1678 w 2086"/>
                <a:gd name="T19" fmla="*/ 4 h 174"/>
                <a:gd name="T20" fmla="*/ 1648 w 2086"/>
                <a:gd name="T21" fmla="*/ 24 h 174"/>
                <a:gd name="T22" fmla="*/ 1610 w 2086"/>
                <a:gd name="T23" fmla="*/ 82 h 174"/>
                <a:gd name="T24" fmla="*/ 1576 w 2086"/>
                <a:gd name="T25" fmla="*/ 144 h 174"/>
                <a:gd name="T26" fmla="*/ 1532 w 2086"/>
                <a:gd name="T27" fmla="*/ 172 h 174"/>
                <a:gd name="T28" fmla="*/ 1488 w 2086"/>
                <a:gd name="T29" fmla="*/ 156 h 174"/>
                <a:gd name="T30" fmla="*/ 1448 w 2086"/>
                <a:gd name="T31" fmla="*/ 86 h 174"/>
                <a:gd name="T32" fmla="*/ 1420 w 2086"/>
                <a:gd name="T33" fmla="*/ 36 h 174"/>
                <a:gd name="T34" fmla="*/ 1390 w 2086"/>
                <a:gd name="T35" fmla="*/ 12 h 174"/>
                <a:gd name="T36" fmla="*/ 1352 w 2086"/>
                <a:gd name="T37" fmla="*/ 4 h 174"/>
                <a:gd name="T38" fmla="*/ 1304 w 2086"/>
                <a:gd name="T39" fmla="*/ 50 h 174"/>
                <a:gd name="T40" fmla="*/ 1256 w 2086"/>
                <a:gd name="T41" fmla="*/ 136 h 174"/>
                <a:gd name="T42" fmla="*/ 1218 w 2086"/>
                <a:gd name="T43" fmla="*/ 170 h 174"/>
                <a:gd name="T44" fmla="*/ 1174 w 2086"/>
                <a:gd name="T45" fmla="*/ 162 h 174"/>
                <a:gd name="T46" fmla="*/ 1144 w 2086"/>
                <a:gd name="T47" fmla="*/ 118 h 174"/>
                <a:gd name="T48" fmla="*/ 1110 w 2086"/>
                <a:gd name="T49" fmla="*/ 52 h 174"/>
                <a:gd name="T50" fmla="*/ 1064 w 2086"/>
                <a:gd name="T51" fmla="*/ 8 h 174"/>
                <a:gd name="T52" fmla="*/ 1034 w 2086"/>
                <a:gd name="T53" fmla="*/ 0 h 174"/>
                <a:gd name="T54" fmla="*/ 998 w 2086"/>
                <a:gd name="T55" fmla="*/ 24 h 174"/>
                <a:gd name="T56" fmla="*/ 960 w 2086"/>
                <a:gd name="T57" fmla="*/ 98 h 174"/>
                <a:gd name="T58" fmla="*/ 928 w 2086"/>
                <a:gd name="T59" fmla="*/ 150 h 174"/>
                <a:gd name="T60" fmla="*/ 904 w 2086"/>
                <a:gd name="T61" fmla="*/ 166 h 174"/>
                <a:gd name="T62" fmla="*/ 880 w 2086"/>
                <a:gd name="T63" fmla="*/ 170 h 174"/>
                <a:gd name="T64" fmla="*/ 852 w 2086"/>
                <a:gd name="T65" fmla="*/ 160 h 174"/>
                <a:gd name="T66" fmla="*/ 828 w 2086"/>
                <a:gd name="T67" fmla="*/ 134 h 174"/>
                <a:gd name="T68" fmla="*/ 790 w 2086"/>
                <a:gd name="T69" fmla="*/ 56 h 174"/>
                <a:gd name="T70" fmla="*/ 754 w 2086"/>
                <a:gd name="T71" fmla="*/ 14 h 174"/>
                <a:gd name="T72" fmla="*/ 738 w 2086"/>
                <a:gd name="T73" fmla="*/ 4 h 174"/>
                <a:gd name="T74" fmla="*/ 724 w 2086"/>
                <a:gd name="T75" fmla="*/ 0 h 174"/>
                <a:gd name="T76" fmla="*/ 694 w 2086"/>
                <a:gd name="T77" fmla="*/ 10 h 174"/>
                <a:gd name="T78" fmla="*/ 658 w 2086"/>
                <a:gd name="T79" fmla="*/ 58 h 174"/>
                <a:gd name="T80" fmla="*/ 610 w 2086"/>
                <a:gd name="T81" fmla="*/ 140 h 174"/>
                <a:gd name="T82" fmla="*/ 566 w 2086"/>
                <a:gd name="T83" fmla="*/ 170 h 174"/>
                <a:gd name="T84" fmla="*/ 528 w 2086"/>
                <a:gd name="T85" fmla="*/ 152 h 174"/>
                <a:gd name="T86" fmla="*/ 486 w 2086"/>
                <a:gd name="T87" fmla="*/ 94 h 174"/>
                <a:gd name="T88" fmla="*/ 452 w 2086"/>
                <a:gd name="T89" fmla="*/ 28 h 174"/>
                <a:gd name="T90" fmla="*/ 414 w 2086"/>
                <a:gd name="T91" fmla="*/ 4 h 174"/>
                <a:gd name="T92" fmla="*/ 380 w 2086"/>
                <a:gd name="T93" fmla="*/ 8 h 174"/>
                <a:gd name="T94" fmla="*/ 352 w 2086"/>
                <a:gd name="T95" fmla="*/ 30 h 174"/>
                <a:gd name="T96" fmla="*/ 320 w 2086"/>
                <a:gd name="T97" fmla="*/ 88 h 174"/>
                <a:gd name="T98" fmla="*/ 278 w 2086"/>
                <a:gd name="T99" fmla="*/ 152 h 174"/>
                <a:gd name="T100" fmla="*/ 240 w 2086"/>
                <a:gd name="T101" fmla="*/ 174 h 174"/>
                <a:gd name="T102" fmla="*/ 202 w 2086"/>
                <a:gd name="T103" fmla="*/ 156 h 174"/>
                <a:gd name="T104" fmla="*/ 166 w 2086"/>
                <a:gd name="T105" fmla="*/ 94 h 174"/>
                <a:gd name="T106" fmla="*/ 144 w 2086"/>
                <a:gd name="T107" fmla="*/ 42 h 174"/>
                <a:gd name="T108" fmla="*/ 98 w 2086"/>
                <a:gd name="T109" fmla="*/ 6 h 174"/>
                <a:gd name="T110" fmla="*/ 50 w 2086"/>
                <a:gd name="T111" fmla="*/ 8 h 174"/>
                <a:gd name="T112" fmla="*/ 16 w 2086"/>
                <a:gd name="T113" fmla="*/ 56 h 1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6"/>
                <a:gd name="T172" fmla="*/ 0 h 174"/>
                <a:gd name="T173" fmla="*/ 2086 w 2086"/>
                <a:gd name="T174" fmla="*/ 174 h 1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6" h="174">
                  <a:moveTo>
                    <a:pt x="2086" y="90"/>
                  </a:moveTo>
                  <a:lnTo>
                    <a:pt x="2076" y="66"/>
                  </a:lnTo>
                  <a:lnTo>
                    <a:pt x="2060" y="36"/>
                  </a:lnTo>
                  <a:lnTo>
                    <a:pt x="2050" y="22"/>
                  </a:lnTo>
                  <a:lnTo>
                    <a:pt x="2036" y="10"/>
                  </a:lnTo>
                  <a:lnTo>
                    <a:pt x="2020" y="2"/>
                  </a:lnTo>
                  <a:lnTo>
                    <a:pt x="2004" y="2"/>
                  </a:lnTo>
                  <a:lnTo>
                    <a:pt x="1990" y="4"/>
                  </a:lnTo>
                  <a:lnTo>
                    <a:pt x="1974" y="14"/>
                  </a:lnTo>
                  <a:lnTo>
                    <a:pt x="1960" y="28"/>
                  </a:lnTo>
                  <a:lnTo>
                    <a:pt x="1948" y="44"/>
                  </a:lnTo>
                  <a:lnTo>
                    <a:pt x="1936" y="68"/>
                  </a:lnTo>
                  <a:lnTo>
                    <a:pt x="1924" y="96"/>
                  </a:lnTo>
                  <a:lnTo>
                    <a:pt x="1912" y="120"/>
                  </a:lnTo>
                  <a:lnTo>
                    <a:pt x="1896" y="144"/>
                  </a:lnTo>
                  <a:lnTo>
                    <a:pt x="1882" y="158"/>
                  </a:lnTo>
                  <a:lnTo>
                    <a:pt x="1866" y="168"/>
                  </a:lnTo>
                  <a:lnTo>
                    <a:pt x="1846" y="172"/>
                  </a:lnTo>
                  <a:lnTo>
                    <a:pt x="1834" y="170"/>
                  </a:lnTo>
                  <a:lnTo>
                    <a:pt x="1824" y="168"/>
                  </a:lnTo>
                  <a:lnTo>
                    <a:pt x="1802" y="152"/>
                  </a:lnTo>
                  <a:lnTo>
                    <a:pt x="1806" y="154"/>
                  </a:lnTo>
                  <a:lnTo>
                    <a:pt x="1790" y="136"/>
                  </a:lnTo>
                  <a:lnTo>
                    <a:pt x="1774" y="108"/>
                  </a:lnTo>
                  <a:lnTo>
                    <a:pt x="1760" y="84"/>
                  </a:lnTo>
                  <a:lnTo>
                    <a:pt x="1746" y="58"/>
                  </a:lnTo>
                  <a:lnTo>
                    <a:pt x="1734" y="40"/>
                  </a:lnTo>
                  <a:lnTo>
                    <a:pt x="1718" y="22"/>
                  </a:lnTo>
                  <a:lnTo>
                    <a:pt x="1698" y="10"/>
                  </a:lnTo>
                  <a:lnTo>
                    <a:pt x="1678" y="4"/>
                  </a:lnTo>
                  <a:lnTo>
                    <a:pt x="1664" y="10"/>
                  </a:lnTo>
                  <a:lnTo>
                    <a:pt x="1658" y="14"/>
                  </a:lnTo>
                  <a:lnTo>
                    <a:pt x="1648" y="24"/>
                  </a:lnTo>
                  <a:lnTo>
                    <a:pt x="1638" y="32"/>
                  </a:lnTo>
                  <a:lnTo>
                    <a:pt x="1624" y="52"/>
                  </a:lnTo>
                  <a:lnTo>
                    <a:pt x="1610" y="82"/>
                  </a:lnTo>
                  <a:lnTo>
                    <a:pt x="1600" y="100"/>
                  </a:lnTo>
                  <a:lnTo>
                    <a:pt x="1592" y="120"/>
                  </a:lnTo>
                  <a:lnTo>
                    <a:pt x="1576" y="144"/>
                  </a:lnTo>
                  <a:lnTo>
                    <a:pt x="1558" y="160"/>
                  </a:lnTo>
                  <a:lnTo>
                    <a:pt x="1544" y="168"/>
                  </a:lnTo>
                  <a:lnTo>
                    <a:pt x="1532" y="172"/>
                  </a:lnTo>
                  <a:lnTo>
                    <a:pt x="1514" y="170"/>
                  </a:lnTo>
                  <a:lnTo>
                    <a:pt x="1502" y="166"/>
                  </a:lnTo>
                  <a:lnTo>
                    <a:pt x="1488" y="156"/>
                  </a:lnTo>
                  <a:lnTo>
                    <a:pt x="1476" y="140"/>
                  </a:lnTo>
                  <a:lnTo>
                    <a:pt x="1464" y="118"/>
                  </a:lnTo>
                  <a:lnTo>
                    <a:pt x="1448" y="86"/>
                  </a:lnTo>
                  <a:lnTo>
                    <a:pt x="1436" y="60"/>
                  </a:lnTo>
                  <a:lnTo>
                    <a:pt x="1428" y="48"/>
                  </a:lnTo>
                  <a:lnTo>
                    <a:pt x="1420" y="36"/>
                  </a:lnTo>
                  <a:lnTo>
                    <a:pt x="1408" y="26"/>
                  </a:lnTo>
                  <a:lnTo>
                    <a:pt x="1402" y="20"/>
                  </a:lnTo>
                  <a:lnTo>
                    <a:pt x="1390" y="12"/>
                  </a:lnTo>
                  <a:lnTo>
                    <a:pt x="1376" y="4"/>
                  </a:lnTo>
                  <a:lnTo>
                    <a:pt x="1362" y="2"/>
                  </a:lnTo>
                  <a:lnTo>
                    <a:pt x="1352" y="4"/>
                  </a:lnTo>
                  <a:lnTo>
                    <a:pt x="1336" y="10"/>
                  </a:lnTo>
                  <a:lnTo>
                    <a:pt x="1320" y="24"/>
                  </a:lnTo>
                  <a:lnTo>
                    <a:pt x="1304" y="50"/>
                  </a:lnTo>
                  <a:lnTo>
                    <a:pt x="1282" y="90"/>
                  </a:lnTo>
                  <a:lnTo>
                    <a:pt x="1268" y="118"/>
                  </a:lnTo>
                  <a:lnTo>
                    <a:pt x="1256" y="136"/>
                  </a:lnTo>
                  <a:lnTo>
                    <a:pt x="1246" y="148"/>
                  </a:lnTo>
                  <a:lnTo>
                    <a:pt x="1228" y="166"/>
                  </a:lnTo>
                  <a:lnTo>
                    <a:pt x="1218" y="170"/>
                  </a:lnTo>
                  <a:lnTo>
                    <a:pt x="1206" y="174"/>
                  </a:lnTo>
                  <a:lnTo>
                    <a:pt x="1190" y="170"/>
                  </a:lnTo>
                  <a:lnTo>
                    <a:pt x="1174" y="162"/>
                  </a:lnTo>
                  <a:lnTo>
                    <a:pt x="1164" y="150"/>
                  </a:lnTo>
                  <a:lnTo>
                    <a:pt x="1152" y="136"/>
                  </a:lnTo>
                  <a:lnTo>
                    <a:pt x="1144" y="118"/>
                  </a:lnTo>
                  <a:lnTo>
                    <a:pt x="1134" y="98"/>
                  </a:lnTo>
                  <a:lnTo>
                    <a:pt x="1124" y="78"/>
                  </a:lnTo>
                  <a:lnTo>
                    <a:pt x="1110" y="52"/>
                  </a:lnTo>
                  <a:lnTo>
                    <a:pt x="1094" y="28"/>
                  </a:lnTo>
                  <a:lnTo>
                    <a:pt x="1078" y="16"/>
                  </a:lnTo>
                  <a:lnTo>
                    <a:pt x="1064" y="8"/>
                  </a:lnTo>
                  <a:lnTo>
                    <a:pt x="1056" y="4"/>
                  </a:lnTo>
                  <a:lnTo>
                    <a:pt x="1044" y="0"/>
                  </a:lnTo>
                  <a:lnTo>
                    <a:pt x="1034" y="0"/>
                  </a:lnTo>
                  <a:lnTo>
                    <a:pt x="1018" y="6"/>
                  </a:lnTo>
                  <a:lnTo>
                    <a:pt x="1006" y="16"/>
                  </a:lnTo>
                  <a:lnTo>
                    <a:pt x="998" y="24"/>
                  </a:lnTo>
                  <a:lnTo>
                    <a:pt x="990" y="36"/>
                  </a:lnTo>
                  <a:lnTo>
                    <a:pt x="972" y="68"/>
                  </a:lnTo>
                  <a:lnTo>
                    <a:pt x="960" y="98"/>
                  </a:lnTo>
                  <a:lnTo>
                    <a:pt x="950" y="116"/>
                  </a:lnTo>
                  <a:lnTo>
                    <a:pt x="942" y="132"/>
                  </a:lnTo>
                  <a:lnTo>
                    <a:pt x="928" y="150"/>
                  </a:lnTo>
                  <a:lnTo>
                    <a:pt x="916" y="160"/>
                  </a:lnTo>
                  <a:lnTo>
                    <a:pt x="912" y="162"/>
                  </a:lnTo>
                  <a:lnTo>
                    <a:pt x="904" y="166"/>
                  </a:lnTo>
                  <a:lnTo>
                    <a:pt x="896" y="168"/>
                  </a:lnTo>
                  <a:lnTo>
                    <a:pt x="890" y="172"/>
                  </a:lnTo>
                  <a:lnTo>
                    <a:pt x="880" y="170"/>
                  </a:lnTo>
                  <a:lnTo>
                    <a:pt x="872" y="168"/>
                  </a:lnTo>
                  <a:lnTo>
                    <a:pt x="862" y="164"/>
                  </a:lnTo>
                  <a:lnTo>
                    <a:pt x="852" y="160"/>
                  </a:lnTo>
                  <a:lnTo>
                    <a:pt x="848" y="156"/>
                  </a:lnTo>
                  <a:lnTo>
                    <a:pt x="838" y="148"/>
                  </a:lnTo>
                  <a:lnTo>
                    <a:pt x="828" y="134"/>
                  </a:lnTo>
                  <a:lnTo>
                    <a:pt x="814" y="110"/>
                  </a:lnTo>
                  <a:lnTo>
                    <a:pt x="802" y="80"/>
                  </a:lnTo>
                  <a:lnTo>
                    <a:pt x="790" y="56"/>
                  </a:lnTo>
                  <a:lnTo>
                    <a:pt x="780" y="42"/>
                  </a:lnTo>
                  <a:lnTo>
                    <a:pt x="770" y="28"/>
                  </a:lnTo>
                  <a:lnTo>
                    <a:pt x="754" y="14"/>
                  </a:lnTo>
                  <a:lnTo>
                    <a:pt x="746" y="8"/>
                  </a:lnTo>
                  <a:lnTo>
                    <a:pt x="740" y="4"/>
                  </a:lnTo>
                  <a:lnTo>
                    <a:pt x="738" y="4"/>
                  </a:lnTo>
                  <a:lnTo>
                    <a:pt x="744" y="6"/>
                  </a:lnTo>
                  <a:lnTo>
                    <a:pt x="734" y="2"/>
                  </a:lnTo>
                  <a:lnTo>
                    <a:pt x="724" y="0"/>
                  </a:lnTo>
                  <a:lnTo>
                    <a:pt x="712" y="2"/>
                  </a:lnTo>
                  <a:lnTo>
                    <a:pt x="702" y="6"/>
                  </a:lnTo>
                  <a:lnTo>
                    <a:pt x="694" y="10"/>
                  </a:lnTo>
                  <a:lnTo>
                    <a:pt x="684" y="20"/>
                  </a:lnTo>
                  <a:lnTo>
                    <a:pt x="668" y="40"/>
                  </a:lnTo>
                  <a:lnTo>
                    <a:pt x="658" y="58"/>
                  </a:lnTo>
                  <a:lnTo>
                    <a:pt x="642" y="86"/>
                  </a:lnTo>
                  <a:lnTo>
                    <a:pt x="626" y="118"/>
                  </a:lnTo>
                  <a:lnTo>
                    <a:pt x="610" y="140"/>
                  </a:lnTo>
                  <a:lnTo>
                    <a:pt x="592" y="162"/>
                  </a:lnTo>
                  <a:lnTo>
                    <a:pt x="578" y="166"/>
                  </a:lnTo>
                  <a:lnTo>
                    <a:pt x="566" y="170"/>
                  </a:lnTo>
                  <a:lnTo>
                    <a:pt x="546" y="166"/>
                  </a:lnTo>
                  <a:lnTo>
                    <a:pt x="532" y="156"/>
                  </a:lnTo>
                  <a:lnTo>
                    <a:pt x="528" y="152"/>
                  </a:lnTo>
                  <a:lnTo>
                    <a:pt x="512" y="134"/>
                  </a:lnTo>
                  <a:lnTo>
                    <a:pt x="496" y="112"/>
                  </a:lnTo>
                  <a:lnTo>
                    <a:pt x="486" y="94"/>
                  </a:lnTo>
                  <a:lnTo>
                    <a:pt x="476" y="72"/>
                  </a:lnTo>
                  <a:lnTo>
                    <a:pt x="464" y="50"/>
                  </a:lnTo>
                  <a:lnTo>
                    <a:pt x="452" y="28"/>
                  </a:lnTo>
                  <a:lnTo>
                    <a:pt x="434" y="14"/>
                  </a:lnTo>
                  <a:lnTo>
                    <a:pt x="422" y="8"/>
                  </a:lnTo>
                  <a:lnTo>
                    <a:pt x="414" y="4"/>
                  </a:lnTo>
                  <a:lnTo>
                    <a:pt x="404" y="2"/>
                  </a:lnTo>
                  <a:lnTo>
                    <a:pt x="392" y="4"/>
                  </a:lnTo>
                  <a:lnTo>
                    <a:pt x="380" y="8"/>
                  </a:lnTo>
                  <a:lnTo>
                    <a:pt x="368" y="14"/>
                  </a:lnTo>
                  <a:lnTo>
                    <a:pt x="358" y="24"/>
                  </a:lnTo>
                  <a:lnTo>
                    <a:pt x="352" y="30"/>
                  </a:lnTo>
                  <a:lnTo>
                    <a:pt x="342" y="46"/>
                  </a:lnTo>
                  <a:lnTo>
                    <a:pt x="332" y="62"/>
                  </a:lnTo>
                  <a:lnTo>
                    <a:pt x="320" y="88"/>
                  </a:lnTo>
                  <a:lnTo>
                    <a:pt x="308" y="110"/>
                  </a:lnTo>
                  <a:lnTo>
                    <a:pt x="294" y="132"/>
                  </a:lnTo>
                  <a:lnTo>
                    <a:pt x="278" y="152"/>
                  </a:lnTo>
                  <a:lnTo>
                    <a:pt x="266" y="162"/>
                  </a:lnTo>
                  <a:lnTo>
                    <a:pt x="256" y="170"/>
                  </a:lnTo>
                  <a:lnTo>
                    <a:pt x="240" y="174"/>
                  </a:lnTo>
                  <a:lnTo>
                    <a:pt x="226" y="170"/>
                  </a:lnTo>
                  <a:lnTo>
                    <a:pt x="212" y="164"/>
                  </a:lnTo>
                  <a:lnTo>
                    <a:pt x="202" y="156"/>
                  </a:lnTo>
                  <a:lnTo>
                    <a:pt x="188" y="136"/>
                  </a:lnTo>
                  <a:lnTo>
                    <a:pt x="176" y="112"/>
                  </a:lnTo>
                  <a:lnTo>
                    <a:pt x="166" y="94"/>
                  </a:lnTo>
                  <a:lnTo>
                    <a:pt x="162" y="76"/>
                  </a:lnTo>
                  <a:lnTo>
                    <a:pt x="154" y="62"/>
                  </a:lnTo>
                  <a:lnTo>
                    <a:pt x="144" y="42"/>
                  </a:lnTo>
                  <a:lnTo>
                    <a:pt x="132" y="28"/>
                  </a:lnTo>
                  <a:lnTo>
                    <a:pt x="122" y="18"/>
                  </a:lnTo>
                  <a:lnTo>
                    <a:pt x="98" y="6"/>
                  </a:lnTo>
                  <a:lnTo>
                    <a:pt x="74" y="0"/>
                  </a:lnTo>
                  <a:lnTo>
                    <a:pt x="58" y="4"/>
                  </a:lnTo>
                  <a:lnTo>
                    <a:pt x="50" y="8"/>
                  </a:lnTo>
                  <a:lnTo>
                    <a:pt x="40" y="18"/>
                  </a:lnTo>
                  <a:lnTo>
                    <a:pt x="30" y="32"/>
                  </a:lnTo>
                  <a:lnTo>
                    <a:pt x="16" y="56"/>
                  </a:lnTo>
                  <a:lnTo>
                    <a:pt x="6" y="74"/>
                  </a:lnTo>
                  <a:lnTo>
                    <a:pt x="0" y="84"/>
                  </a:lnTo>
                </a:path>
              </a:pathLst>
            </a:custGeom>
            <a:noFill/>
            <a:ln w="15875">
              <a:solidFill>
                <a:srgbClr val="0096D5"/>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dirty="0">
                <a:solidFill>
                  <a:prstClr val="black"/>
                </a:solidFill>
                <a:cs typeface="Arial" charset="0"/>
              </a:endParaRPr>
            </a:p>
          </p:txBody>
        </p:sp>
      </p:grpSp>
      <p:pic>
        <p:nvPicPr>
          <p:cNvPr id="94217" name="Picture 20" descr="IntelliSwitch_stack"/>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1037" y="4403725"/>
            <a:ext cx="863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21" descr="WLAN_Controlle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027">
            <a:off x="7029450" y="4275139"/>
            <a:ext cx="8636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2281" name="Text Box 25"/>
          <p:cNvSpPr txBox="1">
            <a:spLocks noChangeArrowheads="1"/>
          </p:cNvSpPr>
          <p:nvPr/>
        </p:nvSpPr>
        <p:spPr bwMode="auto">
          <a:xfrm>
            <a:off x="8655050" y="5818189"/>
            <a:ext cx="1327150" cy="41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lnSpc>
                <a:spcPct val="90000"/>
              </a:lnSpc>
              <a:spcBef>
                <a:spcPct val="0"/>
              </a:spcBef>
              <a:spcAft>
                <a:spcPct val="0"/>
              </a:spcAft>
            </a:pPr>
            <a:r>
              <a:rPr lang="en-US" sz="1800" b="1" baseline="-25000" dirty="0">
                <a:solidFill>
                  <a:prstClr val="black"/>
                </a:solidFill>
                <a:cs typeface="Arial" charset="0"/>
              </a:rPr>
              <a:t>Cisco ASA </a:t>
            </a:r>
            <a:br>
              <a:rPr lang="en-US" sz="1800" b="1" baseline="-25000" dirty="0">
                <a:solidFill>
                  <a:prstClr val="black"/>
                </a:solidFill>
                <a:cs typeface="Arial" charset="0"/>
              </a:rPr>
            </a:br>
            <a:r>
              <a:rPr lang="en-US" sz="1800" b="1" baseline="-25000" dirty="0">
                <a:solidFill>
                  <a:prstClr val="black"/>
                </a:solidFill>
                <a:cs typeface="Arial" charset="0"/>
              </a:rPr>
              <a:t>w/ IPS </a:t>
            </a:r>
          </a:p>
        </p:txBody>
      </p:sp>
      <p:sp>
        <p:nvSpPr>
          <p:cNvPr id="992282" name="Freeform 26"/>
          <p:cNvSpPr>
            <a:spLocks/>
          </p:cNvSpPr>
          <p:nvPr/>
        </p:nvSpPr>
        <p:spPr bwMode="auto">
          <a:xfrm>
            <a:off x="7399337" y="2998788"/>
            <a:ext cx="1919288" cy="1600200"/>
          </a:xfrm>
          <a:custGeom>
            <a:avLst/>
            <a:gdLst>
              <a:gd name="T0" fmla="*/ 2147483647 w 1209"/>
              <a:gd name="T1" fmla="*/ 2147483647 h 942"/>
              <a:gd name="T2" fmla="*/ 2147483647 w 1209"/>
              <a:gd name="T3" fmla="*/ 2147483647 h 942"/>
              <a:gd name="T4" fmla="*/ 2147483647 w 1209"/>
              <a:gd name="T5" fmla="*/ 2147483647 h 942"/>
              <a:gd name="T6" fmla="*/ 0 60000 65536"/>
              <a:gd name="T7" fmla="*/ 0 60000 65536"/>
              <a:gd name="T8" fmla="*/ 0 60000 65536"/>
              <a:gd name="T9" fmla="*/ 0 w 1209"/>
              <a:gd name="T10" fmla="*/ 0 h 942"/>
              <a:gd name="T11" fmla="*/ 1209 w 1209"/>
              <a:gd name="T12" fmla="*/ 942 h 942"/>
            </a:gdLst>
            <a:ahLst/>
            <a:cxnLst>
              <a:cxn ang="T6">
                <a:pos x="T0" y="T1"/>
              </a:cxn>
              <a:cxn ang="T7">
                <a:pos x="T2" y="T3"/>
              </a:cxn>
              <a:cxn ang="T8">
                <a:pos x="T4" y="T5"/>
              </a:cxn>
            </a:cxnLst>
            <a:rect l="T9" t="T10" r="T11" b="T12"/>
            <a:pathLst>
              <a:path w="1209" h="942">
                <a:moveTo>
                  <a:pt x="1209" y="97"/>
                </a:moveTo>
                <a:cubicBezTo>
                  <a:pt x="786" y="48"/>
                  <a:pt x="364" y="0"/>
                  <a:pt x="182" y="141"/>
                </a:cubicBezTo>
                <a:cubicBezTo>
                  <a:pt x="0" y="282"/>
                  <a:pt x="125" y="843"/>
                  <a:pt x="114" y="942"/>
                </a:cubicBezTo>
              </a:path>
            </a:pathLst>
          </a:custGeom>
          <a:ln>
            <a:headEnd/>
            <a:tailEnd/>
          </a:ln>
          <a:extLst/>
        </p:spPr>
        <p:style>
          <a:lnRef idx="3">
            <a:schemeClr val="accent3"/>
          </a:lnRef>
          <a:fillRef idx="0">
            <a:schemeClr val="accent3"/>
          </a:fillRef>
          <a:effectRef idx="2">
            <a:schemeClr val="accent3"/>
          </a:effectRef>
          <a:fontRef idx="minor">
            <a:schemeClr val="tx1"/>
          </a:fontRef>
        </p:style>
        <p:txBody>
          <a:bodyPr lIns="82124" tIns="41061" rIns="82124" bIns="41061"/>
          <a:lstStyle/>
          <a:p>
            <a:pPr fontAlgn="base">
              <a:spcBef>
                <a:spcPct val="0"/>
              </a:spcBef>
              <a:spcAft>
                <a:spcPct val="0"/>
              </a:spcAft>
            </a:pPr>
            <a:endParaRPr lang="en-US" dirty="0">
              <a:solidFill>
                <a:prstClr val="black"/>
              </a:solidFill>
            </a:endParaRPr>
          </a:p>
        </p:txBody>
      </p:sp>
      <p:sp>
        <p:nvSpPr>
          <p:cNvPr id="992283" name="AutoShape 27"/>
          <p:cNvSpPr>
            <a:spLocks noChangeArrowheads="1"/>
          </p:cNvSpPr>
          <p:nvPr/>
        </p:nvSpPr>
        <p:spPr bwMode="auto">
          <a:xfrm>
            <a:off x="6246812" y="3369156"/>
            <a:ext cx="685800" cy="492125"/>
          </a:xfrm>
          <a:prstGeom prst="wedgeRoundRectCallout">
            <a:avLst>
              <a:gd name="adj1" fmla="val 72685"/>
              <a:gd name="adj2" fmla="val 158389"/>
              <a:gd name="adj3" fmla="val 16667"/>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82124" tIns="41061" rIns="82124" bIns="41061" anchor="t"/>
          <a:lstStyle/>
          <a:p>
            <a:pPr algn="ctr" fontAlgn="base">
              <a:lnSpc>
                <a:spcPct val="90000"/>
              </a:lnSpc>
              <a:spcBef>
                <a:spcPct val="0"/>
              </a:spcBef>
              <a:spcAft>
                <a:spcPct val="0"/>
              </a:spcAft>
              <a:defRPr/>
            </a:pPr>
            <a:r>
              <a:rPr lang="en-US" sz="2000" b="1" baseline="-25000" dirty="0">
                <a:solidFill>
                  <a:srgbClr val="FFFFFF"/>
                </a:solidFill>
              </a:rPr>
              <a:t>L2 </a:t>
            </a:r>
            <a:br>
              <a:rPr lang="en-US" sz="2000" b="1" baseline="-25000" dirty="0">
                <a:solidFill>
                  <a:srgbClr val="FFFFFF"/>
                </a:solidFill>
              </a:rPr>
            </a:br>
            <a:r>
              <a:rPr lang="en-US" sz="2000" b="1" baseline="-25000" dirty="0">
                <a:solidFill>
                  <a:srgbClr val="FFFFFF"/>
                </a:solidFill>
              </a:rPr>
              <a:t>IDS</a:t>
            </a:r>
          </a:p>
        </p:txBody>
      </p:sp>
      <p:sp>
        <p:nvSpPr>
          <p:cNvPr id="992284" name="Freeform 28"/>
          <p:cNvSpPr>
            <a:spLocks/>
          </p:cNvSpPr>
          <p:nvPr/>
        </p:nvSpPr>
        <p:spPr bwMode="auto">
          <a:xfrm>
            <a:off x="7596187" y="4578350"/>
            <a:ext cx="1601788" cy="1011238"/>
          </a:xfrm>
          <a:custGeom>
            <a:avLst/>
            <a:gdLst>
              <a:gd name="T0" fmla="*/ 0 w 1003"/>
              <a:gd name="T1" fmla="*/ 0 h 731"/>
              <a:gd name="T2" fmla="*/ 2147483647 w 1003"/>
              <a:gd name="T3" fmla="*/ 2147483647 h 731"/>
              <a:gd name="T4" fmla="*/ 2147483647 w 1003"/>
              <a:gd name="T5" fmla="*/ 2147483647 h 731"/>
              <a:gd name="T6" fmla="*/ 0 60000 65536"/>
              <a:gd name="T7" fmla="*/ 0 60000 65536"/>
              <a:gd name="T8" fmla="*/ 0 60000 65536"/>
              <a:gd name="T9" fmla="*/ 0 w 1003"/>
              <a:gd name="T10" fmla="*/ 0 h 731"/>
              <a:gd name="T11" fmla="*/ 1003 w 1003"/>
              <a:gd name="T12" fmla="*/ 731 h 731"/>
            </a:gdLst>
            <a:ahLst/>
            <a:cxnLst>
              <a:cxn ang="T6">
                <a:pos x="T0" y="T1"/>
              </a:cxn>
              <a:cxn ang="T7">
                <a:pos x="T2" y="T3"/>
              </a:cxn>
              <a:cxn ang="T8">
                <a:pos x="T4" y="T5"/>
              </a:cxn>
            </a:cxnLst>
            <a:rect l="T9" t="T10" r="T11" b="T12"/>
            <a:pathLst>
              <a:path w="1003" h="731">
                <a:moveTo>
                  <a:pt x="0" y="0"/>
                </a:moveTo>
                <a:cubicBezTo>
                  <a:pt x="139" y="168"/>
                  <a:pt x="279" y="336"/>
                  <a:pt x="446" y="458"/>
                </a:cubicBezTo>
                <a:cubicBezTo>
                  <a:pt x="613" y="580"/>
                  <a:pt x="906" y="695"/>
                  <a:pt x="1003" y="731"/>
                </a:cubicBezTo>
              </a:path>
            </a:pathLst>
          </a:custGeom>
          <a:ln>
            <a:headEnd/>
            <a:tailEnd/>
          </a:ln>
          <a:extLst/>
        </p:spPr>
        <p:style>
          <a:lnRef idx="3">
            <a:schemeClr val="accent3"/>
          </a:lnRef>
          <a:fillRef idx="0">
            <a:schemeClr val="accent3"/>
          </a:fillRef>
          <a:effectRef idx="2">
            <a:schemeClr val="accent3"/>
          </a:effectRef>
          <a:fontRef idx="minor">
            <a:schemeClr val="tx1"/>
          </a:fontRef>
        </p:style>
        <p:txBody>
          <a:bodyPr lIns="82124" tIns="41061" rIns="82124" bIns="41061"/>
          <a:lstStyle/>
          <a:p>
            <a:pPr fontAlgn="base">
              <a:spcBef>
                <a:spcPct val="0"/>
              </a:spcBef>
              <a:spcAft>
                <a:spcPct val="0"/>
              </a:spcAft>
            </a:pPr>
            <a:endParaRPr lang="en-US" dirty="0">
              <a:solidFill>
                <a:prstClr val="black"/>
              </a:solidFill>
            </a:endParaRPr>
          </a:p>
        </p:txBody>
      </p:sp>
      <p:sp>
        <p:nvSpPr>
          <p:cNvPr id="992285" name="Text Box 29"/>
          <p:cNvSpPr txBox="1">
            <a:spLocks noChangeArrowheads="1"/>
          </p:cNvSpPr>
          <p:nvPr/>
        </p:nvSpPr>
        <p:spPr bwMode="auto">
          <a:xfrm>
            <a:off x="8785226" y="3341688"/>
            <a:ext cx="13684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lnSpc>
                <a:spcPct val="90000"/>
              </a:lnSpc>
              <a:spcBef>
                <a:spcPct val="0"/>
              </a:spcBef>
              <a:spcAft>
                <a:spcPct val="0"/>
              </a:spcAft>
            </a:pPr>
            <a:r>
              <a:rPr lang="en-US" sz="1800" b="1" baseline="-25000" dirty="0">
                <a:solidFill>
                  <a:prstClr val="black"/>
                </a:solidFill>
                <a:cs typeface="Arial" charset="0"/>
              </a:rPr>
              <a:t>Malicious Traffic</a:t>
            </a:r>
          </a:p>
        </p:txBody>
      </p:sp>
      <p:sp>
        <p:nvSpPr>
          <p:cNvPr id="992288" name="Freeform 32"/>
          <p:cNvSpPr>
            <a:spLocks/>
          </p:cNvSpPr>
          <p:nvPr/>
        </p:nvSpPr>
        <p:spPr bwMode="auto">
          <a:xfrm>
            <a:off x="7473951" y="4654550"/>
            <a:ext cx="1601787" cy="1011238"/>
          </a:xfrm>
          <a:custGeom>
            <a:avLst/>
            <a:gdLst>
              <a:gd name="T0" fmla="*/ 0 w 1003"/>
              <a:gd name="T1" fmla="*/ 0 h 731"/>
              <a:gd name="T2" fmla="*/ 2147483647 w 1003"/>
              <a:gd name="T3" fmla="*/ 2147483647 h 731"/>
              <a:gd name="T4" fmla="*/ 2147483647 w 1003"/>
              <a:gd name="T5" fmla="*/ 2147483647 h 731"/>
              <a:gd name="T6" fmla="*/ 0 60000 65536"/>
              <a:gd name="T7" fmla="*/ 0 60000 65536"/>
              <a:gd name="T8" fmla="*/ 0 60000 65536"/>
              <a:gd name="T9" fmla="*/ 0 w 1003"/>
              <a:gd name="T10" fmla="*/ 0 h 731"/>
              <a:gd name="T11" fmla="*/ 1003 w 1003"/>
              <a:gd name="T12" fmla="*/ 731 h 731"/>
            </a:gdLst>
            <a:ahLst/>
            <a:cxnLst>
              <a:cxn ang="T6">
                <a:pos x="T0" y="T1"/>
              </a:cxn>
              <a:cxn ang="T7">
                <a:pos x="T2" y="T3"/>
              </a:cxn>
              <a:cxn ang="T8">
                <a:pos x="T4" y="T5"/>
              </a:cxn>
            </a:cxnLst>
            <a:rect l="T9" t="T10" r="T11" b="T12"/>
            <a:pathLst>
              <a:path w="1003" h="731">
                <a:moveTo>
                  <a:pt x="0" y="0"/>
                </a:moveTo>
                <a:cubicBezTo>
                  <a:pt x="139" y="168"/>
                  <a:pt x="279" y="336"/>
                  <a:pt x="446" y="458"/>
                </a:cubicBezTo>
                <a:cubicBezTo>
                  <a:pt x="613" y="580"/>
                  <a:pt x="906" y="695"/>
                  <a:pt x="1003" y="731"/>
                </a:cubicBezTo>
              </a:path>
            </a:pathLst>
          </a:custGeom>
          <a:ln>
            <a:headEnd/>
            <a:tailEnd/>
          </a:ln>
          <a:extLst/>
        </p:spPr>
        <p:style>
          <a:lnRef idx="3">
            <a:schemeClr val="accent2"/>
          </a:lnRef>
          <a:fillRef idx="0">
            <a:schemeClr val="accent2"/>
          </a:fillRef>
          <a:effectRef idx="2">
            <a:schemeClr val="accent2"/>
          </a:effectRef>
          <a:fontRef idx="minor">
            <a:schemeClr val="tx1"/>
          </a:fontRef>
        </p:style>
        <p:txBody>
          <a:bodyPr lIns="82124" tIns="41061" rIns="82124" bIns="41061"/>
          <a:lstStyle/>
          <a:p>
            <a:pPr fontAlgn="base">
              <a:spcBef>
                <a:spcPct val="0"/>
              </a:spcBef>
              <a:spcAft>
                <a:spcPct val="0"/>
              </a:spcAft>
            </a:pPr>
            <a:endParaRPr lang="en-US" dirty="0">
              <a:solidFill>
                <a:prstClr val="black"/>
              </a:solidFill>
            </a:endParaRPr>
          </a:p>
        </p:txBody>
      </p:sp>
      <p:grpSp>
        <p:nvGrpSpPr>
          <p:cNvPr id="3" name="Group 36"/>
          <p:cNvGrpSpPr>
            <a:grpSpLocks/>
          </p:cNvGrpSpPr>
          <p:nvPr/>
        </p:nvGrpSpPr>
        <p:grpSpPr bwMode="auto">
          <a:xfrm>
            <a:off x="2208212" y="1371600"/>
            <a:ext cx="4267200" cy="1280160"/>
            <a:chOff x="0" y="864"/>
            <a:chExt cx="2208" cy="672"/>
          </a:xfrm>
        </p:grpSpPr>
        <p:grpSp>
          <p:nvGrpSpPr>
            <p:cNvPr id="94233" name="Group 37"/>
            <p:cNvGrpSpPr>
              <a:grpSpLocks/>
            </p:cNvGrpSpPr>
            <p:nvPr/>
          </p:nvGrpSpPr>
          <p:grpSpPr bwMode="auto">
            <a:xfrm>
              <a:off x="0" y="878"/>
              <a:ext cx="2208" cy="658"/>
              <a:chOff x="0" y="878"/>
              <a:chExt cx="2208" cy="658"/>
            </a:xfrm>
          </p:grpSpPr>
          <p:sp>
            <p:nvSpPr>
              <p:cNvPr id="94235" name="Rectangle 38"/>
              <p:cNvSpPr>
                <a:spLocks noChangeArrowheads="1"/>
              </p:cNvSpPr>
              <p:nvPr/>
            </p:nvSpPr>
            <p:spPr bwMode="auto">
              <a:xfrm>
                <a:off x="0" y="878"/>
                <a:ext cx="2160" cy="546"/>
              </a:xfrm>
              <a:prstGeom prst="rect">
                <a:avLst/>
              </a:prstGeom>
              <a:solidFill>
                <a:srgbClr val="B92B3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2124" tIns="41061" rIns="82124" bIns="41061" anchor="ctr"/>
              <a:lstStyle/>
              <a:p>
                <a:pPr algn="ctr" fontAlgn="base">
                  <a:lnSpc>
                    <a:spcPct val="90000"/>
                  </a:lnSpc>
                  <a:spcBef>
                    <a:spcPct val="0"/>
                  </a:spcBef>
                  <a:spcAft>
                    <a:spcPct val="0"/>
                  </a:spcAft>
                </a:pPr>
                <a:endParaRPr lang="en-US" baseline="-25000" dirty="0">
                  <a:solidFill>
                    <a:prstClr val="black"/>
                  </a:solidFill>
                  <a:cs typeface="Arial" charset="0"/>
                </a:endParaRPr>
              </a:p>
            </p:txBody>
          </p:sp>
          <p:sp>
            <p:nvSpPr>
              <p:cNvPr id="94236" name="Rectangle 39"/>
              <p:cNvSpPr>
                <a:spLocks noChangeArrowheads="1"/>
              </p:cNvSpPr>
              <p:nvPr/>
            </p:nvSpPr>
            <p:spPr bwMode="auto">
              <a:xfrm>
                <a:off x="0" y="878"/>
                <a:ext cx="2160" cy="178"/>
              </a:xfrm>
              <a:prstGeom prst="rect">
                <a:avLst/>
              </a:prstGeom>
              <a:solidFill>
                <a:srgbClr val="DF737D"/>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2124" tIns="41061" rIns="82124" bIns="41061" anchor="ctr"/>
              <a:lstStyle/>
              <a:p>
                <a:pPr algn="ctr" fontAlgn="base">
                  <a:lnSpc>
                    <a:spcPct val="90000"/>
                  </a:lnSpc>
                  <a:spcBef>
                    <a:spcPct val="0"/>
                  </a:spcBef>
                  <a:spcAft>
                    <a:spcPct val="0"/>
                  </a:spcAft>
                </a:pPr>
                <a:endParaRPr lang="en-US" baseline="-25000" dirty="0">
                  <a:solidFill>
                    <a:prstClr val="black"/>
                  </a:solidFill>
                  <a:cs typeface="Arial" charset="0"/>
                </a:endParaRPr>
              </a:p>
            </p:txBody>
          </p:sp>
          <p:sp>
            <p:nvSpPr>
              <p:cNvPr id="94237" name="Rectangle 40"/>
              <p:cNvSpPr>
                <a:spLocks noChangeArrowheads="1"/>
              </p:cNvSpPr>
              <p:nvPr/>
            </p:nvSpPr>
            <p:spPr bwMode="auto">
              <a:xfrm>
                <a:off x="0" y="1045"/>
                <a:ext cx="2208"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lstStyle/>
              <a:p>
                <a:pPr defTabSz="814388" fontAlgn="base">
                  <a:spcBef>
                    <a:spcPct val="50000"/>
                  </a:spcBef>
                  <a:spcAft>
                    <a:spcPct val="0"/>
                  </a:spcAft>
                  <a:buSzPct val="100000"/>
                </a:pPr>
                <a:r>
                  <a:rPr lang="en-US" sz="2800" baseline="-25000" dirty="0">
                    <a:solidFill>
                      <a:srgbClr val="FFFFFF"/>
                    </a:solidFill>
                    <a:cs typeface="Arial" charset="0"/>
                  </a:rPr>
                  <a:t>Mitigate Network Misuse, Hacking and Malware from WLAN Clients</a:t>
                </a:r>
              </a:p>
            </p:txBody>
          </p:sp>
        </p:grpSp>
        <p:sp>
          <p:nvSpPr>
            <p:cNvPr id="94234" name="Text Box 41"/>
            <p:cNvSpPr txBox="1">
              <a:spLocks noChangeArrowheads="1"/>
            </p:cNvSpPr>
            <p:nvPr/>
          </p:nvSpPr>
          <p:spPr bwMode="auto">
            <a:xfrm>
              <a:off x="0" y="864"/>
              <a:ext cx="20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lnSpc>
                  <a:spcPct val="90000"/>
                </a:lnSpc>
                <a:spcBef>
                  <a:spcPct val="0"/>
                </a:spcBef>
                <a:spcAft>
                  <a:spcPct val="0"/>
                </a:spcAft>
              </a:pPr>
              <a:r>
                <a:rPr lang="en-US" baseline="-25000" dirty="0">
                  <a:solidFill>
                    <a:prstClr val="black"/>
                  </a:solidFill>
                  <a:cs typeface="Arial" charset="0"/>
                </a:rPr>
                <a:t>Business Challenge</a:t>
              </a:r>
            </a:p>
          </p:txBody>
        </p:sp>
      </p:grpSp>
      <p:sp>
        <p:nvSpPr>
          <p:cNvPr id="992299" name="AutoShape 43"/>
          <p:cNvSpPr>
            <a:spLocks noChangeArrowheads="1"/>
          </p:cNvSpPr>
          <p:nvPr/>
        </p:nvSpPr>
        <p:spPr bwMode="auto">
          <a:xfrm>
            <a:off x="9318625" y="3989388"/>
            <a:ext cx="762000" cy="582612"/>
          </a:xfrm>
          <a:prstGeom prst="wedgeRoundRectCallout">
            <a:avLst>
              <a:gd name="adj1" fmla="val -44894"/>
              <a:gd name="adj2" fmla="val 134608"/>
              <a:gd name="adj3" fmla="val 16667"/>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82124" tIns="41061" rIns="82124" bIns="41061"/>
          <a:lstStyle/>
          <a:p>
            <a:pPr algn="ctr" fontAlgn="base">
              <a:lnSpc>
                <a:spcPct val="90000"/>
              </a:lnSpc>
              <a:spcBef>
                <a:spcPct val="0"/>
              </a:spcBef>
              <a:spcAft>
                <a:spcPct val="0"/>
              </a:spcAft>
              <a:defRPr/>
            </a:pPr>
            <a:r>
              <a:rPr lang="en-US" sz="2000" b="1" baseline="-25000" dirty="0">
                <a:solidFill>
                  <a:srgbClr val="FFFFFF"/>
                </a:solidFill>
              </a:rPr>
              <a:t>L3-7</a:t>
            </a:r>
            <a:br>
              <a:rPr lang="en-US" sz="2000" b="1" baseline="-25000" dirty="0">
                <a:solidFill>
                  <a:srgbClr val="FFFFFF"/>
                </a:solidFill>
              </a:rPr>
            </a:br>
            <a:r>
              <a:rPr lang="en-US" sz="2000" b="1" baseline="-25000" dirty="0">
                <a:solidFill>
                  <a:srgbClr val="FFFFFF"/>
                </a:solidFill>
              </a:rPr>
              <a:t>IDS</a:t>
            </a:r>
          </a:p>
        </p:txBody>
      </p:sp>
      <p:pic>
        <p:nvPicPr>
          <p:cNvPr id="94227" name="Picture 45" descr="icon_col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6988" y="5153025"/>
            <a:ext cx="7207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2289" name="AutoShape 33"/>
          <p:cNvSpPr>
            <a:spLocks noChangeArrowheads="1"/>
          </p:cNvSpPr>
          <p:nvPr/>
        </p:nvSpPr>
        <p:spPr bwMode="auto">
          <a:xfrm>
            <a:off x="7188200" y="4219575"/>
            <a:ext cx="457200"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2124" tIns="41061" rIns="82124" bIns="41061" anchor="ctr"/>
          <a:lstStyle/>
          <a:p>
            <a:pPr fontAlgn="base">
              <a:spcBef>
                <a:spcPct val="0"/>
              </a:spcBef>
              <a:spcAft>
                <a:spcPct val="0"/>
              </a:spcAft>
            </a:pPr>
            <a:endParaRPr lang="en-US" dirty="0">
              <a:solidFill>
                <a:prstClr val="black"/>
              </a:solidFill>
              <a:cs typeface="Arial" charset="0"/>
            </a:endParaRPr>
          </a:p>
        </p:txBody>
      </p:sp>
      <p:pic>
        <p:nvPicPr>
          <p:cNvPr id="94229" name="Picture 46" descr="Untitled-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8812" y="2957514"/>
            <a:ext cx="8382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30" name="Group 38"/>
          <p:cNvGrpSpPr>
            <a:grpSpLocks/>
          </p:cNvGrpSpPr>
          <p:nvPr/>
        </p:nvGrpSpPr>
        <p:grpSpPr bwMode="auto">
          <a:xfrm>
            <a:off x="9066212" y="2667000"/>
            <a:ext cx="838200" cy="719138"/>
            <a:chOff x="8077200" y="1295400"/>
            <a:chExt cx="838200" cy="719138"/>
          </a:xfrm>
        </p:grpSpPr>
        <p:pic>
          <p:nvPicPr>
            <p:cNvPr id="94231" name="Picture 22" descr="laptop-tranparent.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1295400"/>
              <a:ext cx="838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2" name="Picture 23"/>
            <p:cNvPicPr>
              <a:picLocks noChangeAspect="1" noChangeArrowheads="1"/>
            </p:cNvPicPr>
            <p:nvPr/>
          </p:nvPicPr>
          <p:blipFill>
            <a:blip r:embed="rId9" cstate="print">
              <a:clrChange>
                <a:clrFrom>
                  <a:srgbClr val="EBDEBE"/>
                </a:clrFrom>
                <a:clrTo>
                  <a:srgbClr val="EBDEBE">
                    <a:alpha val="0"/>
                  </a:srgbClr>
                </a:clrTo>
              </a:clrChange>
              <a:extLst>
                <a:ext uri="{28A0092B-C50C-407E-A947-70E740481C1C}">
                  <a14:useLocalDpi xmlns:a14="http://schemas.microsoft.com/office/drawing/2010/main" val="0"/>
                </a:ext>
              </a:extLst>
            </a:blip>
            <a:srcRect/>
            <a:stretch>
              <a:fillRect/>
            </a:stretch>
          </p:blipFill>
          <p:spPr bwMode="auto">
            <a:xfrm>
              <a:off x="8458200" y="1447800"/>
              <a:ext cx="28624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446133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
          <p:cNvGrpSpPr/>
          <p:nvPr/>
        </p:nvGrpSpPr>
        <p:grpSpPr>
          <a:xfrm>
            <a:off x="2188557" y="2201624"/>
            <a:ext cx="3080356" cy="3052302"/>
            <a:chOff x="1957388" y="1409700"/>
            <a:chExt cx="4652472" cy="4610100"/>
          </a:xfrm>
          <a:effectLst>
            <a:reflection blurRad="6350" stA="52000" endA="300" endPos="35000" dir="5400000" sy="-100000" algn="bl" rotWithShape="0"/>
          </a:effectLst>
        </p:grpSpPr>
        <p:pic>
          <p:nvPicPr>
            <p:cNvPr id="45" name="Picture 44" descr="cleanair.png"/>
            <p:cNvPicPr>
              <a:picLocks noChangeAspect="1"/>
            </p:cNvPicPr>
            <p:nvPr/>
          </p:nvPicPr>
          <p:blipFill>
            <a:blip r:embed="rId3" cstate="email"/>
            <a:stretch>
              <a:fillRect/>
            </a:stretch>
          </p:blipFill>
          <p:spPr>
            <a:xfrm>
              <a:off x="1957388" y="1409700"/>
              <a:ext cx="4652472" cy="4610100"/>
            </a:xfrm>
            <a:prstGeom prst="rect">
              <a:avLst/>
            </a:prstGeom>
          </p:spPr>
        </p:pic>
        <p:sp>
          <p:nvSpPr>
            <p:cNvPr id="46" name="Rounded Rectangle 45"/>
            <p:cNvSpPr/>
            <p:nvPr/>
          </p:nvSpPr>
          <p:spPr bwMode="auto">
            <a:xfrm>
              <a:off x="1970088" y="1435100"/>
              <a:ext cx="4610100" cy="4584700"/>
            </a:xfrm>
            <a:prstGeom prst="roundRect">
              <a:avLst>
                <a:gd name="adj" fmla="val 22184"/>
              </a:avLst>
            </a:prstGeom>
            <a:solidFill>
              <a:schemeClr val="tx1">
                <a:alpha val="18000"/>
              </a:schemeClr>
            </a:solidFill>
            <a:ln w="66675" cap="flat" cmpd="sng" algn="ctr">
              <a:solidFill>
                <a:schemeClr val="tx2">
                  <a:alpha val="85000"/>
                </a:schemeClr>
              </a:solidFill>
              <a:prstDash val="solid"/>
              <a:round/>
              <a:headEnd type="none" w="med" len="med"/>
              <a:tailEnd type="none" w="med" len="med"/>
            </a:ln>
            <a:effectLst/>
          </p:spPr>
          <p:txBody>
            <a:bodyPr wrap="none" lIns="82124" tIns="41061" rIns="82124" bIns="41061" anchor="ctr"/>
            <a:lstStyle/>
            <a:p>
              <a:pPr algn="ctr" defTabSz="814388" fontAlgn="base">
                <a:lnSpc>
                  <a:spcPct val="90000"/>
                </a:lnSpc>
                <a:spcBef>
                  <a:spcPct val="0"/>
                </a:spcBef>
                <a:spcAft>
                  <a:spcPct val="0"/>
                </a:spcAft>
                <a:defRPr/>
              </a:pPr>
              <a:endParaRPr lang="en-US" sz="2400" dirty="0">
                <a:solidFill>
                  <a:srgbClr val="FFFFFF"/>
                </a:solidFill>
                <a:cs typeface="ＭＳ Ｐゴシック" charset="-128"/>
              </a:endParaRPr>
            </a:p>
          </p:txBody>
        </p:sp>
      </p:grpSp>
      <p:sp>
        <p:nvSpPr>
          <p:cNvPr id="87" name="Isosceles Triangle 86"/>
          <p:cNvSpPr/>
          <p:nvPr/>
        </p:nvSpPr>
        <p:spPr bwMode="auto">
          <a:xfrm rot="13817682">
            <a:off x="4252913" y="2727326"/>
            <a:ext cx="1533525" cy="2603500"/>
          </a:xfrm>
          <a:prstGeom prst="triangle">
            <a:avLst/>
          </a:prstGeom>
          <a:gradFill>
            <a:gsLst>
              <a:gs pos="0">
                <a:schemeClr val="accent2">
                  <a:lumMod val="40000"/>
                  <a:lumOff val="60000"/>
                  <a:alpha val="0"/>
                </a:schemeClr>
              </a:gs>
              <a:gs pos="100000">
                <a:schemeClr val="accent2"/>
              </a:gs>
            </a:gsLst>
            <a:lin ang="5400000" scaled="0"/>
          </a:gradFill>
          <a:ln w="9525" cap="flat" cmpd="sng" algn="ctr">
            <a:noFill/>
            <a:prstDash val="solid"/>
            <a:round/>
            <a:headEnd type="none" w="med" len="med"/>
            <a:tailEnd type="none" w="med" len="med"/>
          </a:ln>
          <a:effectLst/>
        </p:spPr>
        <p:txBody>
          <a:bodyPr wrap="none" lIns="82124" tIns="41061" rIns="82124" bIns="41061" anchor="ctr"/>
          <a:lstStyle/>
          <a:p>
            <a:pPr algn="ctr" defTabSz="814388" fontAlgn="base">
              <a:lnSpc>
                <a:spcPct val="90000"/>
              </a:lnSpc>
              <a:spcBef>
                <a:spcPct val="0"/>
              </a:spcBef>
              <a:spcAft>
                <a:spcPct val="0"/>
              </a:spcAft>
              <a:defRPr/>
            </a:pPr>
            <a:endParaRPr lang="en-US" sz="2400" dirty="0">
              <a:solidFill>
                <a:srgbClr val="FFFFFF"/>
              </a:solidFill>
              <a:cs typeface="ＭＳ Ｐゴシック" charset="-128"/>
            </a:endParaRPr>
          </a:p>
        </p:txBody>
      </p:sp>
      <p:grpSp>
        <p:nvGrpSpPr>
          <p:cNvPr id="3" name="Group 171"/>
          <p:cNvGrpSpPr>
            <a:grpSpLocks/>
          </p:cNvGrpSpPr>
          <p:nvPr/>
        </p:nvGrpSpPr>
        <p:grpSpPr bwMode="auto">
          <a:xfrm>
            <a:off x="6669088" y="1458913"/>
            <a:ext cx="3997325" cy="823912"/>
            <a:chOff x="4881408" y="1405663"/>
            <a:chExt cx="4262592" cy="823913"/>
          </a:xfrm>
        </p:grpSpPr>
        <p:sp>
          <p:nvSpPr>
            <p:cNvPr id="140" name="Rectangle 7"/>
            <p:cNvSpPr>
              <a:spLocks noChangeArrowheads="1"/>
            </p:cNvSpPr>
            <p:nvPr/>
          </p:nvSpPr>
          <p:spPr bwMode="auto">
            <a:xfrm flipH="1">
              <a:off x="4881408" y="1405663"/>
              <a:ext cx="4262592" cy="823913"/>
            </a:xfrm>
            <a:prstGeom prst="rect">
              <a:avLst/>
            </a:prstGeom>
            <a:gradFill rotWithShape="1">
              <a:gsLst>
                <a:gs pos="0">
                  <a:schemeClr val="accent1">
                    <a:gamma/>
                    <a:shade val="46275"/>
                    <a:invGamma/>
                    <a:alpha val="0"/>
                  </a:schemeClr>
                </a:gs>
                <a:gs pos="100000">
                  <a:schemeClr val="accent2"/>
                </a:gs>
              </a:gsLst>
              <a:lin ang="0" scaled="1"/>
            </a:gradFill>
            <a:ln w="9525" algn="ctr">
              <a:noFill/>
              <a:miter lim="800000"/>
              <a:headEnd/>
              <a:tailEnd/>
            </a:ln>
            <a:effectLst/>
          </p:spPr>
          <p:txBody>
            <a:bodyPr wrap="none" lIns="82124" tIns="41061" rIns="82124" bIns="41061" anchor="ctr"/>
            <a:lstStyle/>
            <a:p>
              <a:pPr algn="ctr" fontAlgn="base">
                <a:lnSpc>
                  <a:spcPct val="90000"/>
                </a:lnSpc>
                <a:spcBef>
                  <a:spcPct val="0"/>
                </a:spcBef>
                <a:spcAft>
                  <a:spcPct val="0"/>
                </a:spcAft>
                <a:defRPr/>
              </a:pPr>
              <a:endParaRPr lang="en-US" sz="2400" dirty="0">
                <a:solidFill>
                  <a:srgbClr val="FFFFFF"/>
                </a:solidFill>
                <a:cs typeface="ＭＳ Ｐゴシック" charset="-128"/>
              </a:endParaRPr>
            </a:p>
          </p:txBody>
        </p:sp>
        <p:sp>
          <p:nvSpPr>
            <p:cNvPr id="39994" name="Text Box 13"/>
            <p:cNvSpPr txBox="1">
              <a:spLocks noChangeArrowheads="1"/>
            </p:cNvSpPr>
            <p:nvPr/>
          </p:nvSpPr>
          <p:spPr bwMode="auto">
            <a:xfrm flipH="1">
              <a:off x="6151044" y="1610450"/>
              <a:ext cx="2992956" cy="387350"/>
            </a:xfrm>
            <a:prstGeom prst="rect">
              <a:avLst/>
            </a:prstGeom>
            <a:noFill/>
            <a:ln w="9525">
              <a:noFill/>
              <a:miter lim="800000"/>
              <a:headEnd/>
              <a:tailEnd/>
            </a:ln>
          </p:spPr>
          <p:txBody>
            <a:bodyPr lIns="82124" tIns="41061" rIns="82124" bIns="41061"/>
            <a:lstStyle/>
            <a:p>
              <a:pPr algn="ctr" defTabSz="814388" fontAlgn="base">
                <a:lnSpc>
                  <a:spcPct val="90000"/>
                </a:lnSpc>
                <a:spcBef>
                  <a:spcPct val="0"/>
                </a:spcBef>
                <a:spcAft>
                  <a:spcPct val="0"/>
                </a:spcAft>
                <a:defRPr/>
              </a:pPr>
              <a:r>
                <a:rPr lang="en-US" sz="2200" b="1" dirty="0">
                  <a:solidFill>
                    <a:prstClr val="black"/>
                  </a:solidFill>
                  <a:cs typeface="Arial" charset="0"/>
                </a:rPr>
                <a:t>Detect and Classify</a:t>
              </a:r>
            </a:p>
          </p:txBody>
        </p:sp>
      </p:grpSp>
      <p:sp>
        <p:nvSpPr>
          <p:cNvPr id="39966" name="Oval 10"/>
          <p:cNvSpPr>
            <a:spLocks noChangeArrowheads="1"/>
          </p:cNvSpPr>
          <p:nvPr/>
        </p:nvSpPr>
        <p:spPr bwMode="auto">
          <a:xfrm>
            <a:off x="5364162" y="1462088"/>
            <a:ext cx="2609850" cy="2609850"/>
          </a:xfrm>
          <a:prstGeom prst="ellipse">
            <a:avLst/>
          </a:prstGeom>
          <a:solidFill>
            <a:schemeClr val="bg1"/>
          </a:solidFill>
          <a:ln w="19050">
            <a:solidFill>
              <a:schemeClr val="accent1"/>
            </a:solidFill>
            <a:round/>
            <a:headEnd/>
            <a:tailEnd/>
          </a:ln>
        </p:spPr>
        <p:txBody>
          <a:bodyPr wrap="none" lIns="82124" tIns="41061" rIns="82124" bIns="41061" anchor="ctr"/>
          <a:lstStyle/>
          <a:p>
            <a:pPr algn="ctr" defTabSz="814388" fontAlgn="base">
              <a:lnSpc>
                <a:spcPct val="90000"/>
              </a:lnSpc>
              <a:spcBef>
                <a:spcPct val="0"/>
              </a:spcBef>
              <a:spcAft>
                <a:spcPct val="0"/>
              </a:spcAft>
              <a:defRPr/>
            </a:pPr>
            <a:endParaRPr lang="en-US" sz="2400" dirty="0">
              <a:solidFill>
                <a:srgbClr val="FFFFFF"/>
              </a:solidFill>
              <a:cs typeface="Arial" charset="0"/>
            </a:endParaRPr>
          </a:p>
        </p:txBody>
      </p:sp>
      <p:sp>
        <p:nvSpPr>
          <p:cNvPr id="68" name="Oval 67"/>
          <p:cNvSpPr/>
          <p:nvPr/>
        </p:nvSpPr>
        <p:spPr bwMode="auto">
          <a:xfrm>
            <a:off x="-1042988" y="4711700"/>
            <a:ext cx="14333538" cy="2965450"/>
          </a:xfrm>
          <a:prstGeom prst="ellipse">
            <a:avLst/>
          </a:prstGeom>
          <a:gradFill flip="none" rotWithShape="1">
            <a:gsLst>
              <a:gs pos="0">
                <a:schemeClr val="bg2">
                  <a:lumMod val="75000"/>
                  <a:lumOff val="25000"/>
                  <a:alpha val="78000"/>
                </a:schemeClr>
              </a:gs>
              <a:gs pos="100000">
                <a:schemeClr val="bg1">
                  <a:lumMod val="95000"/>
                  <a:lumOff val="5000"/>
                  <a:alpha val="0"/>
                </a:schemeClr>
              </a:gs>
            </a:gsLst>
            <a:path path="shape">
              <a:fillToRect l="50000" t="50000" r="50000" b="50000"/>
            </a:path>
            <a:tileRect/>
          </a:gradFill>
          <a:ln w="9525" algn="ctr">
            <a:noFill/>
            <a:miter lim="800000"/>
            <a:headEnd/>
            <a:tailEnd/>
          </a:ln>
          <a:effectLst/>
        </p:spPr>
        <p:txBody>
          <a:bodyPr lIns="82124" tIns="41061" rIns="82124" bIns="41061" anchor="ctr"/>
          <a:lstStyle/>
          <a:p>
            <a:pPr algn="ctr" defTabSz="814388" fontAlgn="base">
              <a:lnSpc>
                <a:spcPct val="90000"/>
              </a:lnSpc>
              <a:spcBef>
                <a:spcPct val="0"/>
              </a:spcBef>
              <a:spcAft>
                <a:spcPct val="0"/>
              </a:spcAft>
              <a:defRPr/>
            </a:pPr>
            <a:endParaRPr lang="en-US" sz="2400" dirty="0">
              <a:solidFill>
                <a:srgbClr val="FFFFFF"/>
              </a:solidFill>
              <a:cs typeface="ＭＳ Ｐゴシック" charset="-128"/>
            </a:endParaRPr>
          </a:p>
        </p:txBody>
      </p:sp>
      <p:sp>
        <p:nvSpPr>
          <p:cNvPr id="40967" name="Title 1"/>
          <p:cNvSpPr>
            <a:spLocks noGrp="1"/>
          </p:cNvSpPr>
          <p:nvPr>
            <p:ph type="title"/>
          </p:nvPr>
        </p:nvSpPr>
        <p:spPr/>
        <p:txBody>
          <a:bodyPr/>
          <a:lstStyle/>
          <a:p>
            <a:pPr eaLnBrk="1" hangingPunct="1"/>
            <a:r>
              <a:rPr lang="en-US" dirty="0" smtClean="0">
                <a:ea typeface="ＭＳ Ｐゴシック" pitchFamily="34" charset="-128"/>
              </a:rPr>
              <a:t>What is CleanAir?</a:t>
            </a:r>
          </a:p>
        </p:txBody>
      </p:sp>
      <p:sp>
        <p:nvSpPr>
          <p:cNvPr id="39942" name="Rounded Rectangle 87"/>
          <p:cNvSpPr>
            <a:spLocks noChangeArrowheads="1"/>
          </p:cNvSpPr>
          <p:nvPr/>
        </p:nvSpPr>
        <p:spPr bwMode="auto">
          <a:xfrm>
            <a:off x="3816350" y="4565651"/>
            <a:ext cx="792162" cy="523875"/>
          </a:xfrm>
          <a:prstGeom prst="roundRect">
            <a:avLst>
              <a:gd name="adj" fmla="val 16667"/>
            </a:avLst>
          </a:prstGeom>
          <a:blipFill dpi="0" rotWithShape="1">
            <a:blip r:embed="rId4" cstate="email">
              <a:alphaModFix amt="56000"/>
            </a:blip>
            <a:srcRect/>
            <a:stretch>
              <a:fillRect/>
            </a:stretch>
          </a:blipFill>
          <a:ln w="34925">
            <a:solidFill>
              <a:srgbClr val="00B0F0">
                <a:alpha val="59999"/>
              </a:srgbClr>
            </a:solidFill>
            <a:round/>
            <a:headEnd/>
            <a:tailEnd/>
          </a:ln>
        </p:spPr>
        <p:txBody>
          <a:bodyPr wrap="none" lIns="82124" tIns="41061" rIns="82124" bIns="41061" anchor="ctr"/>
          <a:lstStyle/>
          <a:p>
            <a:pPr algn="ctr" defTabSz="814388" fontAlgn="base">
              <a:lnSpc>
                <a:spcPct val="90000"/>
              </a:lnSpc>
              <a:spcBef>
                <a:spcPct val="0"/>
              </a:spcBef>
              <a:spcAft>
                <a:spcPct val="0"/>
              </a:spcAft>
              <a:defRPr/>
            </a:pPr>
            <a:endParaRPr lang="en-US" sz="2400" dirty="0">
              <a:solidFill>
                <a:srgbClr val="FFFFFF"/>
              </a:solidFill>
              <a:cs typeface="Arial" charset="0"/>
            </a:endParaRPr>
          </a:p>
        </p:txBody>
      </p:sp>
      <p:sp>
        <p:nvSpPr>
          <p:cNvPr id="39943" name="Rectangle 96"/>
          <p:cNvSpPr>
            <a:spLocks noChangeArrowheads="1"/>
          </p:cNvSpPr>
          <p:nvPr/>
        </p:nvSpPr>
        <p:spPr bwMode="auto">
          <a:xfrm>
            <a:off x="1522413" y="6553200"/>
            <a:ext cx="5838825" cy="304800"/>
          </a:xfrm>
          <a:prstGeom prst="rect">
            <a:avLst/>
          </a:prstGeom>
          <a:solidFill>
            <a:schemeClr val="bg1"/>
          </a:solidFill>
          <a:ln w="9525">
            <a:noFill/>
            <a:round/>
            <a:headEnd/>
            <a:tailEnd/>
          </a:ln>
        </p:spPr>
        <p:txBody>
          <a:bodyPr wrap="none" lIns="82124" tIns="41061" rIns="82124" bIns="41061" anchor="ctr"/>
          <a:lstStyle/>
          <a:p>
            <a:pPr algn="ctr" defTabSz="814388" fontAlgn="base">
              <a:lnSpc>
                <a:spcPct val="90000"/>
              </a:lnSpc>
              <a:spcBef>
                <a:spcPct val="0"/>
              </a:spcBef>
              <a:spcAft>
                <a:spcPct val="0"/>
              </a:spcAft>
              <a:defRPr/>
            </a:pPr>
            <a:endParaRPr lang="en-US" sz="2400" dirty="0">
              <a:solidFill>
                <a:srgbClr val="FFFFFF"/>
              </a:solidFill>
              <a:cs typeface="Arial" charset="0"/>
            </a:endParaRPr>
          </a:p>
        </p:txBody>
      </p:sp>
      <p:pic>
        <p:nvPicPr>
          <p:cNvPr id="40970" name="Picture 57" descr="teal background.png"/>
          <p:cNvPicPr>
            <a:picLocks noChangeAspect="1"/>
          </p:cNvPicPr>
          <p:nvPr/>
        </p:nvPicPr>
        <p:blipFill>
          <a:blip r:embed="rId5">
            <a:extLst>
              <a:ext uri="{28A0092B-C50C-407E-A947-70E740481C1C}">
                <a14:useLocalDpi xmlns:a14="http://schemas.microsoft.com/office/drawing/2010/main" val="0"/>
              </a:ext>
            </a:extLst>
          </a:blip>
          <a:srcRect l="-6"/>
          <a:stretch>
            <a:fillRect/>
          </a:stretch>
        </p:blipFill>
        <p:spPr bwMode="auto">
          <a:xfrm>
            <a:off x="1522412" y="5508626"/>
            <a:ext cx="91440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Rectangle 7"/>
          <p:cNvSpPr>
            <a:spLocks noChangeArrowheads="1"/>
          </p:cNvSpPr>
          <p:nvPr/>
        </p:nvSpPr>
        <p:spPr bwMode="auto">
          <a:xfrm>
            <a:off x="1522412" y="5511800"/>
            <a:ext cx="9144000" cy="1346200"/>
          </a:xfrm>
          <a:prstGeom prst="rect">
            <a:avLst/>
          </a:prstGeom>
          <a:solidFill>
            <a:srgbClr val="011E29">
              <a:alpha val="65097"/>
            </a:srgbClr>
          </a:solidFill>
          <a:ln w="9525">
            <a:noFill/>
            <a:miter lim="800000"/>
            <a:headEnd/>
            <a:tailEnd/>
          </a:ln>
        </p:spPr>
        <p:txBody>
          <a:bodyPr wrap="none" lIns="82124" tIns="41061" rIns="82124" bIns="41061" anchor="ctr"/>
          <a:lstStyle/>
          <a:p>
            <a:pPr algn="ctr" fontAlgn="base">
              <a:lnSpc>
                <a:spcPct val="90000"/>
              </a:lnSpc>
              <a:spcBef>
                <a:spcPct val="0"/>
              </a:spcBef>
              <a:spcAft>
                <a:spcPct val="0"/>
              </a:spcAft>
              <a:defRPr/>
            </a:pPr>
            <a:endParaRPr lang="en-US" sz="2400" dirty="0">
              <a:solidFill>
                <a:srgbClr val="FFFFFF"/>
              </a:solidFill>
              <a:cs typeface="Arial" charset="0"/>
            </a:endParaRPr>
          </a:p>
        </p:txBody>
      </p:sp>
      <p:sp>
        <p:nvSpPr>
          <p:cNvPr id="39946" name="Rectangle 7"/>
          <p:cNvSpPr>
            <a:spLocks noChangeArrowheads="1"/>
          </p:cNvSpPr>
          <p:nvPr/>
        </p:nvSpPr>
        <p:spPr bwMode="auto">
          <a:xfrm>
            <a:off x="1522412" y="5508626"/>
            <a:ext cx="9144000" cy="1349375"/>
          </a:xfrm>
          <a:prstGeom prst="rect">
            <a:avLst/>
          </a:prstGeom>
          <a:gradFill flip="none" rotWithShape="1">
            <a:gsLst>
              <a:gs pos="0">
                <a:schemeClr val="accent2">
                  <a:lumMod val="60000"/>
                  <a:lumOff val="40000"/>
                </a:schemeClr>
              </a:gs>
              <a:gs pos="50000">
                <a:schemeClr val="accent2">
                  <a:tint val="44500"/>
                  <a:satMod val="160000"/>
                </a:schemeClr>
              </a:gs>
              <a:gs pos="100000">
                <a:schemeClr val="accent2">
                  <a:tint val="23500"/>
                  <a:satMod val="160000"/>
                </a:schemeClr>
              </a:gs>
            </a:gsLst>
            <a:lin ang="0" scaled="1"/>
            <a:tileRect/>
          </a:gradFill>
          <a:ln w="9525">
            <a:noFill/>
            <a:miter lim="800000"/>
            <a:headEnd/>
            <a:tailEnd/>
          </a:ln>
        </p:spPr>
        <p:txBody>
          <a:bodyPr wrap="none" lIns="82124" tIns="41061" rIns="82124" bIns="41061" anchor="ctr"/>
          <a:lstStyle/>
          <a:p>
            <a:pPr algn="ctr" fontAlgn="base">
              <a:lnSpc>
                <a:spcPct val="90000"/>
              </a:lnSpc>
              <a:spcBef>
                <a:spcPct val="0"/>
              </a:spcBef>
              <a:spcAft>
                <a:spcPct val="0"/>
              </a:spcAft>
              <a:defRPr/>
            </a:pPr>
            <a:endParaRPr lang="en-US" sz="2400" dirty="0">
              <a:solidFill>
                <a:srgbClr val="FFFFFF"/>
              </a:solidFill>
              <a:cs typeface="Arial" charset="0"/>
            </a:endParaRPr>
          </a:p>
        </p:txBody>
      </p:sp>
      <p:cxnSp>
        <p:nvCxnSpPr>
          <p:cNvPr id="40973" name="Straight Connector 100"/>
          <p:cNvCxnSpPr>
            <a:cxnSpLocks noChangeShapeType="1"/>
          </p:cNvCxnSpPr>
          <p:nvPr/>
        </p:nvCxnSpPr>
        <p:spPr bwMode="auto">
          <a:xfrm>
            <a:off x="1522412" y="5508625"/>
            <a:ext cx="9144000" cy="0"/>
          </a:xfrm>
          <a:prstGeom prst="line">
            <a:avLst/>
          </a:prstGeom>
          <a:noFill/>
          <a:ln w="12700">
            <a:solidFill>
              <a:srgbClr val="DCDCDE"/>
            </a:solidFill>
            <a:round/>
            <a:headEnd/>
            <a:tailEnd/>
          </a:ln>
          <a:extLst>
            <a:ext uri="{909E8E84-426E-40dd-AFC4-6F175D3DCCD1}">
              <a14:hiddenFill xmlns:a14="http://schemas.microsoft.com/office/drawing/2010/main">
                <a:noFill/>
              </a14:hiddenFill>
            </a:ext>
          </a:extLst>
        </p:spPr>
      </p:cxnSp>
      <p:sp>
        <p:nvSpPr>
          <p:cNvPr id="39948" name="TextBox 101"/>
          <p:cNvSpPr txBox="1">
            <a:spLocks noChangeArrowheads="1"/>
          </p:cNvSpPr>
          <p:nvPr/>
        </p:nvSpPr>
        <p:spPr bwMode="auto">
          <a:xfrm>
            <a:off x="1836738" y="5791200"/>
            <a:ext cx="1692275" cy="757130"/>
          </a:xfrm>
          <a:prstGeom prst="rect">
            <a:avLst/>
          </a:prstGeom>
          <a:noFill/>
          <a:ln w="9525">
            <a:noFill/>
            <a:miter lim="800000"/>
            <a:headEnd/>
            <a:tailEnd/>
          </a:ln>
        </p:spPr>
        <p:txBody>
          <a:bodyPr>
            <a:spAutoFit/>
          </a:bodyPr>
          <a:lstStyle/>
          <a:p>
            <a:pPr algn="r" fontAlgn="base">
              <a:lnSpc>
                <a:spcPct val="90000"/>
              </a:lnSpc>
              <a:spcBef>
                <a:spcPct val="0"/>
              </a:spcBef>
              <a:spcAft>
                <a:spcPct val="0"/>
              </a:spcAft>
              <a:defRPr/>
            </a:pPr>
            <a:r>
              <a:rPr lang="en-US" sz="2400" dirty="0">
                <a:solidFill>
                  <a:srgbClr val="FFFFFF"/>
                </a:solidFill>
                <a:cs typeface="Arial" charset="0"/>
              </a:rPr>
              <a:t>Cisco CleanAir</a:t>
            </a:r>
          </a:p>
        </p:txBody>
      </p:sp>
      <p:cxnSp>
        <p:nvCxnSpPr>
          <p:cNvPr id="40975" name="Straight Connector 102"/>
          <p:cNvCxnSpPr>
            <a:cxnSpLocks noChangeShapeType="1"/>
          </p:cNvCxnSpPr>
          <p:nvPr/>
        </p:nvCxnSpPr>
        <p:spPr bwMode="auto">
          <a:xfrm rot="5400000">
            <a:off x="3328193" y="6176169"/>
            <a:ext cx="928688" cy="0"/>
          </a:xfrm>
          <a:prstGeom prst="line">
            <a:avLst/>
          </a:prstGeom>
          <a:noFill/>
          <a:ln w="19050">
            <a:solidFill>
              <a:schemeClr val="hlink">
                <a:alpha val="50195"/>
              </a:schemeClr>
            </a:solidFill>
            <a:round/>
            <a:headEnd/>
            <a:tailEnd/>
          </a:ln>
          <a:effectLst>
            <a:outerShdw dist="12700" dir="16200000" algn="ctr" rotWithShape="0">
              <a:srgbClr val="969696">
                <a:alpha val="50000"/>
              </a:srgbClr>
            </a:outerShdw>
          </a:effectLst>
          <a:extLst>
            <a:ext uri="{909E8E84-426E-40dd-AFC4-6F175D3DCCD1}">
              <a14:hiddenFill xmlns:a14="http://schemas.microsoft.com/office/drawing/2010/main">
                <a:noFill/>
              </a14:hiddenFill>
            </a:ext>
          </a:extLst>
        </p:spPr>
      </p:cxnSp>
      <p:sp>
        <p:nvSpPr>
          <p:cNvPr id="104" name="TextBox 103"/>
          <p:cNvSpPr txBox="1"/>
          <p:nvPr/>
        </p:nvSpPr>
        <p:spPr>
          <a:xfrm>
            <a:off x="4010026" y="5626100"/>
            <a:ext cx="5932487" cy="1149350"/>
          </a:xfrm>
          <a:prstGeom prst="rect">
            <a:avLst/>
          </a:prstGeom>
          <a:noFill/>
        </p:spPr>
        <p:txBody>
          <a:bodyPr>
            <a:spAutoFit/>
          </a:bodyPr>
          <a:lstStyle/>
          <a:p>
            <a:pPr fontAlgn="base">
              <a:lnSpc>
                <a:spcPct val="90000"/>
              </a:lnSpc>
              <a:spcBef>
                <a:spcPct val="0"/>
              </a:spcBef>
              <a:spcAft>
                <a:spcPct val="0"/>
              </a:spcAft>
              <a:defRPr/>
            </a:pPr>
            <a:r>
              <a:rPr lang="en-US" sz="1900" dirty="0">
                <a:solidFill>
                  <a:prstClr val="black"/>
                </a:solidFill>
                <a:cs typeface="Arial" charset="0"/>
              </a:rPr>
              <a:t>High-resolution interference detection and classification logic built-in to Cisco’s 802.11n Wi-Fi chip design. Inline operation with no CPU or performance impact.</a:t>
            </a:r>
          </a:p>
        </p:txBody>
      </p:sp>
      <p:grpSp>
        <p:nvGrpSpPr>
          <p:cNvPr id="4" name="Group 162"/>
          <p:cNvGrpSpPr>
            <a:grpSpLocks/>
          </p:cNvGrpSpPr>
          <p:nvPr/>
        </p:nvGrpSpPr>
        <p:grpSpPr bwMode="auto">
          <a:xfrm>
            <a:off x="6510338" y="1670051"/>
            <a:ext cx="1001713" cy="1096963"/>
            <a:chOff x="7318958" y="3902851"/>
            <a:chExt cx="1001034" cy="1096589"/>
          </a:xfrm>
        </p:grpSpPr>
        <p:grpSp>
          <p:nvGrpSpPr>
            <p:cNvPr id="5" name="Group 94"/>
            <p:cNvGrpSpPr/>
            <p:nvPr/>
          </p:nvGrpSpPr>
          <p:grpSpPr>
            <a:xfrm>
              <a:off x="7318958" y="3902851"/>
              <a:ext cx="1001034" cy="1001034"/>
              <a:chOff x="4891088" y="1698625"/>
              <a:chExt cx="1333500" cy="1333500"/>
            </a:xfrm>
            <a:effectLst>
              <a:outerShdw blurRad="50800" dist="38100" dir="2700000">
                <a:srgbClr val="000000">
                  <a:alpha val="43000"/>
                </a:srgbClr>
              </a:outerShdw>
            </a:effectLst>
          </p:grpSpPr>
          <p:sp>
            <p:nvSpPr>
              <p:cNvPr id="96" name="Oval 14"/>
              <p:cNvSpPr>
                <a:spLocks noChangeArrowheads="1"/>
              </p:cNvSpPr>
              <p:nvPr/>
            </p:nvSpPr>
            <p:spPr bwMode="ltGray">
              <a:xfrm>
                <a:off x="4891088" y="1698625"/>
                <a:ext cx="1333500" cy="1333500"/>
              </a:xfrm>
              <a:prstGeom prst="ellipse">
                <a:avLst/>
              </a:prstGeom>
              <a:gradFill flip="none" rotWithShape="1">
                <a:gsLst>
                  <a:gs pos="0">
                    <a:srgbClr val="B21A1A">
                      <a:alpha val="56000"/>
                    </a:srgbClr>
                  </a:gs>
                  <a:gs pos="100000">
                    <a:srgbClr val="B21A1A">
                      <a:gamma/>
                      <a:shade val="44314"/>
                      <a:invGamma/>
                      <a:alpha val="56000"/>
                    </a:srgbClr>
                  </a:gs>
                </a:gsLst>
                <a:lin ang="5400000" scaled="1"/>
                <a:tileRect/>
              </a:gradFill>
              <a:ln w="28575" algn="ctr">
                <a:noFill/>
                <a:round/>
                <a:headEnd/>
                <a:tailEnd/>
              </a:ln>
              <a:effectLst/>
            </p:spPr>
            <p:txBody>
              <a:bodyPr wrap="none" anchor="ctr"/>
              <a:lstStyle/>
              <a:p>
                <a:pPr algn="ctr" fontAlgn="base">
                  <a:lnSpc>
                    <a:spcPct val="90000"/>
                  </a:lnSpc>
                  <a:spcBef>
                    <a:spcPct val="0"/>
                  </a:spcBef>
                  <a:spcAft>
                    <a:spcPct val="0"/>
                  </a:spcAft>
                  <a:defRPr/>
                </a:pPr>
                <a:endParaRPr lang="en-US" sz="2400" dirty="0">
                  <a:solidFill>
                    <a:prstClr val="black"/>
                  </a:solidFill>
                  <a:cs typeface="Arial" charset="0"/>
                </a:endParaRPr>
              </a:p>
            </p:txBody>
          </p:sp>
          <p:sp>
            <p:nvSpPr>
              <p:cNvPr id="106" name="AutoShape 15"/>
              <p:cNvSpPr>
                <a:spLocks noChangeArrowheads="1"/>
              </p:cNvSpPr>
              <p:nvPr/>
            </p:nvSpPr>
            <p:spPr bwMode="ltGray">
              <a:xfrm rot="5400000">
                <a:off x="5276851" y="1470025"/>
                <a:ext cx="563563" cy="1128713"/>
              </a:xfrm>
              <a:prstGeom prst="moon">
                <a:avLst>
                  <a:gd name="adj" fmla="val 50000"/>
                </a:avLst>
              </a:prstGeom>
              <a:gradFill rotWithShape="1">
                <a:gsLst>
                  <a:gs pos="0">
                    <a:srgbClr val="FFFFFF">
                      <a:gamma/>
                      <a:tint val="15686"/>
                      <a:invGamma/>
                      <a:alpha val="30000"/>
                    </a:srgbClr>
                  </a:gs>
                  <a:gs pos="100000">
                    <a:srgbClr val="FFFFFF">
                      <a:alpha val="0"/>
                    </a:srgbClr>
                  </a:gs>
                </a:gsLst>
                <a:lin ang="0" scaled="1"/>
              </a:gradFill>
              <a:ln w="25400" algn="ctr">
                <a:noFill/>
                <a:miter lim="800000"/>
                <a:headEnd/>
                <a:tailEnd/>
              </a:ln>
              <a:effectLst/>
            </p:spPr>
            <p:txBody>
              <a:bodyPr wrap="none" anchor="ctr"/>
              <a:lstStyle/>
              <a:p>
                <a:pPr algn="ctr" fontAlgn="base">
                  <a:lnSpc>
                    <a:spcPct val="90000"/>
                  </a:lnSpc>
                  <a:spcBef>
                    <a:spcPct val="0"/>
                  </a:spcBef>
                  <a:spcAft>
                    <a:spcPct val="0"/>
                  </a:spcAft>
                  <a:defRPr/>
                </a:pPr>
                <a:endParaRPr lang="en-US" sz="2400" dirty="0">
                  <a:solidFill>
                    <a:prstClr val="black"/>
                  </a:solidFill>
                  <a:cs typeface="Arial" charset="0"/>
                </a:endParaRPr>
              </a:p>
            </p:txBody>
          </p:sp>
          <p:sp>
            <p:nvSpPr>
              <p:cNvPr id="107" name="Freeform 17"/>
              <p:cNvSpPr>
                <a:spLocks/>
              </p:cNvSpPr>
              <p:nvPr/>
            </p:nvSpPr>
            <p:spPr bwMode="ltGray">
              <a:xfrm>
                <a:off x="5062538" y="2757488"/>
                <a:ext cx="996950" cy="236538"/>
              </a:xfrm>
              <a:custGeom>
                <a:avLst/>
                <a:gdLst/>
                <a:ahLst/>
                <a:cxnLst>
                  <a:cxn ang="0">
                    <a:pos x="316" y="0"/>
                  </a:cxn>
                  <a:cxn ang="0">
                    <a:pos x="158" y="48"/>
                  </a:cxn>
                  <a:cxn ang="0">
                    <a:pos x="0" y="0"/>
                  </a:cxn>
                  <a:cxn ang="0">
                    <a:pos x="25" y="32"/>
                  </a:cxn>
                  <a:cxn ang="0">
                    <a:pos x="158" y="87"/>
                  </a:cxn>
                  <a:cxn ang="0">
                    <a:pos x="291" y="32"/>
                  </a:cxn>
                  <a:cxn ang="0">
                    <a:pos x="316" y="0"/>
                  </a:cxn>
                </a:cxnLst>
                <a:rect l="0" t="0" r="r" b="b"/>
                <a:pathLst>
                  <a:path w="316" h="87">
                    <a:moveTo>
                      <a:pt x="316" y="0"/>
                    </a:moveTo>
                    <a:cubicBezTo>
                      <a:pt x="282" y="34"/>
                      <a:pt x="210" y="48"/>
                      <a:pt x="158" y="48"/>
                    </a:cubicBezTo>
                    <a:cubicBezTo>
                      <a:pt x="106" y="48"/>
                      <a:pt x="34" y="34"/>
                      <a:pt x="0" y="0"/>
                    </a:cubicBezTo>
                    <a:cubicBezTo>
                      <a:pt x="7" y="12"/>
                      <a:pt x="15" y="22"/>
                      <a:pt x="25" y="32"/>
                    </a:cubicBezTo>
                    <a:cubicBezTo>
                      <a:pt x="59" y="66"/>
                      <a:pt x="106" y="87"/>
                      <a:pt x="158" y="87"/>
                    </a:cubicBezTo>
                    <a:cubicBezTo>
                      <a:pt x="210" y="87"/>
                      <a:pt x="257" y="66"/>
                      <a:pt x="291" y="32"/>
                    </a:cubicBezTo>
                    <a:cubicBezTo>
                      <a:pt x="300" y="22"/>
                      <a:pt x="309" y="12"/>
                      <a:pt x="316" y="0"/>
                    </a:cubicBezTo>
                    <a:close/>
                  </a:path>
                </a:pathLst>
              </a:custGeom>
              <a:gradFill rotWithShape="1">
                <a:gsLst>
                  <a:gs pos="0">
                    <a:srgbClr val="FFFFFF">
                      <a:gamma/>
                      <a:shade val="46275"/>
                      <a:invGamma/>
                      <a:alpha val="0"/>
                    </a:srgbClr>
                  </a:gs>
                  <a:gs pos="100000">
                    <a:srgbClr val="FFFFFF">
                      <a:alpha val="10001"/>
                    </a:srgbClr>
                  </a:gs>
                </a:gsLst>
                <a:lin ang="5400000" scaled="1"/>
              </a:gradFill>
              <a:ln w="9525">
                <a:noFill/>
                <a:round/>
                <a:headEnd/>
                <a:tailEnd/>
              </a:ln>
            </p:spPr>
            <p:txBody>
              <a:bodyPr/>
              <a:lstStyle/>
              <a:p>
                <a:pPr algn="ctr" fontAlgn="base">
                  <a:lnSpc>
                    <a:spcPct val="90000"/>
                  </a:lnSpc>
                  <a:spcBef>
                    <a:spcPct val="0"/>
                  </a:spcBef>
                  <a:spcAft>
                    <a:spcPct val="0"/>
                  </a:spcAft>
                  <a:defRPr/>
                </a:pPr>
                <a:endParaRPr lang="en-US" sz="2400" dirty="0">
                  <a:solidFill>
                    <a:prstClr val="black"/>
                  </a:solidFill>
                  <a:cs typeface="Arial" charset="0"/>
                </a:endParaRPr>
              </a:p>
            </p:txBody>
          </p:sp>
        </p:grpSp>
        <p:pic>
          <p:nvPicPr>
            <p:cNvPr id="41000" name="Picture 46" descr="Jammer.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25102" y="4129920"/>
              <a:ext cx="207939" cy="51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Rounded Rectangle 142"/>
            <p:cNvSpPr/>
            <p:nvPr/>
          </p:nvSpPr>
          <p:spPr bwMode="auto">
            <a:xfrm>
              <a:off x="7712391" y="4826461"/>
              <a:ext cx="250655" cy="172979"/>
            </a:xfrm>
            <a:prstGeom prst="roundRect">
              <a:avLst/>
            </a:prstGeom>
            <a:solidFill>
              <a:schemeClr val="bg1"/>
            </a:solidFill>
            <a:ln w="34925" cap="flat" cmpd="sng" algn="ctr">
              <a:solidFill>
                <a:schemeClr val="tx1">
                  <a:lumMod val="50000"/>
                  <a:lumOff val="50000"/>
                </a:schemeClr>
              </a:solidFill>
              <a:prstDash val="solid"/>
              <a:round/>
              <a:headEnd type="none" w="med" len="med"/>
              <a:tailEnd type="none" w="med" len="med"/>
            </a:ln>
            <a:effectLst/>
          </p:spPr>
          <p:txBody>
            <a:bodyPr wrap="none" lIns="82124" tIns="41061" rIns="82124" bIns="41061" anchor="ctr"/>
            <a:lstStyle/>
            <a:p>
              <a:pPr algn="ctr" defTabSz="814388" fontAlgn="base">
                <a:lnSpc>
                  <a:spcPct val="90000"/>
                </a:lnSpc>
                <a:spcBef>
                  <a:spcPct val="0"/>
                </a:spcBef>
                <a:spcAft>
                  <a:spcPct val="0"/>
                </a:spcAft>
                <a:defRPr/>
              </a:pPr>
              <a:r>
                <a:rPr lang="en-US" sz="900" b="1" dirty="0">
                  <a:solidFill>
                    <a:prstClr val="black"/>
                  </a:solidFill>
                  <a:cs typeface="ＭＳ Ｐゴシック" charset="-128"/>
                </a:rPr>
                <a:t>100</a:t>
              </a:r>
            </a:p>
          </p:txBody>
        </p:sp>
      </p:grpSp>
      <p:grpSp>
        <p:nvGrpSpPr>
          <p:cNvPr id="6" name="Group 151"/>
          <p:cNvGrpSpPr>
            <a:grpSpLocks/>
          </p:cNvGrpSpPr>
          <p:nvPr/>
        </p:nvGrpSpPr>
        <p:grpSpPr bwMode="auto">
          <a:xfrm>
            <a:off x="5411788" y="2560639"/>
            <a:ext cx="506413" cy="592137"/>
            <a:chOff x="6423846" y="4113607"/>
            <a:chExt cx="505158" cy="592073"/>
          </a:xfrm>
        </p:grpSpPr>
        <p:grpSp>
          <p:nvGrpSpPr>
            <p:cNvPr id="7" name="Group 115"/>
            <p:cNvGrpSpPr/>
            <p:nvPr/>
          </p:nvGrpSpPr>
          <p:grpSpPr>
            <a:xfrm>
              <a:off x="6423846" y="4113607"/>
              <a:ext cx="505158" cy="505158"/>
              <a:chOff x="7023100" y="1698625"/>
              <a:chExt cx="1333500" cy="1333500"/>
            </a:xfrm>
            <a:effectLst>
              <a:outerShdw blurRad="50800" dist="38100" dir="2700000">
                <a:srgbClr val="000000">
                  <a:alpha val="43000"/>
                </a:srgbClr>
              </a:outerShdw>
            </a:effectLst>
          </p:grpSpPr>
          <p:sp>
            <p:nvSpPr>
              <p:cNvPr id="117" name="Oval 19"/>
              <p:cNvSpPr>
                <a:spLocks noChangeArrowheads="1"/>
              </p:cNvSpPr>
              <p:nvPr/>
            </p:nvSpPr>
            <p:spPr bwMode="ltGray">
              <a:xfrm>
                <a:off x="7023100" y="1698625"/>
                <a:ext cx="1333500" cy="1333500"/>
              </a:xfrm>
              <a:prstGeom prst="ellipse">
                <a:avLst/>
              </a:prstGeom>
              <a:gradFill flip="none" rotWithShape="1">
                <a:gsLst>
                  <a:gs pos="0">
                    <a:srgbClr val="EE6804">
                      <a:alpha val="56000"/>
                    </a:srgbClr>
                  </a:gs>
                  <a:gs pos="100000">
                    <a:srgbClr val="EE6804">
                      <a:gamma/>
                      <a:shade val="46275"/>
                      <a:invGamma/>
                      <a:alpha val="56000"/>
                    </a:srgbClr>
                  </a:gs>
                </a:gsLst>
                <a:lin ang="5400000" scaled="1"/>
                <a:tileRect/>
              </a:gradFill>
              <a:ln w="28575" algn="ctr">
                <a:noFill/>
                <a:round/>
                <a:headEnd/>
                <a:tailEnd/>
              </a:ln>
              <a:effectLst/>
            </p:spPr>
            <p:txBody>
              <a:bodyPr wrap="none" anchor="ctr"/>
              <a:lstStyle/>
              <a:p>
                <a:pPr algn="ctr" fontAlgn="base">
                  <a:lnSpc>
                    <a:spcPct val="90000"/>
                  </a:lnSpc>
                  <a:spcBef>
                    <a:spcPct val="0"/>
                  </a:spcBef>
                  <a:spcAft>
                    <a:spcPct val="0"/>
                  </a:spcAft>
                  <a:defRPr/>
                </a:pPr>
                <a:endParaRPr lang="en-US" sz="2400" dirty="0">
                  <a:solidFill>
                    <a:prstClr val="black"/>
                  </a:solidFill>
                  <a:cs typeface="Arial" charset="0"/>
                </a:endParaRPr>
              </a:p>
            </p:txBody>
          </p:sp>
          <p:sp>
            <p:nvSpPr>
              <p:cNvPr id="118" name="AutoShape 20"/>
              <p:cNvSpPr>
                <a:spLocks noChangeArrowheads="1"/>
              </p:cNvSpPr>
              <p:nvPr/>
            </p:nvSpPr>
            <p:spPr bwMode="ltGray">
              <a:xfrm rot="5400000">
                <a:off x="7408863" y="1470025"/>
                <a:ext cx="563563" cy="1128713"/>
              </a:xfrm>
              <a:prstGeom prst="moon">
                <a:avLst>
                  <a:gd name="adj" fmla="val 50000"/>
                </a:avLst>
              </a:prstGeom>
              <a:gradFill rotWithShape="1">
                <a:gsLst>
                  <a:gs pos="0">
                    <a:srgbClr val="FFFFFF">
                      <a:gamma/>
                      <a:tint val="15686"/>
                      <a:invGamma/>
                      <a:alpha val="30000"/>
                    </a:srgbClr>
                  </a:gs>
                  <a:gs pos="100000">
                    <a:srgbClr val="FFFFFF">
                      <a:alpha val="0"/>
                    </a:srgbClr>
                  </a:gs>
                </a:gsLst>
                <a:lin ang="0" scaled="1"/>
              </a:gradFill>
              <a:ln w="25400" algn="ctr">
                <a:noFill/>
                <a:miter lim="800000"/>
                <a:headEnd/>
                <a:tailEnd/>
              </a:ln>
              <a:effectLst/>
            </p:spPr>
            <p:txBody>
              <a:bodyPr wrap="none" anchor="ctr"/>
              <a:lstStyle/>
              <a:p>
                <a:pPr algn="ctr" fontAlgn="base">
                  <a:lnSpc>
                    <a:spcPct val="90000"/>
                  </a:lnSpc>
                  <a:spcBef>
                    <a:spcPct val="0"/>
                  </a:spcBef>
                  <a:spcAft>
                    <a:spcPct val="0"/>
                  </a:spcAft>
                  <a:defRPr/>
                </a:pPr>
                <a:endParaRPr lang="en-US" sz="2400" dirty="0">
                  <a:solidFill>
                    <a:prstClr val="black"/>
                  </a:solidFill>
                  <a:cs typeface="Arial" charset="0"/>
                </a:endParaRPr>
              </a:p>
            </p:txBody>
          </p:sp>
          <p:sp>
            <p:nvSpPr>
              <p:cNvPr id="119" name="Freeform 22"/>
              <p:cNvSpPr>
                <a:spLocks/>
              </p:cNvSpPr>
              <p:nvPr/>
            </p:nvSpPr>
            <p:spPr bwMode="ltGray">
              <a:xfrm>
                <a:off x="7200900" y="2757488"/>
                <a:ext cx="996950" cy="236538"/>
              </a:xfrm>
              <a:custGeom>
                <a:avLst/>
                <a:gdLst/>
                <a:ahLst/>
                <a:cxnLst>
                  <a:cxn ang="0">
                    <a:pos x="316" y="0"/>
                  </a:cxn>
                  <a:cxn ang="0">
                    <a:pos x="158" y="48"/>
                  </a:cxn>
                  <a:cxn ang="0">
                    <a:pos x="0" y="0"/>
                  </a:cxn>
                  <a:cxn ang="0">
                    <a:pos x="25" y="32"/>
                  </a:cxn>
                  <a:cxn ang="0">
                    <a:pos x="158" y="87"/>
                  </a:cxn>
                  <a:cxn ang="0">
                    <a:pos x="291" y="32"/>
                  </a:cxn>
                  <a:cxn ang="0">
                    <a:pos x="316" y="0"/>
                  </a:cxn>
                </a:cxnLst>
                <a:rect l="0" t="0" r="r" b="b"/>
                <a:pathLst>
                  <a:path w="316" h="87">
                    <a:moveTo>
                      <a:pt x="316" y="0"/>
                    </a:moveTo>
                    <a:cubicBezTo>
                      <a:pt x="282" y="34"/>
                      <a:pt x="210" y="48"/>
                      <a:pt x="158" y="48"/>
                    </a:cubicBezTo>
                    <a:cubicBezTo>
                      <a:pt x="106" y="48"/>
                      <a:pt x="34" y="34"/>
                      <a:pt x="0" y="0"/>
                    </a:cubicBezTo>
                    <a:cubicBezTo>
                      <a:pt x="7" y="12"/>
                      <a:pt x="15" y="22"/>
                      <a:pt x="25" y="32"/>
                    </a:cubicBezTo>
                    <a:cubicBezTo>
                      <a:pt x="59" y="66"/>
                      <a:pt x="106" y="87"/>
                      <a:pt x="158" y="87"/>
                    </a:cubicBezTo>
                    <a:cubicBezTo>
                      <a:pt x="210" y="87"/>
                      <a:pt x="257" y="66"/>
                      <a:pt x="291" y="32"/>
                    </a:cubicBezTo>
                    <a:cubicBezTo>
                      <a:pt x="300" y="22"/>
                      <a:pt x="309" y="12"/>
                      <a:pt x="316" y="0"/>
                    </a:cubicBezTo>
                    <a:close/>
                  </a:path>
                </a:pathLst>
              </a:custGeom>
              <a:gradFill rotWithShape="1">
                <a:gsLst>
                  <a:gs pos="0">
                    <a:srgbClr val="FFFFFF">
                      <a:gamma/>
                      <a:shade val="46275"/>
                      <a:invGamma/>
                      <a:alpha val="0"/>
                    </a:srgbClr>
                  </a:gs>
                  <a:gs pos="100000">
                    <a:srgbClr val="FFFFFF">
                      <a:alpha val="10001"/>
                    </a:srgbClr>
                  </a:gs>
                </a:gsLst>
                <a:lin ang="5400000" scaled="1"/>
              </a:gradFill>
              <a:ln w="9525">
                <a:noFill/>
                <a:round/>
                <a:headEnd/>
                <a:tailEnd/>
              </a:ln>
            </p:spPr>
            <p:txBody>
              <a:bodyPr/>
              <a:lstStyle/>
              <a:p>
                <a:pPr algn="ctr" fontAlgn="base">
                  <a:lnSpc>
                    <a:spcPct val="90000"/>
                  </a:lnSpc>
                  <a:spcBef>
                    <a:spcPct val="0"/>
                  </a:spcBef>
                  <a:spcAft>
                    <a:spcPct val="0"/>
                  </a:spcAft>
                  <a:defRPr/>
                </a:pPr>
                <a:endParaRPr lang="en-US" sz="2400" dirty="0">
                  <a:solidFill>
                    <a:prstClr val="black"/>
                  </a:solidFill>
                  <a:cs typeface="Arial" charset="0"/>
                </a:endParaRPr>
              </a:p>
            </p:txBody>
          </p:sp>
        </p:grpSp>
        <p:pic>
          <p:nvPicPr>
            <p:cNvPr id="40997" name="Picture 13" descr="images"/>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510187" y="4176609"/>
              <a:ext cx="343493" cy="34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Rounded Rectangle 143"/>
            <p:cNvSpPr/>
            <p:nvPr/>
          </p:nvSpPr>
          <p:spPr bwMode="auto">
            <a:xfrm>
              <a:off x="6564784" y="4532662"/>
              <a:ext cx="248619" cy="173018"/>
            </a:xfrm>
            <a:prstGeom prst="roundRect">
              <a:avLst/>
            </a:prstGeom>
            <a:solidFill>
              <a:schemeClr val="bg1"/>
            </a:solidFill>
            <a:ln w="34925" cap="flat" cmpd="sng" algn="ctr">
              <a:solidFill>
                <a:schemeClr val="tx1">
                  <a:lumMod val="50000"/>
                  <a:lumOff val="50000"/>
                </a:schemeClr>
              </a:solidFill>
              <a:prstDash val="solid"/>
              <a:round/>
              <a:headEnd type="none" w="med" len="med"/>
              <a:tailEnd type="none" w="med" len="med"/>
            </a:ln>
            <a:effectLst/>
          </p:spPr>
          <p:txBody>
            <a:bodyPr wrap="none" lIns="82124" tIns="41061" rIns="82124" bIns="41061" anchor="ctr"/>
            <a:lstStyle/>
            <a:p>
              <a:pPr algn="ctr" defTabSz="814388" fontAlgn="base">
                <a:lnSpc>
                  <a:spcPct val="90000"/>
                </a:lnSpc>
                <a:spcBef>
                  <a:spcPct val="0"/>
                </a:spcBef>
                <a:spcAft>
                  <a:spcPct val="0"/>
                </a:spcAft>
                <a:defRPr/>
              </a:pPr>
              <a:r>
                <a:rPr lang="en-US" sz="900" b="1" dirty="0">
                  <a:solidFill>
                    <a:prstClr val="black"/>
                  </a:solidFill>
                  <a:cs typeface="ＭＳ Ｐゴシック" charset="-128"/>
                </a:rPr>
                <a:t>63</a:t>
              </a:r>
            </a:p>
          </p:txBody>
        </p:sp>
      </p:grpSp>
      <p:grpSp>
        <p:nvGrpSpPr>
          <p:cNvPr id="8" name="Group 154"/>
          <p:cNvGrpSpPr>
            <a:grpSpLocks/>
          </p:cNvGrpSpPr>
          <p:nvPr/>
        </p:nvGrpSpPr>
        <p:grpSpPr bwMode="auto">
          <a:xfrm>
            <a:off x="6205537" y="3490913"/>
            <a:ext cx="438150" cy="544512"/>
            <a:chOff x="6825241" y="4834384"/>
            <a:chExt cx="437005" cy="545216"/>
          </a:xfrm>
        </p:grpSpPr>
        <p:grpSp>
          <p:nvGrpSpPr>
            <p:cNvPr id="9" name="Group 111"/>
            <p:cNvGrpSpPr/>
            <p:nvPr/>
          </p:nvGrpSpPr>
          <p:grpSpPr>
            <a:xfrm>
              <a:off x="6825241" y="4838399"/>
              <a:ext cx="437005" cy="437005"/>
              <a:chOff x="2759075" y="1698625"/>
              <a:chExt cx="1333500" cy="1333500"/>
            </a:xfrm>
            <a:effectLst>
              <a:outerShdw blurRad="50800" dist="38100" dir="2700000">
                <a:srgbClr val="000000">
                  <a:alpha val="43000"/>
                </a:srgbClr>
              </a:outerShdw>
            </a:effectLst>
          </p:grpSpPr>
          <p:sp>
            <p:nvSpPr>
              <p:cNvPr id="113" name="Oval 3"/>
              <p:cNvSpPr>
                <a:spLocks noChangeArrowheads="1"/>
              </p:cNvSpPr>
              <p:nvPr/>
            </p:nvSpPr>
            <p:spPr bwMode="ltGray">
              <a:xfrm>
                <a:off x="2759075" y="1698625"/>
                <a:ext cx="1333500" cy="1333500"/>
              </a:xfrm>
              <a:prstGeom prst="ellipse">
                <a:avLst/>
              </a:prstGeom>
              <a:gradFill flip="none" rotWithShape="1">
                <a:gsLst>
                  <a:gs pos="0">
                    <a:srgbClr val="C9A303">
                      <a:alpha val="56000"/>
                    </a:srgbClr>
                  </a:gs>
                  <a:gs pos="100000">
                    <a:srgbClr val="C9A303">
                      <a:gamma/>
                      <a:shade val="46275"/>
                      <a:invGamma/>
                      <a:alpha val="56000"/>
                    </a:srgbClr>
                  </a:gs>
                </a:gsLst>
                <a:lin ang="5400000" scaled="1"/>
                <a:tileRect/>
              </a:gradFill>
              <a:ln w="28575" algn="ctr">
                <a:noFill/>
                <a:round/>
                <a:headEnd/>
                <a:tailEnd/>
              </a:ln>
              <a:effectLst/>
            </p:spPr>
            <p:txBody>
              <a:bodyPr wrap="none" anchor="ctr"/>
              <a:lstStyle/>
              <a:p>
                <a:pPr algn="ctr" fontAlgn="base">
                  <a:lnSpc>
                    <a:spcPct val="90000"/>
                  </a:lnSpc>
                  <a:spcBef>
                    <a:spcPct val="0"/>
                  </a:spcBef>
                  <a:spcAft>
                    <a:spcPct val="0"/>
                  </a:spcAft>
                  <a:defRPr/>
                </a:pPr>
                <a:endParaRPr lang="en-US" sz="2400" dirty="0">
                  <a:solidFill>
                    <a:prstClr val="black"/>
                  </a:solidFill>
                  <a:cs typeface="Arial" charset="0"/>
                </a:endParaRPr>
              </a:p>
            </p:txBody>
          </p:sp>
          <p:sp>
            <p:nvSpPr>
              <p:cNvPr id="114" name="Freeform 4"/>
              <p:cNvSpPr>
                <a:spLocks/>
              </p:cNvSpPr>
              <p:nvPr/>
            </p:nvSpPr>
            <p:spPr bwMode="ltGray">
              <a:xfrm>
                <a:off x="2928938" y="2757488"/>
                <a:ext cx="996950" cy="236538"/>
              </a:xfrm>
              <a:custGeom>
                <a:avLst/>
                <a:gdLst/>
                <a:ahLst/>
                <a:cxnLst>
                  <a:cxn ang="0">
                    <a:pos x="316" y="0"/>
                  </a:cxn>
                  <a:cxn ang="0">
                    <a:pos x="158" y="48"/>
                  </a:cxn>
                  <a:cxn ang="0">
                    <a:pos x="0" y="0"/>
                  </a:cxn>
                  <a:cxn ang="0">
                    <a:pos x="25" y="32"/>
                  </a:cxn>
                  <a:cxn ang="0">
                    <a:pos x="158" y="87"/>
                  </a:cxn>
                  <a:cxn ang="0">
                    <a:pos x="291" y="32"/>
                  </a:cxn>
                  <a:cxn ang="0">
                    <a:pos x="316" y="0"/>
                  </a:cxn>
                </a:cxnLst>
                <a:rect l="0" t="0" r="r" b="b"/>
                <a:pathLst>
                  <a:path w="316" h="87">
                    <a:moveTo>
                      <a:pt x="316" y="0"/>
                    </a:moveTo>
                    <a:cubicBezTo>
                      <a:pt x="282" y="34"/>
                      <a:pt x="210" y="48"/>
                      <a:pt x="158" y="48"/>
                    </a:cubicBezTo>
                    <a:cubicBezTo>
                      <a:pt x="106" y="48"/>
                      <a:pt x="34" y="34"/>
                      <a:pt x="0" y="0"/>
                    </a:cubicBezTo>
                    <a:cubicBezTo>
                      <a:pt x="7" y="12"/>
                      <a:pt x="15" y="22"/>
                      <a:pt x="25" y="32"/>
                    </a:cubicBezTo>
                    <a:cubicBezTo>
                      <a:pt x="59" y="66"/>
                      <a:pt x="106" y="87"/>
                      <a:pt x="158" y="87"/>
                    </a:cubicBezTo>
                    <a:cubicBezTo>
                      <a:pt x="210" y="87"/>
                      <a:pt x="257" y="66"/>
                      <a:pt x="291" y="32"/>
                    </a:cubicBezTo>
                    <a:cubicBezTo>
                      <a:pt x="300" y="22"/>
                      <a:pt x="309" y="12"/>
                      <a:pt x="316" y="0"/>
                    </a:cubicBezTo>
                    <a:close/>
                  </a:path>
                </a:pathLst>
              </a:custGeom>
              <a:gradFill rotWithShape="1">
                <a:gsLst>
                  <a:gs pos="0">
                    <a:srgbClr val="FFFFFF">
                      <a:gamma/>
                      <a:shade val="46275"/>
                      <a:invGamma/>
                      <a:alpha val="0"/>
                    </a:srgbClr>
                  </a:gs>
                  <a:gs pos="100000">
                    <a:srgbClr val="FFFFFF">
                      <a:alpha val="10001"/>
                    </a:srgbClr>
                  </a:gs>
                </a:gsLst>
                <a:lin ang="5400000" scaled="1"/>
              </a:gradFill>
              <a:ln w="9525">
                <a:noFill/>
                <a:round/>
                <a:headEnd/>
                <a:tailEnd/>
              </a:ln>
            </p:spPr>
            <p:txBody>
              <a:bodyPr/>
              <a:lstStyle/>
              <a:p>
                <a:pPr algn="ctr" fontAlgn="base">
                  <a:lnSpc>
                    <a:spcPct val="90000"/>
                  </a:lnSpc>
                  <a:spcBef>
                    <a:spcPct val="0"/>
                  </a:spcBef>
                  <a:spcAft>
                    <a:spcPct val="0"/>
                  </a:spcAft>
                  <a:defRPr/>
                </a:pPr>
                <a:endParaRPr lang="en-US" sz="2400" dirty="0">
                  <a:solidFill>
                    <a:prstClr val="black"/>
                  </a:solidFill>
                  <a:cs typeface="Arial" charset="0"/>
                </a:endParaRPr>
              </a:p>
            </p:txBody>
          </p:sp>
          <p:sp>
            <p:nvSpPr>
              <p:cNvPr id="115" name="AutoShape 5"/>
              <p:cNvSpPr>
                <a:spLocks noChangeArrowheads="1"/>
              </p:cNvSpPr>
              <p:nvPr/>
            </p:nvSpPr>
            <p:spPr bwMode="ltGray">
              <a:xfrm rot="5400000">
                <a:off x="3144838" y="1470025"/>
                <a:ext cx="563563" cy="1128712"/>
              </a:xfrm>
              <a:prstGeom prst="moon">
                <a:avLst>
                  <a:gd name="adj" fmla="val 50000"/>
                </a:avLst>
              </a:prstGeom>
              <a:gradFill rotWithShape="1">
                <a:gsLst>
                  <a:gs pos="0">
                    <a:srgbClr val="FFFFFF">
                      <a:gamma/>
                      <a:tint val="15686"/>
                      <a:invGamma/>
                      <a:alpha val="30000"/>
                    </a:srgbClr>
                  </a:gs>
                  <a:gs pos="100000">
                    <a:srgbClr val="FFFFFF">
                      <a:alpha val="0"/>
                    </a:srgbClr>
                  </a:gs>
                </a:gsLst>
                <a:lin ang="0" scaled="1"/>
              </a:gradFill>
              <a:ln w="25400" algn="ctr">
                <a:noFill/>
                <a:miter lim="800000"/>
                <a:headEnd/>
                <a:tailEnd/>
              </a:ln>
              <a:effectLst/>
            </p:spPr>
            <p:txBody>
              <a:bodyPr wrap="none" anchor="ctr"/>
              <a:lstStyle/>
              <a:p>
                <a:pPr algn="ctr" fontAlgn="base">
                  <a:lnSpc>
                    <a:spcPct val="90000"/>
                  </a:lnSpc>
                  <a:spcBef>
                    <a:spcPct val="0"/>
                  </a:spcBef>
                  <a:spcAft>
                    <a:spcPct val="0"/>
                  </a:spcAft>
                  <a:defRPr/>
                </a:pPr>
                <a:endParaRPr lang="en-US" sz="2400" dirty="0">
                  <a:solidFill>
                    <a:prstClr val="black"/>
                  </a:solidFill>
                  <a:cs typeface="Arial" charset="0"/>
                </a:endParaRPr>
              </a:p>
            </p:txBody>
          </p:sp>
        </p:grpSp>
        <p:pic>
          <p:nvPicPr>
            <p:cNvPr id="40994" name="Picture 57" descr="X-Box.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36690" y="4834384"/>
              <a:ext cx="411985" cy="44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 name="Rounded Rectangle 144"/>
            <p:cNvSpPr/>
            <p:nvPr/>
          </p:nvSpPr>
          <p:spPr bwMode="auto">
            <a:xfrm>
              <a:off x="6926575" y="5206339"/>
              <a:ext cx="250170" cy="173261"/>
            </a:xfrm>
            <a:prstGeom prst="roundRect">
              <a:avLst/>
            </a:prstGeom>
            <a:solidFill>
              <a:schemeClr val="bg1"/>
            </a:solidFill>
            <a:ln w="34925" cap="flat" cmpd="sng" algn="ctr">
              <a:solidFill>
                <a:schemeClr val="tx1">
                  <a:lumMod val="50000"/>
                  <a:lumOff val="50000"/>
                </a:schemeClr>
              </a:solidFill>
              <a:prstDash val="solid"/>
              <a:round/>
              <a:headEnd type="none" w="med" len="med"/>
              <a:tailEnd type="none" w="med" len="med"/>
            </a:ln>
            <a:effectLst/>
          </p:spPr>
          <p:txBody>
            <a:bodyPr wrap="none" lIns="82124" tIns="41061" rIns="82124" bIns="41061" anchor="ctr"/>
            <a:lstStyle/>
            <a:p>
              <a:pPr algn="ctr" defTabSz="814388" fontAlgn="base">
                <a:lnSpc>
                  <a:spcPct val="90000"/>
                </a:lnSpc>
                <a:spcBef>
                  <a:spcPct val="0"/>
                </a:spcBef>
                <a:spcAft>
                  <a:spcPct val="0"/>
                </a:spcAft>
                <a:defRPr/>
              </a:pPr>
              <a:r>
                <a:rPr lang="en-US" sz="900" b="1" dirty="0">
                  <a:solidFill>
                    <a:prstClr val="black"/>
                  </a:solidFill>
                  <a:cs typeface="ＭＳ Ｐゴシック" charset="-128"/>
                </a:rPr>
                <a:t>35</a:t>
              </a:r>
            </a:p>
          </p:txBody>
        </p:sp>
      </p:grpSp>
      <p:grpSp>
        <p:nvGrpSpPr>
          <p:cNvPr id="10" name="Group 149"/>
          <p:cNvGrpSpPr>
            <a:grpSpLocks/>
          </p:cNvGrpSpPr>
          <p:nvPr/>
        </p:nvGrpSpPr>
        <p:grpSpPr bwMode="auto">
          <a:xfrm>
            <a:off x="5838826" y="1801813"/>
            <a:ext cx="504825" cy="577850"/>
            <a:chOff x="8122748" y="4983127"/>
            <a:chExt cx="505158" cy="577913"/>
          </a:xfrm>
        </p:grpSpPr>
        <p:grpSp>
          <p:nvGrpSpPr>
            <p:cNvPr id="11" name="Group 119"/>
            <p:cNvGrpSpPr/>
            <p:nvPr/>
          </p:nvGrpSpPr>
          <p:grpSpPr>
            <a:xfrm>
              <a:off x="8122748" y="4983127"/>
              <a:ext cx="505158" cy="505158"/>
              <a:chOff x="7023100" y="1698625"/>
              <a:chExt cx="1333500" cy="1333500"/>
            </a:xfrm>
            <a:effectLst>
              <a:outerShdw blurRad="50800" dist="38100" dir="2700000">
                <a:srgbClr val="000000">
                  <a:alpha val="43000"/>
                </a:srgbClr>
              </a:outerShdw>
            </a:effectLst>
          </p:grpSpPr>
          <p:sp>
            <p:nvSpPr>
              <p:cNvPr id="121" name="Oval 19"/>
              <p:cNvSpPr>
                <a:spLocks noChangeArrowheads="1"/>
              </p:cNvSpPr>
              <p:nvPr/>
            </p:nvSpPr>
            <p:spPr bwMode="ltGray">
              <a:xfrm>
                <a:off x="7023100" y="1698625"/>
                <a:ext cx="1333500" cy="1333500"/>
              </a:xfrm>
              <a:prstGeom prst="ellipse">
                <a:avLst/>
              </a:prstGeom>
              <a:gradFill flip="none" rotWithShape="1">
                <a:gsLst>
                  <a:gs pos="0">
                    <a:srgbClr val="EE6804">
                      <a:alpha val="56000"/>
                    </a:srgbClr>
                  </a:gs>
                  <a:gs pos="100000">
                    <a:srgbClr val="EE6804">
                      <a:gamma/>
                      <a:shade val="46275"/>
                      <a:invGamma/>
                      <a:alpha val="56000"/>
                    </a:srgbClr>
                  </a:gs>
                </a:gsLst>
                <a:lin ang="5400000" scaled="1"/>
                <a:tileRect/>
              </a:gradFill>
              <a:ln w="28575" algn="ctr">
                <a:noFill/>
                <a:round/>
                <a:headEnd/>
                <a:tailEnd/>
              </a:ln>
              <a:effectLst/>
            </p:spPr>
            <p:txBody>
              <a:bodyPr wrap="none" anchor="ctr"/>
              <a:lstStyle/>
              <a:p>
                <a:pPr algn="ctr" fontAlgn="base">
                  <a:lnSpc>
                    <a:spcPct val="90000"/>
                  </a:lnSpc>
                  <a:spcBef>
                    <a:spcPct val="0"/>
                  </a:spcBef>
                  <a:spcAft>
                    <a:spcPct val="0"/>
                  </a:spcAft>
                  <a:defRPr/>
                </a:pPr>
                <a:endParaRPr lang="en-US" sz="2400" dirty="0">
                  <a:solidFill>
                    <a:prstClr val="black"/>
                  </a:solidFill>
                  <a:cs typeface="Arial" charset="0"/>
                </a:endParaRPr>
              </a:p>
            </p:txBody>
          </p:sp>
          <p:sp>
            <p:nvSpPr>
              <p:cNvPr id="122" name="AutoShape 20"/>
              <p:cNvSpPr>
                <a:spLocks noChangeArrowheads="1"/>
              </p:cNvSpPr>
              <p:nvPr/>
            </p:nvSpPr>
            <p:spPr bwMode="ltGray">
              <a:xfrm rot="5400000">
                <a:off x="7408863" y="1470025"/>
                <a:ext cx="563563" cy="1128713"/>
              </a:xfrm>
              <a:prstGeom prst="moon">
                <a:avLst>
                  <a:gd name="adj" fmla="val 50000"/>
                </a:avLst>
              </a:prstGeom>
              <a:gradFill rotWithShape="1">
                <a:gsLst>
                  <a:gs pos="0">
                    <a:srgbClr val="FFFFFF">
                      <a:gamma/>
                      <a:tint val="15686"/>
                      <a:invGamma/>
                      <a:alpha val="30000"/>
                    </a:srgbClr>
                  </a:gs>
                  <a:gs pos="100000">
                    <a:srgbClr val="FFFFFF">
                      <a:alpha val="0"/>
                    </a:srgbClr>
                  </a:gs>
                </a:gsLst>
                <a:lin ang="0" scaled="1"/>
              </a:gradFill>
              <a:ln w="25400" algn="ctr">
                <a:noFill/>
                <a:miter lim="800000"/>
                <a:headEnd/>
                <a:tailEnd/>
              </a:ln>
              <a:effectLst/>
            </p:spPr>
            <p:txBody>
              <a:bodyPr wrap="none" anchor="ctr"/>
              <a:lstStyle/>
              <a:p>
                <a:pPr algn="ctr" fontAlgn="base">
                  <a:lnSpc>
                    <a:spcPct val="90000"/>
                  </a:lnSpc>
                  <a:spcBef>
                    <a:spcPct val="0"/>
                  </a:spcBef>
                  <a:spcAft>
                    <a:spcPct val="0"/>
                  </a:spcAft>
                  <a:defRPr/>
                </a:pPr>
                <a:endParaRPr lang="en-US" sz="2400" dirty="0">
                  <a:solidFill>
                    <a:prstClr val="black"/>
                  </a:solidFill>
                  <a:cs typeface="Arial" charset="0"/>
                </a:endParaRPr>
              </a:p>
            </p:txBody>
          </p:sp>
          <p:sp>
            <p:nvSpPr>
              <p:cNvPr id="123" name="Freeform 22"/>
              <p:cNvSpPr>
                <a:spLocks/>
              </p:cNvSpPr>
              <p:nvPr/>
            </p:nvSpPr>
            <p:spPr bwMode="ltGray">
              <a:xfrm>
                <a:off x="7200900" y="2757488"/>
                <a:ext cx="996950" cy="236538"/>
              </a:xfrm>
              <a:custGeom>
                <a:avLst/>
                <a:gdLst/>
                <a:ahLst/>
                <a:cxnLst>
                  <a:cxn ang="0">
                    <a:pos x="316" y="0"/>
                  </a:cxn>
                  <a:cxn ang="0">
                    <a:pos x="158" y="48"/>
                  </a:cxn>
                  <a:cxn ang="0">
                    <a:pos x="0" y="0"/>
                  </a:cxn>
                  <a:cxn ang="0">
                    <a:pos x="25" y="32"/>
                  </a:cxn>
                  <a:cxn ang="0">
                    <a:pos x="158" y="87"/>
                  </a:cxn>
                  <a:cxn ang="0">
                    <a:pos x="291" y="32"/>
                  </a:cxn>
                  <a:cxn ang="0">
                    <a:pos x="316" y="0"/>
                  </a:cxn>
                </a:cxnLst>
                <a:rect l="0" t="0" r="r" b="b"/>
                <a:pathLst>
                  <a:path w="316" h="87">
                    <a:moveTo>
                      <a:pt x="316" y="0"/>
                    </a:moveTo>
                    <a:cubicBezTo>
                      <a:pt x="282" y="34"/>
                      <a:pt x="210" y="48"/>
                      <a:pt x="158" y="48"/>
                    </a:cubicBezTo>
                    <a:cubicBezTo>
                      <a:pt x="106" y="48"/>
                      <a:pt x="34" y="34"/>
                      <a:pt x="0" y="0"/>
                    </a:cubicBezTo>
                    <a:cubicBezTo>
                      <a:pt x="7" y="12"/>
                      <a:pt x="15" y="22"/>
                      <a:pt x="25" y="32"/>
                    </a:cubicBezTo>
                    <a:cubicBezTo>
                      <a:pt x="59" y="66"/>
                      <a:pt x="106" y="87"/>
                      <a:pt x="158" y="87"/>
                    </a:cubicBezTo>
                    <a:cubicBezTo>
                      <a:pt x="210" y="87"/>
                      <a:pt x="257" y="66"/>
                      <a:pt x="291" y="32"/>
                    </a:cubicBezTo>
                    <a:cubicBezTo>
                      <a:pt x="300" y="22"/>
                      <a:pt x="309" y="12"/>
                      <a:pt x="316" y="0"/>
                    </a:cubicBezTo>
                    <a:close/>
                  </a:path>
                </a:pathLst>
              </a:custGeom>
              <a:gradFill rotWithShape="1">
                <a:gsLst>
                  <a:gs pos="0">
                    <a:srgbClr val="FFFFFF">
                      <a:gamma/>
                      <a:shade val="46275"/>
                      <a:invGamma/>
                      <a:alpha val="0"/>
                    </a:srgbClr>
                  </a:gs>
                  <a:gs pos="100000">
                    <a:srgbClr val="FFFFFF">
                      <a:alpha val="10001"/>
                    </a:srgbClr>
                  </a:gs>
                </a:gsLst>
                <a:lin ang="5400000" scaled="1"/>
              </a:gradFill>
              <a:ln w="9525">
                <a:noFill/>
                <a:round/>
                <a:headEnd/>
                <a:tailEnd/>
              </a:ln>
            </p:spPr>
            <p:txBody>
              <a:bodyPr/>
              <a:lstStyle/>
              <a:p>
                <a:pPr algn="ctr" fontAlgn="base">
                  <a:lnSpc>
                    <a:spcPct val="90000"/>
                  </a:lnSpc>
                  <a:spcBef>
                    <a:spcPct val="0"/>
                  </a:spcBef>
                  <a:spcAft>
                    <a:spcPct val="0"/>
                  </a:spcAft>
                  <a:defRPr/>
                </a:pPr>
                <a:endParaRPr lang="en-US" sz="2400" dirty="0">
                  <a:solidFill>
                    <a:prstClr val="black"/>
                  </a:solidFill>
                  <a:cs typeface="Arial" charset="0"/>
                </a:endParaRPr>
              </a:p>
            </p:txBody>
          </p:sp>
        </p:grpSp>
        <p:pic>
          <p:nvPicPr>
            <p:cNvPr id="40991" name="Picture 7" descr="Untitled-2.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23225" y="5068309"/>
              <a:ext cx="292300" cy="29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Rounded Rectangle 145"/>
            <p:cNvSpPr/>
            <p:nvPr/>
          </p:nvSpPr>
          <p:spPr bwMode="auto">
            <a:xfrm>
              <a:off x="8256186" y="5387983"/>
              <a:ext cx="250990" cy="173057"/>
            </a:xfrm>
            <a:prstGeom prst="roundRect">
              <a:avLst/>
            </a:prstGeom>
            <a:solidFill>
              <a:schemeClr val="bg1"/>
            </a:solidFill>
            <a:ln w="34925" cap="flat" cmpd="sng" algn="ctr">
              <a:solidFill>
                <a:schemeClr val="tx1">
                  <a:lumMod val="50000"/>
                  <a:lumOff val="50000"/>
                </a:schemeClr>
              </a:solidFill>
              <a:prstDash val="solid"/>
              <a:round/>
              <a:headEnd type="none" w="med" len="med"/>
              <a:tailEnd type="none" w="med" len="med"/>
            </a:ln>
            <a:effectLst/>
          </p:spPr>
          <p:txBody>
            <a:bodyPr wrap="none" lIns="82124" tIns="41061" rIns="82124" bIns="41061" anchor="ctr"/>
            <a:lstStyle/>
            <a:p>
              <a:pPr algn="ctr" defTabSz="814388" fontAlgn="base">
                <a:lnSpc>
                  <a:spcPct val="90000"/>
                </a:lnSpc>
                <a:spcBef>
                  <a:spcPct val="0"/>
                </a:spcBef>
                <a:spcAft>
                  <a:spcPct val="0"/>
                </a:spcAft>
                <a:defRPr/>
              </a:pPr>
              <a:r>
                <a:rPr lang="en-US" sz="900" b="1" dirty="0">
                  <a:solidFill>
                    <a:prstClr val="black"/>
                  </a:solidFill>
                  <a:cs typeface="ＭＳ Ｐゴシック" charset="-128"/>
                </a:rPr>
                <a:t>97</a:t>
              </a:r>
            </a:p>
          </p:txBody>
        </p:sp>
      </p:grpSp>
      <p:grpSp>
        <p:nvGrpSpPr>
          <p:cNvPr id="12" name="Group 153"/>
          <p:cNvGrpSpPr>
            <a:grpSpLocks/>
          </p:cNvGrpSpPr>
          <p:nvPr/>
        </p:nvGrpSpPr>
        <p:grpSpPr bwMode="auto">
          <a:xfrm>
            <a:off x="6176963" y="2636838"/>
            <a:ext cx="620713" cy="736600"/>
            <a:chOff x="4684160" y="4513456"/>
            <a:chExt cx="620589" cy="736544"/>
          </a:xfrm>
        </p:grpSpPr>
        <p:grpSp>
          <p:nvGrpSpPr>
            <p:cNvPr id="13" name="Group 123"/>
            <p:cNvGrpSpPr/>
            <p:nvPr/>
          </p:nvGrpSpPr>
          <p:grpSpPr>
            <a:xfrm>
              <a:off x="4684160" y="4513456"/>
              <a:ext cx="620589" cy="620589"/>
              <a:chOff x="7023100" y="1698625"/>
              <a:chExt cx="1333500" cy="1333500"/>
            </a:xfrm>
            <a:effectLst>
              <a:outerShdw blurRad="50800" dist="38100" dir="2700000">
                <a:srgbClr val="000000">
                  <a:alpha val="43000"/>
                </a:srgbClr>
              </a:outerShdw>
            </a:effectLst>
          </p:grpSpPr>
          <p:sp>
            <p:nvSpPr>
              <p:cNvPr id="125" name="Oval 19"/>
              <p:cNvSpPr>
                <a:spLocks noChangeArrowheads="1"/>
              </p:cNvSpPr>
              <p:nvPr/>
            </p:nvSpPr>
            <p:spPr bwMode="ltGray">
              <a:xfrm>
                <a:off x="7023100" y="1698625"/>
                <a:ext cx="1333500" cy="1333500"/>
              </a:xfrm>
              <a:prstGeom prst="ellipse">
                <a:avLst/>
              </a:prstGeom>
              <a:gradFill flip="none" rotWithShape="1">
                <a:gsLst>
                  <a:gs pos="0">
                    <a:srgbClr val="EE6804">
                      <a:alpha val="56000"/>
                    </a:srgbClr>
                  </a:gs>
                  <a:gs pos="100000">
                    <a:srgbClr val="EE6804">
                      <a:gamma/>
                      <a:shade val="46275"/>
                      <a:invGamma/>
                      <a:alpha val="56000"/>
                    </a:srgbClr>
                  </a:gs>
                </a:gsLst>
                <a:lin ang="5400000" scaled="1"/>
                <a:tileRect/>
              </a:gradFill>
              <a:ln w="28575" algn="ctr">
                <a:noFill/>
                <a:round/>
                <a:headEnd/>
                <a:tailEnd/>
              </a:ln>
              <a:effectLst/>
            </p:spPr>
            <p:txBody>
              <a:bodyPr wrap="none" anchor="ctr"/>
              <a:lstStyle/>
              <a:p>
                <a:pPr algn="ctr" fontAlgn="base">
                  <a:lnSpc>
                    <a:spcPct val="90000"/>
                  </a:lnSpc>
                  <a:spcBef>
                    <a:spcPct val="0"/>
                  </a:spcBef>
                  <a:spcAft>
                    <a:spcPct val="0"/>
                  </a:spcAft>
                  <a:defRPr/>
                </a:pPr>
                <a:endParaRPr lang="en-US" sz="2400" dirty="0">
                  <a:solidFill>
                    <a:prstClr val="black"/>
                  </a:solidFill>
                  <a:cs typeface="Arial" charset="0"/>
                </a:endParaRPr>
              </a:p>
            </p:txBody>
          </p:sp>
          <p:sp>
            <p:nvSpPr>
              <p:cNvPr id="126" name="AutoShape 20"/>
              <p:cNvSpPr>
                <a:spLocks noChangeArrowheads="1"/>
              </p:cNvSpPr>
              <p:nvPr/>
            </p:nvSpPr>
            <p:spPr bwMode="ltGray">
              <a:xfrm rot="5400000">
                <a:off x="7408863" y="1470025"/>
                <a:ext cx="563563" cy="1128713"/>
              </a:xfrm>
              <a:prstGeom prst="moon">
                <a:avLst>
                  <a:gd name="adj" fmla="val 50000"/>
                </a:avLst>
              </a:prstGeom>
              <a:gradFill rotWithShape="1">
                <a:gsLst>
                  <a:gs pos="0">
                    <a:srgbClr val="FFFFFF">
                      <a:gamma/>
                      <a:tint val="15686"/>
                      <a:invGamma/>
                      <a:alpha val="30000"/>
                    </a:srgbClr>
                  </a:gs>
                  <a:gs pos="100000">
                    <a:srgbClr val="FFFFFF">
                      <a:alpha val="0"/>
                    </a:srgbClr>
                  </a:gs>
                </a:gsLst>
                <a:lin ang="0" scaled="1"/>
              </a:gradFill>
              <a:ln w="25400" algn="ctr">
                <a:noFill/>
                <a:miter lim="800000"/>
                <a:headEnd/>
                <a:tailEnd/>
              </a:ln>
              <a:effectLst/>
            </p:spPr>
            <p:txBody>
              <a:bodyPr wrap="none" anchor="ctr"/>
              <a:lstStyle/>
              <a:p>
                <a:pPr algn="ctr" fontAlgn="base">
                  <a:lnSpc>
                    <a:spcPct val="90000"/>
                  </a:lnSpc>
                  <a:spcBef>
                    <a:spcPct val="0"/>
                  </a:spcBef>
                  <a:spcAft>
                    <a:spcPct val="0"/>
                  </a:spcAft>
                  <a:defRPr/>
                </a:pPr>
                <a:endParaRPr lang="en-US" sz="2400" dirty="0">
                  <a:solidFill>
                    <a:prstClr val="black"/>
                  </a:solidFill>
                  <a:cs typeface="Arial" charset="0"/>
                </a:endParaRPr>
              </a:p>
            </p:txBody>
          </p:sp>
          <p:sp>
            <p:nvSpPr>
              <p:cNvPr id="127" name="Freeform 22"/>
              <p:cNvSpPr>
                <a:spLocks/>
              </p:cNvSpPr>
              <p:nvPr/>
            </p:nvSpPr>
            <p:spPr bwMode="ltGray">
              <a:xfrm>
                <a:off x="7200900" y="2757488"/>
                <a:ext cx="996950" cy="236538"/>
              </a:xfrm>
              <a:custGeom>
                <a:avLst/>
                <a:gdLst/>
                <a:ahLst/>
                <a:cxnLst>
                  <a:cxn ang="0">
                    <a:pos x="316" y="0"/>
                  </a:cxn>
                  <a:cxn ang="0">
                    <a:pos x="158" y="48"/>
                  </a:cxn>
                  <a:cxn ang="0">
                    <a:pos x="0" y="0"/>
                  </a:cxn>
                  <a:cxn ang="0">
                    <a:pos x="25" y="32"/>
                  </a:cxn>
                  <a:cxn ang="0">
                    <a:pos x="158" y="87"/>
                  </a:cxn>
                  <a:cxn ang="0">
                    <a:pos x="291" y="32"/>
                  </a:cxn>
                  <a:cxn ang="0">
                    <a:pos x="316" y="0"/>
                  </a:cxn>
                </a:cxnLst>
                <a:rect l="0" t="0" r="r" b="b"/>
                <a:pathLst>
                  <a:path w="316" h="87">
                    <a:moveTo>
                      <a:pt x="316" y="0"/>
                    </a:moveTo>
                    <a:cubicBezTo>
                      <a:pt x="282" y="34"/>
                      <a:pt x="210" y="48"/>
                      <a:pt x="158" y="48"/>
                    </a:cubicBezTo>
                    <a:cubicBezTo>
                      <a:pt x="106" y="48"/>
                      <a:pt x="34" y="34"/>
                      <a:pt x="0" y="0"/>
                    </a:cubicBezTo>
                    <a:cubicBezTo>
                      <a:pt x="7" y="12"/>
                      <a:pt x="15" y="22"/>
                      <a:pt x="25" y="32"/>
                    </a:cubicBezTo>
                    <a:cubicBezTo>
                      <a:pt x="59" y="66"/>
                      <a:pt x="106" y="87"/>
                      <a:pt x="158" y="87"/>
                    </a:cubicBezTo>
                    <a:cubicBezTo>
                      <a:pt x="210" y="87"/>
                      <a:pt x="257" y="66"/>
                      <a:pt x="291" y="32"/>
                    </a:cubicBezTo>
                    <a:cubicBezTo>
                      <a:pt x="300" y="22"/>
                      <a:pt x="309" y="12"/>
                      <a:pt x="316" y="0"/>
                    </a:cubicBezTo>
                    <a:close/>
                  </a:path>
                </a:pathLst>
              </a:custGeom>
              <a:gradFill rotWithShape="1">
                <a:gsLst>
                  <a:gs pos="0">
                    <a:srgbClr val="FFFFFF">
                      <a:gamma/>
                      <a:shade val="46275"/>
                      <a:invGamma/>
                      <a:alpha val="0"/>
                    </a:srgbClr>
                  </a:gs>
                  <a:gs pos="100000">
                    <a:srgbClr val="FFFFFF">
                      <a:alpha val="10001"/>
                    </a:srgbClr>
                  </a:gs>
                </a:gsLst>
                <a:lin ang="5400000" scaled="1"/>
              </a:gradFill>
              <a:ln w="9525">
                <a:noFill/>
                <a:round/>
                <a:headEnd/>
                <a:tailEnd/>
              </a:ln>
            </p:spPr>
            <p:txBody>
              <a:bodyPr/>
              <a:lstStyle/>
              <a:p>
                <a:pPr algn="ctr" fontAlgn="base">
                  <a:lnSpc>
                    <a:spcPct val="90000"/>
                  </a:lnSpc>
                  <a:spcBef>
                    <a:spcPct val="0"/>
                  </a:spcBef>
                  <a:spcAft>
                    <a:spcPct val="0"/>
                  </a:spcAft>
                  <a:defRPr/>
                </a:pPr>
                <a:endParaRPr lang="en-US" sz="2400" dirty="0">
                  <a:solidFill>
                    <a:prstClr val="black"/>
                  </a:solidFill>
                  <a:cs typeface="Arial" charset="0"/>
                </a:endParaRPr>
              </a:p>
            </p:txBody>
          </p:sp>
        </p:grpSp>
        <p:pic>
          <p:nvPicPr>
            <p:cNvPr id="40988" name="Picture 74" descr="Mini-Spy TX.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12949" y="4612383"/>
              <a:ext cx="175875" cy="45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Rounded Rectangle 146"/>
            <p:cNvSpPr/>
            <p:nvPr/>
          </p:nvSpPr>
          <p:spPr bwMode="auto">
            <a:xfrm>
              <a:off x="4860338" y="5076975"/>
              <a:ext cx="250775" cy="173025"/>
            </a:xfrm>
            <a:prstGeom prst="roundRect">
              <a:avLst/>
            </a:prstGeom>
            <a:solidFill>
              <a:schemeClr val="bg1"/>
            </a:solidFill>
            <a:ln w="34925" cap="flat" cmpd="sng" algn="ctr">
              <a:solidFill>
                <a:schemeClr val="tx1">
                  <a:lumMod val="50000"/>
                  <a:lumOff val="50000"/>
                </a:schemeClr>
              </a:solidFill>
              <a:prstDash val="solid"/>
              <a:round/>
              <a:headEnd type="none" w="med" len="med"/>
              <a:tailEnd type="none" w="med" len="med"/>
            </a:ln>
            <a:effectLst/>
          </p:spPr>
          <p:txBody>
            <a:bodyPr wrap="none" lIns="82124" tIns="41061" rIns="82124" bIns="41061" anchor="ctr"/>
            <a:lstStyle/>
            <a:p>
              <a:pPr algn="ctr" defTabSz="814388" fontAlgn="base">
                <a:lnSpc>
                  <a:spcPct val="90000"/>
                </a:lnSpc>
                <a:spcBef>
                  <a:spcPct val="0"/>
                </a:spcBef>
                <a:spcAft>
                  <a:spcPct val="0"/>
                </a:spcAft>
                <a:defRPr/>
              </a:pPr>
              <a:r>
                <a:rPr lang="en-US" sz="900" b="1" dirty="0">
                  <a:solidFill>
                    <a:prstClr val="black"/>
                  </a:solidFill>
                  <a:cs typeface="ＭＳ Ｐゴシック" charset="-128"/>
                </a:rPr>
                <a:t>90</a:t>
              </a:r>
            </a:p>
          </p:txBody>
        </p:sp>
      </p:grpSp>
      <p:grpSp>
        <p:nvGrpSpPr>
          <p:cNvPr id="14" name="Group 152"/>
          <p:cNvGrpSpPr>
            <a:grpSpLocks/>
          </p:cNvGrpSpPr>
          <p:nvPr/>
        </p:nvGrpSpPr>
        <p:grpSpPr bwMode="auto">
          <a:xfrm>
            <a:off x="7126288" y="3100388"/>
            <a:ext cx="436563" cy="552450"/>
            <a:chOff x="5828567" y="4619278"/>
            <a:chExt cx="437005" cy="552961"/>
          </a:xfrm>
        </p:grpSpPr>
        <p:grpSp>
          <p:nvGrpSpPr>
            <p:cNvPr id="15" name="Group 127"/>
            <p:cNvGrpSpPr/>
            <p:nvPr/>
          </p:nvGrpSpPr>
          <p:grpSpPr>
            <a:xfrm>
              <a:off x="5828567" y="4619278"/>
              <a:ext cx="437005" cy="437005"/>
              <a:chOff x="2759075" y="1698625"/>
              <a:chExt cx="1333500" cy="1333500"/>
            </a:xfrm>
            <a:effectLst>
              <a:outerShdw blurRad="50800" dist="38100" dir="2700000">
                <a:srgbClr val="000000">
                  <a:alpha val="43000"/>
                </a:srgbClr>
              </a:outerShdw>
            </a:effectLst>
          </p:grpSpPr>
          <p:sp>
            <p:nvSpPr>
              <p:cNvPr id="129" name="Oval 3"/>
              <p:cNvSpPr>
                <a:spLocks noChangeArrowheads="1"/>
              </p:cNvSpPr>
              <p:nvPr/>
            </p:nvSpPr>
            <p:spPr bwMode="ltGray">
              <a:xfrm>
                <a:off x="2759075" y="1698625"/>
                <a:ext cx="1333500" cy="1333500"/>
              </a:xfrm>
              <a:prstGeom prst="ellipse">
                <a:avLst/>
              </a:prstGeom>
              <a:gradFill flip="none" rotWithShape="1">
                <a:gsLst>
                  <a:gs pos="0">
                    <a:srgbClr val="C9A303">
                      <a:alpha val="56000"/>
                    </a:srgbClr>
                  </a:gs>
                  <a:gs pos="100000">
                    <a:srgbClr val="C9A303">
                      <a:gamma/>
                      <a:shade val="46275"/>
                      <a:invGamma/>
                      <a:alpha val="56000"/>
                    </a:srgbClr>
                  </a:gs>
                </a:gsLst>
                <a:lin ang="5400000" scaled="1"/>
                <a:tileRect/>
              </a:gradFill>
              <a:ln w="28575" algn="ctr">
                <a:noFill/>
                <a:round/>
                <a:headEnd/>
                <a:tailEnd/>
              </a:ln>
              <a:effectLst/>
            </p:spPr>
            <p:txBody>
              <a:bodyPr wrap="none" anchor="ctr"/>
              <a:lstStyle/>
              <a:p>
                <a:pPr algn="ctr" fontAlgn="base">
                  <a:lnSpc>
                    <a:spcPct val="90000"/>
                  </a:lnSpc>
                  <a:spcBef>
                    <a:spcPct val="0"/>
                  </a:spcBef>
                  <a:spcAft>
                    <a:spcPct val="0"/>
                  </a:spcAft>
                  <a:defRPr/>
                </a:pPr>
                <a:endParaRPr lang="en-US" sz="2400" dirty="0">
                  <a:solidFill>
                    <a:prstClr val="black"/>
                  </a:solidFill>
                  <a:cs typeface="Arial" charset="0"/>
                </a:endParaRPr>
              </a:p>
            </p:txBody>
          </p:sp>
          <p:sp>
            <p:nvSpPr>
              <p:cNvPr id="130" name="Freeform 4"/>
              <p:cNvSpPr>
                <a:spLocks/>
              </p:cNvSpPr>
              <p:nvPr/>
            </p:nvSpPr>
            <p:spPr bwMode="ltGray">
              <a:xfrm>
                <a:off x="2928938" y="2757488"/>
                <a:ext cx="996950" cy="236538"/>
              </a:xfrm>
              <a:custGeom>
                <a:avLst/>
                <a:gdLst/>
                <a:ahLst/>
                <a:cxnLst>
                  <a:cxn ang="0">
                    <a:pos x="316" y="0"/>
                  </a:cxn>
                  <a:cxn ang="0">
                    <a:pos x="158" y="48"/>
                  </a:cxn>
                  <a:cxn ang="0">
                    <a:pos x="0" y="0"/>
                  </a:cxn>
                  <a:cxn ang="0">
                    <a:pos x="25" y="32"/>
                  </a:cxn>
                  <a:cxn ang="0">
                    <a:pos x="158" y="87"/>
                  </a:cxn>
                  <a:cxn ang="0">
                    <a:pos x="291" y="32"/>
                  </a:cxn>
                  <a:cxn ang="0">
                    <a:pos x="316" y="0"/>
                  </a:cxn>
                </a:cxnLst>
                <a:rect l="0" t="0" r="r" b="b"/>
                <a:pathLst>
                  <a:path w="316" h="87">
                    <a:moveTo>
                      <a:pt x="316" y="0"/>
                    </a:moveTo>
                    <a:cubicBezTo>
                      <a:pt x="282" y="34"/>
                      <a:pt x="210" y="48"/>
                      <a:pt x="158" y="48"/>
                    </a:cubicBezTo>
                    <a:cubicBezTo>
                      <a:pt x="106" y="48"/>
                      <a:pt x="34" y="34"/>
                      <a:pt x="0" y="0"/>
                    </a:cubicBezTo>
                    <a:cubicBezTo>
                      <a:pt x="7" y="12"/>
                      <a:pt x="15" y="22"/>
                      <a:pt x="25" y="32"/>
                    </a:cubicBezTo>
                    <a:cubicBezTo>
                      <a:pt x="59" y="66"/>
                      <a:pt x="106" y="87"/>
                      <a:pt x="158" y="87"/>
                    </a:cubicBezTo>
                    <a:cubicBezTo>
                      <a:pt x="210" y="87"/>
                      <a:pt x="257" y="66"/>
                      <a:pt x="291" y="32"/>
                    </a:cubicBezTo>
                    <a:cubicBezTo>
                      <a:pt x="300" y="22"/>
                      <a:pt x="309" y="12"/>
                      <a:pt x="316" y="0"/>
                    </a:cubicBezTo>
                    <a:close/>
                  </a:path>
                </a:pathLst>
              </a:custGeom>
              <a:gradFill rotWithShape="1">
                <a:gsLst>
                  <a:gs pos="0">
                    <a:srgbClr val="FFFFFF">
                      <a:gamma/>
                      <a:shade val="46275"/>
                      <a:invGamma/>
                      <a:alpha val="0"/>
                    </a:srgbClr>
                  </a:gs>
                  <a:gs pos="100000">
                    <a:srgbClr val="FFFFFF">
                      <a:alpha val="10001"/>
                    </a:srgbClr>
                  </a:gs>
                </a:gsLst>
                <a:lin ang="5400000" scaled="1"/>
              </a:gradFill>
              <a:ln w="9525">
                <a:noFill/>
                <a:round/>
                <a:headEnd/>
                <a:tailEnd/>
              </a:ln>
            </p:spPr>
            <p:txBody>
              <a:bodyPr/>
              <a:lstStyle/>
              <a:p>
                <a:pPr algn="ctr" fontAlgn="base">
                  <a:lnSpc>
                    <a:spcPct val="90000"/>
                  </a:lnSpc>
                  <a:spcBef>
                    <a:spcPct val="0"/>
                  </a:spcBef>
                  <a:spcAft>
                    <a:spcPct val="0"/>
                  </a:spcAft>
                  <a:defRPr/>
                </a:pPr>
                <a:endParaRPr lang="en-US" sz="2400" dirty="0">
                  <a:solidFill>
                    <a:prstClr val="black"/>
                  </a:solidFill>
                  <a:cs typeface="Arial" charset="0"/>
                </a:endParaRPr>
              </a:p>
            </p:txBody>
          </p:sp>
          <p:sp>
            <p:nvSpPr>
              <p:cNvPr id="131" name="AutoShape 5"/>
              <p:cNvSpPr>
                <a:spLocks noChangeArrowheads="1"/>
              </p:cNvSpPr>
              <p:nvPr/>
            </p:nvSpPr>
            <p:spPr bwMode="ltGray">
              <a:xfrm rot="5400000">
                <a:off x="3144838" y="1470025"/>
                <a:ext cx="563563" cy="1128712"/>
              </a:xfrm>
              <a:prstGeom prst="moon">
                <a:avLst>
                  <a:gd name="adj" fmla="val 50000"/>
                </a:avLst>
              </a:prstGeom>
              <a:gradFill rotWithShape="1">
                <a:gsLst>
                  <a:gs pos="0">
                    <a:srgbClr val="FFFFFF">
                      <a:gamma/>
                      <a:tint val="15686"/>
                      <a:invGamma/>
                      <a:alpha val="30000"/>
                    </a:srgbClr>
                  </a:gs>
                  <a:gs pos="100000">
                    <a:srgbClr val="FFFFFF">
                      <a:alpha val="0"/>
                    </a:srgbClr>
                  </a:gs>
                </a:gsLst>
                <a:lin ang="0" scaled="1"/>
              </a:gradFill>
              <a:ln w="25400" algn="ctr">
                <a:noFill/>
                <a:miter lim="800000"/>
                <a:headEnd/>
                <a:tailEnd/>
              </a:ln>
              <a:effectLst/>
            </p:spPr>
            <p:txBody>
              <a:bodyPr wrap="none" anchor="ctr"/>
              <a:lstStyle/>
              <a:p>
                <a:pPr algn="ctr" fontAlgn="base">
                  <a:lnSpc>
                    <a:spcPct val="90000"/>
                  </a:lnSpc>
                  <a:spcBef>
                    <a:spcPct val="0"/>
                  </a:spcBef>
                  <a:spcAft>
                    <a:spcPct val="0"/>
                  </a:spcAft>
                  <a:defRPr/>
                </a:pPr>
                <a:endParaRPr lang="en-US" sz="2400" dirty="0">
                  <a:solidFill>
                    <a:prstClr val="black"/>
                  </a:solidFill>
                  <a:cs typeface="Arial" charset="0"/>
                </a:endParaRPr>
              </a:p>
            </p:txBody>
          </p:sp>
        </p:grpSp>
        <p:pic>
          <p:nvPicPr>
            <p:cNvPr id="40985" name="Picture 14" descr="images-1"/>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342612">
              <a:off x="5920693" y="4660576"/>
              <a:ext cx="241106" cy="34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Rounded Rectangle 147"/>
            <p:cNvSpPr/>
            <p:nvPr/>
          </p:nvSpPr>
          <p:spPr bwMode="auto">
            <a:xfrm>
              <a:off x="5949339" y="4999041"/>
              <a:ext cx="251079" cy="173198"/>
            </a:xfrm>
            <a:prstGeom prst="roundRect">
              <a:avLst/>
            </a:prstGeom>
            <a:solidFill>
              <a:schemeClr val="bg1"/>
            </a:solidFill>
            <a:ln w="34925" cap="flat" cmpd="sng" algn="ctr">
              <a:solidFill>
                <a:schemeClr val="tx1">
                  <a:lumMod val="50000"/>
                  <a:lumOff val="50000"/>
                </a:schemeClr>
              </a:solidFill>
              <a:prstDash val="solid"/>
              <a:round/>
              <a:headEnd type="none" w="med" len="med"/>
              <a:tailEnd type="none" w="med" len="med"/>
            </a:ln>
            <a:effectLst/>
          </p:spPr>
          <p:txBody>
            <a:bodyPr wrap="none" lIns="82124" tIns="41061" rIns="82124" bIns="41061" anchor="ctr"/>
            <a:lstStyle/>
            <a:p>
              <a:pPr algn="ctr" defTabSz="814388" fontAlgn="base">
                <a:lnSpc>
                  <a:spcPct val="90000"/>
                </a:lnSpc>
                <a:spcBef>
                  <a:spcPct val="0"/>
                </a:spcBef>
                <a:spcAft>
                  <a:spcPct val="0"/>
                </a:spcAft>
                <a:defRPr/>
              </a:pPr>
              <a:r>
                <a:rPr lang="en-US" sz="900" b="1" dirty="0">
                  <a:solidFill>
                    <a:prstClr val="black"/>
                  </a:solidFill>
                  <a:cs typeface="ＭＳ Ｐゴシック" charset="-128"/>
                </a:rPr>
                <a:t>20</a:t>
              </a:r>
            </a:p>
          </p:txBody>
        </p:sp>
      </p:grpSp>
      <p:sp>
        <p:nvSpPr>
          <p:cNvPr id="149" name="TextBox 192"/>
          <p:cNvSpPr txBox="1">
            <a:spLocks noChangeArrowheads="1"/>
          </p:cNvSpPr>
          <p:nvPr/>
        </p:nvSpPr>
        <p:spPr bwMode="auto">
          <a:xfrm>
            <a:off x="7931150" y="2333626"/>
            <a:ext cx="2735262" cy="2616101"/>
          </a:xfrm>
          <a:prstGeom prst="rect">
            <a:avLst/>
          </a:prstGeom>
          <a:noFill/>
          <a:ln w="9525">
            <a:noFill/>
            <a:miter lim="800000"/>
            <a:headEnd/>
            <a:tailEnd/>
          </a:ln>
        </p:spPr>
        <p:txBody>
          <a:bodyPr>
            <a:spAutoFit/>
          </a:bodyPr>
          <a:lstStyle/>
          <a:p>
            <a:pPr marL="285750" indent="-285750" fontAlgn="base">
              <a:lnSpc>
                <a:spcPct val="90000"/>
              </a:lnSpc>
              <a:spcBef>
                <a:spcPct val="0"/>
              </a:spcBef>
              <a:spcAft>
                <a:spcPts val="600"/>
              </a:spcAft>
              <a:buFont typeface="Arial" pitchFamily="34" charset="0"/>
              <a:buChar char="•"/>
              <a:defRPr/>
            </a:pPr>
            <a:r>
              <a:rPr lang="en-US" sz="1600" dirty="0">
                <a:solidFill>
                  <a:prstClr val="black"/>
                </a:solidFill>
                <a:cs typeface="Arial" charset="0"/>
              </a:rPr>
              <a:t>Uniquely identify and track multiple interferers</a:t>
            </a:r>
          </a:p>
          <a:p>
            <a:pPr marL="285750" indent="-285750" fontAlgn="base">
              <a:lnSpc>
                <a:spcPct val="90000"/>
              </a:lnSpc>
              <a:spcBef>
                <a:spcPct val="0"/>
              </a:spcBef>
              <a:spcAft>
                <a:spcPts val="600"/>
              </a:spcAft>
              <a:buFont typeface="Arial" pitchFamily="34" charset="0"/>
              <a:buChar char="•"/>
              <a:defRPr/>
            </a:pPr>
            <a:r>
              <a:rPr lang="en-US" sz="1600" b="1" dirty="0">
                <a:solidFill>
                  <a:prstClr val="black"/>
                </a:solidFill>
                <a:cs typeface="Arial" charset="0"/>
              </a:rPr>
              <a:t>Detects security-risk interferers </a:t>
            </a:r>
            <a:r>
              <a:rPr lang="en-US" sz="1600" dirty="0">
                <a:solidFill>
                  <a:prstClr val="black"/>
                </a:solidFill>
                <a:cs typeface="Arial" charset="0"/>
              </a:rPr>
              <a:t>like RF Jammers and Video Camera.</a:t>
            </a:r>
          </a:p>
          <a:p>
            <a:pPr marL="285750" indent="-285750" fontAlgn="base">
              <a:lnSpc>
                <a:spcPct val="90000"/>
              </a:lnSpc>
              <a:spcBef>
                <a:spcPct val="0"/>
              </a:spcBef>
              <a:spcAft>
                <a:spcPts val="600"/>
              </a:spcAft>
              <a:buFont typeface="Arial" pitchFamily="34" charset="0"/>
              <a:buChar char="•"/>
              <a:defRPr/>
            </a:pPr>
            <a:r>
              <a:rPr lang="en-US" sz="1600" dirty="0">
                <a:solidFill>
                  <a:prstClr val="black"/>
                </a:solidFill>
                <a:cs typeface="Arial" charset="0"/>
              </a:rPr>
              <a:t>Assess unique impact to Wi-Fi performance</a:t>
            </a:r>
          </a:p>
          <a:p>
            <a:pPr marL="285750" indent="-285750" fontAlgn="base">
              <a:lnSpc>
                <a:spcPct val="90000"/>
              </a:lnSpc>
              <a:spcBef>
                <a:spcPct val="0"/>
              </a:spcBef>
              <a:spcAft>
                <a:spcPts val="600"/>
              </a:spcAft>
              <a:buFont typeface="Arial" pitchFamily="34" charset="0"/>
              <a:buChar char="•"/>
              <a:defRPr/>
            </a:pPr>
            <a:r>
              <a:rPr lang="en-US" sz="1600" dirty="0">
                <a:solidFill>
                  <a:prstClr val="black"/>
                </a:solidFill>
                <a:cs typeface="Arial" charset="0"/>
              </a:rPr>
              <a:t>Monitor AirQuality</a:t>
            </a:r>
          </a:p>
          <a:p>
            <a:pPr marL="285750" indent="-285750" fontAlgn="base">
              <a:lnSpc>
                <a:spcPct val="90000"/>
              </a:lnSpc>
              <a:spcBef>
                <a:spcPct val="0"/>
              </a:spcBef>
              <a:spcAft>
                <a:spcPts val="600"/>
              </a:spcAft>
              <a:buFont typeface="Arial" pitchFamily="34" charset="0"/>
              <a:buChar char="•"/>
              <a:defRPr/>
            </a:pPr>
            <a:endParaRPr lang="en-US" sz="1600" dirty="0">
              <a:solidFill>
                <a:prstClr val="black"/>
              </a:solidFill>
              <a:cs typeface="Arial" charset="0"/>
            </a:endParaRPr>
          </a:p>
        </p:txBody>
      </p:sp>
      <p:sp>
        <p:nvSpPr>
          <p:cNvPr id="64" name="Slide Number Placeholder 2"/>
          <p:cNvSpPr txBox="1">
            <a:spLocks/>
          </p:cNvSpPr>
          <p:nvPr/>
        </p:nvSpPr>
        <p:spPr>
          <a:xfrm>
            <a:off x="10107612" y="6556376"/>
            <a:ext cx="331788" cy="2762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1D575263-538E-4A76-B776-5D256C7962A2}" type="slidenum">
              <a:rPr lang="en-US" sz="1000">
                <a:solidFill>
                  <a:srgbClr val="FFFFFF">
                    <a:lumMod val="50000"/>
                  </a:srgbClr>
                </a:solidFill>
              </a:rPr>
              <a:pPr/>
              <a:t>43</a:t>
            </a:fld>
            <a:endParaRPr lang="en-US" sz="1000" dirty="0">
              <a:solidFill>
                <a:srgbClr val="FFFFFF">
                  <a:lumMod val="50000"/>
                </a:srgbClr>
              </a:solidFill>
            </a:endParaRPr>
          </a:p>
        </p:txBody>
      </p:sp>
    </p:spTree>
    <p:extLst>
      <p:ext uri="{BB962C8B-B14F-4D97-AF65-F5344CB8AC3E}">
        <p14:creationId xmlns:p14="http://schemas.microsoft.com/office/powerpoint/2010/main" val="169018225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6170613" y="1393825"/>
            <a:ext cx="4137025" cy="198120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73025" tIns="36511" rIns="73025" bIns="36511" anchor="ctr"/>
          <a:lstStyle/>
          <a:p>
            <a:pPr algn="ctr" fontAlgn="base">
              <a:lnSpc>
                <a:spcPct val="90000"/>
              </a:lnSpc>
              <a:spcBef>
                <a:spcPct val="0"/>
              </a:spcBef>
              <a:spcAft>
                <a:spcPct val="0"/>
              </a:spcAft>
            </a:pPr>
            <a:endParaRPr lang="en-US" baseline="-25000" dirty="0">
              <a:solidFill>
                <a:prstClr val="black"/>
              </a:solidFill>
              <a:cs typeface="Arial" charset="0"/>
            </a:endParaRPr>
          </a:p>
        </p:txBody>
      </p:sp>
      <p:sp>
        <p:nvSpPr>
          <p:cNvPr id="88067" name="Rectangle 3"/>
          <p:cNvSpPr>
            <a:spLocks noChangeArrowheads="1"/>
          </p:cNvSpPr>
          <p:nvPr/>
        </p:nvSpPr>
        <p:spPr bwMode="auto">
          <a:xfrm>
            <a:off x="6170613" y="1393825"/>
            <a:ext cx="4137025" cy="381000"/>
          </a:xfrm>
          <a:prstGeom prst="rect">
            <a:avLst/>
          </a:prstGeom>
          <a:solidFill>
            <a:srgbClr val="015F8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73025" tIns="36511" rIns="73025" bIns="36511" anchor="ctr"/>
          <a:lstStyle/>
          <a:p>
            <a:pPr algn="ctr" fontAlgn="base">
              <a:lnSpc>
                <a:spcPct val="90000"/>
              </a:lnSpc>
              <a:spcBef>
                <a:spcPct val="0"/>
              </a:spcBef>
              <a:spcAft>
                <a:spcPct val="0"/>
              </a:spcAft>
            </a:pPr>
            <a:endParaRPr lang="en-US" baseline="-25000" dirty="0">
              <a:solidFill>
                <a:prstClr val="black"/>
              </a:solidFill>
              <a:cs typeface="Arial" charset="0"/>
            </a:endParaRPr>
          </a:p>
        </p:txBody>
      </p:sp>
      <p:sp>
        <p:nvSpPr>
          <p:cNvPr id="88068" name="Rectangle 4"/>
          <p:cNvSpPr>
            <a:spLocks noChangeArrowheads="1"/>
          </p:cNvSpPr>
          <p:nvPr/>
        </p:nvSpPr>
        <p:spPr bwMode="auto">
          <a:xfrm>
            <a:off x="1954212" y="1393825"/>
            <a:ext cx="4064000" cy="1976438"/>
          </a:xfrm>
          <a:prstGeom prst="rect">
            <a:avLst/>
          </a:prstGeom>
          <a:solidFill>
            <a:srgbClr val="D0343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73025" tIns="36511" rIns="73025" bIns="36511" anchor="ctr"/>
          <a:lstStyle/>
          <a:p>
            <a:pPr algn="ctr" fontAlgn="base">
              <a:lnSpc>
                <a:spcPct val="90000"/>
              </a:lnSpc>
              <a:spcBef>
                <a:spcPct val="0"/>
              </a:spcBef>
              <a:spcAft>
                <a:spcPct val="0"/>
              </a:spcAft>
            </a:pPr>
            <a:endParaRPr lang="en-US" baseline="-25000" dirty="0">
              <a:solidFill>
                <a:prstClr val="black"/>
              </a:solidFill>
              <a:cs typeface="Arial" charset="0"/>
            </a:endParaRPr>
          </a:p>
        </p:txBody>
      </p:sp>
      <p:sp>
        <p:nvSpPr>
          <p:cNvPr id="88069" name="Rectangle 5"/>
          <p:cNvSpPr>
            <a:spLocks noChangeArrowheads="1"/>
          </p:cNvSpPr>
          <p:nvPr/>
        </p:nvSpPr>
        <p:spPr bwMode="auto">
          <a:xfrm>
            <a:off x="1954212" y="1393825"/>
            <a:ext cx="4064000" cy="381000"/>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2124" tIns="41061" rIns="82124" bIns="41061" anchor="ctr"/>
          <a:lstStyle/>
          <a:p>
            <a:pPr algn="ctr" fontAlgn="base">
              <a:lnSpc>
                <a:spcPct val="90000"/>
              </a:lnSpc>
              <a:spcBef>
                <a:spcPct val="0"/>
              </a:spcBef>
              <a:spcAft>
                <a:spcPct val="0"/>
              </a:spcAft>
            </a:pPr>
            <a:endParaRPr lang="en-US" sz="3200" baseline="-25000" dirty="0">
              <a:solidFill>
                <a:prstClr val="black"/>
              </a:solidFill>
              <a:cs typeface="Arial" charset="0"/>
            </a:endParaRPr>
          </a:p>
        </p:txBody>
      </p:sp>
      <p:sp>
        <p:nvSpPr>
          <p:cNvPr id="88070" name="Rectangle 49"/>
          <p:cNvSpPr>
            <a:spLocks noGrp="1" noChangeArrowheads="1"/>
          </p:cNvSpPr>
          <p:nvPr>
            <p:ph type="title"/>
          </p:nvPr>
        </p:nvSpPr>
        <p:spPr/>
        <p:txBody>
          <a:bodyPr/>
          <a:lstStyle/>
          <a:p>
            <a:r>
              <a:rPr lang="en-US" dirty="0" smtClean="0"/>
              <a:t>Management Frame Protection</a:t>
            </a:r>
            <a:br>
              <a:rPr lang="en-US" dirty="0" smtClean="0"/>
            </a:br>
            <a:r>
              <a:rPr lang="en-US" sz="2400" b="0" dirty="0">
                <a:solidFill>
                  <a:schemeClr val="tx1"/>
                </a:solidFill>
              </a:rPr>
              <a:t>Concept</a:t>
            </a:r>
          </a:p>
        </p:txBody>
      </p:sp>
      <p:sp>
        <p:nvSpPr>
          <p:cNvPr id="88071" name="Rectangle 7"/>
          <p:cNvSpPr>
            <a:spLocks noGrp="1" noChangeArrowheads="1"/>
          </p:cNvSpPr>
          <p:nvPr>
            <p:ph type="body" sz="half" idx="4294967295"/>
          </p:nvPr>
        </p:nvSpPr>
        <p:spPr>
          <a:xfrm>
            <a:off x="2000250" y="1828800"/>
            <a:ext cx="4038600" cy="1447800"/>
          </a:xfrm>
        </p:spPr>
        <p:txBody>
          <a:bodyPr/>
          <a:lstStyle/>
          <a:p>
            <a:pPr>
              <a:lnSpc>
                <a:spcPct val="90000"/>
              </a:lnSpc>
              <a:spcBef>
                <a:spcPct val="30000"/>
              </a:spcBef>
              <a:buClr>
                <a:schemeClr val="bg1"/>
              </a:buClr>
            </a:pPr>
            <a:r>
              <a:rPr lang="en-US" sz="1600" dirty="0">
                <a:solidFill>
                  <a:schemeClr val="bg1"/>
                </a:solidFill>
              </a:rPr>
              <a:t>Wireless management frames are not  authenticated, encrypted, or signed</a:t>
            </a:r>
          </a:p>
          <a:p>
            <a:pPr>
              <a:lnSpc>
                <a:spcPct val="90000"/>
              </a:lnSpc>
              <a:spcBef>
                <a:spcPct val="30000"/>
              </a:spcBef>
              <a:buClr>
                <a:schemeClr val="bg1"/>
              </a:buClr>
            </a:pPr>
            <a:r>
              <a:rPr lang="en-US" sz="1600" dirty="0">
                <a:solidFill>
                  <a:schemeClr val="bg1"/>
                </a:solidFill>
              </a:rPr>
              <a:t>A common vector for exploits</a:t>
            </a:r>
          </a:p>
        </p:txBody>
      </p:sp>
      <p:sp>
        <p:nvSpPr>
          <p:cNvPr id="88072" name="Rectangle 8"/>
          <p:cNvSpPr>
            <a:spLocks noGrp="1" noChangeArrowheads="1"/>
          </p:cNvSpPr>
          <p:nvPr>
            <p:ph type="body" sz="half" idx="4294967295"/>
          </p:nvPr>
        </p:nvSpPr>
        <p:spPr>
          <a:xfrm>
            <a:off x="6191251" y="1812926"/>
            <a:ext cx="4117975" cy="1539875"/>
          </a:xfrm>
        </p:spPr>
        <p:txBody>
          <a:bodyPr>
            <a:normAutofit lnSpcReduction="10000"/>
          </a:bodyPr>
          <a:lstStyle/>
          <a:p>
            <a:pPr>
              <a:lnSpc>
                <a:spcPct val="90000"/>
              </a:lnSpc>
              <a:spcBef>
                <a:spcPct val="30000"/>
              </a:spcBef>
              <a:buClr>
                <a:schemeClr val="bg1"/>
              </a:buClr>
            </a:pPr>
            <a:r>
              <a:rPr lang="en-US" sz="1600" dirty="0">
                <a:solidFill>
                  <a:schemeClr val="bg1"/>
                </a:solidFill>
              </a:rPr>
              <a:t>Insert a signature (Message Integrity Code/MIC) into the management frames</a:t>
            </a:r>
          </a:p>
          <a:p>
            <a:pPr>
              <a:lnSpc>
                <a:spcPct val="90000"/>
              </a:lnSpc>
              <a:spcBef>
                <a:spcPct val="30000"/>
              </a:spcBef>
              <a:buClr>
                <a:schemeClr val="bg1"/>
              </a:buClr>
            </a:pPr>
            <a:r>
              <a:rPr lang="en-US" sz="1600" dirty="0">
                <a:solidFill>
                  <a:schemeClr val="bg1"/>
                </a:solidFill>
              </a:rPr>
              <a:t>Clients and APs use MIC to validate authenticity of management frame</a:t>
            </a:r>
          </a:p>
          <a:p>
            <a:pPr>
              <a:lnSpc>
                <a:spcPct val="90000"/>
              </a:lnSpc>
              <a:spcBef>
                <a:spcPct val="30000"/>
              </a:spcBef>
              <a:buClr>
                <a:schemeClr val="bg1"/>
              </a:buClr>
            </a:pPr>
            <a:r>
              <a:rPr lang="en-US" sz="1600" dirty="0">
                <a:solidFill>
                  <a:schemeClr val="bg1"/>
                </a:solidFill>
              </a:rPr>
              <a:t>APs can instantly identify rogue/exploited management frames</a:t>
            </a:r>
          </a:p>
        </p:txBody>
      </p:sp>
      <p:pic>
        <p:nvPicPr>
          <p:cNvPr id="88073"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000" t="8000" r="24001" b="12000"/>
          <a:stretch>
            <a:fillRect/>
          </a:stretch>
        </p:blipFill>
        <p:spPr bwMode="auto">
          <a:xfrm>
            <a:off x="7694612" y="5508625"/>
            <a:ext cx="53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8074" name="Line 10"/>
          <p:cNvSpPr>
            <a:spLocks noChangeShapeType="1"/>
          </p:cNvSpPr>
          <p:nvPr/>
        </p:nvSpPr>
        <p:spPr bwMode="auto">
          <a:xfrm>
            <a:off x="9469437" y="4513263"/>
            <a:ext cx="0" cy="838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88075" name="Line 11"/>
          <p:cNvSpPr>
            <a:spLocks noChangeShapeType="1"/>
          </p:cNvSpPr>
          <p:nvPr/>
        </p:nvSpPr>
        <p:spPr bwMode="auto">
          <a:xfrm flipH="1">
            <a:off x="7412037" y="4437063"/>
            <a:ext cx="1676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pic>
        <p:nvPicPr>
          <p:cNvPr id="88076" name="Picture 12" descr="d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0763" y="5116513"/>
            <a:ext cx="1622425" cy="11366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88077" name="Group 14"/>
          <p:cNvGrpSpPr>
            <a:grpSpLocks/>
          </p:cNvGrpSpPr>
          <p:nvPr/>
        </p:nvGrpSpPr>
        <p:grpSpPr bwMode="auto">
          <a:xfrm>
            <a:off x="3275012" y="3505201"/>
            <a:ext cx="3733800" cy="282575"/>
            <a:chOff x="1104" y="2544"/>
            <a:chExt cx="2352" cy="178"/>
          </a:xfrm>
        </p:grpSpPr>
        <p:sp>
          <p:nvSpPr>
            <p:cNvPr id="88111" name="Line 15"/>
            <p:cNvSpPr>
              <a:spLocks noChangeShapeType="1"/>
            </p:cNvSpPr>
            <p:nvPr/>
          </p:nvSpPr>
          <p:spPr bwMode="auto">
            <a:xfrm flipH="1">
              <a:off x="1104" y="2640"/>
              <a:ext cx="2352" cy="0"/>
            </a:xfrm>
            <a:prstGeom prst="line">
              <a:avLst/>
            </a:prstGeom>
            <a:noFill/>
            <a:ln w="57150">
              <a:solidFill>
                <a:srgbClr val="F3BF2D"/>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88112" name="Rectangle 16"/>
            <p:cNvSpPr>
              <a:spLocks noChangeArrowheads="1"/>
            </p:cNvSpPr>
            <p:nvPr/>
          </p:nvSpPr>
          <p:spPr bwMode="auto">
            <a:xfrm>
              <a:off x="1728" y="2544"/>
              <a:ext cx="1392" cy="17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2124" tIns="41061" rIns="82124" bIns="41061" anchor="ctr"/>
            <a:lstStyle/>
            <a:p>
              <a:pPr algn="ctr" defTabSz="814388" fontAlgn="base">
                <a:lnSpc>
                  <a:spcPct val="90000"/>
                </a:lnSpc>
                <a:spcBef>
                  <a:spcPct val="0"/>
                </a:spcBef>
                <a:spcAft>
                  <a:spcPct val="0"/>
                </a:spcAft>
              </a:pPr>
              <a:r>
                <a:rPr lang="en-US" sz="1600" b="1" baseline="-25000" dirty="0">
                  <a:solidFill>
                    <a:prstClr val="black"/>
                  </a:solidFill>
                  <a:latin typeface="Due Date" pitchFamily="34" charset="0"/>
                  <a:cs typeface="Arial" charset="0"/>
                </a:rPr>
                <a:t>Infrastructure</a:t>
              </a:r>
              <a:r>
                <a:rPr lang="en-US" sz="1600" b="1" dirty="0">
                  <a:solidFill>
                    <a:prstClr val="black"/>
                  </a:solidFill>
                  <a:latin typeface="Due Date" pitchFamily="34" charset="0"/>
                  <a:cs typeface="Arial" charset="0"/>
                </a:rPr>
                <a:t> </a:t>
              </a:r>
              <a:r>
                <a:rPr lang="en-US" sz="1600" b="1" baseline="-25000" dirty="0">
                  <a:solidFill>
                    <a:prstClr val="black"/>
                  </a:solidFill>
                  <a:latin typeface="Due Date" pitchFamily="34" charset="0"/>
                  <a:cs typeface="Arial" charset="0"/>
                </a:rPr>
                <a:t>MFP Protected</a:t>
              </a:r>
            </a:p>
          </p:txBody>
        </p:sp>
      </p:grpSp>
      <p:grpSp>
        <p:nvGrpSpPr>
          <p:cNvPr id="88078" name="Group 17"/>
          <p:cNvGrpSpPr>
            <a:grpSpLocks/>
          </p:cNvGrpSpPr>
          <p:nvPr/>
        </p:nvGrpSpPr>
        <p:grpSpPr bwMode="auto">
          <a:xfrm>
            <a:off x="3351212" y="4800601"/>
            <a:ext cx="3733800" cy="282575"/>
            <a:chOff x="1152" y="2846"/>
            <a:chExt cx="2352" cy="178"/>
          </a:xfrm>
        </p:grpSpPr>
        <p:sp>
          <p:nvSpPr>
            <p:cNvPr id="88109" name="Line 18"/>
            <p:cNvSpPr>
              <a:spLocks noChangeShapeType="1"/>
            </p:cNvSpPr>
            <p:nvPr/>
          </p:nvSpPr>
          <p:spPr bwMode="auto">
            <a:xfrm flipH="1">
              <a:off x="1152" y="2942"/>
              <a:ext cx="2352" cy="0"/>
            </a:xfrm>
            <a:prstGeom prst="line">
              <a:avLst/>
            </a:prstGeom>
            <a:noFill/>
            <a:ln w="57150">
              <a:solidFill>
                <a:srgbClr val="F3BF2D"/>
              </a:solidFill>
              <a:round/>
              <a:headEnd type="triangle" w="med" len="me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88110" name="Rectangle 19"/>
            <p:cNvSpPr>
              <a:spLocks noChangeArrowheads="1"/>
            </p:cNvSpPr>
            <p:nvPr/>
          </p:nvSpPr>
          <p:spPr bwMode="auto">
            <a:xfrm>
              <a:off x="1776" y="2846"/>
              <a:ext cx="1186" cy="17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2124" tIns="41061" rIns="82124" bIns="41061" anchor="ctr"/>
            <a:lstStyle/>
            <a:p>
              <a:pPr algn="ctr" defTabSz="814388" fontAlgn="base">
                <a:lnSpc>
                  <a:spcPct val="90000"/>
                </a:lnSpc>
                <a:spcBef>
                  <a:spcPct val="0"/>
                </a:spcBef>
                <a:spcAft>
                  <a:spcPct val="0"/>
                </a:spcAft>
              </a:pPr>
              <a:r>
                <a:rPr lang="en-US" sz="1600" b="1" baseline="-25000" dirty="0">
                  <a:solidFill>
                    <a:prstClr val="black"/>
                  </a:solidFill>
                  <a:latin typeface="Due Date" pitchFamily="34" charset="0"/>
                  <a:cs typeface="Arial" charset="0"/>
                </a:rPr>
                <a:t>Client MFP Protected</a:t>
              </a:r>
            </a:p>
          </p:txBody>
        </p:sp>
      </p:grpSp>
      <p:sp>
        <p:nvSpPr>
          <p:cNvPr id="88079" name="Line 20"/>
          <p:cNvSpPr>
            <a:spLocks noChangeShapeType="1"/>
          </p:cNvSpPr>
          <p:nvPr/>
        </p:nvSpPr>
        <p:spPr bwMode="auto">
          <a:xfrm flipH="1" flipV="1">
            <a:off x="2905125" y="4970463"/>
            <a:ext cx="1600200" cy="990600"/>
          </a:xfrm>
          <a:prstGeom prst="line">
            <a:avLst/>
          </a:prstGeom>
          <a:noFill/>
          <a:ln w="57150">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88080" name="Line 21"/>
          <p:cNvSpPr>
            <a:spLocks noChangeShapeType="1"/>
          </p:cNvSpPr>
          <p:nvPr/>
        </p:nvSpPr>
        <p:spPr bwMode="auto">
          <a:xfrm flipV="1">
            <a:off x="5637212" y="4894264"/>
            <a:ext cx="1828800" cy="1125537"/>
          </a:xfrm>
          <a:prstGeom prst="line">
            <a:avLst/>
          </a:prstGeom>
          <a:noFill/>
          <a:ln w="57150">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88081" name="Freeform 22"/>
          <p:cNvSpPr>
            <a:spLocks/>
          </p:cNvSpPr>
          <p:nvPr/>
        </p:nvSpPr>
        <p:spPr bwMode="auto">
          <a:xfrm>
            <a:off x="7793038" y="4616450"/>
            <a:ext cx="1376363" cy="304800"/>
          </a:xfrm>
          <a:custGeom>
            <a:avLst/>
            <a:gdLst>
              <a:gd name="T0" fmla="*/ 0 w 867"/>
              <a:gd name="T1" fmla="*/ 2147483647 h 327"/>
              <a:gd name="T2" fmla="*/ 2147483647 w 867"/>
              <a:gd name="T3" fmla="*/ 2147483647 h 327"/>
              <a:gd name="T4" fmla="*/ 2147483647 w 867"/>
              <a:gd name="T5" fmla="*/ 2147483647 h 327"/>
              <a:gd name="T6" fmla="*/ 0 60000 65536"/>
              <a:gd name="T7" fmla="*/ 0 60000 65536"/>
              <a:gd name="T8" fmla="*/ 0 60000 65536"/>
              <a:gd name="T9" fmla="*/ 0 w 867"/>
              <a:gd name="T10" fmla="*/ 0 h 327"/>
              <a:gd name="T11" fmla="*/ 867 w 867"/>
              <a:gd name="T12" fmla="*/ 327 h 327"/>
            </a:gdLst>
            <a:ahLst/>
            <a:cxnLst>
              <a:cxn ang="T6">
                <a:pos x="T0" y="T1"/>
              </a:cxn>
              <a:cxn ang="T7">
                <a:pos x="T2" y="T3"/>
              </a:cxn>
              <a:cxn ang="T8">
                <a:pos x="T4" y="T5"/>
              </a:cxn>
            </a:cxnLst>
            <a:rect l="T9" t="T10" r="T11" b="T12"/>
            <a:pathLst>
              <a:path w="867" h="327">
                <a:moveTo>
                  <a:pt x="0" y="31"/>
                </a:moveTo>
                <a:cubicBezTo>
                  <a:pt x="121" y="34"/>
                  <a:pt x="589" y="0"/>
                  <a:pt x="728" y="49"/>
                </a:cubicBezTo>
                <a:cubicBezTo>
                  <a:pt x="867" y="98"/>
                  <a:pt x="812" y="269"/>
                  <a:pt x="834" y="327"/>
                </a:cubicBezTo>
              </a:path>
            </a:pathLst>
          </a:custGeom>
          <a:noFill/>
          <a:ln w="57150" cap="rnd">
            <a:solidFill>
              <a:schemeClr val="tx1"/>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88082" name="Freeform 24"/>
          <p:cNvSpPr>
            <a:spLocks/>
          </p:cNvSpPr>
          <p:nvPr/>
        </p:nvSpPr>
        <p:spPr bwMode="auto">
          <a:xfrm flipH="1">
            <a:off x="2284412" y="4818064"/>
            <a:ext cx="533400" cy="560387"/>
          </a:xfrm>
          <a:custGeom>
            <a:avLst/>
            <a:gdLst>
              <a:gd name="T0" fmla="*/ 0 w 336"/>
              <a:gd name="T1" fmla="*/ 0 h 624"/>
              <a:gd name="T2" fmla="*/ 2147483647 w 336"/>
              <a:gd name="T3" fmla="*/ 2147483647 h 624"/>
              <a:gd name="T4" fmla="*/ 2147483647 w 336"/>
              <a:gd name="T5" fmla="*/ 2147483647 h 624"/>
              <a:gd name="T6" fmla="*/ 0 60000 65536"/>
              <a:gd name="T7" fmla="*/ 0 60000 65536"/>
              <a:gd name="T8" fmla="*/ 0 60000 65536"/>
              <a:gd name="T9" fmla="*/ 0 w 336"/>
              <a:gd name="T10" fmla="*/ 0 h 624"/>
              <a:gd name="T11" fmla="*/ 336 w 336"/>
              <a:gd name="T12" fmla="*/ 624 h 624"/>
            </a:gdLst>
            <a:ahLst/>
            <a:cxnLst>
              <a:cxn ang="T6">
                <a:pos x="T0" y="T1"/>
              </a:cxn>
              <a:cxn ang="T7">
                <a:pos x="T2" y="T3"/>
              </a:cxn>
              <a:cxn ang="T8">
                <a:pos x="T4" y="T5"/>
              </a:cxn>
            </a:cxnLst>
            <a:rect l="T9" t="T10" r="T11" b="T12"/>
            <a:pathLst>
              <a:path w="336" h="624">
                <a:moveTo>
                  <a:pt x="0" y="0"/>
                </a:moveTo>
                <a:cubicBezTo>
                  <a:pt x="120" y="20"/>
                  <a:pt x="240" y="40"/>
                  <a:pt x="288" y="144"/>
                </a:cubicBezTo>
                <a:cubicBezTo>
                  <a:pt x="336" y="248"/>
                  <a:pt x="288" y="544"/>
                  <a:pt x="288" y="624"/>
                </a:cubicBezTo>
              </a:path>
            </a:pathLst>
          </a:custGeom>
          <a:noFill/>
          <a:ln w="57150">
            <a:solidFill>
              <a:schemeClr val="accent2"/>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88083" name="Freeform 25"/>
          <p:cNvSpPr>
            <a:spLocks/>
          </p:cNvSpPr>
          <p:nvPr/>
        </p:nvSpPr>
        <p:spPr bwMode="auto">
          <a:xfrm>
            <a:off x="7542212" y="4818064"/>
            <a:ext cx="533400" cy="636587"/>
          </a:xfrm>
          <a:custGeom>
            <a:avLst/>
            <a:gdLst>
              <a:gd name="T0" fmla="*/ 0 w 336"/>
              <a:gd name="T1" fmla="*/ 0 h 624"/>
              <a:gd name="T2" fmla="*/ 2147483647 w 336"/>
              <a:gd name="T3" fmla="*/ 2147483647 h 624"/>
              <a:gd name="T4" fmla="*/ 2147483647 w 336"/>
              <a:gd name="T5" fmla="*/ 2147483647 h 624"/>
              <a:gd name="T6" fmla="*/ 0 60000 65536"/>
              <a:gd name="T7" fmla="*/ 0 60000 65536"/>
              <a:gd name="T8" fmla="*/ 0 60000 65536"/>
              <a:gd name="T9" fmla="*/ 0 w 336"/>
              <a:gd name="T10" fmla="*/ 0 h 624"/>
              <a:gd name="T11" fmla="*/ 336 w 336"/>
              <a:gd name="T12" fmla="*/ 624 h 624"/>
            </a:gdLst>
            <a:ahLst/>
            <a:cxnLst>
              <a:cxn ang="T6">
                <a:pos x="T0" y="T1"/>
              </a:cxn>
              <a:cxn ang="T7">
                <a:pos x="T2" y="T3"/>
              </a:cxn>
              <a:cxn ang="T8">
                <a:pos x="T4" y="T5"/>
              </a:cxn>
            </a:cxnLst>
            <a:rect l="T9" t="T10" r="T11" b="T12"/>
            <a:pathLst>
              <a:path w="336" h="624">
                <a:moveTo>
                  <a:pt x="0" y="0"/>
                </a:moveTo>
                <a:cubicBezTo>
                  <a:pt x="120" y="20"/>
                  <a:pt x="240" y="40"/>
                  <a:pt x="288" y="144"/>
                </a:cubicBezTo>
                <a:cubicBezTo>
                  <a:pt x="336" y="248"/>
                  <a:pt x="288" y="544"/>
                  <a:pt x="288" y="624"/>
                </a:cubicBezTo>
              </a:path>
            </a:pathLst>
          </a:custGeom>
          <a:noFill/>
          <a:ln w="57150">
            <a:solidFill>
              <a:schemeClr val="accent2"/>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88084" name="Text Box 26"/>
          <p:cNvSpPr txBox="1">
            <a:spLocks noChangeArrowheads="1"/>
          </p:cNvSpPr>
          <p:nvPr/>
        </p:nvSpPr>
        <p:spPr bwMode="auto">
          <a:xfrm rot="1859880">
            <a:off x="2911476" y="5557838"/>
            <a:ext cx="18176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sz="1800" b="1" baseline="-25000" dirty="0">
                <a:solidFill>
                  <a:srgbClr val="EE6804"/>
                </a:solidFill>
                <a:cs typeface="Arial" charset="0"/>
              </a:rPr>
              <a:t>Disassociation</a:t>
            </a:r>
            <a:endParaRPr lang="en-US" sz="1400" b="1" baseline="-25000" dirty="0">
              <a:solidFill>
                <a:srgbClr val="EE6804"/>
              </a:solidFill>
              <a:cs typeface="Arial" charset="0"/>
            </a:endParaRPr>
          </a:p>
        </p:txBody>
      </p:sp>
      <p:graphicFrame>
        <p:nvGraphicFramePr>
          <p:cNvPr id="1333275" name="Group 27"/>
          <p:cNvGraphicFramePr>
            <a:graphicFrameLocks noGrp="1"/>
          </p:cNvGraphicFramePr>
          <p:nvPr/>
        </p:nvGraphicFramePr>
        <p:xfrm>
          <a:off x="3198812" y="3810000"/>
          <a:ext cx="3962400" cy="970188"/>
        </p:xfrm>
        <a:graphic>
          <a:graphicData uri="http://schemas.openxmlformats.org/drawingml/2006/table">
            <a:tbl>
              <a:tblPr/>
              <a:tblGrid>
                <a:gridCol w="1981200"/>
                <a:gridCol w="1981200"/>
              </a:tblGrid>
              <a:tr h="371566">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96" charset="2"/>
                        <a:buNone/>
                        <a:tabLst/>
                      </a:pPr>
                      <a:r>
                        <a:rPr kumimoji="0" lang="en-US" sz="1000" b="1" i="0" u="none" strike="noStrike" cap="none" normalizeH="0" baseline="0" dirty="0" smtClean="0">
                          <a:ln>
                            <a:noFill/>
                          </a:ln>
                          <a:solidFill>
                            <a:schemeClr val="bg1"/>
                          </a:solidFill>
                          <a:effectLst/>
                          <a:latin typeface="Arial" charset="0"/>
                        </a:rPr>
                        <a:t>AP Beacons</a:t>
                      </a:r>
                    </a:p>
                  </a:txBody>
                  <a:tcPr marL="82124" marR="82124" marT="41048" marB="4104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96" charset="2"/>
                        <a:buNone/>
                        <a:tabLst/>
                      </a:pPr>
                      <a:r>
                        <a:rPr kumimoji="0" lang="en-US" sz="1000" b="1" i="0" u="none" strike="noStrike" cap="none" normalizeH="0" baseline="0" dirty="0" smtClean="0">
                          <a:ln>
                            <a:noFill/>
                          </a:ln>
                          <a:solidFill>
                            <a:schemeClr val="bg1"/>
                          </a:solidFill>
                          <a:effectLst/>
                          <a:latin typeface="Arial" charset="0"/>
                        </a:rPr>
                        <a:t>Probe Requests/</a:t>
                      </a:r>
                      <a:br>
                        <a:rPr kumimoji="0" lang="en-US" sz="1000" b="1" i="0" u="none" strike="noStrike" cap="none" normalizeH="0" baseline="0" dirty="0" smtClean="0">
                          <a:ln>
                            <a:noFill/>
                          </a:ln>
                          <a:solidFill>
                            <a:schemeClr val="bg1"/>
                          </a:solidFill>
                          <a:effectLst/>
                          <a:latin typeface="Arial" charset="0"/>
                        </a:rPr>
                      </a:br>
                      <a:r>
                        <a:rPr kumimoji="0" lang="en-US" sz="1000" b="1" i="0" u="none" strike="noStrike" cap="none" normalizeH="0" baseline="0" dirty="0" smtClean="0">
                          <a:ln>
                            <a:noFill/>
                          </a:ln>
                          <a:solidFill>
                            <a:schemeClr val="bg1"/>
                          </a:solidFill>
                          <a:effectLst/>
                          <a:latin typeface="Arial" charset="0"/>
                        </a:rPr>
                        <a:t>Probe Responses</a:t>
                      </a:r>
                    </a:p>
                  </a:txBody>
                  <a:tcPr marL="82124" marR="82124" marT="41048" marB="4104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r>
              <a:tr h="226831">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96" charset="2"/>
                        <a:buNone/>
                        <a:tabLst/>
                      </a:pPr>
                      <a:r>
                        <a:rPr kumimoji="0" lang="en-US" sz="1000" b="1" i="0" u="none" strike="noStrike" cap="none" normalizeH="0" baseline="0" dirty="0" smtClean="0">
                          <a:ln>
                            <a:noFill/>
                          </a:ln>
                          <a:solidFill>
                            <a:schemeClr val="bg1"/>
                          </a:solidFill>
                          <a:effectLst/>
                          <a:latin typeface="Arial" charset="0"/>
                        </a:rPr>
                        <a:t>Associations/Re-associations</a:t>
                      </a:r>
                    </a:p>
                  </a:txBody>
                  <a:tcPr marL="82124" marR="82124" marT="41048" marB="4104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96" charset="2"/>
                        <a:buNone/>
                        <a:tabLst/>
                      </a:pPr>
                      <a:r>
                        <a:rPr kumimoji="0" lang="en-US" sz="1000" b="1" i="0" u="none" strike="noStrike" cap="none" normalizeH="0" baseline="0" dirty="0" smtClean="0">
                          <a:ln>
                            <a:noFill/>
                          </a:ln>
                          <a:solidFill>
                            <a:schemeClr val="bg1"/>
                          </a:solidFill>
                          <a:effectLst/>
                          <a:latin typeface="Arial" charset="0"/>
                        </a:rPr>
                        <a:t>Disassociations</a:t>
                      </a:r>
                    </a:p>
                  </a:txBody>
                  <a:tcPr marL="82124" marR="82124" marT="41048" marB="4104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r>
              <a:tr h="371566">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96" charset="2"/>
                        <a:buNone/>
                        <a:tabLst/>
                      </a:pPr>
                      <a:r>
                        <a:rPr kumimoji="0" lang="en-US" sz="1000" b="1" i="0" u="none" strike="noStrike" cap="none" normalizeH="0" baseline="0" dirty="0" smtClean="0">
                          <a:ln>
                            <a:noFill/>
                          </a:ln>
                          <a:solidFill>
                            <a:schemeClr val="bg1"/>
                          </a:solidFill>
                          <a:effectLst/>
                          <a:latin typeface="Arial" charset="0"/>
                        </a:rPr>
                        <a:t>Authentications/</a:t>
                      </a:r>
                      <a:br>
                        <a:rPr kumimoji="0" lang="en-US" sz="1000" b="1" i="0" u="none" strike="noStrike" cap="none" normalizeH="0" baseline="0" dirty="0" smtClean="0">
                          <a:ln>
                            <a:noFill/>
                          </a:ln>
                          <a:solidFill>
                            <a:schemeClr val="bg1"/>
                          </a:solidFill>
                          <a:effectLst/>
                          <a:latin typeface="Arial" charset="0"/>
                        </a:rPr>
                      </a:br>
                      <a:r>
                        <a:rPr kumimoji="0" lang="en-US" sz="1000" b="1" i="0" u="none" strike="noStrike" cap="none" normalizeH="0" baseline="0" dirty="0" smtClean="0">
                          <a:ln>
                            <a:noFill/>
                          </a:ln>
                          <a:solidFill>
                            <a:schemeClr val="bg1"/>
                          </a:solidFill>
                          <a:effectLst/>
                          <a:latin typeface="Arial" charset="0"/>
                        </a:rPr>
                        <a:t>De-authentications</a:t>
                      </a:r>
                    </a:p>
                  </a:txBody>
                  <a:tcPr marL="82124" marR="82124" marT="41048" marB="4104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96" charset="2"/>
                        <a:buNone/>
                        <a:tabLst/>
                      </a:pPr>
                      <a:r>
                        <a:rPr kumimoji="0" lang="en-US" sz="1000" b="1" i="0" u="none" strike="noStrike" cap="none" normalizeH="0" baseline="0" dirty="0" smtClean="0">
                          <a:ln>
                            <a:noFill/>
                          </a:ln>
                          <a:solidFill>
                            <a:schemeClr val="bg1"/>
                          </a:solidFill>
                          <a:effectLst/>
                          <a:latin typeface="Arial" charset="0"/>
                        </a:rPr>
                        <a:t>Action Management Frames</a:t>
                      </a:r>
                    </a:p>
                  </a:txBody>
                  <a:tcPr marL="82124" marR="82124" marT="41048" marB="4104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tx2"/>
                    </a:solidFill>
                  </a:tcPr>
                </a:tc>
              </a:tr>
            </a:tbl>
          </a:graphicData>
        </a:graphic>
      </p:graphicFrame>
      <p:pic>
        <p:nvPicPr>
          <p:cNvPr id="88099" name="Picture 4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000" t="8000" r="24001" b="12000"/>
          <a:stretch>
            <a:fillRect/>
          </a:stretch>
        </p:blipFill>
        <p:spPr bwMode="auto">
          <a:xfrm>
            <a:off x="2055812" y="5508625"/>
            <a:ext cx="53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8100" name="Text Box 44"/>
          <p:cNvSpPr txBox="1">
            <a:spLocks noChangeArrowheads="1"/>
          </p:cNvSpPr>
          <p:nvPr/>
        </p:nvSpPr>
        <p:spPr bwMode="auto">
          <a:xfrm>
            <a:off x="1979612" y="1371601"/>
            <a:ext cx="40386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lnSpc>
                <a:spcPct val="90000"/>
              </a:lnSpc>
              <a:spcBef>
                <a:spcPct val="0"/>
              </a:spcBef>
              <a:spcAft>
                <a:spcPct val="0"/>
              </a:spcAft>
            </a:pPr>
            <a:r>
              <a:rPr lang="en-US" sz="2800" baseline="-25000" dirty="0">
                <a:solidFill>
                  <a:srgbClr val="FFFFFF"/>
                </a:solidFill>
                <a:cs typeface="Arial" charset="0"/>
              </a:rPr>
              <a:t>Problem</a:t>
            </a:r>
          </a:p>
        </p:txBody>
      </p:sp>
      <p:sp>
        <p:nvSpPr>
          <p:cNvPr id="88101" name="Text Box 45"/>
          <p:cNvSpPr txBox="1">
            <a:spLocks noChangeArrowheads="1"/>
          </p:cNvSpPr>
          <p:nvPr/>
        </p:nvSpPr>
        <p:spPr bwMode="auto">
          <a:xfrm>
            <a:off x="6170612" y="1371601"/>
            <a:ext cx="41148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lnSpc>
                <a:spcPct val="90000"/>
              </a:lnSpc>
              <a:spcBef>
                <a:spcPct val="0"/>
              </a:spcBef>
              <a:spcAft>
                <a:spcPct val="0"/>
              </a:spcAft>
            </a:pPr>
            <a:r>
              <a:rPr lang="en-US" sz="2800" baseline="-25000" dirty="0">
                <a:solidFill>
                  <a:srgbClr val="FFFFFF"/>
                </a:solidFill>
                <a:cs typeface="Arial" charset="0"/>
              </a:rPr>
              <a:t>Solution</a:t>
            </a:r>
          </a:p>
        </p:txBody>
      </p:sp>
      <p:pic>
        <p:nvPicPr>
          <p:cNvPr id="88102" name="Picture 47" descr="WLAN_Controll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6212" y="4191001"/>
            <a:ext cx="914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03" name="Picture 46" descr="Untitled-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012" y="4191000"/>
            <a:ext cx="8382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04" name="Picture 16" descr="laptop-tranparent.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13012" y="4191000"/>
            <a:ext cx="609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05" name="Picture 35" descr="CC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32013" y="4038600"/>
            <a:ext cx="538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106" name="Group 90"/>
          <p:cNvGrpSpPr>
            <a:grpSpLocks/>
          </p:cNvGrpSpPr>
          <p:nvPr/>
        </p:nvGrpSpPr>
        <p:grpSpPr bwMode="auto">
          <a:xfrm>
            <a:off x="4418012" y="5791200"/>
            <a:ext cx="1066800" cy="838200"/>
            <a:chOff x="5105400" y="5867400"/>
            <a:chExt cx="838200" cy="719138"/>
          </a:xfrm>
        </p:grpSpPr>
        <p:pic>
          <p:nvPicPr>
            <p:cNvPr id="88107" name="Picture 22" descr="laptop-tranparent.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5867400"/>
              <a:ext cx="838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08" name="Picture 23"/>
            <p:cNvPicPr>
              <a:picLocks noChangeAspect="1" noChangeArrowheads="1"/>
            </p:cNvPicPr>
            <p:nvPr/>
          </p:nvPicPr>
          <p:blipFill>
            <a:blip r:embed="rId9">
              <a:clrChange>
                <a:clrFrom>
                  <a:srgbClr val="EBDEBE"/>
                </a:clrFrom>
                <a:clrTo>
                  <a:srgbClr val="EBDEBE">
                    <a:alpha val="0"/>
                  </a:srgbClr>
                </a:clrTo>
              </a:clrChange>
              <a:extLst>
                <a:ext uri="{28A0092B-C50C-407E-A947-70E740481C1C}">
                  <a14:useLocalDpi xmlns:a14="http://schemas.microsoft.com/office/drawing/2010/main" val="0"/>
                </a:ext>
              </a:extLst>
            </a:blip>
            <a:srcRect/>
            <a:stretch>
              <a:fillRect/>
            </a:stretch>
          </p:blipFill>
          <p:spPr bwMode="auto">
            <a:xfrm>
              <a:off x="5486400" y="6019800"/>
              <a:ext cx="28624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1903413" y="3690152"/>
            <a:ext cx="915635" cy="369332"/>
          </a:xfrm>
          <a:prstGeom prst="rect">
            <a:avLst/>
          </a:prstGeom>
          <a:noFill/>
        </p:spPr>
        <p:txBody>
          <a:bodyPr wrap="none" rtlCol="0">
            <a:spAutoFit/>
          </a:bodyPr>
          <a:lstStyle/>
          <a:p>
            <a:pPr fontAlgn="base">
              <a:spcBef>
                <a:spcPct val="0"/>
              </a:spcBef>
              <a:spcAft>
                <a:spcPct val="0"/>
              </a:spcAft>
            </a:pPr>
            <a:r>
              <a:rPr lang="en-US" dirty="0">
                <a:solidFill>
                  <a:prstClr val="black"/>
                </a:solidFill>
                <a:cs typeface="Arial" charset="0"/>
              </a:rPr>
              <a:t>CCXv5</a:t>
            </a:r>
          </a:p>
        </p:txBody>
      </p:sp>
    </p:spTree>
    <p:extLst>
      <p:ext uri="{BB962C8B-B14F-4D97-AF65-F5344CB8AC3E}">
        <p14:creationId xmlns:p14="http://schemas.microsoft.com/office/powerpoint/2010/main" val="213151297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3"/>
          <p:cNvGrpSpPr>
            <a:grpSpLocks/>
          </p:cNvGrpSpPr>
          <p:nvPr/>
        </p:nvGrpSpPr>
        <p:grpSpPr bwMode="auto">
          <a:xfrm>
            <a:off x="4883151" y="3513929"/>
            <a:ext cx="2733675" cy="1839912"/>
            <a:chOff x="2151" y="2517"/>
            <a:chExt cx="1722" cy="1159"/>
          </a:xfrm>
        </p:grpSpPr>
        <p:grpSp>
          <p:nvGrpSpPr>
            <p:cNvPr id="54363" name="Group 4"/>
            <p:cNvGrpSpPr>
              <a:grpSpLocks/>
            </p:cNvGrpSpPr>
            <p:nvPr/>
          </p:nvGrpSpPr>
          <p:grpSpPr bwMode="auto">
            <a:xfrm>
              <a:off x="2151" y="2517"/>
              <a:ext cx="1722" cy="1159"/>
              <a:chOff x="479" y="2445"/>
              <a:chExt cx="1238" cy="970"/>
            </a:xfrm>
          </p:grpSpPr>
          <p:sp>
            <p:nvSpPr>
              <p:cNvPr id="54373" name="Rectangle 5"/>
              <p:cNvSpPr>
                <a:spLocks noChangeArrowheads="1"/>
              </p:cNvSpPr>
              <p:nvPr/>
            </p:nvSpPr>
            <p:spPr bwMode="auto">
              <a:xfrm>
                <a:off x="479" y="2445"/>
                <a:ext cx="1238" cy="970"/>
              </a:xfrm>
              <a:prstGeom prst="rect">
                <a:avLst/>
              </a:prstGeom>
              <a:noFill/>
              <a:ln w="38100">
                <a:solidFill>
                  <a:srgbClr val="A0C02A"/>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noAutofit/>
              </a:bodyPr>
              <a:lstStyle/>
              <a:p>
                <a:pPr fontAlgn="base">
                  <a:spcBef>
                    <a:spcPct val="0"/>
                  </a:spcBef>
                  <a:spcAft>
                    <a:spcPct val="0"/>
                  </a:spcAft>
                </a:pPr>
                <a:endParaRPr lang="en-US" dirty="0">
                  <a:solidFill>
                    <a:prstClr val="black"/>
                  </a:solidFill>
                  <a:cs typeface="Arial" charset="0"/>
                </a:endParaRPr>
              </a:p>
            </p:txBody>
          </p:sp>
          <p:sp>
            <p:nvSpPr>
              <p:cNvPr id="54374" name="Rectangle 6"/>
              <p:cNvSpPr>
                <a:spLocks noChangeArrowheads="1"/>
              </p:cNvSpPr>
              <p:nvPr/>
            </p:nvSpPr>
            <p:spPr bwMode="auto">
              <a:xfrm>
                <a:off x="479" y="2478"/>
                <a:ext cx="1238" cy="190"/>
              </a:xfrm>
              <a:prstGeom prst="rect">
                <a:avLst/>
              </a:prstGeom>
              <a:solidFill>
                <a:srgbClr val="697E1C"/>
              </a:solidFill>
              <a:ln w="38100">
                <a:solidFill>
                  <a:srgbClr val="A0C02A"/>
                </a:solidFill>
                <a:miter lim="800000"/>
                <a:headEnd/>
                <a:tailEnd/>
              </a:ln>
            </p:spPr>
            <p:txBody>
              <a:bodyPr lIns="82124" tIns="41061" rIns="82124" bIns="41061" anchor="ctr">
                <a:spAutoFit/>
              </a:bodyPr>
              <a:lstStyle/>
              <a:p>
                <a:pPr fontAlgn="base">
                  <a:spcBef>
                    <a:spcPct val="0"/>
                  </a:spcBef>
                  <a:spcAft>
                    <a:spcPct val="0"/>
                  </a:spcAft>
                </a:pPr>
                <a:endParaRPr lang="en-US" dirty="0">
                  <a:solidFill>
                    <a:prstClr val="black"/>
                  </a:solidFill>
                  <a:cs typeface="Arial" charset="0"/>
                </a:endParaRPr>
              </a:p>
            </p:txBody>
          </p:sp>
        </p:grpSp>
        <p:sp>
          <p:nvSpPr>
            <p:cNvPr id="54364" name="Text Box 7"/>
            <p:cNvSpPr txBox="1">
              <a:spLocks noChangeArrowheads="1"/>
            </p:cNvSpPr>
            <p:nvPr/>
          </p:nvSpPr>
          <p:spPr bwMode="auto">
            <a:xfrm>
              <a:off x="2379" y="2572"/>
              <a:ext cx="1314"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2000" dirty="0">
                  <a:solidFill>
                    <a:srgbClr val="FFFFFF"/>
                  </a:solidFill>
                  <a:cs typeface="Arial" charset="0"/>
                </a:rPr>
                <a:t>Denial of Service</a:t>
              </a:r>
            </a:p>
          </p:txBody>
        </p:sp>
        <p:pic>
          <p:nvPicPr>
            <p:cNvPr id="54365" name="Picture 8" descr="cisco-ph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9" y="2880"/>
              <a:ext cx="273"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366" name="Group 9"/>
            <p:cNvGrpSpPr>
              <a:grpSpLocks/>
            </p:cNvGrpSpPr>
            <p:nvPr/>
          </p:nvGrpSpPr>
          <p:grpSpPr bwMode="auto">
            <a:xfrm>
              <a:off x="2295" y="2948"/>
              <a:ext cx="1077" cy="460"/>
              <a:chOff x="4416" y="2592"/>
              <a:chExt cx="1077" cy="432"/>
            </a:xfrm>
          </p:grpSpPr>
          <p:sp>
            <p:nvSpPr>
              <p:cNvPr id="54368" name="Text Box 10"/>
              <p:cNvSpPr txBox="1">
                <a:spLocks noChangeArrowheads="1"/>
              </p:cNvSpPr>
              <p:nvPr/>
            </p:nvSpPr>
            <p:spPr bwMode="auto">
              <a:xfrm>
                <a:off x="4882" y="2716"/>
                <a:ext cx="61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1200" dirty="0">
                    <a:solidFill>
                      <a:prstClr val="black"/>
                    </a:solidFill>
                    <a:cs typeface="Arial" charset="0"/>
                  </a:rPr>
                  <a:t>DENIAL OF</a:t>
                </a:r>
                <a:br>
                  <a:rPr lang="en-US" sz="1200" dirty="0">
                    <a:solidFill>
                      <a:prstClr val="black"/>
                    </a:solidFill>
                    <a:cs typeface="Arial" charset="0"/>
                  </a:rPr>
                </a:br>
                <a:r>
                  <a:rPr lang="en-US" sz="1200" dirty="0">
                    <a:solidFill>
                      <a:prstClr val="black"/>
                    </a:solidFill>
                    <a:cs typeface="Arial" charset="0"/>
                  </a:rPr>
                  <a:t> SERVICE</a:t>
                </a:r>
              </a:p>
            </p:txBody>
          </p:sp>
          <p:grpSp>
            <p:nvGrpSpPr>
              <p:cNvPr id="54369" name="Group 11"/>
              <p:cNvGrpSpPr>
                <a:grpSpLocks/>
              </p:cNvGrpSpPr>
              <p:nvPr/>
            </p:nvGrpSpPr>
            <p:grpSpPr bwMode="auto">
              <a:xfrm>
                <a:off x="4416" y="2592"/>
                <a:ext cx="480" cy="432"/>
                <a:chOff x="4416" y="2543"/>
                <a:chExt cx="576" cy="481"/>
              </a:xfrm>
            </p:grpSpPr>
            <p:pic>
              <p:nvPicPr>
                <p:cNvPr id="54370" name="Picture 12" descr="1240_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 y="2555"/>
                  <a:ext cx="576"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71" name="AutoShape 13"/>
                <p:cNvSpPr>
                  <a:spLocks noChangeArrowheads="1"/>
                </p:cNvSpPr>
                <p:nvPr/>
              </p:nvSpPr>
              <p:spPr bwMode="auto">
                <a:xfrm rot="4766648">
                  <a:off x="4728" y="2572"/>
                  <a:ext cx="240" cy="192"/>
                </a:xfrm>
                <a:prstGeom prst="lightningBol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pPr fontAlgn="base">
                    <a:spcBef>
                      <a:spcPct val="0"/>
                    </a:spcBef>
                    <a:spcAft>
                      <a:spcPct val="0"/>
                    </a:spcAft>
                  </a:pPr>
                  <a:endParaRPr lang="en-US" dirty="0">
                    <a:solidFill>
                      <a:prstClr val="black"/>
                    </a:solidFill>
                    <a:cs typeface="Arial" charset="0"/>
                  </a:endParaRPr>
                </a:p>
              </p:txBody>
            </p:sp>
            <p:sp>
              <p:nvSpPr>
                <p:cNvPr id="54372" name="AutoShape 14"/>
                <p:cNvSpPr>
                  <a:spLocks noChangeArrowheads="1"/>
                </p:cNvSpPr>
                <p:nvPr/>
              </p:nvSpPr>
              <p:spPr bwMode="auto">
                <a:xfrm rot="4196532">
                  <a:off x="4531" y="2572"/>
                  <a:ext cx="249" cy="191"/>
                </a:xfrm>
                <a:prstGeom prst="lightningBol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pPr fontAlgn="base">
                    <a:spcBef>
                      <a:spcPct val="0"/>
                    </a:spcBef>
                    <a:spcAft>
                      <a:spcPct val="0"/>
                    </a:spcAft>
                  </a:pPr>
                  <a:endParaRPr lang="en-US" dirty="0">
                    <a:solidFill>
                      <a:prstClr val="black"/>
                    </a:solidFill>
                    <a:cs typeface="Arial" charset="0"/>
                  </a:endParaRPr>
                </a:p>
              </p:txBody>
            </p:sp>
          </p:grpSp>
        </p:grpSp>
        <p:sp>
          <p:nvSpPr>
            <p:cNvPr id="54367" name="Rectangle 15"/>
            <p:cNvSpPr>
              <a:spLocks noChangeArrowheads="1"/>
            </p:cNvSpPr>
            <p:nvPr/>
          </p:nvSpPr>
          <p:spPr bwMode="auto">
            <a:xfrm>
              <a:off x="2439" y="3430"/>
              <a:ext cx="112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2000" b="1" dirty="0">
                  <a:solidFill>
                    <a:prstClr val="black"/>
                  </a:solidFill>
                  <a:cs typeface="Arial" charset="0"/>
                </a:rPr>
                <a:t> </a:t>
              </a:r>
              <a:r>
                <a:rPr lang="en-US" sz="1400" b="1" dirty="0">
                  <a:solidFill>
                    <a:prstClr val="black"/>
                  </a:solidFill>
                  <a:cs typeface="Arial" charset="0"/>
                </a:rPr>
                <a:t>Service disruption</a:t>
              </a:r>
            </a:p>
          </p:txBody>
        </p:sp>
      </p:grpSp>
      <p:grpSp>
        <p:nvGrpSpPr>
          <p:cNvPr id="54275" name="Group 16"/>
          <p:cNvGrpSpPr>
            <a:grpSpLocks/>
          </p:cNvGrpSpPr>
          <p:nvPr/>
        </p:nvGrpSpPr>
        <p:grpSpPr bwMode="auto">
          <a:xfrm>
            <a:off x="1684336" y="1545431"/>
            <a:ext cx="2916238" cy="1824038"/>
            <a:chOff x="198" y="2462"/>
            <a:chExt cx="1837" cy="1149"/>
          </a:xfrm>
        </p:grpSpPr>
        <p:grpSp>
          <p:nvGrpSpPr>
            <p:cNvPr id="54349" name="Group 17"/>
            <p:cNvGrpSpPr>
              <a:grpSpLocks/>
            </p:cNvGrpSpPr>
            <p:nvPr/>
          </p:nvGrpSpPr>
          <p:grpSpPr bwMode="auto">
            <a:xfrm>
              <a:off x="239" y="2462"/>
              <a:ext cx="1796" cy="1149"/>
              <a:chOff x="479" y="1437"/>
              <a:chExt cx="1291" cy="963"/>
            </a:xfrm>
          </p:grpSpPr>
          <p:sp>
            <p:nvSpPr>
              <p:cNvPr id="54361" name="Rectangle 18"/>
              <p:cNvSpPr>
                <a:spLocks noChangeArrowheads="1"/>
              </p:cNvSpPr>
              <p:nvPr/>
            </p:nvSpPr>
            <p:spPr bwMode="auto">
              <a:xfrm>
                <a:off x="479" y="1437"/>
                <a:ext cx="1291" cy="963"/>
              </a:xfrm>
              <a:prstGeom prst="rect">
                <a:avLst/>
              </a:prstGeom>
              <a:noFill/>
              <a:ln w="38100">
                <a:solidFill>
                  <a:srgbClr val="F0C566"/>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noAutofit/>
              </a:bodyPr>
              <a:lstStyle/>
              <a:p>
                <a:pPr fontAlgn="base">
                  <a:spcBef>
                    <a:spcPct val="0"/>
                  </a:spcBef>
                  <a:spcAft>
                    <a:spcPct val="0"/>
                  </a:spcAft>
                </a:pPr>
                <a:endParaRPr lang="en-US" dirty="0">
                  <a:solidFill>
                    <a:prstClr val="black"/>
                  </a:solidFill>
                  <a:cs typeface="Arial" charset="0"/>
                </a:endParaRPr>
              </a:p>
            </p:txBody>
          </p:sp>
          <p:sp>
            <p:nvSpPr>
              <p:cNvPr id="54362" name="Rectangle 19"/>
              <p:cNvSpPr>
                <a:spLocks noChangeArrowheads="1"/>
              </p:cNvSpPr>
              <p:nvPr/>
            </p:nvSpPr>
            <p:spPr bwMode="auto">
              <a:xfrm>
                <a:off x="479" y="1469"/>
                <a:ext cx="1291" cy="190"/>
              </a:xfrm>
              <a:prstGeom prst="rect">
                <a:avLst/>
              </a:prstGeom>
              <a:solidFill>
                <a:srgbClr val="D28700"/>
              </a:solidFill>
              <a:ln w="38100">
                <a:solidFill>
                  <a:srgbClr val="F0C566"/>
                </a:solidFill>
                <a:miter lim="800000"/>
                <a:headEnd/>
                <a:tailEnd/>
              </a:ln>
            </p:spPr>
            <p:txBody>
              <a:bodyPr wrap="square" lIns="82124" tIns="41061" rIns="82124" bIns="41061" anchor="ctr">
                <a:spAutoFit/>
              </a:bodyPr>
              <a:lstStyle/>
              <a:p>
                <a:pPr fontAlgn="base">
                  <a:spcBef>
                    <a:spcPct val="0"/>
                  </a:spcBef>
                  <a:spcAft>
                    <a:spcPct val="0"/>
                  </a:spcAft>
                </a:pPr>
                <a:endParaRPr lang="en-US" dirty="0">
                  <a:solidFill>
                    <a:prstClr val="black"/>
                  </a:solidFill>
                  <a:cs typeface="Arial" charset="0"/>
                </a:endParaRPr>
              </a:p>
            </p:txBody>
          </p:sp>
        </p:grpSp>
        <p:sp>
          <p:nvSpPr>
            <p:cNvPr id="54350" name="Text Box 20"/>
            <p:cNvSpPr txBox="1">
              <a:spLocks noChangeArrowheads="1"/>
            </p:cNvSpPr>
            <p:nvPr/>
          </p:nvSpPr>
          <p:spPr bwMode="auto">
            <a:xfrm>
              <a:off x="215" y="2513"/>
              <a:ext cx="1820"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sz="2000" dirty="0">
                  <a:solidFill>
                    <a:srgbClr val="FFFFFF"/>
                  </a:solidFill>
                  <a:cs typeface="Arial" charset="0"/>
                </a:rPr>
                <a:t>Ad-hoc Wireless Bridge</a:t>
              </a:r>
            </a:p>
          </p:txBody>
        </p:sp>
        <p:pic>
          <p:nvPicPr>
            <p:cNvPr id="54351" name="Picture 21" descr="Androgynous Pers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 y="2914"/>
              <a:ext cx="423"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52" name="Rectangle 22"/>
            <p:cNvSpPr>
              <a:spLocks noChangeArrowheads="1"/>
            </p:cNvSpPr>
            <p:nvPr/>
          </p:nvSpPr>
          <p:spPr bwMode="auto">
            <a:xfrm>
              <a:off x="198" y="3408"/>
              <a:ext cx="183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1400" b="1" dirty="0">
                  <a:solidFill>
                    <a:prstClr val="black"/>
                  </a:solidFill>
                  <a:cs typeface="Arial" charset="0"/>
                </a:rPr>
                <a:t>Client-to-client backdoor access</a:t>
              </a:r>
            </a:p>
          </p:txBody>
        </p:sp>
        <p:grpSp>
          <p:nvGrpSpPr>
            <p:cNvPr id="54353" name="Group 23"/>
            <p:cNvGrpSpPr>
              <a:grpSpLocks/>
            </p:cNvGrpSpPr>
            <p:nvPr/>
          </p:nvGrpSpPr>
          <p:grpSpPr bwMode="auto">
            <a:xfrm>
              <a:off x="1271" y="2963"/>
              <a:ext cx="490" cy="409"/>
              <a:chOff x="1584" y="2592"/>
              <a:chExt cx="480" cy="401"/>
            </a:xfrm>
          </p:grpSpPr>
          <p:pic>
            <p:nvPicPr>
              <p:cNvPr id="54359" name="Picture 2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 y="2592"/>
                <a:ext cx="26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60" name="Picture 25" descr="lapto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4" y="2669"/>
                <a:ext cx="349"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354" name="Line 26"/>
            <p:cNvSpPr>
              <a:spLocks noChangeShapeType="1"/>
            </p:cNvSpPr>
            <p:nvPr/>
          </p:nvSpPr>
          <p:spPr bwMode="auto">
            <a:xfrm rot="12915634" flipV="1">
              <a:off x="781" y="3110"/>
              <a:ext cx="588" cy="195"/>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55" name="Line 27"/>
            <p:cNvSpPr>
              <a:spLocks noChangeShapeType="1"/>
            </p:cNvSpPr>
            <p:nvPr/>
          </p:nvSpPr>
          <p:spPr bwMode="auto">
            <a:xfrm>
              <a:off x="243" y="2865"/>
              <a:ext cx="7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56" name="Line 28"/>
            <p:cNvSpPr>
              <a:spLocks noChangeShapeType="1"/>
            </p:cNvSpPr>
            <p:nvPr/>
          </p:nvSpPr>
          <p:spPr bwMode="auto">
            <a:xfrm>
              <a:off x="830" y="2865"/>
              <a:ext cx="0" cy="2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57" name="Line 29"/>
            <p:cNvSpPr>
              <a:spLocks noChangeShapeType="1"/>
            </p:cNvSpPr>
            <p:nvPr/>
          </p:nvSpPr>
          <p:spPr bwMode="auto">
            <a:xfrm flipH="1">
              <a:off x="781" y="3061"/>
              <a:ext cx="4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58" name="Text Box 30"/>
            <p:cNvSpPr txBox="1">
              <a:spLocks noChangeArrowheads="1"/>
            </p:cNvSpPr>
            <p:nvPr/>
          </p:nvSpPr>
          <p:spPr bwMode="auto">
            <a:xfrm>
              <a:off x="1296" y="2769"/>
              <a:ext cx="503"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1200" dirty="0">
                  <a:solidFill>
                    <a:prstClr val="black"/>
                  </a:solidFill>
                  <a:cs typeface="Arial" charset="0"/>
                </a:rPr>
                <a:t>HACKER</a:t>
              </a:r>
            </a:p>
          </p:txBody>
        </p:sp>
      </p:grpSp>
      <p:sp>
        <p:nvSpPr>
          <p:cNvPr id="54276" name="Rectangle 103"/>
          <p:cNvSpPr>
            <a:spLocks noGrp="1" noChangeArrowheads="1"/>
          </p:cNvSpPr>
          <p:nvPr>
            <p:ph type="title"/>
          </p:nvPr>
        </p:nvSpPr>
        <p:spPr/>
        <p:txBody>
          <a:bodyPr/>
          <a:lstStyle/>
          <a:p>
            <a:r>
              <a:rPr lang="en-US" altLang="ja-JP" dirty="0" smtClean="0">
                <a:ea typeface="ＭＳ Ｐゴシック" pitchFamily="34" charset="-128"/>
              </a:rPr>
              <a:t>WLAN Security </a:t>
            </a:r>
            <a:br>
              <a:rPr lang="en-US" altLang="ja-JP" dirty="0" smtClean="0">
                <a:ea typeface="ＭＳ Ｐゴシック" pitchFamily="34" charset="-128"/>
              </a:rPr>
            </a:br>
            <a:r>
              <a:rPr lang="en-US" altLang="ja-JP" sz="2400" b="0" dirty="0">
                <a:solidFill>
                  <a:schemeClr val="tx1"/>
                </a:solidFill>
                <a:ea typeface="ＭＳ Ｐゴシック" pitchFamily="34" charset="-128"/>
              </a:rPr>
              <a:t>Vulnerabilities and Threats</a:t>
            </a:r>
            <a:endParaRPr lang="en-US" sz="2400" b="0" dirty="0">
              <a:solidFill>
                <a:schemeClr val="tx1"/>
              </a:solidFill>
            </a:endParaRPr>
          </a:p>
        </p:txBody>
      </p:sp>
      <p:grpSp>
        <p:nvGrpSpPr>
          <p:cNvPr id="54277" name="Group 32"/>
          <p:cNvGrpSpPr>
            <a:grpSpLocks/>
          </p:cNvGrpSpPr>
          <p:nvPr/>
        </p:nvGrpSpPr>
        <p:grpSpPr bwMode="auto">
          <a:xfrm>
            <a:off x="1754187" y="3515518"/>
            <a:ext cx="2846388" cy="1838325"/>
            <a:chOff x="251" y="1072"/>
            <a:chExt cx="1793" cy="1158"/>
          </a:xfrm>
        </p:grpSpPr>
        <p:grpSp>
          <p:nvGrpSpPr>
            <p:cNvPr id="54327" name="Group 33"/>
            <p:cNvGrpSpPr>
              <a:grpSpLocks/>
            </p:cNvGrpSpPr>
            <p:nvPr/>
          </p:nvGrpSpPr>
          <p:grpSpPr bwMode="auto">
            <a:xfrm>
              <a:off x="251" y="1072"/>
              <a:ext cx="1793" cy="1158"/>
              <a:chOff x="479" y="1436"/>
              <a:chExt cx="1290" cy="970"/>
            </a:xfrm>
          </p:grpSpPr>
          <p:sp>
            <p:nvSpPr>
              <p:cNvPr id="54347" name="Rectangle 34"/>
              <p:cNvSpPr>
                <a:spLocks noChangeArrowheads="1"/>
              </p:cNvSpPr>
              <p:nvPr/>
            </p:nvSpPr>
            <p:spPr bwMode="auto">
              <a:xfrm>
                <a:off x="479" y="1436"/>
                <a:ext cx="1290" cy="970"/>
              </a:xfrm>
              <a:prstGeom prst="rect">
                <a:avLst/>
              </a:prstGeom>
              <a:noFill/>
              <a:ln w="38100">
                <a:solidFill>
                  <a:srgbClr val="3E8DC5"/>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noAutofit/>
              </a:bodyPr>
              <a:lstStyle/>
              <a:p>
                <a:pPr fontAlgn="base">
                  <a:spcBef>
                    <a:spcPct val="0"/>
                  </a:spcBef>
                  <a:spcAft>
                    <a:spcPct val="0"/>
                  </a:spcAft>
                </a:pPr>
                <a:endParaRPr lang="en-US" dirty="0">
                  <a:solidFill>
                    <a:prstClr val="black"/>
                  </a:solidFill>
                  <a:cs typeface="Arial" charset="0"/>
                </a:endParaRPr>
              </a:p>
            </p:txBody>
          </p:sp>
          <p:sp>
            <p:nvSpPr>
              <p:cNvPr id="54348" name="Rectangle 35"/>
              <p:cNvSpPr>
                <a:spLocks noChangeArrowheads="1"/>
              </p:cNvSpPr>
              <p:nvPr/>
            </p:nvSpPr>
            <p:spPr bwMode="auto">
              <a:xfrm>
                <a:off x="479" y="1470"/>
                <a:ext cx="1290" cy="190"/>
              </a:xfrm>
              <a:prstGeom prst="rect">
                <a:avLst/>
              </a:prstGeom>
              <a:solidFill>
                <a:srgbClr val="015F85"/>
              </a:solidFill>
              <a:ln w="38100">
                <a:solidFill>
                  <a:srgbClr val="3E8DC5"/>
                </a:solidFill>
                <a:miter lim="800000"/>
                <a:headEnd/>
                <a:tailEnd/>
              </a:ln>
            </p:spPr>
            <p:txBody>
              <a:bodyPr wrap="square" lIns="82124" tIns="41061" rIns="82124" bIns="41061" anchor="ctr">
                <a:spAutoFit/>
              </a:bodyPr>
              <a:lstStyle/>
              <a:p>
                <a:pPr fontAlgn="base">
                  <a:spcBef>
                    <a:spcPct val="0"/>
                  </a:spcBef>
                  <a:spcAft>
                    <a:spcPct val="0"/>
                  </a:spcAft>
                </a:pPr>
                <a:endParaRPr lang="en-US" dirty="0">
                  <a:solidFill>
                    <a:prstClr val="black"/>
                  </a:solidFill>
                  <a:cs typeface="Arial" charset="0"/>
                </a:endParaRPr>
              </a:p>
            </p:txBody>
          </p:sp>
        </p:grpSp>
        <p:sp>
          <p:nvSpPr>
            <p:cNvPr id="54328" name="Text Box 36"/>
            <p:cNvSpPr txBox="1">
              <a:spLocks noChangeArrowheads="1"/>
            </p:cNvSpPr>
            <p:nvPr/>
          </p:nvSpPr>
          <p:spPr bwMode="auto">
            <a:xfrm>
              <a:off x="278" y="1130"/>
              <a:ext cx="176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sz="2000" dirty="0">
                  <a:solidFill>
                    <a:srgbClr val="FFFFFF"/>
                  </a:solidFill>
                  <a:cs typeface="Arial" charset="0"/>
                </a:rPr>
                <a:t>Rogue Access Points</a:t>
              </a:r>
            </a:p>
          </p:txBody>
        </p:sp>
        <p:sp>
          <p:nvSpPr>
            <p:cNvPr id="54329" name="Rectangle 37"/>
            <p:cNvSpPr>
              <a:spLocks noChangeArrowheads="1"/>
            </p:cNvSpPr>
            <p:nvPr/>
          </p:nvSpPr>
          <p:spPr bwMode="auto">
            <a:xfrm>
              <a:off x="348" y="2035"/>
              <a:ext cx="149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1400" b="1" dirty="0">
                  <a:solidFill>
                    <a:prstClr val="black"/>
                  </a:solidFill>
                  <a:cs typeface="Arial" charset="0"/>
                </a:rPr>
                <a:t>Backdoor network access</a:t>
              </a:r>
            </a:p>
          </p:txBody>
        </p:sp>
        <p:sp>
          <p:nvSpPr>
            <p:cNvPr id="54330" name="Text Box 38"/>
            <p:cNvSpPr txBox="1">
              <a:spLocks noChangeArrowheads="1"/>
            </p:cNvSpPr>
            <p:nvPr/>
          </p:nvSpPr>
          <p:spPr bwMode="auto">
            <a:xfrm>
              <a:off x="1462" y="1428"/>
              <a:ext cx="503"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1200" dirty="0">
                  <a:solidFill>
                    <a:prstClr val="black"/>
                  </a:solidFill>
                  <a:cs typeface="Arial" charset="0"/>
                </a:rPr>
                <a:t>HACKER</a:t>
              </a:r>
            </a:p>
          </p:txBody>
        </p:sp>
        <p:grpSp>
          <p:nvGrpSpPr>
            <p:cNvPr id="54331" name="Group 39"/>
            <p:cNvGrpSpPr>
              <a:grpSpLocks/>
            </p:cNvGrpSpPr>
            <p:nvPr/>
          </p:nvGrpSpPr>
          <p:grpSpPr bwMode="auto">
            <a:xfrm>
              <a:off x="743" y="1491"/>
              <a:ext cx="729" cy="526"/>
              <a:chOff x="1104" y="1296"/>
              <a:chExt cx="768" cy="642"/>
            </a:xfrm>
          </p:grpSpPr>
          <p:sp>
            <p:nvSpPr>
              <p:cNvPr id="54340" name="Freeform 40"/>
              <p:cNvSpPr>
                <a:spLocks/>
              </p:cNvSpPr>
              <p:nvPr/>
            </p:nvSpPr>
            <p:spPr bwMode="auto">
              <a:xfrm rot="-146199">
                <a:off x="1104" y="1296"/>
                <a:ext cx="768" cy="642"/>
              </a:xfrm>
              <a:custGeom>
                <a:avLst/>
                <a:gdLst>
                  <a:gd name="T0" fmla="*/ 1 w 1514"/>
                  <a:gd name="T1" fmla="*/ 204 h 694"/>
                  <a:gd name="T2" fmla="*/ 1 w 1514"/>
                  <a:gd name="T3" fmla="*/ 221 h 694"/>
                  <a:gd name="T4" fmla="*/ 1 w 1514"/>
                  <a:gd name="T5" fmla="*/ 230 h 694"/>
                  <a:gd name="T6" fmla="*/ 1 w 1514"/>
                  <a:gd name="T7" fmla="*/ 232 h 694"/>
                  <a:gd name="T8" fmla="*/ 1 w 1514"/>
                  <a:gd name="T9" fmla="*/ 231 h 694"/>
                  <a:gd name="T10" fmla="*/ 1 w 1514"/>
                  <a:gd name="T11" fmla="*/ 223 h 694"/>
                  <a:gd name="T12" fmla="*/ 1 w 1514"/>
                  <a:gd name="T13" fmla="*/ 188 h 694"/>
                  <a:gd name="T14" fmla="*/ 1 w 1514"/>
                  <a:gd name="T15" fmla="*/ 112 h 694"/>
                  <a:gd name="T16" fmla="*/ 1 w 1514"/>
                  <a:gd name="T17" fmla="*/ 51 h 694"/>
                  <a:gd name="T18" fmla="*/ 1 w 1514"/>
                  <a:gd name="T19" fmla="*/ 26 h 694"/>
                  <a:gd name="T20" fmla="*/ 1 w 1514"/>
                  <a:gd name="T21" fmla="*/ 11 h 694"/>
                  <a:gd name="T22" fmla="*/ 1 w 1514"/>
                  <a:gd name="T23" fmla="*/ 6 h 694"/>
                  <a:gd name="T24" fmla="*/ 1 w 1514"/>
                  <a:gd name="T25" fmla="*/ 0 h 694"/>
                  <a:gd name="T26" fmla="*/ 1 w 1514"/>
                  <a:gd name="T27" fmla="*/ 12 h 694"/>
                  <a:gd name="T28" fmla="*/ 1 w 1514"/>
                  <a:gd name="T29" fmla="*/ 48 h 694"/>
                  <a:gd name="T30" fmla="*/ 1 w 1514"/>
                  <a:gd name="T31" fmla="*/ 76 h 694"/>
                  <a:gd name="T32" fmla="*/ 1 w 1514"/>
                  <a:gd name="T33" fmla="*/ 131 h 694"/>
                  <a:gd name="T34" fmla="*/ 1 w 1514"/>
                  <a:gd name="T35" fmla="*/ 166 h 694"/>
                  <a:gd name="T36" fmla="*/ 1 w 1514"/>
                  <a:gd name="T37" fmla="*/ 204 h 6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14"/>
                  <a:gd name="T58" fmla="*/ 0 h 694"/>
                  <a:gd name="T59" fmla="*/ 1514 w 1514"/>
                  <a:gd name="T60" fmla="*/ 694 h 6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14" h="694">
                    <a:moveTo>
                      <a:pt x="305" y="611"/>
                    </a:moveTo>
                    <a:cubicBezTo>
                      <a:pt x="389" y="654"/>
                      <a:pt x="400" y="648"/>
                      <a:pt x="444" y="661"/>
                    </a:cubicBezTo>
                    <a:cubicBezTo>
                      <a:pt x="547" y="669"/>
                      <a:pt x="650" y="680"/>
                      <a:pt x="753" y="688"/>
                    </a:cubicBezTo>
                    <a:cubicBezTo>
                      <a:pt x="788" y="691"/>
                      <a:pt x="823" y="692"/>
                      <a:pt x="858" y="692"/>
                    </a:cubicBezTo>
                    <a:cubicBezTo>
                      <a:pt x="892" y="694"/>
                      <a:pt x="962" y="690"/>
                      <a:pt x="962" y="690"/>
                    </a:cubicBezTo>
                    <a:cubicBezTo>
                      <a:pt x="1013" y="680"/>
                      <a:pt x="1063" y="675"/>
                      <a:pt x="1114" y="665"/>
                    </a:cubicBezTo>
                    <a:cubicBezTo>
                      <a:pt x="1179" y="634"/>
                      <a:pt x="1251" y="614"/>
                      <a:pt x="1309" y="558"/>
                    </a:cubicBezTo>
                    <a:cubicBezTo>
                      <a:pt x="1366" y="502"/>
                      <a:pt x="1504" y="481"/>
                      <a:pt x="1509" y="336"/>
                    </a:cubicBezTo>
                    <a:cubicBezTo>
                      <a:pt x="1514" y="190"/>
                      <a:pt x="1428" y="180"/>
                      <a:pt x="1395" y="152"/>
                    </a:cubicBezTo>
                    <a:cubicBezTo>
                      <a:pt x="1362" y="125"/>
                      <a:pt x="1276" y="89"/>
                      <a:pt x="1260" y="77"/>
                    </a:cubicBezTo>
                    <a:cubicBezTo>
                      <a:pt x="1241" y="63"/>
                      <a:pt x="1121" y="42"/>
                      <a:pt x="1101" y="30"/>
                    </a:cubicBezTo>
                    <a:cubicBezTo>
                      <a:pt x="948" y="1"/>
                      <a:pt x="958" y="28"/>
                      <a:pt x="858" y="13"/>
                    </a:cubicBezTo>
                    <a:cubicBezTo>
                      <a:pt x="738" y="10"/>
                      <a:pt x="616" y="1"/>
                      <a:pt x="495" y="0"/>
                    </a:cubicBezTo>
                    <a:cubicBezTo>
                      <a:pt x="392" y="3"/>
                      <a:pt x="308" y="9"/>
                      <a:pt x="238" y="34"/>
                    </a:cubicBezTo>
                    <a:cubicBezTo>
                      <a:pt x="168" y="58"/>
                      <a:pt x="113" y="90"/>
                      <a:pt x="78" y="143"/>
                    </a:cubicBezTo>
                    <a:cubicBezTo>
                      <a:pt x="58" y="172"/>
                      <a:pt x="28" y="144"/>
                      <a:pt x="15" y="229"/>
                    </a:cubicBezTo>
                    <a:cubicBezTo>
                      <a:pt x="0" y="314"/>
                      <a:pt x="35" y="359"/>
                      <a:pt x="50" y="392"/>
                    </a:cubicBezTo>
                    <a:cubicBezTo>
                      <a:pt x="66" y="424"/>
                      <a:pt x="92" y="476"/>
                      <a:pt x="127" y="492"/>
                    </a:cubicBezTo>
                    <a:cubicBezTo>
                      <a:pt x="173" y="528"/>
                      <a:pt x="221" y="566"/>
                      <a:pt x="305" y="611"/>
                    </a:cubicBezTo>
                    <a:close/>
                  </a:path>
                </a:pathLst>
              </a:custGeom>
              <a:solidFill>
                <a:srgbClr val="FFD47D">
                  <a:alpha val="39999"/>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p>
                <a:pPr fontAlgn="base">
                  <a:spcBef>
                    <a:spcPct val="0"/>
                  </a:spcBef>
                  <a:spcAft>
                    <a:spcPct val="0"/>
                  </a:spcAft>
                </a:pPr>
                <a:endParaRPr lang="en-US" dirty="0">
                  <a:solidFill>
                    <a:prstClr val="black"/>
                  </a:solidFill>
                  <a:cs typeface="Arial" charset="0"/>
                </a:endParaRPr>
              </a:p>
            </p:txBody>
          </p:sp>
          <p:grpSp>
            <p:nvGrpSpPr>
              <p:cNvPr id="54341" name="Group 41"/>
              <p:cNvGrpSpPr>
                <a:grpSpLocks/>
              </p:cNvGrpSpPr>
              <p:nvPr/>
            </p:nvGrpSpPr>
            <p:grpSpPr bwMode="auto">
              <a:xfrm>
                <a:off x="1152" y="1344"/>
                <a:ext cx="646" cy="533"/>
                <a:chOff x="1108" y="1334"/>
                <a:chExt cx="646" cy="533"/>
              </a:xfrm>
            </p:grpSpPr>
            <p:sp>
              <p:nvSpPr>
                <p:cNvPr id="54342" name="Freeform 42"/>
                <p:cNvSpPr>
                  <a:spLocks/>
                </p:cNvSpPr>
                <p:nvPr/>
              </p:nvSpPr>
              <p:spPr bwMode="auto">
                <a:xfrm rot="-146199">
                  <a:off x="1108" y="1334"/>
                  <a:ext cx="646" cy="533"/>
                </a:xfrm>
                <a:custGeom>
                  <a:avLst/>
                  <a:gdLst>
                    <a:gd name="T0" fmla="*/ 1 w 1274"/>
                    <a:gd name="T1" fmla="*/ 175 h 575"/>
                    <a:gd name="T2" fmla="*/ 1 w 1274"/>
                    <a:gd name="T3" fmla="*/ 189 h 575"/>
                    <a:gd name="T4" fmla="*/ 1 w 1274"/>
                    <a:gd name="T5" fmla="*/ 197 h 575"/>
                    <a:gd name="T6" fmla="*/ 1 w 1274"/>
                    <a:gd name="T7" fmla="*/ 197 h 575"/>
                    <a:gd name="T8" fmla="*/ 1 w 1274"/>
                    <a:gd name="T9" fmla="*/ 197 h 575"/>
                    <a:gd name="T10" fmla="*/ 1 w 1274"/>
                    <a:gd name="T11" fmla="*/ 191 h 575"/>
                    <a:gd name="T12" fmla="*/ 1 w 1274"/>
                    <a:gd name="T13" fmla="*/ 162 h 575"/>
                    <a:gd name="T14" fmla="*/ 1 w 1274"/>
                    <a:gd name="T15" fmla="*/ 97 h 575"/>
                    <a:gd name="T16" fmla="*/ 1 w 1274"/>
                    <a:gd name="T17" fmla="*/ 44 h 575"/>
                    <a:gd name="T18" fmla="*/ 1 w 1274"/>
                    <a:gd name="T19" fmla="*/ 22 h 575"/>
                    <a:gd name="T20" fmla="*/ 1 w 1274"/>
                    <a:gd name="T21" fmla="*/ 9 h 575"/>
                    <a:gd name="T22" fmla="*/ 1 w 1274"/>
                    <a:gd name="T23" fmla="*/ 6 h 575"/>
                    <a:gd name="T24" fmla="*/ 1 w 1274"/>
                    <a:gd name="T25" fmla="*/ 0 h 575"/>
                    <a:gd name="T26" fmla="*/ 1 w 1274"/>
                    <a:gd name="T27" fmla="*/ 10 h 575"/>
                    <a:gd name="T28" fmla="*/ 1 w 1274"/>
                    <a:gd name="T29" fmla="*/ 41 h 575"/>
                    <a:gd name="T30" fmla="*/ 1 w 1274"/>
                    <a:gd name="T31" fmla="*/ 65 h 575"/>
                    <a:gd name="T32" fmla="*/ 1 w 1274"/>
                    <a:gd name="T33" fmla="*/ 112 h 575"/>
                    <a:gd name="T34" fmla="*/ 1 w 1274"/>
                    <a:gd name="T35" fmla="*/ 141 h 575"/>
                    <a:gd name="T36" fmla="*/ 1 w 1274"/>
                    <a:gd name="T37" fmla="*/ 175 h 5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4"/>
                    <a:gd name="T58" fmla="*/ 0 h 575"/>
                    <a:gd name="T59" fmla="*/ 1274 w 1274"/>
                    <a:gd name="T60" fmla="*/ 575 h 5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4" h="575">
                      <a:moveTo>
                        <a:pt x="257" y="506"/>
                      </a:moveTo>
                      <a:cubicBezTo>
                        <a:pt x="328" y="542"/>
                        <a:pt x="337" y="536"/>
                        <a:pt x="373" y="547"/>
                      </a:cubicBezTo>
                      <a:cubicBezTo>
                        <a:pt x="461" y="554"/>
                        <a:pt x="548" y="563"/>
                        <a:pt x="634" y="571"/>
                      </a:cubicBezTo>
                      <a:cubicBezTo>
                        <a:pt x="663" y="572"/>
                        <a:pt x="692" y="573"/>
                        <a:pt x="722" y="574"/>
                      </a:cubicBezTo>
                      <a:cubicBezTo>
                        <a:pt x="750" y="575"/>
                        <a:pt x="809" y="572"/>
                        <a:pt x="809" y="572"/>
                      </a:cubicBezTo>
                      <a:cubicBezTo>
                        <a:pt x="852" y="564"/>
                        <a:pt x="895" y="560"/>
                        <a:pt x="938" y="551"/>
                      </a:cubicBezTo>
                      <a:cubicBezTo>
                        <a:pt x="992" y="525"/>
                        <a:pt x="1065" y="516"/>
                        <a:pt x="1114" y="470"/>
                      </a:cubicBezTo>
                      <a:cubicBezTo>
                        <a:pt x="1162" y="424"/>
                        <a:pt x="1266" y="400"/>
                        <a:pt x="1270" y="280"/>
                      </a:cubicBezTo>
                      <a:cubicBezTo>
                        <a:pt x="1274" y="159"/>
                        <a:pt x="1201" y="151"/>
                        <a:pt x="1174" y="128"/>
                      </a:cubicBezTo>
                      <a:cubicBezTo>
                        <a:pt x="1145" y="105"/>
                        <a:pt x="1074" y="76"/>
                        <a:pt x="1059" y="65"/>
                      </a:cubicBezTo>
                      <a:cubicBezTo>
                        <a:pt x="1043" y="54"/>
                        <a:pt x="943" y="36"/>
                        <a:pt x="926" y="26"/>
                      </a:cubicBezTo>
                      <a:cubicBezTo>
                        <a:pt x="797" y="2"/>
                        <a:pt x="806" y="25"/>
                        <a:pt x="722" y="11"/>
                      </a:cubicBezTo>
                      <a:cubicBezTo>
                        <a:pt x="620" y="9"/>
                        <a:pt x="518" y="1"/>
                        <a:pt x="416" y="0"/>
                      </a:cubicBezTo>
                      <a:cubicBezTo>
                        <a:pt x="329" y="2"/>
                        <a:pt x="258" y="9"/>
                        <a:pt x="200" y="28"/>
                      </a:cubicBezTo>
                      <a:cubicBezTo>
                        <a:pt x="141" y="48"/>
                        <a:pt x="95" y="75"/>
                        <a:pt x="65" y="118"/>
                      </a:cubicBezTo>
                      <a:cubicBezTo>
                        <a:pt x="47" y="142"/>
                        <a:pt x="24" y="119"/>
                        <a:pt x="12" y="189"/>
                      </a:cubicBezTo>
                      <a:cubicBezTo>
                        <a:pt x="0" y="259"/>
                        <a:pt x="28" y="297"/>
                        <a:pt x="42" y="323"/>
                      </a:cubicBezTo>
                      <a:cubicBezTo>
                        <a:pt x="55" y="350"/>
                        <a:pt x="77" y="394"/>
                        <a:pt x="107" y="407"/>
                      </a:cubicBezTo>
                      <a:cubicBezTo>
                        <a:pt x="145" y="437"/>
                        <a:pt x="186" y="468"/>
                        <a:pt x="257" y="506"/>
                      </a:cubicBezTo>
                      <a:close/>
                    </a:path>
                  </a:pathLst>
                </a:custGeom>
                <a:solidFill>
                  <a:srgbClr val="FFCC65">
                    <a:alpha val="39999"/>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p>
                  <a:pPr fontAlgn="base">
                    <a:spcBef>
                      <a:spcPct val="0"/>
                    </a:spcBef>
                    <a:spcAft>
                      <a:spcPct val="0"/>
                    </a:spcAft>
                  </a:pPr>
                  <a:endParaRPr lang="en-US" dirty="0">
                    <a:solidFill>
                      <a:prstClr val="black"/>
                    </a:solidFill>
                    <a:cs typeface="Arial" charset="0"/>
                  </a:endParaRPr>
                </a:p>
              </p:txBody>
            </p:sp>
            <p:sp>
              <p:nvSpPr>
                <p:cNvPr id="54343" name="Freeform 43"/>
                <p:cNvSpPr>
                  <a:spLocks/>
                </p:cNvSpPr>
                <p:nvPr/>
              </p:nvSpPr>
              <p:spPr bwMode="auto">
                <a:xfrm rot="-146199">
                  <a:off x="1136" y="1355"/>
                  <a:ext cx="589" cy="462"/>
                </a:xfrm>
                <a:custGeom>
                  <a:avLst/>
                  <a:gdLst>
                    <a:gd name="T0" fmla="*/ 1 w 1161"/>
                    <a:gd name="T1" fmla="*/ 159 h 500"/>
                    <a:gd name="T2" fmla="*/ 1 w 1161"/>
                    <a:gd name="T3" fmla="*/ 154 h 500"/>
                    <a:gd name="T4" fmla="*/ 1 w 1161"/>
                    <a:gd name="T5" fmla="*/ 137 h 500"/>
                    <a:gd name="T6" fmla="*/ 1 w 1161"/>
                    <a:gd name="T7" fmla="*/ 96 h 500"/>
                    <a:gd name="T8" fmla="*/ 1 w 1161"/>
                    <a:gd name="T9" fmla="*/ 62 h 500"/>
                    <a:gd name="T10" fmla="*/ 1 w 1161"/>
                    <a:gd name="T11" fmla="*/ 27 h 500"/>
                    <a:gd name="T12" fmla="*/ 1 w 1161"/>
                    <a:gd name="T13" fmla="*/ 6 h 500"/>
                    <a:gd name="T14" fmla="*/ 1 w 1161"/>
                    <a:gd name="T15" fmla="*/ 6 h 500"/>
                    <a:gd name="T16" fmla="*/ 1 w 1161"/>
                    <a:gd name="T17" fmla="*/ 8 h 500"/>
                    <a:gd name="T18" fmla="*/ 1 w 1161"/>
                    <a:gd name="T19" fmla="*/ 23 h 500"/>
                    <a:gd name="T20" fmla="*/ 1 w 1161"/>
                    <a:gd name="T21" fmla="*/ 43 h 500"/>
                    <a:gd name="T22" fmla="*/ 1 w 1161"/>
                    <a:gd name="T23" fmla="*/ 67 h 500"/>
                    <a:gd name="T24" fmla="*/ 1 w 1161"/>
                    <a:gd name="T25" fmla="*/ 102 h 500"/>
                    <a:gd name="T26" fmla="*/ 1 w 1161"/>
                    <a:gd name="T27" fmla="*/ 136 h 500"/>
                    <a:gd name="T28" fmla="*/ 1 w 1161"/>
                    <a:gd name="T29" fmla="*/ 151 h 500"/>
                    <a:gd name="T30" fmla="*/ 1 w 1161"/>
                    <a:gd name="T31" fmla="*/ 163 h 500"/>
                    <a:gd name="T32" fmla="*/ 1 w 1161"/>
                    <a:gd name="T33" fmla="*/ 159 h 5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1"/>
                    <a:gd name="T52" fmla="*/ 0 h 500"/>
                    <a:gd name="T53" fmla="*/ 1161 w 1161"/>
                    <a:gd name="T54" fmla="*/ 500 h 5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1" h="500">
                      <a:moveTo>
                        <a:pt x="795" y="481"/>
                      </a:moveTo>
                      <a:cubicBezTo>
                        <a:pt x="831" y="477"/>
                        <a:pt x="847" y="478"/>
                        <a:pt x="869" y="466"/>
                      </a:cubicBezTo>
                      <a:cubicBezTo>
                        <a:pt x="890" y="444"/>
                        <a:pt x="949" y="437"/>
                        <a:pt x="963" y="412"/>
                      </a:cubicBezTo>
                      <a:cubicBezTo>
                        <a:pt x="1001" y="383"/>
                        <a:pt x="1068" y="328"/>
                        <a:pt x="1098" y="292"/>
                      </a:cubicBezTo>
                      <a:cubicBezTo>
                        <a:pt x="1128" y="256"/>
                        <a:pt x="1161" y="227"/>
                        <a:pt x="1110" y="185"/>
                      </a:cubicBezTo>
                      <a:cubicBezTo>
                        <a:pt x="1072" y="150"/>
                        <a:pt x="972" y="109"/>
                        <a:pt x="874" y="81"/>
                      </a:cubicBezTo>
                      <a:cubicBezTo>
                        <a:pt x="776" y="52"/>
                        <a:pt x="651" y="44"/>
                        <a:pt x="517" y="12"/>
                      </a:cubicBezTo>
                      <a:cubicBezTo>
                        <a:pt x="441" y="9"/>
                        <a:pt x="422" y="0"/>
                        <a:pt x="365" y="12"/>
                      </a:cubicBezTo>
                      <a:cubicBezTo>
                        <a:pt x="327" y="13"/>
                        <a:pt x="308" y="11"/>
                        <a:pt x="291" y="25"/>
                      </a:cubicBezTo>
                      <a:cubicBezTo>
                        <a:pt x="261" y="43"/>
                        <a:pt x="216" y="52"/>
                        <a:pt x="180" y="69"/>
                      </a:cubicBezTo>
                      <a:cubicBezTo>
                        <a:pt x="163" y="88"/>
                        <a:pt x="102" y="127"/>
                        <a:pt x="69" y="130"/>
                      </a:cubicBezTo>
                      <a:cubicBezTo>
                        <a:pt x="40" y="145"/>
                        <a:pt x="0" y="150"/>
                        <a:pt x="11" y="200"/>
                      </a:cubicBezTo>
                      <a:cubicBezTo>
                        <a:pt x="23" y="249"/>
                        <a:pt x="29" y="278"/>
                        <a:pt x="66" y="312"/>
                      </a:cubicBezTo>
                      <a:cubicBezTo>
                        <a:pt x="89" y="347"/>
                        <a:pt x="133" y="383"/>
                        <a:pt x="168" y="411"/>
                      </a:cubicBezTo>
                      <a:cubicBezTo>
                        <a:pt x="195" y="434"/>
                        <a:pt x="256" y="445"/>
                        <a:pt x="292" y="454"/>
                      </a:cubicBezTo>
                      <a:cubicBezTo>
                        <a:pt x="377" y="493"/>
                        <a:pt x="495" y="488"/>
                        <a:pt x="584" y="494"/>
                      </a:cubicBezTo>
                      <a:cubicBezTo>
                        <a:pt x="668" y="500"/>
                        <a:pt x="747" y="485"/>
                        <a:pt x="795" y="481"/>
                      </a:cubicBezTo>
                      <a:close/>
                    </a:path>
                  </a:pathLst>
                </a:custGeom>
                <a:solidFill>
                  <a:srgbClr val="FF6E01">
                    <a:alpha val="25098"/>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p>
                  <a:pPr fontAlgn="base">
                    <a:spcBef>
                      <a:spcPct val="0"/>
                    </a:spcBef>
                    <a:spcAft>
                      <a:spcPct val="0"/>
                    </a:spcAft>
                  </a:pPr>
                  <a:endParaRPr lang="en-US" dirty="0">
                    <a:solidFill>
                      <a:prstClr val="black"/>
                    </a:solidFill>
                    <a:cs typeface="Arial" charset="0"/>
                  </a:endParaRPr>
                </a:p>
              </p:txBody>
            </p:sp>
            <p:sp>
              <p:nvSpPr>
                <p:cNvPr id="54344" name="Freeform 44"/>
                <p:cNvSpPr>
                  <a:spLocks/>
                </p:cNvSpPr>
                <p:nvPr/>
              </p:nvSpPr>
              <p:spPr bwMode="auto">
                <a:xfrm rot="-146199">
                  <a:off x="1177" y="1398"/>
                  <a:ext cx="490" cy="373"/>
                </a:xfrm>
                <a:custGeom>
                  <a:avLst/>
                  <a:gdLst>
                    <a:gd name="T0" fmla="*/ 1 w 967"/>
                    <a:gd name="T1" fmla="*/ 137 h 402"/>
                    <a:gd name="T2" fmla="*/ 1 w 967"/>
                    <a:gd name="T3" fmla="*/ 132 h 402"/>
                    <a:gd name="T4" fmla="*/ 1 w 967"/>
                    <a:gd name="T5" fmla="*/ 115 h 402"/>
                    <a:gd name="T6" fmla="*/ 1 w 967"/>
                    <a:gd name="T7" fmla="*/ 101 h 402"/>
                    <a:gd name="T8" fmla="*/ 1 w 967"/>
                    <a:gd name="T9" fmla="*/ 83 h 402"/>
                    <a:gd name="T10" fmla="*/ 1 w 967"/>
                    <a:gd name="T11" fmla="*/ 54 h 402"/>
                    <a:gd name="T12" fmla="*/ 1 w 967"/>
                    <a:gd name="T13" fmla="*/ 24 h 402"/>
                    <a:gd name="T14" fmla="*/ 1 w 967"/>
                    <a:gd name="T15" fmla="*/ 6 h 402"/>
                    <a:gd name="T16" fmla="*/ 1 w 967"/>
                    <a:gd name="T17" fmla="*/ 6 h 402"/>
                    <a:gd name="T18" fmla="*/ 1 w 967"/>
                    <a:gd name="T19" fmla="*/ 6 h 402"/>
                    <a:gd name="T20" fmla="*/ 1 w 967"/>
                    <a:gd name="T21" fmla="*/ 28 h 402"/>
                    <a:gd name="T22" fmla="*/ 1 w 967"/>
                    <a:gd name="T23" fmla="*/ 41 h 402"/>
                    <a:gd name="T24" fmla="*/ 0 w 967"/>
                    <a:gd name="T25" fmla="*/ 56 h 402"/>
                    <a:gd name="T26" fmla="*/ 1 w 967"/>
                    <a:gd name="T27" fmla="*/ 82 h 402"/>
                    <a:gd name="T28" fmla="*/ 1 w 967"/>
                    <a:gd name="T29" fmla="*/ 115 h 402"/>
                    <a:gd name="T30" fmla="*/ 1 w 967"/>
                    <a:gd name="T31" fmla="*/ 128 h 402"/>
                    <a:gd name="T32" fmla="*/ 1 w 967"/>
                    <a:gd name="T33" fmla="*/ 138 h 402"/>
                    <a:gd name="T34" fmla="*/ 1 w 967"/>
                    <a:gd name="T35" fmla="*/ 137 h 4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7"/>
                    <a:gd name="T55" fmla="*/ 0 h 402"/>
                    <a:gd name="T56" fmla="*/ 967 w 967"/>
                    <a:gd name="T57" fmla="*/ 402 h 4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7" h="402">
                      <a:moveTo>
                        <a:pt x="655" y="388"/>
                      </a:moveTo>
                      <a:cubicBezTo>
                        <a:pt x="685" y="386"/>
                        <a:pt x="699" y="388"/>
                        <a:pt x="719" y="376"/>
                      </a:cubicBezTo>
                      <a:cubicBezTo>
                        <a:pt x="735" y="360"/>
                        <a:pt x="760" y="348"/>
                        <a:pt x="772" y="328"/>
                      </a:cubicBezTo>
                      <a:cubicBezTo>
                        <a:pt x="786" y="307"/>
                        <a:pt x="815" y="305"/>
                        <a:pt x="836" y="290"/>
                      </a:cubicBezTo>
                      <a:cubicBezTo>
                        <a:pt x="859" y="276"/>
                        <a:pt x="893" y="259"/>
                        <a:pt x="913" y="238"/>
                      </a:cubicBezTo>
                      <a:cubicBezTo>
                        <a:pt x="939" y="211"/>
                        <a:pt x="967" y="188"/>
                        <a:pt x="922" y="152"/>
                      </a:cubicBezTo>
                      <a:cubicBezTo>
                        <a:pt x="892" y="124"/>
                        <a:pt x="817" y="91"/>
                        <a:pt x="733" y="68"/>
                      </a:cubicBezTo>
                      <a:cubicBezTo>
                        <a:pt x="648" y="44"/>
                        <a:pt x="530" y="36"/>
                        <a:pt x="415" y="10"/>
                      </a:cubicBezTo>
                      <a:cubicBezTo>
                        <a:pt x="351" y="7"/>
                        <a:pt x="334" y="0"/>
                        <a:pt x="285" y="9"/>
                      </a:cubicBezTo>
                      <a:cubicBezTo>
                        <a:pt x="253" y="10"/>
                        <a:pt x="237" y="8"/>
                        <a:pt x="222" y="20"/>
                      </a:cubicBezTo>
                      <a:cubicBezTo>
                        <a:pt x="206" y="34"/>
                        <a:pt x="174" y="63"/>
                        <a:pt x="145" y="79"/>
                      </a:cubicBezTo>
                      <a:cubicBezTo>
                        <a:pt x="130" y="95"/>
                        <a:pt x="74" y="116"/>
                        <a:pt x="46" y="116"/>
                      </a:cubicBezTo>
                      <a:cubicBezTo>
                        <a:pt x="20" y="128"/>
                        <a:pt x="12" y="137"/>
                        <a:pt x="0" y="160"/>
                      </a:cubicBezTo>
                      <a:cubicBezTo>
                        <a:pt x="10" y="201"/>
                        <a:pt x="14" y="206"/>
                        <a:pt x="46" y="234"/>
                      </a:cubicBezTo>
                      <a:cubicBezTo>
                        <a:pt x="66" y="262"/>
                        <a:pt x="89" y="306"/>
                        <a:pt x="119" y="328"/>
                      </a:cubicBezTo>
                      <a:cubicBezTo>
                        <a:pt x="143" y="347"/>
                        <a:pt x="194" y="358"/>
                        <a:pt x="225" y="364"/>
                      </a:cubicBezTo>
                      <a:cubicBezTo>
                        <a:pt x="299" y="397"/>
                        <a:pt x="398" y="394"/>
                        <a:pt x="475" y="399"/>
                      </a:cubicBezTo>
                      <a:cubicBezTo>
                        <a:pt x="547" y="402"/>
                        <a:pt x="615" y="392"/>
                        <a:pt x="655" y="388"/>
                      </a:cubicBezTo>
                      <a:close/>
                    </a:path>
                  </a:pathLst>
                </a:custGeom>
                <a:solidFill>
                  <a:srgbClr val="FF8633">
                    <a:alpha val="39999"/>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p>
                  <a:pPr fontAlgn="base">
                    <a:spcBef>
                      <a:spcPct val="0"/>
                    </a:spcBef>
                    <a:spcAft>
                      <a:spcPct val="0"/>
                    </a:spcAft>
                  </a:pPr>
                  <a:endParaRPr lang="en-US" dirty="0">
                    <a:solidFill>
                      <a:prstClr val="black"/>
                    </a:solidFill>
                    <a:cs typeface="Arial" charset="0"/>
                  </a:endParaRPr>
                </a:p>
              </p:txBody>
            </p:sp>
            <p:sp>
              <p:nvSpPr>
                <p:cNvPr id="54345" name="Freeform 45"/>
                <p:cNvSpPr>
                  <a:spLocks/>
                </p:cNvSpPr>
                <p:nvPr/>
              </p:nvSpPr>
              <p:spPr bwMode="auto">
                <a:xfrm rot="-472619">
                  <a:off x="1300" y="1491"/>
                  <a:ext cx="186" cy="171"/>
                </a:xfrm>
                <a:custGeom>
                  <a:avLst/>
                  <a:gdLst>
                    <a:gd name="T0" fmla="*/ 1 w 368"/>
                    <a:gd name="T1" fmla="*/ 7 h 184"/>
                    <a:gd name="T2" fmla="*/ 1 w 368"/>
                    <a:gd name="T3" fmla="*/ 24 h 184"/>
                    <a:gd name="T4" fmla="*/ 1 w 368"/>
                    <a:gd name="T5" fmla="*/ 47 h 184"/>
                    <a:gd name="T6" fmla="*/ 1 w 368"/>
                    <a:gd name="T7" fmla="*/ 59 h 184"/>
                    <a:gd name="T8" fmla="*/ 1 w 368"/>
                    <a:gd name="T9" fmla="*/ 63 h 184"/>
                    <a:gd name="T10" fmla="*/ 1 w 368"/>
                    <a:gd name="T11" fmla="*/ 64 h 184"/>
                    <a:gd name="T12" fmla="*/ 1 w 368"/>
                    <a:gd name="T13" fmla="*/ 67 h 184"/>
                    <a:gd name="T14" fmla="*/ 1 w 368"/>
                    <a:gd name="T15" fmla="*/ 57 h 184"/>
                    <a:gd name="T16" fmla="*/ 1 w 368"/>
                    <a:gd name="T17" fmla="*/ 48 h 184"/>
                    <a:gd name="T18" fmla="*/ 1 w 368"/>
                    <a:gd name="T19" fmla="*/ 44 h 184"/>
                    <a:gd name="T20" fmla="*/ 1 w 368"/>
                    <a:gd name="T21" fmla="*/ 30 h 184"/>
                    <a:gd name="T22" fmla="*/ 1 w 368"/>
                    <a:gd name="T23" fmla="*/ 9 h 184"/>
                    <a:gd name="T24" fmla="*/ 1 w 368"/>
                    <a:gd name="T25" fmla="*/ 7 h 184"/>
                    <a:gd name="T26" fmla="*/ 1 w 368"/>
                    <a:gd name="T27" fmla="*/ 7 h 184"/>
                    <a:gd name="T28" fmla="*/ 1 w 368"/>
                    <a:gd name="T29" fmla="*/ 0 h 184"/>
                    <a:gd name="T30" fmla="*/ 1 w 368"/>
                    <a:gd name="T31" fmla="*/ 2 h 184"/>
                    <a:gd name="T32" fmla="*/ 1 w 368"/>
                    <a:gd name="T33" fmla="*/ 7 h 1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8"/>
                    <a:gd name="T52" fmla="*/ 0 h 184"/>
                    <a:gd name="T53" fmla="*/ 368 w 368"/>
                    <a:gd name="T54" fmla="*/ 184 h 1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8" h="184">
                      <a:moveTo>
                        <a:pt x="116" y="8"/>
                      </a:moveTo>
                      <a:cubicBezTo>
                        <a:pt x="73" y="22"/>
                        <a:pt x="29" y="20"/>
                        <a:pt x="6" y="66"/>
                      </a:cubicBezTo>
                      <a:cubicBezTo>
                        <a:pt x="0" y="94"/>
                        <a:pt x="13" y="119"/>
                        <a:pt x="36" y="134"/>
                      </a:cubicBezTo>
                      <a:cubicBezTo>
                        <a:pt x="50" y="155"/>
                        <a:pt x="107" y="165"/>
                        <a:pt x="132" y="168"/>
                      </a:cubicBezTo>
                      <a:cubicBezTo>
                        <a:pt x="153" y="175"/>
                        <a:pt x="174" y="175"/>
                        <a:pt x="196" y="176"/>
                      </a:cubicBezTo>
                      <a:cubicBezTo>
                        <a:pt x="205" y="177"/>
                        <a:pt x="215" y="179"/>
                        <a:pt x="224" y="180"/>
                      </a:cubicBezTo>
                      <a:cubicBezTo>
                        <a:pt x="231" y="181"/>
                        <a:pt x="244" y="184"/>
                        <a:pt x="244" y="184"/>
                      </a:cubicBezTo>
                      <a:cubicBezTo>
                        <a:pt x="281" y="179"/>
                        <a:pt x="309" y="170"/>
                        <a:pt x="344" y="158"/>
                      </a:cubicBezTo>
                      <a:cubicBezTo>
                        <a:pt x="351" y="151"/>
                        <a:pt x="361" y="146"/>
                        <a:pt x="364" y="136"/>
                      </a:cubicBezTo>
                      <a:cubicBezTo>
                        <a:pt x="365" y="132"/>
                        <a:pt x="368" y="124"/>
                        <a:pt x="368" y="124"/>
                      </a:cubicBezTo>
                      <a:cubicBezTo>
                        <a:pt x="366" y="109"/>
                        <a:pt x="365" y="90"/>
                        <a:pt x="348" y="84"/>
                      </a:cubicBezTo>
                      <a:cubicBezTo>
                        <a:pt x="318" y="62"/>
                        <a:pt x="289" y="35"/>
                        <a:pt x="252" y="26"/>
                      </a:cubicBezTo>
                      <a:cubicBezTo>
                        <a:pt x="248" y="23"/>
                        <a:pt x="244" y="21"/>
                        <a:pt x="240" y="18"/>
                      </a:cubicBezTo>
                      <a:cubicBezTo>
                        <a:pt x="235" y="15"/>
                        <a:pt x="224" y="14"/>
                        <a:pt x="224" y="14"/>
                      </a:cubicBezTo>
                      <a:cubicBezTo>
                        <a:pt x="211" y="5"/>
                        <a:pt x="197" y="3"/>
                        <a:pt x="182" y="0"/>
                      </a:cubicBezTo>
                      <a:cubicBezTo>
                        <a:pt x="167" y="1"/>
                        <a:pt x="153" y="1"/>
                        <a:pt x="138" y="2"/>
                      </a:cubicBezTo>
                      <a:cubicBezTo>
                        <a:pt x="132" y="2"/>
                        <a:pt x="114" y="8"/>
                        <a:pt x="116" y="8"/>
                      </a:cubicBezTo>
                      <a:close/>
                    </a:path>
                  </a:pathLst>
                </a:custGeom>
                <a:solidFill>
                  <a:srgbClr val="AC5600">
                    <a:alpha val="39999"/>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p>
                  <a:pPr fontAlgn="base">
                    <a:spcBef>
                      <a:spcPct val="0"/>
                    </a:spcBef>
                    <a:spcAft>
                      <a:spcPct val="0"/>
                    </a:spcAft>
                  </a:pPr>
                  <a:endParaRPr lang="en-US" dirty="0">
                    <a:solidFill>
                      <a:prstClr val="black"/>
                    </a:solidFill>
                    <a:cs typeface="Arial" charset="0"/>
                  </a:endParaRPr>
                </a:p>
              </p:txBody>
            </p:sp>
            <p:sp>
              <p:nvSpPr>
                <p:cNvPr id="54346" name="Freeform 46"/>
                <p:cNvSpPr>
                  <a:spLocks/>
                </p:cNvSpPr>
                <p:nvPr/>
              </p:nvSpPr>
              <p:spPr bwMode="auto">
                <a:xfrm rot="-146199">
                  <a:off x="1231" y="1446"/>
                  <a:ext cx="359" cy="269"/>
                </a:xfrm>
                <a:custGeom>
                  <a:avLst/>
                  <a:gdLst>
                    <a:gd name="T0" fmla="*/ 1 w 679"/>
                    <a:gd name="T1" fmla="*/ 7 h 265"/>
                    <a:gd name="T2" fmla="*/ 1 w 679"/>
                    <a:gd name="T3" fmla="*/ 7 h 265"/>
                    <a:gd name="T4" fmla="*/ 1 w 679"/>
                    <a:gd name="T5" fmla="*/ 25 h 265"/>
                    <a:gd name="T6" fmla="*/ 1 w 679"/>
                    <a:gd name="T7" fmla="*/ 93 h 265"/>
                    <a:gd name="T8" fmla="*/ 0 w 679"/>
                    <a:gd name="T9" fmla="*/ 137 h 265"/>
                    <a:gd name="T10" fmla="*/ 1 w 679"/>
                    <a:gd name="T11" fmla="*/ 185 h 265"/>
                    <a:gd name="T12" fmla="*/ 1 w 679"/>
                    <a:gd name="T13" fmla="*/ 244 h 265"/>
                    <a:gd name="T14" fmla="*/ 1 w 679"/>
                    <a:gd name="T15" fmla="*/ 304 h 265"/>
                    <a:gd name="T16" fmla="*/ 1 w 679"/>
                    <a:gd name="T17" fmla="*/ 326 h 265"/>
                    <a:gd name="T18" fmla="*/ 1 w 679"/>
                    <a:gd name="T19" fmla="*/ 315 h 265"/>
                    <a:gd name="T20" fmla="*/ 1 w 679"/>
                    <a:gd name="T21" fmla="*/ 304 h 265"/>
                    <a:gd name="T22" fmla="*/ 1 w 679"/>
                    <a:gd name="T23" fmla="*/ 276 h 265"/>
                    <a:gd name="T24" fmla="*/ 1 w 679"/>
                    <a:gd name="T25" fmla="*/ 223 h 265"/>
                    <a:gd name="T26" fmla="*/ 1 w 679"/>
                    <a:gd name="T27" fmla="*/ 199 h 265"/>
                    <a:gd name="T28" fmla="*/ 1 w 679"/>
                    <a:gd name="T29" fmla="*/ 54 h 265"/>
                    <a:gd name="T30" fmla="*/ 1 w 679"/>
                    <a:gd name="T31" fmla="*/ 7 h 2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9"/>
                    <a:gd name="T49" fmla="*/ 0 h 265"/>
                    <a:gd name="T50" fmla="*/ 679 w 679"/>
                    <a:gd name="T51" fmla="*/ 265 h 2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9" h="265">
                      <a:moveTo>
                        <a:pt x="294" y="7"/>
                      </a:moveTo>
                      <a:cubicBezTo>
                        <a:pt x="259" y="0"/>
                        <a:pt x="227" y="3"/>
                        <a:pt x="192" y="7"/>
                      </a:cubicBezTo>
                      <a:cubicBezTo>
                        <a:pt x="173" y="13"/>
                        <a:pt x="152" y="20"/>
                        <a:pt x="132" y="25"/>
                      </a:cubicBezTo>
                      <a:cubicBezTo>
                        <a:pt x="98" y="48"/>
                        <a:pt x="55" y="61"/>
                        <a:pt x="18" y="79"/>
                      </a:cubicBezTo>
                      <a:cubicBezTo>
                        <a:pt x="11" y="89"/>
                        <a:pt x="7" y="99"/>
                        <a:pt x="0" y="109"/>
                      </a:cubicBezTo>
                      <a:cubicBezTo>
                        <a:pt x="1" y="123"/>
                        <a:pt x="0" y="137"/>
                        <a:pt x="3" y="151"/>
                      </a:cubicBezTo>
                      <a:cubicBezTo>
                        <a:pt x="9" y="177"/>
                        <a:pt x="42" y="190"/>
                        <a:pt x="63" y="199"/>
                      </a:cubicBezTo>
                      <a:cubicBezTo>
                        <a:pt x="120" y="223"/>
                        <a:pt x="184" y="240"/>
                        <a:pt x="246" y="247"/>
                      </a:cubicBezTo>
                      <a:cubicBezTo>
                        <a:pt x="281" y="256"/>
                        <a:pt x="315" y="260"/>
                        <a:pt x="351" y="265"/>
                      </a:cubicBezTo>
                      <a:cubicBezTo>
                        <a:pt x="386" y="263"/>
                        <a:pt x="419" y="262"/>
                        <a:pt x="453" y="256"/>
                      </a:cubicBezTo>
                      <a:cubicBezTo>
                        <a:pt x="467" y="253"/>
                        <a:pt x="495" y="247"/>
                        <a:pt x="495" y="247"/>
                      </a:cubicBezTo>
                      <a:cubicBezTo>
                        <a:pt x="510" y="237"/>
                        <a:pt x="528" y="233"/>
                        <a:pt x="543" y="223"/>
                      </a:cubicBezTo>
                      <a:cubicBezTo>
                        <a:pt x="570" y="206"/>
                        <a:pt x="592" y="189"/>
                        <a:pt x="624" y="181"/>
                      </a:cubicBezTo>
                      <a:cubicBezTo>
                        <a:pt x="646" y="167"/>
                        <a:pt x="637" y="174"/>
                        <a:pt x="651" y="160"/>
                      </a:cubicBezTo>
                      <a:cubicBezTo>
                        <a:pt x="679" y="48"/>
                        <a:pt x="520" y="43"/>
                        <a:pt x="450" y="40"/>
                      </a:cubicBezTo>
                      <a:cubicBezTo>
                        <a:pt x="398" y="30"/>
                        <a:pt x="347" y="11"/>
                        <a:pt x="294" y="7"/>
                      </a:cubicBezTo>
                      <a:close/>
                    </a:path>
                  </a:pathLst>
                </a:custGeom>
                <a:solidFill>
                  <a:schemeClr val="accent2">
                    <a:alpha val="20000"/>
                  </a:scheme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p>
                  <a:pPr fontAlgn="base">
                    <a:spcBef>
                      <a:spcPct val="0"/>
                    </a:spcBef>
                    <a:spcAft>
                      <a:spcPct val="0"/>
                    </a:spcAft>
                  </a:pPr>
                  <a:endParaRPr lang="en-US" dirty="0">
                    <a:solidFill>
                      <a:prstClr val="black"/>
                    </a:solidFill>
                    <a:cs typeface="Arial" charset="0"/>
                  </a:endParaRPr>
                </a:p>
              </p:txBody>
            </p:sp>
          </p:grpSp>
        </p:grpSp>
        <p:sp>
          <p:nvSpPr>
            <p:cNvPr id="54332" name="Line 47"/>
            <p:cNvSpPr>
              <a:spLocks noChangeShapeType="1"/>
            </p:cNvSpPr>
            <p:nvPr/>
          </p:nvSpPr>
          <p:spPr bwMode="auto">
            <a:xfrm rot="5400000" flipV="1">
              <a:off x="947" y="1276"/>
              <a:ext cx="1" cy="5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pic>
          <p:nvPicPr>
            <p:cNvPr id="54333" name="Picture 48" descr="WLAN_Controll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 y="1462"/>
              <a:ext cx="41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34" name="Line 49"/>
            <p:cNvSpPr>
              <a:spLocks noChangeShapeType="1"/>
            </p:cNvSpPr>
            <p:nvPr/>
          </p:nvSpPr>
          <p:spPr bwMode="auto">
            <a:xfrm>
              <a:off x="1062" y="1553"/>
              <a:ext cx="2" cy="1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35" name="Line 50"/>
            <p:cNvSpPr>
              <a:spLocks noChangeShapeType="1"/>
            </p:cNvSpPr>
            <p:nvPr/>
          </p:nvSpPr>
          <p:spPr bwMode="auto">
            <a:xfrm rot="2630011">
              <a:off x="1119" y="1528"/>
              <a:ext cx="38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grpSp>
          <p:nvGrpSpPr>
            <p:cNvPr id="54336" name="Group 51"/>
            <p:cNvGrpSpPr>
              <a:grpSpLocks/>
            </p:cNvGrpSpPr>
            <p:nvPr/>
          </p:nvGrpSpPr>
          <p:grpSpPr bwMode="auto">
            <a:xfrm>
              <a:off x="1381" y="1589"/>
              <a:ext cx="455" cy="380"/>
              <a:chOff x="1584" y="2592"/>
              <a:chExt cx="480" cy="401"/>
            </a:xfrm>
          </p:grpSpPr>
          <p:pic>
            <p:nvPicPr>
              <p:cNvPr id="54338" name="Picture 5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 y="2592"/>
                <a:ext cx="26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9" name="Picture 53" descr="lapto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4" y="2669"/>
                <a:ext cx="349"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337" name="Picture 54" descr="Netgear AP"/>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 y="1602"/>
              <a:ext cx="364"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78" name="Group 55"/>
          <p:cNvGrpSpPr>
            <a:grpSpLocks/>
          </p:cNvGrpSpPr>
          <p:nvPr/>
        </p:nvGrpSpPr>
        <p:grpSpPr bwMode="auto">
          <a:xfrm>
            <a:off x="4883151" y="1540668"/>
            <a:ext cx="2751137" cy="1827213"/>
            <a:chOff x="2163" y="1066"/>
            <a:chExt cx="1733" cy="1151"/>
          </a:xfrm>
        </p:grpSpPr>
        <p:grpSp>
          <p:nvGrpSpPr>
            <p:cNvPr id="54309" name="Group 56"/>
            <p:cNvGrpSpPr>
              <a:grpSpLocks/>
            </p:cNvGrpSpPr>
            <p:nvPr/>
          </p:nvGrpSpPr>
          <p:grpSpPr bwMode="auto">
            <a:xfrm>
              <a:off x="2163" y="1066"/>
              <a:ext cx="1722" cy="1151"/>
              <a:chOff x="479" y="1435"/>
              <a:chExt cx="1238" cy="964"/>
            </a:xfrm>
          </p:grpSpPr>
          <p:sp>
            <p:nvSpPr>
              <p:cNvPr id="54325" name="Rectangle 57"/>
              <p:cNvSpPr>
                <a:spLocks noChangeArrowheads="1"/>
              </p:cNvSpPr>
              <p:nvPr/>
            </p:nvSpPr>
            <p:spPr bwMode="auto">
              <a:xfrm>
                <a:off x="479" y="1435"/>
                <a:ext cx="1238" cy="964"/>
              </a:xfrm>
              <a:prstGeom prst="rect">
                <a:avLst/>
              </a:prstGeom>
              <a:noFill/>
              <a:ln w="38100">
                <a:solidFill>
                  <a:srgbClr val="AA78C6"/>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noAutofit/>
              </a:bodyPr>
              <a:lstStyle/>
              <a:p>
                <a:pPr fontAlgn="base">
                  <a:spcBef>
                    <a:spcPct val="0"/>
                  </a:spcBef>
                  <a:spcAft>
                    <a:spcPct val="0"/>
                  </a:spcAft>
                </a:pPr>
                <a:endParaRPr lang="en-US" dirty="0">
                  <a:solidFill>
                    <a:prstClr val="black"/>
                  </a:solidFill>
                  <a:cs typeface="Arial" charset="0"/>
                </a:endParaRPr>
              </a:p>
            </p:txBody>
          </p:sp>
          <p:sp>
            <p:nvSpPr>
              <p:cNvPr id="54326" name="Rectangle 58"/>
              <p:cNvSpPr>
                <a:spLocks noChangeArrowheads="1"/>
              </p:cNvSpPr>
              <p:nvPr/>
            </p:nvSpPr>
            <p:spPr bwMode="auto">
              <a:xfrm>
                <a:off x="479" y="1469"/>
                <a:ext cx="1238" cy="190"/>
              </a:xfrm>
              <a:prstGeom prst="rect">
                <a:avLst/>
              </a:prstGeom>
              <a:solidFill>
                <a:srgbClr val="66327E"/>
              </a:solidFill>
              <a:ln w="38100">
                <a:solidFill>
                  <a:srgbClr val="AA78C6"/>
                </a:solidFill>
                <a:miter lim="800000"/>
                <a:headEnd/>
                <a:tailEnd/>
              </a:ln>
            </p:spPr>
            <p:txBody>
              <a:bodyPr lIns="82124" tIns="41061" rIns="82124" bIns="41061" anchor="ctr">
                <a:spAutoFit/>
              </a:bodyPr>
              <a:lstStyle/>
              <a:p>
                <a:pPr fontAlgn="base">
                  <a:spcBef>
                    <a:spcPct val="0"/>
                  </a:spcBef>
                  <a:spcAft>
                    <a:spcPct val="0"/>
                  </a:spcAft>
                </a:pPr>
                <a:endParaRPr lang="en-US" dirty="0">
                  <a:solidFill>
                    <a:prstClr val="black"/>
                  </a:solidFill>
                  <a:cs typeface="Arial" charset="0"/>
                </a:endParaRPr>
              </a:p>
            </p:txBody>
          </p:sp>
        </p:grpSp>
        <p:sp>
          <p:nvSpPr>
            <p:cNvPr id="54310" name="Text Box 59"/>
            <p:cNvSpPr txBox="1">
              <a:spLocks noChangeArrowheads="1"/>
            </p:cNvSpPr>
            <p:nvPr/>
          </p:nvSpPr>
          <p:spPr bwMode="auto">
            <a:xfrm>
              <a:off x="2163" y="1129"/>
              <a:ext cx="173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2000" dirty="0">
                  <a:solidFill>
                    <a:srgbClr val="FFFFFF"/>
                  </a:solidFill>
                  <a:cs typeface="Arial" charset="0"/>
                </a:rPr>
                <a:t>Evil Twin/Honeypot AP</a:t>
              </a:r>
            </a:p>
          </p:txBody>
        </p:sp>
        <p:pic>
          <p:nvPicPr>
            <p:cNvPr id="54311" name="Picture 60" descr="Netgear AP"/>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6" y="1480"/>
              <a:ext cx="480"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12" name="Text Box 61"/>
            <p:cNvSpPr txBox="1">
              <a:spLocks noChangeArrowheads="1"/>
            </p:cNvSpPr>
            <p:nvPr/>
          </p:nvSpPr>
          <p:spPr bwMode="auto">
            <a:xfrm>
              <a:off x="3298" y="1360"/>
              <a:ext cx="593"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algn="r" eaLnBrk="1" fontAlgn="base" hangingPunct="1">
                <a:spcBef>
                  <a:spcPct val="0"/>
                </a:spcBef>
                <a:spcAft>
                  <a:spcPct val="0"/>
                </a:spcAft>
              </a:pPr>
              <a:r>
                <a:rPr lang="en-US" sz="1200" dirty="0">
                  <a:solidFill>
                    <a:prstClr val="black"/>
                  </a:solidFill>
                  <a:cs typeface="Arial" charset="0"/>
                </a:rPr>
                <a:t>HACKER’S</a:t>
              </a:r>
              <a:br>
                <a:rPr lang="en-US" sz="1200" dirty="0">
                  <a:solidFill>
                    <a:prstClr val="black"/>
                  </a:solidFill>
                  <a:cs typeface="Arial" charset="0"/>
                </a:rPr>
              </a:br>
              <a:r>
                <a:rPr lang="en-US" sz="1200" dirty="0">
                  <a:solidFill>
                    <a:prstClr val="black"/>
                  </a:solidFill>
                  <a:cs typeface="Arial" charset="0"/>
                </a:rPr>
                <a:t>AP</a:t>
              </a:r>
            </a:p>
          </p:txBody>
        </p:sp>
        <p:grpSp>
          <p:nvGrpSpPr>
            <p:cNvPr id="54313" name="Group 62"/>
            <p:cNvGrpSpPr>
              <a:grpSpLocks/>
            </p:cNvGrpSpPr>
            <p:nvPr/>
          </p:nvGrpSpPr>
          <p:grpSpPr bwMode="auto">
            <a:xfrm>
              <a:off x="3114" y="1449"/>
              <a:ext cx="432" cy="463"/>
              <a:chOff x="3984" y="2897"/>
              <a:chExt cx="768" cy="768"/>
            </a:xfrm>
          </p:grpSpPr>
          <p:sp>
            <p:nvSpPr>
              <p:cNvPr id="54322" name="Line 63"/>
              <p:cNvSpPr>
                <a:spLocks noChangeShapeType="1"/>
              </p:cNvSpPr>
              <p:nvPr/>
            </p:nvSpPr>
            <p:spPr bwMode="auto">
              <a:xfrm>
                <a:off x="3984" y="3041"/>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23" name="Line 64"/>
              <p:cNvSpPr>
                <a:spLocks noChangeShapeType="1"/>
              </p:cNvSpPr>
              <p:nvPr/>
            </p:nvSpPr>
            <p:spPr bwMode="auto">
              <a:xfrm flipV="1">
                <a:off x="3984" y="2897"/>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24" name="Line 65"/>
              <p:cNvSpPr>
                <a:spLocks noChangeShapeType="1"/>
              </p:cNvSpPr>
              <p:nvPr/>
            </p:nvSpPr>
            <p:spPr bwMode="auto">
              <a:xfrm flipV="1">
                <a:off x="4608" y="3521"/>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grpSp>
        <p:sp>
          <p:nvSpPr>
            <p:cNvPr id="54314" name="Line 66"/>
            <p:cNvSpPr>
              <a:spLocks noChangeShapeType="1"/>
            </p:cNvSpPr>
            <p:nvPr/>
          </p:nvSpPr>
          <p:spPr bwMode="auto">
            <a:xfrm flipV="1">
              <a:off x="2586" y="1672"/>
              <a:ext cx="672" cy="96"/>
            </a:xfrm>
            <a:prstGeom prst="line">
              <a:avLst/>
            </a:prstGeom>
            <a:noFill/>
            <a:ln w="19050">
              <a:solidFill>
                <a:schemeClr val="accent2"/>
              </a:solidFill>
              <a:prstDash val="dash"/>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15" name="Rectangle 67"/>
            <p:cNvSpPr>
              <a:spLocks noChangeArrowheads="1"/>
            </p:cNvSpPr>
            <p:nvPr/>
          </p:nvSpPr>
          <p:spPr bwMode="auto">
            <a:xfrm>
              <a:off x="2259" y="2021"/>
              <a:ext cx="159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1400" b="1" dirty="0">
                  <a:solidFill>
                    <a:prstClr val="black"/>
                  </a:solidFill>
                  <a:cs typeface="Arial" charset="0"/>
                </a:rPr>
                <a:t>Connection to malicious AP</a:t>
              </a:r>
            </a:p>
          </p:txBody>
        </p:sp>
        <p:grpSp>
          <p:nvGrpSpPr>
            <p:cNvPr id="54316" name="Group 68"/>
            <p:cNvGrpSpPr>
              <a:grpSpLocks/>
            </p:cNvGrpSpPr>
            <p:nvPr/>
          </p:nvGrpSpPr>
          <p:grpSpPr bwMode="auto">
            <a:xfrm>
              <a:off x="2298" y="1449"/>
              <a:ext cx="576" cy="512"/>
              <a:chOff x="3072" y="2897"/>
              <a:chExt cx="864" cy="768"/>
            </a:xfrm>
          </p:grpSpPr>
          <p:sp>
            <p:nvSpPr>
              <p:cNvPr id="54318" name="Line 69"/>
              <p:cNvSpPr>
                <a:spLocks noChangeShapeType="1"/>
              </p:cNvSpPr>
              <p:nvPr/>
            </p:nvSpPr>
            <p:spPr bwMode="auto">
              <a:xfrm>
                <a:off x="3312" y="2897"/>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19" name="Line 70"/>
              <p:cNvSpPr>
                <a:spLocks noChangeShapeType="1"/>
              </p:cNvSpPr>
              <p:nvPr/>
            </p:nvSpPr>
            <p:spPr bwMode="auto">
              <a:xfrm flipV="1">
                <a:off x="3168" y="2897"/>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20" name="Line 71"/>
              <p:cNvSpPr>
                <a:spLocks noChangeShapeType="1"/>
              </p:cNvSpPr>
              <p:nvPr/>
            </p:nvSpPr>
            <p:spPr bwMode="auto">
              <a:xfrm flipV="1">
                <a:off x="3792" y="3521"/>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pic>
            <p:nvPicPr>
              <p:cNvPr id="54321" name="Picture 72" descr="Androgynous Pers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72" y="3089"/>
                <a:ext cx="415"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317" name="Picture 73"/>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8" y="1739"/>
              <a:ext cx="24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79" name="Group 74"/>
          <p:cNvGrpSpPr>
            <a:grpSpLocks/>
          </p:cNvGrpSpPr>
          <p:nvPr/>
        </p:nvGrpSpPr>
        <p:grpSpPr bwMode="auto">
          <a:xfrm>
            <a:off x="7716837" y="1539081"/>
            <a:ext cx="2857500" cy="1835151"/>
            <a:chOff x="3959" y="1071"/>
            <a:chExt cx="1800" cy="1156"/>
          </a:xfrm>
        </p:grpSpPr>
        <p:grpSp>
          <p:nvGrpSpPr>
            <p:cNvPr id="54296" name="Group 75"/>
            <p:cNvGrpSpPr>
              <a:grpSpLocks/>
            </p:cNvGrpSpPr>
            <p:nvPr/>
          </p:nvGrpSpPr>
          <p:grpSpPr bwMode="auto">
            <a:xfrm>
              <a:off x="3980" y="1071"/>
              <a:ext cx="1721" cy="1153"/>
              <a:chOff x="479" y="1433"/>
              <a:chExt cx="1238" cy="966"/>
            </a:xfrm>
          </p:grpSpPr>
          <p:sp>
            <p:nvSpPr>
              <p:cNvPr id="54308" name="Rectangle 77"/>
              <p:cNvSpPr>
                <a:spLocks noChangeArrowheads="1"/>
              </p:cNvSpPr>
              <p:nvPr/>
            </p:nvSpPr>
            <p:spPr bwMode="auto">
              <a:xfrm>
                <a:off x="479" y="1470"/>
                <a:ext cx="1238" cy="190"/>
              </a:xfrm>
              <a:prstGeom prst="rect">
                <a:avLst/>
              </a:prstGeom>
              <a:solidFill>
                <a:schemeClr val="accent2"/>
              </a:solidFill>
              <a:ln w="38100">
                <a:solidFill>
                  <a:schemeClr val="accent2"/>
                </a:solidFill>
                <a:miter lim="800000"/>
                <a:headEnd/>
                <a:tailEnd/>
              </a:ln>
            </p:spPr>
            <p:txBody>
              <a:bodyPr lIns="82124" tIns="41061" rIns="82124" bIns="41061" anchor="ctr">
                <a:spAutoFit/>
              </a:bodyPr>
              <a:lstStyle/>
              <a:p>
                <a:pPr fontAlgn="base">
                  <a:spcBef>
                    <a:spcPct val="0"/>
                  </a:spcBef>
                  <a:spcAft>
                    <a:spcPct val="0"/>
                  </a:spcAft>
                </a:pPr>
                <a:endParaRPr lang="en-US" dirty="0">
                  <a:solidFill>
                    <a:prstClr val="black"/>
                  </a:solidFill>
                  <a:cs typeface="Arial" charset="0"/>
                </a:endParaRPr>
              </a:p>
            </p:txBody>
          </p:sp>
          <p:sp>
            <p:nvSpPr>
              <p:cNvPr id="54307" name="Rectangle 76"/>
              <p:cNvSpPr>
                <a:spLocks noChangeArrowheads="1"/>
              </p:cNvSpPr>
              <p:nvPr/>
            </p:nvSpPr>
            <p:spPr bwMode="auto">
              <a:xfrm>
                <a:off x="479" y="1433"/>
                <a:ext cx="1238" cy="966"/>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noAutofit/>
              </a:bodyPr>
              <a:lstStyle/>
              <a:p>
                <a:pPr fontAlgn="base">
                  <a:spcBef>
                    <a:spcPct val="0"/>
                  </a:spcBef>
                  <a:spcAft>
                    <a:spcPct val="0"/>
                  </a:spcAft>
                </a:pPr>
                <a:endParaRPr lang="en-US" dirty="0">
                  <a:solidFill>
                    <a:prstClr val="black"/>
                  </a:solidFill>
                  <a:cs typeface="Arial" charset="0"/>
                </a:endParaRPr>
              </a:p>
            </p:txBody>
          </p:sp>
        </p:grpSp>
        <p:sp>
          <p:nvSpPr>
            <p:cNvPr id="54297" name="Text Box 78"/>
            <p:cNvSpPr txBox="1">
              <a:spLocks noChangeArrowheads="1"/>
            </p:cNvSpPr>
            <p:nvPr/>
          </p:nvSpPr>
          <p:spPr bwMode="auto">
            <a:xfrm>
              <a:off x="4179" y="1122"/>
              <a:ext cx="1288"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2000" dirty="0">
                  <a:solidFill>
                    <a:srgbClr val="FFFFFF"/>
                  </a:solidFill>
                  <a:cs typeface="Arial" charset="0"/>
                </a:rPr>
                <a:t>Reconnaissance</a:t>
              </a:r>
            </a:p>
          </p:txBody>
        </p:sp>
        <p:sp>
          <p:nvSpPr>
            <p:cNvPr id="54298" name="Rectangle 79"/>
            <p:cNvSpPr>
              <a:spLocks noChangeArrowheads="1"/>
            </p:cNvSpPr>
            <p:nvPr/>
          </p:nvSpPr>
          <p:spPr bwMode="auto">
            <a:xfrm>
              <a:off x="3959" y="2039"/>
              <a:ext cx="1789"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1400" b="1" dirty="0">
                  <a:solidFill>
                    <a:prstClr val="black"/>
                  </a:solidFill>
                  <a:cs typeface="Arial" charset="0"/>
                </a:rPr>
                <a:t>Seeking network vulnerabilities</a:t>
              </a:r>
            </a:p>
          </p:txBody>
        </p:sp>
        <p:sp>
          <p:nvSpPr>
            <p:cNvPr id="54299" name="Text Box 80"/>
            <p:cNvSpPr txBox="1">
              <a:spLocks noChangeArrowheads="1"/>
            </p:cNvSpPr>
            <p:nvPr/>
          </p:nvSpPr>
          <p:spPr bwMode="auto">
            <a:xfrm>
              <a:off x="5256" y="1388"/>
              <a:ext cx="503"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1200" dirty="0">
                  <a:solidFill>
                    <a:prstClr val="black"/>
                  </a:solidFill>
                  <a:cs typeface="Arial" charset="0"/>
                </a:rPr>
                <a:t>HACKER</a:t>
              </a:r>
            </a:p>
          </p:txBody>
        </p:sp>
        <p:sp>
          <p:nvSpPr>
            <p:cNvPr id="54300" name="Line 81"/>
            <p:cNvSpPr>
              <a:spLocks noChangeShapeType="1"/>
            </p:cNvSpPr>
            <p:nvPr/>
          </p:nvSpPr>
          <p:spPr bwMode="auto">
            <a:xfrm rot="5400000" flipV="1">
              <a:off x="4676" y="1280"/>
              <a:ext cx="1" cy="5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pic>
          <p:nvPicPr>
            <p:cNvPr id="54301" name="Picture 82" descr="WLAN_Controll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7" y="1466"/>
              <a:ext cx="41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2" name="Line 83"/>
            <p:cNvSpPr>
              <a:spLocks noChangeShapeType="1"/>
            </p:cNvSpPr>
            <p:nvPr/>
          </p:nvSpPr>
          <p:spPr bwMode="auto">
            <a:xfrm>
              <a:off x="4791" y="1557"/>
              <a:ext cx="2" cy="1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03" name="Line 84"/>
            <p:cNvSpPr>
              <a:spLocks noChangeShapeType="1"/>
            </p:cNvSpPr>
            <p:nvPr/>
          </p:nvSpPr>
          <p:spPr bwMode="auto">
            <a:xfrm rot="2630011">
              <a:off x="4848" y="1532"/>
              <a:ext cx="38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pic>
          <p:nvPicPr>
            <p:cNvPr id="54304" name="Picture 85"/>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6" y="1647"/>
              <a:ext cx="24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5" name="Picture 86" descr="DoubleRadioAccessPoi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01" y="1703"/>
              <a:ext cx="35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6" name="Picture 87"/>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5015" y="1569"/>
              <a:ext cx="482"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80" name="Group 88"/>
          <p:cNvGrpSpPr>
            <a:grpSpLocks/>
          </p:cNvGrpSpPr>
          <p:nvPr/>
        </p:nvGrpSpPr>
        <p:grpSpPr bwMode="auto">
          <a:xfrm>
            <a:off x="7759690" y="3515519"/>
            <a:ext cx="2822569" cy="1839913"/>
            <a:chOff x="3980" y="2506"/>
            <a:chExt cx="1778" cy="1159"/>
          </a:xfrm>
        </p:grpSpPr>
        <p:grpSp>
          <p:nvGrpSpPr>
            <p:cNvPr id="54283" name="Group 89"/>
            <p:cNvGrpSpPr>
              <a:grpSpLocks/>
            </p:cNvGrpSpPr>
            <p:nvPr/>
          </p:nvGrpSpPr>
          <p:grpSpPr bwMode="auto">
            <a:xfrm>
              <a:off x="3980" y="2506"/>
              <a:ext cx="1721" cy="1159"/>
              <a:chOff x="479" y="1437"/>
              <a:chExt cx="1238" cy="971"/>
            </a:xfrm>
          </p:grpSpPr>
          <p:sp>
            <p:nvSpPr>
              <p:cNvPr id="54294" name="Rectangle 90"/>
              <p:cNvSpPr>
                <a:spLocks noChangeArrowheads="1"/>
              </p:cNvSpPr>
              <p:nvPr/>
            </p:nvSpPr>
            <p:spPr bwMode="auto">
              <a:xfrm>
                <a:off x="479" y="1437"/>
                <a:ext cx="1238" cy="971"/>
              </a:xfrm>
              <a:prstGeom prst="rect">
                <a:avLst/>
              </a:prstGeom>
              <a:noFill/>
              <a:ln w="381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noAutofit/>
              </a:bodyPr>
              <a:lstStyle/>
              <a:p>
                <a:pPr fontAlgn="base">
                  <a:spcBef>
                    <a:spcPct val="0"/>
                  </a:spcBef>
                  <a:spcAft>
                    <a:spcPct val="0"/>
                  </a:spcAft>
                </a:pPr>
                <a:endParaRPr lang="en-US" dirty="0">
                  <a:solidFill>
                    <a:prstClr val="black"/>
                  </a:solidFill>
                  <a:cs typeface="Arial" charset="0"/>
                </a:endParaRPr>
              </a:p>
            </p:txBody>
          </p:sp>
          <p:sp>
            <p:nvSpPr>
              <p:cNvPr id="54295" name="Rectangle 91"/>
              <p:cNvSpPr>
                <a:spLocks noChangeArrowheads="1"/>
              </p:cNvSpPr>
              <p:nvPr/>
            </p:nvSpPr>
            <p:spPr bwMode="auto">
              <a:xfrm>
                <a:off x="479" y="1470"/>
                <a:ext cx="1238" cy="190"/>
              </a:xfrm>
              <a:prstGeom prst="rect">
                <a:avLst/>
              </a:prstGeom>
              <a:solidFill>
                <a:srgbClr val="808080"/>
              </a:solidFill>
              <a:ln w="38100">
                <a:solidFill>
                  <a:srgbClr val="969696"/>
                </a:solidFill>
                <a:miter lim="800000"/>
                <a:headEnd/>
                <a:tailEnd/>
              </a:ln>
            </p:spPr>
            <p:txBody>
              <a:bodyPr lIns="82124" tIns="41061" rIns="82124" bIns="41061" anchor="ctr">
                <a:spAutoFit/>
              </a:bodyPr>
              <a:lstStyle/>
              <a:p>
                <a:pPr fontAlgn="base">
                  <a:spcBef>
                    <a:spcPct val="0"/>
                  </a:spcBef>
                  <a:spcAft>
                    <a:spcPct val="0"/>
                  </a:spcAft>
                </a:pPr>
                <a:endParaRPr lang="en-US" dirty="0">
                  <a:solidFill>
                    <a:prstClr val="black"/>
                  </a:solidFill>
                  <a:cs typeface="Arial" charset="0"/>
                </a:endParaRPr>
              </a:p>
            </p:txBody>
          </p:sp>
        </p:grpSp>
        <p:sp>
          <p:nvSpPr>
            <p:cNvPr id="54284" name="Text Box 92"/>
            <p:cNvSpPr txBox="1">
              <a:spLocks noChangeArrowheads="1"/>
            </p:cNvSpPr>
            <p:nvPr/>
          </p:nvSpPr>
          <p:spPr bwMode="auto">
            <a:xfrm>
              <a:off x="4236" y="2542"/>
              <a:ext cx="117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2000" dirty="0">
                  <a:solidFill>
                    <a:srgbClr val="FFFFFF"/>
                  </a:solidFill>
                  <a:cs typeface="Arial" charset="0"/>
                </a:rPr>
                <a:t>Cracking Tools</a:t>
              </a:r>
            </a:p>
          </p:txBody>
        </p:sp>
        <p:sp>
          <p:nvSpPr>
            <p:cNvPr id="54285" name="Rectangle 93"/>
            <p:cNvSpPr>
              <a:spLocks noChangeArrowheads="1"/>
            </p:cNvSpPr>
            <p:nvPr/>
          </p:nvSpPr>
          <p:spPr bwMode="auto">
            <a:xfrm>
              <a:off x="4035" y="3469"/>
              <a:ext cx="158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1400" b="1" dirty="0">
                  <a:solidFill>
                    <a:prstClr val="black"/>
                  </a:solidFill>
                  <a:cs typeface="Arial" charset="0"/>
                </a:rPr>
                <a:t>Sniffing and eavesdropping</a:t>
              </a:r>
            </a:p>
          </p:txBody>
        </p:sp>
        <p:sp>
          <p:nvSpPr>
            <p:cNvPr id="54286" name="Text Box 94"/>
            <p:cNvSpPr txBox="1">
              <a:spLocks noChangeArrowheads="1"/>
            </p:cNvSpPr>
            <p:nvPr/>
          </p:nvSpPr>
          <p:spPr bwMode="auto">
            <a:xfrm>
              <a:off x="5251" y="2817"/>
              <a:ext cx="507"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1200" dirty="0">
                  <a:solidFill>
                    <a:prstClr val="black"/>
                  </a:solidFill>
                  <a:cs typeface="Arial" charset="0"/>
                </a:rPr>
                <a:t>HACKER</a:t>
              </a:r>
            </a:p>
          </p:txBody>
        </p:sp>
        <p:sp>
          <p:nvSpPr>
            <p:cNvPr id="54287" name="Line 95"/>
            <p:cNvSpPr>
              <a:spLocks noChangeShapeType="1"/>
            </p:cNvSpPr>
            <p:nvPr/>
          </p:nvSpPr>
          <p:spPr bwMode="auto">
            <a:xfrm rot="5400000" flipV="1">
              <a:off x="4676" y="2710"/>
              <a:ext cx="1" cy="5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pic>
          <p:nvPicPr>
            <p:cNvPr id="54288" name="Picture 96" descr="WLAN_Controll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7" y="2896"/>
              <a:ext cx="41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Line 97"/>
            <p:cNvSpPr>
              <a:spLocks noChangeShapeType="1"/>
            </p:cNvSpPr>
            <p:nvPr/>
          </p:nvSpPr>
          <p:spPr bwMode="auto">
            <a:xfrm>
              <a:off x="4791" y="2987"/>
              <a:ext cx="2" cy="1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290" name="Line 98"/>
            <p:cNvSpPr>
              <a:spLocks noChangeShapeType="1"/>
            </p:cNvSpPr>
            <p:nvPr/>
          </p:nvSpPr>
          <p:spPr bwMode="auto">
            <a:xfrm rot="2630011">
              <a:off x="4848" y="2962"/>
              <a:ext cx="38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pic>
          <p:nvPicPr>
            <p:cNvPr id="54291" name="Picture 9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5" y="3066"/>
              <a:ext cx="24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Picture 100" descr="DoubleRadioAccessPoi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5" y="3116"/>
              <a:ext cx="35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Picture 101"/>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4997" y="3003"/>
              <a:ext cx="482"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81" name="Text Box 102"/>
          <p:cNvSpPr txBox="1">
            <a:spLocks noChangeArrowheads="1"/>
          </p:cNvSpPr>
          <p:nvPr/>
        </p:nvSpPr>
        <p:spPr bwMode="auto">
          <a:xfrm>
            <a:off x="1821641" y="1139029"/>
            <a:ext cx="2655887" cy="45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50000"/>
              </a:spcBef>
              <a:spcAft>
                <a:spcPct val="0"/>
              </a:spcAft>
            </a:pPr>
            <a:r>
              <a:rPr lang="en-US" b="1" i="1" dirty="0">
                <a:solidFill>
                  <a:srgbClr val="0183B7"/>
                </a:solidFill>
                <a:cs typeface="Arial" charset="0"/>
              </a:rPr>
              <a:t>On-Wire Attacks</a:t>
            </a:r>
          </a:p>
        </p:txBody>
      </p:sp>
      <p:sp>
        <p:nvSpPr>
          <p:cNvPr id="54282" name="Text Box 103"/>
          <p:cNvSpPr txBox="1">
            <a:spLocks noChangeArrowheads="1"/>
          </p:cNvSpPr>
          <p:nvPr/>
        </p:nvSpPr>
        <p:spPr bwMode="auto">
          <a:xfrm>
            <a:off x="5942012" y="1140616"/>
            <a:ext cx="3340100" cy="45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50000"/>
              </a:spcBef>
              <a:spcAft>
                <a:spcPct val="0"/>
              </a:spcAft>
            </a:pPr>
            <a:r>
              <a:rPr lang="en-US" b="1" i="1" dirty="0">
                <a:solidFill>
                  <a:srgbClr val="0183B7"/>
                </a:solidFill>
                <a:cs typeface="Arial" charset="0"/>
              </a:rPr>
              <a:t>Over-the-Air Attacks</a:t>
            </a:r>
          </a:p>
        </p:txBody>
      </p:sp>
      <p:sp>
        <p:nvSpPr>
          <p:cNvPr id="103" name="Rectangle 123"/>
          <p:cNvSpPr>
            <a:spLocks noChangeArrowheads="1"/>
          </p:cNvSpPr>
          <p:nvPr/>
        </p:nvSpPr>
        <p:spPr bwMode="auto">
          <a:xfrm>
            <a:off x="5224054" y="6410646"/>
            <a:ext cx="165917" cy="332223"/>
          </a:xfrm>
          <a:prstGeom prst="rect">
            <a:avLst/>
          </a:prstGeom>
          <a:solidFill>
            <a:srgbClr val="FFFFFF"/>
          </a:solidFill>
          <a:ln w="9525" algn="ctr">
            <a:solidFill>
              <a:srgbClr val="FFFFFF"/>
            </a:solidFill>
            <a:round/>
            <a:headEnd/>
            <a:tailEnd/>
          </a:ln>
        </p:spPr>
        <p:txBody>
          <a:bodyPr wrap="none" lIns="82124" tIns="41061" rIns="82124" bIns="41061" anchor="ctr">
            <a:spAutoFit/>
          </a:bodyPr>
          <a:lstStyle/>
          <a:p>
            <a:pPr algn="ctr" defTabSz="814388" eaLnBrk="0" fontAlgn="base" hangingPunct="0">
              <a:lnSpc>
                <a:spcPct val="90000"/>
              </a:lnSpc>
              <a:spcBef>
                <a:spcPct val="0"/>
              </a:spcBef>
              <a:spcAft>
                <a:spcPct val="0"/>
              </a:spcAft>
            </a:pPr>
            <a:endParaRPr lang="en-US" kern="0" dirty="0">
              <a:solidFill>
                <a:sysClr val="windowText" lastClr="000000"/>
              </a:solidFill>
              <a:cs typeface="Arial" charset="0"/>
            </a:endParaRPr>
          </a:p>
        </p:txBody>
      </p:sp>
      <p:sp>
        <p:nvSpPr>
          <p:cNvPr id="104" name="Rectangle 136"/>
          <p:cNvSpPr>
            <a:spLocks noChangeArrowheads="1"/>
          </p:cNvSpPr>
          <p:nvPr/>
        </p:nvSpPr>
        <p:spPr bwMode="auto">
          <a:xfrm>
            <a:off x="1768476" y="6061039"/>
            <a:ext cx="8728075" cy="359923"/>
          </a:xfrm>
          <a:prstGeom prst="rect">
            <a:avLst/>
          </a:prstGeom>
          <a:noFill/>
          <a:ln w="381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spAutoFit/>
          </a:bodyPr>
          <a:lstStyle/>
          <a:p>
            <a:pPr fontAlgn="base">
              <a:spcBef>
                <a:spcPct val="0"/>
              </a:spcBef>
              <a:spcAft>
                <a:spcPct val="0"/>
              </a:spcAft>
            </a:pPr>
            <a:endParaRPr lang="en-US" kern="0" dirty="0">
              <a:solidFill>
                <a:sysClr val="windowText" lastClr="000000"/>
              </a:solidFill>
              <a:cs typeface="Arial" charset="0"/>
            </a:endParaRPr>
          </a:p>
        </p:txBody>
      </p:sp>
      <p:sp>
        <p:nvSpPr>
          <p:cNvPr id="105" name="Rectangle 137"/>
          <p:cNvSpPr>
            <a:spLocks noChangeArrowheads="1"/>
          </p:cNvSpPr>
          <p:nvPr/>
        </p:nvSpPr>
        <p:spPr bwMode="auto">
          <a:xfrm>
            <a:off x="1768476" y="5481615"/>
            <a:ext cx="8728075" cy="359923"/>
          </a:xfrm>
          <a:prstGeom prst="rect">
            <a:avLst/>
          </a:prstGeom>
          <a:solidFill>
            <a:srgbClr val="808080"/>
          </a:solidFill>
          <a:ln w="38100">
            <a:solidFill>
              <a:srgbClr val="C0C0C0"/>
            </a:solidFill>
            <a:miter lim="800000"/>
            <a:headEnd/>
            <a:tailEnd/>
          </a:ln>
        </p:spPr>
        <p:txBody>
          <a:bodyPr lIns="82124" tIns="41061" rIns="82124" bIns="41061" anchor="ctr">
            <a:spAutoFit/>
          </a:bodyPr>
          <a:lstStyle/>
          <a:p>
            <a:pPr fontAlgn="base">
              <a:spcBef>
                <a:spcPct val="0"/>
              </a:spcBef>
              <a:spcAft>
                <a:spcPct val="0"/>
              </a:spcAft>
            </a:pPr>
            <a:endParaRPr lang="en-US" kern="0" dirty="0">
              <a:solidFill>
                <a:sysClr val="windowText" lastClr="000000"/>
              </a:solidFill>
              <a:cs typeface="Arial" charset="0"/>
            </a:endParaRPr>
          </a:p>
        </p:txBody>
      </p:sp>
      <p:sp>
        <p:nvSpPr>
          <p:cNvPr id="106" name="Text Box 138"/>
          <p:cNvSpPr txBox="1">
            <a:spLocks noChangeArrowheads="1"/>
          </p:cNvSpPr>
          <p:nvPr/>
        </p:nvSpPr>
        <p:spPr bwMode="auto">
          <a:xfrm>
            <a:off x="4914900" y="5476633"/>
            <a:ext cx="2416468" cy="3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itchFamily="34" charset="0"/>
                <a:cs typeface="Arial" pitchFamily="34" charset="0"/>
              </a:defRPr>
            </a:lvl1pPr>
            <a:lvl2pPr marL="742950" indent="-285750" defTabSz="814388" eaLnBrk="0" hangingPunct="0">
              <a:defRPr sz="2400">
                <a:solidFill>
                  <a:schemeClr val="tx1"/>
                </a:solidFill>
                <a:latin typeface="Arial" pitchFamily="34" charset="0"/>
                <a:cs typeface="Arial" pitchFamily="34" charset="0"/>
              </a:defRPr>
            </a:lvl2pPr>
            <a:lvl3pPr marL="1143000" indent="-228600" defTabSz="814388" eaLnBrk="0" hangingPunct="0">
              <a:defRPr sz="2400">
                <a:solidFill>
                  <a:schemeClr val="tx1"/>
                </a:solidFill>
                <a:latin typeface="Arial" pitchFamily="34" charset="0"/>
                <a:cs typeface="Arial" pitchFamily="34" charset="0"/>
              </a:defRPr>
            </a:lvl3pPr>
            <a:lvl4pPr marL="1600200" indent="-228600" defTabSz="814388" eaLnBrk="0" hangingPunct="0">
              <a:defRPr sz="2400">
                <a:solidFill>
                  <a:schemeClr val="tx1"/>
                </a:solidFill>
                <a:latin typeface="Arial" pitchFamily="34" charset="0"/>
                <a:cs typeface="Arial" pitchFamily="34" charset="0"/>
              </a:defRPr>
            </a:lvl4pPr>
            <a:lvl5pPr marL="2057400" indent="-228600" defTabSz="814388" eaLnBrk="0" hangingPunct="0">
              <a:defRPr sz="2400">
                <a:solidFill>
                  <a:schemeClr val="tx1"/>
                </a:solidFill>
                <a:latin typeface="Arial" pitchFamily="34" charset="0"/>
                <a:cs typeface="Arial" pitchFamily="34" charset="0"/>
              </a:defRPr>
            </a:lvl5pPr>
            <a:lvl6pPr marL="2514600" indent="-228600" defTabSz="8143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8143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8143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814388" eaLnBrk="0" fontAlgn="base" hangingPunct="0">
              <a:spcBef>
                <a:spcPct val="0"/>
              </a:spcBef>
              <a:spcAft>
                <a:spcPct val="0"/>
              </a:spcAft>
              <a:defRPr sz="24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2000" kern="0" dirty="0">
                <a:solidFill>
                  <a:srgbClr val="FFFFFF"/>
                </a:solidFill>
              </a:rPr>
              <a:t>Non-802.11 Attacks</a:t>
            </a:r>
          </a:p>
        </p:txBody>
      </p:sp>
      <p:sp>
        <p:nvSpPr>
          <p:cNvPr id="107" name="Rectangle 140"/>
          <p:cNvSpPr>
            <a:spLocks noChangeArrowheads="1"/>
          </p:cNvSpPr>
          <p:nvPr/>
        </p:nvSpPr>
        <p:spPr bwMode="auto">
          <a:xfrm>
            <a:off x="2874963" y="6010020"/>
            <a:ext cx="1637409" cy="51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1400" b="1" kern="0" dirty="0">
                <a:solidFill>
                  <a:sysClr val="windowText" lastClr="000000"/>
                </a:solidFill>
                <a:cs typeface="Arial" charset="0"/>
              </a:rPr>
              <a:t>Backdoor access</a:t>
            </a:r>
            <a:br>
              <a:rPr lang="en-US" sz="1400" b="1" kern="0" dirty="0">
                <a:solidFill>
                  <a:sysClr val="windowText" lastClr="000000"/>
                </a:solidFill>
                <a:cs typeface="Arial" charset="0"/>
              </a:rPr>
            </a:br>
            <a:endParaRPr lang="en-US" sz="1400" b="1" kern="0" dirty="0">
              <a:solidFill>
                <a:sysClr val="windowText" lastClr="000000"/>
              </a:solidFill>
              <a:cs typeface="Arial" charset="0"/>
            </a:endParaRPr>
          </a:p>
        </p:txBody>
      </p:sp>
      <p:pic>
        <p:nvPicPr>
          <p:cNvPr id="108" name="Picture 149" descr="Netgear AP"/>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4087" y="5957631"/>
            <a:ext cx="577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150"/>
          <p:cNvSpPr txBox="1">
            <a:spLocks noChangeArrowheads="1"/>
          </p:cNvSpPr>
          <p:nvPr/>
        </p:nvSpPr>
        <p:spPr bwMode="auto">
          <a:xfrm>
            <a:off x="1920875" y="6370381"/>
            <a:ext cx="1355280"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itchFamily="34" charset="0"/>
                <a:cs typeface="Arial" pitchFamily="34" charset="0"/>
              </a:defRPr>
            </a:lvl1pPr>
            <a:lvl2pPr marL="742950" indent="-285750" defTabSz="814388" eaLnBrk="0" hangingPunct="0">
              <a:defRPr sz="2400">
                <a:solidFill>
                  <a:schemeClr val="tx1"/>
                </a:solidFill>
                <a:latin typeface="Arial" pitchFamily="34" charset="0"/>
                <a:cs typeface="Arial" pitchFamily="34" charset="0"/>
              </a:defRPr>
            </a:lvl2pPr>
            <a:lvl3pPr marL="1143000" indent="-228600" defTabSz="814388" eaLnBrk="0" hangingPunct="0">
              <a:defRPr sz="2400">
                <a:solidFill>
                  <a:schemeClr val="tx1"/>
                </a:solidFill>
                <a:latin typeface="Arial" pitchFamily="34" charset="0"/>
                <a:cs typeface="Arial" pitchFamily="34" charset="0"/>
              </a:defRPr>
            </a:lvl3pPr>
            <a:lvl4pPr marL="1600200" indent="-228600" defTabSz="814388" eaLnBrk="0" hangingPunct="0">
              <a:defRPr sz="2400">
                <a:solidFill>
                  <a:schemeClr val="tx1"/>
                </a:solidFill>
                <a:latin typeface="Arial" pitchFamily="34" charset="0"/>
                <a:cs typeface="Arial" pitchFamily="34" charset="0"/>
              </a:defRPr>
            </a:lvl4pPr>
            <a:lvl5pPr marL="2057400" indent="-228600" defTabSz="814388" eaLnBrk="0" hangingPunct="0">
              <a:defRPr sz="2400">
                <a:solidFill>
                  <a:schemeClr val="tx1"/>
                </a:solidFill>
                <a:latin typeface="Arial" pitchFamily="34" charset="0"/>
                <a:cs typeface="Arial" pitchFamily="34" charset="0"/>
              </a:defRPr>
            </a:lvl5pPr>
            <a:lvl6pPr marL="2514600" indent="-228600" defTabSz="8143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8143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8143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814388" eaLnBrk="0" fontAlgn="base" hangingPunct="0">
              <a:spcBef>
                <a:spcPct val="0"/>
              </a:spcBef>
              <a:spcAft>
                <a:spcPct val="0"/>
              </a:spcAft>
              <a:defRPr sz="24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kern="0" dirty="0">
                <a:solidFill>
                  <a:srgbClr val="000000"/>
                </a:solidFill>
              </a:rPr>
              <a:t>BLUETOOTH AP</a:t>
            </a:r>
          </a:p>
        </p:txBody>
      </p:sp>
      <p:pic>
        <p:nvPicPr>
          <p:cNvPr id="110" name="Picture 152"/>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9668669" y="5988588"/>
            <a:ext cx="4619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Text Box 153"/>
          <p:cNvSpPr txBox="1">
            <a:spLocks noChangeArrowheads="1"/>
          </p:cNvSpPr>
          <p:nvPr/>
        </p:nvSpPr>
        <p:spPr bwMode="auto">
          <a:xfrm>
            <a:off x="9571037" y="6370381"/>
            <a:ext cx="702858"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itchFamily="34" charset="0"/>
                <a:cs typeface="Arial" pitchFamily="34" charset="0"/>
              </a:defRPr>
            </a:lvl1pPr>
            <a:lvl2pPr marL="742950" indent="-285750" defTabSz="814388" eaLnBrk="0" hangingPunct="0">
              <a:defRPr sz="2400">
                <a:solidFill>
                  <a:schemeClr val="tx1"/>
                </a:solidFill>
                <a:latin typeface="Arial" pitchFamily="34" charset="0"/>
                <a:cs typeface="Arial" pitchFamily="34" charset="0"/>
              </a:defRPr>
            </a:lvl2pPr>
            <a:lvl3pPr marL="1143000" indent="-228600" defTabSz="814388" eaLnBrk="0" hangingPunct="0">
              <a:defRPr sz="2400">
                <a:solidFill>
                  <a:schemeClr val="tx1"/>
                </a:solidFill>
                <a:latin typeface="Arial" pitchFamily="34" charset="0"/>
                <a:cs typeface="Arial" pitchFamily="34" charset="0"/>
              </a:defRPr>
            </a:lvl3pPr>
            <a:lvl4pPr marL="1600200" indent="-228600" defTabSz="814388" eaLnBrk="0" hangingPunct="0">
              <a:defRPr sz="2400">
                <a:solidFill>
                  <a:schemeClr val="tx1"/>
                </a:solidFill>
                <a:latin typeface="Arial" pitchFamily="34" charset="0"/>
                <a:cs typeface="Arial" pitchFamily="34" charset="0"/>
              </a:defRPr>
            </a:lvl4pPr>
            <a:lvl5pPr marL="2057400" indent="-228600" defTabSz="814388" eaLnBrk="0" hangingPunct="0">
              <a:defRPr sz="2400">
                <a:solidFill>
                  <a:schemeClr val="tx1"/>
                </a:solidFill>
                <a:latin typeface="Arial" pitchFamily="34" charset="0"/>
                <a:cs typeface="Arial" pitchFamily="34" charset="0"/>
              </a:defRPr>
            </a:lvl5pPr>
            <a:lvl6pPr marL="2514600" indent="-228600" defTabSz="8143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8143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8143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814388" eaLnBrk="0" fontAlgn="base" hangingPunct="0">
              <a:spcBef>
                <a:spcPct val="0"/>
              </a:spcBef>
              <a:spcAft>
                <a:spcPct val="0"/>
              </a:spcAft>
              <a:defRPr sz="24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kern="0" dirty="0">
                <a:solidFill>
                  <a:srgbClr val="000000"/>
                </a:solidFill>
              </a:rPr>
              <a:t>RADAR</a:t>
            </a:r>
          </a:p>
        </p:txBody>
      </p:sp>
      <p:grpSp>
        <p:nvGrpSpPr>
          <p:cNvPr id="112" name="Group 154"/>
          <p:cNvGrpSpPr>
            <a:grpSpLocks/>
          </p:cNvGrpSpPr>
          <p:nvPr/>
        </p:nvGrpSpPr>
        <p:grpSpPr bwMode="auto">
          <a:xfrm>
            <a:off x="8445500" y="5933819"/>
            <a:ext cx="685800" cy="501650"/>
            <a:chOff x="4416" y="2543"/>
            <a:chExt cx="576" cy="481"/>
          </a:xfrm>
        </p:grpSpPr>
        <p:pic>
          <p:nvPicPr>
            <p:cNvPr id="113" name="Picture 155" descr="1240_A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16" y="2555"/>
              <a:ext cx="576"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AutoShape 156"/>
            <p:cNvSpPr>
              <a:spLocks noChangeArrowheads="1"/>
            </p:cNvSpPr>
            <p:nvPr/>
          </p:nvSpPr>
          <p:spPr bwMode="auto">
            <a:xfrm rot="4766648">
              <a:off x="4728" y="2572"/>
              <a:ext cx="240" cy="192"/>
            </a:xfrm>
            <a:prstGeom prst="lightningBol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pPr fontAlgn="base">
                <a:spcBef>
                  <a:spcPct val="0"/>
                </a:spcBef>
                <a:spcAft>
                  <a:spcPct val="0"/>
                </a:spcAft>
              </a:pPr>
              <a:endParaRPr lang="en-US" kern="0" dirty="0">
                <a:solidFill>
                  <a:sysClr val="windowText" lastClr="000000"/>
                </a:solidFill>
                <a:cs typeface="Arial" charset="0"/>
              </a:endParaRPr>
            </a:p>
          </p:txBody>
        </p:sp>
        <p:sp>
          <p:nvSpPr>
            <p:cNvPr id="115" name="AutoShape 157"/>
            <p:cNvSpPr>
              <a:spLocks noChangeArrowheads="1"/>
            </p:cNvSpPr>
            <p:nvPr/>
          </p:nvSpPr>
          <p:spPr bwMode="auto">
            <a:xfrm rot="4196532">
              <a:off x="4531" y="2572"/>
              <a:ext cx="249" cy="191"/>
            </a:xfrm>
            <a:prstGeom prst="lightningBol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pPr fontAlgn="base">
                <a:spcBef>
                  <a:spcPct val="0"/>
                </a:spcBef>
                <a:spcAft>
                  <a:spcPct val="0"/>
                </a:spcAft>
              </a:pPr>
              <a:endParaRPr lang="en-US" kern="0" dirty="0">
                <a:solidFill>
                  <a:sysClr val="windowText" lastClr="000000"/>
                </a:solidFill>
                <a:cs typeface="Arial" charset="0"/>
              </a:endParaRPr>
            </a:p>
          </p:txBody>
        </p:sp>
      </p:grpSp>
      <p:sp>
        <p:nvSpPr>
          <p:cNvPr id="116" name="Text Box 158"/>
          <p:cNvSpPr txBox="1">
            <a:spLocks noChangeArrowheads="1"/>
          </p:cNvSpPr>
          <p:nvPr/>
        </p:nvSpPr>
        <p:spPr bwMode="auto">
          <a:xfrm>
            <a:off x="8274051" y="6370381"/>
            <a:ext cx="1174141"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itchFamily="34" charset="0"/>
                <a:cs typeface="Arial" pitchFamily="34" charset="0"/>
              </a:defRPr>
            </a:lvl1pPr>
            <a:lvl2pPr marL="742950" indent="-285750" defTabSz="814388" eaLnBrk="0" hangingPunct="0">
              <a:defRPr sz="2400">
                <a:solidFill>
                  <a:schemeClr val="tx1"/>
                </a:solidFill>
                <a:latin typeface="Arial" pitchFamily="34" charset="0"/>
                <a:cs typeface="Arial" pitchFamily="34" charset="0"/>
              </a:defRPr>
            </a:lvl2pPr>
            <a:lvl3pPr marL="1143000" indent="-228600" defTabSz="814388" eaLnBrk="0" hangingPunct="0">
              <a:defRPr sz="2400">
                <a:solidFill>
                  <a:schemeClr val="tx1"/>
                </a:solidFill>
                <a:latin typeface="Arial" pitchFamily="34" charset="0"/>
                <a:cs typeface="Arial" pitchFamily="34" charset="0"/>
              </a:defRPr>
            </a:lvl3pPr>
            <a:lvl4pPr marL="1600200" indent="-228600" defTabSz="814388" eaLnBrk="0" hangingPunct="0">
              <a:defRPr sz="2400">
                <a:solidFill>
                  <a:schemeClr val="tx1"/>
                </a:solidFill>
                <a:latin typeface="Arial" pitchFamily="34" charset="0"/>
                <a:cs typeface="Arial" pitchFamily="34" charset="0"/>
              </a:defRPr>
            </a:lvl4pPr>
            <a:lvl5pPr marL="2057400" indent="-228600" defTabSz="814388" eaLnBrk="0" hangingPunct="0">
              <a:defRPr sz="2400">
                <a:solidFill>
                  <a:schemeClr val="tx1"/>
                </a:solidFill>
                <a:latin typeface="Arial" pitchFamily="34" charset="0"/>
                <a:cs typeface="Arial" pitchFamily="34" charset="0"/>
              </a:defRPr>
            </a:lvl5pPr>
            <a:lvl6pPr marL="2514600" indent="-228600" defTabSz="8143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8143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8143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814388" eaLnBrk="0" fontAlgn="base" hangingPunct="0">
              <a:spcBef>
                <a:spcPct val="0"/>
              </a:spcBef>
              <a:spcAft>
                <a:spcPct val="0"/>
              </a:spcAft>
              <a:defRPr sz="24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kern="0" dirty="0">
                <a:solidFill>
                  <a:srgbClr val="000000"/>
                </a:solidFill>
              </a:rPr>
              <a:t>RF-JAMMERS</a:t>
            </a:r>
          </a:p>
        </p:txBody>
      </p:sp>
      <p:sp>
        <p:nvSpPr>
          <p:cNvPr id="117" name="Text Box 159"/>
          <p:cNvSpPr txBox="1">
            <a:spLocks noChangeArrowheads="1"/>
          </p:cNvSpPr>
          <p:nvPr/>
        </p:nvSpPr>
        <p:spPr bwMode="auto">
          <a:xfrm>
            <a:off x="7043738" y="6370381"/>
            <a:ext cx="1106815"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itchFamily="34" charset="0"/>
                <a:cs typeface="Arial" pitchFamily="34" charset="0"/>
              </a:defRPr>
            </a:lvl1pPr>
            <a:lvl2pPr marL="742950" indent="-285750" defTabSz="814388" eaLnBrk="0" hangingPunct="0">
              <a:defRPr sz="2400">
                <a:solidFill>
                  <a:schemeClr val="tx1"/>
                </a:solidFill>
                <a:latin typeface="Arial" pitchFamily="34" charset="0"/>
                <a:cs typeface="Arial" pitchFamily="34" charset="0"/>
              </a:defRPr>
            </a:lvl2pPr>
            <a:lvl3pPr marL="1143000" indent="-228600" defTabSz="814388" eaLnBrk="0" hangingPunct="0">
              <a:defRPr sz="2400">
                <a:solidFill>
                  <a:schemeClr val="tx1"/>
                </a:solidFill>
                <a:latin typeface="Arial" pitchFamily="34" charset="0"/>
                <a:cs typeface="Arial" pitchFamily="34" charset="0"/>
              </a:defRPr>
            </a:lvl3pPr>
            <a:lvl4pPr marL="1600200" indent="-228600" defTabSz="814388" eaLnBrk="0" hangingPunct="0">
              <a:defRPr sz="2400">
                <a:solidFill>
                  <a:schemeClr val="tx1"/>
                </a:solidFill>
                <a:latin typeface="Arial" pitchFamily="34" charset="0"/>
                <a:cs typeface="Arial" pitchFamily="34" charset="0"/>
              </a:defRPr>
            </a:lvl4pPr>
            <a:lvl5pPr marL="2057400" indent="-228600" defTabSz="814388" eaLnBrk="0" hangingPunct="0">
              <a:defRPr sz="2400">
                <a:solidFill>
                  <a:schemeClr val="tx1"/>
                </a:solidFill>
                <a:latin typeface="Arial" pitchFamily="34" charset="0"/>
                <a:cs typeface="Arial" pitchFamily="34" charset="0"/>
              </a:defRPr>
            </a:lvl5pPr>
            <a:lvl6pPr marL="2514600" indent="-228600" defTabSz="8143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8143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8143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814388" eaLnBrk="0" fontAlgn="base" hangingPunct="0">
              <a:spcBef>
                <a:spcPct val="0"/>
              </a:spcBef>
              <a:spcAft>
                <a:spcPct val="0"/>
              </a:spcAft>
              <a:defRPr sz="24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kern="0" dirty="0">
                <a:solidFill>
                  <a:srgbClr val="000000"/>
                </a:solidFill>
              </a:rPr>
              <a:t>BLUETOOTH</a:t>
            </a:r>
          </a:p>
        </p:txBody>
      </p:sp>
      <p:sp>
        <p:nvSpPr>
          <p:cNvPr id="118" name="Text Box 160"/>
          <p:cNvSpPr txBox="1">
            <a:spLocks noChangeArrowheads="1"/>
          </p:cNvSpPr>
          <p:nvPr/>
        </p:nvSpPr>
        <p:spPr bwMode="auto">
          <a:xfrm>
            <a:off x="5789613" y="6370381"/>
            <a:ext cx="1132463"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itchFamily="34" charset="0"/>
                <a:cs typeface="Arial" pitchFamily="34" charset="0"/>
              </a:defRPr>
            </a:lvl1pPr>
            <a:lvl2pPr marL="742950" indent="-285750" defTabSz="814388" eaLnBrk="0" hangingPunct="0">
              <a:defRPr sz="2400">
                <a:solidFill>
                  <a:schemeClr val="tx1"/>
                </a:solidFill>
                <a:latin typeface="Arial" pitchFamily="34" charset="0"/>
                <a:cs typeface="Arial" pitchFamily="34" charset="0"/>
              </a:defRPr>
            </a:lvl2pPr>
            <a:lvl3pPr marL="1143000" indent="-228600" defTabSz="814388" eaLnBrk="0" hangingPunct="0">
              <a:defRPr sz="2400">
                <a:solidFill>
                  <a:schemeClr val="tx1"/>
                </a:solidFill>
                <a:latin typeface="Arial" pitchFamily="34" charset="0"/>
                <a:cs typeface="Arial" pitchFamily="34" charset="0"/>
              </a:defRPr>
            </a:lvl3pPr>
            <a:lvl4pPr marL="1600200" indent="-228600" defTabSz="814388" eaLnBrk="0" hangingPunct="0">
              <a:defRPr sz="2400">
                <a:solidFill>
                  <a:schemeClr val="tx1"/>
                </a:solidFill>
                <a:latin typeface="Arial" pitchFamily="34" charset="0"/>
                <a:cs typeface="Arial" pitchFamily="34" charset="0"/>
              </a:defRPr>
            </a:lvl4pPr>
            <a:lvl5pPr marL="2057400" indent="-228600" defTabSz="814388" eaLnBrk="0" hangingPunct="0">
              <a:defRPr sz="2400">
                <a:solidFill>
                  <a:schemeClr val="tx1"/>
                </a:solidFill>
                <a:latin typeface="Arial" pitchFamily="34" charset="0"/>
                <a:cs typeface="Arial" pitchFamily="34" charset="0"/>
              </a:defRPr>
            </a:lvl5pPr>
            <a:lvl6pPr marL="2514600" indent="-228600" defTabSz="8143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8143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8143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814388" eaLnBrk="0" fontAlgn="base" hangingPunct="0">
              <a:spcBef>
                <a:spcPct val="0"/>
              </a:spcBef>
              <a:spcAft>
                <a:spcPct val="0"/>
              </a:spcAft>
              <a:defRPr sz="24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kern="0" dirty="0">
                <a:solidFill>
                  <a:srgbClr val="000000"/>
                </a:solidFill>
              </a:rPr>
              <a:t>MICROWAVE</a:t>
            </a:r>
          </a:p>
        </p:txBody>
      </p:sp>
      <p:pic>
        <p:nvPicPr>
          <p:cNvPr id="119" name="Picture 16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61251" y="5935407"/>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16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42013" y="5914769"/>
            <a:ext cx="682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Rectangle 163"/>
          <p:cNvSpPr>
            <a:spLocks noChangeArrowheads="1"/>
          </p:cNvSpPr>
          <p:nvPr/>
        </p:nvSpPr>
        <p:spPr bwMode="auto">
          <a:xfrm>
            <a:off x="4075113" y="6075107"/>
            <a:ext cx="1727177" cy="51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1400" b="1" kern="0" dirty="0">
                <a:solidFill>
                  <a:sysClr val="windowText" lastClr="000000"/>
                </a:solidFill>
                <a:cs typeface="Arial" charset="0"/>
              </a:rPr>
              <a:t/>
            </a:r>
            <a:br>
              <a:rPr lang="en-US" sz="1400" b="1" kern="0" dirty="0">
                <a:solidFill>
                  <a:sysClr val="windowText" lastClr="000000"/>
                </a:solidFill>
                <a:cs typeface="Arial" charset="0"/>
              </a:rPr>
            </a:br>
            <a:r>
              <a:rPr lang="en-US" sz="1400" b="1" kern="0" dirty="0">
                <a:solidFill>
                  <a:sysClr val="windowText" lastClr="000000"/>
                </a:solidFill>
                <a:cs typeface="Arial" charset="0"/>
              </a:rPr>
              <a:t>Service disruption</a:t>
            </a:r>
          </a:p>
        </p:txBody>
      </p:sp>
      <p:sp>
        <p:nvSpPr>
          <p:cNvPr id="122" name="Rectangle 123"/>
          <p:cNvSpPr>
            <a:spLocks noChangeArrowheads="1"/>
          </p:cNvSpPr>
          <p:nvPr/>
        </p:nvSpPr>
        <p:spPr bwMode="auto">
          <a:xfrm>
            <a:off x="1711324" y="1508583"/>
            <a:ext cx="8785226" cy="3876217"/>
          </a:xfrm>
          <a:prstGeom prst="rect">
            <a:avLst/>
          </a:prstGeom>
          <a:solidFill>
            <a:srgbClr val="C0C0C0">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p>
            <a:pPr algn="ctr" defTabSz="814388" fontAlgn="base">
              <a:spcBef>
                <a:spcPct val="0"/>
              </a:spcBef>
              <a:spcAft>
                <a:spcPct val="0"/>
              </a:spcAft>
            </a:pPr>
            <a:r>
              <a:rPr lang="en-US" sz="3200" b="1" i="1" dirty="0">
                <a:solidFill>
                  <a:prstClr val="black"/>
                </a:solidFill>
                <a:cs typeface="Arial" charset="0"/>
              </a:rPr>
              <a:t>Cisco wIPS Detects These Attacks</a:t>
            </a:r>
          </a:p>
        </p:txBody>
      </p:sp>
      <p:sp>
        <p:nvSpPr>
          <p:cNvPr id="123" name="Rectangle 123"/>
          <p:cNvSpPr>
            <a:spLocks noChangeArrowheads="1"/>
          </p:cNvSpPr>
          <p:nvPr/>
        </p:nvSpPr>
        <p:spPr bwMode="auto">
          <a:xfrm>
            <a:off x="1754187" y="5464546"/>
            <a:ext cx="8728076" cy="1153485"/>
          </a:xfrm>
          <a:prstGeom prst="rect">
            <a:avLst/>
          </a:prstGeom>
          <a:solidFill>
            <a:srgbClr val="C0C0C0">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p>
            <a:pPr algn="ctr" defTabSz="814388" fontAlgn="base">
              <a:spcBef>
                <a:spcPct val="0"/>
              </a:spcBef>
              <a:spcAft>
                <a:spcPct val="0"/>
              </a:spcAft>
            </a:pPr>
            <a:r>
              <a:rPr lang="en-US" sz="3200" b="1" i="1" dirty="0">
                <a:solidFill>
                  <a:prstClr val="black"/>
                </a:solidFill>
                <a:cs typeface="Arial" charset="0"/>
              </a:rPr>
              <a:t>Cisco CleanAir Detects These Attacks</a:t>
            </a:r>
          </a:p>
        </p:txBody>
      </p:sp>
    </p:spTree>
    <p:extLst>
      <p:ext uri="{BB962C8B-B14F-4D97-AF65-F5344CB8AC3E}">
        <p14:creationId xmlns:p14="http://schemas.microsoft.com/office/powerpoint/2010/main" val="1910436877"/>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3"/>
          <p:cNvGrpSpPr>
            <a:grpSpLocks/>
          </p:cNvGrpSpPr>
          <p:nvPr/>
        </p:nvGrpSpPr>
        <p:grpSpPr bwMode="auto">
          <a:xfrm>
            <a:off x="4883151" y="3513929"/>
            <a:ext cx="2733675" cy="1839912"/>
            <a:chOff x="2151" y="2517"/>
            <a:chExt cx="1722" cy="1159"/>
          </a:xfrm>
        </p:grpSpPr>
        <p:grpSp>
          <p:nvGrpSpPr>
            <p:cNvPr id="54363" name="Group 4"/>
            <p:cNvGrpSpPr>
              <a:grpSpLocks/>
            </p:cNvGrpSpPr>
            <p:nvPr/>
          </p:nvGrpSpPr>
          <p:grpSpPr bwMode="auto">
            <a:xfrm>
              <a:off x="2151" y="2517"/>
              <a:ext cx="1722" cy="1159"/>
              <a:chOff x="479" y="2445"/>
              <a:chExt cx="1238" cy="970"/>
            </a:xfrm>
          </p:grpSpPr>
          <p:sp>
            <p:nvSpPr>
              <p:cNvPr id="54373" name="Rectangle 5"/>
              <p:cNvSpPr>
                <a:spLocks noChangeArrowheads="1"/>
              </p:cNvSpPr>
              <p:nvPr/>
            </p:nvSpPr>
            <p:spPr bwMode="auto">
              <a:xfrm>
                <a:off x="479" y="2445"/>
                <a:ext cx="1238" cy="970"/>
              </a:xfrm>
              <a:prstGeom prst="rect">
                <a:avLst/>
              </a:prstGeom>
              <a:noFill/>
              <a:ln w="38100">
                <a:solidFill>
                  <a:srgbClr val="A0C02A"/>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noAutofit/>
              </a:bodyPr>
              <a:lstStyle/>
              <a:p>
                <a:pPr fontAlgn="base">
                  <a:spcBef>
                    <a:spcPct val="0"/>
                  </a:spcBef>
                  <a:spcAft>
                    <a:spcPct val="0"/>
                  </a:spcAft>
                </a:pPr>
                <a:endParaRPr lang="en-US" dirty="0">
                  <a:solidFill>
                    <a:prstClr val="black"/>
                  </a:solidFill>
                  <a:cs typeface="Arial" charset="0"/>
                </a:endParaRPr>
              </a:p>
            </p:txBody>
          </p:sp>
          <p:sp>
            <p:nvSpPr>
              <p:cNvPr id="54374" name="Rectangle 6"/>
              <p:cNvSpPr>
                <a:spLocks noChangeArrowheads="1"/>
              </p:cNvSpPr>
              <p:nvPr/>
            </p:nvSpPr>
            <p:spPr bwMode="auto">
              <a:xfrm>
                <a:off x="479" y="2478"/>
                <a:ext cx="1238" cy="190"/>
              </a:xfrm>
              <a:prstGeom prst="rect">
                <a:avLst/>
              </a:prstGeom>
              <a:solidFill>
                <a:srgbClr val="697E1C"/>
              </a:solidFill>
              <a:ln w="38100">
                <a:solidFill>
                  <a:srgbClr val="A0C02A"/>
                </a:solidFill>
                <a:miter lim="800000"/>
                <a:headEnd/>
                <a:tailEnd/>
              </a:ln>
            </p:spPr>
            <p:txBody>
              <a:bodyPr lIns="82124" tIns="41061" rIns="82124" bIns="41061" anchor="ctr">
                <a:spAutoFit/>
              </a:bodyPr>
              <a:lstStyle/>
              <a:p>
                <a:pPr fontAlgn="base">
                  <a:spcBef>
                    <a:spcPct val="0"/>
                  </a:spcBef>
                  <a:spcAft>
                    <a:spcPct val="0"/>
                  </a:spcAft>
                </a:pPr>
                <a:endParaRPr lang="en-US" dirty="0">
                  <a:solidFill>
                    <a:prstClr val="black"/>
                  </a:solidFill>
                  <a:cs typeface="Arial" charset="0"/>
                </a:endParaRPr>
              </a:p>
            </p:txBody>
          </p:sp>
        </p:grpSp>
        <p:sp>
          <p:nvSpPr>
            <p:cNvPr id="54364" name="Text Box 7"/>
            <p:cNvSpPr txBox="1">
              <a:spLocks noChangeArrowheads="1"/>
            </p:cNvSpPr>
            <p:nvPr/>
          </p:nvSpPr>
          <p:spPr bwMode="auto">
            <a:xfrm>
              <a:off x="2379" y="2572"/>
              <a:ext cx="1314"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2000" dirty="0">
                  <a:solidFill>
                    <a:srgbClr val="FFFFFF"/>
                  </a:solidFill>
                  <a:cs typeface="Arial" charset="0"/>
                </a:rPr>
                <a:t>Denial of Service</a:t>
              </a:r>
            </a:p>
          </p:txBody>
        </p:sp>
        <p:pic>
          <p:nvPicPr>
            <p:cNvPr id="54365" name="Picture 8" descr="cisco-ph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9" y="2880"/>
              <a:ext cx="273"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366" name="Group 9"/>
            <p:cNvGrpSpPr>
              <a:grpSpLocks/>
            </p:cNvGrpSpPr>
            <p:nvPr/>
          </p:nvGrpSpPr>
          <p:grpSpPr bwMode="auto">
            <a:xfrm>
              <a:off x="2295" y="2948"/>
              <a:ext cx="1077" cy="460"/>
              <a:chOff x="4416" y="2592"/>
              <a:chExt cx="1077" cy="432"/>
            </a:xfrm>
          </p:grpSpPr>
          <p:sp>
            <p:nvSpPr>
              <p:cNvPr id="54368" name="Text Box 10"/>
              <p:cNvSpPr txBox="1">
                <a:spLocks noChangeArrowheads="1"/>
              </p:cNvSpPr>
              <p:nvPr/>
            </p:nvSpPr>
            <p:spPr bwMode="auto">
              <a:xfrm>
                <a:off x="4882" y="2716"/>
                <a:ext cx="61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1200" dirty="0">
                    <a:solidFill>
                      <a:prstClr val="black"/>
                    </a:solidFill>
                    <a:cs typeface="Arial" charset="0"/>
                  </a:rPr>
                  <a:t>DENIAL OF</a:t>
                </a:r>
                <a:br>
                  <a:rPr lang="en-US" sz="1200" dirty="0">
                    <a:solidFill>
                      <a:prstClr val="black"/>
                    </a:solidFill>
                    <a:cs typeface="Arial" charset="0"/>
                  </a:rPr>
                </a:br>
                <a:r>
                  <a:rPr lang="en-US" sz="1200" dirty="0">
                    <a:solidFill>
                      <a:prstClr val="black"/>
                    </a:solidFill>
                    <a:cs typeface="Arial" charset="0"/>
                  </a:rPr>
                  <a:t> SERVICE</a:t>
                </a:r>
              </a:p>
            </p:txBody>
          </p:sp>
          <p:grpSp>
            <p:nvGrpSpPr>
              <p:cNvPr id="54369" name="Group 11"/>
              <p:cNvGrpSpPr>
                <a:grpSpLocks/>
              </p:cNvGrpSpPr>
              <p:nvPr/>
            </p:nvGrpSpPr>
            <p:grpSpPr bwMode="auto">
              <a:xfrm>
                <a:off x="4416" y="2592"/>
                <a:ext cx="480" cy="432"/>
                <a:chOff x="4416" y="2543"/>
                <a:chExt cx="576" cy="481"/>
              </a:xfrm>
            </p:grpSpPr>
            <p:pic>
              <p:nvPicPr>
                <p:cNvPr id="54370" name="Picture 12" descr="1240_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 y="2555"/>
                  <a:ext cx="576"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71" name="AutoShape 13"/>
                <p:cNvSpPr>
                  <a:spLocks noChangeArrowheads="1"/>
                </p:cNvSpPr>
                <p:nvPr/>
              </p:nvSpPr>
              <p:spPr bwMode="auto">
                <a:xfrm rot="4766648">
                  <a:off x="4728" y="2572"/>
                  <a:ext cx="240" cy="192"/>
                </a:xfrm>
                <a:prstGeom prst="lightningBol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pPr fontAlgn="base">
                    <a:spcBef>
                      <a:spcPct val="0"/>
                    </a:spcBef>
                    <a:spcAft>
                      <a:spcPct val="0"/>
                    </a:spcAft>
                  </a:pPr>
                  <a:endParaRPr lang="en-US" dirty="0">
                    <a:solidFill>
                      <a:prstClr val="black"/>
                    </a:solidFill>
                    <a:cs typeface="Arial" charset="0"/>
                  </a:endParaRPr>
                </a:p>
              </p:txBody>
            </p:sp>
            <p:sp>
              <p:nvSpPr>
                <p:cNvPr id="54372" name="AutoShape 14"/>
                <p:cNvSpPr>
                  <a:spLocks noChangeArrowheads="1"/>
                </p:cNvSpPr>
                <p:nvPr/>
              </p:nvSpPr>
              <p:spPr bwMode="auto">
                <a:xfrm rot="4196532">
                  <a:off x="4531" y="2572"/>
                  <a:ext cx="249" cy="191"/>
                </a:xfrm>
                <a:prstGeom prst="lightningBol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pPr fontAlgn="base">
                    <a:spcBef>
                      <a:spcPct val="0"/>
                    </a:spcBef>
                    <a:spcAft>
                      <a:spcPct val="0"/>
                    </a:spcAft>
                  </a:pPr>
                  <a:endParaRPr lang="en-US" dirty="0">
                    <a:solidFill>
                      <a:prstClr val="black"/>
                    </a:solidFill>
                    <a:cs typeface="Arial" charset="0"/>
                  </a:endParaRPr>
                </a:p>
              </p:txBody>
            </p:sp>
          </p:grpSp>
        </p:grpSp>
        <p:sp>
          <p:nvSpPr>
            <p:cNvPr id="54367" name="Rectangle 15"/>
            <p:cNvSpPr>
              <a:spLocks noChangeArrowheads="1"/>
            </p:cNvSpPr>
            <p:nvPr/>
          </p:nvSpPr>
          <p:spPr bwMode="auto">
            <a:xfrm>
              <a:off x="2439" y="3430"/>
              <a:ext cx="112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2000" b="1" dirty="0">
                  <a:solidFill>
                    <a:prstClr val="black"/>
                  </a:solidFill>
                  <a:cs typeface="Arial" charset="0"/>
                </a:rPr>
                <a:t> </a:t>
              </a:r>
              <a:r>
                <a:rPr lang="en-US" sz="1400" b="1" dirty="0">
                  <a:solidFill>
                    <a:prstClr val="black"/>
                  </a:solidFill>
                  <a:cs typeface="Arial" charset="0"/>
                </a:rPr>
                <a:t>Service disruption</a:t>
              </a:r>
            </a:p>
          </p:txBody>
        </p:sp>
      </p:grpSp>
      <p:grpSp>
        <p:nvGrpSpPr>
          <p:cNvPr id="54275" name="Group 16"/>
          <p:cNvGrpSpPr>
            <a:grpSpLocks/>
          </p:cNvGrpSpPr>
          <p:nvPr/>
        </p:nvGrpSpPr>
        <p:grpSpPr bwMode="auto">
          <a:xfrm>
            <a:off x="1684336" y="1545431"/>
            <a:ext cx="2916238" cy="1824038"/>
            <a:chOff x="198" y="2462"/>
            <a:chExt cx="1837" cy="1149"/>
          </a:xfrm>
        </p:grpSpPr>
        <p:grpSp>
          <p:nvGrpSpPr>
            <p:cNvPr id="54349" name="Group 17"/>
            <p:cNvGrpSpPr>
              <a:grpSpLocks/>
            </p:cNvGrpSpPr>
            <p:nvPr/>
          </p:nvGrpSpPr>
          <p:grpSpPr bwMode="auto">
            <a:xfrm>
              <a:off x="239" y="2462"/>
              <a:ext cx="1796" cy="1149"/>
              <a:chOff x="479" y="1437"/>
              <a:chExt cx="1291" cy="963"/>
            </a:xfrm>
          </p:grpSpPr>
          <p:sp>
            <p:nvSpPr>
              <p:cNvPr id="54361" name="Rectangle 18"/>
              <p:cNvSpPr>
                <a:spLocks noChangeArrowheads="1"/>
              </p:cNvSpPr>
              <p:nvPr/>
            </p:nvSpPr>
            <p:spPr bwMode="auto">
              <a:xfrm>
                <a:off x="479" y="1437"/>
                <a:ext cx="1291" cy="963"/>
              </a:xfrm>
              <a:prstGeom prst="rect">
                <a:avLst/>
              </a:prstGeom>
              <a:noFill/>
              <a:ln w="38100">
                <a:solidFill>
                  <a:srgbClr val="F0C566"/>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noAutofit/>
              </a:bodyPr>
              <a:lstStyle/>
              <a:p>
                <a:pPr fontAlgn="base">
                  <a:spcBef>
                    <a:spcPct val="0"/>
                  </a:spcBef>
                  <a:spcAft>
                    <a:spcPct val="0"/>
                  </a:spcAft>
                </a:pPr>
                <a:endParaRPr lang="en-US" dirty="0">
                  <a:solidFill>
                    <a:prstClr val="black"/>
                  </a:solidFill>
                  <a:cs typeface="Arial" charset="0"/>
                </a:endParaRPr>
              </a:p>
            </p:txBody>
          </p:sp>
          <p:sp>
            <p:nvSpPr>
              <p:cNvPr id="54362" name="Rectangle 19"/>
              <p:cNvSpPr>
                <a:spLocks noChangeArrowheads="1"/>
              </p:cNvSpPr>
              <p:nvPr/>
            </p:nvSpPr>
            <p:spPr bwMode="auto">
              <a:xfrm>
                <a:off x="479" y="1469"/>
                <a:ext cx="1291" cy="190"/>
              </a:xfrm>
              <a:prstGeom prst="rect">
                <a:avLst/>
              </a:prstGeom>
              <a:solidFill>
                <a:srgbClr val="D28700"/>
              </a:solidFill>
              <a:ln w="38100">
                <a:solidFill>
                  <a:srgbClr val="F0C566"/>
                </a:solidFill>
                <a:miter lim="800000"/>
                <a:headEnd/>
                <a:tailEnd/>
              </a:ln>
            </p:spPr>
            <p:txBody>
              <a:bodyPr wrap="square" lIns="82124" tIns="41061" rIns="82124" bIns="41061" anchor="ctr">
                <a:spAutoFit/>
              </a:bodyPr>
              <a:lstStyle/>
              <a:p>
                <a:pPr fontAlgn="base">
                  <a:spcBef>
                    <a:spcPct val="0"/>
                  </a:spcBef>
                  <a:spcAft>
                    <a:spcPct val="0"/>
                  </a:spcAft>
                </a:pPr>
                <a:endParaRPr lang="en-US" dirty="0">
                  <a:solidFill>
                    <a:prstClr val="black"/>
                  </a:solidFill>
                  <a:cs typeface="Arial" charset="0"/>
                </a:endParaRPr>
              </a:p>
            </p:txBody>
          </p:sp>
        </p:grpSp>
        <p:sp>
          <p:nvSpPr>
            <p:cNvPr id="54350" name="Text Box 20"/>
            <p:cNvSpPr txBox="1">
              <a:spLocks noChangeArrowheads="1"/>
            </p:cNvSpPr>
            <p:nvPr/>
          </p:nvSpPr>
          <p:spPr bwMode="auto">
            <a:xfrm>
              <a:off x="215" y="2513"/>
              <a:ext cx="1820"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sz="2000" dirty="0">
                  <a:solidFill>
                    <a:srgbClr val="FFFFFF"/>
                  </a:solidFill>
                  <a:cs typeface="Arial" charset="0"/>
                </a:rPr>
                <a:t>Ad-hoc Wireless Bridge</a:t>
              </a:r>
            </a:p>
          </p:txBody>
        </p:sp>
        <p:pic>
          <p:nvPicPr>
            <p:cNvPr id="54351" name="Picture 21" descr="Androgynous Pers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 y="2914"/>
              <a:ext cx="423"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52" name="Rectangle 22"/>
            <p:cNvSpPr>
              <a:spLocks noChangeArrowheads="1"/>
            </p:cNvSpPr>
            <p:nvPr/>
          </p:nvSpPr>
          <p:spPr bwMode="auto">
            <a:xfrm>
              <a:off x="198" y="3408"/>
              <a:ext cx="183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1400" b="1" dirty="0">
                  <a:solidFill>
                    <a:prstClr val="black"/>
                  </a:solidFill>
                  <a:cs typeface="Arial" charset="0"/>
                </a:rPr>
                <a:t>Client-to-client backdoor access</a:t>
              </a:r>
            </a:p>
          </p:txBody>
        </p:sp>
        <p:grpSp>
          <p:nvGrpSpPr>
            <p:cNvPr id="54353" name="Group 23"/>
            <p:cNvGrpSpPr>
              <a:grpSpLocks/>
            </p:cNvGrpSpPr>
            <p:nvPr/>
          </p:nvGrpSpPr>
          <p:grpSpPr bwMode="auto">
            <a:xfrm>
              <a:off x="1271" y="2963"/>
              <a:ext cx="490" cy="409"/>
              <a:chOff x="1584" y="2592"/>
              <a:chExt cx="480" cy="401"/>
            </a:xfrm>
          </p:grpSpPr>
          <p:pic>
            <p:nvPicPr>
              <p:cNvPr id="54359" name="Picture 2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 y="2592"/>
                <a:ext cx="26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60" name="Picture 25" descr="lapto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4" y="2669"/>
                <a:ext cx="349"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354" name="Line 26"/>
            <p:cNvSpPr>
              <a:spLocks noChangeShapeType="1"/>
            </p:cNvSpPr>
            <p:nvPr/>
          </p:nvSpPr>
          <p:spPr bwMode="auto">
            <a:xfrm rot="12915634" flipV="1">
              <a:off x="781" y="3110"/>
              <a:ext cx="588" cy="195"/>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55" name="Line 27"/>
            <p:cNvSpPr>
              <a:spLocks noChangeShapeType="1"/>
            </p:cNvSpPr>
            <p:nvPr/>
          </p:nvSpPr>
          <p:spPr bwMode="auto">
            <a:xfrm>
              <a:off x="243" y="2865"/>
              <a:ext cx="7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56" name="Line 28"/>
            <p:cNvSpPr>
              <a:spLocks noChangeShapeType="1"/>
            </p:cNvSpPr>
            <p:nvPr/>
          </p:nvSpPr>
          <p:spPr bwMode="auto">
            <a:xfrm>
              <a:off x="830" y="2865"/>
              <a:ext cx="0" cy="2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57" name="Line 29"/>
            <p:cNvSpPr>
              <a:spLocks noChangeShapeType="1"/>
            </p:cNvSpPr>
            <p:nvPr/>
          </p:nvSpPr>
          <p:spPr bwMode="auto">
            <a:xfrm flipH="1">
              <a:off x="781" y="3061"/>
              <a:ext cx="4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58" name="Text Box 30"/>
            <p:cNvSpPr txBox="1">
              <a:spLocks noChangeArrowheads="1"/>
            </p:cNvSpPr>
            <p:nvPr/>
          </p:nvSpPr>
          <p:spPr bwMode="auto">
            <a:xfrm>
              <a:off x="1296" y="2769"/>
              <a:ext cx="503"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1200" dirty="0">
                  <a:solidFill>
                    <a:prstClr val="black"/>
                  </a:solidFill>
                  <a:cs typeface="Arial" charset="0"/>
                </a:rPr>
                <a:t>HACKER</a:t>
              </a:r>
            </a:p>
          </p:txBody>
        </p:sp>
      </p:grpSp>
      <p:sp>
        <p:nvSpPr>
          <p:cNvPr id="54276" name="Rectangle 103"/>
          <p:cNvSpPr>
            <a:spLocks noGrp="1" noChangeArrowheads="1"/>
          </p:cNvSpPr>
          <p:nvPr>
            <p:ph type="title"/>
          </p:nvPr>
        </p:nvSpPr>
        <p:spPr/>
        <p:txBody>
          <a:bodyPr/>
          <a:lstStyle/>
          <a:p>
            <a:r>
              <a:rPr lang="en-US" altLang="ja-JP" dirty="0" smtClean="0">
                <a:ea typeface="ＭＳ Ｐゴシック" pitchFamily="34" charset="-128"/>
              </a:rPr>
              <a:t>WLAN Security </a:t>
            </a:r>
            <a:br>
              <a:rPr lang="en-US" altLang="ja-JP" dirty="0" smtClean="0">
                <a:ea typeface="ＭＳ Ｐゴシック" pitchFamily="34" charset="-128"/>
              </a:rPr>
            </a:br>
            <a:r>
              <a:rPr lang="en-US" altLang="ja-JP" sz="2400" b="0" dirty="0">
                <a:solidFill>
                  <a:schemeClr val="tx1"/>
                </a:solidFill>
                <a:ea typeface="ＭＳ Ｐゴシック" pitchFamily="34" charset="-128"/>
              </a:rPr>
              <a:t>Vulnerabilities and Threats</a:t>
            </a:r>
            <a:endParaRPr lang="en-US" sz="2400" b="0" dirty="0">
              <a:solidFill>
                <a:schemeClr val="tx1"/>
              </a:solidFill>
            </a:endParaRPr>
          </a:p>
        </p:txBody>
      </p:sp>
      <p:grpSp>
        <p:nvGrpSpPr>
          <p:cNvPr id="54277" name="Group 32"/>
          <p:cNvGrpSpPr>
            <a:grpSpLocks/>
          </p:cNvGrpSpPr>
          <p:nvPr/>
        </p:nvGrpSpPr>
        <p:grpSpPr bwMode="auto">
          <a:xfrm>
            <a:off x="1754187" y="3515518"/>
            <a:ext cx="2846388" cy="1838325"/>
            <a:chOff x="251" y="1072"/>
            <a:chExt cx="1793" cy="1158"/>
          </a:xfrm>
        </p:grpSpPr>
        <p:grpSp>
          <p:nvGrpSpPr>
            <p:cNvPr id="54327" name="Group 33"/>
            <p:cNvGrpSpPr>
              <a:grpSpLocks/>
            </p:cNvGrpSpPr>
            <p:nvPr/>
          </p:nvGrpSpPr>
          <p:grpSpPr bwMode="auto">
            <a:xfrm>
              <a:off x="251" y="1072"/>
              <a:ext cx="1793" cy="1158"/>
              <a:chOff x="479" y="1436"/>
              <a:chExt cx="1290" cy="970"/>
            </a:xfrm>
          </p:grpSpPr>
          <p:sp>
            <p:nvSpPr>
              <p:cNvPr id="54347" name="Rectangle 34"/>
              <p:cNvSpPr>
                <a:spLocks noChangeArrowheads="1"/>
              </p:cNvSpPr>
              <p:nvPr/>
            </p:nvSpPr>
            <p:spPr bwMode="auto">
              <a:xfrm>
                <a:off x="479" y="1436"/>
                <a:ext cx="1290" cy="970"/>
              </a:xfrm>
              <a:prstGeom prst="rect">
                <a:avLst/>
              </a:prstGeom>
              <a:noFill/>
              <a:ln w="38100">
                <a:solidFill>
                  <a:srgbClr val="3E8DC5"/>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noAutofit/>
              </a:bodyPr>
              <a:lstStyle/>
              <a:p>
                <a:pPr fontAlgn="base">
                  <a:spcBef>
                    <a:spcPct val="0"/>
                  </a:spcBef>
                  <a:spcAft>
                    <a:spcPct val="0"/>
                  </a:spcAft>
                </a:pPr>
                <a:endParaRPr lang="en-US" dirty="0">
                  <a:solidFill>
                    <a:prstClr val="black"/>
                  </a:solidFill>
                  <a:cs typeface="Arial" charset="0"/>
                </a:endParaRPr>
              </a:p>
            </p:txBody>
          </p:sp>
          <p:sp>
            <p:nvSpPr>
              <p:cNvPr id="54348" name="Rectangle 35"/>
              <p:cNvSpPr>
                <a:spLocks noChangeArrowheads="1"/>
              </p:cNvSpPr>
              <p:nvPr/>
            </p:nvSpPr>
            <p:spPr bwMode="auto">
              <a:xfrm>
                <a:off x="479" y="1470"/>
                <a:ext cx="1290" cy="190"/>
              </a:xfrm>
              <a:prstGeom prst="rect">
                <a:avLst/>
              </a:prstGeom>
              <a:solidFill>
                <a:srgbClr val="015F85"/>
              </a:solidFill>
              <a:ln w="38100">
                <a:solidFill>
                  <a:srgbClr val="3E8DC5"/>
                </a:solidFill>
                <a:miter lim="800000"/>
                <a:headEnd/>
                <a:tailEnd/>
              </a:ln>
            </p:spPr>
            <p:txBody>
              <a:bodyPr wrap="square" lIns="82124" tIns="41061" rIns="82124" bIns="41061" anchor="ctr">
                <a:spAutoFit/>
              </a:bodyPr>
              <a:lstStyle/>
              <a:p>
                <a:pPr fontAlgn="base">
                  <a:spcBef>
                    <a:spcPct val="0"/>
                  </a:spcBef>
                  <a:spcAft>
                    <a:spcPct val="0"/>
                  </a:spcAft>
                </a:pPr>
                <a:endParaRPr lang="en-US" dirty="0">
                  <a:solidFill>
                    <a:prstClr val="black"/>
                  </a:solidFill>
                  <a:cs typeface="Arial" charset="0"/>
                </a:endParaRPr>
              </a:p>
            </p:txBody>
          </p:sp>
        </p:grpSp>
        <p:sp>
          <p:nvSpPr>
            <p:cNvPr id="54328" name="Text Box 36"/>
            <p:cNvSpPr txBox="1">
              <a:spLocks noChangeArrowheads="1"/>
            </p:cNvSpPr>
            <p:nvPr/>
          </p:nvSpPr>
          <p:spPr bwMode="auto">
            <a:xfrm>
              <a:off x="278" y="1130"/>
              <a:ext cx="176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sz="2000" dirty="0">
                  <a:solidFill>
                    <a:srgbClr val="FFFFFF"/>
                  </a:solidFill>
                  <a:cs typeface="Arial" charset="0"/>
                </a:rPr>
                <a:t>Rogue Access Points</a:t>
              </a:r>
            </a:p>
          </p:txBody>
        </p:sp>
        <p:sp>
          <p:nvSpPr>
            <p:cNvPr id="54329" name="Rectangle 37"/>
            <p:cNvSpPr>
              <a:spLocks noChangeArrowheads="1"/>
            </p:cNvSpPr>
            <p:nvPr/>
          </p:nvSpPr>
          <p:spPr bwMode="auto">
            <a:xfrm>
              <a:off x="348" y="2035"/>
              <a:ext cx="149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1400" b="1" dirty="0">
                  <a:solidFill>
                    <a:prstClr val="black"/>
                  </a:solidFill>
                  <a:cs typeface="Arial" charset="0"/>
                </a:rPr>
                <a:t>Backdoor network access</a:t>
              </a:r>
            </a:p>
          </p:txBody>
        </p:sp>
        <p:sp>
          <p:nvSpPr>
            <p:cNvPr id="54330" name="Text Box 38"/>
            <p:cNvSpPr txBox="1">
              <a:spLocks noChangeArrowheads="1"/>
            </p:cNvSpPr>
            <p:nvPr/>
          </p:nvSpPr>
          <p:spPr bwMode="auto">
            <a:xfrm>
              <a:off x="1462" y="1428"/>
              <a:ext cx="503"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1200" dirty="0">
                  <a:solidFill>
                    <a:prstClr val="black"/>
                  </a:solidFill>
                  <a:cs typeface="Arial" charset="0"/>
                </a:rPr>
                <a:t>HACKER</a:t>
              </a:r>
            </a:p>
          </p:txBody>
        </p:sp>
        <p:grpSp>
          <p:nvGrpSpPr>
            <p:cNvPr id="54331" name="Group 39"/>
            <p:cNvGrpSpPr>
              <a:grpSpLocks/>
            </p:cNvGrpSpPr>
            <p:nvPr/>
          </p:nvGrpSpPr>
          <p:grpSpPr bwMode="auto">
            <a:xfrm>
              <a:off x="743" y="1491"/>
              <a:ext cx="729" cy="526"/>
              <a:chOff x="1104" y="1296"/>
              <a:chExt cx="768" cy="642"/>
            </a:xfrm>
          </p:grpSpPr>
          <p:sp>
            <p:nvSpPr>
              <p:cNvPr id="54340" name="Freeform 40"/>
              <p:cNvSpPr>
                <a:spLocks/>
              </p:cNvSpPr>
              <p:nvPr/>
            </p:nvSpPr>
            <p:spPr bwMode="auto">
              <a:xfrm rot="-146199">
                <a:off x="1104" y="1296"/>
                <a:ext cx="768" cy="642"/>
              </a:xfrm>
              <a:custGeom>
                <a:avLst/>
                <a:gdLst>
                  <a:gd name="T0" fmla="*/ 1 w 1514"/>
                  <a:gd name="T1" fmla="*/ 204 h 694"/>
                  <a:gd name="T2" fmla="*/ 1 w 1514"/>
                  <a:gd name="T3" fmla="*/ 221 h 694"/>
                  <a:gd name="T4" fmla="*/ 1 w 1514"/>
                  <a:gd name="T5" fmla="*/ 230 h 694"/>
                  <a:gd name="T6" fmla="*/ 1 w 1514"/>
                  <a:gd name="T7" fmla="*/ 232 h 694"/>
                  <a:gd name="T8" fmla="*/ 1 w 1514"/>
                  <a:gd name="T9" fmla="*/ 231 h 694"/>
                  <a:gd name="T10" fmla="*/ 1 w 1514"/>
                  <a:gd name="T11" fmla="*/ 223 h 694"/>
                  <a:gd name="T12" fmla="*/ 1 w 1514"/>
                  <a:gd name="T13" fmla="*/ 188 h 694"/>
                  <a:gd name="T14" fmla="*/ 1 w 1514"/>
                  <a:gd name="T15" fmla="*/ 112 h 694"/>
                  <a:gd name="T16" fmla="*/ 1 w 1514"/>
                  <a:gd name="T17" fmla="*/ 51 h 694"/>
                  <a:gd name="T18" fmla="*/ 1 w 1514"/>
                  <a:gd name="T19" fmla="*/ 26 h 694"/>
                  <a:gd name="T20" fmla="*/ 1 w 1514"/>
                  <a:gd name="T21" fmla="*/ 11 h 694"/>
                  <a:gd name="T22" fmla="*/ 1 w 1514"/>
                  <a:gd name="T23" fmla="*/ 6 h 694"/>
                  <a:gd name="T24" fmla="*/ 1 w 1514"/>
                  <a:gd name="T25" fmla="*/ 0 h 694"/>
                  <a:gd name="T26" fmla="*/ 1 w 1514"/>
                  <a:gd name="T27" fmla="*/ 12 h 694"/>
                  <a:gd name="T28" fmla="*/ 1 w 1514"/>
                  <a:gd name="T29" fmla="*/ 48 h 694"/>
                  <a:gd name="T30" fmla="*/ 1 w 1514"/>
                  <a:gd name="T31" fmla="*/ 76 h 694"/>
                  <a:gd name="T32" fmla="*/ 1 w 1514"/>
                  <a:gd name="T33" fmla="*/ 131 h 694"/>
                  <a:gd name="T34" fmla="*/ 1 w 1514"/>
                  <a:gd name="T35" fmla="*/ 166 h 694"/>
                  <a:gd name="T36" fmla="*/ 1 w 1514"/>
                  <a:gd name="T37" fmla="*/ 204 h 6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14"/>
                  <a:gd name="T58" fmla="*/ 0 h 694"/>
                  <a:gd name="T59" fmla="*/ 1514 w 1514"/>
                  <a:gd name="T60" fmla="*/ 694 h 6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14" h="694">
                    <a:moveTo>
                      <a:pt x="305" y="611"/>
                    </a:moveTo>
                    <a:cubicBezTo>
                      <a:pt x="389" y="654"/>
                      <a:pt x="400" y="648"/>
                      <a:pt x="444" y="661"/>
                    </a:cubicBezTo>
                    <a:cubicBezTo>
                      <a:pt x="547" y="669"/>
                      <a:pt x="650" y="680"/>
                      <a:pt x="753" y="688"/>
                    </a:cubicBezTo>
                    <a:cubicBezTo>
                      <a:pt x="788" y="691"/>
                      <a:pt x="823" y="692"/>
                      <a:pt x="858" y="692"/>
                    </a:cubicBezTo>
                    <a:cubicBezTo>
                      <a:pt x="892" y="694"/>
                      <a:pt x="962" y="690"/>
                      <a:pt x="962" y="690"/>
                    </a:cubicBezTo>
                    <a:cubicBezTo>
                      <a:pt x="1013" y="680"/>
                      <a:pt x="1063" y="675"/>
                      <a:pt x="1114" y="665"/>
                    </a:cubicBezTo>
                    <a:cubicBezTo>
                      <a:pt x="1179" y="634"/>
                      <a:pt x="1251" y="614"/>
                      <a:pt x="1309" y="558"/>
                    </a:cubicBezTo>
                    <a:cubicBezTo>
                      <a:pt x="1366" y="502"/>
                      <a:pt x="1504" y="481"/>
                      <a:pt x="1509" y="336"/>
                    </a:cubicBezTo>
                    <a:cubicBezTo>
                      <a:pt x="1514" y="190"/>
                      <a:pt x="1428" y="180"/>
                      <a:pt x="1395" y="152"/>
                    </a:cubicBezTo>
                    <a:cubicBezTo>
                      <a:pt x="1362" y="125"/>
                      <a:pt x="1276" y="89"/>
                      <a:pt x="1260" y="77"/>
                    </a:cubicBezTo>
                    <a:cubicBezTo>
                      <a:pt x="1241" y="63"/>
                      <a:pt x="1121" y="42"/>
                      <a:pt x="1101" y="30"/>
                    </a:cubicBezTo>
                    <a:cubicBezTo>
                      <a:pt x="948" y="1"/>
                      <a:pt x="958" y="28"/>
                      <a:pt x="858" y="13"/>
                    </a:cubicBezTo>
                    <a:cubicBezTo>
                      <a:pt x="738" y="10"/>
                      <a:pt x="616" y="1"/>
                      <a:pt x="495" y="0"/>
                    </a:cubicBezTo>
                    <a:cubicBezTo>
                      <a:pt x="392" y="3"/>
                      <a:pt x="308" y="9"/>
                      <a:pt x="238" y="34"/>
                    </a:cubicBezTo>
                    <a:cubicBezTo>
                      <a:pt x="168" y="58"/>
                      <a:pt x="113" y="90"/>
                      <a:pt x="78" y="143"/>
                    </a:cubicBezTo>
                    <a:cubicBezTo>
                      <a:pt x="58" y="172"/>
                      <a:pt x="28" y="144"/>
                      <a:pt x="15" y="229"/>
                    </a:cubicBezTo>
                    <a:cubicBezTo>
                      <a:pt x="0" y="314"/>
                      <a:pt x="35" y="359"/>
                      <a:pt x="50" y="392"/>
                    </a:cubicBezTo>
                    <a:cubicBezTo>
                      <a:pt x="66" y="424"/>
                      <a:pt x="92" y="476"/>
                      <a:pt x="127" y="492"/>
                    </a:cubicBezTo>
                    <a:cubicBezTo>
                      <a:pt x="173" y="528"/>
                      <a:pt x="221" y="566"/>
                      <a:pt x="305" y="611"/>
                    </a:cubicBezTo>
                    <a:close/>
                  </a:path>
                </a:pathLst>
              </a:custGeom>
              <a:solidFill>
                <a:srgbClr val="FFD47D">
                  <a:alpha val="39999"/>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p>
                <a:pPr fontAlgn="base">
                  <a:spcBef>
                    <a:spcPct val="0"/>
                  </a:spcBef>
                  <a:spcAft>
                    <a:spcPct val="0"/>
                  </a:spcAft>
                </a:pPr>
                <a:endParaRPr lang="en-US" dirty="0">
                  <a:solidFill>
                    <a:prstClr val="black"/>
                  </a:solidFill>
                  <a:cs typeface="Arial" charset="0"/>
                </a:endParaRPr>
              </a:p>
            </p:txBody>
          </p:sp>
          <p:grpSp>
            <p:nvGrpSpPr>
              <p:cNvPr id="54341" name="Group 41"/>
              <p:cNvGrpSpPr>
                <a:grpSpLocks/>
              </p:cNvGrpSpPr>
              <p:nvPr/>
            </p:nvGrpSpPr>
            <p:grpSpPr bwMode="auto">
              <a:xfrm>
                <a:off x="1152" y="1344"/>
                <a:ext cx="646" cy="533"/>
                <a:chOff x="1108" y="1334"/>
                <a:chExt cx="646" cy="533"/>
              </a:xfrm>
            </p:grpSpPr>
            <p:sp>
              <p:nvSpPr>
                <p:cNvPr id="54342" name="Freeform 42"/>
                <p:cNvSpPr>
                  <a:spLocks/>
                </p:cNvSpPr>
                <p:nvPr/>
              </p:nvSpPr>
              <p:spPr bwMode="auto">
                <a:xfrm rot="-146199">
                  <a:off x="1108" y="1334"/>
                  <a:ext cx="646" cy="533"/>
                </a:xfrm>
                <a:custGeom>
                  <a:avLst/>
                  <a:gdLst>
                    <a:gd name="T0" fmla="*/ 1 w 1274"/>
                    <a:gd name="T1" fmla="*/ 175 h 575"/>
                    <a:gd name="T2" fmla="*/ 1 w 1274"/>
                    <a:gd name="T3" fmla="*/ 189 h 575"/>
                    <a:gd name="T4" fmla="*/ 1 w 1274"/>
                    <a:gd name="T5" fmla="*/ 197 h 575"/>
                    <a:gd name="T6" fmla="*/ 1 w 1274"/>
                    <a:gd name="T7" fmla="*/ 197 h 575"/>
                    <a:gd name="T8" fmla="*/ 1 w 1274"/>
                    <a:gd name="T9" fmla="*/ 197 h 575"/>
                    <a:gd name="T10" fmla="*/ 1 w 1274"/>
                    <a:gd name="T11" fmla="*/ 191 h 575"/>
                    <a:gd name="T12" fmla="*/ 1 w 1274"/>
                    <a:gd name="T13" fmla="*/ 162 h 575"/>
                    <a:gd name="T14" fmla="*/ 1 w 1274"/>
                    <a:gd name="T15" fmla="*/ 97 h 575"/>
                    <a:gd name="T16" fmla="*/ 1 w 1274"/>
                    <a:gd name="T17" fmla="*/ 44 h 575"/>
                    <a:gd name="T18" fmla="*/ 1 w 1274"/>
                    <a:gd name="T19" fmla="*/ 22 h 575"/>
                    <a:gd name="T20" fmla="*/ 1 w 1274"/>
                    <a:gd name="T21" fmla="*/ 9 h 575"/>
                    <a:gd name="T22" fmla="*/ 1 w 1274"/>
                    <a:gd name="T23" fmla="*/ 6 h 575"/>
                    <a:gd name="T24" fmla="*/ 1 w 1274"/>
                    <a:gd name="T25" fmla="*/ 0 h 575"/>
                    <a:gd name="T26" fmla="*/ 1 w 1274"/>
                    <a:gd name="T27" fmla="*/ 10 h 575"/>
                    <a:gd name="T28" fmla="*/ 1 w 1274"/>
                    <a:gd name="T29" fmla="*/ 41 h 575"/>
                    <a:gd name="T30" fmla="*/ 1 w 1274"/>
                    <a:gd name="T31" fmla="*/ 65 h 575"/>
                    <a:gd name="T32" fmla="*/ 1 w 1274"/>
                    <a:gd name="T33" fmla="*/ 112 h 575"/>
                    <a:gd name="T34" fmla="*/ 1 w 1274"/>
                    <a:gd name="T35" fmla="*/ 141 h 575"/>
                    <a:gd name="T36" fmla="*/ 1 w 1274"/>
                    <a:gd name="T37" fmla="*/ 175 h 5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4"/>
                    <a:gd name="T58" fmla="*/ 0 h 575"/>
                    <a:gd name="T59" fmla="*/ 1274 w 1274"/>
                    <a:gd name="T60" fmla="*/ 575 h 5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4" h="575">
                      <a:moveTo>
                        <a:pt x="257" y="506"/>
                      </a:moveTo>
                      <a:cubicBezTo>
                        <a:pt x="328" y="542"/>
                        <a:pt x="337" y="536"/>
                        <a:pt x="373" y="547"/>
                      </a:cubicBezTo>
                      <a:cubicBezTo>
                        <a:pt x="461" y="554"/>
                        <a:pt x="548" y="563"/>
                        <a:pt x="634" y="571"/>
                      </a:cubicBezTo>
                      <a:cubicBezTo>
                        <a:pt x="663" y="572"/>
                        <a:pt x="692" y="573"/>
                        <a:pt x="722" y="574"/>
                      </a:cubicBezTo>
                      <a:cubicBezTo>
                        <a:pt x="750" y="575"/>
                        <a:pt x="809" y="572"/>
                        <a:pt x="809" y="572"/>
                      </a:cubicBezTo>
                      <a:cubicBezTo>
                        <a:pt x="852" y="564"/>
                        <a:pt x="895" y="560"/>
                        <a:pt x="938" y="551"/>
                      </a:cubicBezTo>
                      <a:cubicBezTo>
                        <a:pt x="992" y="525"/>
                        <a:pt x="1065" y="516"/>
                        <a:pt x="1114" y="470"/>
                      </a:cubicBezTo>
                      <a:cubicBezTo>
                        <a:pt x="1162" y="424"/>
                        <a:pt x="1266" y="400"/>
                        <a:pt x="1270" y="280"/>
                      </a:cubicBezTo>
                      <a:cubicBezTo>
                        <a:pt x="1274" y="159"/>
                        <a:pt x="1201" y="151"/>
                        <a:pt x="1174" y="128"/>
                      </a:cubicBezTo>
                      <a:cubicBezTo>
                        <a:pt x="1145" y="105"/>
                        <a:pt x="1074" y="76"/>
                        <a:pt x="1059" y="65"/>
                      </a:cubicBezTo>
                      <a:cubicBezTo>
                        <a:pt x="1043" y="54"/>
                        <a:pt x="943" y="36"/>
                        <a:pt x="926" y="26"/>
                      </a:cubicBezTo>
                      <a:cubicBezTo>
                        <a:pt x="797" y="2"/>
                        <a:pt x="806" y="25"/>
                        <a:pt x="722" y="11"/>
                      </a:cubicBezTo>
                      <a:cubicBezTo>
                        <a:pt x="620" y="9"/>
                        <a:pt x="518" y="1"/>
                        <a:pt x="416" y="0"/>
                      </a:cubicBezTo>
                      <a:cubicBezTo>
                        <a:pt x="329" y="2"/>
                        <a:pt x="258" y="9"/>
                        <a:pt x="200" y="28"/>
                      </a:cubicBezTo>
                      <a:cubicBezTo>
                        <a:pt x="141" y="48"/>
                        <a:pt x="95" y="75"/>
                        <a:pt x="65" y="118"/>
                      </a:cubicBezTo>
                      <a:cubicBezTo>
                        <a:pt x="47" y="142"/>
                        <a:pt x="24" y="119"/>
                        <a:pt x="12" y="189"/>
                      </a:cubicBezTo>
                      <a:cubicBezTo>
                        <a:pt x="0" y="259"/>
                        <a:pt x="28" y="297"/>
                        <a:pt x="42" y="323"/>
                      </a:cubicBezTo>
                      <a:cubicBezTo>
                        <a:pt x="55" y="350"/>
                        <a:pt x="77" y="394"/>
                        <a:pt x="107" y="407"/>
                      </a:cubicBezTo>
                      <a:cubicBezTo>
                        <a:pt x="145" y="437"/>
                        <a:pt x="186" y="468"/>
                        <a:pt x="257" y="506"/>
                      </a:cubicBezTo>
                      <a:close/>
                    </a:path>
                  </a:pathLst>
                </a:custGeom>
                <a:solidFill>
                  <a:srgbClr val="FFCC65">
                    <a:alpha val="39999"/>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p>
                  <a:pPr fontAlgn="base">
                    <a:spcBef>
                      <a:spcPct val="0"/>
                    </a:spcBef>
                    <a:spcAft>
                      <a:spcPct val="0"/>
                    </a:spcAft>
                  </a:pPr>
                  <a:endParaRPr lang="en-US" dirty="0">
                    <a:solidFill>
                      <a:prstClr val="black"/>
                    </a:solidFill>
                    <a:cs typeface="Arial" charset="0"/>
                  </a:endParaRPr>
                </a:p>
              </p:txBody>
            </p:sp>
            <p:sp>
              <p:nvSpPr>
                <p:cNvPr id="54343" name="Freeform 43"/>
                <p:cNvSpPr>
                  <a:spLocks/>
                </p:cNvSpPr>
                <p:nvPr/>
              </p:nvSpPr>
              <p:spPr bwMode="auto">
                <a:xfrm rot="-146199">
                  <a:off x="1136" y="1355"/>
                  <a:ext cx="589" cy="462"/>
                </a:xfrm>
                <a:custGeom>
                  <a:avLst/>
                  <a:gdLst>
                    <a:gd name="T0" fmla="*/ 1 w 1161"/>
                    <a:gd name="T1" fmla="*/ 159 h 500"/>
                    <a:gd name="T2" fmla="*/ 1 w 1161"/>
                    <a:gd name="T3" fmla="*/ 154 h 500"/>
                    <a:gd name="T4" fmla="*/ 1 w 1161"/>
                    <a:gd name="T5" fmla="*/ 137 h 500"/>
                    <a:gd name="T6" fmla="*/ 1 w 1161"/>
                    <a:gd name="T7" fmla="*/ 96 h 500"/>
                    <a:gd name="T8" fmla="*/ 1 w 1161"/>
                    <a:gd name="T9" fmla="*/ 62 h 500"/>
                    <a:gd name="T10" fmla="*/ 1 w 1161"/>
                    <a:gd name="T11" fmla="*/ 27 h 500"/>
                    <a:gd name="T12" fmla="*/ 1 w 1161"/>
                    <a:gd name="T13" fmla="*/ 6 h 500"/>
                    <a:gd name="T14" fmla="*/ 1 w 1161"/>
                    <a:gd name="T15" fmla="*/ 6 h 500"/>
                    <a:gd name="T16" fmla="*/ 1 w 1161"/>
                    <a:gd name="T17" fmla="*/ 8 h 500"/>
                    <a:gd name="T18" fmla="*/ 1 w 1161"/>
                    <a:gd name="T19" fmla="*/ 23 h 500"/>
                    <a:gd name="T20" fmla="*/ 1 w 1161"/>
                    <a:gd name="T21" fmla="*/ 43 h 500"/>
                    <a:gd name="T22" fmla="*/ 1 w 1161"/>
                    <a:gd name="T23" fmla="*/ 67 h 500"/>
                    <a:gd name="T24" fmla="*/ 1 w 1161"/>
                    <a:gd name="T25" fmla="*/ 102 h 500"/>
                    <a:gd name="T26" fmla="*/ 1 w 1161"/>
                    <a:gd name="T27" fmla="*/ 136 h 500"/>
                    <a:gd name="T28" fmla="*/ 1 w 1161"/>
                    <a:gd name="T29" fmla="*/ 151 h 500"/>
                    <a:gd name="T30" fmla="*/ 1 w 1161"/>
                    <a:gd name="T31" fmla="*/ 163 h 500"/>
                    <a:gd name="T32" fmla="*/ 1 w 1161"/>
                    <a:gd name="T33" fmla="*/ 159 h 5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1"/>
                    <a:gd name="T52" fmla="*/ 0 h 500"/>
                    <a:gd name="T53" fmla="*/ 1161 w 1161"/>
                    <a:gd name="T54" fmla="*/ 500 h 5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1" h="500">
                      <a:moveTo>
                        <a:pt x="795" y="481"/>
                      </a:moveTo>
                      <a:cubicBezTo>
                        <a:pt x="831" y="477"/>
                        <a:pt x="847" y="478"/>
                        <a:pt x="869" y="466"/>
                      </a:cubicBezTo>
                      <a:cubicBezTo>
                        <a:pt x="890" y="444"/>
                        <a:pt x="949" y="437"/>
                        <a:pt x="963" y="412"/>
                      </a:cubicBezTo>
                      <a:cubicBezTo>
                        <a:pt x="1001" y="383"/>
                        <a:pt x="1068" y="328"/>
                        <a:pt x="1098" y="292"/>
                      </a:cubicBezTo>
                      <a:cubicBezTo>
                        <a:pt x="1128" y="256"/>
                        <a:pt x="1161" y="227"/>
                        <a:pt x="1110" y="185"/>
                      </a:cubicBezTo>
                      <a:cubicBezTo>
                        <a:pt x="1072" y="150"/>
                        <a:pt x="972" y="109"/>
                        <a:pt x="874" y="81"/>
                      </a:cubicBezTo>
                      <a:cubicBezTo>
                        <a:pt x="776" y="52"/>
                        <a:pt x="651" y="44"/>
                        <a:pt x="517" y="12"/>
                      </a:cubicBezTo>
                      <a:cubicBezTo>
                        <a:pt x="441" y="9"/>
                        <a:pt x="422" y="0"/>
                        <a:pt x="365" y="12"/>
                      </a:cubicBezTo>
                      <a:cubicBezTo>
                        <a:pt x="327" y="13"/>
                        <a:pt x="308" y="11"/>
                        <a:pt x="291" y="25"/>
                      </a:cubicBezTo>
                      <a:cubicBezTo>
                        <a:pt x="261" y="43"/>
                        <a:pt x="216" y="52"/>
                        <a:pt x="180" y="69"/>
                      </a:cubicBezTo>
                      <a:cubicBezTo>
                        <a:pt x="163" y="88"/>
                        <a:pt x="102" y="127"/>
                        <a:pt x="69" y="130"/>
                      </a:cubicBezTo>
                      <a:cubicBezTo>
                        <a:pt x="40" y="145"/>
                        <a:pt x="0" y="150"/>
                        <a:pt x="11" y="200"/>
                      </a:cubicBezTo>
                      <a:cubicBezTo>
                        <a:pt x="23" y="249"/>
                        <a:pt x="29" y="278"/>
                        <a:pt x="66" y="312"/>
                      </a:cubicBezTo>
                      <a:cubicBezTo>
                        <a:pt x="89" y="347"/>
                        <a:pt x="133" y="383"/>
                        <a:pt x="168" y="411"/>
                      </a:cubicBezTo>
                      <a:cubicBezTo>
                        <a:pt x="195" y="434"/>
                        <a:pt x="256" y="445"/>
                        <a:pt x="292" y="454"/>
                      </a:cubicBezTo>
                      <a:cubicBezTo>
                        <a:pt x="377" y="493"/>
                        <a:pt x="495" y="488"/>
                        <a:pt x="584" y="494"/>
                      </a:cubicBezTo>
                      <a:cubicBezTo>
                        <a:pt x="668" y="500"/>
                        <a:pt x="747" y="485"/>
                        <a:pt x="795" y="481"/>
                      </a:cubicBezTo>
                      <a:close/>
                    </a:path>
                  </a:pathLst>
                </a:custGeom>
                <a:solidFill>
                  <a:srgbClr val="FF6E01">
                    <a:alpha val="25098"/>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p>
                  <a:pPr fontAlgn="base">
                    <a:spcBef>
                      <a:spcPct val="0"/>
                    </a:spcBef>
                    <a:spcAft>
                      <a:spcPct val="0"/>
                    </a:spcAft>
                  </a:pPr>
                  <a:endParaRPr lang="en-US" dirty="0">
                    <a:solidFill>
                      <a:prstClr val="black"/>
                    </a:solidFill>
                    <a:cs typeface="Arial" charset="0"/>
                  </a:endParaRPr>
                </a:p>
              </p:txBody>
            </p:sp>
            <p:sp>
              <p:nvSpPr>
                <p:cNvPr id="54344" name="Freeform 44"/>
                <p:cNvSpPr>
                  <a:spLocks/>
                </p:cNvSpPr>
                <p:nvPr/>
              </p:nvSpPr>
              <p:spPr bwMode="auto">
                <a:xfrm rot="-146199">
                  <a:off x="1177" y="1398"/>
                  <a:ext cx="490" cy="373"/>
                </a:xfrm>
                <a:custGeom>
                  <a:avLst/>
                  <a:gdLst>
                    <a:gd name="T0" fmla="*/ 1 w 967"/>
                    <a:gd name="T1" fmla="*/ 137 h 402"/>
                    <a:gd name="T2" fmla="*/ 1 w 967"/>
                    <a:gd name="T3" fmla="*/ 132 h 402"/>
                    <a:gd name="T4" fmla="*/ 1 w 967"/>
                    <a:gd name="T5" fmla="*/ 115 h 402"/>
                    <a:gd name="T6" fmla="*/ 1 w 967"/>
                    <a:gd name="T7" fmla="*/ 101 h 402"/>
                    <a:gd name="T8" fmla="*/ 1 w 967"/>
                    <a:gd name="T9" fmla="*/ 83 h 402"/>
                    <a:gd name="T10" fmla="*/ 1 w 967"/>
                    <a:gd name="T11" fmla="*/ 54 h 402"/>
                    <a:gd name="T12" fmla="*/ 1 w 967"/>
                    <a:gd name="T13" fmla="*/ 24 h 402"/>
                    <a:gd name="T14" fmla="*/ 1 w 967"/>
                    <a:gd name="T15" fmla="*/ 6 h 402"/>
                    <a:gd name="T16" fmla="*/ 1 w 967"/>
                    <a:gd name="T17" fmla="*/ 6 h 402"/>
                    <a:gd name="T18" fmla="*/ 1 w 967"/>
                    <a:gd name="T19" fmla="*/ 6 h 402"/>
                    <a:gd name="T20" fmla="*/ 1 w 967"/>
                    <a:gd name="T21" fmla="*/ 28 h 402"/>
                    <a:gd name="T22" fmla="*/ 1 w 967"/>
                    <a:gd name="T23" fmla="*/ 41 h 402"/>
                    <a:gd name="T24" fmla="*/ 0 w 967"/>
                    <a:gd name="T25" fmla="*/ 56 h 402"/>
                    <a:gd name="T26" fmla="*/ 1 w 967"/>
                    <a:gd name="T27" fmla="*/ 82 h 402"/>
                    <a:gd name="T28" fmla="*/ 1 w 967"/>
                    <a:gd name="T29" fmla="*/ 115 h 402"/>
                    <a:gd name="T30" fmla="*/ 1 w 967"/>
                    <a:gd name="T31" fmla="*/ 128 h 402"/>
                    <a:gd name="T32" fmla="*/ 1 w 967"/>
                    <a:gd name="T33" fmla="*/ 138 h 402"/>
                    <a:gd name="T34" fmla="*/ 1 w 967"/>
                    <a:gd name="T35" fmla="*/ 137 h 4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7"/>
                    <a:gd name="T55" fmla="*/ 0 h 402"/>
                    <a:gd name="T56" fmla="*/ 967 w 967"/>
                    <a:gd name="T57" fmla="*/ 402 h 4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7" h="402">
                      <a:moveTo>
                        <a:pt x="655" y="388"/>
                      </a:moveTo>
                      <a:cubicBezTo>
                        <a:pt x="685" y="386"/>
                        <a:pt x="699" y="388"/>
                        <a:pt x="719" y="376"/>
                      </a:cubicBezTo>
                      <a:cubicBezTo>
                        <a:pt x="735" y="360"/>
                        <a:pt x="760" y="348"/>
                        <a:pt x="772" y="328"/>
                      </a:cubicBezTo>
                      <a:cubicBezTo>
                        <a:pt x="786" y="307"/>
                        <a:pt x="815" y="305"/>
                        <a:pt x="836" y="290"/>
                      </a:cubicBezTo>
                      <a:cubicBezTo>
                        <a:pt x="859" y="276"/>
                        <a:pt x="893" y="259"/>
                        <a:pt x="913" y="238"/>
                      </a:cubicBezTo>
                      <a:cubicBezTo>
                        <a:pt x="939" y="211"/>
                        <a:pt x="967" y="188"/>
                        <a:pt x="922" y="152"/>
                      </a:cubicBezTo>
                      <a:cubicBezTo>
                        <a:pt x="892" y="124"/>
                        <a:pt x="817" y="91"/>
                        <a:pt x="733" y="68"/>
                      </a:cubicBezTo>
                      <a:cubicBezTo>
                        <a:pt x="648" y="44"/>
                        <a:pt x="530" y="36"/>
                        <a:pt x="415" y="10"/>
                      </a:cubicBezTo>
                      <a:cubicBezTo>
                        <a:pt x="351" y="7"/>
                        <a:pt x="334" y="0"/>
                        <a:pt x="285" y="9"/>
                      </a:cubicBezTo>
                      <a:cubicBezTo>
                        <a:pt x="253" y="10"/>
                        <a:pt x="237" y="8"/>
                        <a:pt x="222" y="20"/>
                      </a:cubicBezTo>
                      <a:cubicBezTo>
                        <a:pt x="206" y="34"/>
                        <a:pt x="174" y="63"/>
                        <a:pt x="145" y="79"/>
                      </a:cubicBezTo>
                      <a:cubicBezTo>
                        <a:pt x="130" y="95"/>
                        <a:pt x="74" y="116"/>
                        <a:pt x="46" y="116"/>
                      </a:cubicBezTo>
                      <a:cubicBezTo>
                        <a:pt x="20" y="128"/>
                        <a:pt x="12" y="137"/>
                        <a:pt x="0" y="160"/>
                      </a:cubicBezTo>
                      <a:cubicBezTo>
                        <a:pt x="10" y="201"/>
                        <a:pt x="14" y="206"/>
                        <a:pt x="46" y="234"/>
                      </a:cubicBezTo>
                      <a:cubicBezTo>
                        <a:pt x="66" y="262"/>
                        <a:pt x="89" y="306"/>
                        <a:pt x="119" y="328"/>
                      </a:cubicBezTo>
                      <a:cubicBezTo>
                        <a:pt x="143" y="347"/>
                        <a:pt x="194" y="358"/>
                        <a:pt x="225" y="364"/>
                      </a:cubicBezTo>
                      <a:cubicBezTo>
                        <a:pt x="299" y="397"/>
                        <a:pt x="398" y="394"/>
                        <a:pt x="475" y="399"/>
                      </a:cubicBezTo>
                      <a:cubicBezTo>
                        <a:pt x="547" y="402"/>
                        <a:pt x="615" y="392"/>
                        <a:pt x="655" y="388"/>
                      </a:cubicBezTo>
                      <a:close/>
                    </a:path>
                  </a:pathLst>
                </a:custGeom>
                <a:solidFill>
                  <a:srgbClr val="FF8633">
                    <a:alpha val="39999"/>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p>
                  <a:pPr fontAlgn="base">
                    <a:spcBef>
                      <a:spcPct val="0"/>
                    </a:spcBef>
                    <a:spcAft>
                      <a:spcPct val="0"/>
                    </a:spcAft>
                  </a:pPr>
                  <a:endParaRPr lang="en-US" dirty="0">
                    <a:solidFill>
                      <a:prstClr val="black"/>
                    </a:solidFill>
                    <a:cs typeface="Arial" charset="0"/>
                  </a:endParaRPr>
                </a:p>
              </p:txBody>
            </p:sp>
            <p:sp>
              <p:nvSpPr>
                <p:cNvPr id="54345" name="Freeform 45"/>
                <p:cNvSpPr>
                  <a:spLocks/>
                </p:cNvSpPr>
                <p:nvPr/>
              </p:nvSpPr>
              <p:spPr bwMode="auto">
                <a:xfrm rot="-472619">
                  <a:off x="1300" y="1491"/>
                  <a:ext cx="186" cy="171"/>
                </a:xfrm>
                <a:custGeom>
                  <a:avLst/>
                  <a:gdLst>
                    <a:gd name="T0" fmla="*/ 1 w 368"/>
                    <a:gd name="T1" fmla="*/ 7 h 184"/>
                    <a:gd name="T2" fmla="*/ 1 w 368"/>
                    <a:gd name="T3" fmla="*/ 24 h 184"/>
                    <a:gd name="T4" fmla="*/ 1 w 368"/>
                    <a:gd name="T5" fmla="*/ 47 h 184"/>
                    <a:gd name="T6" fmla="*/ 1 w 368"/>
                    <a:gd name="T7" fmla="*/ 59 h 184"/>
                    <a:gd name="T8" fmla="*/ 1 w 368"/>
                    <a:gd name="T9" fmla="*/ 63 h 184"/>
                    <a:gd name="T10" fmla="*/ 1 w 368"/>
                    <a:gd name="T11" fmla="*/ 64 h 184"/>
                    <a:gd name="T12" fmla="*/ 1 w 368"/>
                    <a:gd name="T13" fmla="*/ 67 h 184"/>
                    <a:gd name="T14" fmla="*/ 1 w 368"/>
                    <a:gd name="T15" fmla="*/ 57 h 184"/>
                    <a:gd name="T16" fmla="*/ 1 w 368"/>
                    <a:gd name="T17" fmla="*/ 48 h 184"/>
                    <a:gd name="T18" fmla="*/ 1 w 368"/>
                    <a:gd name="T19" fmla="*/ 44 h 184"/>
                    <a:gd name="T20" fmla="*/ 1 w 368"/>
                    <a:gd name="T21" fmla="*/ 30 h 184"/>
                    <a:gd name="T22" fmla="*/ 1 w 368"/>
                    <a:gd name="T23" fmla="*/ 9 h 184"/>
                    <a:gd name="T24" fmla="*/ 1 w 368"/>
                    <a:gd name="T25" fmla="*/ 7 h 184"/>
                    <a:gd name="T26" fmla="*/ 1 w 368"/>
                    <a:gd name="T27" fmla="*/ 7 h 184"/>
                    <a:gd name="T28" fmla="*/ 1 w 368"/>
                    <a:gd name="T29" fmla="*/ 0 h 184"/>
                    <a:gd name="T30" fmla="*/ 1 w 368"/>
                    <a:gd name="T31" fmla="*/ 2 h 184"/>
                    <a:gd name="T32" fmla="*/ 1 w 368"/>
                    <a:gd name="T33" fmla="*/ 7 h 1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8"/>
                    <a:gd name="T52" fmla="*/ 0 h 184"/>
                    <a:gd name="T53" fmla="*/ 368 w 368"/>
                    <a:gd name="T54" fmla="*/ 184 h 1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8" h="184">
                      <a:moveTo>
                        <a:pt x="116" y="8"/>
                      </a:moveTo>
                      <a:cubicBezTo>
                        <a:pt x="73" y="22"/>
                        <a:pt x="29" y="20"/>
                        <a:pt x="6" y="66"/>
                      </a:cubicBezTo>
                      <a:cubicBezTo>
                        <a:pt x="0" y="94"/>
                        <a:pt x="13" y="119"/>
                        <a:pt x="36" y="134"/>
                      </a:cubicBezTo>
                      <a:cubicBezTo>
                        <a:pt x="50" y="155"/>
                        <a:pt x="107" y="165"/>
                        <a:pt x="132" y="168"/>
                      </a:cubicBezTo>
                      <a:cubicBezTo>
                        <a:pt x="153" y="175"/>
                        <a:pt x="174" y="175"/>
                        <a:pt x="196" y="176"/>
                      </a:cubicBezTo>
                      <a:cubicBezTo>
                        <a:pt x="205" y="177"/>
                        <a:pt x="215" y="179"/>
                        <a:pt x="224" y="180"/>
                      </a:cubicBezTo>
                      <a:cubicBezTo>
                        <a:pt x="231" y="181"/>
                        <a:pt x="244" y="184"/>
                        <a:pt x="244" y="184"/>
                      </a:cubicBezTo>
                      <a:cubicBezTo>
                        <a:pt x="281" y="179"/>
                        <a:pt x="309" y="170"/>
                        <a:pt x="344" y="158"/>
                      </a:cubicBezTo>
                      <a:cubicBezTo>
                        <a:pt x="351" y="151"/>
                        <a:pt x="361" y="146"/>
                        <a:pt x="364" y="136"/>
                      </a:cubicBezTo>
                      <a:cubicBezTo>
                        <a:pt x="365" y="132"/>
                        <a:pt x="368" y="124"/>
                        <a:pt x="368" y="124"/>
                      </a:cubicBezTo>
                      <a:cubicBezTo>
                        <a:pt x="366" y="109"/>
                        <a:pt x="365" y="90"/>
                        <a:pt x="348" y="84"/>
                      </a:cubicBezTo>
                      <a:cubicBezTo>
                        <a:pt x="318" y="62"/>
                        <a:pt x="289" y="35"/>
                        <a:pt x="252" y="26"/>
                      </a:cubicBezTo>
                      <a:cubicBezTo>
                        <a:pt x="248" y="23"/>
                        <a:pt x="244" y="21"/>
                        <a:pt x="240" y="18"/>
                      </a:cubicBezTo>
                      <a:cubicBezTo>
                        <a:pt x="235" y="15"/>
                        <a:pt x="224" y="14"/>
                        <a:pt x="224" y="14"/>
                      </a:cubicBezTo>
                      <a:cubicBezTo>
                        <a:pt x="211" y="5"/>
                        <a:pt x="197" y="3"/>
                        <a:pt x="182" y="0"/>
                      </a:cubicBezTo>
                      <a:cubicBezTo>
                        <a:pt x="167" y="1"/>
                        <a:pt x="153" y="1"/>
                        <a:pt x="138" y="2"/>
                      </a:cubicBezTo>
                      <a:cubicBezTo>
                        <a:pt x="132" y="2"/>
                        <a:pt x="114" y="8"/>
                        <a:pt x="116" y="8"/>
                      </a:cubicBezTo>
                      <a:close/>
                    </a:path>
                  </a:pathLst>
                </a:custGeom>
                <a:solidFill>
                  <a:srgbClr val="AC5600">
                    <a:alpha val="39999"/>
                  </a:srgb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p>
                  <a:pPr fontAlgn="base">
                    <a:spcBef>
                      <a:spcPct val="0"/>
                    </a:spcBef>
                    <a:spcAft>
                      <a:spcPct val="0"/>
                    </a:spcAft>
                  </a:pPr>
                  <a:endParaRPr lang="en-US" dirty="0">
                    <a:solidFill>
                      <a:prstClr val="black"/>
                    </a:solidFill>
                    <a:cs typeface="Arial" charset="0"/>
                  </a:endParaRPr>
                </a:p>
              </p:txBody>
            </p:sp>
            <p:sp>
              <p:nvSpPr>
                <p:cNvPr id="54346" name="Freeform 46"/>
                <p:cNvSpPr>
                  <a:spLocks/>
                </p:cNvSpPr>
                <p:nvPr/>
              </p:nvSpPr>
              <p:spPr bwMode="auto">
                <a:xfrm rot="-146199">
                  <a:off x="1231" y="1446"/>
                  <a:ext cx="359" cy="269"/>
                </a:xfrm>
                <a:custGeom>
                  <a:avLst/>
                  <a:gdLst>
                    <a:gd name="T0" fmla="*/ 1 w 679"/>
                    <a:gd name="T1" fmla="*/ 7 h 265"/>
                    <a:gd name="T2" fmla="*/ 1 w 679"/>
                    <a:gd name="T3" fmla="*/ 7 h 265"/>
                    <a:gd name="T4" fmla="*/ 1 w 679"/>
                    <a:gd name="T5" fmla="*/ 25 h 265"/>
                    <a:gd name="T6" fmla="*/ 1 w 679"/>
                    <a:gd name="T7" fmla="*/ 93 h 265"/>
                    <a:gd name="T8" fmla="*/ 0 w 679"/>
                    <a:gd name="T9" fmla="*/ 137 h 265"/>
                    <a:gd name="T10" fmla="*/ 1 w 679"/>
                    <a:gd name="T11" fmla="*/ 185 h 265"/>
                    <a:gd name="T12" fmla="*/ 1 w 679"/>
                    <a:gd name="T13" fmla="*/ 244 h 265"/>
                    <a:gd name="T14" fmla="*/ 1 w 679"/>
                    <a:gd name="T15" fmla="*/ 304 h 265"/>
                    <a:gd name="T16" fmla="*/ 1 w 679"/>
                    <a:gd name="T17" fmla="*/ 326 h 265"/>
                    <a:gd name="T18" fmla="*/ 1 w 679"/>
                    <a:gd name="T19" fmla="*/ 315 h 265"/>
                    <a:gd name="T20" fmla="*/ 1 w 679"/>
                    <a:gd name="T21" fmla="*/ 304 h 265"/>
                    <a:gd name="T22" fmla="*/ 1 w 679"/>
                    <a:gd name="T23" fmla="*/ 276 h 265"/>
                    <a:gd name="T24" fmla="*/ 1 w 679"/>
                    <a:gd name="T25" fmla="*/ 223 h 265"/>
                    <a:gd name="T26" fmla="*/ 1 w 679"/>
                    <a:gd name="T27" fmla="*/ 199 h 265"/>
                    <a:gd name="T28" fmla="*/ 1 w 679"/>
                    <a:gd name="T29" fmla="*/ 54 h 265"/>
                    <a:gd name="T30" fmla="*/ 1 w 679"/>
                    <a:gd name="T31" fmla="*/ 7 h 2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9"/>
                    <a:gd name="T49" fmla="*/ 0 h 265"/>
                    <a:gd name="T50" fmla="*/ 679 w 679"/>
                    <a:gd name="T51" fmla="*/ 265 h 2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9" h="265">
                      <a:moveTo>
                        <a:pt x="294" y="7"/>
                      </a:moveTo>
                      <a:cubicBezTo>
                        <a:pt x="259" y="0"/>
                        <a:pt x="227" y="3"/>
                        <a:pt x="192" y="7"/>
                      </a:cubicBezTo>
                      <a:cubicBezTo>
                        <a:pt x="173" y="13"/>
                        <a:pt x="152" y="20"/>
                        <a:pt x="132" y="25"/>
                      </a:cubicBezTo>
                      <a:cubicBezTo>
                        <a:pt x="98" y="48"/>
                        <a:pt x="55" y="61"/>
                        <a:pt x="18" y="79"/>
                      </a:cubicBezTo>
                      <a:cubicBezTo>
                        <a:pt x="11" y="89"/>
                        <a:pt x="7" y="99"/>
                        <a:pt x="0" y="109"/>
                      </a:cubicBezTo>
                      <a:cubicBezTo>
                        <a:pt x="1" y="123"/>
                        <a:pt x="0" y="137"/>
                        <a:pt x="3" y="151"/>
                      </a:cubicBezTo>
                      <a:cubicBezTo>
                        <a:pt x="9" y="177"/>
                        <a:pt x="42" y="190"/>
                        <a:pt x="63" y="199"/>
                      </a:cubicBezTo>
                      <a:cubicBezTo>
                        <a:pt x="120" y="223"/>
                        <a:pt x="184" y="240"/>
                        <a:pt x="246" y="247"/>
                      </a:cubicBezTo>
                      <a:cubicBezTo>
                        <a:pt x="281" y="256"/>
                        <a:pt x="315" y="260"/>
                        <a:pt x="351" y="265"/>
                      </a:cubicBezTo>
                      <a:cubicBezTo>
                        <a:pt x="386" y="263"/>
                        <a:pt x="419" y="262"/>
                        <a:pt x="453" y="256"/>
                      </a:cubicBezTo>
                      <a:cubicBezTo>
                        <a:pt x="467" y="253"/>
                        <a:pt x="495" y="247"/>
                        <a:pt x="495" y="247"/>
                      </a:cubicBezTo>
                      <a:cubicBezTo>
                        <a:pt x="510" y="237"/>
                        <a:pt x="528" y="233"/>
                        <a:pt x="543" y="223"/>
                      </a:cubicBezTo>
                      <a:cubicBezTo>
                        <a:pt x="570" y="206"/>
                        <a:pt x="592" y="189"/>
                        <a:pt x="624" y="181"/>
                      </a:cubicBezTo>
                      <a:cubicBezTo>
                        <a:pt x="646" y="167"/>
                        <a:pt x="637" y="174"/>
                        <a:pt x="651" y="160"/>
                      </a:cubicBezTo>
                      <a:cubicBezTo>
                        <a:pt x="679" y="48"/>
                        <a:pt x="520" y="43"/>
                        <a:pt x="450" y="40"/>
                      </a:cubicBezTo>
                      <a:cubicBezTo>
                        <a:pt x="398" y="30"/>
                        <a:pt x="347" y="11"/>
                        <a:pt x="294" y="7"/>
                      </a:cubicBezTo>
                      <a:close/>
                    </a:path>
                  </a:pathLst>
                </a:custGeom>
                <a:solidFill>
                  <a:schemeClr val="accent2">
                    <a:alpha val="20000"/>
                  </a:schemeClr>
                </a:solidFill>
                <a:ln>
                  <a:noFill/>
                </a:ln>
                <a:extLst>
                  <a:ext uri="{91240B29-F687-4f45-9708-019B960494DF}">
                    <a14:hiddenLine xmlns:a14="http://schemas.microsoft.com/office/drawing/2010/main" w="15875">
                      <a:solidFill>
                        <a:srgbClr val="000000"/>
                      </a:solidFill>
                      <a:round/>
                      <a:headEnd/>
                      <a:tailEnd/>
                    </a14:hiddenLine>
                  </a:ext>
                </a:extLst>
              </p:spPr>
              <p:txBody>
                <a:bodyPr/>
                <a:lstStyle/>
                <a:p>
                  <a:pPr fontAlgn="base">
                    <a:spcBef>
                      <a:spcPct val="0"/>
                    </a:spcBef>
                    <a:spcAft>
                      <a:spcPct val="0"/>
                    </a:spcAft>
                  </a:pPr>
                  <a:endParaRPr lang="en-US" dirty="0">
                    <a:solidFill>
                      <a:prstClr val="black"/>
                    </a:solidFill>
                    <a:cs typeface="Arial" charset="0"/>
                  </a:endParaRPr>
                </a:p>
              </p:txBody>
            </p:sp>
          </p:grpSp>
        </p:grpSp>
        <p:sp>
          <p:nvSpPr>
            <p:cNvPr id="54332" name="Line 47"/>
            <p:cNvSpPr>
              <a:spLocks noChangeShapeType="1"/>
            </p:cNvSpPr>
            <p:nvPr/>
          </p:nvSpPr>
          <p:spPr bwMode="auto">
            <a:xfrm rot="5400000" flipV="1">
              <a:off x="947" y="1276"/>
              <a:ext cx="1" cy="5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pic>
          <p:nvPicPr>
            <p:cNvPr id="54333" name="Picture 48" descr="WLAN_Controll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 y="1462"/>
              <a:ext cx="41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34" name="Line 49"/>
            <p:cNvSpPr>
              <a:spLocks noChangeShapeType="1"/>
            </p:cNvSpPr>
            <p:nvPr/>
          </p:nvSpPr>
          <p:spPr bwMode="auto">
            <a:xfrm>
              <a:off x="1062" y="1553"/>
              <a:ext cx="2" cy="1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35" name="Line 50"/>
            <p:cNvSpPr>
              <a:spLocks noChangeShapeType="1"/>
            </p:cNvSpPr>
            <p:nvPr/>
          </p:nvSpPr>
          <p:spPr bwMode="auto">
            <a:xfrm rot="2630011">
              <a:off x="1119" y="1528"/>
              <a:ext cx="38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grpSp>
          <p:nvGrpSpPr>
            <p:cNvPr id="54336" name="Group 51"/>
            <p:cNvGrpSpPr>
              <a:grpSpLocks/>
            </p:cNvGrpSpPr>
            <p:nvPr/>
          </p:nvGrpSpPr>
          <p:grpSpPr bwMode="auto">
            <a:xfrm>
              <a:off x="1381" y="1589"/>
              <a:ext cx="455" cy="380"/>
              <a:chOff x="1584" y="2592"/>
              <a:chExt cx="480" cy="401"/>
            </a:xfrm>
          </p:grpSpPr>
          <p:pic>
            <p:nvPicPr>
              <p:cNvPr id="54338" name="Picture 5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 y="2592"/>
                <a:ext cx="26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39" name="Picture 53" descr="lapto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4" y="2669"/>
                <a:ext cx="349"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337" name="Picture 54" descr="Netgear AP"/>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 y="1602"/>
              <a:ext cx="364"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78" name="Group 55"/>
          <p:cNvGrpSpPr>
            <a:grpSpLocks/>
          </p:cNvGrpSpPr>
          <p:nvPr/>
        </p:nvGrpSpPr>
        <p:grpSpPr bwMode="auto">
          <a:xfrm>
            <a:off x="4883151" y="1540668"/>
            <a:ext cx="2751137" cy="1827213"/>
            <a:chOff x="2163" y="1066"/>
            <a:chExt cx="1733" cy="1151"/>
          </a:xfrm>
        </p:grpSpPr>
        <p:grpSp>
          <p:nvGrpSpPr>
            <p:cNvPr id="54309" name="Group 56"/>
            <p:cNvGrpSpPr>
              <a:grpSpLocks/>
            </p:cNvGrpSpPr>
            <p:nvPr/>
          </p:nvGrpSpPr>
          <p:grpSpPr bwMode="auto">
            <a:xfrm>
              <a:off x="2163" y="1066"/>
              <a:ext cx="1722" cy="1151"/>
              <a:chOff x="479" y="1435"/>
              <a:chExt cx="1238" cy="964"/>
            </a:xfrm>
          </p:grpSpPr>
          <p:sp>
            <p:nvSpPr>
              <p:cNvPr id="54325" name="Rectangle 57"/>
              <p:cNvSpPr>
                <a:spLocks noChangeArrowheads="1"/>
              </p:cNvSpPr>
              <p:nvPr/>
            </p:nvSpPr>
            <p:spPr bwMode="auto">
              <a:xfrm>
                <a:off x="479" y="1435"/>
                <a:ext cx="1238" cy="964"/>
              </a:xfrm>
              <a:prstGeom prst="rect">
                <a:avLst/>
              </a:prstGeom>
              <a:noFill/>
              <a:ln w="38100">
                <a:solidFill>
                  <a:srgbClr val="AA78C6"/>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noAutofit/>
              </a:bodyPr>
              <a:lstStyle/>
              <a:p>
                <a:pPr fontAlgn="base">
                  <a:spcBef>
                    <a:spcPct val="0"/>
                  </a:spcBef>
                  <a:spcAft>
                    <a:spcPct val="0"/>
                  </a:spcAft>
                </a:pPr>
                <a:endParaRPr lang="en-US" dirty="0">
                  <a:solidFill>
                    <a:prstClr val="black"/>
                  </a:solidFill>
                  <a:cs typeface="Arial" charset="0"/>
                </a:endParaRPr>
              </a:p>
            </p:txBody>
          </p:sp>
          <p:sp>
            <p:nvSpPr>
              <p:cNvPr id="54326" name="Rectangle 58"/>
              <p:cNvSpPr>
                <a:spLocks noChangeArrowheads="1"/>
              </p:cNvSpPr>
              <p:nvPr/>
            </p:nvSpPr>
            <p:spPr bwMode="auto">
              <a:xfrm>
                <a:off x="479" y="1469"/>
                <a:ext cx="1238" cy="190"/>
              </a:xfrm>
              <a:prstGeom prst="rect">
                <a:avLst/>
              </a:prstGeom>
              <a:solidFill>
                <a:srgbClr val="66327E"/>
              </a:solidFill>
              <a:ln w="38100">
                <a:solidFill>
                  <a:srgbClr val="AA78C6"/>
                </a:solidFill>
                <a:miter lim="800000"/>
                <a:headEnd/>
                <a:tailEnd/>
              </a:ln>
            </p:spPr>
            <p:txBody>
              <a:bodyPr lIns="82124" tIns="41061" rIns="82124" bIns="41061" anchor="ctr">
                <a:spAutoFit/>
              </a:bodyPr>
              <a:lstStyle/>
              <a:p>
                <a:pPr fontAlgn="base">
                  <a:spcBef>
                    <a:spcPct val="0"/>
                  </a:spcBef>
                  <a:spcAft>
                    <a:spcPct val="0"/>
                  </a:spcAft>
                </a:pPr>
                <a:endParaRPr lang="en-US" dirty="0">
                  <a:solidFill>
                    <a:prstClr val="black"/>
                  </a:solidFill>
                  <a:cs typeface="Arial" charset="0"/>
                </a:endParaRPr>
              </a:p>
            </p:txBody>
          </p:sp>
        </p:grpSp>
        <p:sp>
          <p:nvSpPr>
            <p:cNvPr id="54310" name="Text Box 59"/>
            <p:cNvSpPr txBox="1">
              <a:spLocks noChangeArrowheads="1"/>
            </p:cNvSpPr>
            <p:nvPr/>
          </p:nvSpPr>
          <p:spPr bwMode="auto">
            <a:xfrm>
              <a:off x="2163" y="1129"/>
              <a:ext cx="173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2000" dirty="0">
                  <a:solidFill>
                    <a:srgbClr val="FFFFFF"/>
                  </a:solidFill>
                  <a:cs typeface="Arial" charset="0"/>
                </a:rPr>
                <a:t>Evil Twin/Honeypot AP</a:t>
              </a:r>
            </a:p>
          </p:txBody>
        </p:sp>
        <p:pic>
          <p:nvPicPr>
            <p:cNvPr id="54311" name="Picture 60" descr="Netgear AP"/>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6" y="1480"/>
              <a:ext cx="480"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12" name="Text Box 61"/>
            <p:cNvSpPr txBox="1">
              <a:spLocks noChangeArrowheads="1"/>
            </p:cNvSpPr>
            <p:nvPr/>
          </p:nvSpPr>
          <p:spPr bwMode="auto">
            <a:xfrm>
              <a:off x="3298" y="1360"/>
              <a:ext cx="593"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algn="r" eaLnBrk="1" fontAlgn="base" hangingPunct="1">
                <a:spcBef>
                  <a:spcPct val="0"/>
                </a:spcBef>
                <a:spcAft>
                  <a:spcPct val="0"/>
                </a:spcAft>
              </a:pPr>
              <a:r>
                <a:rPr lang="en-US" sz="1200" dirty="0">
                  <a:solidFill>
                    <a:prstClr val="black"/>
                  </a:solidFill>
                  <a:cs typeface="Arial" charset="0"/>
                </a:rPr>
                <a:t>HACKER’S</a:t>
              </a:r>
              <a:br>
                <a:rPr lang="en-US" sz="1200" dirty="0">
                  <a:solidFill>
                    <a:prstClr val="black"/>
                  </a:solidFill>
                  <a:cs typeface="Arial" charset="0"/>
                </a:rPr>
              </a:br>
              <a:r>
                <a:rPr lang="en-US" sz="1200" dirty="0">
                  <a:solidFill>
                    <a:prstClr val="black"/>
                  </a:solidFill>
                  <a:cs typeface="Arial" charset="0"/>
                </a:rPr>
                <a:t>AP</a:t>
              </a:r>
            </a:p>
          </p:txBody>
        </p:sp>
        <p:grpSp>
          <p:nvGrpSpPr>
            <p:cNvPr id="54313" name="Group 62"/>
            <p:cNvGrpSpPr>
              <a:grpSpLocks/>
            </p:cNvGrpSpPr>
            <p:nvPr/>
          </p:nvGrpSpPr>
          <p:grpSpPr bwMode="auto">
            <a:xfrm>
              <a:off x="3114" y="1449"/>
              <a:ext cx="432" cy="463"/>
              <a:chOff x="3984" y="2897"/>
              <a:chExt cx="768" cy="768"/>
            </a:xfrm>
          </p:grpSpPr>
          <p:sp>
            <p:nvSpPr>
              <p:cNvPr id="54322" name="Line 63"/>
              <p:cNvSpPr>
                <a:spLocks noChangeShapeType="1"/>
              </p:cNvSpPr>
              <p:nvPr/>
            </p:nvSpPr>
            <p:spPr bwMode="auto">
              <a:xfrm>
                <a:off x="3984" y="3041"/>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23" name="Line 64"/>
              <p:cNvSpPr>
                <a:spLocks noChangeShapeType="1"/>
              </p:cNvSpPr>
              <p:nvPr/>
            </p:nvSpPr>
            <p:spPr bwMode="auto">
              <a:xfrm flipV="1">
                <a:off x="3984" y="2897"/>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24" name="Line 65"/>
              <p:cNvSpPr>
                <a:spLocks noChangeShapeType="1"/>
              </p:cNvSpPr>
              <p:nvPr/>
            </p:nvSpPr>
            <p:spPr bwMode="auto">
              <a:xfrm flipV="1">
                <a:off x="4608" y="3521"/>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grpSp>
        <p:sp>
          <p:nvSpPr>
            <p:cNvPr id="54314" name="Line 66"/>
            <p:cNvSpPr>
              <a:spLocks noChangeShapeType="1"/>
            </p:cNvSpPr>
            <p:nvPr/>
          </p:nvSpPr>
          <p:spPr bwMode="auto">
            <a:xfrm flipV="1">
              <a:off x="2586" y="1672"/>
              <a:ext cx="672" cy="96"/>
            </a:xfrm>
            <a:prstGeom prst="line">
              <a:avLst/>
            </a:prstGeom>
            <a:noFill/>
            <a:ln w="19050">
              <a:solidFill>
                <a:schemeClr val="accent2"/>
              </a:solidFill>
              <a:prstDash val="dash"/>
              <a:round/>
              <a:headEnd/>
              <a:tailEnd type="triangle" w="med" len="me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15" name="Rectangle 67"/>
            <p:cNvSpPr>
              <a:spLocks noChangeArrowheads="1"/>
            </p:cNvSpPr>
            <p:nvPr/>
          </p:nvSpPr>
          <p:spPr bwMode="auto">
            <a:xfrm>
              <a:off x="2259" y="2021"/>
              <a:ext cx="159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1400" b="1" dirty="0">
                  <a:solidFill>
                    <a:prstClr val="black"/>
                  </a:solidFill>
                  <a:cs typeface="Arial" charset="0"/>
                </a:rPr>
                <a:t>Connection to malicious AP</a:t>
              </a:r>
            </a:p>
          </p:txBody>
        </p:sp>
        <p:grpSp>
          <p:nvGrpSpPr>
            <p:cNvPr id="54316" name="Group 68"/>
            <p:cNvGrpSpPr>
              <a:grpSpLocks/>
            </p:cNvGrpSpPr>
            <p:nvPr/>
          </p:nvGrpSpPr>
          <p:grpSpPr bwMode="auto">
            <a:xfrm>
              <a:off x="2298" y="1449"/>
              <a:ext cx="576" cy="512"/>
              <a:chOff x="3072" y="2897"/>
              <a:chExt cx="864" cy="768"/>
            </a:xfrm>
          </p:grpSpPr>
          <p:sp>
            <p:nvSpPr>
              <p:cNvPr id="54318" name="Line 69"/>
              <p:cNvSpPr>
                <a:spLocks noChangeShapeType="1"/>
              </p:cNvSpPr>
              <p:nvPr/>
            </p:nvSpPr>
            <p:spPr bwMode="auto">
              <a:xfrm>
                <a:off x="3312" y="2897"/>
                <a:ext cx="62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19" name="Line 70"/>
              <p:cNvSpPr>
                <a:spLocks noChangeShapeType="1"/>
              </p:cNvSpPr>
              <p:nvPr/>
            </p:nvSpPr>
            <p:spPr bwMode="auto">
              <a:xfrm flipV="1">
                <a:off x="3168" y="2897"/>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20" name="Line 71"/>
              <p:cNvSpPr>
                <a:spLocks noChangeShapeType="1"/>
              </p:cNvSpPr>
              <p:nvPr/>
            </p:nvSpPr>
            <p:spPr bwMode="auto">
              <a:xfrm flipV="1">
                <a:off x="3792" y="3521"/>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pic>
            <p:nvPicPr>
              <p:cNvPr id="54321" name="Picture 72" descr="Androgynous Pers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72" y="3089"/>
                <a:ext cx="415"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317" name="Picture 73"/>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8" y="1739"/>
              <a:ext cx="24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79" name="Group 74"/>
          <p:cNvGrpSpPr>
            <a:grpSpLocks/>
          </p:cNvGrpSpPr>
          <p:nvPr/>
        </p:nvGrpSpPr>
        <p:grpSpPr bwMode="auto">
          <a:xfrm>
            <a:off x="7716837" y="1539081"/>
            <a:ext cx="2857500" cy="1835151"/>
            <a:chOff x="3959" y="1071"/>
            <a:chExt cx="1800" cy="1156"/>
          </a:xfrm>
        </p:grpSpPr>
        <p:grpSp>
          <p:nvGrpSpPr>
            <p:cNvPr id="54296" name="Group 75"/>
            <p:cNvGrpSpPr>
              <a:grpSpLocks/>
            </p:cNvGrpSpPr>
            <p:nvPr/>
          </p:nvGrpSpPr>
          <p:grpSpPr bwMode="auto">
            <a:xfrm>
              <a:off x="3980" y="1071"/>
              <a:ext cx="1721" cy="1153"/>
              <a:chOff x="479" y="1433"/>
              <a:chExt cx="1238" cy="966"/>
            </a:xfrm>
          </p:grpSpPr>
          <p:sp>
            <p:nvSpPr>
              <p:cNvPr id="54308" name="Rectangle 77"/>
              <p:cNvSpPr>
                <a:spLocks noChangeArrowheads="1"/>
              </p:cNvSpPr>
              <p:nvPr/>
            </p:nvSpPr>
            <p:spPr bwMode="auto">
              <a:xfrm>
                <a:off x="479" y="1470"/>
                <a:ext cx="1238" cy="190"/>
              </a:xfrm>
              <a:prstGeom prst="rect">
                <a:avLst/>
              </a:prstGeom>
              <a:solidFill>
                <a:schemeClr val="accent2"/>
              </a:solidFill>
              <a:ln w="38100">
                <a:solidFill>
                  <a:schemeClr val="accent2"/>
                </a:solidFill>
                <a:miter lim="800000"/>
                <a:headEnd/>
                <a:tailEnd/>
              </a:ln>
            </p:spPr>
            <p:txBody>
              <a:bodyPr lIns="82124" tIns="41061" rIns="82124" bIns="41061" anchor="ctr">
                <a:spAutoFit/>
              </a:bodyPr>
              <a:lstStyle/>
              <a:p>
                <a:pPr fontAlgn="base">
                  <a:spcBef>
                    <a:spcPct val="0"/>
                  </a:spcBef>
                  <a:spcAft>
                    <a:spcPct val="0"/>
                  </a:spcAft>
                </a:pPr>
                <a:endParaRPr lang="en-US" dirty="0">
                  <a:solidFill>
                    <a:prstClr val="black"/>
                  </a:solidFill>
                  <a:cs typeface="Arial" charset="0"/>
                </a:endParaRPr>
              </a:p>
            </p:txBody>
          </p:sp>
          <p:sp>
            <p:nvSpPr>
              <p:cNvPr id="54307" name="Rectangle 76"/>
              <p:cNvSpPr>
                <a:spLocks noChangeArrowheads="1"/>
              </p:cNvSpPr>
              <p:nvPr/>
            </p:nvSpPr>
            <p:spPr bwMode="auto">
              <a:xfrm>
                <a:off x="479" y="1433"/>
                <a:ext cx="1238" cy="966"/>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noAutofit/>
              </a:bodyPr>
              <a:lstStyle/>
              <a:p>
                <a:pPr fontAlgn="base">
                  <a:spcBef>
                    <a:spcPct val="0"/>
                  </a:spcBef>
                  <a:spcAft>
                    <a:spcPct val="0"/>
                  </a:spcAft>
                </a:pPr>
                <a:endParaRPr lang="en-US" dirty="0">
                  <a:solidFill>
                    <a:prstClr val="black"/>
                  </a:solidFill>
                  <a:cs typeface="Arial" charset="0"/>
                </a:endParaRPr>
              </a:p>
            </p:txBody>
          </p:sp>
        </p:grpSp>
        <p:sp>
          <p:nvSpPr>
            <p:cNvPr id="54297" name="Text Box 78"/>
            <p:cNvSpPr txBox="1">
              <a:spLocks noChangeArrowheads="1"/>
            </p:cNvSpPr>
            <p:nvPr/>
          </p:nvSpPr>
          <p:spPr bwMode="auto">
            <a:xfrm>
              <a:off x="4179" y="1122"/>
              <a:ext cx="1288"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2000" dirty="0">
                  <a:solidFill>
                    <a:srgbClr val="FFFFFF"/>
                  </a:solidFill>
                  <a:cs typeface="Arial" charset="0"/>
                </a:rPr>
                <a:t>Reconnaissance</a:t>
              </a:r>
            </a:p>
          </p:txBody>
        </p:sp>
        <p:sp>
          <p:nvSpPr>
            <p:cNvPr id="54298" name="Rectangle 79"/>
            <p:cNvSpPr>
              <a:spLocks noChangeArrowheads="1"/>
            </p:cNvSpPr>
            <p:nvPr/>
          </p:nvSpPr>
          <p:spPr bwMode="auto">
            <a:xfrm>
              <a:off x="3959" y="2039"/>
              <a:ext cx="1789"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1400" b="1" dirty="0">
                  <a:solidFill>
                    <a:prstClr val="black"/>
                  </a:solidFill>
                  <a:cs typeface="Arial" charset="0"/>
                </a:rPr>
                <a:t>Seeking network vulnerabilities</a:t>
              </a:r>
            </a:p>
          </p:txBody>
        </p:sp>
        <p:sp>
          <p:nvSpPr>
            <p:cNvPr id="54299" name="Text Box 80"/>
            <p:cNvSpPr txBox="1">
              <a:spLocks noChangeArrowheads="1"/>
            </p:cNvSpPr>
            <p:nvPr/>
          </p:nvSpPr>
          <p:spPr bwMode="auto">
            <a:xfrm>
              <a:off x="5256" y="1388"/>
              <a:ext cx="503"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1200" dirty="0">
                  <a:solidFill>
                    <a:prstClr val="black"/>
                  </a:solidFill>
                  <a:cs typeface="Arial" charset="0"/>
                </a:rPr>
                <a:t>HACKER</a:t>
              </a:r>
            </a:p>
          </p:txBody>
        </p:sp>
        <p:sp>
          <p:nvSpPr>
            <p:cNvPr id="54300" name="Line 81"/>
            <p:cNvSpPr>
              <a:spLocks noChangeShapeType="1"/>
            </p:cNvSpPr>
            <p:nvPr/>
          </p:nvSpPr>
          <p:spPr bwMode="auto">
            <a:xfrm rot="5400000" flipV="1">
              <a:off x="4676" y="1280"/>
              <a:ext cx="1" cy="5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pic>
          <p:nvPicPr>
            <p:cNvPr id="54301" name="Picture 82" descr="WLAN_Controll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7" y="1466"/>
              <a:ext cx="41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2" name="Line 83"/>
            <p:cNvSpPr>
              <a:spLocks noChangeShapeType="1"/>
            </p:cNvSpPr>
            <p:nvPr/>
          </p:nvSpPr>
          <p:spPr bwMode="auto">
            <a:xfrm>
              <a:off x="4791" y="1557"/>
              <a:ext cx="2" cy="1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303" name="Line 84"/>
            <p:cNvSpPr>
              <a:spLocks noChangeShapeType="1"/>
            </p:cNvSpPr>
            <p:nvPr/>
          </p:nvSpPr>
          <p:spPr bwMode="auto">
            <a:xfrm rot="2630011">
              <a:off x="4848" y="1532"/>
              <a:ext cx="38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pic>
          <p:nvPicPr>
            <p:cNvPr id="54304" name="Picture 85"/>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6" y="1647"/>
              <a:ext cx="24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5" name="Picture 86" descr="DoubleRadioAccessPoi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01" y="1703"/>
              <a:ext cx="35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6" name="Picture 87"/>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5015" y="1569"/>
              <a:ext cx="482"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80" name="Group 88"/>
          <p:cNvGrpSpPr>
            <a:grpSpLocks/>
          </p:cNvGrpSpPr>
          <p:nvPr/>
        </p:nvGrpSpPr>
        <p:grpSpPr bwMode="auto">
          <a:xfrm>
            <a:off x="7759690" y="3515519"/>
            <a:ext cx="2822569" cy="1839913"/>
            <a:chOff x="3980" y="2506"/>
            <a:chExt cx="1778" cy="1159"/>
          </a:xfrm>
        </p:grpSpPr>
        <p:grpSp>
          <p:nvGrpSpPr>
            <p:cNvPr id="54283" name="Group 89"/>
            <p:cNvGrpSpPr>
              <a:grpSpLocks/>
            </p:cNvGrpSpPr>
            <p:nvPr/>
          </p:nvGrpSpPr>
          <p:grpSpPr bwMode="auto">
            <a:xfrm>
              <a:off x="3980" y="2506"/>
              <a:ext cx="1721" cy="1159"/>
              <a:chOff x="479" y="1437"/>
              <a:chExt cx="1238" cy="971"/>
            </a:xfrm>
          </p:grpSpPr>
          <p:sp>
            <p:nvSpPr>
              <p:cNvPr id="54294" name="Rectangle 90"/>
              <p:cNvSpPr>
                <a:spLocks noChangeArrowheads="1"/>
              </p:cNvSpPr>
              <p:nvPr/>
            </p:nvSpPr>
            <p:spPr bwMode="auto">
              <a:xfrm>
                <a:off x="479" y="1437"/>
                <a:ext cx="1238" cy="971"/>
              </a:xfrm>
              <a:prstGeom prst="rect">
                <a:avLst/>
              </a:prstGeom>
              <a:noFill/>
              <a:ln w="381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noAutofit/>
              </a:bodyPr>
              <a:lstStyle/>
              <a:p>
                <a:pPr fontAlgn="base">
                  <a:spcBef>
                    <a:spcPct val="0"/>
                  </a:spcBef>
                  <a:spcAft>
                    <a:spcPct val="0"/>
                  </a:spcAft>
                </a:pPr>
                <a:endParaRPr lang="en-US" dirty="0">
                  <a:solidFill>
                    <a:prstClr val="black"/>
                  </a:solidFill>
                  <a:cs typeface="Arial" charset="0"/>
                </a:endParaRPr>
              </a:p>
            </p:txBody>
          </p:sp>
          <p:sp>
            <p:nvSpPr>
              <p:cNvPr id="54295" name="Rectangle 91"/>
              <p:cNvSpPr>
                <a:spLocks noChangeArrowheads="1"/>
              </p:cNvSpPr>
              <p:nvPr/>
            </p:nvSpPr>
            <p:spPr bwMode="auto">
              <a:xfrm>
                <a:off x="479" y="1470"/>
                <a:ext cx="1238" cy="190"/>
              </a:xfrm>
              <a:prstGeom prst="rect">
                <a:avLst/>
              </a:prstGeom>
              <a:solidFill>
                <a:srgbClr val="808080"/>
              </a:solidFill>
              <a:ln w="38100">
                <a:solidFill>
                  <a:srgbClr val="969696"/>
                </a:solidFill>
                <a:miter lim="800000"/>
                <a:headEnd/>
                <a:tailEnd/>
              </a:ln>
            </p:spPr>
            <p:txBody>
              <a:bodyPr lIns="82124" tIns="41061" rIns="82124" bIns="41061" anchor="ctr">
                <a:spAutoFit/>
              </a:bodyPr>
              <a:lstStyle/>
              <a:p>
                <a:pPr fontAlgn="base">
                  <a:spcBef>
                    <a:spcPct val="0"/>
                  </a:spcBef>
                  <a:spcAft>
                    <a:spcPct val="0"/>
                  </a:spcAft>
                </a:pPr>
                <a:endParaRPr lang="en-US" dirty="0">
                  <a:solidFill>
                    <a:prstClr val="black"/>
                  </a:solidFill>
                  <a:cs typeface="Arial" charset="0"/>
                </a:endParaRPr>
              </a:p>
            </p:txBody>
          </p:sp>
        </p:grpSp>
        <p:sp>
          <p:nvSpPr>
            <p:cNvPr id="54284" name="Text Box 92"/>
            <p:cNvSpPr txBox="1">
              <a:spLocks noChangeArrowheads="1"/>
            </p:cNvSpPr>
            <p:nvPr/>
          </p:nvSpPr>
          <p:spPr bwMode="auto">
            <a:xfrm>
              <a:off x="4236" y="2542"/>
              <a:ext cx="117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2000" dirty="0">
                  <a:solidFill>
                    <a:srgbClr val="FFFFFF"/>
                  </a:solidFill>
                  <a:cs typeface="Arial" charset="0"/>
                </a:rPr>
                <a:t>Cracking Tools</a:t>
              </a:r>
            </a:p>
          </p:txBody>
        </p:sp>
        <p:sp>
          <p:nvSpPr>
            <p:cNvPr id="54285" name="Rectangle 93"/>
            <p:cNvSpPr>
              <a:spLocks noChangeArrowheads="1"/>
            </p:cNvSpPr>
            <p:nvPr/>
          </p:nvSpPr>
          <p:spPr bwMode="auto">
            <a:xfrm>
              <a:off x="4035" y="3469"/>
              <a:ext cx="158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1400" b="1" dirty="0">
                  <a:solidFill>
                    <a:prstClr val="black"/>
                  </a:solidFill>
                  <a:cs typeface="Arial" charset="0"/>
                </a:rPr>
                <a:t>Sniffing and eavesdropping</a:t>
              </a:r>
            </a:p>
          </p:txBody>
        </p:sp>
        <p:sp>
          <p:nvSpPr>
            <p:cNvPr id="54286" name="Text Box 94"/>
            <p:cNvSpPr txBox="1">
              <a:spLocks noChangeArrowheads="1"/>
            </p:cNvSpPr>
            <p:nvPr/>
          </p:nvSpPr>
          <p:spPr bwMode="auto">
            <a:xfrm>
              <a:off x="5251" y="2817"/>
              <a:ext cx="507"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sz="1200" dirty="0">
                  <a:solidFill>
                    <a:prstClr val="black"/>
                  </a:solidFill>
                  <a:cs typeface="Arial" charset="0"/>
                </a:rPr>
                <a:t>HACKER</a:t>
              </a:r>
            </a:p>
          </p:txBody>
        </p:sp>
        <p:sp>
          <p:nvSpPr>
            <p:cNvPr id="54287" name="Line 95"/>
            <p:cNvSpPr>
              <a:spLocks noChangeShapeType="1"/>
            </p:cNvSpPr>
            <p:nvPr/>
          </p:nvSpPr>
          <p:spPr bwMode="auto">
            <a:xfrm rot="5400000" flipV="1">
              <a:off x="4676" y="2710"/>
              <a:ext cx="1" cy="5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pic>
          <p:nvPicPr>
            <p:cNvPr id="54288" name="Picture 96" descr="WLAN_Controll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7" y="2896"/>
              <a:ext cx="41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Line 97"/>
            <p:cNvSpPr>
              <a:spLocks noChangeShapeType="1"/>
            </p:cNvSpPr>
            <p:nvPr/>
          </p:nvSpPr>
          <p:spPr bwMode="auto">
            <a:xfrm>
              <a:off x="4791" y="2987"/>
              <a:ext cx="2" cy="1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sp>
          <p:nvSpPr>
            <p:cNvPr id="54290" name="Line 98"/>
            <p:cNvSpPr>
              <a:spLocks noChangeShapeType="1"/>
            </p:cNvSpPr>
            <p:nvPr/>
          </p:nvSpPr>
          <p:spPr bwMode="auto">
            <a:xfrm rot="2630011">
              <a:off x="4848" y="2962"/>
              <a:ext cx="384"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pPr fontAlgn="base">
                <a:spcBef>
                  <a:spcPct val="0"/>
                </a:spcBef>
                <a:spcAft>
                  <a:spcPct val="0"/>
                </a:spcAft>
              </a:pPr>
              <a:endParaRPr lang="en-US" dirty="0">
                <a:solidFill>
                  <a:prstClr val="black"/>
                </a:solidFill>
                <a:cs typeface="Arial" charset="0"/>
              </a:endParaRPr>
            </a:p>
          </p:txBody>
        </p:sp>
        <p:pic>
          <p:nvPicPr>
            <p:cNvPr id="54291" name="Picture 9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5" y="3066"/>
              <a:ext cx="24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Picture 100" descr="DoubleRadioAccessPoi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5" y="3116"/>
              <a:ext cx="35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Picture 101"/>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4997" y="3003"/>
              <a:ext cx="482"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81" name="Text Box 102"/>
          <p:cNvSpPr txBox="1">
            <a:spLocks noChangeArrowheads="1"/>
          </p:cNvSpPr>
          <p:nvPr/>
        </p:nvSpPr>
        <p:spPr bwMode="auto">
          <a:xfrm>
            <a:off x="1821641" y="1139029"/>
            <a:ext cx="2655887" cy="45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50000"/>
              </a:spcBef>
              <a:spcAft>
                <a:spcPct val="0"/>
              </a:spcAft>
            </a:pPr>
            <a:r>
              <a:rPr lang="en-US" b="1" i="1" dirty="0">
                <a:solidFill>
                  <a:srgbClr val="0183B7"/>
                </a:solidFill>
                <a:cs typeface="Arial" charset="0"/>
              </a:rPr>
              <a:t>On-Wire Attacks</a:t>
            </a:r>
          </a:p>
        </p:txBody>
      </p:sp>
      <p:sp>
        <p:nvSpPr>
          <p:cNvPr id="54282" name="Text Box 103"/>
          <p:cNvSpPr txBox="1">
            <a:spLocks noChangeArrowheads="1"/>
          </p:cNvSpPr>
          <p:nvPr/>
        </p:nvSpPr>
        <p:spPr bwMode="auto">
          <a:xfrm>
            <a:off x="5942012" y="1140616"/>
            <a:ext cx="3340100" cy="45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charset="0"/>
              </a:defRPr>
            </a:lvl1pPr>
            <a:lvl2pPr marL="742950" indent="-285750" defTabSz="814388" eaLnBrk="0" hangingPunct="0">
              <a:defRPr sz="2400">
                <a:solidFill>
                  <a:schemeClr val="tx1"/>
                </a:solidFill>
                <a:latin typeface="Arial" charset="0"/>
              </a:defRPr>
            </a:lvl2pPr>
            <a:lvl3pPr marL="1143000" indent="-228600" defTabSz="814388" eaLnBrk="0" hangingPunct="0">
              <a:defRPr sz="2400">
                <a:solidFill>
                  <a:schemeClr val="tx1"/>
                </a:solidFill>
                <a:latin typeface="Arial" charset="0"/>
              </a:defRPr>
            </a:lvl3pPr>
            <a:lvl4pPr marL="1600200" indent="-228600" defTabSz="814388" eaLnBrk="0" hangingPunct="0">
              <a:defRPr sz="2400">
                <a:solidFill>
                  <a:schemeClr val="tx1"/>
                </a:solidFill>
                <a:latin typeface="Arial" charset="0"/>
              </a:defRPr>
            </a:lvl4pPr>
            <a:lvl5pPr marL="2057400" indent="-228600" defTabSz="814388" eaLnBrk="0" hangingPunct="0">
              <a:defRPr sz="2400">
                <a:solidFill>
                  <a:schemeClr val="tx1"/>
                </a:solidFill>
                <a:latin typeface="Arial" charset="0"/>
              </a:defRPr>
            </a:lvl5pPr>
            <a:lvl6pPr marL="2514600" indent="-228600" defTabSz="814388" eaLnBrk="0" fontAlgn="base" hangingPunct="0">
              <a:spcBef>
                <a:spcPct val="0"/>
              </a:spcBef>
              <a:spcAft>
                <a:spcPct val="0"/>
              </a:spcAft>
              <a:defRPr sz="2400">
                <a:solidFill>
                  <a:schemeClr val="tx1"/>
                </a:solidFill>
                <a:latin typeface="Arial" charset="0"/>
              </a:defRPr>
            </a:lvl6pPr>
            <a:lvl7pPr marL="2971800" indent="-228600" defTabSz="814388" eaLnBrk="0" fontAlgn="base" hangingPunct="0">
              <a:spcBef>
                <a:spcPct val="0"/>
              </a:spcBef>
              <a:spcAft>
                <a:spcPct val="0"/>
              </a:spcAft>
              <a:defRPr sz="2400">
                <a:solidFill>
                  <a:schemeClr val="tx1"/>
                </a:solidFill>
                <a:latin typeface="Arial" charset="0"/>
              </a:defRPr>
            </a:lvl7pPr>
            <a:lvl8pPr marL="3429000" indent="-228600" defTabSz="814388" eaLnBrk="0" fontAlgn="base" hangingPunct="0">
              <a:spcBef>
                <a:spcPct val="0"/>
              </a:spcBef>
              <a:spcAft>
                <a:spcPct val="0"/>
              </a:spcAft>
              <a:defRPr sz="2400">
                <a:solidFill>
                  <a:schemeClr val="tx1"/>
                </a:solidFill>
                <a:latin typeface="Arial" charset="0"/>
              </a:defRPr>
            </a:lvl8pPr>
            <a:lvl9pPr marL="3886200" indent="-228600" defTabSz="814388" eaLnBrk="0" fontAlgn="base" hangingPunct="0">
              <a:spcBef>
                <a:spcPct val="0"/>
              </a:spcBef>
              <a:spcAft>
                <a:spcPct val="0"/>
              </a:spcAft>
              <a:defRPr sz="2400">
                <a:solidFill>
                  <a:schemeClr val="tx1"/>
                </a:solidFill>
                <a:latin typeface="Arial" charset="0"/>
              </a:defRPr>
            </a:lvl9pPr>
          </a:lstStyle>
          <a:p>
            <a:pPr eaLnBrk="1" fontAlgn="base" hangingPunct="1">
              <a:spcBef>
                <a:spcPct val="50000"/>
              </a:spcBef>
              <a:spcAft>
                <a:spcPct val="0"/>
              </a:spcAft>
            </a:pPr>
            <a:r>
              <a:rPr lang="en-US" b="1" i="1" dirty="0">
                <a:solidFill>
                  <a:srgbClr val="0183B7"/>
                </a:solidFill>
                <a:cs typeface="Arial" charset="0"/>
              </a:rPr>
              <a:t>Over-the-Air Attacks</a:t>
            </a:r>
          </a:p>
        </p:txBody>
      </p:sp>
      <p:sp>
        <p:nvSpPr>
          <p:cNvPr id="103" name="Rectangle 123"/>
          <p:cNvSpPr>
            <a:spLocks noChangeArrowheads="1"/>
          </p:cNvSpPr>
          <p:nvPr/>
        </p:nvSpPr>
        <p:spPr bwMode="auto">
          <a:xfrm>
            <a:off x="5224054" y="6410646"/>
            <a:ext cx="165917" cy="332223"/>
          </a:xfrm>
          <a:prstGeom prst="rect">
            <a:avLst/>
          </a:prstGeom>
          <a:solidFill>
            <a:srgbClr val="FFFFFF"/>
          </a:solidFill>
          <a:ln w="9525" algn="ctr">
            <a:solidFill>
              <a:srgbClr val="FFFFFF"/>
            </a:solidFill>
            <a:round/>
            <a:headEnd/>
            <a:tailEnd/>
          </a:ln>
        </p:spPr>
        <p:txBody>
          <a:bodyPr wrap="none" lIns="82124" tIns="41061" rIns="82124" bIns="41061" anchor="ctr">
            <a:spAutoFit/>
          </a:bodyPr>
          <a:lstStyle/>
          <a:p>
            <a:pPr algn="ctr" defTabSz="814388" eaLnBrk="0" fontAlgn="base" hangingPunct="0">
              <a:lnSpc>
                <a:spcPct val="90000"/>
              </a:lnSpc>
              <a:spcBef>
                <a:spcPct val="0"/>
              </a:spcBef>
              <a:spcAft>
                <a:spcPct val="0"/>
              </a:spcAft>
            </a:pPr>
            <a:endParaRPr lang="en-US" kern="0" dirty="0">
              <a:solidFill>
                <a:sysClr val="windowText" lastClr="000000"/>
              </a:solidFill>
              <a:cs typeface="Arial" charset="0"/>
            </a:endParaRPr>
          </a:p>
        </p:txBody>
      </p:sp>
      <p:sp>
        <p:nvSpPr>
          <p:cNvPr id="104" name="Rectangle 136"/>
          <p:cNvSpPr>
            <a:spLocks noChangeArrowheads="1"/>
          </p:cNvSpPr>
          <p:nvPr/>
        </p:nvSpPr>
        <p:spPr bwMode="auto">
          <a:xfrm>
            <a:off x="1768476" y="6061039"/>
            <a:ext cx="8728075" cy="359923"/>
          </a:xfrm>
          <a:prstGeom prst="rect">
            <a:avLst/>
          </a:prstGeom>
          <a:noFill/>
          <a:ln w="381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82124" tIns="41061" rIns="82124" bIns="41061" anchor="ctr">
            <a:spAutoFit/>
          </a:bodyPr>
          <a:lstStyle/>
          <a:p>
            <a:pPr fontAlgn="base">
              <a:spcBef>
                <a:spcPct val="0"/>
              </a:spcBef>
              <a:spcAft>
                <a:spcPct val="0"/>
              </a:spcAft>
            </a:pPr>
            <a:endParaRPr lang="en-US" kern="0" dirty="0">
              <a:solidFill>
                <a:sysClr val="windowText" lastClr="000000"/>
              </a:solidFill>
              <a:cs typeface="Arial" charset="0"/>
            </a:endParaRPr>
          </a:p>
        </p:txBody>
      </p:sp>
      <p:sp>
        <p:nvSpPr>
          <p:cNvPr id="105" name="Rectangle 137"/>
          <p:cNvSpPr>
            <a:spLocks noChangeArrowheads="1"/>
          </p:cNvSpPr>
          <p:nvPr/>
        </p:nvSpPr>
        <p:spPr bwMode="auto">
          <a:xfrm>
            <a:off x="1768476" y="5481615"/>
            <a:ext cx="8728075" cy="359923"/>
          </a:xfrm>
          <a:prstGeom prst="rect">
            <a:avLst/>
          </a:prstGeom>
          <a:solidFill>
            <a:srgbClr val="808080"/>
          </a:solidFill>
          <a:ln w="38100">
            <a:solidFill>
              <a:srgbClr val="C0C0C0"/>
            </a:solidFill>
            <a:miter lim="800000"/>
            <a:headEnd/>
            <a:tailEnd/>
          </a:ln>
        </p:spPr>
        <p:txBody>
          <a:bodyPr lIns="82124" tIns="41061" rIns="82124" bIns="41061" anchor="ctr">
            <a:spAutoFit/>
          </a:bodyPr>
          <a:lstStyle/>
          <a:p>
            <a:pPr fontAlgn="base">
              <a:spcBef>
                <a:spcPct val="0"/>
              </a:spcBef>
              <a:spcAft>
                <a:spcPct val="0"/>
              </a:spcAft>
            </a:pPr>
            <a:endParaRPr lang="en-US" kern="0" dirty="0">
              <a:solidFill>
                <a:sysClr val="windowText" lastClr="000000"/>
              </a:solidFill>
              <a:cs typeface="Arial" charset="0"/>
            </a:endParaRPr>
          </a:p>
        </p:txBody>
      </p:sp>
      <p:sp>
        <p:nvSpPr>
          <p:cNvPr id="106" name="Text Box 138"/>
          <p:cNvSpPr txBox="1">
            <a:spLocks noChangeArrowheads="1"/>
          </p:cNvSpPr>
          <p:nvPr/>
        </p:nvSpPr>
        <p:spPr bwMode="auto">
          <a:xfrm>
            <a:off x="4914900" y="5476633"/>
            <a:ext cx="2416468" cy="3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itchFamily="34" charset="0"/>
                <a:cs typeface="Arial" pitchFamily="34" charset="0"/>
              </a:defRPr>
            </a:lvl1pPr>
            <a:lvl2pPr marL="742950" indent="-285750" defTabSz="814388" eaLnBrk="0" hangingPunct="0">
              <a:defRPr sz="2400">
                <a:solidFill>
                  <a:schemeClr val="tx1"/>
                </a:solidFill>
                <a:latin typeface="Arial" pitchFamily="34" charset="0"/>
                <a:cs typeface="Arial" pitchFamily="34" charset="0"/>
              </a:defRPr>
            </a:lvl2pPr>
            <a:lvl3pPr marL="1143000" indent="-228600" defTabSz="814388" eaLnBrk="0" hangingPunct="0">
              <a:defRPr sz="2400">
                <a:solidFill>
                  <a:schemeClr val="tx1"/>
                </a:solidFill>
                <a:latin typeface="Arial" pitchFamily="34" charset="0"/>
                <a:cs typeface="Arial" pitchFamily="34" charset="0"/>
              </a:defRPr>
            </a:lvl3pPr>
            <a:lvl4pPr marL="1600200" indent="-228600" defTabSz="814388" eaLnBrk="0" hangingPunct="0">
              <a:defRPr sz="2400">
                <a:solidFill>
                  <a:schemeClr val="tx1"/>
                </a:solidFill>
                <a:latin typeface="Arial" pitchFamily="34" charset="0"/>
                <a:cs typeface="Arial" pitchFamily="34" charset="0"/>
              </a:defRPr>
            </a:lvl4pPr>
            <a:lvl5pPr marL="2057400" indent="-228600" defTabSz="814388" eaLnBrk="0" hangingPunct="0">
              <a:defRPr sz="2400">
                <a:solidFill>
                  <a:schemeClr val="tx1"/>
                </a:solidFill>
                <a:latin typeface="Arial" pitchFamily="34" charset="0"/>
                <a:cs typeface="Arial" pitchFamily="34" charset="0"/>
              </a:defRPr>
            </a:lvl5pPr>
            <a:lvl6pPr marL="2514600" indent="-228600" defTabSz="8143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8143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8143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814388" eaLnBrk="0" fontAlgn="base" hangingPunct="0">
              <a:spcBef>
                <a:spcPct val="0"/>
              </a:spcBef>
              <a:spcAft>
                <a:spcPct val="0"/>
              </a:spcAft>
              <a:defRPr sz="24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2000" kern="0" dirty="0">
                <a:solidFill>
                  <a:srgbClr val="FFFFFF"/>
                </a:solidFill>
              </a:rPr>
              <a:t>Non-802.11 Attacks</a:t>
            </a:r>
          </a:p>
        </p:txBody>
      </p:sp>
      <p:sp>
        <p:nvSpPr>
          <p:cNvPr id="107" name="Rectangle 140"/>
          <p:cNvSpPr>
            <a:spLocks noChangeArrowheads="1"/>
          </p:cNvSpPr>
          <p:nvPr/>
        </p:nvSpPr>
        <p:spPr bwMode="auto">
          <a:xfrm>
            <a:off x="2874963" y="6010020"/>
            <a:ext cx="1637409" cy="51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1400" b="1" kern="0" dirty="0">
                <a:solidFill>
                  <a:sysClr val="windowText" lastClr="000000"/>
                </a:solidFill>
                <a:cs typeface="Arial" charset="0"/>
              </a:rPr>
              <a:t>Backdoor access</a:t>
            </a:r>
            <a:br>
              <a:rPr lang="en-US" sz="1400" b="1" kern="0" dirty="0">
                <a:solidFill>
                  <a:sysClr val="windowText" lastClr="000000"/>
                </a:solidFill>
                <a:cs typeface="Arial" charset="0"/>
              </a:rPr>
            </a:br>
            <a:endParaRPr lang="en-US" sz="1400" b="1" kern="0" dirty="0">
              <a:solidFill>
                <a:sysClr val="windowText" lastClr="000000"/>
              </a:solidFill>
              <a:cs typeface="Arial" charset="0"/>
            </a:endParaRPr>
          </a:p>
        </p:txBody>
      </p:sp>
      <p:pic>
        <p:nvPicPr>
          <p:cNvPr id="108" name="Picture 149" descr="Netgear AP"/>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4087" y="5957631"/>
            <a:ext cx="577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150"/>
          <p:cNvSpPr txBox="1">
            <a:spLocks noChangeArrowheads="1"/>
          </p:cNvSpPr>
          <p:nvPr/>
        </p:nvSpPr>
        <p:spPr bwMode="auto">
          <a:xfrm>
            <a:off x="1920875" y="6370381"/>
            <a:ext cx="1355280"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itchFamily="34" charset="0"/>
                <a:cs typeface="Arial" pitchFamily="34" charset="0"/>
              </a:defRPr>
            </a:lvl1pPr>
            <a:lvl2pPr marL="742950" indent="-285750" defTabSz="814388" eaLnBrk="0" hangingPunct="0">
              <a:defRPr sz="2400">
                <a:solidFill>
                  <a:schemeClr val="tx1"/>
                </a:solidFill>
                <a:latin typeface="Arial" pitchFamily="34" charset="0"/>
                <a:cs typeface="Arial" pitchFamily="34" charset="0"/>
              </a:defRPr>
            </a:lvl2pPr>
            <a:lvl3pPr marL="1143000" indent="-228600" defTabSz="814388" eaLnBrk="0" hangingPunct="0">
              <a:defRPr sz="2400">
                <a:solidFill>
                  <a:schemeClr val="tx1"/>
                </a:solidFill>
                <a:latin typeface="Arial" pitchFamily="34" charset="0"/>
                <a:cs typeface="Arial" pitchFamily="34" charset="0"/>
              </a:defRPr>
            </a:lvl3pPr>
            <a:lvl4pPr marL="1600200" indent="-228600" defTabSz="814388" eaLnBrk="0" hangingPunct="0">
              <a:defRPr sz="2400">
                <a:solidFill>
                  <a:schemeClr val="tx1"/>
                </a:solidFill>
                <a:latin typeface="Arial" pitchFamily="34" charset="0"/>
                <a:cs typeface="Arial" pitchFamily="34" charset="0"/>
              </a:defRPr>
            </a:lvl4pPr>
            <a:lvl5pPr marL="2057400" indent="-228600" defTabSz="814388" eaLnBrk="0" hangingPunct="0">
              <a:defRPr sz="2400">
                <a:solidFill>
                  <a:schemeClr val="tx1"/>
                </a:solidFill>
                <a:latin typeface="Arial" pitchFamily="34" charset="0"/>
                <a:cs typeface="Arial" pitchFamily="34" charset="0"/>
              </a:defRPr>
            </a:lvl5pPr>
            <a:lvl6pPr marL="2514600" indent="-228600" defTabSz="8143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8143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8143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814388" eaLnBrk="0" fontAlgn="base" hangingPunct="0">
              <a:spcBef>
                <a:spcPct val="0"/>
              </a:spcBef>
              <a:spcAft>
                <a:spcPct val="0"/>
              </a:spcAft>
              <a:defRPr sz="24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kern="0" dirty="0">
                <a:solidFill>
                  <a:srgbClr val="000000"/>
                </a:solidFill>
              </a:rPr>
              <a:t>BLUETOOTH AP</a:t>
            </a:r>
          </a:p>
        </p:txBody>
      </p:sp>
      <p:pic>
        <p:nvPicPr>
          <p:cNvPr id="110" name="Picture 152"/>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9668669" y="5988588"/>
            <a:ext cx="4619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Text Box 153"/>
          <p:cNvSpPr txBox="1">
            <a:spLocks noChangeArrowheads="1"/>
          </p:cNvSpPr>
          <p:nvPr/>
        </p:nvSpPr>
        <p:spPr bwMode="auto">
          <a:xfrm>
            <a:off x="9571037" y="6370381"/>
            <a:ext cx="702858"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itchFamily="34" charset="0"/>
                <a:cs typeface="Arial" pitchFamily="34" charset="0"/>
              </a:defRPr>
            </a:lvl1pPr>
            <a:lvl2pPr marL="742950" indent="-285750" defTabSz="814388" eaLnBrk="0" hangingPunct="0">
              <a:defRPr sz="2400">
                <a:solidFill>
                  <a:schemeClr val="tx1"/>
                </a:solidFill>
                <a:latin typeface="Arial" pitchFamily="34" charset="0"/>
                <a:cs typeface="Arial" pitchFamily="34" charset="0"/>
              </a:defRPr>
            </a:lvl2pPr>
            <a:lvl3pPr marL="1143000" indent="-228600" defTabSz="814388" eaLnBrk="0" hangingPunct="0">
              <a:defRPr sz="2400">
                <a:solidFill>
                  <a:schemeClr val="tx1"/>
                </a:solidFill>
                <a:latin typeface="Arial" pitchFamily="34" charset="0"/>
                <a:cs typeface="Arial" pitchFamily="34" charset="0"/>
              </a:defRPr>
            </a:lvl3pPr>
            <a:lvl4pPr marL="1600200" indent="-228600" defTabSz="814388" eaLnBrk="0" hangingPunct="0">
              <a:defRPr sz="2400">
                <a:solidFill>
                  <a:schemeClr val="tx1"/>
                </a:solidFill>
                <a:latin typeface="Arial" pitchFamily="34" charset="0"/>
                <a:cs typeface="Arial" pitchFamily="34" charset="0"/>
              </a:defRPr>
            </a:lvl4pPr>
            <a:lvl5pPr marL="2057400" indent="-228600" defTabSz="814388" eaLnBrk="0" hangingPunct="0">
              <a:defRPr sz="2400">
                <a:solidFill>
                  <a:schemeClr val="tx1"/>
                </a:solidFill>
                <a:latin typeface="Arial" pitchFamily="34" charset="0"/>
                <a:cs typeface="Arial" pitchFamily="34" charset="0"/>
              </a:defRPr>
            </a:lvl5pPr>
            <a:lvl6pPr marL="2514600" indent="-228600" defTabSz="8143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8143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8143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814388" eaLnBrk="0" fontAlgn="base" hangingPunct="0">
              <a:spcBef>
                <a:spcPct val="0"/>
              </a:spcBef>
              <a:spcAft>
                <a:spcPct val="0"/>
              </a:spcAft>
              <a:defRPr sz="24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kern="0" dirty="0">
                <a:solidFill>
                  <a:srgbClr val="000000"/>
                </a:solidFill>
              </a:rPr>
              <a:t>RADAR</a:t>
            </a:r>
          </a:p>
        </p:txBody>
      </p:sp>
      <p:grpSp>
        <p:nvGrpSpPr>
          <p:cNvPr id="112" name="Group 154"/>
          <p:cNvGrpSpPr>
            <a:grpSpLocks/>
          </p:cNvGrpSpPr>
          <p:nvPr/>
        </p:nvGrpSpPr>
        <p:grpSpPr bwMode="auto">
          <a:xfrm>
            <a:off x="8445500" y="5933819"/>
            <a:ext cx="685800" cy="501650"/>
            <a:chOff x="4416" y="2543"/>
            <a:chExt cx="576" cy="481"/>
          </a:xfrm>
        </p:grpSpPr>
        <p:pic>
          <p:nvPicPr>
            <p:cNvPr id="113" name="Picture 155" descr="1240_A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16" y="2555"/>
              <a:ext cx="576"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AutoShape 156"/>
            <p:cNvSpPr>
              <a:spLocks noChangeArrowheads="1"/>
            </p:cNvSpPr>
            <p:nvPr/>
          </p:nvSpPr>
          <p:spPr bwMode="auto">
            <a:xfrm rot="4766648">
              <a:off x="4728" y="2572"/>
              <a:ext cx="240" cy="192"/>
            </a:xfrm>
            <a:prstGeom prst="lightningBol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pPr fontAlgn="base">
                <a:spcBef>
                  <a:spcPct val="0"/>
                </a:spcBef>
                <a:spcAft>
                  <a:spcPct val="0"/>
                </a:spcAft>
              </a:pPr>
              <a:endParaRPr lang="en-US" kern="0" dirty="0">
                <a:solidFill>
                  <a:sysClr val="windowText" lastClr="000000"/>
                </a:solidFill>
                <a:cs typeface="Arial" charset="0"/>
              </a:endParaRPr>
            </a:p>
          </p:txBody>
        </p:sp>
        <p:sp>
          <p:nvSpPr>
            <p:cNvPr id="115" name="AutoShape 157"/>
            <p:cNvSpPr>
              <a:spLocks noChangeArrowheads="1"/>
            </p:cNvSpPr>
            <p:nvPr/>
          </p:nvSpPr>
          <p:spPr bwMode="auto">
            <a:xfrm rot="4196532">
              <a:off x="4531" y="2572"/>
              <a:ext cx="249" cy="191"/>
            </a:xfrm>
            <a:prstGeom prst="lightningBol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pPr fontAlgn="base">
                <a:spcBef>
                  <a:spcPct val="0"/>
                </a:spcBef>
                <a:spcAft>
                  <a:spcPct val="0"/>
                </a:spcAft>
              </a:pPr>
              <a:endParaRPr lang="en-US" kern="0" dirty="0">
                <a:solidFill>
                  <a:sysClr val="windowText" lastClr="000000"/>
                </a:solidFill>
                <a:cs typeface="Arial" charset="0"/>
              </a:endParaRPr>
            </a:p>
          </p:txBody>
        </p:sp>
      </p:grpSp>
      <p:sp>
        <p:nvSpPr>
          <p:cNvPr id="116" name="Text Box 158"/>
          <p:cNvSpPr txBox="1">
            <a:spLocks noChangeArrowheads="1"/>
          </p:cNvSpPr>
          <p:nvPr/>
        </p:nvSpPr>
        <p:spPr bwMode="auto">
          <a:xfrm>
            <a:off x="8274051" y="6370381"/>
            <a:ext cx="1174141"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itchFamily="34" charset="0"/>
                <a:cs typeface="Arial" pitchFamily="34" charset="0"/>
              </a:defRPr>
            </a:lvl1pPr>
            <a:lvl2pPr marL="742950" indent="-285750" defTabSz="814388" eaLnBrk="0" hangingPunct="0">
              <a:defRPr sz="2400">
                <a:solidFill>
                  <a:schemeClr val="tx1"/>
                </a:solidFill>
                <a:latin typeface="Arial" pitchFamily="34" charset="0"/>
                <a:cs typeface="Arial" pitchFamily="34" charset="0"/>
              </a:defRPr>
            </a:lvl2pPr>
            <a:lvl3pPr marL="1143000" indent="-228600" defTabSz="814388" eaLnBrk="0" hangingPunct="0">
              <a:defRPr sz="2400">
                <a:solidFill>
                  <a:schemeClr val="tx1"/>
                </a:solidFill>
                <a:latin typeface="Arial" pitchFamily="34" charset="0"/>
                <a:cs typeface="Arial" pitchFamily="34" charset="0"/>
              </a:defRPr>
            </a:lvl3pPr>
            <a:lvl4pPr marL="1600200" indent="-228600" defTabSz="814388" eaLnBrk="0" hangingPunct="0">
              <a:defRPr sz="2400">
                <a:solidFill>
                  <a:schemeClr val="tx1"/>
                </a:solidFill>
                <a:latin typeface="Arial" pitchFamily="34" charset="0"/>
                <a:cs typeface="Arial" pitchFamily="34" charset="0"/>
              </a:defRPr>
            </a:lvl4pPr>
            <a:lvl5pPr marL="2057400" indent="-228600" defTabSz="814388" eaLnBrk="0" hangingPunct="0">
              <a:defRPr sz="2400">
                <a:solidFill>
                  <a:schemeClr val="tx1"/>
                </a:solidFill>
                <a:latin typeface="Arial" pitchFamily="34" charset="0"/>
                <a:cs typeface="Arial" pitchFamily="34" charset="0"/>
              </a:defRPr>
            </a:lvl5pPr>
            <a:lvl6pPr marL="2514600" indent="-228600" defTabSz="8143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8143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8143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814388" eaLnBrk="0" fontAlgn="base" hangingPunct="0">
              <a:spcBef>
                <a:spcPct val="0"/>
              </a:spcBef>
              <a:spcAft>
                <a:spcPct val="0"/>
              </a:spcAft>
              <a:defRPr sz="24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kern="0" dirty="0">
                <a:solidFill>
                  <a:srgbClr val="000000"/>
                </a:solidFill>
              </a:rPr>
              <a:t>RF-JAMMERS</a:t>
            </a:r>
          </a:p>
        </p:txBody>
      </p:sp>
      <p:sp>
        <p:nvSpPr>
          <p:cNvPr id="117" name="Text Box 159"/>
          <p:cNvSpPr txBox="1">
            <a:spLocks noChangeArrowheads="1"/>
          </p:cNvSpPr>
          <p:nvPr/>
        </p:nvSpPr>
        <p:spPr bwMode="auto">
          <a:xfrm>
            <a:off x="7043738" y="6370381"/>
            <a:ext cx="1106815"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itchFamily="34" charset="0"/>
                <a:cs typeface="Arial" pitchFamily="34" charset="0"/>
              </a:defRPr>
            </a:lvl1pPr>
            <a:lvl2pPr marL="742950" indent="-285750" defTabSz="814388" eaLnBrk="0" hangingPunct="0">
              <a:defRPr sz="2400">
                <a:solidFill>
                  <a:schemeClr val="tx1"/>
                </a:solidFill>
                <a:latin typeface="Arial" pitchFamily="34" charset="0"/>
                <a:cs typeface="Arial" pitchFamily="34" charset="0"/>
              </a:defRPr>
            </a:lvl2pPr>
            <a:lvl3pPr marL="1143000" indent="-228600" defTabSz="814388" eaLnBrk="0" hangingPunct="0">
              <a:defRPr sz="2400">
                <a:solidFill>
                  <a:schemeClr val="tx1"/>
                </a:solidFill>
                <a:latin typeface="Arial" pitchFamily="34" charset="0"/>
                <a:cs typeface="Arial" pitchFamily="34" charset="0"/>
              </a:defRPr>
            </a:lvl3pPr>
            <a:lvl4pPr marL="1600200" indent="-228600" defTabSz="814388" eaLnBrk="0" hangingPunct="0">
              <a:defRPr sz="2400">
                <a:solidFill>
                  <a:schemeClr val="tx1"/>
                </a:solidFill>
                <a:latin typeface="Arial" pitchFamily="34" charset="0"/>
                <a:cs typeface="Arial" pitchFamily="34" charset="0"/>
              </a:defRPr>
            </a:lvl4pPr>
            <a:lvl5pPr marL="2057400" indent="-228600" defTabSz="814388" eaLnBrk="0" hangingPunct="0">
              <a:defRPr sz="2400">
                <a:solidFill>
                  <a:schemeClr val="tx1"/>
                </a:solidFill>
                <a:latin typeface="Arial" pitchFamily="34" charset="0"/>
                <a:cs typeface="Arial" pitchFamily="34" charset="0"/>
              </a:defRPr>
            </a:lvl5pPr>
            <a:lvl6pPr marL="2514600" indent="-228600" defTabSz="8143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8143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8143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814388" eaLnBrk="0" fontAlgn="base" hangingPunct="0">
              <a:spcBef>
                <a:spcPct val="0"/>
              </a:spcBef>
              <a:spcAft>
                <a:spcPct val="0"/>
              </a:spcAft>
              <a:defRPr sz="24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kern="0" dirty="0">
                <a:solidFill>
                  <a:srgbClr val="000000"/>
                </a:solidFill>
              </a:rPr>
              <a:t>BLUETOOTH</a:t>
            </a:r>
          </a:p>
        </p:txBody>
      </p:sp>
      <p:sp>
        <p:nvSpPr>
          <p:cNvPr id="118" name="Text Box 160"/>
          <p:cNvSpPr txBox="1">
            <a:spLocks noChangeArrowheads="1"/>
          </p:cNvSpPr>
          <p:nvPr/>
        </p:nvSpPr>
        <p:spPr bwMode="auto">
          <a:xfrm>
            <a:off x="5789613" y="6370381"/>
            <a:ext cx="1132463" cy="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pitchFamily="34" charset="0"/>
                <a:cs typeface="Arial" pitchFamily="34" charset="0"/>
              </a:defRPr>
            </a:lvl1pPr>
            <a:lvl2pPr marL="742950" indent="-285750" defTabSz="814388" eaLnBrk="0" hangingPunct="0">
              <a:defRPr sz="2400">
                <a:solidFill>
                  <a:schemeClr val="tx1"/>
                </a:solidFill>
                <a:latin typeface="Arial" pitchFamily="34" charset="0"/>
                <a:cs typeface="Arial" pitchFamily="34" charset="0"/>
              </a:defRPr>
            </a:lvl2pPr>
            <a:lvl3pPr marL="1143000" indent="-228600" defTabSz="814388" eaLnBrk="0" hangingPunct="0">
              <a:defRPr sz="2400">
                <a:solidFill>
                  <a:schemeClr val="tx1"/>
                </a:solidFill>
                <a:latin typeface="Arial" pitchFamily="34" charset="0"/>
                <a:cs typeface="Arial" pitchFamily="34" charset="0"/>
              </a:defRPr>
            </a:lvl3pPr>
            <a:lvl4pPr marL="1600200" indent="-228600" defTabSz="814388" eaLnBrk="0" hangingPunct="0">
              <a:defRPr sz="2400">
                <a:solidFill>
                  <a:schemeClr val="tx1"/>
                </a:solidFill>
                <a:latin typeface="Arial" pitchFamily="34" charset="0"/>
                <a:cs typeface="Arial" pitchFamily="34" charset="0"/>
              </a:defRPr>
            </a:lvl4pPr>
            <a:lvl5pPr marL="2057400" indent="-228600" defTabSz="814388" eaLnBrk="0" hangingPunct="0">
              <a:defRPr sz="2400">
                <a:solidFill>
                  <a:schemeClr val="tx1"/>
                </a:solidFill>
                <a:latin typeface="Arial" pitchFamily="34" charset="0"/>
                <a:cs typeface="Arial" pitchFamily="34" charset="0"/>
              </a:defRPr>
            </a:lvl5pPr>
            <a:lvl6pPr marL="2514600" indent="-228600" defTabSz="8143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8143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8143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814388" eaLnBrk="0" fontAlgn="base" hangingPunct="0">
              <a:spcBef>
                <a:spcPct val="0"/>
              </a:spcBef>
              <a:spcAft>
                <a:spcPct val="0"/>
              </a:spcAft>
              <a:defRPr sz="24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200" kern="0" dirty="0">
                <a:solidFill>
                  <a:srgbClr val="000000"/>
                </a:solidFill>
              </a:rPr>
              <a:t>MICROWAVE</a:t>
            </a:r>
          </a:p>
        </p:txBody>
      </p:sp>
      <p:pic>
        <p:nvPicPr>
          <p:cNvPr id="119" name="Picture 16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61251" y="5935407"/>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16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42013" y="5914769"/>
            <a:ext cx="682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Rectangle 163"/>
          <p:cNvSpPr>
            <a:spLocks noChangeArrowheads="1"/>
          </p:cNvSpPr>
          <p:nvPr/>
        </p:nvSpPr>
        <p:spPr bwMode="auto">
          <a:xfrm>
            <a:off x="4075113" y="6075107"/>
            <a:ext cx="1727177" cy="51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p>
            <a:pPr defTabSz="814388" fontAlgn="base">
              <a:spcBef>
                <a:spcPct val="0"/>
              </a:spcBef>
              <a:spcAft>
                <a:spcPct val="20000"/>
              </a:spcAft>
              <a:buClr>
                <a:srgbClr val="0183B7"/>
              </a:buClr>
              <a:buSzPct val="100000"/>
            </a:pPr>
            <a:r>
              <a:rPr lang="en-US" sz="1400" b="1" kern="0" dirty="0">
                <a:solidFill>
                  <a:sysClr val="windowText" lastClr="000000"/>
                </a:solidFill>
                <a:cs typeface="Arial" charset="0"/>
              </a:rPr>
              <a:t/>
            </a:r>
            <a:br>
              <a:rPr lang="en-US" sz="1400" b="1" kern="0" dirty="0">
                <a:solidFill>
                  <a:sysClr val="windowText" lastClr="000000"/>
                </a:solidFill>
                <a:cs typeface="Arial" charset="0"/>
              </a:rPr>
            </a:br>
            <a:r>
              <a:rPr lang="en-US" sz="1400" b="1" kern="0" dirty="0">
                <a:solidFill>
                  <a:sysClr val="windowText" lastClr="000000"/>
                </a:solidFill>
                <a:cs typeface="Arial" charset="0"/>
              </a:rPr>
              <a:t>Service disruption</a:t>
            </a:r>
          </a:p>
        </p:txBody>
      </p:sp>
      <p:sp>
        <p:nvSpPr>
          <p:cNvPr id="122" name="Rectangle 123"/>
          <p:cNvSpPr>
            <a:spLocks noChangeArrowheads="1"/>
          </p:cNvSpPr>
          <p:nvPr/>
        </p:nvSpPr>
        <p:spPr bwMode="auto">
          <a:xfrm>
            <a:off x="1711324" y="1508583"/>
            <a:ext cx="8785226" cy="3876217"/>
          </a:xfrm>
          <a:prstGeom prst="rect">
            <a:avLst/>
          </a:prstGeom>
          <a:solidFill>
            <a:srgbClr val="C0C0C0">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p>
            <a:pPr algn="ctr" defTabSz="814388" fontAlgn="base">
              <a:spcBef>
                <a:spcPct val="0"/>
              </a:spcBef>
              <a:spcAft>
                <a:spcPct val="0"/>
              </a:spcAft>
            </a:pPr>
            <a:r>
              <a:rPr lang="en-US" sz="3200" b="1" i="1" dirty="0">
                <a:solidFill>
                  <a:srgbClr val="FFFFFF"/>
                </a:solidFill>
                <a:cs typeface="Arial" charset="0"/>
              </a:rPr>
              <a:t>Cisco wIPS Detects These Attacks</a:t>
            </a:r>
          </a:p>
        </p:txBody>
      </p:sp>
      <p:sp>
        <p:nvSpPr>
          <p:cNvPr id="123" name="Rectangle 123"/>
          <p:cNvSpPr>
            <a:spLocks noChangeArrowheads="1"/>
          </p:cNvSpPr>
          <p:nvPr/>
        </p:nvSpPr>
        <p:spPr bwMode="auto">
          <a:xfrm>
            <a:off x="1754187" y="5464546"/>
            <a:ext cx="8728076" cy="1153485"/>
          </a:xfrm>
          <a:prstGeom prst="rect">
            <a:avLst/>
          </a:prstGeom>
          <a:solidFill>
            <a:srgbClr val="C0C0C0">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ctr"/>
          <a:lstStyle/>
          <a:p>
            <a:pPr algn="ctr" defTabSz="814388" fontAlgn="base">
              <a:spcBef>
                <a:spcPct val="0"/>
              </a:spcBef>
              <a:spcAft>
                <a:spcPct val="0"/>
              </a:spcAft>
            </a:pPr>
            <a:r>
              <a:rPr lang="en-US" sz="3200" b="1" i="1" dirty="0">
                <a:solidFill>
                  <a:prstClr val="black"/>
                </a:solidFill>
                <a:cs typeface="Arial" charset="0"/>
              </a:rPr>
              <a:t>Cisco CleanAir Detects These Attacks</a:t>
            </a:r>
          </a:p>
        </p:txBody>
      </p:sp>
      <p:sp>
        <p:nvSpPr>
          <p:cNvPr id="124" name="Rectangle 135"/>
          <p:cNvSpPr>
            <a:spLocks noChangeArrowheads="1"/>
          </p:cNvSpPr>
          <p:nvPr/>
        </p:nvSpPr>
        <p:spPr bwMode="auto">
          <a:xfrm>
            <a:off x="1697037" y="1506729"/>
            <a:ext cx="2960688" cy="3878070"/>
          </a:xfrm>
          <a:prstGeom prst="rect">
            <a:avLst/>
          </a:prstGeom>
          <a:solidFill>
            <a:srgbClr val="008000">
              <a:alpha val="60001"/>
            </a:srgbClr>
          </a:solidFill>
          <a:ln w="9525">
            <a:noFill/>
            <a:miter lim="800000"/>
            <a:headEnd/>
            <a:tailEnd/>
          </a:ln>
          <a:effectLst/>
        </p:spPr>
        <p:txBody>
          <a:bodyPr lIns="82124" tIns="41061" rIns="82124" bIns="41061" anchor="ctr"/>
          <a:lstStyle/>
          <a:p>
            <a:pPr defTabSz="814388" fontAlgn="base">
              <a:spcBef>
                <a:spcPct val="0"/>
              </a:spcBef>
              <a:spcAft>
                <a:spcPct val="0"/>
              </a:spcAft>
              <a:defRPr/>
            </a:pPr>
            <a:endParaRPr lang="en-US" sz="2800" b="1" dirty="0">
              <a:solidFill>
                <a:srgbClr val="FFFFFF"/>
              </a:solidFill>
              <a:effectLst>
                <a:outerShdw blurRad="38100" dist="38100" dir="2700000" algn="tl">
                  <a:srgbClr val="000000"/>
                </a:outerShdw>
              </a:effectLst>
              <a:cs typeface="Arial" charset="0"/>
            </a:endParaRPr>
          </a:p>
        </p:txBody>
      </p:sp>
      <p:sp>
        <p:nvSpPr>
          <p:cNvPr id="125" name="Rectangle 133"/>
          <p:cNvSpPr>
            <a:spLocks noChangeArrowheads="1"/>
          </p:cNvSpPr>
          <p:nvPr/>
        </p:nvSpPr>
        <p:spPr bwMode="auto">
          <a:xfrm>
            <a:off x="1866900" y="2876701"/>
            <a:ext cx="2579688" cy="1190920"/>
          </a:xfrm>
          <a:prstGeom prst="rect">
            <a:avLst/>
          </a:prstGeom>
          <a:noFill/>
          <a:ln w="63500">
            <a:solidFill>
              <a:srgbClr val="C0C0C0"/>
            </a:solidFill>
            <a:miter lim="800000"/>
            <a:headEnd/>
            <a:tailEnd/>
          </a:ln>
          <a:effectLst>
            <a:outerShdw dist="35921" dir="2700000" algn="ctr" rotWithShape="0">
              <a:schemeClr val="tx1"/>
            </a:outerShdw>
          </a:effectLst>
        </p:spPr>
        <p:txBody>
          <a:bodyPr lIns="82124" tIns="41061" rIns="82124" bIns="41061">
            <a:spAutoFit/>
          </a:bodyPr>
          <a:lstStyle/>
          <a:p>
            <a:pPr algn="ctr" defTabSz="814388" fontAlgn="base">
              <a:spcBef>
                <a:spcPct val="0"/>
              </a:spcBef>
              <a:spcAft>
                <a:spcPct val="0"/>
              </a:spcAft>
              <a:defRPr/>
            </a:pPr>
            <a:r>
              <a:rPr lang="en-US" b="1" dirty="0">
                <a:solidFill>
                  <a:srgbClr val="FFFFFF"/>
                </a:solidFill>
                <a:effectLst>
                  <a:outerShdw blurRad="38100" dist="38100" dir="2700000" algn="tl">
                    <a:srgbClr val="C0C0C0"/>
                  </a:outerShdw>
                </a:effectLst>
                <a:cs typeface="Arial" charset="0"/>
              </a:rPr>
              <a:t>Rogue detection, classification and mitigation addresses these attacks</a:t>
            </a:r>
          </a:p>
        </p:txBody>
      </p:sp>
      <p:sp>
        <p:nvSpPr>
          <p:cNvPr id="127" name="Rectangle 124"/>
          <p:cNvSpPr>
            <a:spLocks noChangeArrowheads="1"/>
          </p:cNvSpPr>
          <p:nvPr/>
        </p:nvSpPr>
        <p:spPr bwMode="auto">
          <a:xfrm>
            <a:off x="4655082" y="1515515"/>
            <a:ext cx="3076902" cy="1905000"/>
          </a:xfrm>
          <a:prstGeom prst="rect">
            <a:avLst/>
          </a:prstGeom>
          <a:solidFill>
            <a:schemeClr val="accent1">
              <a:alpha val="60001"/>
            </a:schemeClr>
          </a:solidFill>
          <a:ln w="9525">
            <a:noFill/>
            <a:miter lim="800000"/>
            <a:headEnd/>
            <a:tailEnd/>
          </a:ln>
          <a:effectLst/>
        </p:spPr>
        <p:txBody>
          <a:bodyPr lIns="82124" tIns="41061" rIns="82124" bIns="41061" anchor="ctr"/>
          <a:lstStyle/>
          <a:p>
            <a:pPr defTabSz="814388" fontAlgn="base">
              <a:spcBef>
                <a:spcPct val="0"/>
              </a:spcBef>
              <a:spcAft>
                <a:spcPct val="0"/>
              </a:spcAft>
              <a:defRPr/>
            </a:pPr>
            <a:endParaRPr lang="en-US" sz="2800" b="1" dirty="0">
              <a:solidFill>
                <a:srgbClr val="FFFFFF"/>
              </a:solidFill>
              <a:effectLst>
                <a:outerShdw blurRad="38100" dist="38100" dir="2700000" algn="tl">
                  <a:srgbClr val="000000"/>
                </a:outerShdw>
              </a:effectLst>
              <a:cs typeface="Arial" charset="0"/>
            </a:endParaRPr>
          </a:p>
        </p:txBody>
      </p:sp>
      <p:sp>
        <p:nvSpPr>
          <p:cNvPr id="128" name="Rectangle 125"/>
          <p:cNvSpPr>
            <a:spLocks noChangeArrowheads="1"/>
          </p:cNvSpPr>
          <p:nvPr/>
        </p:nvSpPr>
        <p:spPr bwMode="auto">
          <a:xfrm>
            <a:off x="4710636" y="1839415"/>
            <a:ext cx="2933308" cy="1190920"/>
          </a:xfrm>
          <a:prstGeom prst="rect">
            <a:avLst/>
          </a:prstGeom>
          <a:noFill/>
          <a:ln w="63500">
            <a:solidFill>
              <a:srgbClr val="C0C0C0"/>
            </a:solidFill>
            <a:miter lim="800000"/>
            <a:headEnd/>
            <a:tailEnd/>
          </a:ln>
          <a:effectLst>
            <a:outerShdw dist="35921" dir="2700000" algn="ctr" rotWithShape="0">
              <a:schemeClr val="tx1"/>
            </a:outerShdw>
          </a:effectLst>
        </p:spPr>
        <p:txBody>
          <a:bodyPr lIns="82124" tIns="41061" rIns="82124" bIns="41061">
            <a:spAutoFit/>
          </a:bodyPr>
          <a:lstStyle/>
          <a:p>
            <a:pPr algn="ctr" defTabSz="814388" fontAlgn="base">
              <a:spcBef>
                <a:spcPct val="0"/>
              </a:spcBef>
              <a:spcAft>
                <a:spcPct val="0"/>
              </a:spcAft>
              <a:defRPr/>
            </a:pPr>
            <a:r>
              <a:rPr lang="en-US" b="1" dirty="0">
                <a:solidFill>
                  <a:srgbClr val="FFFFFF"/>
                </a:solidFill>
                <a:cs typeface="Arial" charset="0"/>
              </a:rPr>
              <a:t>MFP Neutralizes all Management Frame Exploits, such as Man-in-the-Middle Attacks</a:t>
            </a:r>
          </a:p>
        </p:txBody>
      </p:sp>
      <p:sp>
        <p:nvSpPr>
          <p:cNvPr id="130" name="Rectangle 128"/>
          <p:cNvSpPr>
            <a:spLocks noChangeArrowheads="1"/>
          </p:cNvSpPr>
          <p:nvPr/>
        </p:nvSpPr>
        <p:spPr bwMode="auto">
          <a:xfrm>
            <a:off x="7731985" y="1506730"/>
            <a:ext cx="2774157" cy="3870325"/>
          </a:xfrm>
          <a:prstGeom prst="rect">
            <a:avLst/>
          </a:prstGeom>
          <a:solidFill>
            <a:srgbClr val="993366">
              <a:alpha val="60001"/>
            </a:srgbClr>
          </a:solidFill>
          <a:ln w="9525">
            <a:noFill/>
            <a:miter lim="800000"/>
            <a:headEnd/>
            <a:tailEnd/>
          </a:ln>
          <a:effectLst/>
        </p:spPr>
        <p:txBody>
          <a:bodyPr lIns="82124" tIns="41061" rIns="82124" bIns="41061" anchor="ctr"/>
          <a:lstStyle/>
          <a:p>
            <a:pPr algn="ctr" defTabSz="814388" fontAlgn="base">
              <a:spcBef>
                <a:spcPct val="0"/>
              </a:spcBef>
              <a:spcAft>
                <a:spcPct val="0"/>
              </a:spcAft>
              <a:defRPr/>
            </a:pPr>
            <a:endParaRPr lang="en-US" b="1" dirty="0">
              <a:solidFill>
                <a:srgbClr val="FFFFFF"/>
              </a:solidFill>
              <a:effectLst>
                <a:outerShdw blurRad="38100" dist="38100" dir="2700000" algn="tl">
                  <a:srgbClr val="000000"/>
                </a:outerShdw>
              </a:effectLst>
              <a:cs typeface="Arial" charset="0"/>
            </a:endParaRPr>
          </a:p>
        </p:txBody>
      </p:sp>
      <p:sp>
        <p:nvSpPr>
          <p:cNvPr id="129" name="Rectangle 129"/>
          <p:cNvSpPr>
            <a:spLocks noChangeArrowheads="1"/>
          </p:cNvSpPr>
          <p:nvPr/>
        </p:nvSpPr>
        <p:spPr bwMode="auto">
          <a:xfrm>
            <a:off x="7832192" y="3014651"/>
            <a:ext cx="2579688" cy="913921"/>
          </a:xfrm>
          <a:prstGeom prst="rect">
            <a:avLst/>
          </a:prstGeom>
          <a:noFill/>
          <a:ln w="63500">
            <a:solidFill>
              <a:srgbClr val="C0C0C0"/>
            </a:solidFill>
            <a:miter lim="800000"/>
            <a:headEnd/>
            <a:tailEnd/>
          </a:ln>
          <a:effectLst>
            <a:outerShdw dist="35921" dir="2700000" algn="ctr" rotWithShape="0">
              <a:schemeClr val="tx1"/>
            </a:outerShdw>
          </a:effectLst>
        </p:spPr>
        <p:txBody>
          <a:bodyPr lIns="82124" tIns="41061" rIns="82124" bIns="41061">
            <a:spAutoFit/>
          </a:bodyPr>
          <a:lstStyle/>
          <a:p>
            <a:pPr algn="ctr" defTabSz="814388" fontAlgn="base">
              <a:spcBef>
                <a:spcPct val="0"/>
              </a:spcBef>
              <a:spcAft>
                <a:spcPct val="0"/>
              </a:spcAft>
              <a:defRPr/>
            </a:pPr>
            <a:r>
              <a:rPr lang="en-US" b="1" dirty="0">
                <a:solidFill>
                  <a:srgbClr val="FFFFFF"/>
                </a:solidFill>
                <a:cs typeface="Arial" charset="0"/>
              </a:rPr>
              <a:t>WPA2/802.11i Neutralizes Recon and Cracking Attacks</a:t>
            </a:r>
          </a:p>
        </p:txBody>
      </p:sp>
    </p:spTree>
    <p:extLst>
      <p:ext uri="{BB962C8B-B14F-4D97-AF65-F5344CB8AC3E}">
        <p14:creationId xmlns:p14="http://schemas.microsoft.com/office/powerpoint/2010/main" val="402153140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Strong Authentication and Encryption</a:t>
            </a:r>
          </a:p>
        </p:txBody>
      </p:sp>
    </p:spTree>
    <p:extLst>
      <p:ext uri="{BB962C8B-B14F-4D97-AF65-F5344CB8AC3E}">
        <p14:creationId xmlns:p14="http://schemas.microsoft.com/office/powerpoint/2010/main" val="310586121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smtClean="0">
                <a:ea typeface="ＭＳ Ｐゴシック" pitchFamily="34" charset="-128"/>
              </a:rPr>
              <a:t>802.11 Security Fundamentals: </a:t>
            </a:r>
            <a:br>
              <a:rPr lang="en-US" dirty="0" smtClean="0">
                <a:ea typeface="ＭＳ Ｐゴシック" pitchFamily="34" charset="-128"/>
              </a:rPr>
            </a:br>
            <a:r>
              <a:rPr lang="en-US" dirty="0" smtClean="0">
                <a:ea typeface="ＭＳ Ｐゴシック" pitchFamily="34" charset="-128"/>
              </a:rPr>
              <a:t>Setting up a secure 802.11 link</a:t>
            </a:r>
          </a:p>
        </p:txBody>
      </p:sp>
      <p:sp>
        <p:nvSpPr>
          <p:cNvPr id="40963" name="Rectangle 3"/>
          <p:cNvSpPr>
            <a:spLocks noGrp="1" noChangeArrowheads="1"/>
          </p:cNvSpPr>
          <p:nvPr>
            <p:ph type="body" idx="1"/>
          </p:nvPr>
        </p:nvSpPr>
        <p:spPr>
          <a:xfrm>
            <a:off x="3092450" y="1520826"/>
            <a:ext cx="7116762" cy="5108575"/>
          </a:xfrm>
        </p:spPr>
        <p:txBody>
          <a:bodyPr/>
          <a:lstStyle/>
          <a:p>
            <a:r>
              <a:rPr lang="en-US" b="1" dirty="0" smtClean="0">
                <a:ea typeface="ＭＳ Ｐゴシック" pitchFamily="34" charset="-128"/>
              </a:rPr>
              <a:t>Authentication</a:t>
            </a:r>
          </a:p>
          <a:p>
            <a:pPr lvl="1"/>
            <a:r>
              <a:rPr lang="en-US" dirty="0" smtClean="0">
                <a:ea typeface="ＭＳ Ｐゴシック" pitchFamily="34" charset="-128"/>
              </a:rPr>
              <a:t>Enforce strong, mutual authentication of client &amp; server</a:t>
            </a:r>
          </a:p>
          <a:p>
            <a:pPr lvl="1"/>
            <a:r>
              <a:rPr lang="en-US" dirty="0" smtClean="0">
                <a:ea typeface="ＭＳ Ｐゴシック" pitchFamily="34" charset="-128"/>
              </a:rPr>
              <a:t>Recommendation is 802.1X/EAP</a:t>
            </a:r>
          </a:p>
          <a:p>
            <a:pPr lvl="1"/>
            <a:r>
              <a:rPr lang="en-US" dirty="0" smtClean="0">
                <a:ea typeface="ＭＳ Ｐゴシック" pitchFamily="34" charset="-128"/>
              </a:rPr>
              <a:t>802.1X blocks user access until authentication successful</a:t>
            </a:r>
          </a:p>
          <a:p>
            <a:endParaRPr lang="en-US" dirty="0" smtClean="0">
              <a:ea typeface="ＭＳ Ｐゴシック" pitchFamily="34" charset="-128"/>
            </a:endParaRPr>
          </a:p>
          <a:p>
            <a:r>
              <a:rPr lang="en-US" b="1" dirty="0" smtClean="0">
                <a:ea typeface="ＭＳ Ｐゴシック" pitchFamily="34" charset="-128"/>
              </a:rPr>
              <a:t>Association</a:t>
            </a:r>
            <a:endParaRPr lang="en-US" b="1" dirty="0">
              <a:ea typeface="ＭＳ Ｐゴシック" pitchFamily="34" charset="-128"/>
            </a:endParaRPr>
          </a:p>
          <a:p>
            <a:pPr lvl="1"/>
            <a:r>
              <a:rPr lang="en-US" dirty="0">
                <a:ea typeface="ＭＳ Ｐゴシック" pitchFamily="34" charset="-128"/>
              </a:rPr>
              <a:t>Establish a virtual port for the link</a:t>
            </a:r>
          </a:p>
          <a:p>
            <a:endParaRPr lang="en-US" dirty="0" smtClean="0">
              <a:ea typeface="ＭＳ Ｐゴシック" pitchFamily="34" charset="-128"/>
            </a:endParaRPr>
          </a:p>
          <a:p>
            <a:r>
              <a:rPr lang="en-US" b="1" dirty="0" smtClean="0">
                <a:ea typeface="ＭＳ Ｐゴシック" pitchFamily="34" charset="-128"/>
              </a:rPr>
              <a:t>Encryption</a:t>
            </a:r>
          </a:p>
          <a:p>
            <a:pPr lvl="1"/>
            <a:r>
              <a:rPr lang="en-US" dirty="0" smtClean="0">
                <a:ea typeface="ＭＳ Ｐゴシック" pitchFamily="34" charset="-128"/>
              </a:rPr>
              <a:t>Enforce strong encryption to provide data privacy over the 802.11 link</a:t>
            </a:r>
          </a:p>
          <a:p>
            <a:pPr lvl="2"/>
            <a:r>
              <a:rPr lang="en-US" dirty="0" smtClean="0">
                <a:ea typeface="ＭＳ Ｐゴシック" pitchFamily="34" charset="-128"/>
              </a:rPr>
              <a:t>Recommendation is AES (WPA2) or TKIP (WPA)</a:t>
            </a:r>
          </a:p>
        </p:txBody>
      </p:sp>
      <p:grpSp>
        <p:nvGrpSpPr>
          <p:cNvPr id="2" name="Group 4"/>
          <p:cNvGrpSpPr>
            <a:grpSpLocks/>
          </p:cNvGrpSpPr>
          <p:nvPr/>
        </p:nvGrpSpPr>
        <p:grpSpPr bwMode="auto">
          <a:xfrm>
            <a:off x="1754187" y="1830389"/>
            <a:ext cx="1138238" cy="790575"/>
            <a:chOff x="56" y="1417"/>
            <a:chExt cx="717" cy="498"/>
          </a:xfrm>
        </p:grpSpPr>
        <p:pic>
          <p:nvPicPr>
            <p:cNvPr id="40977" name="Picture 5" descr="AccessPoint"/>
            <p:cNvPicPr>
              <a:picLocks noChangeAspect="1" noChangeArrowheads="1"/>
            </p:cNvPicPr>
            <p:nvPr/>
          </p:nvPicPr>
          <p:blipFill>
            <a:blip r:embed="rId3" cstate="print"/>
            <a:srcRect/>
            <a:stretch>
              <a:fillRect/>
            </a:stretch>
          </p:blipFill>
          <p:spPr bwMode="auto">
            <a:xfrm>
              <a:off x="443" y="1417"/>
              <a:ext cx="330" cy="171"/>
            </a:xfrm>
            <a:prstGeom prst="rect">
              <a:avLst/>
            </a:prstGeom>
            <a:noFill/>
            <a:ln w="9525">
              <a:noFill/>
              <a:miter lim="800000"/>
              <a:headEnd/>
              <a:tailEnd/>
            </a:ln>
          </p:spPr>
        </p:pic>
        <p:pic>
          <p:nvPicPr>
            <p:cNvPr id="40978" name="Picture 6"/>
            <p:cNvPicPr>
              <a:picLocks noChangeAspect="1" noChangeArrowheads="1"/>
            </p:cNvPicPr>
            <p:nvPr/>
          </p:nvPicPr>
          <p:blipFill>
            <a:blip r:embed="rId4" cstate="print"/>
            <a:srcRect/>
            <a:stretch>
              <a:fillRect/>
            </a:stretch>
          </p:blipFill>
          <p:spPr bwMode="auto">
            <a:xfrm rot="-1920323">
              <a:off x="147" y="1656"/>
              <a:ext cx="486" cy="55"/>
            </a:xfrm>
            <a:prstGeom prst="rect">
              <a:avLst/>
            </a:prstGeom>
            <a:noFill/>
            <a:ln w="9525">
              <a:noFill/>
              <a:miter lim="800000"/>
              <a:headEnd/>
              <a:tailEnd/>
            </a:ln>
          </p:spPr>
        </p:pic>
        <p:pic>
          <p:nvPicPr>
            <p:cNvPr id="40979" name="Picture 7"/>
            <p:cNvPicPr>
              <a:picLocks noChangeArrowheads="1"/>
            </p:cNvPicPr>
            <p:nvPr/>
          </p:nvPicPr>
          <p:blipFill>
            <a:blip r:embed="rId5" cstate="print"/>
            <a:srcRect/>
            <a:stretch>
              <a:fillRect/>
            </a:stretch>
          </p:blipFill>
          <p:spPr bwMode="auto">
            <a:xfrm>
              <a:off x="56" y="1583"/>
              <a:ext cx="344" cy="332"/>
            </a:xfrm>
            <a:prstGeom prst="rect">
              <a:avLst/>
            </a:prstGeom>
            <a:noFill/>
            <a:ln w="9525">
              <a:noFill/>
              <a:miter lim="800000"/>
              <a:headEnd/>
              <a:tailEnd/>
            </a:ln>
          </p:spPr>
        </p:pic>
      </p:grpSp>
      <p:grpSp>
        <p:nvGrpSpPr>
          <p:cNvPr id="3" name="Group 8"/>
          <p:cNvGrpSpPr>
            <a:grpSpLocks/>
          </p:cNvGrpSpPr>
          <p:nvPr/>
        </p:nvGrpSpPr>
        <p:grpSpPr bwMode="auto">
          <a:xfrm>
            <a:off x="1762126" y="5214939"/>
            <a:ext cx="1138237" cy="790575"/>
            <a:chOff x="115" y="3285"/>
            <a:chExt cx="717" cy="498"/>
          </a:xfrm>
        </p:grpSpPr>
        <p:grpSp>
          <p:nvGrpSpPr>
            <p:cNvPr id="4" name="Group 9"/>
            <p:cNvGrpSpPr>
              <a:grpSpLocks/>
            </p:cNvGrpSpPr>
            <p:nvPr/>
          </p:nvGrpSpPr>
          <p:grpSpPr bwMode="auto">
            <a:xfrm>
              <a:off x="115" y="3285"/>
              <a:ext cx="717" cy="498"/>
              <a:chOff x="56" y="1417"/>
              <a:chExt cx="717" cy="498"/>
            </a:xfrm>
          </p:grpSpPr>
          <p:pic>
            <p:nvPicPr>
              <p:cNvPr id="40974" name="Picture 10" descr="AccessPoint"/>
              <p:cNvPicPr>
                <a:picLocks noChangeAspect="1" noChangeArrowheads="1"/>
              </p:cNvPicPr>
              <p:nvPr/>
            </p:nvPicPr>
            <p:blipFill>
              <a:blip r:embed="rId3" cstate="print"/>
              <a:srcRect/>
              <a:stretch>
                <a:fillRect/>
              </a:stretch>
            </p:blipFill>
            <p:spPr bwMode="auto">
              <a:xfrm>
                <a:off x="443" y="1417"/>
                <a:ext cx="330" cy="171"/>
              </a:xfrm>
              <a:prstGeom prst="rect">
                <a:avLst/>
              </a:prstGeom>
              <a:noFill/>
              <a:ln w="9525">
                <a:noFill/>
                <a:miter lim="800000"/>
                <a:headEnd/>
                <a:tailEnd/>
              </a:ln>
            </p:spPr>
          </p:pic>
          <p:pic>
            <p:nvPicPr>
              <p:cNvPr id="40975" name="Picture 11"/>
              <p:cNvPicPr>
                <a:picLocks noChangeAspect="1" noChangeArrowheads="1"/>
              </p:cNvPicPr>
              <p:nvPr/>
            </p:nvPicPr>
            <p:blipFill>
              <a:blip r:embed="rId4" cstate="print"/>
              <a:srcRect/>
              <a:stretch>
                <a:fillRect/>
              </a:stretch>
            </p:blipFill>
            <p:spPr bwMode="auto">
              <a:xfrm rot="-1920323">
                <a:off x="147" y="1656"/>
                <a:ext cx="486" cy="55"/>
              </a:xfrm>
              <a:prstGeom prst="rect">
                <a:avLst/>
              </a:prstGeom>
              <a:noFill/>
              <a:ln w="9525">
                <a:noFill/>
                <a:miter lim="800000"/>
                <a:headEnd/>
                <a:tailEnd/>
              </a:ln>
            </p:spPr>
          </p:pic>
          <p:pic>
            <p:nvPicPr>
              <p:cNvPr id="40976" name="Picture 12"/>
              <p:cNvPicPr>
                <a:picLocks noChangeArrowheads="1"/>
              </p:cNvPicPr>
              <p:nvPr/>
            </p:nvPicPr>
            <p:blipFill>
              <a:blip r:embed="rId5" cstate="print"/>
              <a:srcRect/>
              <a:stretch>
                <a:fillRect/>
              </a:stretch>
            </p:blipFill>
            <p:spPr bwMode="auto">
              <a:xfrm>
                <a:off x="56" y="1583"/>
                <a:ext cx="344" cy="332"/>
              </a:xfrm>
              <a:prstGeom prst="rect">
                <a:avLst/>
              </a:prstGeom>
              <a:noFill/>
              <a:ln w="9525">
                <a:noFill/>
                <a:miter lim="800000"/>
                <a:headEnd/>
                <a:tailEnd/>
              </a:ln>
            </p:spPr>
          </p:pic>
        </p:grpSp>
        <p:pic>
          <p:nvPicPr>
            <p:cNvPr id="40973" name="Picture 13" descr="MCj04314930000[1]"/>
            <p:cNvPicPr>
              <a:picLocks noChangeAspect="1" noChangeArrowheads="1"/>
            </p:cNvPicPr>
            <p:nvPr/>
          </p:nvPicPr>
          <p:blipFill>
            <a:blip r:embed="rId6" cstate="print"/>
            <a:srcRect/>
            <a:stretch>
              <a:fillRect/>
            </a:stretch>
          </p:blipFill>
          <p:spPr bwMode="auto">
            <a:xfrm>
              <a:off x="479" y="3484"/>
              <a:ext cx="296" cy="296"/>
            </a:xfrm>
            <a:prstGeom prst="rect">
              <a:avLst/>
            </a:prstGeom>
            <a:noFill/>
            <a:ln w="9525">
              <a:noFill/>
              <a:miter lim="800000"/>
              <a:headEnd/>
              <a:tailEnd/>
            </a:ln>
          </p:spPr>
        </p:pic>
      </p:grpSp>
      <p:grpSp>
        <p:nvGrpSpPr>
          <p:cNvPr id="5" name="Group 14"/>
          <p:cNvGrpSpPr>
            <a:grpSpLocks/>
          </p:cNvGrpSpPr>
          <p:nvPr/>
        </p:nvGrpSpPr>
        <p:grpSpPr bwMode="auto">
          <a:xfrm>
            <a:off x="1714500" y="3167063"/>
            <a:ext cx="1433512" cy="1225550"/>
            <a:chOff x="84" y="2139"/>
            <a:chExt cx="903" cy="772"/>
          </a:xfrm>
        </p:grpSpPr>
        <p:pic>
          <p:nvPicPr>
            <p:cNvPr id="40967" name="Picture 15"/>
            <p:cNvPicPr>
              <a:picLocks noChangeArrowheads="1"/>
            </p:cNvPicPr>
            <p:nvPr/>
          </p:nvPicPr>
          <p:blipFill>
            <a:blip r:embed="rId5" cstate="print"/>
            <a:srcRect/>
            <a:stretch>
              <a:fillRect/>
            </a:stretch>
          </p:blipFill>
          <p:spPr bwMode="auto">
            <a:xfrm>
              <a:off x="84" y="2579"/>
              <a:ext cx="344" cy="332"/>
            </a:xfrm>
            <a:prstGeom prst="rect">
              <a:avLst/>
            </a:prstGeom>
            <a:noFill/>
            <a:ln w="9525">
              <a:noFill/>
              <a:miter lim="800000"/>
              <a:headEnd/>
              <a:tailEnd/>
            </a:ln>
          </p:spPr>
        </p:pic>
        <p:pic>
          <p:nvPicPr>
            <p:cNvPr id="40968" name="Picture 16" descr="CiscoSecurity"/>
            <p:cNvPicPr>
              <a:picLocks noChangeAspect="1" noChangeArrowheads="1"/>
            </p:cNvPicPr>
            <p:nvPr/>
          </p:nvPicPr>
          <p:blipFill>
            <a:blip r:embed="rId7" cstate="print"/>
            <a:srcRect/>
            <a:stretch>
              <a:fillRect/>
            </a:stretch>
          </p:blipFill>
          <p:spPr bwMode="auto">
            <a:xfrm>
              <a:off x="480" y="2139"/>
              <a:ext cx="413" cy="392"/>
            </a:xfrm>
            <a:prstGeom prst="rect">
              <a:avLst/>
            </a:prstGeom>
            <a:noFill/>
            <a:ln w="9525">
              <a:noFill/>
              <a:miter lim="800000"/>
              <a:headEnd/>
              <a:tailEnd/>
            </a:ln>
          </p:spPr>
        </p:pic>
        <p:sp>
          <p:nvSpPr>
            <p:cNvPr id="40969" name="Rectangle 17"/>
            <p:cNvSpPr>
              <a:spLocks noChangeArrowheads="1"/>
            </p:cNvSpPr>
            <p:nvPr/>
          </p:nvSpPr>
          <p:spPr bwMode="auto">
            <a:xfrm>
              <a:off x="228" y="2150"/>
              <a:ext cx="300" cy="209"/>
            </a:xfrm>
            <a:prstGeom prst="rect">
              <a:avLst/>
            </a:prstGeom>
            <a:noFill/>
            <a:ln w="9525">
              <a:noFill/>
              <a:miter lim="800000"/>
              <a:headEnd/>
              <a:tailEnd/>
            </a:ln>
          </p:spPr>
          <p:txBody>
            <a:bodyPr wrap="none" lIns="0" tIns="0" rIns="0" bIns="0">
              <a:spAutoFit/>
            </a:bodyPr>
            <a:lstStyle/>
            <a:p>
              <a:pPr algn="ctr" eaLnBrk="0" fontAlgn="base" hangingPunct="0">
                <a:lnSpc>
                  <a:spcPct val="90000"/>
                </a:lnSpc>
                <a:spcBef>
                  <a:spcPct val="0"/>
                </a:spcBef>
                <a:spcAft>
                  <a:spcPct val="0"/>
                </a:spcAft>
              </a:pPr>
              <a:r>
                <a:rPr lang="en-US" sz="1200" b="1" dirty="0">
                  <a:solidFill>
                    <a:srgbClr val="FFFFFF"/>
                  </a:solidFill>
                </a:rPr>
                <a:t>AAA</a:t>
              </a:r>
            </a:p>
            <a:p>
              <a:pPr algn="ctr" eaLnBrk="0" fontAlgn="base" hangingPunct="0">
                <a:lnSpc>
                  <a:spcPct val="90000"/>
                </a:lnSpc>
                <a:spcBef>
                  <a:spcPct val="0"/>
                </a:spcBef>
                <a:spcAft>
                  <a:spcPct val="0"/>
                </a:spcAft>
              </a:pPr>
              <a:r>
                <a:rPr lang="en-US" sz="1200" b="1" dirty="0">
                  <a:solidFill>
                    <a:srgbClr val="FFFFFF"/>
                  </a:solidFill>
                </a:rPr>
                <a:t>Server</a:t>
              </a:r>
            </a:p>
          </p:txBody>
        </p:sp>
        <p:pic>
          <p:nvPicPr>
            <p:cNvPr id="40970" name="Picture 18" descr="MCBD07295_0000[1]"/>
            <p:cNvPicPr>
              <a:picLocks noChangeAspect="1" noChangeArrowheads="1"/>
            </p:cNvPicPr>
            <p:nvPr/>
          </p:nvPicPr>
          <p:blipFill>
            <a:blip r:embed="rId8" cstate="print"/>
            <a:srcRect/>
            <a:stretch>
              <a:fillRect/>
            </a:stretch>
          </p:blipFill>
          <p:spPr bwMode="auto">
            <a:xfrm>
              <a:off x="595" y="2389"/>
              <a:ext cx="392" cy="300"/>
            </a:xfrm>
            <a:prstGeom prst="rect">
              <a:avLst/>
            </a:prstGeom>
            <a:noFill/>
            <a:ln w="9525">
              <a:noFill/>
              <a:miter lim="800000"/>
              <a:headEnd/>
              <a:tailEnd/>
            </a:ln>
          </p:spPr>
        </p:pic>
        <p:pic>
          <p:nvPicPr>
            <p:cNvPr id="40971" name="Picture 19" descr="MCBD07295_0000[1]"/>
            <p:cNvPicPr>
              <a:picLocks noChangeAspect="1" noChangeArrowheads="1"/>
            </p:cNvPicPr>
            <p:nvPr/>
          </p:nvPicPr>
          <p:blipFill>
            <a:blip r:embed="rId8" cstate="print"/>
            <a:srcRect/>
            <a:stretch>
              <a:fillRect/>
            </a:stretch>
          </p:blipFill>
          <p:spPr bwMode="auto">
            <a:xfrm>
              <a:off x="286" y="2511"/>
              <a:ext cx="392" cy="300"/>
            </a:xfrm>
            <a:prstGeom prst="rect">
              <a:avLst/>
            </a:prstGeom>
            <a:noFill/>
            <a:ln w="9525">
              <a:noFill/>
              <a:miter lim="800000"/>
              <a:headEnd/>
              <a:tailEnd/>
            </a:ln>
          </p:spPr>
        </p:pic>
      </p:grpSp>
    </p:spTree>
    <p:extLst>
      <p:ext uri="{BB962C8B-B14F-4D97-AF65-F5344CB8AC3E}">
        <p14:creationId xmlns:p14="http://schemas.microsoft.com/office/powerpoint/2010/main" val="270293461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Secure SSID</a:t>
            </a:r>
          </a:p>
          <a:p>
            <a:endParaRPr lang="en-US" dirty="0" smtClean="0"/>
          </a:p>
          <a:p>
            <a:endParaRPr lang="en-US" dirty="0"/>
          </a:p>
          <a:p>
            <a:r>
              <a:rPr lang="en-US" dirty="0" smtClean="0"/>
              <a:t>Open SSID</a:t>
            </a:r>
          </a:p>
          <a:p>
            <a:endParaRPr lang="en-US" dirty="0"/>
          </a:p>
          <a:p>
            <a:r>
              <a:rPr lang="en-US" dirty="0" smtClean="0"/>
              <a:t>A secure SSID cannot fall back to open.</a:t>
            </a:r>
          </a:p>
          <a:p>
            <a:pPr lvl="1"/>
            <a:r>
              <a:rPr lang="en-US" dirty="0" smtClean="0"/>
              <a:t>Example: users not supporting 802.1X cannot fall back to web portal authentication on the same SSID as corporate users.</a:t>
            </a:r>
            <a:endParaRPr lang="en-US" dirty="0"/>
          </a:p>
          <a:p>
            <a:r>
              <a:rPr lang="en-US" dirty="0" smtClean="0"/>
              <a:t>Pre-</a:t>
            </a:r>
            <a:r>
              <a:rPr lang="en-US" dirty="0"/>
              <a:t>shared keys (PSK) and keys derived from </a:t>
            </a:r>
            <a:r>
              <a:rPr lang="en-US" dirty="0" smtClean="0"/>
              <a:t>802.1X cannot co-exist on a secure SSID.</a:t>
            </a:r>
            <a:endParaRPr lang="en-US" dirty="0"/>
          </a:p>
          <a:p>
            <a:r>
              <a:rPr lang="en-US" dirty="0"/>
              <a:t>On both types of SSIDs you can combine multiple identity services if </a:t>
            </a:r>
            <a:r>
              <a:rPr lang="en-US" dirty="0" smtClean="0"/>
              <a:t>needed.</a:t>
            </a:r>
          </a:p>
          <a:p>
            <a:pPr lvl="1"/>
            <a:r>
              <a:rPr lang="en-US" dirty="0" smtClean="0"/>
              <a:t>Examples</a:t>
            </a:r>
            <a:r>
              <a:rPr lang="en-US" dirty="0"/>
              <a:t>: guest users going through posture assessment, employees going through MDM, employees going through web portal after device authentication, etc</a:t>
            </a:r>
            <a:r>
              <a:rPr lang="en-US" dirty="0" smtClean="0"/>
              <a:t>.</a:t>
            </a:r>
          </a:p>
          <a:p>
            <a:endParaRPr lang="en-US" dirty="0"/>
          </a:p>
          <a:p>
            <a:pPr marL="2379" indent="0">
              <a:buNone/>
            </a:pPr>
            <a:endParaRPr lang="en-US" dirty="0"/>
          </a:p>
        </p:txBody>
      </p:sp>
      <p:grpSp>
        <p:nvGrpSpPr>
          <p:cNvPr id="19" name="Group 141"/>
          <p:cNvGrpSpPr>
            <a:grpSpLocks/>
          </p:cNvGrpSpPr>
          <p:nvPr/>
        </p:nvGrpSpPr>
        <p:grpSpPr bwMode="auto">
          <a:xfrm rot="569280">
            <a:off x="4382374" y="1414181"/>
            <a:ext cx="377408" cy="537383"/>
            <a:chOff x="1837" y="3022"/>
            <a:chExt cx="227" cy="453"/>
          </a:xfrm>
        </p:grpSpPr>
        <p:sp>
          <p:nvSpPr>
            <p:cNvPr id="20" name="Arc 142"/>
            <p:cNvSpPr>
              <a:spLocks/>
            </p:cNvSpPr>
            <p:nvPr/>
          </p:nvSpPr>
          <p:spPr bwMode="auto">
            <a:xfrm>
              <a:off x="1837" y="3158"/>
              <a:ext cx="90" cy="181"/>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0096D6"/>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21" name="Arc 143"/>
            <p:cNvSpPr>
              <a:spLocks/>
            </p:cNvSpPr>
            <p:nvPr/>
          </p:nvSpPr>
          <p:spPr bwMode="auto">
            <a:xfrm>
              <a:off x="1837" y="3113"/>
              <a:ext cx="136" cy="272"/>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0096D6"/>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22" name="Arc 144"/>
            <p:cNvSpPr>
              <a:spLocks/>
            </p:cNvSpPr>
            <p:nvPr/>
          </p:nvSpPr>
          <p:spPr bwMode="auto">
            <a:xfrm>
              <a:off x="1837" y="3067"/>
              <a:ext cx="181" cy="363"/>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0096D6"/>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23" name="Arc 145"/>
            <p:cNvSpPr>
              <a:spLocks/>
            </p:cNvSpPr>
            <p:nvPr/>
          </p:nvSpPr>
          <p:spPr bwMode="auto">
            <a:xfrm>
              <a:off x="1837" y="3022"/>
              <a:ext cx="227" cy="453"/>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0096D6"/>
              </a:solidFill>
              <a:round/>
              <a:headEnd/>
              <a:tailEnd/>
            </a:ln>
          </p:spPr>
          <p:txBody>
            <a:bodyPr wrap="none" lIns="109470" tIns="54734" rIns="109470" bIns="54734" anchor="ctr"/>
            <a:lstStyle/>
            <a:p>
              <a:endParaRPr lang="en-US" sz="2399" dirty="0">
                <a:solidFill>
                  <a:srgbClr val="0065BD">
                    <a:lumMod val="75000"/>
                  </a:srgbClr>
                </a:solidFill>
              </a:endParaRPr>
            </a:p>
          </p:txBody>
        </p:sp>
      </p:grpSp>
      <p:pic>
        <p:nvPicPr>
          <p:cNvPr id="13" name="Picture 12" descr="3700a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4971" y="1499103"/>
            <a:ext cx="1649021" cy="1320456"/>
          </a:xfrm>
          <a:prstGeom prst="rect">
            <a:avLst/>
          </a:prstGeom>
        </p:spPr>
      </p:pic>
      <p:pic>
        <p:nvPicPr>
          <p:cNvPr id="41" name="Picture 40"/>
          <p:cNvPicPr>
            <a:picLocks noChangeAspect="1"/>
          </p:cNvPicPr>
          <p:nvPr/>
        </p:nvPicPr>
        <p:blipFill>
          <a:blip r:embed="rId3"/>
          <a:stretch>
            <a:fillRect/>
          </a:stretch>
        </p:blipFill>
        <p:spPr>
          <a:xfrm>
            <a:off x="4977103" y="1600676"/>
            <a:ext cx="406294" cy="406294"/>
          </a:xfrm>
          <a:prstGeom prst="rect">
            <a:avLst/>
          </a:prstGeom>
        </p:spPr>
      </p:pic>
      <p:pic>
        <p:nvPicPr>
          <p:cNvPr id="26" name="Picture 25" descr="IPAD.png"/>
          <p:cNvPicPr>
            <a:picLocks noChangeAspect="1"/>
          </p:cNvPicPr>
          <p:nvPr/>
        </p:nvPicPr>
        <p:blipFill>
          <a:blip r:embed="rId4"/>
          <a:stretch>
            <a:fillRect/>
          </a:stretch>
        </p:blipFill>
        <p:spPr bwMode="auto">
          <a:xfrm>
            <a:off x="3656647" y="2717985"/>
            <a:ext cx="436246" cy="507868"/>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smtClean="0"/>
              <a:t>Secure or open SSID?</a:t>
            </a:r>
            <a:endParaRPr lang="en-US" dirty="0"/>
          </a:p>
        </p:txBody>
      </p:sp>
      <p:grpSp>
        <p:nvGrpSpPr>
          <p:cNvPr id="14" name="Group 141"/>
          <p:cNvGrpSpPr>
            <a:grpSpLocks/>
          </p:cNvGrpSpPr>
          <p:nvPr/>
        </p:nvGrpSpPr>
        <p:grpSpPr bwMode="auto">
          <a:xfrm rot="11155579">
            <a:off x="5577363" y="1761710"/>
            <a:ext cx="377408" cy="537383"/>
            <a:chOff x="1837" y="3022"/>
            <a:chExt cx="227" cy="453"/>
          </a:xfrm>
        </p:grpSpPr>
        <p:sp>
          <p:nvSpPr>
            <p:cNvPr id="15" name="Arc 142"/>
            <p:cNvSpPr>
              <a:spLocks/>
            </p:cNvSpPr>
            <p:nvPr/>
          </p:nvSpPr>
          <p:spPr bwMode="auto">
            <a:xfrm>
              <a:off x="1837" y="3158"/>
              <a:ext cx="90" cy="181"/>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0096D6"/>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16" name="Arc 143"/>
            <p:cNvSpPr>
              <a:spLocks/>
            </p:cNvSpPr>
            <p:nvPr/>
          </p:nvSpPr>
          <p:spPr bwMode="auto">
            <a:xfrm>
              <a:off x="1837" y="3113"/>
              <a:ext cx="136" cy="272"/>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0096D6"/>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17" name="Arc 144"/>
            <p:cNvSpPr>
              <a:spLocks/>
            </p:cNvSpPr>
            <p:nvPr/>
          </p:nvSpPr>
          <p:spPr bwMode="auto">
            <a:xfrm>
              <a:off x="1837" y="3067"/>
              <a:ext cx="181" cy="363"/>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0096D6"/>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18" name="Arc 145"/>
            <p:cNvSpPr>
              <a:spLocks/>
            </p:cNvSpPr>
            <p:nvPr/>
          </p:nvSpPr>
          <p:spPr bwMode="auto">
            <a:xfrm>
              <a:off x="1837" y="3022"/>
              <a:ext cx="227" cy="453"/>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0096D6"/>
              </a:solidFill>
              <a:round/>
              <a:headEnd/>
              <a:tailEnd/>
            </a:ln>
          </p:spPr>
          <p:txBody>
            <a:bodyPr wrap="none" lIns="109470" tIns="54734" rIns="109470" bIns="54734" anchor="ctr"/>
            <a:lstStyle/>
            <a:p>
              <a:endParaRPr lang="en-US" sz="2399" dirty="0">
                <a:solidFill>
                  <a:srgbClr val="0065BD">
                    <a:lumMod val="75000"/>
                  </a:srgbClr>
                </a:solidFill>
              </a:endParaRPr>
            </a:p>
          </p:txBody>
        </p:sp>
      </p:grpSp>
      <p:pic>
        <p:nvPicPr>
          <p:cNvPr id="6" name="Picture 5" descr="hom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1229" y="1367110"/>
            <a:ext cx="727311" cy="73258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rot="3870781">
            <a:off x="3893678" y="1200551"/>
            <a:ext cx="647117" cy="647117"/>
          </a:xfrm>
          <a:prstGeom prst="rect">
            <a:avLst/>
          </a:prstGeom>
          <a:noFill/>
          <a:ln w="9525">
            <a:noFill/>
            <a:miter lim="800000"/>
            <a:headEnd/>
            <a:tailEnd/>
          </a:ln>
        </p:spPr>
      </p:pic>
      <p:pic>
        <p:nvPicPr>
          <p:cNvPr id="24" name="Picture 23"/>
          <p:cNvPicPr>
            <a:picLocks noChangeAspect="1"/>
          </p:cNvPicPr>
          <p:nvPr/>
        </p:nvPicPr>
        <p:blipFill>
          <a:blip r:embed="rId7"/>
          <a:stretch>
            <a:fillRect/>
          </a:stretch>
        </p:blipFill>
        <p:spPr>
          <a:xfrm>
            <a:off x="3148779" y="2616412"/>
            <a:ext cx="711015" cy="711015"/>
          </a:xfrm>
          <a:prstGeom prst="rect">
            <a:avLst/>
          </a:prstGeom>
        </p:spPr>
      </p:pic>
      <p:pic>
        <p:nvPicPr>
          <p:cNvPr id="25" name="Picture 24"/>
          <p:cNvPicPr>
            <a:picLocks noChangeAspect="1"/>
          </p:cNvPicPr>
          <p:nvPr/>
        </p:nvPicPr>
        <p:blipFill>
          <a:blip r:embed="rId8"/>
          <a:stretch>
            <a:fillRect/>
          </a:stretch>
        </p:blipFill>
        <p:spPr>
          <a:xfrm>
            <a:off x="3047206" y="1287102"/>
            <a:ext cx="742756" cy="812588"/>
          </a:xfrm>
          <a:prstGeom prst="rect">
            <a:avLst/>
          </a:prstGeom>
        </p:spPr>
      </p:pic>
      <p:grpSp>
        <p:nvGrpSpPr>
          <p:cNvPr id="27" name="Group 141"/>
          <p:cNvGrpSpPr>
            <a:grpSpLocks/>
          </p:cNvGrpSpPr>
          <p:nvPr/>
        </p:nvGrpSpPr>
        <p:grpSpPr bwMode="auto">
          <a:xfrm rot="9795848">
            <a:off x="5628054" y="2135853"/>
            <a:ext cx="377408" cy="537383"/>
            <a:chOff x="1837" y="3022"/>
            <a:chExt cx="227" cy="453"/>
          </a:xfrm>
        </p:grpSpPr>
        <p:sp>
          <p:nvSpPr>
            <p:cNvPr id="28" name="Arc 142"/>
            <p:cNvSpPr>
              <a:spLocks/>
            </p:cNvSpPr>
            <p:nvPr/>
          </p:nvSpPr>
          <p:spPr bwMode="auto">
            <a:xfrm>
              <a:off x="1837" y="3158"/>
              <a:ext cx="90" cy="181"/>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chemeClr val="accent2"/>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29" name="Arc 143"/>
            <p:cNvSpPr>
              <a:spLocks/>
            </p:cNvSpPr>
            <p:nvPr/>
          </p:nvSpPr>
          <p:spPr bwMode="auto">
            <a:xfrm>
              <a:off x="1837" y="3113"/>
              <a:ext cx="136" cy="272"/>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chemeClr val="accent2"/>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30" name="Arc 144"/>
            <p:cNvSpPr>
              <a:spLocks/>
            </p:cNvSpPr>
            <p:nvPr/>
          </p:nvSpPr>
          <p:spPr bwMode="auto">
            <a:xfrm>
              <a:off x="1837" y="3067"/>
              <a:ext cx="181" cy="363"/>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chemeClr val="accent2"/>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31" name="Arc 145"/>
            <p:cNvSpPr>
              <a:spLocks/>
            </p:cNvSpPr>
            <p:nvPr/>
          </p:nvSpPr>
          <p:spPr bwMode="auto">
            <a:xfrm>
              <a:off x="1837" y="3022"/>
              <a:ext cx="227" cy="453"/>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chemeClr val="accent2"/>
              </a:solidFill>
              <a:round/>
              <a:headEnd/>
              <a:tailEnd/>
            </a:ln>
          </p:spPr>
          <p:txBody>
            <a:bodyPr wrap="none" lIns="109470" tIns="54734" rIns="109470" bIns="54734" anchor="ctr"/>
            <a:lstStyle/>
            <a:p>
              <a:endParaRPr lang="en-US" sz="2399" dirty="0">
                <a:solidFill>
                  <a:srgbClr val="0065BD">
                    <a:lumMod val="75000"/>
                  </a:srgbClr>
                </a:solidFill>
              </a:endParaRPr>
            </a:p>
          </p:txBody>
        </p:sp>
      </p:grpSp>
      <p:grpSp>
        <p:nvGrpSpPr>
          <p:cNvPr id="32" name="Group 141"/>
          <p:cNvGrpSpPr>
            <a:grpSpLocks/>
          </p:cNvGrpSpPr>
          <p:nvPr/>
        </p:nvGrpSpPr>
        <p:grpSpPr bwMode="auto">
          <a:xfrm rot="20535015">
            <a:off x="4237447" y="2559577"/>
            <a:ext cx="377408" cy="537383"/>
            <a:chOff x="1837" y="3022"/>
            <a:chExt cx="227" cy="453"/>
          </a:xfrm>
        </p:grpSpPr>
        <p:sp>
          <p:nvSpPr>
            <p:cNvPr id="33" name="Arc 142"/>
            <p:cNvSpPr>
              <a:spLocks/>
            </p:cNvSpPr>
            <p:nvPr/>
          </p:nvSpPr>
          <p:spPr bwMode="auto">
            <a:xfrm>
              <a:off x="1837" y="3158"/>
              <a:ext cx="90" cy="181"/>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chemeClr val="accent2"/>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34" name="Arc 143"/>
            <p:cNvSpPr>
              <a:spLocks/>
            </p:cNvSpPr>
            <p:nvPr/>
          </p:nvSpPr>
          <p:spPr bwMode="auto">
            <a:xfrm>
              <a:off x="1837" y="3113"/>
              <a:ext cx="136" cy="272"/>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chemeClr val="accent2"/>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35" name="Arc 144"/>
            <p:cNvSpPr>
              <a:spLocks/>
            </p:cNvSpPr>
            <p:nvPr/>
          </p:nvSpPr>
          <p:spPr bwMode="auto">
            <a:xfrm>
              <a:off x="1837" y="3067"/>
              <a:ext cx="181" cy="363"/>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chemeClr val="accent2"/>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36" name="Arc 145"/>
            <p:cNvSpPr>
              <a:spLocks/>
            </p:cNvSpPr>
            <p:nvPr/>
          </p:nvSpPr>
          <p:spPr bwMode="auto">
            <a:xfrm>
              <a:off x="1837" y="3022"/>
              <a:ext cx="227" cy="453"/>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chemeClr val="accent2"/>
              </a:solidFill>
              <a:round/>
              <a:headEnd/>
              <a:tailEnd/>
            </a:ln>
          </p:spPr>
          <p:txBody>
            <a:bodyPr wrap="none" lIns="109470" tIns="54734" rIns="109470" bIns="54734" anchor="ctr"/>
            <a:lstStyle/>
            <a:p>
              <a:endParaRPr lang="en-US" sz="2399" dirty="0">
                <a:solidFill>
                  <a:srgbClr val="0065BD">
                    <a:lumMod val="75000"/>
                  </a:srgbClr>
                </a:solidFill>
              </a:endParaRPr>
            </a:p>
          </p:txBody>
        </p:sp>
      </p:grpSp>
      <p:pic>
        <p:nvPicPr>
          <p:cNvPr id="40" name="Picture 39"/>
          <p:cNvPicPr>
            <a:picLocks noChangeAspect="1"/>
          </p:cNvPicPr>
          <p:nvPr/>
        </p:nvPicPr>
        <p:blipFill>
          <a:blip r:embed="rId9"/>
          <a:stretch>
            <a:fillRect/>
          </a:stretch>
        </p:blipFill>
        <p:spPr>
          <a:xfrm>
            <a:off x="4977103" y="2413265"/>
            <a:ext cx="406294" cy="406294"/>
          </a:xfrm>
          <a:prstGeom prst="rect">
            <a:avLst/>
          </a:prstGeom>
        </p:spPr>
      </p:pic>
      <p:pic>
        <p:nvPicPr>
          <p:cNvPr id="42" name="Picture 41" descr="IPAD.png"/>
          <p:cNvPicPr>
            <a:picLocks noChangeAspect="1"/>
          </p:cNvPicPr>
          <p:nvPr/>
        </p:nvPicPr>
        <p:blipFill>
          <a:blip r:embed="rId4"/>
          <a:stretch>
            <a:fillRect/>
          </a:stretch>
        </p:blipFill>
        <p:spPr bwMode="auto">
          <a:xfrm>
            <a:off x="8809361" y="2819559"/>
            <a:ext cx="436246" cy="507868"/>
          </a:xfrm>
          <a:prstGeom prst="rect">
            <a:avLst/>
          </a:prstGeom>
          <a:effectLst>
            <a:outerShdw blurRad="63500" sx="102000" sy="102000" algn="ctr" rotWithShape="0">
              <a:prstClr val="black">
                <a:alpha val="40000"/>
              </a:prstClr>
            </a:outerShdw>
          </a:effectLst>
        </p:spPr>
      </p:pic>
      <p:grpSp>
        <p:nvGrpSpPr>
          <p:cNvPr id="48" name="Group 141"/>
          <p:cNvGrpSpPr>
            <a:grpSpLocks/>
          </p:cNvGrpSpPr>
          <p:nvPr/>
        </p:nvGrpSpPr>
        <p:grpSpPr bwMode="auto">
          <a:xfrm rot="569280">
            <a:off x="9535088" y="1515754"/>
            <a:ext cx="377408" cy="537383"/>
            <a:chOff x="1837" y="3022"/>
            <a:chExt cx="227" cy="453"/>
          </a:xfrm>
        </p:grpSpPr>
        <p:sp>
          <p:nvSpPr>
            <p:cNvPr id="49" name="Arc 142"/>
            <p:cNvSpPr>
              <a:spLocks/>
            </p:cNvSpPr>
            <p:nvPr/>
          </p:nvSpPr>
          <p:spPr bwMode="auto">
            <a:xfrm>
              <a:off x="1837" y="3158"/>
              <a:ext cx="90" cy="181"/>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824BB0"/>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50" name="Arc 143"/>
            <p:cNvSpPr>
              <a:spLocks/>
            </p:cNvSpPr>
            <p:nvPr/>
          </p:nvSpPr>
          <p:spPr bwMode="auto">
            <a:xfrm>
              <a:off x="1837" y="3113"/>
              <a:ext cx="136" cy="272"/>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824BB0"/>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51" name="Arc 144"/>
            <p:cNvSpPr>
              <a:spLocks/>
            </p:cNvSpPr>
            <p:nvPr/>
          </p:nvSpPr>
          <p:spPr bwMode="auto">
            <a:xfrm>
              <a:off x="1837" y="3067"/>
              <a:ext cx="181" cy="363"/>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824BB0"/>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52" name="Arc 145"/>
            <p:cNvSpPr>
              <a:spLocks/>
            </p:cNvSpPr>
            <p:nvPr/>
          </p:nvSpPr>
          <p:spPr bwMode="auto">
            <a:xfrm>
              <a:off x="1837" y="3022"/>
              <a:ext cx="227" cy="453"/>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824BB0"/>
              </a:solidFill>
              <a:round/>
              <a:headEnd/>
              <a:tailEnd/>
            </a:ln>
          </p:spPr>
          <p:txBody>
            <a:bodyPr wrap="none" lIns="109470" tIns="54734" rIns="109470" bIns="54734" anchor="ctr"/>
            <a:lstStyle/>
            <a:p>
              <a:endParaRPr lang="en-US" sz="2399" dirty="0">
                <a:solidFill>
                  <a:srgbClr val="0065BD">
                    <a:lumMod val="75000"/>
                  </a:srgbClr>
                </a:solidFill>
              </a:endParaRPr>
            </a:p>
          </p:txBody>
        </p:sp>
      </p:grpSp>
      <p:pic>
        <p:nvPicPr>
          <p:cNvPr id="53" name="Picture 52" descr="hom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3943" y="1468683"/>
            <a:ext cx="727311" cy="732581"/>
          </a:xfrm>
          <a:prstGeom prst="rect">
            <a:avLst/>
          </a:prstGeom>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rot="3870781">
            <a:off x="8745364" y="1302125"/>
            <a:ext cx="647117" cy="647117"/>
          </a:xfrm>
          <a:prstGeom prst="rect">
            <a:avLst/>
          </a:prstGeom>
          <a:noFill/>
          <a:ln w="9525">
            <a:noFill/>
            <a:miter lim="800000"/>
            <a:headEnd/>
            <a:tailEnd/>
          </a:ln>
        </p:spPr>
      </p:pic>
      <p:pic>
        <p:nvPicPr>
          <p:cNvPr id="55" name="Picture 54" descr="3700a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6656" y="1702250"/>
            <a:ext cx="1649021" cy="1320456"/>
          </a:xfrm>
          <a:prstGeom prst="rect">
            <a:avLst/>
          </a:prstGeom>
        </p:spPr>
      </p:pic>
      <p:pic>
        <p:nvPicPr>
          <p:cNvPr id="56" name="Picture 55"/>
          <p:cNvPicPr>
            <a:picLocks noChangeAspect="1"/>
          </p:cNvPicPr>
          <p:nvPr/>
        </p:nvPicPr>
        <p:blipFill>
          <a:blip r:embed="rId7"/>
          <a:stretch>
            <a:fillRect/>
          </a:stretch>
        </p:blipFill>
        <p:spPr>
          <a:xfrm>
            <a:off x="8301493" y="2717985"/>
            <a:ext cx="711015" cy="711015"/>
          </a:xfrm>
          <a:prstGeom prst="rect">
            <a:avLst/>
          </a:prstGeom>
        </p:spPr>
      </p:pic>
      <p:pic>
        <p:nvPicPr>
          <p:cNvPr id="57" name="Picture 56"/>
          <p:cNvPicPr>
            <a:picLocks noChangeAspect="1"/>
          </p:cNvPicPr>
          <p:nvPr/>
        </p:nvPicPr>
        <p:blipFill>
          <a:blip r:embed="rId8"/>
          <a:stretch>
            <a:fillRect/>
          </a:stretch>
        </p:blipFill>
        <p:spPr>
          <a:xfrm>
            <a:off x="8199919" y="1388676"/>
            <a:ext cx="742756" cy="812588"/>
          </a:xfrm>
          <a:prstGeom prst="rect">
            <a:avLst/>
          </a:prstGeom>
        </p:spPr>
      </p:pic>
      <p:grpSp>
        <p:nvGrpSpPr>
          <p:cNvPr id="58" name="Group 141"/>
          <p:cNvGrpSpPr>
            <a:grpSpLocks/>
          </p:cNvGrpSpPr>
          <p:nvPr/>
        </p:nvGrpSpPr>
        <p:grpSpPr bwMode="auto">
          <a:xfrm rot="10305652">
            <a:off x="10461036" y="1825850"/>
            <a:ext cx="377408" cy="972193"/>
            <a:chOff x="1837" y="3022"/>
            <a:chExt cx="227" cy="453"/>
          </a:xfrm>
        </p:grpSpPr>
        <p:sp>
          <p:nvSpPr>
            <p:cNvPr id="59" name="Arc 142"/>
            <p:cNvSpPr>
              <a:spLocks/>
            </p:cNvSpPr>
            <p:nvPr/>
          </p:nvSpPr>
          <p:spPr bwMode="auto">
            <a:xfrm>
              <a:off x="1837" y="3158"/>
              <a:ext cx="90" cy="181"/>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chemeClr val="accent3"/>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60" name="Arc 143"/>
            <p:cNvSpPr>
              <a:spLocks/>
            </p:cNvSpPr>
            <p:nvPr/>
          </p:nvSpPr>
          <p:spPr bwMode="auto">
            <a:xfrm>
              <a:off x="1837" y="3113"/>
              <a:ext cx="136" cy="272"/>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chemeClr val="accent3"/>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61" name="Arc 144"/>
            <p:cNvSpPr>
              <a:spLocks/>
            </p:cNvSpPr>
            <p:nvPr/>
          </p:nvSpPr>
          <p:spPr bwMode="auto">
            <a:xfrm>
              <a:off x="1837" y="3067"/>
              <a:ext cx="181" cy="363"/>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chemeClr val="accent3"/>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62" name="Arc 145"/>
            <p:cNvSpPr>
              <a:spLocks/>
            </p:cNvSpPr>
            <p:nvPr/>
          </p:nvSpPr>
          <p:spPr bwMode="auto">
            <a:xfrm>
              <a:off x="1837" y="3022"/>
              <a:ext cx="227" cy="453"/>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chemeClr val="accent3"/>
              </a:solidFill>
              <a:round/>
              <a:headEnd/>
              <a:tailEnd/>
            </a:ln>
          </p:spPr>
          <p:txBody>
            <a:bodyPr wrap="none" lIns="109470" tIns="54734" rIns="109470" bIns="54734" anchor="ctr"/>
            <a:lstStyle/>
            <a:p>
              <a:endParaRPr lang="en-US" sz="2399" dirty="0">
                <a:solidFill>
                  <a:srgbClr val="0065BD">
                    <a:lumMod val="75000"/>
                  </a:srgbClr>
                </a:solidFill>
              </a:endParaRPr>
            </a:p>
          </p:txBody>
        </p:sp>
      </p:grpSp>
      <p:grpSp>
        <p:nvGrpSpPr>
          <p:cNvPr id="63" name="Group 141"/>
          <p:cNvGrpSpPr>
            <a:grpSpLocks/>
          </p:cNvGrpSpPr>
          <p:nvPr/>
        </p:nvGrpSpPr>
        <p:grpSpPr bwMode="auto">
          <a:xfrm rot="20535015">
            <a:off x="9390160" y="2661151"/>
            <a:ext cx="377408" cy="537383"/>
            <a:chOff x="1837" y="3022"/>
            <a:chExt cx="227" cy="453"/>
          </a:xfrm>
        </p:grpSpPr>
        <p:sp>
          <p:nvSpPr>
            <p:cNvPr id="64" name="Arc 142"/>
            <p:cNvSpPr>
              <a:spLocks/>
            </p:cNvSpPr>
            <p:nvPr/>
          </p:nvSpPr>
          <p:spPr bwMode="auto">
            <a:xfrm>
              <a:off x="1837" y="3158"/>
              <a:ext cx="90" cy="181"/>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824BB0"/>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65" name="Arc 143"/>
            <p:cNvSpPr>
              <a:spLocks/>
            </p:cNvSpPr>
            <p:nvPr/>
          </p:nvSpPr>
          <p:spPr bwMode="auto">
            <a:xfrm>
              <a:off x="1837" y="3113"/>
              <a:ext cx="136" cy="272"/>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824BB0"/>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66" name="Arc 144"/>
            <p:cNvSpPr>
              <a:spLocks/>
            </p:cNvSpPr>
            <p:nvPr/>
          </p:nvSpPr>
          <p:spPr bwMode="auto">
            <a:xfrm>
              <a:off x="1837" y="3067"/>
              <a:ext cx="181" cy="363"/>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824BB0"/>
              </a:solidFill>
              <a:round/>
              <a:headEnd/>
              <a:tailEnd/>
            </a:ln>
          </p:spPr>
          <p:txBody>
            <a:bodyPr wrap="none" lIns="109470" tIns="54734" rIns="109470" bIns="54734" anchor="ctr"/>
            <a:lstStyle/>
            <a:p>
              <a:endParaRPr lang="en-US" sz="2399" dirty="0">
                <a:solidFill>
                  <a:srgbClr val="0065BD">
                    <a:lumMod val="75000"/>
                  </a:srgbClr>
                </a:solidFill>
              </a:endParaRPr>
            </a:p>
          </p:txBody>
        </p:sp>
        <p:sp>
          <p:nvSpPr>
            <p:cNvPr id="67" name="Arc 145"/>
            <p:cNvSpPr>
              <a:spLocks/>
            </p:cNvSpPr>
            <p:nvPr/>
          </p:nvSpPr>
          <p:spPr bwMode="auto">
            <a:xfrm>
              <a:off x="1837" y="3022"/>
              <a:ext cx="227" cy="453"/>
            </a:xfrm>
            <a:custGeom>
              <a:avLst/>
              <a:gdLst>
                <a:gd name="T0" fmla="*/ 0 w 23644"/>
                <a:gd name="T1" fmla="*/ 0 h 43200"/>
                <a:gd name="T2" fmla="*/ 0 w 23644"/>
                <a:gd name="T3" fmla="*/ 0 h 43200"/>
                <a:gd name="T4" fmla="*/ 0 w 23644"/>
                <a:gd name="T5" fmla="*/ 0 h 43200"/>
                <a:gd name="T6" fmla="*/ 0 60000 65536"/>
                <a:gd name="T7" fmla="*/ 0 60000 65536"/>
                <a:gd name="T8" fmla="*/ 0 60000 65536"/>
                <a:gd name="T9" fmla="*/ 0 w 23644"/>
                <a:gd name="T10" fmla="*/ 0 h 43200"/>
                <a:gd name="T11" fmla="*/ 23644 w 23644"/>
                <a:gd name="T12" fmla="*/ 43200 h 43200"/>
              </a:gdLst>
              <a:ahLst/>
              <a:cxnLst>
                <a:cxn ang="T6">
                  <a:pos x="T0" y="T1"/>
                </a:cxn>
                <a:cxn ang="T7">
                  <a:pos x="T2" y="T3"/>
                </a:cxn>
                <a:cxn ang="T8">
                  <a:pos x="T4" y="T5"/>
                </a:cxn>
              </a:cxnLst>
              <a:rect l="T9" t="T10" r="T11" b="T12"/>
              <a:pathLst>
                <a:path w="23644" h="43200" fill="none" extrusionOk="0">
                  <a:moveTo>
                    <a:pt x="2043" y="0"/>
                  </a:moveTo>
                  <a:cubicBezTo>
                    <a:pt x="13973" y="0"/>
                    <a:pt x="23644" y="9670"/>
                    <a:pt x="23644" y="21600"/>
                  </a:cubicBezTo>
                  <a:cubicBezTo>
                    <a:pt x="23644" y="33529"/>
                    <a:pt x="13973" y="43200"/>
                    <a:pt x="2044" y="43200"/>
                  </a:cubicBezTo>
                  <a:cubicBezTo>
                    <a:pt x="1361" y="43200"/>
                    <a:pt x="679" y="43167"/>
                    <a:pt x="-1" y="43103"/>
                  </a:cubicBezTo>
                </a:path>
                <a:path w="23644" h="43200" stroke="0" extrusionOk="0">
                  <a:moveTo>
                    <a:pt x="2043" y="0"/>
                  </a:moveTo>
                  <a:cubicBezTo>
                    <a:pt x="13973" y="0"/>
                    <a:pt x="23644" y="9670"/>
                    <a:pt x="23644" y="21600"/>
                  </a:cubicBezTo>
                  <a:cubicBezTo>
                    <a:pt x="23644" y="33529"/>
                    <a:pt x="13973" y="43200"/>
                    <a:pt x="2044" y="43200"/>
                  </a:cubicBezTo>
                  <a:cubicBezTo>
                    <a:pt x="1361" y="43200"/>
                    <a:pt x="679" y="43167"/>
                    <a:pt x="-1" y="43103"/>
                  </a:cubicBezTo>
                  <a:lnTo>
                    <a:pt x="2044" y="21600"/>
                  </a:lnTo>
                  <a:close/>
                </a:path>
              </a:pathLst>
            </a:custGeom>
            <a:noFill/>
            <a:ln w="9525">
              <a:solidFill>
                <a:srgbClr val="824BB0"/>
              </a:solidFill>
              <a:round/>
              <a:headEnd/>
              <a:tailEnd/>
            </a:ln>
          </p:spPr>
          <p:txBody>
            <a:bodyPr wrap="none" lIns="109470" tIns="54734" rIns="109470" bIns="54734" anchor="ctr"/>
            <a:lstStyle/>
            <a:p>
              <a:endParaRPr lang="en-US" sz="2399" dirty="0">
                <a:solidFill>
                  <a:srgbClr val="0065BD">
                    <a:lumMod val="75000"/>
                  </a:srgbClr>
                </a:solidFill>
              </a:endParaRPr>
            </a:p>
          </p:txBody>
        </p:sp>
      </p:grpSp>
      <p:pic>
        <p:nvPicPr>
          <p:cNvPr id="68" name="Picture 67"/>
          <p:cNvPicPr>
            <a:picLocks noChangeAspect="1"/>
          </p:cNvPicPr>
          <p:nvPr/>
        </p:nvPicPr>
        <p:blipFill>
          <a:blip r:embed="rId9"/>
          <a:stretch>
            <a:fillRect/>
          </a:stretch>
        </p:blipFill>
        <p:spPr>
          <a:xfrm>
            <a:off x="9954207" y="2210118"/>
            <a:ext cx="406294" cy="406294"/>
          </a:xfrm>
          <a:prstGeom prst="rect">
            <a:avLst/>
          </a:prstGeom>
        </p:spPr>
      </p:pic>
      <p:pic>
        <p:nvPicPr>
          <p:cNvPr id="69" name="Picture 68"/>
          <p:cNvPicPr>
            <a:picLocks noChangeAspect="1"/>
          </p:cNvPicPr>
          <p:nvPr/>
        </p:nvPicPr>
        <p:blipFill>
          <a:blip r:embed="rId3"/>
          <a:stretch>
            <a:fillRect/>
          </a:stretch>
        </p:blipFill>
        <p:spPr>
          <a:xfrm>
            <a:off x="9751060" y="2108544"/>
            <a:ext cx="406294" cy="406294"/>
          </a:xfrm>
          <a:prstGeom prst="rect">
            <a:avLst/>
          </a:prstGeom>
        </p:spPr>
      </p:pic>
      <p:pic>
        <p:nvPicPr>
          <p:cNvPr id="70" name="Picture 69"/>
          <p:cNvPicPr>
            <a:picLocks noChangeAspect="1"/>
          </p:cNvPicPr>
          <p:nvPr/>
        </p:nvPicPr>
        <p:blipFill>
          <a:blip r:embed="rId10">
            <a:alphaModFix amt="65000"/>
          </a:blip>
          <a:stretch>
            <a:fillRect/>
          </a:stretch>
        </p:blipFill>
        <p:spPr>
          <a:xfrm>
            <a:off x="8938471" y="1295956"/>
            <a:ext cx="2234618" cy="2234618"/>
          </a:xfrm>
          <a:prstGeom prst="rect">
            <a:avLst/>
          </a:prstGeom>
        </p:spPr>
      </p:pic>
    </p:spTree>
    <p:extLst>
      <p:ext uri="{BB962C8B-B14F-4D97-AF65-F5344CB8AC3E}">
        <p14:creationId xmlns:p14="http://schemas.microsoft.com/office/powerpoint/2010/main" val="266307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par>
                                <p:cTn id="54" presetID="10" presetClass="entr" presetSubtype="0"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par>
                                <p:cTn id="60" presetID="10" presetClass="entr" presetSubtype="0"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500"/>
                                        <p:tgtEl>
                                          <p:spTgt spid="54"/>
                                        </p:tgtEl>
                                      </p:cBhvr>
                                    </p:animEffect>
                                  </p:childTnLst>
                                </p:cTn>
                              </p:par>
                              <p:par>
                                <p:cTn id="63" presetID="10" presetClass="entr" presetSubtype="0" fill="hold" nodeType="with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500"/>
                                        <p:tgtEl>
                                          <p:spTgt spid="55"/>
                                        </p:tgtEl>
                                      </p:cBhvr>
                                    </p:animEffect>
                                  </p:childTnLst>
                                </p:cTn>
                              </p:par>
                              <p:par>
                                <p:cTn id="66" presetID="10" presetClass="entr" presetSubtype="0" fill="hold" nodeType="with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fade">
                                      <p:cBhvr>
                                        <p:cTn id="68" dur="500"/>
                                        <p:tgtEl>
                                          <p:spTgt spid="56"/>
                                        </p:tgtEl>
                                      </p:cBhvr>
                                    </p:animEffect>
                                  </p:childTnLst>
                                </p:cTn>
                              </p:par>
                              <p:par>
                                <p:cTn id="69" presetID="10"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500"/>
                                        <p:tgtEl>
                                          <p:spTgt spid="57"/>
                                        </p:tgtEl>
                                      </p:cBhvr>
                                    </p:animEffect>
                                  </p:childTnLst>
                                </p:cTn>
                              </p:par>
                              <p:par>
                                <p:cTn id="72" presetID="10" presetClass="entr" presetSubtype="0" fill="hold" nodeType="with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par>
                                <p:cTn id="75" presetID="10" presetClass="entr" presetSubtype="0"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fade">
                                      <p:cBhvr>
                                        <p:cTn id="77" dur="500"/>
                                        <p:tgtEl>
                                          <p:spTgt spid="63"/>
                                        </p:tgtEl>
                                      </p:cBhvr>
                                    </p:animEffect>
                                  </p:childTnLst>
                                </p:cTn>
                              </p:par>
                              <p:par>
                                <p:cTn id="78" presetID="10" presetClass="entr" presetSubtype="0" fill="hold" nodeType="with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fade">
                                      <p:cBhvr>
                                        <p:cTn id="80" dur="500"/>
                                        <p:tgtEl>
                                          <p:spTgt spid="68"/>
                                        </p:tgtEl>
                                      </p:cBhvr>
                                    </p:animEffect>
                                  </p:childTnLst>
                                </p:cTn>
                              </p:par>
                              <p:par>
                                <p:cTn id="81" presetID="10" presetClass="entr" presetSubtype="0" fill="hold" nodeType="withEffect">
                                  <p:stCondLst>
                                    <p:cond delay="0"/>
                                  </p:stCondLst>
                                  <p:childTnLst>
                                    <p:set>
                                      <p:cBhvr>
                                        <p:cTn id="82" dur="1" fill="hold">
                                          <p:stCondLst>
                                            <p:cond delay="0"/>
                                          </p:stCondLst>
                                        </p:cTn>
                                        <p:tgtEl>
                                          <p:spTgt spid="69"/>
                                        </p:tgtEl>
                                        <p:attrNameLst>
                                          <p:attrName>style.visibility</p:attrName>
                                        </p:attrNameLst>
                                      </p:cBhvr>
                                      <p:to>
                                        <p:strVal val="visible"/>
                                      </p:to>
                                    </p:set>
                                    <p:animEffect transition="in" filter="fade">
                                      <p:cBhvr>
                                        <p:cTn id="83" dur="500"/>
                                        <p:tgtEl>
                                          <p:spTgt spid="69"/>
                                        </p:tgtEl>
                                      </p:cBhvr>
                                    </p:animEffec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fade">
                                      <p:cBhvr>
                                        <p:cTn id="87" dur="500"/>
                                        <p:tgtEl>
                                          <p:spTgt spid="70"/>
                                        </p:tgtEl>
                                      </p:cBhvr>
                                    </p:animEffec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5">
                                            <p:txEl>
                                              <p:pRg st="5" end="5"/>
                                            </p:txEl>
                                          </p:spTgt>
                                        </p:tgtEl>
                                        <p:attrNameLst>
                                          <p:attrName>style.visibility</p:attrName>
                                        </p:attrNameLst>
                                      </p:cBhvr>
                                      <p:to>
                                        <p:strVal val="visible"/>
                                      </p:to>
                                    </p:set>
                                    <p:animEffect transition="in" filter="fade">
                                      <p:cBhvr>
                                        <p:cTn id="91" dur="500"/>
                                        <p:tgtEl>
                                          <p:spTgt spid="5">
                                            <p:txEl>
                                              <p:pRg st="5" end="5"/>
                                            </p:tx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
                                            <p:txEl>
                                              <p:pRg st="6" end="6"/>
                                            </p:txEl>
                                          </p:spTgt>
                                        </p:tgtEl>
                                        <p:attrNameLst>
                                          <p:attrName>style.visibility</p:attrName>
                                        </p:attrNameLst>
                                      </p:cBhvr>
                                      <p:to>
                                        <p:strVal val="visible"/>
                                      </p:to>
                                    </p:set>
                                    <p:animEffect transition="in" filter="fade">
                                      <p:cBhvr>
                                        <p:cTn id="94" dur="500"/>
                                        <p:tgtEl>
                                          <p:spTgt spid="5">
                                            <p:txEl>
                                              <p:pRg st="6" end="6"/>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5">
                                            <p:txEl>
                                              <p:pRg st="7" end="7"/>
                                            </p:txEl>
                                          </p:spTgt>
                                        </p:tgtEl>
                                        <p:attrNameLst>
                                          <p:attrName>style.visibility</p:attrName>
                                        </p:attrNameLst>
                                      </p:cBhvr>
                                      <p:to>
                                        <p:strVal val="visible"/>
                                      </p:to>
                                    </p:set>
                                    <p:animEffect transition="in" filter="fade">
                                      <p:cBhvr>
                                        <p:cTn id="99" dur="500"/>
                                        <p:tgtEl>
                                          <p:spTgt spid="5">
                                            <p:txEl>
                                              <p:pRg st="7" end="7"/>
                                            </p:txEl>
                                          </p:spTgt>
                                        </p:tgtEl>
                                      </p:cBhvr>
                                    </p:animEffect>
                                  </p:childTnLst>
                                </p:cTn>
                              </p:par>
                              <p:par>
                                <p:cTn id="100" presetID="10" presetClass="exit" presetSubtype="0" fill="hold" nodeType="withEffect">
                                  <p:stCondLst>
                                    <p:cond delay="0"/>
                                  </p:stCondLst>
                                  <p:childTnLst>
                                    <p:animEffect transition="out" filter="fade">
                                      <p:cBhvr>
                                        <p:cTn id="101" dur="500"/>
                                        <p:tgtEl>
                                          <p:spTgt spid="42"/>
                                        </p:tgtEl>
                                      </p:cBhvr>
                                    </p:animEffect>
                                    <p:set>
                                      <p:cBhvr>
                                        <p:cTn id="102" dur="1" fill="hold">
                                          <p:stCondLst>
                                            <p:cond delay="499"/>
                                          </p:stCondLst>
                                        </p:cTn>
                                        <p:tgtEl>
                                          <p:spTgt spid="42"/>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48"/>
                                        </p:tgtEl>
                                      </p:cBhvr>
                                    </p:animEffect>
                                    <p:set>
                                      <p:cBhvr>
                                        <p:cTn id="105" dur="1" fill="hold">
                                          <p:stCondLst>
                                            <p:cond delay="499"/>
                                          </p:stCondLst>
                                        </p:cTn>
                                        <p:tgtEl>
                                          <p:spTgt spid="48"/>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53"/>
                                        </p:tgtEl>
                                      </p:cBhvr>
                                    </p:animEffect>
                                    <p:set>
                                      <p:cBhvr>
                                        <p:cTn id="108" dur="1" fill="hold">
                                          <p:stCondLst>
                                            <p:cond delay="499"/>
                                          </p:stCondLst>
                                        </p:cTn>
                                        <p:tgtEl>
                                          <p:spTgt spid="53"/>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54"/>
                                        </p:tgtEl>
                                      </p:cBhvr>
                                    </p:animEffect>
                                    <p:set>
                                      <p:cBhvr>
                                        <p:cTn id="111" dur="1" fill="hold">
                                          <p:stCondLst>
                                            <p:cond delay="499"/>
                                          </p:stCondLst>
                                        </p:cTn>
                                        <p:tgtEl>
                                          <p:spTgt spid="54"/>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55"/>
                                        </p:tgtEl>
                                      </p:cBhvr>
                                    </p:animEffect>
                                    <p:set>
                                      <p:cBhvr>
                                        <p:cTn id="114" dur="1" fill="hold">
                                          <p:stCondLst>
                                            <p:cond delay="499"/>
                                          </p:stCondLst>
                                        </p:cTn>
                                        <p:tgtEl>
                                          <p:spTgt spid="55"/>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56"/>
                                        </p:tgtEl>
                                      </p:cBhvr>
                                    </p:animEffect>
                                    <p:set>
                                      <p:cBhvr>
                                        <p:cTn id="117" dur="1" fill="hold">
                                          <p:stCondLst>
                                            <p:cond delay="499"/>
                                          </p:stCondLst>
                                        </p:cTn>
                                        <p:tgtEl>
                                          <p:spTgt spid="56"/>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58"/>
                                        </p:tgtEl>
                                      </p:cBhvr>
                                    </p:animEffect>
                                    <p:set>
                                      <p:cBhvr>
                                        <p:cTn id="123" dur="1" fill="hold">
                                          <p:stCondLst>
                                            <p:cond delay="499"/>
                                          </p:stCondLst>
                                        </p:cTn>
                                        <p:tgtEl>
                                          <p:spTgt spid="58"/>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63"/>
                                        </p:tgtEl>
                                      </p:cBhvr>
                                    </p:animEffect>
                                    <p:set>
                                      <p:cBhvr>
                                        <p:cTn id="126" dur="1" fill="hold">
                                          <p:stCondLst>
                                            <p:cond delay="499"/>
                                          </p:stCondLst>
                                        </p:cTn>
                                        <p:tgtEl>
                                          <p:spTgt spid="63"/>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68"/>
                                        </p:tgtEl>
                                      </p:cBhvr>
                                    </p:animEffect>
                                    <p:set>
                                      <p:cBhvr>
                                        <p:cTn id="129" dur="1" fill="hold">
                                          <p:stCondLst>
                                            <p:cond delay="499"/>
                                          </p:stCondLst>
                                        </p:cTn>
                                        <p:tgtEl>
                                          <p:spTgt spid="68"/>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69"/>
                                        </p:tgtEl>
                                      </p:cBhvr>
                                    </p:animEffect>
                                    <p:set>
                                      <p:cBhvr>
                                        <p:cTn id="132" dur="1" fill="hold">
                                          <p:stCondLst>
                                            <p:cond delay="499"/>
                                          </p:stCondLst>
                                        </p:cTn>
                                        <p:tgtEl>
                                          <p:spTgt spid="69"/>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70"/>
                                        </p:tgtEl>
                                      </p:cBhvr>
                                    </p:animEffect>
                                    <p:set>
                                      <p:cBhvr>
                                        <p:cTn id="135" dur="1" fill="hold">
                                          <p:stCondLst>
                                            <p:cond delay="499"/>
                                          </p:stCondLst>
                                        </p:cTn>
                                        <p:tgtEl>
                                          <p:spTgt spid="70"/>
                                        </p:tgtEl>
                                        <p:attrNameLst>
                                          <p:attrName>style.visibility</p:attrName>
                                        </p:attrNameLst>
                                      </p:cBhvr>
                                      <p:to>
                                        <p:strVal val="hidden"/>
                                      </p:to>
                                    </p:set>
                                  </p:childTnLst>
                                </p:cTn>
                              </p:par>
                            </p:childTnLst>
                          </p:cTn>
                        </p:par>
                        <p:par>
                          <p:cTn id="136" fill="hold">
                            <p:stCondLst>
                              <p:cond delay="500"/>
                            </p:stCondLst>
                            <p:childTnLst>
                              <p:par>
                                <p:cTn id="137" presetID="10" presetClass="entr" presetSubtype="0" fill="hold" grpId="0" nodeType="afterEffect">
                                  <p:stCondLst>
                                    <p:cond delay="0"/>
                                  </p:stCondLst>
                                  <p:childTnLst>
                                    <p:set>
                                      <p:cBhvr>
                                        <p:cTn id="138" dur="1" fill="hold">
                                          <p:stCondLst>
                                            <p:cond delay="0"/>
                                          </p:stCondLst>
                                        </p:cTn>
                                        <p:tgtEl>
                                          <p:spTgt spid="5">
                                            <p:txEl>
                                              <p:pRg st="8" end="8"/>
                                            </p:txEl>
                                          </p:spTgt>
                                        </p:tgtEl>
                                        <p:attrNameLst>
                                          <p:attrName>style.visibility</p:attrName>
                                        </p:attrNameLst>
                                      </p:cBhvr>
                                      <p:to>
                                        <p:strVal val="visible"/>
                                      </p:to>
                                    </p:set>
                                    <p:animEffect transition="in" filter="fade">
                                      <p:cBhvr>
                                        <p:cTn id="139" dur="500"/>
                                        <p:tgtEl>
                                          <p:spTgt spid="5">
                                            <p:txEl>
                                              <p:pRg st="8" end="8"/>
                                            </p:txEl>
                                          </p:spTgt>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
                                            <p:txEl>
                                              <p:pRg st="9" end="9"/>
                                            </p:txEl>
                                          </p:spTgt>
                                        </p:tgtEl>
                                        <p:attrNameLst>
                                          <p:attrName>style.visibility</p:attrName>
                                        </p:attrNameLst>
                                      </p:cBhvr>
                                      <p:to>
                                        <p:strVal val="visible"/>
                                      </p:to>
                                    </p:set>
                                    <p:animEffect transition="in" filter="fade">
                                      <p:cBhvr>
                                        <p:cTn id="14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64" name="Picture 32" descr="328P_4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0112" y="2892426"/>
            <a:ext cx="4610100" cy="3813175"/>
          </a:xfrm>
          <a:prstGeom prst="rect">
            <a:avLst/>
          </a:prstGeom>
          <a:noFill/>
          <a:extLst>
            <a:ext uri="{909E8E84-426E-40dd-AFC4-6F175D3DCCD1}">
              <a14:hiddenFill xmlns:a14="http://schemas.microsoft.com/office/drawing/2010/main">
                <a:solidFill>
                  <a:srgbClr val="FFFFFF"/>
                </a:solidFill>
              </a14:hiddenFill>
            </a:ext>
          </a:extLst>
        </p:spPr>
      </p:pic>
      <p:sp>
        <p:nvSpPr>
          <p:cNvPr id="18434" name="Rectangle 2"/>
          <p:cNvSpPr>
            <a:spLocks noGrp="1" noChangeArrowheads="1"/>
          </p:cNvSpPr>
          <p:nvPr>
            <p:ph type="title"/>
          </p:nvPr>
        </p:nvSpPr>
        <p:spPr/>
        <p:txBody>
          <a:bodyPr/>
          <a:lstStyle/>
          <a:p>
            <a:r>
              <a:rPr lang="en-GB" altLang="en-US" dirty="0"/>
              <a:t>Wired vs. Wireless Privacy </a:t>
            </a:r>
            <a:endParaRPr lang="en-US" altLang="en-US" dirty="0"/>
          </a:p>
        </p:txBody>
      </p:sp>
      <p:pic>
        <p:nvPicPr>
          <p:cNvPr id="18463" name="Picture 31" descr="328P_4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3412" y="1566864"/>
            <a:ext cx="3962400" cy="231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95048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79612" y="2009776"/>
          <a:ext cx="8229600" cy="4010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170" name="Rectangle 7"/>
          <p:cNvSpPr>
            <a:spLocks noGrp="1" noChangeArrowheads="1"/>
          </p:cNvSpPr>
          <p:nvPr>
            <p:ph type="title"/>
          </p:nvPr>
        </p:nvSpPr>
        <p:spPr/>
        <p:txBody>
          <a:bodyPr/>
          <a:lstStyle/>
          <a:p>
            <a:r>
              <a:rPr lang="en-US" dirty="0" smtClean="0"/>
              <a:t>Authentication Evolution</a:t>
            </a:r>
          </a:p>
        </p:txBody>
      </p:sp>
    </p:spTree>
    <p:extLst>
      <p:ext uri="{BB962C8B-B14F-4D97-AF65-F5344CB8AC3E}">
        <p14:creationId xmlns:p14="http://schemas.microsoft.com/office/powerpoint/2010/main" val="49004567"/>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title"/>
          </p:nvPr>
        </p:nvSpPr>
        <p:spPr/>
        <p:txBody>
          <a:bodyPr/>
          <a:lstStyle/>
          <a:p>
            <a:r>
              <a:rPr lang="en-US" dirty="0" smtClean="0"/>
              <a:t>WPA/WPA2 Breakdown</a:t>
            </a:r>
          </a:p>
        </p:txBody>
      </p:sp>
      <p:graphicFrame>
        <p:nvGraphicFramePr>
          <p:cNvPr id="4" name="Content Placeholder 3"/>
          <p:cNvGraphicFramePr>
            <a:graphicFrameLocks noGrp="1"/>
          </p:cNvGraphicFramePr>
          <p:nvPr>
            <p:ph idx="4294967295"/>
            <p:extLst/>
          </p:nvPr>
        </p:nvGraphicFramePr>
        <p:xfrm>
          <a:off x="2090739" y="1520826"/>
          <a:ext cx="7940675" cy="4422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8446517"/>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0" name="Picture 32" descr="328P_4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26" y="1824039"/>
            <a:ext cx="7773987" cy="3743325"/>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title"/>
          </p:nvPr>
        </p:nvSpPr>
        <p:spPr/>
        <p:txBody>
          <a:bodyPr/>
          <a:lstStyle/>
          <a:p>
            <a:r>
              <a:rPr lang="en-US" altLang="en-US" dirty="0"/>
              <a:t>Authentication: Open</a:t>
            </a:r>
          </a:p>
        </p:txBody>
      </p:sp>
    </p:spTree>
    <p:extLst>
      <p:ext uri="{BB962C8B-B14F-4D97-AF65-F5344CB8AC3E}">
        <p14:creationId xmlns:p14="http://schemas.microsoft.com/office/powerpoint/2010/main" val="429246420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Authentication: PSK (WEP)</a:t>
            </a:r>
          </a:p>
        </p:txBody>
      </p:sp>
      <p:pic>
        <p:nvPicPr>
          <p:cNvPr id="14373" name="Picture 37" descr="328P_4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26" y="1846264"/>
            <a:ext cx="7773987" cy="316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22922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dirty="0"/>
              <a:t>Authentication: PSK (WEP) (Cont.)</a:t>
            </a:r>
          </a:p>
        </p:txBody>
      </p:sp>
      <p:sp>
        <p:nvSpPr>
          <p:cNvPr id="15363" name="Rectangle 3"/>
          <p:cNvSpPr>
            <a:spLocks noGrp="1" noChangeArrowheads="1"/>
          </p:cNvSpPr>
          <p:nvPr>
            <p:ph type="body" idx="1"/>
          </p:nvPr>
        </p:nvSpPr>
        <p:spPr/>
        <p:txBody>
          <a:bodyPr vert="horz" wrap="square" lIns="82124" tIns="45720" rIns="82124" bIns="45720" numCol="1" anchor="t" anchorCtr="0" compatLnSpc="1">
            <a:prstTxWarp prst="textNoShape">
              <a:avLst/>
            </a:prstTxWarp>
          </a:bodyPr>
          <a:lstStyle/>
          <a:p>
            <a:pPr lvl="1"/>
            <a:r>
              <a:rPr lang="en-US" altLang="en-US" sz="1800" dirty="0"/>
              <a:t>WLAN security protocol defined in the 802.11 specification:</a:t>
            </a:r>
          </a:p>
          <a:p>
            <a:pPr lvl="2">
              <a:buFont typeface="Arial" panose="020B0604020202020204" pitchFamily="34" charset="0"/>
              <a:buChar char="−"/>
            </a:pPr>
            <a:r>
              <a:rPr lang="en-US" altLang="en-US" sz="1800" dirty="0"/>
              <a:t>Operates at Layer 2 and does not offer end-to-end security</a:t>
            </a:r>
          </a:p>
          <a:p>
            <a:pPr lvl="1"/>
            <a:r>
              <a:rPr lang="en-US" altLang="en-US" sz="1800" dirty="0"/>
              <a:t>Uses key plus initialization vector:</a:t>
            </a:r>
          </a:p>
          <a:p>
            <a:pPr lvl="2">
              <a:buFont typeface="Arial" panose="020B0604020202020204" pitchFamily="34" charset="0"/>
              <a:buChar char="−"/>
            </a:pPr>
            <a:r>
              <a:rPr lang="en-US" altLang="en-US" sz="1800" dirty="0"/>
              <a:t>Initialization vector is a random number generated through the WEP algorithm</a:t>
            </a:r>
          </a:p>
          <a:p>
            <a:pPr lvl="2">
              <a:buFont typeface="Arial" panose="020B0604020202020204" pitchFamily="34" charset="0"/>
              <a:buChar char="−"/>
            </a:pPr>
            <a:r>
              <a:rPr lang="en-US" altLang="en-US" sz="1800" dirty="0"/>
              <a:t>Key and initialization vector are used in encryption of the data</a:t>
            </a:r>
          </a:p>
          <a:p>
            <a:pPr lvl="1"/>
            <a:r>
              <a:rPr lang="en-US" altLang="en-US" sz="1800" dirty="0"/>
              <a:t>Three user-specified key lengths:</a:t>
            </a:r>
          </a:p>
          <a:p>
            <a:pPr lvl="2">
              <a:buFont typeface="Arial" panose="020B0604020202020204" pitchFamily="34" charset="0"/>
              <a:buChar char="−"/>
            </a:pPr>
            <a:r>
              <a:rPr lang="en-US" altLang="en-US" sz="1800" dirty="0"/>
              <a:t> 40-bit key, combined with initialization vector to yield 64 bits</a:t>
            </a:r>
          </a:p>
          <a:p>
            <a:pPr lvl="2">
              <a:buFont typeface="Arial" panose="020B0604020202020204" pitchFamily="34" charset="0"/>
              <a:buChar char="−"/>
            </a:pPr>
            <a:r>
              <a:rPr lang="en-US" altLang="en-US" sz="1800" dirty="0"/>
              <a:t> 104-bit key, combined with initialization vector to yield 128 bits</a:t>
            </a:r>
          </a:p>
          <a:p>
            <a:pPr lvl="2">
              <a:buFont typeface="Arial" panose="020B0604020202020204" pitchFamily="34" charset="0"/>
              <a:buChar char="−"/>
            </a:pPr>
            <a:r>
              <a:rPr lang="en-US" altLang="en-US" sz="1800" dirty="0"/>
              <a:t> 128-bit key, combined with initialization vector to yield 152 bits</a:t>
            </a:r>
          </a:p>
          <a:p>
            <a:pPr lvl="1"/>
            <a:r>
              <a:rPr lang="en-US" altLang="en-US" sz="1800" dirty="0"/>
              <a:t> Cisco wireless supports pre-shared key authentication:</a:t>
            </a:r>
          </a:p>
          <a:p>
            <a:pPr lvl="2">
              <a:buFont typeface="Arial" panose="020B0604020202020204" pitchFamily="34" charset="0"/>
              <a:buChar char="−"/>
            </a:pPr>
            <a:r>
              <a:rPr lang="en-US" altLang="en-US" sz="1800" dirty="0"/>
              <a:t> Disabled by default</a:t>
            </a:r>
          </a:p>
          <a:p>
            <a:endParaRPr lang="en-US" altLang="en-US" sz="1800" dirty="0"/>
          </a:p>
        </p:txBody>
      </p:sp>
    </p:spTree>
    <p:extLst>
      <p:ext uri="{BB962C8B-B14F-4D97-AF65-F5344CB8AC3E}">
        <p14:creationId xmlns:p14="http://schemas.microsoft.com/office/powerpoint/2010/main" val="317947485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a:t>WEP Limitations</a:t>
            </a:r>
          </a:p>
        </p:txBody>
      </p:sp>
      <p:sp>
        <p:nvSpPr>
          <p:cNvPr id="17437" name="Rectangle 29"/>
          <p:cNvSpPr>
            <a:spLocks noGrp="1" noChangeArrowheads="1"/>
          </p:cNvSpPr>
          <p:nvPr>
            <p:ph type="body" idx="1"/>
          </p:nvPr>
        </p:nvSpPr>
        <p:spPr>
          <a:xfrm>
            <a:off x="2178051" y="1781176"/>
            <a:ext cx="7940675" cy="4602163"/>
          </a:xfrm>
        </p:spPr>
        <p:txBody>
          <a:bodyPr/>
          <a:lstStyle/>
          <a:p>
            <a:pPr lvl="1"/>
            <a:r>
              <a:rPr lang="en-US" altLang="en-US" dirty="0"/>
              <a:t>No per-packet authentication or message integrity check</a:t>
            </a:r>
          </a:p>
          <a:p>
            <a:pPr lvl="1"/>
            <a:r>
              <a:rPr lang="en-US" altLang="en-US" dirty="0"/>
              <a:t>Hackers can easily obtain challenge phrase and encrypted response:</a:t>
            </a:r>
          </a:p>
          <a:p>
            <a:pPr lvl="2"/>
            <a:r>
              <a:rPr lang="en-US" altLang="en-US" dirty="0"/>
              <a:t>Crack the WEP key</a:t>
            </a:r>
          </a:p>
          <a:p>
            <a:pPr lvl="2"/>
            <a:r>
              <a:rPr lang="en-US" altLang="en-US" dirty="0"/>
              <a:t>Correctly decrypt captured data traffic</a:t>
            </a:r>
          </a:p>
          <a:p>
            <a:pPr lvl="1"/>
            <a:r>
              <a:rPr lang="en-US" altLang="en-US" dirty="0"/>
              <a:t>Weak encryption of data</a:t>
            </a:r>
          </a:p>
          <a:p>
            <a:pPr lvl="1"/>
            <a:r>
              <a:rPr lang="en-US" altLang="en-US" dirty="0"/>
              <a:t>Repeating initialization vector can provide insight into cracking WEP key</a:t>
            </a:r>
          </a:p>
          <a:p>
            <a:pPr lvl="1"/>
            <a:r>
              <a:rPr lang="en-US" altLang="en-US" dirty="0"/>
              <a:t>Each client and AP must be configured with matching WEP key</a:t>
            </a:r>
          </a:p>
          <a:p>
            <a:pPr lvl="1"/>
            <a:r>
              <a:rPr lang="en-US" altLang="en-US" dirty="0"/>
              <a:t>Managing keys can be difficult in enterprise WLAN</a:t>
            </a:r>
          </a:p>
          <a:p>
            <a:pPr lvl="1"/>
            <a:r>
              <a:rPr lang="en-US" altLang="en-US" dirty="0"/>
              <a:t>Less secure than using open Layer 2 association and then applying user authentication with dynamic encryption method</a:t>
            </a:r>
          </a:p>
        </p:txBody>
      </p:sp>
    </p:spTree>
    <p:extLst>
      <p:ext uri="{BB962C8B-B14F-4D97-AF65-F5344CB8AC3E}">
        <p14:creationId xmlns:p14="http://schemas.microsoft.com/office/powerpoint/2010/main" val="94473072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ltLang="en-US" dirty="0"/>
              <a:t>Wi-Fi Protected Access (WPA)</a:t>
            </a:r>
          </a:p>
        </p:txBody>
      </p:sp>
      <p:sp>
        <p:nvSpPr>
          <p:cNvPr id="2072" name="Rectangle 24"/>
          <p:cNvSpPr>
            <a:spLocks noGrp="1" noChangeArrowheads="1"/>
          </p:cNvSpPr>
          <p:nvPr>
            <p:ph type="body" idx="1"/>
          </p:nvPr>
        </p:nvSpPr>
        <p:spPr>
          <a:xfrm>
            <a:off x="2178051" y="1781176"/>
            <a:ext cx="7940675" cy="4849813"/>
          </a:xfrm>
        </p:spPr>
        <p:txBody>
          <a:bodyPr/>
          <a:lstStyle/>
          <a:p>
            <a:pPr lvl="1"/>
            <a:r>
              <a:rPr lang="en-US" altLang="en-US" sz="1800" dirty="0"/>
              <a:t>WPA introduced in late 2003</a:t>
            </a:r>
          </a:p>
          <a:p>
            <a:pPr lvl="1"/>
            <a:r>
              <a:rPr lang="en-US" altLang="en-US" sz="1800" dirty="0"/>
              <a:t>Pre-standard implementation of IEEE 802.11i WLAN security</a:t>
            </a:r>
          </a:p>
          <a:p>
            <a:pPr lvl="1"/>
            <a:r>
              <a:rPr lang="en-US" altLang="en-US" sz="1800" dirty="0"/>
              <a:t>Addresses currently known security problems with WEP</a:t>
            </a:r>
          </a:p>
          <a:p>
            <a:pPr lvl="1"/>
            <a:r>
              <a:rPr lang="en-US" altLang="en-US" sz="1800" dirty="0"/>
              <a:t>Allows software upgrade on already deployed 802.11 equipment to improve security</a:t>
            </a:r>
          </a:p>
          <a:p>
            <a:pPr lvl="1"/>
            <a:r>
              <a:rPr lang="en-US" altLang="en-US" sz="1800" dirty="0"/>
              <a:t>Components of WPA</a:t>
            </a:r>
          </a:p>
          <a:p>
            <a:pPr lvl="2">
              <a:buFont typeface="Arial" panose="020B0604020202020204" pitchFamily="34" charset="0"/>
              <a:buChar char="−"/>
            </a:pPr>
            <a:r>
              <a:rPr lang="en-US" altLang="en-US" sz="1800" dirty="0"/>
              <a:t>Authenticated key management using 802.1X: EAP authentication, and PSK authentication</a:t>
            </a:r>
          </a:p>
          <a:p>
            <a:pPr lvl="2">
              <a:buFont typeface="Arial" panose="020B0604020202020204" pitchFamily="34" charset="0"/>
              <a:buChar char="−"/>
            </a:pPr>
            <a:r>
              <a:rPr lang="en-US" altLang="en-US" sz="1800" dirty="0"/>
              <a:t>Unicast and broadcast key management</a:t>
            </a:r>
          </a:p>
          <a:p>
            <a:pPr lvl="2">
              <a:buFont typeface="Arial" panose="020B0604020202020204" pitchFamily="34" charset="0"/>
              <a:buChar char="−"/>
            </a:pPr>
            <a:r>
              <a:rPr lang="en-US" altLang="en-US" sz="1800" dirty="0"/>
              <a:t>Standardized TKIP per-packet keying and MIC protocol</a:t>
            </a:r>
          </a:p>
          <a:p>
            <a:pPr lvl="2">
              <a:buFont typeface="Arial" panose="020B0604020202020204" pitchFamily="34" charset="0"/>
              <a:buChar char="−"/>
            </a:pPr>
            <a:r>
              <a:rPr lang="en-US" altLang="en-US" sz="1800" dirty="0"/>
              <a:t>Initialization vector space expansion: 48-bit initialization vectors</a:t>
            </a:r>
          </a:p>
          <a:p>
            <a:pPr lvl="2">
              <a:buFont typeface="Arial" panose="020B0604020202020204" pitchFamily="34" charset="0"/>
              <a:buChar char="−"/>
            </a:pPr>
            <a:r>
              <a:rPr lang="en-US" altLang="en-US" sz="1800" dirty="0"/>
              <a:t>Migration mode—coexistence of WPA and non-WPA devices (optional implementation that is not required for WPA certification)</a:t>
            </a:r>
          </a:p>
        </p:txBody>
      </p:sp>
    </p:spTree>
    <p:extLst>
      <p:ext uri="{BB962C8B-B14F-4D97-AF65-F5344CB8AC3E}">
        <p14:creationId xmlns:p14="http://schemas.microsoft.com/office/powerpoint/2010/main" val="216182194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dirty="0"/>
              <a:t>WPA Authentication Modes</a:t>
            </a:r>
          </a:p>
        </p:txBody>
      </p:sp>
      <p:graphicFrame>
        <p:nvGraphicFramePr>
          <p:cNvPr id="13382" name="Group 70"/>
          <p:cNvGraphicFramePr>
            <a:graphicFrameLocks noGrp="1"/>
          </p:cNvGraphicFramePr>
          <p:nvPr>
            <p:ph idx="1"/>
          </p:nvPr>
        </p:nvGraphicFramePr>
        <p:xfrm>
          <a:off x="2182813" y="2100264"/>
          <a:ext cx="7940675" cy="3571875"/>
        </p:xfrm>
        <a:graphic>
          <a:graphicData uri="http://schemas.openxmlformats.org/drawingml/2006/table">
            <a:tbl>
              <a:tblPr/>
              <a:tblGrid>
                <a:gridCol w="3970338"/>
                <a:gridCol w="3970337"/>
              </a:tblGrid>
              <a:tr h="714375">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ctr"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US" altLang="en-US" sz="2000" b="0" i="0" u="none" strike="noStrike" cap="none" normalizeH="0" baseline="0" dirty="0" smtClean="0">
                          <a:ln>
                            <a:noFill/>
                          </a:ln>
                          <a:solidFill>
                            <a:schemeClr val="bg1"/>
                          </a:solidFill>
                          <a:effectLst/>
                          <a:latin typeface="Arial" panose="020B0604020202020204" pitchFamily="34" charset="0"/>
                        </a:rPr>
                        <a:t>Enterprise</a:t>
                      </a:r>
                      <a:br>
                        <a:rPr kumimoji="0" lang="en-US" altLang="en-US" sz="2000" b="0" i="0" u="none" strike="noStrike" cap="none" normalizeH="0" baseline="0" dirty="0" smtClean="0">
                          <a:ln>
                            <a:noFill/>
                          </a:ln>
                          <a:solidFill>
                            <a:schemeClr val="bg1"/>
                          </a:solidFill>
                          <a:effectLst/>
                          <a:latin typeface="Arial" panose="020B0604020202020204" pitchFamily="34" charset="0"/>
                        </a:rPr>
                      </a:br>
                      <a:r>
                        <a:rPr kumimoji="0" lang="en-US" altLang="en-US" sz="2000" b="0" i="0" u="none" strike="noStrike" cap="none" normalizeH="0" baseline="0" dirty="0" smtClean="0">
                          <a:ln>
                            <a:noFill/>
                          </a:ln>
                          <a:solidFill>
                            <a:schemeClr val="bg1"/>
                          </a:solidFill>
                          <a:effectLst/>
                          <a:latin typeface="Arial" panose="020B0604020202020204" pitchFamily="34" charset="0"/>
                        </a:rPr>
                        <a:t>(802.1X Authentication)</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ctr"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US" altLang="en-US" sz="2000" b="0" i="0" u="none" strike="noStrike" cap="none" normalizeH="0" baseline="0" dirty="0" smtClean="0">
                          <a:ln>
                            <a:noFill/>
                          </a:ln>
                          <a:solidFill>
                            <a:schemeClr val="bg1"/>
                          </a:solidFill>
                          <a:effectLst/>
                          <a:latin typeface="Arial" panose="020B0604020202020204" pitchFamily="34" charset="0"/>
                        </a:rPr>
                        <a:t>Personal</a:t>
                      </a:r>
                      <a:br>
                        <a:rPr kumimoji="0" lang="en-US" altLang="en-US" sz="2000" b="0" i="0" u="none" strike="noStrike" cap="none" normalizeH="0" baseline="0" dirty="0" smtClean="0">
                          <a:ln>
                            <a:noFill/>
                          </a:ln>
                          <a:solidFill>
                            <a:schemeClr val="bg1"/>
                          </a:solidFill>
                          <a:effectLst/>
                          <a:latin typeface="Arial" panose="020B0604020202020204" pitchFamily="34" charset="0"/>
                        </a:rPr>
                      </a:br>
                      <a:r>
                        <a:rPr kumimoji="0" lang="en-US" altLang="en-US" sz="2000" b="0" i="0" u="none" strike="noStrike" cap="none" normalizeH="0" baseline="0" dirty="0" smtClean="0">
                          <a:ln>
                            <a:noFill/>
                          </a:ln>
                          <a:solidFill>
                            <a:schemeClr val="bg1"/>
                          </a:solidFill>
                          <a:effectLst/>
                          <a:latin typeface="Arial" panose="020B0604020202020204" pitchFamily="34" charset="0"/>
                        </a:rPr>
                        <a:t>(PSK Authentication)</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r>
              <a:tr h="714375">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US" altLang="en-US" sz="2000" b="0" i="0" u="none" strike="noStrike" cap="none" normalizeH="0" baseline="0" dirty="0" smtClean="0">
                          <a:ln>
                            <a:noFill/>
                          </a:ln>
                          <a:solidFill>
                            <a:srgbClr val="000000"/>
                          </a:solidFill>
                          <a:effectLst/>
                          <a:latin typeface="Arial" panose="020B0604020202020204" pitchFamily="34" charset="0"/>
                        </a:rPr>
                        <a:t>Authentication server required</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US" altLang="en-US" sz="2000" b="0" i="0" u="none" strike="noStrike" cap="none" normalizeH="0" baseline="0" dirty="0" smtClean="0">
                          <a:ln>
                            <a:noFill/>
                          </a:ln>
                          <a:solidFill>
                            <a:srgbClr val="000000"/>
                          </a:solidFill>
                          <a:effectLst/>
                          <a:latin typeface="Arial" panose="020B0604020202020204" pitchFamily="34" charset="0"/>
                        </a:rPr>
                        <a:t>Authentication server not required</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US" altLang="en-US" sz="2000" b="0" i="0" u="none" strike="noStrike" cap="none" normalizeH="0" baseline="0" dirty="0" smtClean="0">
                          <a:ln>
                            <a:noFill/>
                          </a:ln>
                          <a:solidFill>
                            <a:srgbClr val="000000"/>
                          </a:solidFill>
                          <a:effectLst/>
                          <a:latin typeface="Arial" panose="020B0604020202020204" pitchFamily="34" charset="0"/>
                        </a:rPr>
                        <a:t>RADIUS used for authentication and key distribution</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US" altLang="en-US" sz="2000" b="0" i="0" u="none" strike="noStrike" cap="none" normalizeH="0" baseline="0" dirty="0" smtClean="0">
                          <a:ln>
                            <a:noFill/>
                          </a:ln>
                          <a:solidFill>
                            <a:srgbClr val="000000"/>
                          </a:solidFill>
                          <a:effectLst/>
                          <a:latin typeface="Arial" panose="020B0604020202020204" pitchFamily="34" charset="0"/>
                        </a:rPr>
                        <a:t>Shared secret used for authentication</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US" altLang="en-US" sz="2000" b="0" i="0" u="none" strike="noStrike" cap="none" normalizeH="0" baseline="0" dirty="0" smtClean="0">
                          <a:ln>
                            <a:noFill/>
                          </a:ln>
                          <a:solidFill>
                            <a:srgbClr val="000000"/>
                          </a:solidFill>
                          <a:effectLst/>
                          <a:latin typeface="Arial" panose="020B0604020202020204" pitchFamily="34" charset="0"/>
                        </a:rPr>
                        <a:t>Centralized access control</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US" altLang="en-US" sz="2000" b="0" i="0" u="none" strike="noStrike" cap="none" normalizeH="0" baseline="0" dirty="0" smtClean="0">
                          <a:ln>
                            <a:noFill/>
                          </a:ln>
                          <a:solidFill>
                            <a:srgbClr val="000000"/>
                          </a:solidFill>
                          <a:effectLst/>
                          <a:latin typeface="Arial" panose="020B0604020202020204" pitchFamily="34" charset="0"/>
                        </a:rPr>
                        <a:t>Local access control</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US" altLang="en-US" sz="2000" b="0" i="0" u="none" strike="noStrike" cap="none" normalizeH="0" baseline="0" dirty="0" smtClean="0">
                          <a:ln>
                            <a:noFill/>
                          </a:ln>
                          <a:solidFill>
                            <a:srgbClr val="000000"/>
                          </a:solidFill>
                          <a:effectLst/>
                          <a:latin typeface="Arial" panose="020B0604020202020204" pitchFamily="34" charset="0"/>
                        </a:rPr>
                        <a:t>Encryption uses TKIP, AES optional</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US" altLang="en-US" sz="2000" b="0" i="0" u="none" strike="noStrike" cap="none" normalizeH="0" baseline="0" dirty="0" smtClean="0">
                          <a:ln>
                            <a:noFill/>
                          </a:ln>
                          <a:solidFill>
                            <a:srgbClr val="000000"/>
                          </a:solidFill>
                          <a:effectLst/>
                          <a:latin typeface="Arial" panose="020B0604020202020204" pitchFamily="34" charset="0"/>
                        </a:rPr>
                        <a:t>Encryption uses TKIP, AES optional</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56377790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GB" altLang="en-US" dirty="0"/>
              <a:t>WPA2 and IEEE 802.11i</a:t>
            </a:r>
            <a:endParaRPr lang="fr-FR" altLang="en-US" dirty="0"/>
          </a:p>
        </p:txBody>
      </p:sp>
      <p:sp>
        <p:nvSpPr>
          <p:cNvPr id="97283" name="Rectangle 3"/>
          <p:cNvSpPr>
            <a:spLocks noGrp="1" noChangeArrowheads="1"/>
          </p:cNvSpPr>
          <p:nvPr>
            <p:ph type="body" idx="1"/>
          </p:nvPr>
        </p:nvSpPr>
        <p:spPr>
          <a:xfrm>
            <a:off x="2192337" y="1600200"/>
            <a:ext cx="8140700" cy="4876800"/>
          </a:xfrm>
        </p:spPr>
        <p:txBody>
          <a:bodyPr/>
          <a:lstStyle/>
          <a:p>
            <a:pPr marL="347663" lvl="1" indent="-233363"/>
            <a:r>
              <a:rPr lang="en-US" altLang="en-US" dirty="0"/>
              <a:t>802.11i</a:t>
            </a:r>
          </a:p>
          <a:p>
            <a:pPr marL="682625" lvl="2" indent="-220663">
              <a:buFont typeface="Arial" panose="020B0604020202020204" pitchFamily="34" charset="0"/>
              <a:buChar char="−"/>
            </a:pPr>
            <a:r>
              <a:rPr lang="en-US" altLang="en-US" dirty="0"/>
              <a:t>Ratified in June 2004</a:t>
            </a:r>
          </a:p>
          <a:p>
            <a:pPr marL="682625" lvl="2" indent="-220663">
              <a:buFont typeface="Arial" panose="020B0604020202020204" pitchFamily="34" charset="0"/>
              <a:buChar char="−"/>
            </a:pPr>
            <a:r>
              <a:rPr lang="en-US" altLang="en-US" dirty="0"/>
              <a:t>Standardizes</a:t>
            </a:r>
          </a:p>
          <a:p>
            <a:pPr marL="1030288" lvl="3" indent="-233363"/>
            <a:r>
              <a:rPr lang="en-US" altLang="en-US" dirty="0"/>
              <a:t>802.1X for authentication</a:t>
            </a:r>
          </a:p>
          <a:p>
            <a:pPr marL="1030288" lvl="3" indent="-233363"/>
            <a:r>
              <a:rPr lang="en-US" altLang="en-US" dirty="0"/>
              <a:t>AES to be used for encryption</a:t>
            </a:r>
          </a:p>
          <a:p>
            <a:pPr marL="1030288" lvl="3" indent="-233363"/>
            <a:r>
              <a:rPr lang="en-US" altLang="en-US" dirty="0"/>
              <a:t>Key management</a:t>
            </a:r>
          </a:p>
          <a:p>
            <a:pPr marL="347663" lvl="1" indent="-233363"/>
            <a:r>
              <a:rPr lang="en-US" altLang="en-US" dirty="0"/>
              <a:t>WPA2</a:t>
            </a:r>
          </a:p>
          <a:p>
            <a:pPr marL="682625" lvl="2" indent="-220663"/>
            <a:r>
              <a:rPr lang="en-US" altLang="en-US" dirty="0"/>
              <a:t>Supplement to WPA ”version 1”, which uses TKIP encryption</a:t>
            </a:r>
          </a:p>
          <a:p>
            <a:pPr marL="682625" lvl="2" indent="-220663"/>
            <a:r>
              <a:rPr lang="en-US" altLang="en-US" dirty="0"/>
              <a:t>Provides for AES encryption to be used</a:t>
            </a:r>
          </a:p>
          <a:p>
            <a:pPr marL="682625" lvl="2" indent="-220663"/>
            <a:r>
              <a:rPr lang="en-US" altLang="en-US" dirty="0"/>
              <a:t>Third-party testing and certification for WLAN device compatibility</a:t>
            </a:r>
          </a:p>
        </p:txBody>
      </p:sp>
    </p:spTree>
    <p:extLst>
      <p:ext uri="{BB962C8B-B14F-4D97-AF65-F5344CB8AC3E}">
        <p14:creationId xmlns:p14="http://schemas.microsoft.com/office/powerpoint/2010/main" val="121177576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fr-FR" altLang="en-US" dirty="0"/>
              <a:t>IEEE 802.11i and AES Encryption</a:t>
            </a:r>
          </a:p>
        </p:txBody>
      </p:sp>
      <p:sp>
        <p:nvSpPr>
          <p:cNvPr id="98308" name="Rectangle 4"/>
          <p:cNvSpPr>
            <a:spLocks noGrp="1" noChangeArrowheads="1"/>
          </p:cNvSpPr>
          <p:nvPr>
            <p:ph type="body" idx="1"/>
          </p:nvPr>
        </p:nvSpPr>
        <p:spPr/>
        <p:txBody>
          <a:bodyPr/>
          <a:lstStyle/>
          <a:p>
            <a:r>
              <a:rPr lang="en-US" altLang="en-US" dirty="0"/>
              <a:t>Uses AES encryption in lieu of RC4 encryption</a:t>
            </a:r>
          </a:p>
          <a:p>
            <a:pPr lvl="1"/>
            <a:r>
              <a:rPr lang="en-US" altLang="en-US" dirty="0"/>
              <a:t>Specific AES implementation used in 802.11i is called</a:t>
            </a:r>
          </a:p>
          <a:p>
            <a:pPr lvl="1">
              <a:buFont typeface="Wingdings" panose="05000000000000000000" pitchFamily="2" charset="2"/>
              <a:buNone/>
            </a:pPr>
            <a:r>
              <a:rPr lang="en-US" altLang="en-US" dirty="0"/>
              <a:t>  “AES Counter Mode with CBC-MAC authentication” (a.k.a. AES-CCMP)</a:t>
            </a:r>
          </a:p>
          <a:p>
            <a:pPr lvl="1"/>
            <a:r>
              <a:rPr lang="en-US" altLang="en-US" dirty="0"/>
              <a:t>128-bit, symmetric block cipher (versus RC4 stream cipher)</a:t>
            </a:r>
          </a:p>
          <a:p>
            <a:pPr lvl="1"/>
            <a:r>
              <a:rPr lang="en-US" altLang="en-US" dirty="0"/>
              <a:t>AES cryptographically more robust than RC4 (and requires more computational power)</a:t>
            </a:r>
          </a:p>
          <a:p>
            <a:pPr lvl="1"/>
            <a:r>
              <a:rPr lang="en-US" altLang="en-US" dirty="0"/>
              <a:t>AES is implemented in hardware</a:t>
            </a:r>
          </a:p>
        </p:txBody>
      </p:sp>
    </p:spTree>
    <p:extLst>
      <p:ext uri="{BB962C8B-B14F-4D97-AF65-F5344CB8AC3E}">
        <p14:creationId xmlns:p14="http://schemas.microsoft.com/office/powerpoint/2010/main" val="37759741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6" name="Picture 28" descr="328P_4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376" y="3946526"/>
            <a:ext cx="3881437" cy="2759075"/>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title"/>
          </p:nvPr>
        </p:nvSpPr>
        <p:spPr/>
        <p:txBody>
          <a:bodyPr/>
          <a:lstStyle/>
          <a:p>
            <a:r>
              <a:rPr lang="en-US" altLang="en-US" dirty="0"/>
              <a:t>Authentication</a:t>
            </a:r>
          </a:p>
        </p:txBody>
      </p:sp>
      <p:sp>
        <p:nvSpPr>
          <p:cNvPr id="2051" name="Rectangle 3"/>
          <p:cNvSpPr>
            <a:spLocks noGrp="1" noChangeArrowheads="1"/>
          </p:cNvSpPr>
          <p:nvPr>
            <p:ph type="body" idx="1"/>
          </p:nvPr>
        </p:nvSpPr>
        <p:spPr>
          <a:xfrm>
            <a:off x="2178050" y="1600201"/>
            <a:ext cx="4572000" cy="3571875"/>
          </a:xfrm>
        </p:spPr>
        <p:txBody>
          <a:bodyPr vert="horz" wrap="square" lIns="82124" tIns="45720" rIns="82124" bIns="45720" numCol="1" anchor="t" anchorCtr="0" compatLnSpc="1">
            <a:prstTxWarp prst="textNoShape">
              <a:avLst/>
            </a:prstTxWarp>
          </a:bodyPr>
          <a:lstStyle/>
          <a:p>
            <a:pPr lvl="1"/>
            <a:r>
              <a:rPr lang="en-GB" altLang="en-US" dirty="0"/>
              <a:t>Proving identity can be done using:</a:t>
            </a:r>
          </a:p>
          <a:p>
            <a:pPr lvl="2">
              <a:buFont typeface="Arial" panose="020B0604020202020204" pitchFamily="34" charset="0"/>
              <a:buChar char="−"/>
            </a:pPr>
            <a:r>
              <a:rPr lang="en-GB" altLang="en-US" sz="1800" dirty="0"/>
              <a:t>Something you know</a:t>
            </a:r>
          </a:p>
          <a:p>
            <a:pPr lvl="3"/>
            <a:r>
              <a:rPr lang="en-GB" altLang="en-US" sz="1600" dirty="0"/>
              <a:t>Password</a:t>
            </a:r>
          </a:p>
          <a:p>
            <a:pPr lvl="3"/>
            <a:r>
              <a:rPr lang="en-GB" altLang="en-US" sz="1600" dirty="0"/>
              <a:t>Something you do</a:t>
            </a:r>
          </a:p>
          <a:p>
            <a:pPr lvl="2">
              <a:buFont typeface="Arial" panose="020B0604020202020204" pitchFamily="34" charset="0"/>
              <a:buChar char="−"/>
            </a:pPr>
            <a:r>
              <a:rPr lang="en-GB" altLang="en-US" sz="1800" dirty="0"/>
              <a:t>Something you have</a:t>
            </a:r>
          </a:p>
          <a:p>
            <a:pPr lvl="3"/>
            <a:r>
              <a:rPr lang="en-GB" altLang="en-US" sz="1600" dirty="0"/>
              <a:t>Physical object</a:t>
            </a:r>
          </a:p>
          <a:p>
            <a:pPr lvl="3"/>
            <a:r>
              <a:rPr lang="en-GB" altLang="en-US" sz="1600" dirty="0"/>
              <a:t>Value read from a device you have</a:t>
            </a:r>
          </a:p>
          <a:p>
            <a:pPr lvl="2">
              <a:buFont typeface="Arial" panose="020B0604020202020204" pitchFamily="34" charset="0"/>
              <a:buChar char="−"/>
            </a:pPr>
            <a:r>
              <a:rPr lang="en-GB" altLang="en-US" sz="1800" dirty="0"/>
              <a:t>Something you are</a:t>
            </a:r>
          </a:p>
          <a:p>
            <a:pPr lvl="3"/>
            <a:r>
              <a:rPr lang="en-GB" altLang="en-US" sz="1600" dirty="0"/>
              <a:t>Biometric reading</a:t>
            </a:r>
            <a:endParaRPr lang="en-US" altLang="en-US" sz="1600" dirty="0"/>
          </a:p>
        </p:txBody>
      </p:sp>
      <p:pic>
        <p:nvPicPr>
          <p:cNvPr id="2072" name="Picture 24" descr="IUWNE10S04L01-0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4212" y="4800600"/>
            <a:ext cx="131603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328P_4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8812" y="1311275"/>
            <a:ext cx="3200400" cy="2554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99781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GB" altLang="en-US" dirty="0"/>
              <a:t>WPA/WPA2/802.11i Comparison</a:t>
            </a:r>
            <a:endParaRPr lang="fr-FR" altLang="en-US" dirty="0"/>
          </a:p>
        </p:txBody>
      </p:sp>
      <p:graphicFrame>
        <p:nvGraphicFramePr>
          <p:cNvPr id="100407" name="Group 55"/>
          <p:cNvGraphicFramePr>
            <a:graphicFrameLocks noGrp="1"/>
          </p:cNvGraphicFramePr>
          <p:nvPr>
            <p:ph idx="1"/>
          </p:nvPr>
        </p:nvGraphicFramePr>
        <p:xfrm>
          <a:off x="2208213" y="1981201"/>
          <a:ext cx="7940675" cy="3769665"/>
        </p:xfrm>
        <a:graphic>
          <a:graphicData uri="http://schemas.openxmlformats.org/drawingml/2006/table">
            <a:tbl>
              <a:tblPr/>
              <a:tblGrid>
                <a:gridCol w="2646363"/>
                <a:gridCol w="2647950"/>
                <a:gridCol w="2646362"/>
              </a:tblGrid>
              <a:tr h="595313">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ctr"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GB" altLang="en-US" sz="2000" b="0" i="0" u="none" strike="noStrike" cap="none" normalizeH="0" baseline="0" dirty="0" smtClean="0">
                          <a:ln>
                            <a:noFill/>
                          </a:ln>
                          <a:solidFill>
                            <a:schemeClr val="bg1"/>
                          </a:solidFill>
                          <a:effectLst/>
                          <a:latin typeface="Arial" panose="020B0604020202020204" pitchFamily="34" charset="0"/>
                        </a:rPr>
                        <a:t>WPA</a:t>
                      </a:r>
                      <a:endParaRPr kumimoji="0" lang="fr-FR" altLang="en-US" sz="2000" b="0" i="0" u="none" strike="noStrike" cap="none" normalizeH="0" baseline="0" dirty="0" smtClean="0">
                        <a:ln>
                          <a:noFill/>
                        </a:ln>
                        <a:solidFill>
                          <a:schemeClr val="bg1"/>
                        </a:solidFill>
                        <a:effectLst/>
                        <a:latin typeface="Arial" panose="020B0604020202020204" pitchFamily="34" charset="0"/>
                      </a:endParaRPr>
                    </a:p>
                  </a:txBody>
                  <a:tcPr marL="82296" marR="82296" marT="36576" marB="3657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ctr"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GB" altLang="en-US" sz="2000" b="0" i="0" u="none" strike="noStrike" cap="none" normalizeH="0" baseline="0" dirty="0" smtClean="0">
                          <a:ln>
                            <a:noFill/>
                          </a:ln>
                          <a:solidFill>
                            <a:schemeClr val="bg1"/>
                          </a:solidFill>
                          <a:effectLst/>
                          <a:latin typeface="Arial" panose="020B0604020202020204" pitchFamily="34" charset="0"/>
                        </a:rPr>
                        <a:t>WPA2</a:t>
                      </a:r>
                      <a:endParaRPr kumimoji="0" lang="fr-FR" altLang="en-US" sz="2000" b="0" i="0" u="none" strike="noStrike" cap="none" normalizeH="0" baseline="0" dirty="0" smtClean="0">
                        <a:ln>
                          <a:noFill/>
                        </a:ln>
                        <a:solidFill>
                          <a:schemeClr val="bg1"/>
                        </a:solidFill>
                        <a:effectLst/>
                        <a:latin typeface="Arial" panose="020B0604020202020204" pitchFamily="34" charset="0"/>
                      </a:endParaRPr>
                    </a:p>
                  </a:txBody>
                  <a:tcPr marL="82296" marR="82296" marT="36576" marB="3657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ctr"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GB" altLang="en-US" sz="2000" b="0" i="0" u="none" strike="noStrike" cap="none" normalizeH="0" baseline="0" dirty="0" smtClean="0">
                          <a:ln>
                            <a:noFill/>
                          </a:ln>
                          <a:solidFill>
                            <a:schemeClr val="bg1"/>
                          </a:solidFill>
                          <a:effectLst/>
                          <a:latin typeface="Arial" panose="020B0604020202020204" pitchFamily="34" charset="0"/>
                        </a:rPr>
                        <a:t>802.11i</a:t>
                      </a:r>
                      <a:endParaRPr kumimoji="0" lang="fr-FR" altLang="en-US" sz="2000" b="0" i="0" u="none" strike="noStrike" cap="none" normalizeH="0" baseline="0" dirty="0" smtClean="0">
                        <a:ln>
                          <a:noFill/>
                        </a:ln>
                        <a:solidFill>
                          <a:schemeClr val="bg1"/>
                        </a:solidFill>
                        <a:effectLst/>
                        <a:latin typeface="Arial" panose="020B0604020202020204" pitchFamily="34" charset="0"/>
                      </a:endParaRPr>
                    </a:p>
                  </a:txBody>
                  <a:tcPr marL="82296" marR="82296" marT="36576" marB="3657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r>
              <a:tr h="595313">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fr-FR" altLang="en-US" sz="2000" b="0" i="0" u="none" strike="noStrike" cap="none" normalizeH="0" baseline="0" dirty="0" smtClean="0">
                          <a:ln>
                            <a:noFill/>
                          </a:ln>
                          <a:solidFill>
                            <a:srgbClr val="000000"/>
                          </a:solidFill>
                          <a:effectLst/>
                          <a:latin typeface="Arial" panose="020B0604020202020204" pitchFamily="34" charset="0"/>
                        </a:rPr>
                        <a:t>SOHO</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fr-FR" altLang="en-US" sz="2000" b="0" i="0" u="none" strike="noStrike" cap="none" normalizeH="0" baseline="0" dirty="0" smtClean="0">
                          <a:ln>
                            <a:noFill/>
                          </a:ln>
                          <a:solidFill>
                            <a:srgbClr val="000000"/>
                          </a:solidFill>
                          <a:effectLst/>
                          <a:latin typeface="Arial" panose="020B0604020202020204" pitchFamily="34" charset="0"/>
                        </a:rPr>
                        <a:t>Enterprise</a:t>
                      </a:r>
                    </a:p>
                  </a:txBody>
                  <a:tcPr marL="82124" marR="82124" marT="41061" marB="410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fr-FR" altLang="en-US" sz="2000" b="0" i="0" u="none" strike="noStrike" cap="none" normalizeH="0" baseline="0" dirty="0" smtClean="0">
                          <a:ln>
                            <a:noFill/>
                          </a:ln>
                          <a:solidFill>
                            <a:srgbClr val="000000"/>
                          </a:solidFill>
                          <a:effectLst/>
                          <a:latin typeface="Arial" panose="020B0604020202020204" pitchFamily="34" charset="0"/>
                        </a:rPr>
                        <a:t>Enterprise</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5313">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fr-FR" altLang="en-US" sz="2000" b="0" i="0" u="none" strike="noStrike" cap="none" normalizeH="0" baseline="0" dirty="0" smtClean="0">
                          <a:ln>
                            <a:noFill/>
                          </a:ln>
                          <a:solidFill>
                            <a:srgbClr val="000000"/>
                          </a:solidFill>
                          <a:effectLst/>
                          <a:latin typeface="Arial" panose="020B0604020202020204" pitchFamily="34" charset="0"/>
                        </a:rPr>
                        <a:t>802.1X authentication/PSK</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fr-FR" altLang="en-US" sz="2000" b="0" i="0" u="none" strike="noStrike" cap="none" normalizeH="0" baseline="0" dirty="0" smtClean="0">
                          <a:ln>
                            <a:noFill/>
                          </a:ln>
                          <a:solidFill>
                            <a:srgbClr val="000000"/>
                          </a:solidFill>
                          <a:effectLst/>
                          <a:latin typeface="Arial" panose="020B0604020202020204" pitchFamily="34" charset="0"/>
                        </a:rPr>
                        <a:t>802.1X authentication/PSK</a:t>
                      </a:r>
                    </a:p>
                  </a:txBody>
                  <a:tcPr marL="82124" marR="82124" marT="41061" marB="410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fr-FR" altLang="en-US" sz="2000" b="0" i="0" u="none" strike="noStrike" cap="none" normalizeH="0" baseline="0" dirty="0" smtClean="0">
                          <a:ln>
                            <a:noFill/>
                          </a:ln>
                          <a:solidFill>
                            <a:srgbClr val="000000"/>
                          </a:solidFill>
                          <a:effectLst/>
                          <a:latin typeface="Arial" panose="020B0604020202020204" pitchFamily="34" charset="0"/>
                        </a:rPr>
                        <a:t>802.1X authentication</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5313">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fr-FR" altLang="en-US" sz="2000" b="0" i="0" u="none" strike="noStrike" cap="none" normalizeH="0" baseline="0" dirty="0" smtClean="0">
                          <a:ln>
                            <a:noFill/>
                          </a:ln>
                          <a:solidFill>
                            <a:srgbClr val="000000"/>
                          </a:solidFill>
                          <a:effectLst/>
                          <a:latin typeface="Arial" panose="020B0604020202020204" pitchFamily="34" charset="0"/>
                        </a:rPr>
                        <a:t>128-bit RC4 w/ TKIP encryption cipher</a:t>
                      </a: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fr-FR" altLang="en-US" sz="2000" b="0" i="0" u="none" strike="noStrike" cap="none" normalizeH="0" baseline="0" dirty="0" smtClean="0">
                          <a:ln>
                            <a:noFill/>
                          </a:ln>
                          <a:solidFill>
                            <a:srgbClr val="000000"/>
                          </a:solidFill>
                          <a:effectLst/>
                          <a:latin typeface="Arial" panose="020B0604020202020204" pitchFamily="34" charset="0"/>
                        </a:rPr>
                        <a:t>128-bit AES encryption cipher</a:t>
                      </a:r>
                    </a:p>
                  </a:txBody>
                  <a:tcPr marL="82124" marR="82124" marT="41061" marB="410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fr-FR" altLang="en-US" sz="2000" b="0" i="0" u="none" strike="noStrike" cap="none" normalizeH="0" baseline="0" dirty="0" smtClean="0">
                          <a:ln>
                            <a:noFill/>
                          </a:ln>
                          <a:solidFill>
                            <a:srgbClr val="000000"/>
                          </a:solidFill>
                          <a:effectLst/>
                          <a:latin typeface="Arial" panose="020B0604020202020204" pitchFamily="34" charset="0"/>
                        </a:rPr>
                        <a:t>128-bit AES encryption cipher</a:t>
                      </a: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5313">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GB" altLang="en-US" sz="2000" b="0" i="0" u="none" strike="noStrike" cap="none" normalizeH="0" baseline="0" dirty="0" smtClean="0">
                          <a:ln>
                            <a:noFill/>
                          </a:ln>
                          <a:solidFill>
                            <a:srgbClr val="000000"/>
                          </a:solidFill>
                          <a:effectLst/>
                          <a:latin typeface="Arial" panose="020B0604020202020204" pitchFamily="34" charset="0"/>
                        </a:rPr>
                        <a:t>Ad hoc not supported</a:t>
                      </a:r>
                      <a:endParaRPr kumimoji="0" lang="fr-FR" altLang="en-US" sz="2000" b="0" i="0" u="none" strike="noStrike" cap="none" normalizeH="0" baseline="0" dirty="0" smtClean="0">
                        <a:ln>
                          <a:noFill/>
                        </a:ln>
                        <a:solidFill>
                          <a:srgbClr val="000000"/>
                        </a:solidFill>
                        <a:effectLst/>
                        <a:latin typeface="Arial" panose="020B0604020202020204" pitchFamily="34" charset="0"/>
                      </a:endParaRP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GB" altLang="en-US" sz="2000" b="0" i="0" u="none" strike="noStrike" cap="none" normalizeH="0" baseline="0" dirty="0" smtClean="0">
                          <a:ln>
                            <a:noFill/>
                          </a:ln>
                          <a:solidFill>
                            <a:srgbClr val="000000"/>
                          </a:solidFill>
                          <a:effectLst/>
                          <a:latin typeface="Arial" panose="020B0604020202020204" pitchFamily="34" charset="0"/>
                        </a:rPr>
                        <a:t>Ad hoc not supported</a:t>
                      </a:r>
                      <a:endParaRPr kumimoji="0" lang="fr-FR" altLang="en-US" sz="2000" b="0" i="0" u="none" strike="noStrike" cap="none" normalizeH="0" baseline="0" dirty="0" smtClean="0">
                        <a:ln>
                          <a:noFill/>
                        </a:ln>
                        <a:solidFill>
                          <a:srgbClr val="000000"/>
                        </a:solidFill>
                        <a:effectLst/>
                        <a:latin typeface="Arial" panose="020B0604020202020204" pitchFamily="34" charset="0"/>
                      </a:endParaRPr>
                    </a:p>
                  </a:txBody>
                  <a:tcPr marL="82124" marR="82124" marT="41061" marB="410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GB" altLang="en-US" sz="2000" b="0" i="0" u="none" strike="noStrike" cap="none" normalizeH="0" baseline="0" dirty="0" smtClean="0">
                          <a:ln>
                            <a:noFill/>
                          </a:ln>
                          <a:solidFill>
                            <a:srgbClr val="000000"/>
                          </a:solidFill>
                          <a:effectLst/>
                          <a:latin typeface="Arial" panose="020B0604020202020204" pitchFamily="34" charset="0"/>
                        </a:rPr>
                        <a:t>Allows ad hoc</a:t>
                      </a:r>
                      <a:endParaRPr kumimoji="0" lang="fr-FR" altLang="en-US" sz="2000" b="0" i="0" u="none" strike="noStrike" cap="none" normalizeH="0" baseline="0" dirty="0" smtClean="0">
                        <a:ln>
                          <a:noFill/>
                        </a:ln>
                        <a:solidFill>
                          <a:srgbClr val="000000"/>
                        </a:solidFill>
                        <a:effectLst/>
                        <a:latin typeface="Arial" panose="020B0604020202020204" pitchFamily="34" charset="0"/>
                      </a:endParaRP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5313">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GB" altLang="en-US" sz="2000" b="0" i="0" u="none" strike="noStrike" cap="none" normalizeH="0" baseline="0" dirty="0" smtClean="0">
                          <a:ln>
                            <a:noFill/>
                          </a:ln>
                          <a:solidFill>
                            <a:srgbClr val="000000"/>
                          </a:solidFill>
                          <a:effectLst/>
                          <a:latin typeface="Arial" panose="020B0604020202020204" pitchFamily="34" charset="0"/>
                        </a:rPr>
                        <a:t>Test devices for compliance</a:t>
                      </a:r>
                      <a:endParaRPr kumimoji="0" lang="fr-FR" altLang="en-US" sz="2000" b="0" i="0" u="none" strike="noStrike" cap="none" normalizeH="0" baseline="0" dirty="0" smtClean="0">
                        <a:ln>
                          <a:noFill/>
                        </a:ln>
                        <a:solidFill>
                          <a:srgbClr val="000000"/>
                        </a:solidFill>
                        <a:effectLst/>
                        <a:latin typeface="Arial" panose="020B0604020202020204" pitchFamily="34" charset="0"/>
                      </a:endParaRPr>
                    </a:p>
                  </a:txBody>
                  <a:tcPr marL="82124" marR="82124" marT="41061" marB="410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GB" altLang="en-US" sz="2000" b="0" i="0" u="none" strike="noStrike" cap="none" normalizeH="0" baseline="0" dirty="0" smtClean="0">
                          <a:ln>
                            <a:noFill/>
                          </a:ln>
                          <a:solidFill>
                            <a:srgbClr val="000000"/>
                          </a:solidFill>
                          <a:effectLst/>
                          <a:latin typeface="Arial" panose="020B0604020202020204" pitchFamily="34" charset="0"/>
                        </a:rPr>
                        <a:t>Test devices for compliance</a:t>
                      </a:r>
                      <a:endParaRPr kumimoji="0" lang="fr-FR" altLang="en-US" sz="2000" b="0" i="0" u="none" strike="noStrike" cap="none" normalizeH="0" baseline="0" dirty="0" smtClean="0">
                        <a:ln>
                          <a:noFill/>
                        </a:ln>
                        <a:solidFill>
                          <a:srgbClr val="000000"/>
                        </a:solidFill>
                        <a:effectLst/>
                        <a:latin typeface="Arial" panose="020B0604020202020204" pitchFamily="34" charset="0"/>
                      </a:endParaRPr>
                    </a:p>
                  </a:txBody>
                  <a:tcPr marL="82124" marR="82124" marT="41061" marB="410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defTabSz="814388">
                        <a:lnSpc>
                          <a:spcPct val="95000"/>
                        </a:lnSpc>
                        <a:spcBef>
                          <a:spcPct val="35000"/>
                        </a:spcBef>
                        <a:buClr>
                          <a:schemeClr val="accent1"/>
                        </a:buClr>
                        <a:buSzPct val="100000"/>
                        <a:buFont typeface="Arial" panose="020B0604020202020204" pitchFamily="34" charset="0"/>
                        <a:defRPr sz="2000">
                          <a:solidFill>
                            <a:srgbClr val="000000"/>
                          </a:solidFill>
                          <a:latin typeface="Arial" panose="020B0604020202020204" pitchFamily="34" charset="0"/>
                        </a:defRPr>
                      </a:lvl1pPr>
                      <a:lvl2pPr marL="1143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2pPr>
                      <a:lvl3pPr marL="4572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3pPr>
                      <a:lvl4pPr marL="800100" defTabSz="814388">
                        <a:lnSpc>
                          <a:spcPct val="95000"/>
                        </a:lnSpc>
                        <a:spcBef>
                          <a:spcPct val="35000"/>
                        </a:spcBef>
                        <a:buClr>
                          <a:srgbClr val="0183B7"/>
                        </a:buClr>
                        <a:buFont typeface="Wingdings" panose="05000000000000000000" pitchFamily="2" charset="2"/>
                        <a:defRPr>
                          <a:solidFill>
                            <a:srgbClr val="000000"/>
                          </a:solidFill>
                          <a:latin typeface="Arial" panose="020B0604020202020204" pitchFamily="34" charset="0"/>
                        </a:defRPr>
                      </a:lvl4pPr>
                      <a:lvl5pPr marL="1143000" defTabSz="814388">
                        <a:lnSpc>
                          <a:spcPct val="95000"/>
                        </a:lnSpc>
                        <a:spcBef>
                          <a:spcPct val="35000"/>
                        </a:spcBef>
                        <a:buClr>
                          <a:srgbClr val="0183B7"/>
                        </a:buClr>
                        <a:buFont typeface="Arial" panose="020B0604020202020204" pitchFamily="34" charset="0"/>
                        <a:defRPr>
                          <a:solidFill>
                            <a:srgbClr val="000000"/>
                          </a:solidFill>
                          <a:latin typeface="Arial" panose="020B0604020202020204" pitchFamily="34" charset="0"/>
                        </a:defRPr>
                      </a:lvl5pPr>
                      <a:lvl6pPr marL="16002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6pPr>
                      <a:lvl7pPr marL="20574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7pPr>
                      <a:lvl8pPr marL="25146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8pPr>
                      <a:lvl9pPr marL="2971800" defTabSz="814388" eaLnBrk="0" fontAlgn="base" hangingPunct="0">
                        <a:lnSpc>
                          <a:spcPct val="95000"/>
                        </a:lnSpc>
                        <a:spcBef>
                          <a:spcPct val="35000"/>
                        </a:spcBef>
                        <a:spcAft>
                          <a:spcPct val="0"/>
                        </a:spcAft>
                        <a:buClr>
                          <a:srgbClr val="0183B7"/>
                        </a:buClr>
                        <a:buFont typeface="Arial" panose="020B0604020202020204" pitchFamily="34" charset="0"/>
                        <a:defRPr>
                          <a:solidFill>
                            <a:srgbClr val="000000"/>
                          </a:solidFill>
                          <a:latin typeface="Arial" panose="020B0604020202020204" pitchFamily="34" charset="0"/>
                        </a:defRPr>
                      </a:lvl9pPr>
                    </a:lstStyle>
                    <a:p>
                      <a:pPr marL="0" marR="0" lvl="0" indent="0" algn="l" defTabSz="814388" rtl="0" eaLnBrk="0" fontAlgn="base" latinLnBrk="0" hangingPunct="0">
                        <a:lnSpc>
                          <a:spcPct val="95000"/>
                        </a:lnSpc>
                        <a:spcBef>
                          <a:spcPct val="35000"/>
                        </a:spcBef>
                        <a:spcAft>
                          <a:spcPct val="0"/>
                        </a:spcAft>
                        <a:buClr>
                          <a:schemeClr val="accent1"/>
                        </a:buClr>
                        <a:buSzPct val="100000"/>
                        <a:buFont typeface="Arial" panose="020B0604020202020204" pitchFamily="34" charset="0"/>
                        <a:buNone/>
                        <a:tabLst/>
                      </a:pPr>
                      <a:r>
                        <a:rPr kumimoji="0" lang="en-GB" altLang="en-US" sz="2000" b="0" i="0" u="none" strike="noStrike" cap="none" normalizeH="0" baseline="0" dirty="0" smtClean="0">
                          <a:ln>
                            <a:noFill/>
                          </a:ln>
                          <a:solidFill>
                            <a:srgbClr val="000000"/>
                          </a:solidFill>
                          <a:effectLst/>
                          <a:latin typeface="Arial" panose="020B0604020202020204" pitchFamily="34" charset="0"/>
                        </a:rPr>
                        <a:t>No test, specification</a:t>
                      </a:r>
                      <a:endParaRPr kumimoji="0" lang="fr-FR" altLang="en-US" sz="2000" b="0" i="0" u="none" strike="noStrike" cap="none" normalizeH="0" baseline="0" dirty="0" smtClean="0">
                        <a:ln>
                          <a:noFill/>
                        </a:ln>
                        <a:solidFill>
                          <a:srgbClr val="000000"/>
                        </a:solidFill>
                        <a:effectLst/>
                        <a:latin typeface="Arial" panose="020B0604020202020204" pitchFamily="34" charset="0"/>
                      </a:endParaRPr>
                    </a:p>
                  </a:txBody>
                  <a:tcPr marL="82124" marR="82124" marT="41061" marB="410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6094615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a:t>MAC Filtering</a:t>
            </a:r>
          </a:p>
        </p:txBody>
      </p:sp>
      <p:sp>
        <p:nvSpPr>
          <p:cNvPr id="18460" name="Rectangle 28"/>
          <p:cNvSpPr>
            <a:spLocks noGrp="1" noChangeArrowheads="1"/>
          </p:cNvSpPr>
          <p:nvPr>
            <p:ph type="body" idx="1"/>
          </p:nvPr>
        </p:nvSpPr>
        <p:spPr>
          <a:xfrm>
            <a:off x="2178051" y="1781176"/>
            <a:ext cx="7940675" cy="4602163"/>
          </a:xfrm>
        </p:spPr>
        <p:txBody>
          <a:bodyPr/>
          <a:lstStyle/>
          <a:p>
            <a:pPr lvl="1"/>
            <a:r>
              <a:rPr lang="en-GB" altLang="en-US" dirty="0"/>
              <a:t>Allows clients based on their MAC addresses</a:t>
            </a:r>
          </a:p>
          <a:p>
            <a:pPr lvl="1"/>
            <a:r>
              <a:rPr lang="en-GB" altLang="en-US" dirty="0"/>
              <a:t>The option is enabled on a per WLAN basis</a:t>
            </a:r>
          </a:p>
          <a:p>
            <a:pPr lvl="1"/>
            <a:r>
              <a:rPr lang="en-GB" altLang="en-US" dirty="0"/>
              <a:t>Controller checks for the presence of the client MAC address:</a:t>
            </a:r>
          </a:p>
          <a:p>
            <a:pPr lvl="2">
              <a:buFont typeface="Arial" panose="020B0604020202020204" pitchFamily="34" charset="0"/>
              <a:buChar char="−"/>
            </a:pPr>
            <a:r>
              <a:rPr lang="en-GB" altLang="en-US" dirty="0"/>
              <a:t>In a local database</a:t>
            </a:r>
          </a:p>
          <a:p>
            <a:pPr lvl="2">
              <a:buFont typeface="Arial" panose="020B0604020202020204" pitchFamily="34" charset="0"/>
              <a:buChar char="−"/>
            </a:pPr>
            <a:r>
              <a:rPr lang="en-GB" altLang="en-US" dirty="0"/>
              <a:t>If the address is not present, relays to a RADIUS server</a:t>
            </a:r>
          </a:p>
          <a:p>
            <a:pPr lvl="1"/>
            <a:r>
              <a:rPr lang="en-GB" altLang="en-US" dirty="0"/>
              <a:t>Local list contains 500 addresses, can be extended to 2000</a:t>
            </a:r>
          </a:p>
          <a:p>
            <a:pPr lvl="2">
              <a:buFont typeface="Arial" panose="020B0604020202020204" pitchFamily="34" charset="0"/>
              <a:buChar char="−"/>
            </a:pPr>
            <a:r>
              <a:rPr lang="en-US" altLang="en-US" dirty="0"/>
              <a:t>The database is shared by local management users (including lobby ambassadors), net users (including guest users), MAC filter entries, and disabled clients.</a:t>
            </a:r>
            <a:r>
              <a:rPr lang="en-US" altLang="en-US" sz="2400" dirty="0"/>
              <a:t> </a:t>
            </a:r>
            <a:endParaRPr lang="en-US" altLang="en-US" dirty="0"/>
          </a:p>
        </p:txBody>
      </p:sp>
    </p:spTree>
    <p:extLst>
      <p:ext uri="{BB962C8B-B14F-4D97-AF65-F5344CB8AC3E}">
        <p14:creationId xmlns:p14="http://schemas.microsoft.com/office/powerpoint/2010/main" val="135026585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79612" y="1371600"/>
          <a:ext cx="82296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Choosing an EAP Method</a:t>
            </a:r>
            <a:endParaRPr lang="en-US" dirty="0"/>
          </a:p>
        </p:txBody>
      </p:sp>
      <p:sp>
        <p:nvSpPr>
          <p:cNvPr id="5" name="Content Placeholder 107"/>
          <p:cNvSpPr txBox="1">
            <a:spLocks/>
          </p:cNvSpPr>
          <p:nvPr/>
        </p:nvSpPr>
        <p:spPr bwMode="auto">
          <a:xfrm>
            <a:off x="1979612" y="4648200"/>
            <a:ext cx="8229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6538" indent="-236538" algn="l" rtl="0" eaLnBrk="0" fontAlgn="base" hangingPunct="0">
              <a:lnSpc>
                <a:spcPct val="95000"/>
              </a:lnSpc>
              <a:spcBef>
                <a:spcPts val="1200"/>
              </a:spcBef>
              <a:spcAft>
                <a:spcPct val="0"/>
              </a:spcAft>
              <a:buClr>
                <a:schemeClr val="accent2"/>
              </a:buClr>
              <a:buFont typeface="Wingdings" charset="2"/>
              <a:buChar char="§"/>
              <a:defRPr sz="2000" kern="1200">
                <a:solidFill>
                  <a:schemeClr val="tx1"/>
                </a:solidFill>
                <a:latin typeface="+mn-lt"/>
                <a:ea typeface="ＭＳ Ｐゴシック" charset="-128"/>
                <a:cs typeface="ＭＳ Ｐゴシック" charset="-128"/>
              </a:defRPr>
            </a:lvl1pPr>
            <a:lvl2pPr marL="574675" indent="-117475" algn="l" rtl="0" eaLnBrk="0" fontAlgn="base" hangingPunct="0">
              <a:lnSpc>
                <a:spcPct val="95000"/>
              </a:lnSpc>
              <a:spcBef>
                <a:spcPts val="1200"/>
              </a:spcBef>
              <a:spcAft>
                <a:spcPct val="0"/>
              </a:spcAft>
              <a:buFont typeface="Arial" charset="0"/>
              <a:defRPr sz="1600" kern="1200">
                <a:solidFill>
                  <a:schemeClr val="tx1"/>
                </a:solidFill>
                <a:latin typeface="+mn-lt"/>
                <a:ea typeface="ＭＳ Ｐゴシック" charset="-128"/>
                <a:cs typeface="+mn-cs"/>
              </a:defRPr>
            </a:lvl2pPr>
            <a:lvl3pPr marL="914400" algn="l" rtl="0" eaLnBrk="0" fontAlgn="base" hangingPunct="0">
              <a:lnSpc>
                <a:spcPct val="95000"/>
              </a:lnSpc>
              <a:spcBef>
                <a:spcPts val="1200"/>
              </a:spcBef>
              <a:spcAft>
                <a:spcPct val="0"/>
              </a:spcAft>
              <a:buFont typeface="Arial" charset="0"/>
              <a:defRPr sz="1600" kern="1200">
                <a:solidFill>
                  <a:schemeClr val="tx1"/>
                </a:solidFill>
                <a:latin typeface="+mn-lt"/>
                <a:ea typeface="ＭＳ Ｐゴシック" charset="-128"/>
                <a:cs typeface="+mn-cs"/>
              </a:defRPr>
            </a:lvl3pPr>
            <a:lvl4pPr marL="1252538" indent="119063" algn="l" rtl="0" eaLnBrk="0" fontAlgn="base" hangingPunct="0">
              <a:lnSpc>
                <a:spcPct val="95000"/>
              </a:lnSpc>
              <a:spcBef>
                <a:spcPts val="1200"/>
              </a:spcBef>
              <a:spcAft>
                <a:spcPct val="0"/>
              </a:spcAft>
              <a:buFont typeface="Arial" charset="0"/>
              <a:defRPr sz="1200" kern="1200">
                <a:solidFill>
                  <a:schemeClr val="tx1"/>
                </a:solidFill>
                <a:latin typeface="+mn-lt"/>
                <a:ea typeface="ＭＳ Ｐゴシック" charset="-128"/>
                <a:cs typeface="+mn-cs"/>
              </a:defRPr>
            </a:lvl4pPr>
            <a:lvl5pPr marL="1608138" indent="220663" algn="l" rtl="0" eaLnBrk="0" fontAlgn="base" hangingPunct="0">
              <a:lnSpc>
                <a:spcPct val="95000"/>
              </a:lnSpc>
              <a:spcBef>
                <a:spcPts val="1200"/>
              </a:spcBef>
              <a:spcAft>
                <a:spcPct val="0"/>
              </a:spcAft>
              <a:buFont typeface="Arial" charset="0"/>
              <a:defRPr sz="12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EE6804"/>
              </a:buClr>
            </a:pPr>
            <a:r>
              <a:rPr lang="en-US" dirty="0">
                <a:solidFill>
                  <a:prstClr val="black"/>
                </a:solidFill>
              </a:rPr>
              <a:t>Most clients such as Windows, Mac OSX, Apple iOS devices support EAP-TLS, PEAP (MS-CHAPv2).</a:t>
            </a:r>
          </a:p>
          <a:p>
            <a:pPr lvl="1"/>
            <a:r>
              <a:rPr lang="en-US" dirty="0">
                <a:solidFill>
                  <a:prstClr val="black"/>
                </a:solidFill>
              </a:rPr>
              <a:t>Additional supplicants can add more EAP types (Cisco AnyConnect).</a:t>
            </a:r>
          </a:p>
          <a:p>
            <a:pPr>
              <a:buClr>
                <a:srgbClr val="EE6804"/>
              </a:buClr>
            </a:pPr>
            <a:r>
              <a:rPr lang="en-US" dirty="0">
                <a:solidFill>
                  <a:prstClr val="black"/>
                </a:solidFill>
              </a:rPr>
              <a:t>Certain EAP types (TLS) can be more difficult to deploy than others depending on device type.</a:t>
            </a:r>
          </a:p>
        </p:txBody>
      </p:sp>
    </p:spTree>
    <p:extLst>
      <p:ext uri="{BB962C8B-B14F-4D97-AF65-F5344CB8AC3E}">
        <p14:creationId xmlns:p14="http://schemas.microsoft.com/office/powerpoint/2010/main" val="148199853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title"/>
          </p:nvPr>
        </p:nvSpPr>
        <p:spPr/>
        <p:txBody>
          <a:bodyPr/>
          <a:lstStyle/>
          <a:p>
            <a:r>
              <a:rPr lang="en-US" altLang="en-US" dirty="0" smtClean="0">
                <a:ea typeface="ＭＳ Ｐゴシック" panose="020B0600070205080204" pitchFamily="34" charset="-128"/>
              </a:rPr>
              <a:t>Authentication Best Practices:</a:t>
            </a:r>
            <a:br>
              <a:rPr lang="en-US" altLang="en-US" dirty="0" smtClean="0">
                <a:ea typeface="ＭＳ Ｐゴシック" panose="020B0600070205080204" pitchFamily="34" charset="-128"/>
              </a:rPr>
            </a:br>
            <a:r>
              <a:rPr lang="en-US" altLang="en-US" sz="2400" b="0" dirty="0">
                <a:solidFill>
                  <a:schemeClr val="tx1"/>
                </a:solidFill>
                <a:ea typeface="ＭＳ Ｐゴシック" panose="020B0600070205080204" pitchFamily="34" charset="-128"/>
              </a:rPr>
              <a:t>WPA2-Enterprise</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395151374"/>
              </p:ext>
            </p:extLst>
          </p:nvPr>
        </p:nvGraphicFramePr>
        <p:xfrm>
          <a:off x="2114551" y="1520826"/>
          <a:ext cx="7940675" cy="4956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978318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2208212" y="1371600"/>
          <a:ext cx="5943600" cy="289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EAP Authentication Types </a:t>
            </a:r>
            <a:endParaRPr lang="en-US" dirty="0"/>
          </a:p>
        </p:txBody>
      </p:sp>
      <p:sp>
        <p:nvSpPr>
          <p:cNvPr id="12" name="Content Placeholder 107"/>
          <p:cNvSpPr txBox="1">
            <a:spLocks/>
          </p:cNvSpPr>
          <p:nvPr/>
        </p:nvSpPr>
        <p:spPr bwMode="auto">
          <a:xfrm>
            <a:off x="1979612" y="4495800"/>
            <a:ext cx="8229600" cy="192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6538" indent="-236538" algn="l" rtl="0" eaLnBrk="0" fontAlgn="base" hangingPunct="0">
              <a:lnSpc>
                <a:spcPct val="95000"/>
              </a:lnSpc>
              <a:spcBef>
                <a:spcPts val="1200"/>
              </a:spcBef>
              <a:spcAft>
                <a:spcPct val="0"/>
              </a:spcAft>
              <a:buClr>
                <a:schemeClr val="accent2"/>
              </a:buClr>
              <a:buFont typeface="Wingdings" charset="2"/>
              <a:buChar char="§"/>
              <a:defRPr sz="2000" kern="1200">
                <a:solidFill>
                  <a:schemeClr val="tx1"/>
                </a:solidFill>
                <a:latin typeface="+mn-lt"/>
                <a:ea typeface="ＭＳ Ｐゴシック" charset="-128"/>
                <a:cs typeface="ＭＳ Ｐゴシック" charset="-128"/>
              </a:defRPr>
            </a:lvl1pPr>
            <a:lvl2pPr marL="574675" indent="-117475" algn="l" rtl="0" eaLnBrk="0" fontAlgn="base" hangingPunct="0">
              <a:lnSpc>
                <a:spcPct val="95000"/>
              </a:lnSpc>
              <a:spcBef>
                <a:spcPts val="1200"/>
              </a:spcBef>
              <a:spcAft>
                <a:spcPct val="0"/>
              </a:spcAft>
              <a:buFont typeface="Arial" charset="0"/>
              <a:defRPr sz="1600" kern="1200">
                <a:solidFill>
                  <a:schemeClr val="tx1"/>
                </a:solidFill>
                <a:latin typeface="+mn-lt"/>
                <a:ea typeface="ＭＳ Ｐゴシック" charset="-128"/>
                <a:cs typeface="+mn-cs"/>
              </a:defRPr>
            </a:lvl2pPr>
            <a:lvl3pPr marL="914400" algn="l" rtl="0" eaLnBrk="0" fontAlgn="base" hangingPunct="0">
              <a:lnSpc>
                <a:spcPct val="95000"/>
              </a:lnSpc>
              <a:spcBef>
                <a:spcPts val="1200"/>
              </a:spcBef>
              <a:spcAft>
                <a:spcPct val="0"/>
              </a:spcAft>
              <a:buFont typeface="Arial" charset="0"/>
              <a:defRPr sz="1600" kern="1200">
                <a:solidFill>
                  <a:schemeClr val="tx1"/>
                </a:solidFill>
                <a:latin typeface="+mn-lt"/>
                <a:ea typeface="ＭＳ Ｐゴシック" charset="-128"/>
                <a:cs typeface="+mn-cs"/>
              </a:defRPr>
            </a:lvl3pPr>
            <a:lvl4pPr marL="1252538" indent="119063" algn="l" rtl="0" eaLnBrk="0" fontAlgn="base" hangingPunct="0">
              <a:lnSpc>
                <a:spcPct val="95000"/>
              </a:lnSpc>
              <a:spcBef>
                <a:spcPts val="1200"/>
              </a:spcBef>
              <a:spcAft>
                <a:spcPct val="0"/>
              </a:spcAft>
              <a:buFont typeface="Arial" charset="0"/>
              <a:defRPr sz="1200" kern="1200">
                <a:solidFill>
                  <a:schemeClr val="tx1"/>
                </a:solidFill>
                <a:latin typeface="+mn-lt"/>
                <a:ea typeface="ＭＳ Ｐゴシック" charset="-128"/>
                <a:cs typeface="+mn-cs"/>
              </a:defRPr>
            </a:lvl4pPr>
            <a:lvl5pPr marL="1608138" indent="220663" algn="l" rtl="0" eaLnBrk="0" fontAlgn="base" hangingPunct="0">
              <a:lnSpc>
                <a:spcPct val="95000"/>
              </a:lnSpc>
              <a:spcBef>
                <a:spcPts val="1200"/>
              </a:spcBef>
              <a:spcAft>
                <a:spcPct val="0"/>
              </a:spcAft>
              <a:buFont typeface="Arial" charset="0"/>
              <a:defRPr sz="12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EE6804"/>
              </a:buClr>
            </a:pPr>
            <a:r>
              <a:rPr lang="en-US" dirty="0">
                <a:solidFill>
                  <a:prstClr val="black"/>
                </a:solidFill>
              </a:rPr>
              <a:t>Tunnel-based - Common deployments use a tunneling protocol (EAP-PEAP) combined with an inner EAP type such as EAP-MSCHAPv2.</a:t>
            </a:r>
          </a:p>
          <a:p>
            <a:pPr lvl="1"/>
            <a:r>
              <a:rPr lang="en-US" dirty="0">
                <a:solidFill>
                  <a:prstClr val="black"/>
                </a:solidFill>
              </a:rPr>
              <a:t>This provides security for the inner EAP type which may be vulnerable by itself.</a:t>
            </a:r>
          </a:p>
          <a:p>
            <a:pPr>
              <a:buClr>
                <a:srgbClr val="EE6804"/>
              </a:buClr>
            </a:pPr>
            <a:r>
              <a:rPr lang="en-US" dirty="0">
                <a:solidFill>
                  <a:prstClr val="black"/>
                </a:solidFill>
              </a:rPr>
              <a:t>Certificate-based – For more security EAP-TLS provides mutual authentication of both the server and client.</a:t>
            </a:r>
          </a:p>
        </p:txBody>
      </p:sp>
      <p:graphicFrame>
        <p:nvGraphicFramePr>
          <p:cNvPr id="14" name="Content Placeholder 4"/>
          <p:cNvGraphicFramePr>
            <a:graphicFrameLocks/>
          </p:cNvGraphicFramePr>
          <p:nvPr>
            <p:extLst/>
          </p:nvPr>
        </p:nvGraphicFramePr>
        <p:xfrm>
          <a:off x="8304212" y="1371600"/>
          <a:ext cx="1981200" cy="2895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2892372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86" name="Rectangle 82"/>
          <p:cNvSpPr>
            <a:spLocks noGrp="1" noChangeArrowheads="1"/>
          </p:cNvSpPr>
          <p:nvPr>
            <p:ph type="title"/>
          </p:nvPr>
        </p:nvSpPr>
        <p:spPr/>
        <p:txBody>
          <a:bodyPr/>
          <a:lstStyle/>
          <a:p>
            <a:r>
              <a:rPr lang="en-US" dirty="0"/>
              <a:t>EAP </a:t>
            </a:r>
            <a:r>
              <a:rPr lang="en-US" dirty="0" smtClean="0"/>
              <a:t>Methods Comparison</a:t>
            </a:r>
            <a:endParaRPr lang="en-US" dirty="0"/>
          </a:p>
        </p:txBody>
      </p:sp>
      <p:graphicFrame>
        <p:nvGraphicFramePr>
          <p:cNvPr id="1045589" name="Group 85"/>
          <p:cNvGraphicFramePr>
            <a:graphicFrameLocks noGrp="1"/>
          </p:cNvGraphicFramePr>
          <p:nvPr>
            <p:ph idx="1"/>
            <p:extLst/>
          </p:nvPr>
        </p:nvGraphicFramePr>
        <p:xfrm>
          <a:off x="2178050" y="1520826"/>
          <a:ext cx="8201025" cy="4835277"/>
        </p:xfrm>
        <a:graphic>
          <a:graphicData uri="http://schemas.openxmlformats.org/drawingml/2006/table">
            <a:tbl>
              <a:tblPr/>
              <a:tblGrid>
                <a:gridCol w="4357978"/>
                <a:gridCol w="1287326"/>
                <a:gridCol w="1257036"/>
                <a:gridCol w="1298685"/>
              </a:tblGrid>
              <a:tr h="880951">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GB" sz="1800" b="0" i="0" u="none" strike="noStrike" cap="none" normalizeH="0" baseline="0" dirty="0" smtClean="0">
                        <a:ln>
                          <a:noFill/>
                        </a:ln>
                        <a:solidFill>
                          <a:schemeClr val="tx2"/>
                        </a:solidFill>
                        <a:effectLst/>
                        <a:latin typeface="Arial" charset="0"/>
                      </a:endParaRPr>
                    </a:p>
                  </a:txBody>
                  <a:tcPr marL="73129" marR="73129" marT="36565" marB="36565" anchor="ctr" anchorCtr="1" horzOverflow="overflow">
                    <a:lnL cap="flat">
                      <a:noFill/>
                    </a:lnL>
                    <a:lnR>
                      <a:noFill/>
                    </a:lnR>
                    <a:lnT cap="flat">
                      <a:noFill/>
                    </a:lnT>
                    <a:lnB w="12700" cap="flat" cmpd="sng" algn="ctr">
                      <a:solidFill>
                        <a:srgbClr val="8E8E95"/>
                      </a:solidFill>
                      <a:prstDash val="solid"/>
                      <a:round/>
                      <a:headEnd type="none" w="med" len="med"/>
                      <a:tailEnd type="none" w="med" len="med"/>
                    </a:lnB>
                    <a:lnTlToBr>
                      <a:noFill/>
                    </a:lnTlToBr>
                    <a:lnBlToTr>
                      <a:noFill/>
                    </a:lnBlToTr>
                    <a:no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rgbClr val="FFFFFF"/>
                          </a:solidFill>
                          <a:effectLst/>
                          <a:latin typeface="Arial" charset="0"/>
                        </a:rPr>
                        <a:t>EAP-TLS</a:t>
                      </a:r>
                    </a:p>
                  </a:txBody>
                  <a:tcPr marL="73129" marR="73129" marT="36565" marB="36565" anchor="ctr" anchorCtr="1" horzOverflow="overflow">
                    <a:lnL>
                      <a:noFill/>
                    </a:lnL>
                    <a:lnR w="19050" cap="flat" cmpd="sng" algn="ctr">
                      <a:solidFill>
                        <a:schemeClr val="bg1"/>
                      </a:solidFill>
                      <a:prstDash val="solid"/>
                      <a:round/>
                      <a:headEnd type="none" w="med" len="med"/>
                      <a:tailEnd type="none" w="med" len="med"/>
                    </a:lnR>
                    <a:lnT cap="flat">
                      <a:noFill/>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rgbClr val="FFFFFF"/>
                          </a:solidFill>
                          <a:effectLst/>
                          <a:latin typeface="Arial" charset="0"/>
                        </a:rPr>
                        <a:t>PEAP</a:t>
                      </a:r>
                    </a:p>
                  </a:txBody>
                  <a:tcPr marL="73129" marR="73129" marT="36565" marB="36565"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cap="flat">
                      <a:noFill/>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rgbClr val="FFFFFF"/>
                          </a:solidFill>
                          <a:effectLst/>
                          <a:latin typeface="Arial" charset="0"/>
                        </a:rPr>
                        <a:t>EAP-FAST</a:t>
                      </a:r>
                    </a:p>
                  </a:txBody>
                  <a:tcPr marL="73129" marR="73129" marT="36565" marB="36565"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cap="flat">
                      <a:noFill/>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r>
              <a:tr h="564904">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Fast Secure Roaming (CCKM)</a:t>
                      </a:r>
                    </a:p>
                  </a:txBody>
                  <a:tcPr marL="182880" marR="182880" marT="0" marB="0" anchor="ctr" horzOverflow="overflow">
                    <a:lnL cap="flat">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Yes</a:t>
                      </a:r>
                    </a:p>
                  </a:txBody>
                  <a:tcPr marL="73129" marR="73129" marT="36565" marB="36565" anchor="ctr" anchorCtr="1" horzOverflow="overflow">
                    <a:lnL>
                      <a:noFill/>
                    </a:lnL>
                    <a:lnR>
                      <a:noFill/>
                    </a:lnR>
                    <a:lnT w="19050" cap="flat" cmpd="sng" algn="ctr">
                      <a:solidFill>
                        <a:schemeClr val="bg1"/>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C0C0C4"/>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Yes</a:t>
                      </a:r>
                    </a:p>
                  </a:txBody>
                  <a:tcPr marL="73129" marR="73129" marT="36565" marB="36565" anchor="ctr" anchorCtr="1" horzOverflow="overflow">
                    <a:lnL>
                      <a:noFill/>
                    </a:lnL>
                    <a:lnR>
                      <a:noFill/>
                    </a:lnR>
                    <a:lnT w="19050" cap="flat" cmpd="sng" algn="ctr">
                      <a:solidFill>
                        <a:schemeClr val="bg1"/>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Yes</a:t>
                      </a:r>
                    </a:p>
                  </a:txBody>
                  <a:tcPr marL="73129" marR="73129" marT="36565" marB="36565" anchor="ctr" anchorCtr="1" horzOverflow="overflow">
                    <a:lnL>
                      <a:noFill/>
                    </a:lnL>
                    <a:lnR cap="flat">
                      <a:noFill/>
                    </a:lnR>
                    <a:lnT w="19050" cap="flat" cmpd="sng" algn="ctr">
                      <a:solidFill>
                        <a:schemeClr val="bg1"/>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chemeClr val="bg2">
                        <a:lumMod val="85000"/>
                      </a:schemeClr>
                    </a:solidFill>
                  </a:tcPr>
                </a:tc>
              </a:tr>
              <a:tr h="562414">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Local WLC Authentication</a:t>
                      </a:r>
                    </a:p>
                  </a:txBody>
                  <a:tcPr marL="182880" marR="182880" marT="0" marB="0" anchor="ctr" horzOverflow="overflow">
                    <a:lnL cap="flat">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Yes</a:t>
                      </a:r>
                    </a:p>
                  </a:txBody>
                  <a:tcPr marL="73129" marR="73129" marT="36565" marB="36565" anchor="ctr" anchorCtr="1" horzOverflow="overflow">
                    <a:lnL>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C0C0C4"/>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Yes</a:t>
                      </a:r>
                    </a:p>
                  </a:txBody>
                  <a:tcPr marL="73129" marR="73129" marT="36565" marB="36565" anchor="ctr" anchorCtr="1" horzOverflow="overflow">
                    <a:lnL>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Yes</a:t>
                      </a:r>
                    </a:p>
                  </a:txBody>
                  <a:tcPr marL="73129" marR="73129" marT="36565" marB="36565" anchor="ctr" anchorCtr="1" horzOverflow="overflow">
                    <a:lnL>
                      <a:noFill/>
                    </a:lnL>
                    <a:lnR cap="flat">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chemeClr val="bg2">
                        <a:lumMod val="85000"/>
                      </a:schemeClr>
                    </a:solidFill>
                  </a:tcPr>
                </a:tc>
              </a:tr>
              <a:tr h="564904">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OTP (One Time Password) Support</a:t>
                      </a:r>
                    </a:p>
                  </a:txBody>
                  <a:tcPr marL="182880" marR="182880" marT="0" marB="0" anchor="ctr" horzOverflow="overflow">
                    <a:lnL cap="flat">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No</a:t>
                      </a:r>
                    </a:p>
                  </a:txBody>
                  <a:tcPr marL="73129" marR="73129" marT="36565" marB="36565" anchor="ctr" anchorCtr="1" horzOverflow="overflow">
                    <a:lnL>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C0C0C4"/>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Yes</a:t>
                      </a:r>
                    </a:p>
                  </a:txBody>
                  <a:tcPr marL="73129" marR="73129" marT="36565" marB="36565" anchor="ctr" anchorCtr="1" horzOverflow="overflow">
                    <a:lnL>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Yes</a:t>
                      </a:r>
                    </a:p>
                  </a:txBody>
                  <a:tcPr marL="73129" marR="73129" marT="36565" marB="36565" anchor="ctr" anchorCtr="1" horzOverflow="overflow">
                    <a:lnL>
                      <a:noFill/>
                    </a:lnL>
                    <a:lnR cap="flat">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chemeClr val="bg2">
                        <a:lumMod val="85000"/>
                      </a:schemeClr>
                    </a:solidFill>
                  </a:tcPr>
                </a:tc>
              </a:tr>
              <a:tr h="564904">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Server Certificates</a:t>
                      </a:r>
                    </a:p>
                  </a:txBody>
                  <a:tcPr marL="182880" marR="182880" marT="0" marB="0" anchor="ctr" horzOverflow="overflow">
                    <a:lnL cap="flat">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Yes</a:t>
                      </a:r>
                    </a:p>
                  </a:txBody>
                  <a:tcPr marL="73129" marR="73129" marT="36565" marB="36565" anchor="ctr" anchorCtr="1" horzOverflow="overflow">
                    <a:lnL>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C0C0C4"/>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Yes</a:t>
                      </a:r>
                    </a:p>
                  </a:txBody>
                  <a:tcPr marL="73129" marR="73129" marT="36565" marB="36565" anchor="ctr" anchorCtr="1" horzOverflow="overflow">
                    <a:lnL>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No</a:t>
                      </a:r>
                    </a:p>
                  </a:txBody>
                  <a:tcPr marL="73129" marR="73129" marT="36565" marB="36565" anchor="ctr" anchorCtr="1" horzOverflow="overflow">
                    <a:lnL>
                      <a:noFill/>
                    </a:lnL>
                    <a:lnR cap="flat">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chemeClr val="bg2">
                        <a:lumMod val="85000"/>
                      </a:schemeClr>
                    </a:solidFill>
                  </a:tcPr>
                </a:tc>
              </a:tr>
              <a:tr h="564904">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Client Certificates</a:t>
                      </a:r>
                    </a:p>
                  </a:txBody>
                  <a:tcPr marL="182880" marR="182880" marT="0" marB="0" anchor="ctr" horzOverflow="overflow">
                    <a:lnL cap="flat">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Yes</a:t>
                      </a:r>
                    </a:p>
                  </a:txBody>
                  <a:tcPr marL="73129" marR="73129" marT="36565" marB="36565" anchor="ctr" anchorCtr="1" horzOverflow="overflow">
                    <a:lnL>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C0C0C4"/>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No</a:t>
                      </a:r>
                    </a:p>
                  </a:txBody>
                  <a:tcPr marL="73129" marR="73129" marT="36565" marB="36565" anchor="ctr" anchorCtr="1" horzOverflow="overflow">
                    <a:lnL>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No</a:t>
                      </a:r>
                    </a:p>
                  </a:txBody>
                  <a:tcPr marL="73129" marR="73129" marT="36565" marB="36565" anchor="ctr" anchorCtr="1" horzOverflow="overflow">
                    <a:lnL>
                      <a:noFill/>
                    </a:lnL>
                    <a:lnR cap="flat">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chemeClr val="bg2">
                        <a:lumMod val="85000"/>
                      </a:schemeClr>
                    </a:solidFill>
                  </a:tcPr>
                </a:tc>
              </a:tr>
              <a:tr h="564904">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PAC (Protected Access Credentials)*</a:t>
                      </a:r>
                    </a:p>
                  </a:txBody>
                  <a:tcPr marL="182880" marR="182880" marT="0" marB="0" anchor="ctr" horzOverflow="overflow">
                    <a:lnL cap="flat">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No</a:t>
                      </a:r>
                    </a:p>
                  </a:txBody>
                  <a:tcPr marL="73129" marR="73129" marT="36565" marB="36565" anchor="ctr" anchorCtr="1" horzOverflow="overflow">
                    <a:lnL>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C0C0C4"/>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No</a:t>
                      </a:r>
                    </a:p>
                  </a:txBody>
                  <a:tcPr marL="73129" marR="73129" marT="36565" marB="36565" anchor="ctr" anchorCtr="1" horzOverflow="overflow">
                    <a:lnL>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Yes</a:t>
                      </a:r>
                    </a:p>
                  </a:txBody>
                  <a:tcPr marL="73129" marR="73129" marT="36565" marB="36565" anchor="ctr" anchorCtr="1" horzOverflow="overflow">
                    <a:lnL>
                      <a:noFill/>
                    </a:lnL>
                    <a:lnR cap="flat">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chemeClr val="bg2">
                        <a:lumMod val="85000"/>
                      </a:schemeClr>
                    </a:solidFill>
                  </a:tcPr>
                </a:tc>
              </a:tr>
              <a:tr h="567392">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Deployment Complexity</a:t>
                      </a:r>
                    </a:p>
                  </a:txBody>
                  <a:tcPr marL="182880" marR="182880" marT="0" marB="0" anchor="ctr" horzOverflow="overflow">
                    <a:lnL cap="flat">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High</a:t>
                      </a:r>
                    </a:p>
                  </a:txBody>
                  <a:tcPr marL="73129" marR="73129" marT="36565" marB="36565" anchor="ctr" anchorCtr="1" horzOverflow="overflow">
                    <a:lnL>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C0C0C4"/>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Medium</a:t>
                      </a:r>
                    </a:p>
                  </a:txBody>
                  <a:tcPr marL="73129" marR="73129" marT="36565" marB="36565" anchor="ctr" anchorCtr="1" horzOverflow="overflow">
                    <a:lnL>
                      <a:noFill/>
                    </a:lnL>
                    <a:lnR>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Low</a:t>
                      </a:r>
                    </a:p>
                  </a:txBody>
                  <a:tcPr marL="73129" marR="73129" marT="36565" marB="36565" anchor="ctr" anchorCtr="1" horzOverflow="overflow">
                    <a:lnL>
                      <a:noFill/>
                    </a:lnL>
                    <a:lnR cap="flat">
                      <a:noFill/>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chemeClr val="bg2">
                        <a:lumMod val="85000"/>
                      </a:schemeClr>
                    </a:solidFill>
                  </a:tcPr>
                </a:tc>
              </a:tr>
            </a:tbl>
          </a:graphicData>
        </a:graphic>
      </p:graphicFrame>
      <p:sp>
        <p:nvSpPr>
          <p:cNvPr id="2" name="TextBox 1"/>
          <p:cNvSpPr txBox="1"/>
          <p:nvPr/>
        </p:nvSpPr>
        <p:spPr>
          <a:xfrm>
            <a:off x="2208213" y="6352402"/>
            <a:ext cx="4536435" cy="276999"/>
          </a:xfrm>
          <a:prstGeom prst="rect">
            <a:avLst/>
          </a:prstGeom>
          <a:noFill/>
        </p:spPr>
        <p:txBody>
          <a:bodyPr wrap="none" rtlCol="0">
            <a:spAutoFit/>
          </a:bodyPr>
          <a:lstStyle/>
          <a:p>
            <a:pPr fontAlgn="base">
              <a:spcBef>
                <a:spcPct val="0"/>
              </a:spcBef>
              <a:spcAft>
                <a:spcPct val="0"/>
              </a:spcAft>
            </a:pPr>
            <a:r>
              <a:rPr lang="en-US" sz="1200" dirty="0">
                <a:solidFill>
                  <a:prstClr val="black"/>
                </a:solidFill>
                <a:cs typeface="Arial" charset="0"/>
              </a:rPr>
              <a:t>* PACs can be provisioned anonymously for minimal complexity.</a:t>
            </a:r>
          </a:p>
        </p:txBody>
      </p:sp>
    </p:spTree>
    <p:extLst>
      <p:ext uri="{BB962C8B-B14F-4D97-AF65-F5344CB8AC3E}">
        <p14:creationId xmlns:p14="http://schemas.microsoft.com/office/powerpoint/2010/main" val="326559340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title"/>
          </p:nvPr>
        </p:nvSpPr>
        <p:spPr/>
        <p:txBody>
          <a:bodyPr/>
          <a:lstStyle/>
          <a:p>
            <a:r>
              <a:rPr lang="en-US" dirty="0" smtClean="0"/>
              <a:t>Encryption Evolution</a:t>
            </a:r>
          </a:p>
        </p:txBody>
      </p:sp>
      <p:graphicFrame>
        <p:nvGraphicFramePr>
          <p:cNvPr id="4" name="Content Placeholder 3"/>
          <p:cNvGraphicFramePr>
            <a:graphicFrameLocks noGrp="1"/>
          </p:cNvGraphicFramePr>
          <p:nvPr>
            <p:ph idx="4294967295"/>
            <p:extLst/>
          </p:nvPr>
        </p:nvGraphicFramePr>
        <p:xfrm>
          <a:off x="1858962" y="1752601"/>
          <a:ext cx="8458200" cy="3571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8659987"/>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title"/>
          </p:nvPr>
        </p:nvSpPr>
        <p:spPr/>
        <p:txBody>
          <a:bodyPr/>
          <a:lstStyle/>
          <a:p>
            <a:r>
              <a:rPr lang="en-US" dirty="0" smtClean="0"/>
              <a:t>Encryption Best Practices:</a:t>
            </a:r>
            <a:br>
              <a:rPr lang="en-US" dirty="0" smtClean="0"/>
            </a:br>
            <a:r>
              <a:rPr lang="en-US" sz="2400" b="0" dirty="0">
                <a:solidFill>
                  <a:schemeClr val="tx1"/>
                </a:solidFill>
              </a:rPr>
              <a:t>TKIP and AES</a:t>
            </a:r>
          </a:p>
        </p:txBody>
      </p:sp>
      <p:graphicFrame>
        <p:nvGraphicFramePr>
          <p:cNvPr id="4" name="Content Placeholder 3"/>
          <p:cNvGraphicFramePr>
            <a:graphicFrameLocks noGrp="1"/>
          </p:cNvGraphicFramePr>
          <p:nvPr>
            <p:ph idx="4294967295"/>
            <p:extLst/>
          </p:nvPr>
        </p:nvGraphicFramePr>
        <p:xfrm>
          <a:off x="2116138" y="1295401"/>
          <a:ext cx="7940674" cy="5184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754805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title"/>
          </p:nvPr>
        </p:nvSpPr>
        <p:spPr/>
        <p:txBody>
          <a:bodyPr/>
          <a:lstStyle/>
          <a:p>
            <a:r>
              <a:rPr lang="en-US" altLang="en-US" dirty="0" smtClean="0">
                <a:ea typeface="ＭＳ Ｐゴシック" panose="020B0600070205080204" pitchFamily="34" charset="-128"/>
              </a:rPr>
              <a:t>The TKIP Vulnerability</a:t>
            </a:r>
          </a:p>
        </p:txBody>
      </p:sp>
      <p:sp>
        <p:nvSpPr>
          <p:cNvPr id="25603" name="Rectangle 7"/>
          <p:cNvSpPr>
            <a:spLocks noGrp="1" noChangeArrowheads="1"/>
          </p:cNvSpPr>
          <p:nvPr>
            <p:ph type="body" idx="1"/>
          </p:nvPr>
        </p:nvSpPr>
        <p:spPr/>
        <p:txBody>
          <a:bodyPr/>
          <a:lstStyle/>
          <a:p>
            <a:r>
              <a:rPr lang="en-US" altLang="en-US" sz="2000" dirty="0">
                <a:ea typeface="ＭＳ Ｐゴシック" panose="020B0600070205080204" pitchFamily="34" charset="-128"/>
              </a:rPr>
              <a:t>Once thought safe, TKIP encryption is cracked:</a:t>
            </a:r>
            <a:br>
              <a:rPr lang="en-US" altLang="en-US" sz="2000" dirty="0">
                <a:ea typeface="ＭＳ Ｐゴシック" panose="020B0600070205080204" pitchFamily="34" charset="-128"/>
              </a:rPr>
            </a:br>
            <a:r>
              <a:rPr lang="en-US" altLang="en-US" sz="1800" dirty="0">
                <a:solidFill>
                  <a:schemeClr val="hlink"/>
                </a:solidFill>
                <a:ea typeface="ＭＳ Ｐゴシック" panose="020B0600070205080204" pitchFamily="34" charset="-128"/>
                <a:hlinkClick r:id="rId3"/>
              </a:rPr>
              <a:t>http://www.pcworld.com/businesscenter/article/153396/once_thought_safe_wpa_wifi_encryption_is_cracked.html</a:t>
            </a:r>
            <a:endParaRPr lang="en-US" altLang="en-US" sz="1800" dirty="0">
              <a:solidFill>
                <a:schemeClr val="hlink"/>
              </a:solidFill>
              <a:ea typeface="ＭＳ Ｐゴシック" panose="020B0600070205080204" pitchFamily="34" charset="-128"/>
            </a:endParaRPr>
          </a:p>
          <a:p>
            <a:r>
              <a:rPr lang="en-US" altLang="en-US" sz="2000" dirty="0">
                <a:ea typeface="ＭＳ Ｐゴシック" panose="020B0600070205080204" pitchFamily="34" charset="-128"/>
              </a:rPr>
              <a:t>Security researchers claim that they can crack the message integrity (MIC) key used in TKIP </a:t>
            </a:r>
          </a:p>
          <a:p>
            <a:r>
              <a:rPr lang="en-US" altLang="en-US" sz="2000" dirty="0">
                <a:solidFill>
                  <a:schemeClr val="accent2"/>
                </a:solidFill>
                <a:ea typeface="ＭＳ Ｐゴシック" panose="020B0600070205080204" pitchFamily="34" charset="-128"/>
              </a:rPr>
              <a:t>Recovery of MIC key facilitates packet forgeries</a:t>
            </a:r>
            <a:r>
              <a:rPr lang="en-US" altLang="en-US" sz="2000" dirty="0">
                <a:ea typeface="ＭＳ Ｐゴシック" panose="020B0600070205080204" pitchFamily="34" charset="-128"/>
              </a:rPr>
              <a:t>, but only between AP and client</a:t>
            </a:r>
          </a:p>
          <a:p>
            <a:r>
              <a:rPr lang="en-US" altLang="en-US" sz="2000" dirty="0">
                <a:solidFill>
                  <a:schemeClr val="accent2"/>
                </a:solidFill>
                <a:ea typeface="ＭＳ Ｐゴシック" panose="020B0600070205080204" pitchFamily="34" charset="-128"/>
              </a:rPr>
              <a:t>Encryption key is *not* recovered</a:t>
            </a:r>
            <a:r>
              <a:rPr lang="en-US" altLang="en-US" sz="2000" dirty="0">
                <a:ea typeface="ＭＳ Ｐゴシック" panose="020B0600070205080204" pitchFamily="34" charset="-128"/>
              </a:rPr>
              <a:t>, therefore data traffic cannot be read via this attack – this is not like the WEP crack of years back</a:t>
            </a:r>
          </a:p>
          <a:p>
            <a:r>
              <a:rPr lang="en-US" altLang="en-US" sz="2000" dirty="0">
                <a:ea typeface="ＭＳ Ｐゴシック" panose="020B0600070205080204" pitchFamily="34" charset="-128"/>
              </a:rPr>
              <a:t>What is the Risk?</a:t>
            </a:r>
          </a:p>
          <a:p>
            <a:pPr lvl="1"/>
            <a:r>
              <a:rPr lang="en-US" altLang="en-US" sz="1800" dirty="0">
                <a:ea typeface="ＭＳ Ｐゴシック" panose="020B0600070205080204" pitchFamily="34" charset="-128"/>
              </a:rPr>
              <a:t> Common traffic types, such as ARP and DNS, can be replayed to client for very limited duration… at most 7 times</a:t>
            </a:r>
          </a:p>
          <a:p>
            <a:endParaRPr lang="en-US" altLang="en-US" sz="2000" dirty="0">
              <a:ea typeface="ＭＳ Ｐゴシック" panose="020B0600070205080204" pitchFamily="34" charset="-128"/>
            </a:endParaRPr>
          </a:p>
        </p:txBody>
      </p:sp>
    </p:spTree>
    <p:extLst>
      <p:ext uri="{BB962C8B-B14F-4D97-AF65-F5344CB8AC3E}">
        <p14:creationId xmlns:p14="http://schemas.microsoft.com/office/powerpoint/2010/main" val="177743808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Centralizing WLAN Authentication</a:t>
            </a:r>
            <a:endParaRPr lang="en-US" dirty="0"/>
          </a:p>
        </p:txBody>
      </p:sp>
    </p:spTree>
    <p:extLst>
      <p:ext uri="{BB962C8B-B14F-4D97-AF65-F5344CB8AC3E}">
        <p14:creationId xmlns:p14="http://schemas.microsoft.com/office/powerpoint/2010/main" val="187011680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43" name="Picture 35" descr="328P_4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151" y="1600201"/>
            <a:ext cx="6269037" cy="4494213"/>
          </a:xfrm>
          <a:prstGeom prst="rect">
            <a:avLst/>
          </a:prstGeom>
          <a:noFill/>
          <a:extLst>
            <a:ext uri="{909E8E84-426E-40dd-AFC4-6F175D3DCCD1}">
              <a14:hiddenFill xmlns:a14="http://schemas.microsoft.com/office/drawing/2010/main">
                <a:solidFill>
                  <a:srgbClr val="FFFFFF"/>
                </a:solidFill>
              </a14:hiddenFill>
            </a:ext>
          </a:extLst>
        </p:spPr>
      </p:pic>
      <p:sp>
        <p:nvSpPr>
          <p:cNvPr id="17410" name="Rectangle 2"/>
          <p:cNvSpPr>
            <a:spLocks noGrp="1" noChangeArrowheads="1"/>
          </p:cNvSpPr>
          <p:nvPr>
            <p:ph type="title"/>
          </p:nvPr>
        </p:nvSpPr>
        <p:spPr/>
        <p:txBody>
          <a:bodyPr/>
          <a:lstStyle/>
          <a:p>
            <a:r>
              <a:rPr lang="en-US" altLang="en-US" dirty="0"/>
              <a:t>Authenticating Devices vs. Users</a:t>
            </a:r>
          </a:p>
        </p:txBody>
      </p:sp>
    </p:spTree>
    <p:extLst>
      <p:ext uri="{BB962C8B-B14F-4D97-AF65-F5344CB8AC3E}">
        <p14:creationId xmlns:p14="http://schemas.microsoft.com/office/powerpoint/2010/main" val="300809038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7" name="Picture 29" descr="328P_4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373189"/>
            <a:ext cx="8494712" cy="4886325"/>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title"/>
          </p:nvPr>
        </p:nvSpPr>
        <p:spPr/>
        <p:txBody>
          <a:bodyPr/>
          <a:lstStyle/>
          <a:p>
            <a:r>
              <a:rPr lang="en-US" altLang="en-US" dirty="0" smtClean="0"/>
              <a:t>802.1x</a:t>
            </a:r>
            <a:endParaRPr lang="en-US" altLang="en-US" dirty="0"/>
          </a:p>
        </p:txBody>
      </p:sp>
      <p:pic>
        <p:nvPicPr>
          <p:cNvPr id="2" name="Picture 1"/>
          <p:cNvPicPr>
            <a:picLocks noChangeAspect="1"/>
          </p:cNvPicPr>
          <p:nvPr/>
        </p:nvPicPr>
        <p:blipFill>
          <a:blip r:embed="rId4"/>
          <a:stretch>
            <a:fillRect/>
          </a:stretch>
        </p:blipFill>
        <p:spPr>
          <a:xfrm>
            <a:off x="5365203" y="3749501"/>
            <a:ext cx="1538120" cy="750071"/>
          </a:xfrm>
          <a:prstGeom prst="rect">
            <a:avLst/>
          </a:prstGeom>
        </p:spPr>
      </p:pic>
      <p:sp>
        <p:nvSpPr>
          <p:cNvPr id="3" name="TextBox 2"/>
          <p:cNvSpPr txBox="1"/>
          <p:nvPr/>
        </p:nvSpPr>
        <p:spPr>
          <a:xfrm>
            <a:off x="5709234" y="5314384"/>
            <a:ext cx="1026544" cy="369332"/>
          </a:xfrm>
          <a:prstGeom prst="rect">
            <a:avLst/>
          </a:prstGeom>
          <a:solidFill>
            <a:schemeClr val="bg1"/>
          </a:solidFill>
        </p:spPr>
        <p:txBody>
          <a:bodyPr wrap="square" rtlCol="0">
            <a:spAutoFit/>
          </a:bodyPr>
          <a:lstStyle/>
          <a:p>
            <a:r>
              <a:rPr lang="en-US" dirty="0" smtClean="0"/>
              <a:t>WLC</a:t>
            </a:r>
            <a:endParaRPr lang="en-US" dirty="0"/>
          </a:p>
        </p:txBody>
      </p:sp>
    </p:spTree>
    <p:extLst>
      <p:ext uri="{BB962C8B-B14F-4D97-AF65-F5344CB8AC3E}">
        <p14:creationId xmlns:p14="http://schemas.microsoft.com/office/powerpoint/2010/main" val="27125807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9"/>
          <p:cNvSpPr txBox="1">
            <a:spLocks noChangeArrowheads="1"/>
          </p:cNvSpPr>
          <p:nvPr/>
        </p:nvSpPr>
        <p:spPr bwMode="auto">
          <a:xfrm>
            <a:off x="1808162" y="493713"/>
            <a:ext cx="247184" cy="286232"/>
          </a:xfrm>
          <a:prstGeom prst="rect">
            <a:avLst/>
          </a:prstGeom>
          <a:noFill/>
          <a:ln w="9525">
            <a:noFill/>
            <a:miter lim="800000"/>
            <a:headEnd/>
            <a:tailEnd/>
          </a:ln>
        </p:spPr>
        <p:txBody>
          <a:bodyPr wrap="none">
            <a:spAutoFit/>
          </a:bodyPr>
          <a:lstStyle/>
          <a:p>
            <a:pPr eaLnBrk="0" fontAlgn="base" hangingPunct="0">
              <a:lnSpc>
                <a:spcPct val="90000"/>
              </a:lnSpc>
              <a:spcBef>
                <a:spcPct val="0"/>
              </a:spcBef>
              <a:spcAft>
                <a:spcPct val="0"/>
              </a:spcAft>
              <a:buFontTx/>
              <a:buChar char="•"/>
            </a:pPr>
            <a:endParaRPr lang="en-US" sz="1400" b="1" dirty="0">
              <a:solidFill>
                <a:srgbClr val="095CA7"/>
              </a:solidFill>
            </a:endParaRPr>
          </a:p>
        </p:txBody>
      </p:sp>
      <p:sp>
        <p:nvSpPr>
          <p:cNvPr id="27651" name="Title 43"/>
          <p:cNvSpPr>
            <a:spLocks noGrp="1"/>
          </p:cNvSpPr>
          <p:nvPr>
            <p:ph type="title" idx="4294967295"/>
          </p:nvPr>
        </p:nvSpPr>
        <p:spPr/>
        <p:txBody>
          <a:bodyPr/>
          <a:lstStyle/>
          <a:p>
            <a:pPr eaLnBrk="1" hangingPunct="1"/>
            <a:r>
              <a:rPr lang="en-US" dirty="0" smtClean="0"/>
              <a:t>802.1x Architecture</a:t>
            </a:r>
          </a:p>
        </p:txBody>
      </p:sp>
      <p:sp>
        <p:nvSpPr>
          <p:cNvPr id="27652" name="Text Box 11"/>
          <p:cNvSpPr txBox="1">
            <a:spLocks noChangeArrowheads="1"/>
          </p:cNvSpPr>
          <p:nvPr/>
        </p:nvSpPr>
        <p:spPr bwMode="auto">
          <a:xfrm>
            <a:off x="5027612" y="3321050"/>
            <a:ext cx="4527550" cy="412750"/>
          </a:xfrm>
          <a:prstGeom prst="rect">
            <a:avLst/>
          </a:prstGeom>
          <a:solidFill>
            <a:srgbClr val="ACC2CD"/>
          </a:solidFill>
          <a:ln w="9525">
            <a:noFill/>
            <a:miter lim="800000"/>
            <a:headEnd/>
            <a:tailEnd/>
          </a:ln>
        </p:spPr>
        <p:txBody>
          <a:bodyPr anchor="ctr"/>
          <a:lstStyle/>
          <a:p>
            <a:pPr algn="ctr" eaLnBrk="0" fontAlgn="base" hangingPunct="0">
              <a:lnSpc>
                <a:spcPct val="90000"/>
              </a:lnSpc>
              <a:spcBef>
                <a:spcPct val="0"/>
              </a:spcBef>
              <a:spcAft>
                <a:spcPct val="0"/>
              </a:spcAft>
            </a:pPr>
            <a:r>
              <a:rPr lang="en-US" sz="2800" dirty="0">
                <a:solidFill>
                  <a:srgbClr val="000000"/>
                </a:solidFill>
              </a:rPr>
              <a:t>EAP</a:t>
            </a:r>
          </a:p>
        </p:txBody>
      </p:sp>
      <p:sp>
        <p:nvSpPr>
          <p:cNvPr id="27653" name="Text Box 9"/>
          <p:cNvSpPr txBox="1">
            <a:spLocks noChangeArrowheads="1"/>
          </p:cNvSpPr>
          <p:nvPr/>
        </p:nvSpPr>
        <p:spPr bwMode="auto">
          <a:xfrm>
            <a:off x="2360612" y="4152900"/>
            <a:ext cx="2438400" cy="495300"/>
          </a:xfrm>
          <a:prstGeom prst="rect">
            <a:avLst/>
          </a:prstGeom>
          <a:noFill/>
          <a:ln w="19050">
            <a:solidFill>
              <a:schemeClr val="tx1"/>
            </a:solidFill>
            <a:miter lim="800000"/>
            <a:headEnd/>
            <a:tailEnd/>
          </a:ln>
        </p:spPr>
        <p:txBody>
          <a:bodyPr>
            <a:spAutoFit/>
          </a:bodyPr>
          <a:lstStyle/>
          <a:p>
            <a:pPr eaLnBrk="0" fontAlgn="base" hangingPunct="0">
              <a:lnSpc>
                <a:spcPct val="90000"/>
              </a:lnSpc>
              <a:spcBef>
                <a:spcPct val="0"/>
              </a:spcBef>
              <a:spcAft>
                <a:spcPct val="0"/>
              </a:spcAft>
            </a:pPr>
            <a:r>
              <a:rPr lang="en-US" sz="2800" dirty="0">
                <a:solidFill>
                  <a:srgbClr val="000000"/>
                </a:solidFill>
              </a:rPr>
              <a:t>Session Key</a:t>
            </a:r>
          </a:p>
        </p:txBody>
      </p:sp>
      <p:sp>
        <p:nvSpPr>
          <p:cNvPr id="27654" name="Text Box 11"/>
          <p:cNvSpPr txBox="1">
            <a:spLocks noChangeArrowheads="1"/>
          </p:cNvSpPr>
          <p:nvPr/>
        </p:nvSpPr>
        <p:spPr bwMode="auto">
          <a:xfrm>
            <a:off x="5132387" y="2252663"/>
            <a:ext cx="903288" cy="284162"/>
          </a:xfrm>
          <a:prstGeom prst="rect">
            <a:avLst/>
          </a:prstGeom>
          <a:noFill/>
          <a:ln w="9525">
            <a:noFill/>
            <a:miter lim="800000"/>
            <a:headEnd/>
            <a:tailEnd/>
          </a:ln>
        </p:spPr>
        <p:txBody>
          <a:bodyPr wrap="none">
            <a:spAutoFit/>
          </a:bodyPr>
          <a:lstStyle/>
          <a:p>
            <a:pPr eaLnBrk="0" fontAlgn="base" hangingPunct="0">
              <a:lnSpc>
                <a:spcPct val="90000"/>
              </a:lnSpc>
              <a:spcBef>
                <a:spcPct val="0"/>
              </a:spcBef>
              <a:spcAft>
                <a:spcPct val="0"/>
              </a:spcAft>
            </a:pPr>
            <a:r>
              <a:rPr lang="en-US" sz="1400" dirty="0">
                <a:solidFill>
                  <a:srgbClr val="000000"/>
                </a:solidFill>
              </a:rPr>
              <a:t>Microsoft</a:t>
            </a:r>
          </a:p>
        </p:txBody>
      </p:sp>
      <p:sp>
        <p:nvSpPr>
          <p:cNvPr id="27655" name="Text Box 15"/>
          <p:cNvSpPr txBox="1">
            <a:spLocks noChangeArrowheads="1"/>
          </p:cNvSpPr>
          <p:nvPr/>
        </p:nvSpPr>
        <p:spPr bwMode="auto">
          <a:xfrm>
            <a:off x="8366125" y="1860550"/>
            <a:ext cx="952500" cy="668338"/>
          </a:xfrm>
          <a:prstGeom prst="rect">
            <a:avLst/>
          </a:prstGeom>
          <a:noFill/>
          <a:ln w="9525">
            <a:noFill/>
            <a:miter lim="800000"/>
            <a:headEnd/>
            <a:tailEnd/>
          </a:ln>
        </p:spPr>
        <p:txBody>
          <a:bodyPr wrap="none">
            <a:spAutoFit/>
          </a:bodyPr>
          <a:lstStyle/>
          <a:p>
            <a:pPr algn="ctr" eaLnBrk="0" fontAlgn="base" hangingPunct="0">
              <a:lnSpc>
                <a:spcPct val="90000"/>
              </a:lnSpc>
              <a:spcBef>
                <a:spcPct val="0"/>
              </a:spcBef>
              <a:spcAft>
                <a:spcPct val="0"/>
              </a:spcAft>
            </a:pPr>
            <a:r>
              <a:rPr lang="en-US" sz="1400" dirty="0">
                <a:solidFill>
                  <a:srgbClr val="000000"/>
                </a:solidFill>
              </a:rPr>
              <a:t>Microsoft/</a:t>
            </a:r>
          </a:p>
          <a:p>
            <a:pPr algn="ctr" eaLnBrk="0" fontAlgn="base" hangingPunct="0">
              <a:lnSpc>
                <a:spcPct val="90000"/>
              </a:lnSpc>
              <a:spcBef>
                <a:spcPct val="0"/>
              </a:spcBef>
              <a:spcAft>
                <a:spcPct val="0"/>
              </a:spcAft>
            </a:pPr>
            <a:r>
              <a:rPr lang="en-US" sz="1400" dirty="0">
                <a:solidFill>
                  <a:srgbClr val="000000"/>
                </a:solidFill>
              </a:rPr>
              <a:t>Cisco/</a:t>
            </a:r>
          </a:p>
          <a:p>
            <a:pPr algn="ctr" eaLnBrk="0" fontAlgn="base" hangingPunct="0">
              <a:lnSpc>
                <a:spcPct val="90000"/>
              </a:lnSpc>
              <a:spcBef>
                <a:spcPct val="0"/>
              </a:spcBef>
              <a:spcAft>
                <a:spcPct val="0"/>
              </a:spcAft>
            </a:pPr>
            <a:r>
              <a:rPr lang="en-US" sz="1400" dirty="0">
                <a:solidFill>
                  <a:srgbClr val="000000"/>
                </a:solidFill>
              </a:rPr>
              <a:t>RSA</a:t>
            </a:r>
          </a:p>
        </p:txBody>
      </p:sp>
      <p:sp>
        <p:nvSpPr>
          <p:cNvPr id="27656" name="Text Box 17"/>
          <p:cNvSpPr txBox="1">
            <a:spLocks noChangeArrowheads="1"/>
          </p:cNvSpPr>
          <p:nvPr/>
        </p:nvSpPr>
        <p:spPr bwMode="auto">
          <a:xfrm>
            <a:off x="2360612" y="5734050"/>
            <a:ext cx="2438400" cy="495300"/>
          </a:xfrm>
          <a:prstGeom prst="rect">
            <a:avLst/>
          </a:prstGeom>
          <a:noFill/>
          <a:ln w="19050">
            <a:solidFill>
              <a:schemeClr val="tx2"/>
            </a:solidFill>
            <a:miter lim="800000"/>
            <a:headEnd/>
            <a:tailEnd/>
          </a:ln>
        </p:spPr>
        <p:txBody>
          <a:bodyPr>
            <a:spAutoFit/>
          </a:bodyPr>
          <a:lstStyle/>
          <a:p>
            <a:pPr eaLnBrk="0" fontAlgn="base" hangingPunct="0">
              <a:lnSpc>
                <a:spcPct val="90000"/>
              </a:lnSpc>
              <a:spcBef>
                <a:spcPct val="0"/>
              </a:spcBef>
              <a:spcAft>
                <a:spcPct val="0"/>
              </a:spcAft>
            </a:pPr>
            <a:r>
              <a:rPr lang="en-US" sz="2800" dirty="0">
                <a:solidFill>
                  <a:srgbClr val="0183B7"/>
                </a:solidFill>
              </a:rPr>
              <a:t>Encryption</a:t>
            </a:r>
          </a:p>
        </p:txBody>
      </p:sp>
      <p:sp>
        <p:nvSpPr>
          <p:cNvPr id="27657" name="Text Box 18"/>
          <p:cNvSpPr txBox="1">
            <a:spLocks noChangeArrowheads="1"/>
          </p:cNvSpPr>
          <p:nvPr/>
        </p:nvSpPr>
        <p:spPr bwMode="auto">
          <a:xfrm>
            <a:off x="2360613" y="2514600"/>
            <a:ext cx="2460625" cy="495300"/>
          </a:xfrm>
          <a:prstGeom prst="rect">
            <a:avLst/>
          </a:prstGeom>
          <a:noFill/>
          <a:ln w="19050">
            <a:solidFill>
              <a:srgbClr val="C00000"/>
            </a:solidFill>
            <a:miter lim="800000"/>
            <a:headEnd/>
            <a:tailEnd/>
          </a:ln>
        </p:spPr>
        <p:txBody>
          <a:bodyPr wrap="none">
            <a:spAutoFit/>
          </a:bodyPr>
          <a:lstStyle/>
          <a:p>
            <a:pPr eaLnBrk="0" fontAlgn="base" hangingPunct="0">
              <a:lnSpc>
                <a:spcPct val="90000"/>
              </a:lnSpc>
              <a:spcBef>
                <a:spcPct val="0"/>
              </a:spcBef>
              <a:spcAft>
                <a:spcPct val="0"/>
              </a:spcAft>
            </a:pPr>
            <a:r>
              <a:rPr lang="en-US" sz="2800" dirty="0">
                <a:solidFill>
                  <a:srgbClr val="B21A1A"/>
                </a:solidFill>
              </a:rPr>
              <a:t>Authentication</a:t>
            </a:r>
          </a:p>
        </p:txBody>
      </p:sp>
      <p:sp>
        <p:nvSpPr>
          <p:cNvPr id="27658" name="Text Box 20"/>
          <p:cNvSpPr txBox="1">
            <a:spLocks noChangeArrowheads="1"/>
          </p:cNvSpPr>
          <p:nvPr/>
        </p:nvSpPr>
        <p:spPr bwMode="auto">
          <a:xfrm>
            <a:off x="2360612" y="1524000"/>
            <a:ext cx="2438400" cy="495300"/>
          </a:xfrm>
          <a:prstGeom prst="rect">
            <a:avLst/>
          </a:prstGeom>
          <a:noFill/>
          <a:ln w="19050">
            <a:solidFill>
              <a:srgbClr val="D03434"/>
            </a:solidFill>
            <a:miter lim="800000"/>
            <a:headEnd/>
            <a:tailEnd/>
          </a:ln>
        </p:spPr>
        <p:txBody>
          <a:bodyPr>
            <a:spAutoFit/>
          </a:bodyPr>
          <a:lstStyle/>
          <a:p>
            <a:pPr eaLnBrk="0" fontAlgn="base" hangingPunct="0">
              <a:lnSpc>
                <a:spcPct val="90000"/>
              </a:lnSpc>
              <a:spcBef>
                <a:spcPct val="0"/>
              </a:spcBef>
              <a:spcAft>
                <a:spcPct val="0"/>
              </a:spcAft>
            </a:pPr>
            <a:r>
              <a:rPr lang="en-US" sz="2800" dirty="0">
                <a:solidFill>
                  <a:srgbClr val="D03434"/>
                </a:solidFill>
              </a:rPr>
              <a:t>Credentials</a:t>
            </a:r>
          </a:p>
        </p:txBody>
      </p:sp>
      <p:sp>
        <p:nvSpPr>
          <p:cNvPr id="27659" name="Line 32"/>
          <p:cNvSpPr>
            <a:spLocks noChangeShapeType="1"/>
          </p:cNvSpPr>
          <p:nvPr/>
        </p:nvSpPr>
        <p:spPr bwMode="auto">
          <a:xfrm flipH="1">
            <a:off x="8818562" y="5435600"/>
            <a:ext cx="0" cy="273050"/>
          </a:xfrm>
          <a:prstGeom prst="line">
            <a:avLst/>
          </a:prstGeom>
          <a:noFill/>
          <a:ln w="28575">
            <a:solidFill>
              <a:schemeClr val="tx1"/>
            </a:solidFill>
            <a:round/>
            <a:headEnd type="triangle" w="med" len="med"/>
            <a:tailEnd type="triangle" w="med" len="med"/>
          </a:ln>
        </p:spPr>
        <p:txBody>
          <a:bodyP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60" name="Line 36"/>
          <p:cNvSpPr>
            <a:spLocks noChangeShapeType="1"/>
          </p:cNvSpPr>
          <p:nvPr/>
        </p:nvSpPr>
        <p:spPr bwMode="auto">
          <a:xfrm flipH="1">
            <a:off x="5624512" y="3771900"/>
            <a:ext cx="1588" cy="1123950"/>
          </a:xfrm>
          <a:prstGeom prst="line">
            <a:avLst/>
          </a:prstGeom>
          <a:noFill/>
          <a:ln w="28575">
            <a:solidFill>
              <a:schemeClr val="tx1"/>
            </a:solidFill>
            <a:round/>
            <a:headEnd type="triangle" w="med" len="med"/>
            <a:tailEnd type="triangle" w="med" len="med"/>
          </a:ln>
        </p:spPr>
        <p:txBody>
          <a:bodyP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61" name="Text Box 44"/>
          <p:cNvSpPr txBox="1">
            <a:spLocks noChangeArrowheads="1"/>
          </p:cNvSpPr>
          <p:nvPr/>
        </p:nvSpPr>
        <p:spPr bwMode="auto">
          <a:xfrm>
            <a:off x="6862762" y="2259013"/>
            <a:ext cx="628650" cy="284162"/>
          </a:xfrm>
          <a:prstGeom prst="rect">
            <a:avLst/>
          </a:prstGeom>
          <a:noFill/>
          <a:ln w="9525">
            <a:noFill/>
            <a:miter lim="800000"/>
            <a:headEnd/>
            <a:tailEnd/>
          </a:ln>
        </p:spPr>
        <p:txBody>
          <a:bodyPr wrap="none">
            <a:spAutoFit/>
          </a:bodyPr>
          <a:lstStyle/>
          <a:p>
            <a:pPr eaLnBrk="0" fontAlgn="base" hangingPunct="0">
              <a:lnSpc>
                <a:spcPct val="90000"/>
              </a:lnSpc>
              <a:spcBef>
                <a:spcPct val="0"/>
              </a:spcBef>
              <a:spcAft>
                <a:spcPct val="0"/>
              </a:spcAft>
            </a:pPr>
            <a:r>
              <a:rPr lang="en-US" sz="1400" dirty="0">
                <a:solidFill>
                  <a:srgbClr val="000000"/>
                </a:solidFill>
              </a:rPr>
              <a:t>Cisco</a:t>
            </a:r>
          </a:p>
        </p:txBody>
      </p:sp>
      <p:sp>
        <p:nvSpPr>
          <p:cNvPr id="27662" name="Line 32"/>
          <p:cNvSpPr>
            <a:spLocks noChangeShapeType="1"/>
          </p:cNvSpPr>
          <p:nvPr/>
        </p:nvSpPr>
        <p:spPr bwMode="auto">
          <a:xfrm flipH="1">
            <a:off x="7142162" y="5435600"/>
            <a:ext cx="0" cy="273050"/>
          </a:xfrm>
          <a:prstGeom prst="line">
            <a:avLst/>
          </a:prstGeom>
          <a:noFill/>
          <a:ln w="28575">
            <a:solidFill>
              <a:schemeClr val="tx1"/>
            </a:solidFill>
            <a:round/>
            <a:headEnd type="triangle" w="med" len="med"/>
            <a:tailEnd type="triangle" w="med" len="med"/>
          </a:ln>
        </p:spPr>
        <p:txBody>
          <a:bodyP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63" name="Line 32"/>
          <p:cNvSpPr>
            <a:spLocks noChangeShapeType="1"/>
          </p:cNvSpPr>
          <p:nvPr/>
        </p:nvSpPr>
        <p:spPr bwMode="auto">
          <a:xfrm flipH="1">
            <a:off x="5618162" y="5435600"/>
            <a:ext cx="0" cy="273050"/>
          </a:xfrm>
          <a:prstGeom prst="line">
            <a:avLst/>
          </a:prstGeom>
          <a:noFill/>
          <a:ln w="28575">
            <a:solidFill>
              <a:schemeClr val="tx1"/>
            </a:solidFill>
            <a:round/>
            <a:headEnd type="triangle" w="med" len="med"/>
            <a:tailEnd type="triangle" w="med" len="med"/>
          </a:ln>
        </p:spPr>
        <p:txBody>
          <a:bodyP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64" name="Line 32"/>
          <p:cNvSpPr>
            <a:spLocks noChangeShapeType="1"/>
          </p:cNvSpPr>
          <p:nvPr/>
        </p:nvSpPr>
        <p:spPr bwMode="auto">
          <a:xfrm flipH="1">
            <a:off x="8826500" y="4618039"/>
            <a:ext cx="0" cy="274637"/>
          </a:xfrm>
          <a:prstGeom prst="line">
            <a:avLst/>
          </a:prstGeom>
          <a:noFill/>
          <a:ln w="28575">
            <a:solidFill>
              <a:schemeClr val="tx1"/>
            </a:solidFill>
            <a:round/>
            <a:headEnd type="triangle" w="med" len="med"/>
            <a:tailEnd type="triangle" w="med" len="med"/>
          </a:ln>
        </p:spPr>
        <p:txBody>
          <a:bodyP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65" name="Line 32"/>
          <p:cNvSpPr>
            <a:spLocks noChangeShapeType="1"/>
          </p:cNvSpPr>
          <p:nvPr/>
        </p:nvSpPr>
        <p:spPr bwMode="auto">
          <a:xfrm flipH="1">
            <a:off x="7142162" y="4618039"/>
            <a:ext cx="0" cy="274637"/>
          </a:xfrm>
          <a:prstGeom prst="line">
            <a:avLst/>
          </a:prstGeom>
          <a:noFill/>
          <a:ln w="28575">
            <a:solidFill>
              <a:schemeClr val="tx1"/>
            </a:solidFill>
            <a:round/>
            <a:headEnd type="triangle" w="med" len="med"/>
            <a:tailEnd type="triangle" w="med" len="med"/>
          </a:ln>
        </p:spPr>
        <p:txBody>
          <a:bodyP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66" name="Line 32"/>
          <p:cNvSpPr>
            <a:spLocks noChangeShapeType="1"/>
          </p:cNvSpPr>
          <p:nvPr/>
        </p:nvSpPr>
        <p:spPr bwMode="auto">
          <a:xfrm flipH="1">
            <a:off x="8818562" y="3775075"/>
            <a:ext cx="0" cy="274638"/>
          </a:xfrm>
          <a:prstGeom prst="line">
            <a:avLst/>
          </a:prstGeom>
          <a:noFill/>
          <a:ln w="28575">
            <a:solidFill>
              <a:schemeClr val="tx1"/>
            </a:solidFill>
            <a:round/>
            <a:headEnd type="triangle" w="med" len="med"/>
            <a:tailEnd type="triangle" w="med" len="med"/>
          </a:ln>
        </p:spPr>
        <p:txBody>
          <a:bodyP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67" name="Line 32"/>
          <p:cNvSpPr>
            <a:spLocks noChangeShapeType="1"/>
          </p:cNvSpPr>
          <p:nvPr/>
        </p:nvSpPr>
        <p:spPr bwMode="auto">
          <a:xfrm flipH="1">
            <a:off x="7127875" y="3775075"/>
            <a:ext cx="0" cy="274638"/>
          </a:xfrm>
          <a:prstGeom prst="line">
            <a:avLst/>
          </a:prstGeom>
          <a:noFill/>
          <a:ln w="28575">
            <a:solidFill>
              <a:schemeClr val="tx1"/>
            </a:solidFill>
            <a:round/>
            <a:headEnd type="triangle" w="med" len="med"/>
            <a:tailEnd type="triangle" w="med" len="med"/>
          </a:ln>
        </p:spPr>
        <p:txBody>
          <a:bodyP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68" name="Line 32"/>
          <p:cNvSpPr>
            <a:spLocks noChangeShapeType="1"/>
          </p:cNvSpPr>
          <p:nvPr/>
        </p:nvSpPr>
        <p:spPr bwMode="auto">
          <a:xfrm flipH="1">
            <a:off x="8812212" y="3038475"/>
            <a:ext cx="0" cy="274638"/>
          </a:xfrm>
          <a:prstGeom prst="line">
            <a:avLst/>
          </a:prstGeom>
          <a:noFill/>
          <a:ln w="28575">
            <a:solidFill>
              <a:schemeClr val="tx1"/>
            </a:solidFill>
            <a:round/>
            <a:headEnd type="triangle" w="med" len="med"/>
            <a:tailEnd type="triangle" w="med" len="med"/>
          </a:ln>
        </p:spPr>
        <p:txBody>
          <a:bodyP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69" name="Line 32"/>
          <p:cNvSpPr>
            <a:spLocks noChangeShapeType="1"/>
          </p:cNvSpPr>
          <p:nvPr/>
        </p:nvSpPr>
        <p:spPr bwMode="auto">
          <a:xfrm flipH="1">
            <a:off x="7150100" y="3038475"/>
            <a:ext cx="0" cy="274638"/>
          </a:xfrm>
          <a:prstGeom prst="line">
            <a:avLst/>
          </a:prstGeom>
          <a:noFill/>
          <a:ln w="28575">
            <a:solidFill>
              <a:schemeClr val="tx1"/>
            </a:solidFill>
            <a:round/>
            <a:headEnd type="triangle" w="med" len="med"/>
            <a:tailEnd type="triangle" w="med" len="med"/>
          </a:ln>
        </p:spPr>
        <p:txBody>
          <a:bodyP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70" name="Line 32"/>
          <p:cNvSpPr>
            <a:spLocks noChangeShapeType="1"/>
          </p:cNvSpPr>
          <p:nvPr/>
        </p:nvSpPr>
        <p:spPr bwMode="auto">
          <a:xfrm flipH="1">
            <a:off x="5618162" y="3038475"/>
            <a:ext cx="0" cy="274638"/>
          </a:xfrm>
          <a:prstGeom prst="line">
            <a:avLst/>
          </a:prstGeom>
          <a:noFill/>
          <a:ln w="28575">
            <a:solidFill>
              <a:schemeClr val="tx1"/>
            </a:solidFill>
            <a:round/>
            <a:headEnd type="triangle" w="med" len="med"/>
            <a:tailEnd type="triangle" w="med" len="med"/>
          </a:ln>
        </p:spPr>
        <p:txBody>
          <a:bodyP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71" name="Rounded Rectangle 62"/>
          <p:cNvSpPr>
            <a:spLocks noChangeArrowheads="1"/>
          </p:cNvSpPr>
          <p:nvPr/>
        </p:nvSpPr>
        <p:spPr bwMode="auto">
          <a:xfrm>
            <a:off x="6337300" y="1530350"/>
            <a:ext cx="3135312" cy="1466850"/>
          </a:xfrm>
          <a:prstGeom prst="roundRect">
            <a:avLst>
              <a:gd name="adj" fmla="val 16667"/>
            </a:avLst>
          </a:prstGeom>
          <a:noFill/>
          <a:ln w="25400" algn="ctr">
            <a:solidFill>
              <a:schemeClr val="accent2"/>
            </a:solidFill>
            <a:round/>
            <a:headEnd/>
            <a:tailEnd/>
          </a:ln>
        </p:spPr>
        <p:txBody>
          <a:bodyPr/>
          <a:lstStyle/>
          <a:p>
            <a:pPr algn="ctr" eaLnBrk="0" fontAlgn="base" hangingPunct="0">
              <a:lnSpc>
                <a:spcPct val="90000"/>
              </a:lnSpc>
              <a:spcBef>
                <a:spcPct val="0"/>
              </a:spcBef>
              <a:spcAft>
                <a:spcPct val="0"/>
              </a:spcAft>
            </a:pPr>
            <a:r>
              <a:rPr lang="en-US" sz="1400" dirty="0">
                <a:solidFill>
                  <a:srgbClr val="D03434"/>
                </a:solidFill>
              </a:rPr>
              <a:t>Username and Password</a:t>
            </a:r>
          </a:p>
        </p:txBody>
      </p:sp>
      <p:sp>
        <p:nvSpPr>
          <p:cNvPr id="27672" name="Rounded Rectangle 63"/>
          <p:cNvSpPr>
            <a:spLocks noChangeArrowheads="1"/>
          </p:cNvSpPr>
          <p:nvPr/>
        </p:nvSpPr>
        <p:spPr bwMode="auto">
          <a:xfrm>
            <a:off x="5024438" y="1524001"/>
            <a:ext cx="1190625" cy="1465263"/>
          </a:xfrm>
          <a:prstGeom prst="roundRect">
            <a:avLst>
              <a:gd name="adj" fmla="val 16667"/>
            </a:avLst>
          </a:prstGeom>
          <a:noFill/>
          <a:ln w="25400" algn="ctr">
            <a:solidFill>
              <a:schemeClr val="accent2"/>
            </a:solidFill>
            <a:round/>
            <a:headEnd/>
            <a:tailEnd/>
          </a:ln>
        </p:spPr>
        <p:txBody>
          <a:bodyPr/>
          <a:lstStyle/>
          <a:p>
            <a:pPr algn="ctr" eaLnBrk="0" fontAlgn="base" hangingPunct="0">
              <a:lnSpc>
                <a:spcPct val="90000"/>
              </a:lnSpc>
              <a:spcBef>
                <a:spcPct val="0"/>
              </a:spcBef>
              <a:spcAft>
                <a:spcPct val="0"/>
              </a:spcAft>
            </a:pPr>
            <a:r>
              <a:rPr lang="en-US" sz="1400" dirty="0">
                <a:solidFill>
                  <a:srgbClr val="D03434"/>
                </a:solidFill>
              </a:rPr>
              <a:t>Certificate</a:t>
            </a:r>
          </a:p>
        </p:txBody>
      </p:sp>
      <p:sp>
        <p:nvSpPr>
          <p:cNvPr id="27673" name="AutoShape 52"/>
          <p:cNvSpPr>
            <a:spLocks noChangeArrowheads="1"/>
          </p:cNvSpPr>
          <p:nvPr/>
        </p:nvSpPr>
        <p:spPr bwMode="auto">
          <a:xfrm>
            <a:off x="6338887" y="2536825"/>
            <a:ext cx="1714500" cy="457200"/>
          </a:xfrm>
          <a:prstGeom prst="roundRect">
            <a:avLst>
              <a:gd name="adj" fmla="val 16667"/>
            </a:avLst>
          </a:prstGeom>
          <a:solidFill>
            <a:schemeClr val="accent2"/>
          </a:solidFill>
          <a:ln w="28575" algn="ctr">
            <a:solidFill>
              <a:schemeClr val="accent2"/>
            </a:solidFill>
            <a:round/>
            <a:headEnd/>
            <a:tailEnd/>
          </a:ln>
        </p:spPr>
        <p:txBody>
          <a:bodyPr wrap="none" lIns="82124" tIns="41061" rIns="82124" bIns="41061" anchor="ct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74" name="Text Box 36"/>
          <p:cNvSpPr txBox="1">
            <a:spLocks noChangeArrowheads="1"/>
          </p:cNvSpPr>
          <p:nvPr/>
        </p:nvSpPr>
        <p:spPr bwMode="auto">
          <a:xfrm>
            <a:off x="6313488" y="2559050"/>
            <a:ext cx="1751013" cy="412750"/>
          </a:xfrm>
          <a:prstGeom prst="rect">
            <a:avLst/>
          </a:prstGeom>
          <a:noFill/>
          <a:ln w="9525">
            <a:noFill/>
            <a:miter lim="800000"/>
            <a:headEnd/>
            <a:tailEnd/>
          </a:ln>
        </p:spPr>
        <p:txBody>
          <a:bodyPr anchor="ctr"/>
          <a:lstStyle/>
          <a:p>
            <a:pPr algn="ctr" eaLnBrk="0" fontAlgn="base" hangingPunct="0">
              <a:lnSpc>
                <a:spcPct val="90000"/>
              </a:lnSpc>
              <a:spcBef>
                <a:spcPct val="0"/>
              </a:spcBef>
              <a:spcAft>
                <a:spcPct val="0"/>
              </a:spcAft>
            </a:pPr>
            <a:r>
              <a:rPr lang="en-US" sz="2800" dirty="0">
                <a:solidFill>
                  <a:srgbClr val="FFFFFF"/>
                </a:solidFill>
              </a:rPr>
              <a:t>EAP-Fast</a:t>
            </a:r>
          </a:p>
        </p:txBody>
      </p:sp>
      <p:sp>
        <p:nvSpPr>
          <p:cNvPr id="27675" name="AutoShape 56"/>
          <p:cNvSpPr>
            <a:spLocks noChangeArrowheads="1"/>
          </p:cNvSpPr>
          <p:nvPr/>
        </p:nvSpPr>
        <p:spPr bwMode="auto">
          <a:xfrm>
            <a:off x="5024438" y="2536825"/>
            <a:ext cx="1196975" cy="457200"/>
          </a:xfrm>
          <a:prstGeom prst="roundRect">
            <a:avLst>
              <a:gd name="adj" fmla="val 16667"/>
            </a:avLst>
          </a:prstGeom>
          <a:solidFill>
            <a:schemeClr val="accent2"/>
          </a:solidFill>
          <a:ln w="28575" algn="ctr">
            <a:solidFill>
              <a:schemeClr val="accent2"/>
            </a:solidFill>
            <a:round/>
            <a:headEnd/>
            <a:tailEnd/>
          </a:ln>
        </p:spPr>
        <p:txBody>
          <a:bodyPr wrap="none" lIns="82124" tIns="41061" rIns="82124" bIns="41061" anchor="ct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76" name="Text Box 8"/>
          <p:cNvSpPr txBox="1">
            <a:spLocks noChangeArrowheads="1"/>
          </p:cNvSpPr>
          <p:nvPr/>
        </p:nvSpPr>
        <p:spPr bwMode="auto">
          <a:xfrm>
            <a:off x="4948238" y="2559050"/>
            <a:ext cx="1146175" cy="412750"/>
          </a:xfrm>
          <a:prstGeom prst="rect">
            <a:avLst/>
          </a:prstGeom>
          <a:noFill/>
          <a:ln w="9525">
            <a:noFill/>
            <a:miter lim="800000"/>
            <a:headEnd/>
            <a:tailEnd/>
          </a:ln>
        </p:spPr>
        <p:txBody>
          <a:bodyPr anchor="ctr"/>
          <a:lstStyle/>
          <a:p>
            <a:pPr algn="ctr" eaLnBrk="0" fontAlgn="base" hangingPunct="0">
              <a:lnSpc>
                <a:spcPct val="90000"/>
              </a:lnSpc>
              <a:spcBef>
                <a:spcPct val="0"/>
              </a:spcBef>
              <a:spcAft>
                <a:spcPct val="0"/>
              </a:spcAft>
            </a:pPr>
            <a:r>
              <a:rPr lang="en-US" sz="2800" dirty="0">
                <a:solidFill>
                  <a:srgbClr val="FFFFFF"/>
                </a:solidFill>
              </a:rPr>
              <a:t>TLS</a:t>
            </a:r>
          </a:p>
        </p:txBody>
      </p:sp>
      <p:sp>
        <p:nvSpPr>
          <p:cNvPr id="27677" name="Text Box 39"/>
          <p:cNvSpPr txBox="1">
            <a:spLocks noChangeArrowheads="1"/>
          </p:cNvSpPr>
          <p:nvPr/>
        </p:nvSpPr>
        <p:spPr bwMode="auto">
          <a:xfrm>
            <a:off x="8304212" y="2559050"/>
            <a:ext cx="1144588" cy="412750"/>
          </a:xfrm>
          <a:prstGeom prst="rect">
            <a:avLst/>
          </a:prstGeom>
          <a:noFill/>
          <a:ln w="9525">
            <a:noFill/>
            <a:miter lim="800000"/>
            <a:headEnd/>
            <a:tailEnd/>
          </a:ln>
        </p:spPr>
        <p:txBody>
          <a:bodyPr anchor="ctr"/>
          <a:lstStyle/>
          <a:p>
            <a:pPr algn="ctr" eaLnBrk="0" fontAlgn="base" hangingPunct="0">
              <a:lnSpc>
                <a:spcPct val="90000"/>
              </a:lnSpc>
              <a:spcBef>
                <a:spcPct val="0"/>
              </a:spcBef>
              <a:spcAft>
                <a:spcPct val="0"/>
              </a:spcAft>
            </a:pPr>
            <a:r>
              <a:rPr lang="en-US" sz="2800" dirty="0">
                <a:solidFill>
                  <a:srgbClr val="FFFFFF"/>
                </a:solidFill>
              </a:rPr>
              <a:t>PEAP</a:t>
            </a:r>
          </a:p>
        </p:txBody>
      </p:sp>
      <p:sp>
        <p:nvSpPr>
          <p:cNvPr id="27678" name="AutoShape 58"/>
          <p:cNvSpPr>
            <a:spLocks noChangeArrowheads="1"/>
          </p:cNvSpPr>
          <p:nvPr/>
        </p:nvSpPr>
        <p:spPr bwMode="auto">
          <a:xfrm>
            <a:off x="8250237" y="2538413"/>
            <a:ext cx="1219200" cy="457200"/>
          </a:xfrm>
          <a:prstGeom prst="roundRect">
            <a:avLst>
              <a:gd name="adj" fmla="val 16667"/>
            </a:avLst>
          </a:prstGeom>
          <a:solidFill>
            <a:schemeClr val="accent2"/>
          </a:solidFill>
          <a:ln w="28575" algn="ctr">
            <a:solidFill>
              <a:schemeClr val="accent2"/>
            </a:solidFill>
            <a:round/>
            <a:headEnd/>
            <a:tailEnd/>
          </a:ln>
        </p:spPr>
        <p:txBody>
          <a:bodyPr wrap="none" lIns="82124" tIns="41061" rIns="82124" bIns="41061" anchor="ct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79" name="Text Box 59"/>
          <p:cNvSpPr txBox="1">
            <a:spLocks noChangeArrowheads="1"/>
          </p:cNvSpPr>
          <p:nvPr/>
        </p:nvSpPr>
        <p:spPr bwMode="auto">
          <a:xfrm>
            <a:off x="8228012" y="2560638"/>
            <a:ext cx="1144588" cy="412750"/>
          </a:xfrm>
          <a:prstGeom prst="rect">
            <a:avLst/>
          </a:prstGeom>
          <a:noFill/>
          <a:ln w="9525">
            <a:noFill/>
            <a:miter lim="800000"/>
            <a:headEnd/>
            <a:tailEnd/>
          </a:ln>
        </p:spPr>
        <p:txBody>
          <a:bodyPr anchor="ctr"/>
          <a:lstStyle/>
          <a:p>
            <a:pPr algn="ctr" eaLnBrk="0" fontAlgn="base" hangingPunct="0">
              <a:lnSpc>
                <a:spcPct val="90000"/>
              </a:lnSpc>
              <a:spcBef>
                <a:spcPct val="0"/>
              </a:spcBef>
              <a:spcAft>
                <a:spcPct val="0"/>
              </a:spcAft>
            </a:pPr>
            <a:r>
              <a:rPr lang="en-US" sz="2800" dirty="0">
                <a:solidFill>
                  <a:srgbClr val="FFFFFF"/>
                </a:solidFill>
              </a:rPr>
              <a:t>PEAP</a:t>
            </a:r>
          </a:p>
        </p:txBody>
      </p:sp>
      <p:sp>
        <p:nvSpPr>
          <p:cNvPr id="27680" name="AutoShape 60"/>
          <p:cNvSpPr>
            <a:spLocks noChangeArrowheads="1"/>
          </p:cNvSpPr>
          <p:nvPr/>
        </p:nvSpPr>
        <p:spPr bwMode="auto">
          <a:xfrm>
            <a:off x="5027612" y="3352800"/>
            <a:ext cx="4572000" cy="381000"/>
          </a:xfrm>
          <a:prstGeom prst="roundRect">
            <a:avLst>
              <a:gd name="adj" fmla="val 16667"/>
            </a:avLst>
          </a:prstGeom>
          <a:noFill/>
          <a:ln w="28575" algn="ctr">
            <a:noFill/>
            <a:round/>
            <a:headEnd/>
            <a:tailEnd/>
          </a:ln>
        </p:spPr>
        <p:txBody>
          <a:bodyPr wrap="none" lIns="82124" tIns="41061" rIns="82124" bIns="41061" anchor="ct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81" name="AutoShape 62"/>
          <p:cNvSpPr>
            <a:spLocks noChangeArrowheads="1"/>
          </p:cNvSpPr>
          <p:nvPr/>
        </p:nvSpPr>
        <p:spPr bwMode="auto">
          <a:xfrm>
            <a:off x="6627812" y="4114800"/>
            <a:ext cx="1371600" cy="457200"/>
          </a:xfrm>
          <a:prstGeom prst="roundRect">
            <a:avLst>
              <a:gd name="adj" fmla="val 16667"/>
            </a:avLst>
          </a:prstGeom>
          <a:solidFill>
            <a:schemeClr val="tx1"/>
          </a:solidFill>
          <a:ln w="28575" algn="ctr">
            <a:solidFill>
              <a:schemeClr val="tx1"/>
            </a:solidFill>
            <a:round/>
            <a:headEnd/>
            <a:tailEnd/>
          </a:ln>
        </p:spPr>
        <p:txBody>
          <a:bodyPr wrap="none" lIns="82124" tIns="41061" rIns="82124" bIns="41061" anchor="ct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82" name="AutoShape 63"/>
          <p:cNvSpPr>
            <a:spLocks noChangeArrowheads="1"/>
          </p:cNvSpPr>
          <p:nvPr/>
        </p:nvSpPr>
        <p:spPr bwMode="auto">
          <a:xfrm>
            <a:off x="8228012" y="4114800"/>
            <a:ext cx="1371600" cy="457200"/>
          </a:xfrm>
          <a:prstGeom prst="roundRect">
            <a:avLst>
              <a:gd name="adj" fmla="val 16667"/>
            </a:avLst>
          </a:prstGeom>
          <a:solidFill>
            <a:schemeClr val="tx1"/>
          </a:solidFill>
          <a:ln w="28575" algn="ctr">
            <a:solidFill>
              <a:schemeClr val="tx1"/>
            </a:solidFill>
            <a:round/>
            <a:headEnd/>
            <a:tailEnd/>
          </a:ln>
        </p:spPr>
        <p:txBody>
          <a:bodyPr wrap="none" lIns="82124" tIns="41061" rIns="82124" bIns="41061" anchor="ct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83" name="Text Box 14"/>
          <p:cNvSpPr txBox="1">
            <a:spLocks noChangeArrowheads="1"/>
          </p:cNvSpPr>
          <p:nvPr/>
        </p:nvSpPr>
        <p:spPr bwMode="auto">
          <a:xfrm>
            <a:off x="6627812" y="4114800"/>
            <a:ext cx="1327150" cy="412750"/>
          </a:xfrm>
          <a:prstGeom prst="rect">
            <a:avLst/>
          </a:prstGeom>
          <a:noFill/>
          <a:ln w="9525">
            <a:noFill/>
            <a:miter lim="800000"/>
            <a:headEnd/>
            <a:tailEnd/>
          </a:ln>
        </p:spPr>
        <p:txBody>
          <a:bodyPr anchor="ctr"/>
          <a:lstStyle/>
          <a:p>
            <a:pPr algn="ctr" eaLnBrk="0" fontAlgn="base" hangingPunct="0">
              <a:lnSpc>
                <a:spcPct val="90000"/>
              </a:lnSpc>
              <a:spcBef>
                <a:spcPct val="0"/>
              </a:spcBef>
              <a:spcAft>
                <a:spcPct val="0"/>
              </a:spcAft>
            </a:pPr>
            <a:r>
              <a:rPr lang="en-US" sz="2800" dirty="0">
                <a:solidFill>
                  <a:srgbClr val="FFFFFF"/>
                </a:solidFill>
              </a:rPr>
              <a:t>WPA</a:t>
            </a:r>
          </a:p>
        </p:txBody>
      </p:sp>
      <p:sp>
        <p:nvSpPr>
          <p:cNvPr id="27684" name="Text Box 17"/>
          <p:cNvSpPr txBox="1">
            <a:spLocks noChangeArrowheads="1"/>
          </p:cNvSpPr>
          <p:nvPr/>
        </p:nvSpPr>
        <p:spPr bwMode="auto">
          <a:xfrm>
            <a:off x="8228012" y="4114800"/>
            <a:ext cx="1327150" cy="412750"/>
          </a:xfrm>
          <a:prstGeom prst="rect">
            <a:avLst/>
          </a:prstGeom>
          <a:noFill/>
          <a:ln w="9525">
            <a:noFill/>
            <a:miter lim="800000"/>
            <a:headEnd/>
            <a:tailEnd/>
          </a:ln>
        </p:spPr>
        <p:txBody>
          <a:bodyPr anchor="ctr"/>
          <a:lstStyle/>
          <a:p>
            <a:pPr algn="ctr" eaLnBrk="0" fontAlgn="base" hangingPunct="0">
              <a:lnSpc>
                <a:spcPct val="90000"/>
              </a:lnSpc>
              <a:spcBef>
                <a:spcPct val="0"/>
              </a:spcBef>
              <a:spcAft>
                <a:spcPct val="0"/>
              </a:spcAft>
            </a:pPr>
            <a:r>
              <a:rPr lang="en-US" sz="2800" dirty="0">
                <a:solidFill>
                  <a:srgbClr val="FFFFFF"/>
                </a:solidFill>
              </a:rPr>
              <a:t>WPA2</a:t>
            </a:r>
          </a:p>
        </p:txBody>
      </p:sp>
      <p:sp>
        <p:nvSpPr>
          <p:cNvPr id="27685" name="AutoShape 64"/>
          <p:cNvSpPr>
            <a:spLocks noChangeArrowheads="1"/>
          </p:cNvSpPr>
          <p:nvPr/>
        </p:nvSpPr>
        <p:spPr bwMode="auto">
          <a:xfrm>
            <a:off x="5027612" y="4927600"/>
            <a:ext cx="4572000" cy="457200"/>
          </a:xfrm>
          <a:prstGeom prst="roundRect">
            <a:avLst>
              <a:gd name="adj" fmla="val 16667"/>
            </a:avLst>
          </a:prstGeom>
          <a:solidFill>
            <a:srgbClr val="A0C02A"/>
          </a:solidFill>
          <a:ln w="28575" algn="ctr">
            <a:noFill/>
            <a:round/>
            <a:headEnd/>
            <a:tailEnd/>
          </a:ln>
        </p:spPr>
        <p:txBody>
          <a:bodyPr wrap="none" lIns="82124" tIns="41061" rIns="82124" bIns="41061" anchor="ct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86" name="Text Box 19"/>
          <p:cNvSpPr txBox="1">
            <a:spLocks noChangeArrowheads="1"/>
          </p:cNvSpPr>
          <p:nvPr/>
        </p:nvSpPr>
        <p:spPr bwMode="auto">
          <a:xfrm>
            <a:off x="5027612" y="4927600"/>
            <a:ext cx="4527550" cy="412750"/>
          </a:xfrm>
          <a:prstGeom prst="rect">
            <a:avLst/>
          </a:prstGeom>
          <a:noFill/>
          <a:ln w="9525">
            <a:noFill/>
            <a:miter lim="800000"/>
            <a:headEnd/>
            <a:tailEnd/>
          </a:ln>
        </p:spPr>
        <p:txBody>
          <a:bodyPr anchor="ctr"/>
          <a:lstStyle/>
          <a:p>
            <a:pPr algn="ctr" eaLnBrk="0" fontAlgn="base" hangingPunct="0">
              <a:lnSpc>
                <a:spcPct val="90000"/>
              </a:lnSpc>
              <a:spcBef>
                <a:spcPct val="0"/>
              </a:spcBef>
              <a:spcAft>
                <a:spcPct val="0"/>
              </a:spcAft>
            </a:pPr>
            <a:r>
              <a:rPr lang="en-US" sz="2800" dirty="0">
                <a:solidFill>
                  <a:srgbClr val="FFFFFF"/>
                </a:solidFill>
              </a:rPr>
              <a:t>802.1x</a:t>
            </a:r>
          </a:p>
        </p:txBody>
      </p:sp>
      <p:grpSp>
        <p:nvGrpSpPr>
          <p:cNvPr id="2" name="Group 70"/>
          <p:cNvGrpSpPr>
            <a:grpSpLocks/>
          </p:cNvGrpSpPr>
          <p:nvPr/>
        </p:nvGrpSpPr>
        <p:grpSpPr bwMode="auto">
          <a:xfrm>
            <a:off x="6627812" y="5746750"/>
            <a:ext cx="1371600" cy="457200"/>
            <a:chOff x="3168" y="3552"/>
            <a:chExt cx="864" cy="288"/>
          </a:xfrm>
        </p:grpSpPr>
        <p:sp>
          <p:nvSpPr>
            <p:cNvPr id="27694" name="AutoShape 67"/>
            <p:cNvSpPr>
              <a:spLocks noChangeArrowheads="1"/>
            </p:cNvSpPr>
            <p:nvPr/>
          </p:nvSpPr>
          <p:spPr bwMode="auto">
            <a:xfrm>
              <a:off x="3168" y="3552"/>
              <a:ext cx="864" cy="288"/>
            </a:xfrm>
            <a:prstGeom prst="roundRect">
              <a:avLst>
                <a:gd name="adj" fmla="val 16667"/>
              </a:avLst>
            </a:prstGeom>
            <a:solidFill>
              <a:schemeClr val="tx2"/>
            </a:solidFill>
            <a:ln w="28575" algn="ctr">
              <a:noFill/>
              <a:round/>
              <a:headEnd/>
              <a:tailEnd/>
            </a:ln>
          </p:spPr>
          <p:txBody>
            <a:bodyPr wrap="none" lIns="82124" tIns="41061" rIns="82124" bIns="41061" anchor="ct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95" name="Text Box 6"/>
            <p:cNvSpPr txBox="1">
              <a:spLocks noChangeArrowheads="1"/>
            </p:cNvSpPr>
            <p:nvPr/>
          </p:nvSpPr>
          <p:spPr bwMode="auto">
            <a:xfrm>
              <a:off x="3168" y="3552"/>
              <a:ext cx="836" cy="260"/>
            </a:xfrm>
            <a:prstGeom prst="rect">
              <a:avLst/>
            </a:prstGeom>
            <a:noFill/>
            <a:ln w="9525">
              <a:noFill/>
              <a:miter lim="800000"/>
              <a:headEnd/>
              <a:tailEnd/>
            </a:ln>
          </p:spPr>
          <p:txBody>
            <a:bodyPr anchor="ctr"/>
            <a:lstStyle/>
            <a:p>
              <a:pPr algn="ctr" eaLnBrk="0" fontAlgn="base" hangingPunct="0">
                <a:lnSpc>
                  <a:spcPct val="90000"/>
                </a:lnSpc>
                <a:spcBef>
                  <a:spcPct val="0"/>
                </a:spcBef>
                <a:spcAft>
                  <a:spcPct val="0"/>
                </a:spcAft>
              </a:pPr>
              <a:r>
                <a:rPr lang="en-US" sz="2800" dirty="0">
                  <a:solidFill>
                    <a:srgbClr val="FFFFFF"/>
                  </a:solidFill>
                </a:rPr>
                <a:t>TKIP</a:t>
              </a:r>
            </a:p>
          </p:txBody>
        </p:sp>
      </p:grpSp>
      <p:grpSp>
        <p:nvGrpSpPr>
          <p:cNvPr id="3" name="Group 71"/>
          <p:cNvGrpSpPr>
            <a:grpSpLocks/>
          </p:cNvGrpSpPr>
          <p:nvPr/>
        </p:nvGrpSpPr>
        <p:grpSpPr bwMode="auto">
          <a:xfrm>
            <a:off x="8228012" y="5746750"/>
            <a:ext cx="1371600" cy="457200"/>
            <a:chOff x="4224" y="3552"/>
            <a:chExt cx="864" cy="288"/>
          </a:xfrm>
        </p:grpSpPr>
        <p:sp>
          <p:nvSpPr>
            <p:cNvPr id="27692" name="AutoShape 68"/>
            <p:cNvSpPr>
              <a:spLocks noChangeArrowheads="1"/>
            </p:cNvSpPr>
            <p:nvPr/>
          </p:nvSpPr>
          <p:spPr bwMode="auto">
            <a:xfrm>
              <a:off x="4224" y="3552"/>
              <a:ext cx="864" cy="288"/>
            </a:xfrm>
            <a:prstGeom prst="roundRect">
              <a:avLst>
                <a:gd name="adj" fmla="val 16667"/>
              </a:avLst>
            </a:prstGeom>
            <a:solidFill>
              <a:schemeClr val="tx2"/>
            </a:solidFill>
            <a:ln w="28575" algn="ctr">
              <a:noFill/>
              <a:round/>
              <a:headEnd/>
              <a:tailEnd/>
            </a:ln>
          </p:spPr>
          <p:txBody>
            <a:bodyPr wrap="none" lIns="82124" tIns="41061" rIns="82124" bIns="41061" anchor="ct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93" name="Text Box 33"/>
            <p:cNvSpPr txBox="1">
              <a:spLocks noChangeArrowheads="1"/>
            </p:cNvSpPr>
            <p:nvPr/>
          </p:nvSpPr>
          <p:spPr bwMode="auto">
            <a:xfrm>
              <a:off x="4224" y="3552"/>
              <a:ext cx="836" cy="260"/>
            </a:xfrm>
            <a:prstGeom prst="rect">
              <a:avLst/>
            </a:prstGeom>
            <a:noFill/>
            <a:ln w="9525">
              <a:noFill/>
              <a:miter lim="800000"/>
              <a:headEnd/>
              <a:tailEnd/>
            </a:ln>
          </p:spPr>
          <p:txBody>
            <a:bodyPr anchor="ctr"/>
            <a:lstStyle/>
            <a:p>
              <a:pPr algn="ctr" eaLnBrk="0" fontAlgn="base" hangingPunct="0">
                <a:lnSpc>
                  <a:spcPct val="90000"/>
                </a:lnSpc>
                <a:spcBef>
                  <a:spcPct val="0"/>
                </a:spcBef>
                <a:spcAft>
                  <a:spcPct val="0"/>
                </a:spcAft>
              </a:pPr>
              <a:r>
                <a:rPr lang="en-US" sz="2800" dirty="0">
                  <a:solidFill>
                    <a:srgbClr val="FFFFFF"/>
                  </a:solidFill>
                </a:rPr>
                <a:t>AES</a:t>
              </a:r>
            </a:p>
          </p:txBody>
        </p:sp>
      </p:grpSp>
      <p:grpSp>
        <p:nvGrpSpPr>
          <p:cNvPr id="4" name="Group 69"/>
          <p:cNvGrpSpPr>
            <a:grpSpLocks/>
          </p:cNvGrpSpPr>
          <p:nvPr/>
        </p:nvGrpSpPr>
        <p:grpSpPr bwMode="auto">
          <a:xfrm>
            <a:off x="5027612" y="5746750"/>
            <a:ext cx="1371600" cy="457200"/>
            <a:chOff x="2208" y="3552"/>
            <a:chExt cx="864" cy="288"/>
          </a:xfrm>
        </p:grpSpPr>
        <p:sp>
          <p:nvSpPr>
            <p:cNvPr id="27690" name="AutoShape 66"/>
            <p:cNvSpPr>
              <a:spLocks noChangeArrowheads="1"/>
            </p:cNvSpPr>
            <p:nvPr/>
          </p:nvSpPr>
          <p:spPr bwMode="auto">
            <a:xfrm>
              <a:off x="2208" y="3552"/>
              <a:ext cx="864" cy="288"/>
            </a:xfrm>
            <a:prstGeom prst="roundRect">
              <a:avLst>
                <a:gd name="adj" fmla="val 16667"/>
              </a:avLst>
            </a:prstGeom>
            <a:solidFill>
              <a:schemeClr val="tx2"/>
            </a:solidFill>
            <a:ln w="28575" algn="ctr">
              <a:noFill/>
              <a:round/>
              <a:headEnd/>
              <a:tailEnd/>
            </a:ln>
          </p:spPr>
          <p:txBody>
            <a:bodyPr wrap="none" lIns="82124" tIns="41061" rIns="82124" bIns="41061" anchor="ctr"/>
            <a:lstStyle/>
            <a:p>
              <a:pPr eaLnBrk="0" fontAlgn="base" hangingPunct="0">
                <a:lnSpc>
                  <a:spcPct val="90000"/>
                </a:lnSpc>
                <a:spcBef>
                  <a:spcPct val="0"/>
                </a:spcBef>
                <a:spcAft>
                  <a:spcPct val="0"/>
                </a:spcAft>
              </a:pPr>
              <a:endParaRPr lang="en-US" sz="3000" b="1" dirty="0">
                <a:solidFill>
                  <a:srgbClr val="000000"/>
                </a:solidFill>
              </a:endParaRPr>
            </a:p>
          </p:txBody>
        </p:sp>
        <p:sp>
          <p:nvSpPr>
            <p:cNvPr id="27691" name="Text Box 42"/>
            <p:cNvSpPr txBox="1">
              <a:spLocks noChangeArrowheads="1"/>
            </p:cNvSpPr>
            <p:nvPr/>
          </p:nvSpPr>
          <p:spPr bwMode="auto">
            <a:xfrm>
              <a:off x="2208" y="3552"/>
              <a:ext cx="836" cy="260"/>
            </a:xfrm>
            <a:prstGeom prst="rect">
              <a:avLst/>
            </a:prstGeom>
            <a:noFill/>
            <a:ln w="9525">
              <a:noFill/>
              <a:miter lim="800000"/>
              <a:headEnd/>
              <a:tailEnd/>
            </a:ln>
          </p:spPr>
          <p:txBody>
            <a:bodyPr anchor="ctr"/>
            <a:lstStyle/>
            <a:p>
              <a:pPr algn="ctr" eaLnBrk="0" fontAlgn="base" hangingPunct="0">
                <a:lnSpc>
                  <a:spcPct val="90000"/>
                </a:lnSpc>
                <a:spcBef>
                  <a:spcPct val="0"/>
                </a:spcBef>
                <a:spcAft>
                  <a:spcPct val="0"/>
                </a:spcAft>
              </a:pPr>
              <a:r>
                <a:rPr lang="en-US" sz="2800" dirty="0">
                  <a:solidFill>
                    <a:srgbClr val="FFFFFF"/>
                  </a:solidFill>
                </a:rPr>
                <a:t>WEP</a:t>
              </a:r>
            </a:p>
          </p:txBody>
        </p:sp>
      </p:grpSp>
    </p:spTree>
    <p:extLst>
      <p:ext uri="{BB962C8B-B14F-4D97-AF65-F5344CB8AC3E}">
        <p14:creationId xmlns:p14="http://schemas.microsoft.com/office/powerpoint/2010/main" val="5426466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79836" y="305613"/>
            <a:ext cx="10600819" cy="837982"/>
          </a:xfrm>
        </p:spPr>
        <p:txBody>
          <a:bodyPr/>
          <a:lstStyle/>
          <a:p>
            <a:r>
              <a:rPr lang="en-US" dirty="0" smtClean="0">
                <a:solidFill>
                  <a:srgbClr val="006699"/>
                </a:solidFill>
              </a:rPr>
              <a:t>802.1x Identity Information Types</a:t>
            </a:r>
            <a:endParaRPr lang="en-US" sz="3199" b="0" dirty="0">
              <a:solidFill>
                <a:srgbClr val="006699"/>
              </a:solidFill>
            </a:endParaRPr>
          </a:p>
        </p:txBody>
      </p:sp>
      <p:sp>
        <p:nvSpPr>
          <p:cNvPr id="55" name="TextBox 54"/>
          <p:cNvSpPr txBox="1"/>
          <p:nvPr/>
        </p:nvSpPr>
        <p:spPr>
          <a:xfrm>
            <a:off x="417146" y="1209134"/>
            <a:ext cx="7211721" cy="5301772"/>
          </a:xfrm>
          <a:prstGeom prst="rect">
            <a:avLst/>
          </a:prstGeom>
          <a:noFill/>
        </p:spPr>
        <p:txBody>
          <a:bodyPr wrap="square" rtlCol="0">
            <a:spAutoFit/>
          </a:bodyPr>
          <a:lstStyle/>
          <a:p>
            <a:r>
              <a:rPr lang="en-US" sz="2133" dirty="0">
                <a:solidFill>
                  <a:srgbClr val="000000"/>
                </a:solidFill>
              </a:rPr>
              <a:t>Different types for different mobility use cases:</a:t>
            </a:r>
          </a:p>
          <a:p>
            <a:endParaRPr lang="en-US" sz="1866" dirty="0">
              <a:solidFill>
                <a:srgbClr val="000000"/>
              </a:solidFill>
            </a:endParaRPr>
          </a:p>
          <a:p>
            <a:r>
              <a:rPr lang="en-US" sz="1866" b="1" dirty="0">
                <a:solidFill>
                  <a:srgbClr val="000000"/>
                </a:solidFill>
              </a:rPr>
              <a:t>1. Username/Password Combination</a:t>
            </a:r>
          </a:p>
          <a:p>
            <a:pPr marL="990352" lvl="1" indent="-380905">
              <a:buFontTx/>
              <a:buChar char="-"/>
            </a:pPr>
            <a:r>
              <a:rPr lang="en-US" sz="1866" dirty="0">
                <a:solidFill>
                  <a:srgbClr val="000000"/>
                </a:solidFill>
              </a:rPr>
              <a:t>User authentication (also Machine Auth for Windows)</a:t>
            </a:r>
          </a:p>
          <a:p>
            <a:pPr marL="990352" lvl="1" indent="-380905">
              <a:buFontTx/>
              <a:buChar char="-"/>
            </a:pPr>
            <a:r>
              <a:rPr lang="en-US" sz="1866" dirty="0">
                <a:solidFill>
                  <a:srgbClr val="000000"/>
                </a:solidFill>
              </a:rPr>
              <a:t>Active Directory/LDAP/RADIUS ID Stores</a:t>
            </a:r>
          </a:p>
          <a:p>
            <a:pPr marL="990352" lvl="1" indent="-380905">
              <a:buFontTx/>
              <a:buChar char="-"/>
            </a:pPr>
            <a:r>
              <a:rPr lang="en-US" sz="1866" dirty="0">
                <a:solidFill>
                  <a:srgbClr val="000000"/>
                </a:solidFill>
              </a:rPr>
              <a:t>EAP types: PEAP-MSCHAPv2, PEAP-GTC, EAP-FAST</a:t>
            </a:r>
          </a:p>
          <a:p>
            <a:endParaRPr lang="en-US" sz="1866" dirty="0">
              <a:solidFill>
                <a:srgbClr val="000000"/>
              </a:solidFill>
            </a:endParaRPr>
          </a:p>
          <a:p>
            <a:r>
              <a:rPr lang="en-US" sz="1866" b="1" dirty="0">
                <a:solidFill>
                  <a:srgbClr val="000000"/>
                </a:solidFill>
              </a:rPr>
              <a:t>2. Two-Factor Authentication</a:t>
            </a:r>
          </a:p>
          <a:p>
            <a:pPr marL="990352" lvl="1" indent="-380905">
              <a:buFontTx/>
              <a:buChar char="-"/>
            </a:pPr>
            <a:r>
              <a:rPr lang="en-US" sz="1866" dirty="0">
                <a:solidFill>
                  <a:srgbClr val="000000"/>
                </a:solidFill>
              </a:rPr>
              <a:t>Something you know, you have, you are</a:t>
            </a:r>
          </a:p>
          <a:p>
            <a:pPr marL="990352" lvl="1" indent="-380905">
              <a:buFontTx/>
              <a:buChar char="-"/>
            </a:pPr>
            <a:r>
              <a:rPr lang="en-US" sz="1866" dirty="0">
                <a:solidFill>
                  <a:srgbClr val="000000"/>
                </a:solidFill>
              </a:rPr>
              <a:t>Mostly for user authentication </a:t>
            </a:r>
          </a:p>
          <a:p>
            <a:pPr marL="990352" lvl="1" indent="-380905">
              <a:buFontTx/>
              <a:buChar char="-"/>
            </a:pPr>
            <a:r>
              <a:rPr lang="en-US" sz="1866" dirty="0">
                <a:solidFill>
                  <a:srgbClr val="000000"/>
                </a:solidFill>
              </a:rPr>
              <a:t>RSA SecurID and other token-based ID Systems</a:t>
            </a:r>
          </a:p>
          <a:p>
            <a:pPr marL="990352" lvl="1" indent="-380905">
              <a:buFontTx/>
              <a:buChar char="-"/>
            </a:pPr>
            <a:r>
              <a:rPr lang="en-US" sz="1866" dirty="0">
                <a:solidFill>
                  <a:srgbClr val="000000"/>
                </a:solidFill>
              </a:rPr>
              <a:t>EAP types: PEAP-GTC, EAP-FAST/EAP-GTC</a:t>
            </a:r>
          </a:p>
          <a:p>
            <a:pPr lvl="1"/>
            <a:endParaRPr lang="en-US" sz="1866" dirty="0">
              <a:solidFill>
                <a:srgbClr val="000000"/>
              </a:solidFill>
            </a:endParaRPr>
          </a:p>
          <a:p>
            <a:r>
              <a:rPr lang="en-US" sz="1866" b="1" dirty="0">
                <a:solidFill>
                  <a:srgbClr val="000000"/>
                </a:solidFill>
              </a:rPr>
              <a:t>3. Digital Certificates</a:t>
            </a:r>
          </a:p>
          <a:p>
            <a:pPr marL="990352" lvl="1" indent="-380905">
              <a:buFontTx/>
              <a:buChar char="-"/>
            </a:pPr>
            <a:r>
              <a:rPr lang="en-US" sz="1866" dirty="0">
                <a:solidFill>
                  <a:srgbClr val="000000"/>
                </a:solidFill>
              </a:rPr>
              <a:t>Signed/emitted by a public or private Certificate Authority</a:t>
            </a:r>
          </a:p>
          <a:p>
            <a:pPr marL="990352" lvl="1" indent="-380905">
              <a:buFontTx/>
              <a:buChar char="-"/>
            </a:pPr>
            <a:r>
              <a:rPr lang="en-US" sz="1866" dirty="0">
                <a:solidFill>
                  <a:srgbClr val="000000"/>
                </a:solidFill>
              </a:rPr>
              <a:t>Can be used for user and/or device authentication</a:t>
            </a:r>
          </a:p>
          <a:p>
            <a:pPr marL="990352" lvl="1" indent="-380905">
              <a:buFontTx/>
              <a:buChar char="-"/>
            </a:pPr>
            <a:r>
              <a:rPr lang="en-US" sz="1866" dirty="0">
                <a:solidFill>
                  <a:srgbClr val="000000"/>
                </a:solidFill>
              </a:rPr>
              <a:t>Microsoft AD Certificate Services, Entrust, Verisign, etc.</a:t>
            </a:r>
          </a:p>
          <a:p>
            <a:pPr marL="990352" lvl="1" indent="-380905">
              <a:buFontTx/>
              <a:buChar char="-"/>
            </a:pPr>
            <a:r>
              <a:rPr lang="en-US" sz="1866" dirty="0">
                <a:solidFill>
                  <a:srgbClr val="000000"/>
                </a:solidFill>
              </a:rPr>
              <a:t>EAP types: EAP-TLS, EAP-FAST</a:t>
            </a:r>
          </a:p>
        </p:txBody>
      </p:sp>
      <p:sp>
        <p:nvSpPr>
          <p:cNvPr id="2" name="TextBox 1"/>
          <p:cNvSpPr txBox="1"/>
          <p:nvPr/>
        </p:nvSpPr>
        <p:spPr>
          <a:xfrm>
            <a:off x="7650094" y="1803823"/>
            <a:ext cx="3800656" cy="3960700"/>
          </a:xfrm>
          <a:prstGeom prst="rect">
            <a:avLst/>
          </a:prstGeom>
          <a:noFill/>
        </p:spPr>
        <p:txBody>
          <a:bodyPr wrap="none" rtlCol="0">
            <a:spAutoFit/>
          </a:bodyPr>
          <a:lstStyle/>
          <a:p>
            <a:pPr algn="ctr">
              <a:lnSpc>
                <a:spcPct val="90000"/>
              </a:lnSpc>
              <a:spcBef>
                <a:spcPts val="800"/>
              </a:spcBef>
            </a:pPr>
            <a:r>
              <a:rPr lang="en-US" sz="1866" b="1" dirty="0">
                <a:solidFill>
                  <a:srgbClr val="000000"/>
                </a:solidFill>
              </a:rPr>
              <a:t>EAP</a:t>
            </a:r>
          </a:p>
          <a:p>
            <a:pPr algn="ctr">
              <a:lnSpc>
                <a:spcPct val="90000"/>
              </a:lnSpc>
              <a:spcBef>
                <a:spcPts val="800"/>
              </a:spcBef>
            </a:pPr>
            <a:r>
              <a:rPr lang="en-US" sz="1866" dirty="0">
                <a:solidFill>
                  <a:srgbClr val="000000"/>
                </a:solidFill>
              </a:rPr>
              <a:t>Extensible Authentication Protocol</a:t>
            </a:r>
          </a:p>
          <a:p>
            <a:pPr algn="ctr">
              <a:lnSpc>
                <a:spcPct val="90000"/>
              </a:lnSpc>
              <a:spcBef>
                <a:spcPts val="800"/>
              </a:spcBef>
            </a:pPr>
            <a:r>
              <a:rPr lang="en-US" sz="1866" b="1" dirty="0">
                <a:solidFill>
                  <a:srgbClr val="000000"/>
                </a:solidFill>
              </a:rPr>
              <a:t>PEAP </a:t>
            </a:r>
          </a:p>
          <a:p>
            <a:pPr algn="ctr">
              <a:lnSpc>
                <a:spcPct val="90000"/>
              </a:lnSpc>
              <a:spcBef>
                <a:spcPts val="800"/>
              </a:spcBef>
            </a:pPr>
            <a:r>
              <a:rPr lang="en-US" sz="1866" dirty="0">
                <a:solidFill>
                  <a:srgbClr val="000000"/>
                </a:solidFill>
              </a:rPr>
              <a:t>Protected EAP</a:t>
            </a:r>
          </a:p>
          <a:p>
            <a:pPr algn="ctr">
              <a:lnSpc>
                <a:spcPct val="90000"/>
              </a:lnSpc>
              <a:spcBef>
                <a:spcPts val="800"/>
              </a:spcBef>
            </a:pPr>
            <a:r>
              <a:rPr lang="en-US" sz="1866" b="1" dirty="0">
                <a:solidFill>
                  <a:srgbClr val="000000"/>
                </a:solidFill>
              </a:rPr>
              <a:t>GTC</a:t>
            </a:r>
          </a:p>
          <a:p>
            <a:pPr algn="ctr">
              <a:lnSpc>
                <a:spcPct val="90000"/>
              </a:lnSpc>
              <a:spcBef>
                <a:spcPts val="800"/>
              </a:spcBef>
            </a:pPr>
            <a:r>
              <a:rPr lang="en-US" sz="1866" dirty="0">
                <a:solidFill>
                  <a:srgbClr val="000000"/>
                </a:solidFill>
              </a:rPr>
              <a:t>Generic Token Card</a:t>
            </a:r>
          </a:p>
          <a:p>
            <a:pPr algn="ctr">
              <a:lnSpc>
                <a:spcPct val="90000"/>
              </a:lnSpc>
              <a:spcBef>
                <a:spcPts val="800"/>
              </a:spcBef>
            </a:pPr>
            <a:r>
              <a:rPr lang="en-US" sz="1866" b="1" dirty="0">
                <a:solidFill>
                  <a:srgbClr val="000000"/>
                </a:solidFill>
              </a:rPr>
              <a:t>FAST</a:t>
            </a:r>
          </a:p>
          <a:p>
            <a:pPr algn="ctr">
              <a:lnSpc>
                <a:spcPct val="90000"/>
              </a:lnSpc>
              <a:spcBef>
                <a:spcPts val="800"/>
              </a:spcBef>
            </a:pPr>
            <a:r>
              <a:rPr lang="en-US" sz="1866" dirty="0">
                <a:solidFill>
                  <a:srgbClr val="000000"/>
                </a:solidFill>
              </a:rPr>
              <a:t>Flexible Authentication </a:t>
            </a:r>
          </a:p>
          <a:p>
            <a:pPr algn="ctr">
              <a:lnSpc>
                <a:spcPct val="90000"/>
              </a:lnSpc>
              <a:spcBef>
                <a:spcPts val="800"/>
              </a:spcBef>
            </a:pPr>
            <a:r>
              <a:rPr lang="en-US" sz="1866" dirty="0">
                <a:solidFill>
                  <a:srgbClr val="000000"/>
                </a:solidFill>
              </a:rPr>
              <a:t>via Secure Tunneling</a:t>
            </a:r>
          </a:p>
          <a:p>
            <a:pPr algn="ctr">
              <a:lnSpc>
                <a:spcPct val="90000"/>
              </a:lnSpc>
              <a:spcBef>
                <a:spcPts val="800"/>
              </a:spcBef>
            </a:pPr>
            <a:r>
              <a:rPr lang="en-US" sz="1866" b="1" dirty="0">
                <a:solidFill>
                  <a:srgbClr val="000000"/>
                </a:solidFill>
              </a:rPr>
              <a:t>TLS</a:t>
            </a:r>
          </a:p>
          <a:p>
            <a:pPr algn="ctr">
              <a:lnSpc>
                <a:spcPct val="90000"/>
              </a:lnSpc>
              <a:spcBef>
                <a:spcPts val="800"/>
              </a:spcBef>
            </a:pPr>
            <a:r>
              <a:rPr lang="en-US" sz="1866" dirty="0">
                <a:solidFill>
                  <a:srgbClr val="000000"/>
                </a:solidFill>
              </a:rPr>
              <a:t>Transport Layer Security</a:t>
            </a:r>
          </a:p>
        </p:txBody>
      </p:sp>
      <p:sp>
        <p:nvSpPr>
          <p:cNvPr id="3" name="Rounded Rectangle 2"/>
          <p:cNvSpPr/>
          <p:nvPr/>
        </p:nvSpPr>
        <p:spPr bwMode="auto">
          <a:xfrm>
            <a:off x="7618015" y="1600676"/>
            <a:ext cx="3961368" cy="4367662"/>
          </a:xfrm>
          <a:prstGeom prst="roundRect">
            <a:avLst/>
          </a:prstGeom>
          <a:noFill/>
          <a:ln w="38100" cap="flat" cmpd="sng">
            <a:solidFill>
              <a:schemeClr val="accent1">
                <a:lumMod val="50000"/>
              </a:schemeClr>
            </a:solidFill>
            <a:miter lim="800000"/>
            <a:headEnd type="none" w="med" len="med"/>
            <a:tailEnd type="none" w="med" len="med"/>
          </a:ln>
        </p:spPr>
        <p:txBody>
          <a:bodyPr lIns="0" tIns="0" rIns="0" bIns="0" rtlCol="0" anchor="ctr"/>
          <a:lstStyle/>
          <a:p>
            <a:pPr algn="ctr" defTabSz="685629"/>
            <a:endParaRPr lang="en-US" sz="1866" dirty="0">
              <a:solidFill>
                <a:srgbClr val="FFFFFF"/>
              </a:solidFill>
              <a:ea typeface="Arial" pitchFamily="-107" charset="0"/>
              <a:cs typeface="Arial" pitchFamily="-107" charset="0"/>
              <a:sym typeface="Arial" pitchFamily="-107" charset="0"/>
            </a:endParaRPr>
          </a:p>
        </p:txBody>
      </p:sp>
      <p:sp>
        <p:nvSpPr>
          <p:cNvPr id="4" name="Slide Number Placeholder 3"/>
          <p:cNvSpPr>
            <a:spLocks noGrp="1"/>
          </p:cNvSpPr>
          <p:nvPr>
            <p:ph type="sldNum" sz="quarter" idx="4294967295"/>
          </p:nvPr>
        </p:nvSpPr>
        <p:spPr>
          <a:xfrm>
            <a:off x="11708278" y="6604855"/>
            <a:ext cx="489010" cy="252252"/>
          </a:xfrm>
          <a:prstGeom prst="rect">
            <a:avLst/>
          </a:prstGeom>
        </p:spPr>
        <p:txBody>
          <a:bodyPr/>
          <a:lstStyle/>
          <a:p>
            <a:pPr defTabSz="685629">
              <a:defRPr/>
            </a:pPr>
            <a:fld id="{2F5CCB13-0A32-4557-88E9-079F0C330695}" type="slidenum">
              <a:rPr lang="en-US" kern="0" smtClean="0">
                <a:solidFill>
                  <a:srgbClr val="595959"/>
                </a:solidFill>
              </a:rPr>
              <a:pPr defTabSz="685629">
                <a:defRPr/>
              </a:pPr>
              <a:t>72</a:t>
            </a:fld>
            <a:endParaRPr lang="en-US" kern="0" dirty="0">
              <a:solidFill>
                <a:srgbClr val="595959"/>
              </a:solidFill>
            </a:endParaRPr>
          </a:p>
        </p:txBody>
      </p:sp>
    </p:spTree>
    <p:extLst>
      <p:ext uri="{BB962C8B-B14F-4D97-AF65-F5344CB8AC3E}">
        <p14:creationId xmlns:p14="http://schemas.microsoft.com/office/powerpoint/2010/main" val="300053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5">
                                            <p:txEl>
                                              <p:pRg st="2" end="2"/>
                                            </p:txEl>
                                          </p:spTgt>
                                        </p:tgtEl>
                                        <p:attrNameLst>
                                          <p:attrName>style.visibility</p:attrName>
                                        </p:attrNameLst>
                                      </p:cBhvr>
                                      <p:to>
                                        <p:strVal val="visible"/>
                                      </p:to>
                                    </p:set>
                                    <p:anim calcmode="lin" valueType="num">
                                      <p:cBhvr additive="base">
                                        <p:cTn id="17" dur="500" fill="hold"/>
                                        <p:tgtEl>
                                          <p:spTgt spid="5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5">
                                            <p:txEl>
                                              <p:pRg st="3" end="3"/>
                                            </p:txEl>
                                          </p:spTgt>
                                        </p:tgtEl>
                                        <p:attrNameLst>
                                          <p:attrName>style.visibility</p:attrName>
                                        </p:attrNameLst>
                                      </p:cBhvr>
                                      <p:to>
                                        <p:strVal val="visible"/>
                                      </p:to>
                                    </p:set>
                                    <p:anim calcmode="lin" valueType="num">
                                      <p:cBhvr additive="base">
                                        <p:cTn id="21" dur="500" fill="hold"/>
                                        <p:tgtEl>
                                          <p:spTgt spid="5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5">
                                            <p:txEl>
                                              <p:pRg st="4" end="4"/>
                                            </p:txEl>
                                          </p:spTgt>
                                        </p:tgtEl>
                                        <p:attrNameLst>
                                          <p:attrName>style.visibility</p:attrName>
                                        </p:attrNameLst>
                                      </p:cBhvr>
                                      <p:to>
                                        <p:strVal val="visible"/>
                                      </p:to>
                                    </p:set>
                                    <p:anim calcmode="lin" valueType="num">
                                      <p:cBhvr additive="base">
                                        <p:cTn id="25" dur="500" fill="hold"/>
                                        <p:tgtEl>
                                          <p:spTgt spid="5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5">
                                            <p:txEl>
                                              <p:pRg st="5" end="5"/>
                                            </p:txEl>
                                          </p:spTgt>
                                        </p:tgtEl>
                                        <p:attrNameLst>
                                          <p:attrName>style.visibility</p:attrName>
                                        </p:attrNameLst>
                                      </p:cBhvr>
                                      <p:to>
                                        <p:strVal val="visible"/>
                                      </p:to>
                                    </p:set>
                                    <p:anim calcmode="lin" valueType="num">
                                      <p:cBhvr additive="base">
                                        <p:cTn id="29" dur="500" fill="hold"/>
                                        <p:tgtEl>
                                          <p:spTgt spid="5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5">
                                            <p:txEl>
                                              <p:pRg st="7" end="7"/>
                                            </p:txEl>
                                          </p:spTgt>
                                        </p:tgtEl>
                                        <p:attrNameLst>
                                          <p:attrName>style.visibility</p:attrName>
                                        </p:attrNameLst>
                                      </p:cBhvr>
                                      <p:to>
                                        <p:strVal val="visible"/>
                                      </p:to>
                                    </p:set>
                                    <p:anim calcmode="lin" valueType="num">
                                      <p:cBhvr additive="base">
                                        <p:cTn id="35" dur="500" fill="hold"/>
                                        <p:tgtEl>
                                          <p:spTgt spid="55">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5">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5">
                                            <p:txEl>
                                              <p:pRg st="8" end="8"/>
                                            </p:txEl>
                                          </p:spTgt>
                                        </p:tgtEl>
                                        <p:attrNameLst>
                                          <p:attrName>style.visibility</p:attrName>
                                        </p:attrNameLst>
                                      </p:cBhvr>
                                      <p:to>
                                        <p:strVal val="visible"/>
                                      </p:to>
                                    </p:set>
                                    <p:anim calcmode="lin" valueType="num">
                                      <p:cBhvr additive="base">
                                        <p:cTn id="39" dur="500" fill="hold"/>
                                        <p:tgtEl>
                                          <p:spTgt spid="55">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5">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5">
                                            <p:txEl>
                                              <p:pRg st="9" end="9"/>
                                            </p:txEl>
                                          </p:spTgt>
                                        </p:tgtEl>
                                        <p:attrNameLst>
                                          <p:attrName>style.visibility</p:attrName>
                                        </p:attrNameLst>
                                      </p:cBhvr>
                                      <p:to>
                                        <p:strVal val="visible"/>
                                      </p:to>
                                    </p:set>
                                    <p:anim calcmode="lin" valueType="num">
                                      <p:cBhvr additive="base">
                                        <p:cTn id="43" dur="500" fill="hold"/>
                                        <p:tgtEl>
                                          <p:spTgt spid="55">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5">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5">
                                            <p:txEl>
                                              <p:pRg st="10" end="10"/>
                                            </p:txEl>
                                          </p:spTgt>
                                        </p:tgtEl>
                                        <p:attrNameLst>
                                          <p:attrName>style.visibility</p:attrName>
                                        </p:attrNameLst>
                                      </p:cBhvr>
                                      <p:to>
                                        <p:strVal val="visible"/>
                                      </p:to>
                                    </p:set>
                                    <p:anim calcmode="lin" valueType="num">
                                      <p:cBhvr additive="base">
                                        <p:cTn id="47" dur="500" fill="hold"/>
                                        <p:tgtEl>
                                          <p:spTgt spid="55">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5">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5">
                                            <p:txEl>
                                              <p:pRg st="11" end="11"/>
                                            </p:txEl>
                                          </p:spTgt>
                                        </p:tgtEl>
                                        <p:attrNameLst>
                                          <p:attrName>style.visibility</p:attrName>
                                        </p:attrNameLst>
                                      </p:cBhvr>
                                      <p:to>
                                        <p:strVal val="visible"/>
                                      </p:to>
                                    </p:set>
                                    <p:anim calcmode="lin" valueType="num">
                                      <p:cBhvr additive="base">
                                        <p:cTn id="51" dur="500" fill="hold"/>
                                        <p:tgtEl>
                                          <p:spTgt spid="55">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5">
                                            <p:txEl>
                                              <p:pRg st="13" end="13"/>
                                            </p:txEl>
                                          </p:spTgt>
                                        </p:tgtEl>
                                        <p:attrNameLst>
                                          <p:attrName>style.visibility</p:attrName>
                                        </p:attrNameLst>
                                      </p:cBhvr>
                                      <p:to>
                                        <p:strVal val="visible"/>
                                      </p:to>
                                    </p:set>
                                    <p:anim calcmode="lin" valueType="num">
                                      <p:cBhvr additive="base">
                                        <p:cTn id="57" dur="500" fill="hold"/>
                                        <p:tgtEl>
                                          <p:spTgt spid="55">
                                            <p:txEl>
                                              <p:pRg st="13" end="1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5">
                                            <p:txEl>
                                              <p:pRg st="13" end="13"/>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5">
                                            <p:txEl>
                                              <p:pRg st="14" end="14"/>
                                            </p:txEl>
                                          </p:spTgt>
                                        </p:tgtEl>
                                        <p:attrNameLst>
                                          <p:attrName>style.visibility</p:attrName>
                                        </p:attrNameLst>
                                      </p:cBhvr>
                                      <p:to>
                                        <p:strVal val="visible"/>
                                      </p:to>
                                    </p:set>
                                    <p:anim calcmode="lin" valueType="num">
                                      <p:cBhvr additive="base">
                                        <p:cTn id="61" dur="500" fill="hold"/>
                                        <p:tgtEl>
                                          <p:spTgt spid="55">
                                            <p:txEl>
                                              <p:pRg st="14" end="1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5">
                                            <p:txEl>
                                              <p:pRg st="14" end="14"/>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55">
                                            <p:txEl>
                                              <p:pRg st="15" end="15"/>
                                            </p:txEl>
                                          </p:spTgt>
                                        </p:tgtEl>
                                        <p:attrNameLst>
                                          <p:attrName>style.visibility</p:attrName>
                                        </p:attrNameLst>
                                      </p:cBhvr>
                                      <p:to>
                                        <p:strVal val="visible"/>
                                      </p:to>
                                    </p:set>
                                    <p:anim calcmode="lin" valueType="num">
                                      <p:cBhvr additive="base">
                                        <p:cTn id="65" dur="500" fill="hold"/>
                                        <p:tgtEl>
                                          <p:spTgt spid="55">
                                            <p:txEl>
                                              <p:pRg st="15" end="1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5">
                                            <p:txEl>
                                              <p:pRg st="15" end="15"/>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5">
                                            <p:txEl>
                                              <p:pRg st="16" end="16"/>
                                            </p:txEl>
                                          </p:spTgt>
                                        </p:tgtEl>
                                        <p:attrNameLst>
                                          <p:attrName>style.visibility</p:attrName>
                                        </p:attrNameLst>
                                      </p:cBhvr>
                                      <p:to>
                                        <p:strVal val="visible"/>
                                      </p:to>
                                    </p:set>
                                    <p:anim calcmode="lin" valueType="num">
                                      <p:cBhvr additive="base">
                                        <p:cTn id="69" dur="500" fill="hold"/>
                                        <p:tgtEl>
                                          <p:spTgt spid="55">
                                            <p:txEl>
                                              <p:pRg st="16" end="16"/>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55">
                                            <p:txEl>
                                              <p:pRg st="16" end="16"/>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5">
                                            <p:txEl>
                                              <p:pRg st="17" end="17"/>
                                            </p:txEl>
                                          </p:spTgt>
                                        </p:tgtEl>
                                        <p:attrNameLst>
                                          <p:attrName>style.visibility</p:attrName>
                                        </p:attrNameLst>
                                      </p:cBhvr>
                                      <p:to>
                                        <p:strVal val="visible"/>
                                      </p:to>
                                    </p:set>
                                    <p:anim calcmode="lin" valueType="num">
                                      <p:cBhvr additive="base">
                                        <p:cTn id="73" dur="500" fill="hold"/>
                                        <p:tgtEl>
                                          <p:spTgt spid="55">
                                            <p:txEl>
                                              <p:pRg st="17" end="1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5">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 grpId="0"/>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a:t>Local EAP</a:t>
            </a:r>
          </a:p>
        </p:txBody>
      </p:sp>
      <p:sp>
        <p:nvSpPr>
          <p:cNvPr id="21532" name="Rectangle 28"/>
          <p:cNvSpPr>
            <a:spLocks noGrp="1" noChangeArrowheads="1"/>
          </p:cNvSpPr>
          <p:nvPr>
            <p:ph type="body" idx="1"/>
          </p:nvPr>
        </p:nvSpPr>
        <p:spPr>
          <a:xfrm>
            <a:off x="2178051" y="1781176"/>
            <a:ext cx="7940675" cy="4778375"/>
          </a:xfrm>
        </p:spPr>
        <p:txBody>
          <a:bodyPr/>
          <a:lstStyle/>
          <a:p>
            <a:pPr lvl="1"/>
            <a:r>
              <a:rPr lang="en-US" altLang="en-US" dirty="0"/>
              <a:t>The following EAP methods are supported with local EAP:</a:t>
            </a:r>
          </a:p>
          <a:p>
            <a:pPr lvl="2">
              <a:buFont typeface="Arial" panose="020B0604020202020204" pitchFamily="34" charset="0"/>
              <a:buChar char="−"/>
            </a:pPr>
            <a:r>
              <a:rPr lang="en-US" altLang="en-US" dirty="0"/>
              <a:t>LEAP</a:t>
            </a:r>
          </a:p>
          <a:p>
            <a:pPr lvl="2">
              <a:buFont typeface="Arial" panose="020B0604020202020204" pitchFamily="34" charset="0"/>
              <a:buChar char="−"/>
            </a:pPr>
            <a:r>
              <a:rPr lang="en-US" altLang="en-US" dirty="0"/>
              <a:t>EAP-FAST (both username and password with PAC and certificates)</a:t>
            </a:r>
          </a:p>
          <a:p>
            <a:pPr lvl="2">
              <a:buFont typeface="Arial" panose="020B0604020202020204" pitchFamily="34" charset="0"/>
              <a:buChar char="−"/>
            </a:pPr>
            <a:r>
              <a:rPr lang="en-US" altLang="en-US" dirty="0"/>
              <a:t>EAP-TLS</a:t>
            </a:r>
          </a:p>
          <a:p>
            <a:pPr lvl="2">
              <a:buFont typeface="Arial" panose="020B0604020202020204" pitchFamily="34" charset="0"/>
              <a:buChar char="−"/>
            </a:pPr>
            <a:r>
              <a:rPr lang="en-GB" altLang="en-US" dirty="0"/>
              <a:t>PEAP</a:t>
            </a:r>
            <a:endParaRPr lang="en-US" altLang="en-US" dirty="0"/>
          </a:p>
          <a:p>
            <a:pPr lvl="1"/>
            <a:r>
              <a:rPr lang="en-US" altLang="en-US" dirty="0"/>
              <a:t>MAC authentication is also supported in addition to the above methods</a:t>
            </a:r>
          </a:p>
          <a:p>
            <a:pPr lvl="1"/>
            <a:r>
              <a:rPr lang="en-US" altLang="en-US" dirty="0"/>
              <a:t>Local EAP authentication can be used if the Cisco WLC fails to reach the configured RADIUS servers</a:t>
            </a:r>
          </a:p>
          <a:p>
            <a:pPr lvl="1"/>
            <a:r>
              <a:rPr lang="en-US" altLang="en-US" dirty="0"/>
              <a:t>Supports local users or LDAP users</a:t>
            </a:r>
          </a:p>
          <a:p>
            <a:pPr lvl="1"/>
            <a:r>
              <a:rPr lang="en-US" altLang="en-US" dirty="0"/>
              <a:t>Requires WLAN configuration</a:t>
            </a:r>
          </a:p>
        </p:txBody>
      </p:sp>
    </p:spTree>
    <p:extLst>
      <p:ext uri="{BB962C8B-B14F-4D97-AF65-F5344CB8AC3E}">
        <p14:creationId xmlns:p14="http://schemas.microsoft.com/office/powerpoint/2010/main" val="295425296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GB" altLang="en-US" dirty="0"/>
              <a:t>LEAP</a:t>
            </a:r>
            <a:endParaRPr lang="en-US" altLang="en-US" dirty="0"/>
          </a:p>
        </p:txBody>
      </p:sp>
      <p:sp>
        <p:nvSpPr>
          <p:cNvPr id="106499" name="Rectangle 3"/>
          <p:cNvSpPr>
            <a:spLocks noGrp="1" noChangeArrowheads="1"/>
          </p:cNvSpPr>
          <p:nvPr>
            <p:ph type="body" idx="1"/>
          </p:nvPr>
        </p:nvSpPr>
        <p:spPr/>
        <p:txBody>
          <a:bodyPr/>
          <a:lstStyle/>
          <a:p>
            <a:pPr lvl="1"/>
            <a:r>
              <a:rPr lang="en-GB" altLang="en-US" dirty="0"/>
              <a:t>Cisco WLAN security solution</a:t>
            </a:r>
          </a:p>
          <a:p>
            <a:pPr lvl="1"/>
            <a:r>
              <a:rPr lang="en-GB" altLang="en-US" dirty="0"/>
              <a:t>User authentication via user ID and password</a:t>
            </a:r>
          </a:p>
          <a:p>
            <a:pPr lvl="1"/>
            <a:r>
              <a:rPr lang="en-GB" altLang="en-US" dirty="0"/>
              <a:t>Single login using Windows NT/2000 Active Directory</a:t>
            </a:r>
          </a:p>
          <a:p>
            <a:pPr lvl="1"/>
            <a:r>
              <a:rPr lang="en-GB" altLang="en-US" dirty="0"/>
              <a:t>Dynamic WEP keys and mutual authentication</a:t>
            </a:r>
          </a:p>
          <a:p>
            <a:pPr lvl="2">
              <a:buFont typeface="Arial" panose="020B0604020202020204" pitchFamily="34" charset="0"/>
              <a:buChar char="−"/>
            </a:pPr>
            <a:r>
              <a:rPr lang="en-GB" altLang="en-US" dirty="0"/>
              <a:t>Key integrity protocol/message integrity recommended</a:t>
            </a:r>
          </a:p>
          <a:p>
            <a:pPr lvl="1"/>
            <a:r>
              <a:rPr lang="en-GB" altLang="en-US" dirty="0"/>
              <a:t>Simplified deployment and administration</a:t>
            </a:r>
          </a:p>
          <a:p>
            <a:pPr lvl="1"/>
            <a:r>
              <a:rPr lang="en-GB" altLang="en-US" dirty="0"/>
              <a:t>Supports multiple operating systems</a:t>
            </a:r>
          </a:p>
          <a:p>
            <a:pPr lvl="2">
              <a:buFont typeface="Arial" panose="020B0604020202020204" pitchFamily="34" charset="0"/>
              <a:buChar char="−"/>
            </a:pPr>
            <a:r>
              <a:rPr lang="en-GB" altLang="en-US" dirty="0"/>
              <a:t>Windows, Mac OS, Windows CE, DOS, and Linux</a:t>
            </a:r>
          </a:p>
          <a:p>
            <a:pPr lvl="1"/>
            <a:r>
              <a:rPr lang="en-GB" altLang="en-US" dirty="0"/>
              <a:t>Strong password policy recommended</a:t>
            </a:r>
          </a:p>
        </p:txBody>
      </p:sp>
    </p:spTree>
    <p:extLst>
      <p:ext uri="{BB962C8B-B14F-4D97-AF65-F5344CB8AC3E}">
        <p14:creationId xmlns:p14="http://schemas.microsoft.com/office/powerpoint/2010/main" val="149242138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dirty="0"/>
              <a:t>EAP-FAST</a:t>
            </a:r>
          </a:p>
        </p:txBody>
      </p:sp>
      <p:sp>
        <p:nvSpPr>
          <p:cNvPr id="19484" name="Rectangle 28"/>
          <p:cNvSpPr>
            <a:spLocks noGrp="1" noChangeArrowheads="1"/>
          </p:cNvSpPr>
          <p:nvPr>
            <p:ph type="body" idx="1"/>
          </p:nvPr>
        </p:nvSpPr>
        <p:spPr>
          <a:xfrm>
            <a:off x="873956" y="1726406"/>
            <a:ext cx="5445363" cy="3571875"/>
          </a:xfrm>
        </p:spPr>
        <p:txBody>
          <a:bodyPr/>
          <a:lstStyle/>
          <a:p>
            <a:r>
              <a:rPr lang="en-US" altLang="en-US" dirty="0"/>
              <a:t>Considered in three phases:</a:t>
            </a:r>
          </a:p>
          <a:p>
            <a:pPr lvl="1"/>
            <a:r>
              <a:rPr lang="en-US" altLang="en-US" dirty="0"/>
              <a:t>Protected Access Credentials (PAC) is generated in phase zero</a:t>
            </a:r>
            <a:br>
              <a:rPr lang="en-US" altLang="en-US" dirty="0"/>
            </a:br>
            <a:r>
              <a:rPr lang="en-US" altLang="en-US" dirty="0"/>
              <a:t>(Dynamic PAC provisioning)</a:t>
            </a:r>
          </a:p>
          <a:p>
            <a:pPr lvl="2">
              <a:buFont typeface="Arial" panose="020B0604020202020204" pitchFamily="34" charset="0"/>
              <a:buChar char="−"/>
            </a:pPr>
            <a:r>
              <a:rPr lang="en-US" altLang="en-US" dirty="0"/>
              <a:t>Unique shared credential used to mutually authenticate client and server</a:t>
            </a:r>
          </a:p>
          <a:p>
            <a:pPr lvl="2">
              <a:buFont typeface="Arial" panose="020B0604020202020204" pitchFamily="34" charset="0"/>
              <a:buChar char="−"/>
            </a:pPr>
            <a:r>
              <a:rPr lang="en-US" altLang="en-US" dirty="0"/>
              <a:t>Associated with a specific user-ID and an Authority ID</a:t>
            </a:r>
          </a:p>
          <a:p>
            <a:pPr lvl="2">
              <a:buFont typeface="Arial" panose="020B0604020202020204" pitchFamily="34" charset="0"/>
              <a:buChar char="−"/>
            </a:pPr>
            <a:r>
              <a:rPr lang="en-US" altLang="en-US" dirty="0"/>
              <a:t>Removes the need for PKI</a:t>
            </a:r>
          </a:p>
          <a:p>
            <a:pPr lvl="1"/>
            <a:r>
              <a:rPr lang="en-US" altLang="en-US" dirty="0"/>
              <a:t>A secure tunnel is established in phase one</a:t>
            </a:r>
          </a:p>
          <a:p>
            <a:pPr lvl="1"/>
            <a:r>
              <a:rPr lang="en-US" altLang="en-US" dirty="0"/>
              <a:t>Client is authenticated via the secure tunnel in phase two</a:t>
            </a:r>
            <a:endParaRPr lang="en-US" altLang="en-US" sz="1800" dirty="0"/>
          </a:p>
        </p:txBody>
      </p:sp>
      <p:pic>
        <p:nvPicPr>
          <p:cNvPr id="4" name="Picture 37" descr="328P_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912" y="762000"/>
            <a:ext cx="3811588" cy="550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63028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a:t>EAP-TLS</a:t>
            </a:r>
          </a:p>
        </p:txBody>
      </p:sp>
      <p:sp>
        <p:nvSpPr>
          <p:cNvPr id="17411" name="Rectangle 3"/>
          <p:cNvSpPr>
            <a:spLocks noGrp="1" noChangeArrowheads="1"/>
          </p:cNvSpPr>
          <p:nvPr>
            <p:ph type="body" idx="1"/>
          </p:nvPr>
        </p:nvSpPr>
        <p:spPr>
          <a:xfrm>
            <a:off x="2060576" y="1663700"/>
            <a:ext cx="7940675" cy="4800600"/>
          </a:xfrm>
        </p:spPr>
        <p:txBody>
          <a:bodyPr vert="horz" wrap="square" lIns="82124" tIns="45720" rIns="82124" bIns="45720" numCol="1" anchor="t" anchorCtr="0" compatLnSpc="1">
            <a:prstTxWarp prst="textNoShape">
              <a:avLst/>
            </a:prstTxWarp>
          </a:bodyPr>
          <a:lstStyle/>
          <a:p>
            <a:pPr lvl="1">
              <a:buFont typeface="Wingdings" panose="05000000000000000000" pitchFamily="2" charset="2"/>
              <a:buNone/>
            </a:pPr>
            <a:r>
              <a:rPr lang="en-US" altLang="en-US" dirty="0"/>
              <a:t>Client support</a:t>
            </a:r>
          </a:p>
          <a:p>
            <a:pPr lvl="1"/>
            <a:r>
              <a:rPr lang="en-US" altLang="en-US" sz="1800" dirty="0"/>
              <a:t>Windows 2000, XP, Vista and Windows CE (natively supported)</a:t>
            </a:r>
          </a:p>
          <a:p>
            <a:pPr lvl="1"/>
            <a:r>
              <a:rPr lang="en-US" altLang="en-US" sz="1800" dirty="0"/>
              <a:t>Linux, Mac AirPort Extreme</a:t>
            </a:r>
          </a:p>
          <a:p>
            <a:pPr lvl="1"/>
            <a:r>
              <a:rPr lang="en-US" altLang="en-US" sz="1800" dirty="0"/>
              <a:t>Each client requires a user certificate</a:t>
            </a:r>
          </a:p>
          <a:p>
            <a:pPr lvl="1">
              <a:buFont typeface="Wingdings" panose="05000000000000000000" pitchFamily="2" charset="2"/>
              <a:buNone/>
            </a:pPr>
            <a:endParaRPr lang="en-US" altLang="en-US" sz="1800" dirty="0"/>
          </a:p>
          <a:p>
            <a:pPr lvl="1">
              <a:buFont typeface="Wingdings" panose="05000000000000000000" pitchFamily="2" charset="2"/>
              <a:buNone/>
            </a:pPr>
            <a:r>
              <a:rPr lang="en-US" altLang="en-US" dirty="0"/>
              <a:t>Infrastructure requirements</a:t>
            </a:r>
          </a:p>
          <a:p>
            <a:pPr lvl="1"/>
            <a:r>
              <a:rPr lang="en-US" altLang="en-US" sz="1800" dirty="0"/>
              <a:t>EAP-TLS-supported RADIUS server</a:t>
            </a:r>
          </a:p>
          <a:p>
            <a:pPr lvl="1"/>
            <a:r>
              <a:rPr lang="en-US" altLang="en-US" sz="1800" dirty="0"/>
              <a:t>RADIUS server requires a server certificate</a:t>
            </a:r>
          </a:p>
          <a:p>
            <a:pPr lvl="1"/>
            <a:r>
              <a:rPr lang="en-US" altLang="en-US" sz="1800" dirty="0"/>
              <a:t>Certificate Authority server (PKI Infrastructure)</a:t>
            </a:r>
          </a:p>
          <a:p>
            <a:pPr lvl="1">
              <a:buFont typeface="Wingdings" panose="05000000000000000000" pitchFamily="2" charset="2"/>
              <a:buNone/>
            </a:pPr>
            <a:endParaRPr lang="en-US" altLang="en-US" sz="1800" dirty="0"/>
          </a:p>
          <a:p>
            <a:pPr lvl="1">
              <a:buFont typeface="Wingdings" panose="05000000000000000000" pitchFamily="2" charset="2"/>
              <a:buNone/>
            </a:pPr>
            <a:r>
              <a:rPr lang="en-US" altLang="en-US" dirty="0"/>
              <a:t>Certificate management</a:t>
            </a:r>
          </a:p>
          <a:p>
            <a:pPr lvl="1"/>
            <a:r>
              <a:rPr lang="en-US" altLang="en-US" sz="1800" dirty="0"/>
              <a:t>Both client and RADIUS server certificates to be managed</a:t>
            </a:r>
          </a:p>
        </p:txBody>
      </p:sp>
    </p:spTree>
    <p:extLst>
      <p:ext uri="{BB962C8B-B14F-4D97-AF65-F5344CB8AC3E}">
        <p14:creationId xmlns:p14="http://schemas.microsoft.com/office/powerpoint/2010/main" val="397370190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GB" altLang="en-US" dirty="0"/>
              <a:t>PEAP</a:t>
            </a:r>
            <a:endParaRPr lang="en-US" altLang="en-US" dirty="0"/>
          </a:p>
        </p:txBody>
      </p:sp>
      <p:sp>
        <p:nvSpPr>
          <p:cNvPr id="102404" name="Rectangle 4"/>
          <p:cNvSpPr>
            <a:spLocks noGrp="1" noChangeArrowheads="1"/>
          </p:cNvSpPr>
          <p:nvPr>
            <p:ph type="body" idx="1"/>
          </p:nvPr>
        </p:nvSpPr>
        <p:spPr>
          <a:xfrm>
            <a:off x="2178051" y="1781176"/>
            <a:ext cx="7940675" cy="4765675"/>
          </a:xfrm>
        </p:spPr>
        <p:txBody>
          <a:bodyPr/>
          <a:lstStyle/>
          <a:p>
            <a:pPr lvl="1"/>
            <a:r>
              <a:rPr lang="en-US" altLang="en-US" sz="1800" dirty="0"/>
              <a:t>Hybrid authentication method</a:t>
            </a:r>
          </a:p>
          <a:p>
            <a:pPr lvl="2">
              <a:buFont typeface="Arial" panose="020B0604020202020204" pitchFamily="34" charset="0"/>
              <a:buChar char="−"/>
            </a:pPr>
            <a:r>
              <a:rPr lang="en-US" altLang="en-US" sz="1800" dirty="0"/>
              <a:t>Server side authentication with TLS</a:t>
            </a:r>
          </a:p>
          <a:p>
            <a:pPr lvl="2">
              <a:buFont typeface="Arial" panose="020B0604020202020204" pitchFamily="34" charset="0"/>
              <a:buChar char="−"/>
            </a:pPr>
            <a:r>
              <a:rPr lang="en-US" altLang="en-US" sz="1800" dirty="0"/>
              <a:t>Client side authentication with EAP authentication types</a:t>
            </a:r>
          </a:p>
          <a:p>
            <a:pPr lvl="3"/>
            <a:r>
              <a:rPr lang="en-US" altLang="en-US" sz="1800" dirty="0"/>
              <a:t>EAP-GTC</a:t>
            </a:r>
          </a:p>
          <a:p>
            <a:pPr lvl="3"/>
            <a:r>
              <a:rPr lang="en-US" altLang="en-US" sz="1800" dirty="0"/>
              <a:t>EAP-MSCHAPv2</a:t>
            </a:r>
          </a:p>
          <a:p>
            <a:pPr lvl="1"/>
            <a:r>
              <a:rPr lang="en-US" altLang="en-US" sz="1800" dirty="0"/>
              <a:t>Clients do not require certificates</a:t>
            </a:r>
          </a:p>
          <a:p>
            <a:pPr lvl="1"/>
            <a:r>
              <a:rPr lang="en-US" altLang="en-US" sz="1800" dirty="0"/>
              <a:t>RADIUS server requires a server certificate</a:t>
            </a:r>
          </a:p>
          <a:p>
            <a:pPr lvl="2">
              <a:buFont typeface="Arial" panose="020B0604020202020204" pitchFamily="34" charset="0"/>
              <a:buChar char="−"/>
            </a:pPr>
            <a:r>
              <a:rPr lang="en-US" altLang="en-US" sz="1800" dirty="0"/>
              <a:t>RADIUS server self-issuing certificate capability</a:t>
            </a:r>
          </a:p>
          <a:p>
            <a:pPr lvl="2">
              <a:buFont typeface="Arial" panose="020B0604020202020204" pitchFamily="34" charset="0"/>
              <a:buChar char="−"/>
            </a:pPr>
            <a:r>
              <a:rPr lang="en-US" altLang="en-US" sz="1800" dirty="0"/>
              <a:t>Purchase a server certificate per-server from public PKI entity</a:t>
            </a:r>
          </a:p>
          <a:p>
            <a:pPr lvl="2">
              <a:buFont typeface="Arial" panose="020B0604020202020204" pitchFamily="34" charset="0"/>
              <a:buChar char="−"/>
            </a:pPr>
            <a:r>
              <a:rPr lang="en-US" altLang="en-US" sz="1800" dirty="0"/>
              <a:t>Setup a simple PKI server to issue server certificates</a:t>
            </a:r>
          </a:p>
          <a:p>
            <a:pPr lvl="1"/>
            <a:r>
              <a:rPr lang="en-US" altLang="en-US" sz="1800" dirty="0"/>
              <a:t>Allows for one-way authentication types to be used</a:t>
            </a:r>
          </a:p>
          <a:p>
            <a:pPr lvl="2">
              <a:buFont typeface="Arial" panose="020B0604020202020204" pitchFamily="34" charset="0"/>
              <a:buChar char="−"/>
            </a:pPr>
            <a:r>
              <a:rPr lang="en-US" altLang="en-US" sz="1800" dirty="0"/>
              <a:t>One-time passwords</a:t>
            </a:r>
          </a:p>
          <a:p>
            <a:pPr lvl="2">
              <a:buFont typeface="Arial" panose="020B0604020202020204" pitchFamily="34" charset="0"/>
              <a:buChar char="−"/>
            </a:pPr>
            <a:r>
              <a:rPr lang="en-US" altLang="en-US" sz="1800" dirty="0"/>
              <a:t>Proxy to LDAP, Unix, Microsoft NT and Active Directory, Kerberos</a:t>
            </a:r>
          </a:p>
        </p:txBody>
      </p:sp>
    </p:spTree>
    <p:extLst>
      <p:ext uri="{BB962C8B-B14F-4D97-AF65-F5344CB8AC3E}">
        <p14:creationId xmlns:p14="http://schemas.microsoft.com/office/powerpoint/2010/main" val="336376417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4606925" y="3211513"/>
            <a:ext cx="2671762" cy="1689100"/>
          </a:xfrm>
          <a:prstGeom prst="rect">
            <a:avLst/>
          </a:prstGeom>
          <a:solidFill>
            <a:srgbClr val="C3C16F"/>
          </a:solidFill>
          <a:ln w="9525">
            <a:noFill/>
            <a:miter lim="800000"/>
            <a:headEnd/>
            <a:tailEnd/>
          </a:ln>
        </p:spPr>
        <p:txBody>
          <a:bodyPr wrap="none" lIns="73025" tIns="36512" rIns="73025" bIns="36512" anchor="ctr"/>
          <a:lstStyle/>
          <a:p>
            <a:pPr algn="ctr" eaLnBrk="0" fontAlgn="base" hangingPunct="0">
              <a:lnSpc>
                <a:spcPct val="90000"/>
              </a:lnSpc>
              <a:spcBef>
                <a:spcPct val="0"/>
              </a:spcBef>
              <a:spcAft>
                <a:spcPct val="0"/>
              </a:spcAft>
            </a:pPr>
            <a:endParaRPr lang="en-GB" sz="3000" b="1" dirty="0">
              <a:solidFill>
                <a:srgbClr val="000000"/>
              </a:solidFill>
            </a:endParaRPr>
          </a:p>
        </p:txBody>
      </p:sp>
      <p:sp>
        <p:nvSpPr>
          <p:cNvPr id="63491" name="Rectangle 3"/>
          <p:cNvSpPr>
            <a:spLocks noChangeArrowheads="1"/>
          </p:cNvSpPr>
          <p:nvPr/>
        </p:nvSpPr>
        <p:spPr bwMode="auto">
          <a:xfrm>
            <a:off x="4757737" y="3328988"/>
            <a:ext cx="1981200" cy="1143000"/>
          </a:xfrm>
          <a:prstGeom prst="rect">
            <a:avLst/>
          </a:prstGeom>
          <a:noFill/>
          <a:ln w="9525">
            <a:noFill/>
            <a:miter lim="800000"/>
            <a:headEnd/>
            <a:tailEnd/>
          </a:ln>
        </p:spPr>
        <p:txBody>
          <a:bodyPr lIns="82124" tIns="41061" rIns="82124" bIns="41061"/>
          <a:lstStyle/>
          <a:p>
            <a:pPr marL="174625" indent="-174625" defTabSz="814388" eaLnBrk="0" fontAlgn="base" hangingPunct="0">
              <a:lnSpc>
                <a:spcPct val="95000"/>
              </a:lnSpc>
              <a:spcBef>
                <a:spcPct val="25000"/>
              </a:spcBef>
              <a:spcAft>
                <a:spcPct val="0"/>
              </a:spcAft>
              <a:buClr>
                <a:srgbClr val="FFFFFF"/>
              </a:buClr>
              <a:buSzPct val="100000"/>
            </a:pPr>
            <a:r>
              <a:rPr lang="en-US" b="1" dirty="0">
                <a:solidFill>
                  <a:srgbClr val="000000"/>
                </a:solidFill>
              </a:rPr>
              <a:t>CCX v5</a:t>
            </a:r>
          </a:p>
          <a:p>
            <a:pPr marL="174625" indent="-174625" defTabSz="814388" eaLnBrk="0" fontAlgn="base" hangingPunct="0">
              <a:lnSpc>
                <a:spcPct val="95000"/>
              </a:lnSpc>
              <a:spcBef>
                <a:spcPct val="25000"/>
              </a:spcBef>
              <a:spcAft>
                <a:spcPct val="0"/>
              </a:spcAft>
              <a:buClr>
                <a:srgbClr val="0183B7"/>
              </a:buClr>
              <a:buSzPct val="100000"/>
              <a:buFontTx/>
              <a:buChar char="•"/>
            </a:pPr>
            <a:r>
              <a:rPr lang="en-US" sz="1600" b="1" dirty="0">
                <a:solidFill>
                  <a:srgbClr val="000000"/>
                </a:solidFill>
              </a:rPr>
              <a:t>MFP</a:t>
            </a:r>
          </a:p>
          <a:p>
            <a:pPr marL="174625" indent="-174625" defTabSz="814388" eaLnBrk="0" fontAlgn="base" hangingPunct="0">
              <a:lnSpc>
                <a:spcPct val="95000"/>
              </a:lnSpc>
              <a:spcBef>
                <a:spcPct val="25000"/>
              </a:spcBef>
              <a:spcAft>
                <a:spcPct val="0"/>
              </a:spcAft>
              <a:buClr>
                <a:srgbClr val="0183B7"/>
              </a:buClr>
              <a:buSzPct val="100000"/>
              <a:buFontTx/>
              <a:buChar char="•"/>
            </a:pPr>
            <a:r>
              <a:rPr lang="en-US" sz="1600" b="1" dirty="0">
                <a:solidFill>
                  <a:srgbClr val="000000"/>
                </a:solidFill>
              </a:rPr>
              <a:t>Client policies/ reporting</a:t>
            </a:r>
          </a:p>
        </p:txBody>
      </p:sp>
      <p:sp>
        <p:nvSpPr>
          <p:cNvPr id="63492" name="Rectangle 4"/>
          <p:cNvSpPr>
            <a:spLocks noGrp="1" noChangeArrowheads="1"/>
          </p:cNvSpPr>
          <p:nvPr>
            <p:ph type="title"/>
          </p:nvPr>
        </p:nvSpPr>
        <p:spPr/>
        <p:txBody>
          <a:bodyPr/>
          <a:lstStyle/>
          <a:p>
            <a:r>
              <a:rPr lang="en-US" dirty="0" smtClean="0">
                <a:ea typeface="ＭＳ Ｐゴシック" pitchFamily="34" charset="-128"/>
              </a:rPr>
              <a:t>CCX—Providing Security Alternatives/</a:t>
            </a:r>
            <a:br>
              <a:rPr lang="en-US" dirty="0" smtClean="0">
                <a:ea typeface="ＭＳ Ｐゴシック" pitchFamily="34" charset="-128"/>
              </a:rPr>
            </a:br>
            <a:r>
              <a:rPr lang="en-US" dirty="0" smtClean="0">
                <a:ea typeface="ＭＳ Ｐゴシック" pitchFamily="34" charset="-128"/>
              </a:rPr>
              <a:t>Tools/Cross-Platform Compatibility</a:t>
            </a:r>
          </a:p>
        </p:txBody>
      </p:sp>
      <p:sp>
        <p:nvSpPr>
          <p:cNvPr id="63493" name="Rectangle 5"/>
          <p:cNvSpPr>
            <a:spLocks noChangeArrowheads="1"/>
          </p:cNvSpPr>
          <p:nvPr/>
        </p:nvSpPr>
        <p:spPr bwMode="auto">
          <a:xfrm>
            <a:off x="1695450" y="1925638"/>
            <a:ext cx="2730500" cy="1689100"/>
          </a:xfrm>
          <a:prstGeom prst="rect">
            <a:avLst/>
          </a:prstGeom>
          <a:solidFill>
            <a:srgbClr val="4798AB"/>
          </a:solidFill>
          <a:ln w="9525">
            <a:noFill/>
            <a:miter lim="800000"/>
            <a:headEnd/>
            <a:tailEnd/>
          </a:ln>
        </p:spPr>
        <p:txBody>
          <a:bodyPr wrap="none" lIns="73025" tIns="36512" rIns="73025" bIns="36512" anchor="ctr"/>
          <a:lstStyle/>
          <a:p>
            <a:pPr algn="ctr" defTabSz="814388" eaLnBrk="0" fontAlgn="base" hangingPunct="0">
              <a:lnSpc>
                <a:spcPct val="95000"/>
              </a:lnSpc>
              <a:spcBef>
                <a:spcPct val="25000"/>
              </a:spcBef>
              <a:spcAft>
                <a:spcPct val="0"/>
              </a:spcAft>
            </a:pPr>
            <a:endParaRPr lang="en-GB" sz="3000" b="1" dirty="0">
              <a:solidFill>
                <a:srgbClr val="000000"/>
              </a:solidFill>
              <a:latin typeface="Due Date" charset="0"/>
            </a:endParaRPr>
          </a:p>
        </p:txBody>
      </p:sp>
      <p:sp>
        <p:nvSpPr>
          <p:cNvPr id="63494" name="Rectangle 6"/>
          <p:cNvSpPr>
            <a:spLocks noGrp="1" noChangeArrowheads="1"/>
          </p:cNvSpPr>
          <p:nvPr>
            <p:ph type="body" sz="half" idx="4294967295"/>
          </p:nvPr>
        </p:nvSpPr>
        <p:spPr>
          <a:xfrm>
            <a:off x="1736726" y="1976438"/>
            <a:ext cx="2759075" cy="1600200"/>
          </a:xfrm>
        </p:spPr>
        <p:txBody>
          <a:bodyPr/>
          <a:lstStyle/>
          <a:p>
            <a:pPr marL="174625" indent="-174625">
              <a:spcBef>
                <a:spcPct val="25000"/>
              </a:spcBef>
              <a:buClr>
                <a:schemeClr val="bg1"/>
              </a:buClr>
            </a:pPr>
            <a:r>
              <a:rPr lang="en-US" sz="1600" dirty="0">
                <a:solidFill>
                  <a:schemeClr val="bg1"/>
                </a:solidFill>
                <a:ea typeface="ＭＳ Ｐゴシック" pitchFamily="34" charset="-128"/>
              </a:rPr>
              <a:t>CCX v1</a:t>
            </a:r>
          </a:p>
          <a:p>
            <a:pPr marL="174625" indent="-174625">
              <a:spcBef>
                <a:spcPct val="25000"/>
              </a:spcBef>
              <a:buClr>
                <a:schemeClr val="bg1"/>
              </a:buClr>
            </a:pPr>
            <a:r>
              <a:rPr lang="en-US" sz="1400" dirty="0">
                <a:solidFill>
                  <a:schemeClr val="bg1"/>
                </a:solidFill>
                <a:ea typeface="ＭＳ Ｐゴシック" pitchFamily="34" charset="-128"/>
              </a:rPr>
              <a:t>802.1x authentication</a:t>
            </a:r>
          </a:p>
          <a:p>
            <a:pPr marL="174625" indent="-174625">
              <a:spcBef>
                <a:spcPct val="25000"/>
              </a:spcBef>
              <a:buClr>
                <a:schemeClr val="bg1"/>
              </a:buClr>
            </a:pPr>
            <a:r>
              <a:rPr lang="en-US" sz="1400" dirty="0">
                <a:solidFill>
                  <a:schemeClr val="bg1"/>
                </a:solidFill>
                <a:ea typeface="ＭＳ Ｐゴシック" pitchFamily="34" charset="-128"/>
              </a:rPr>
              <a:t>EAP-TLS and LEAP</a:t>
            </a:r>
          </a:p>
          <a:p>
            <a:pPr marL="174625" indent="-174625">
              <a:spcBef>
                <a:spcPct val="25000"/>
              </a:spcBef>
              <a:buClr>
                <a:schemeClr val="bg1"/>
              </a:buClr>
            </a:pPr>
            <a:r>
              <a:rPr lang="en-US" sz="1400" dirty="0">
                <a:solidFill>
                  <a:schemeClr val="bg1"/>
                </a:solidFill>
                <a:ea typeface="ＭＳ Ｐゴシック" pitchFamily="34" charset="-128"/>
              </a:rPr>
              <a:t>Cisco pre-standard TKIP</a:t>
            </a:r>
          </a:p>
          <a:p>
            <a:pPr marL="174625" indent="-174625">
              <a:spcBef>
                <a:spcPct val="25000"/>
              </a:spcBef>
              <a:buClr>
                <a:schemeClr val="bg1"/>
              </a:buClr>
            </a:pPr>
            <a:r>
              <a:rPr lang="en-US" sz="1400" dirty="0">
                <a:solidFill>
                  <a:schemeClr val="bg1"/>
                </a:solidFill>
                <a:ea typeface="ＭＳ Ｐゴシック" pitchFamily="34" charset="-128"/>
              </a:rPr>
              <a:t>Client rogue reporting</a:t>
            </a:r>
          </a:p>
        </p:txBody>
      </p:sp>
      <p:sp>
        <p:nvSpPr>
          <p:cNvPr id="63495" name="Rectangle 7"/>
          <p:cNvSpPr>
            <a:spLocks noChangeArrowheads="1"/>
          </p:cNvSpPr>
          <p:nvPr/>
        </p:nvSpPr>
        <p:spPr bwMode="auto">
          <a:xfrm>
            <a:off x="1695450" y="4506913"/>
            <a:ext cx="2730500" cy="1689100"/>
          </a:xfrm>
          <a:prstGeom prst="rect">
            <a:avLst/>
          </a:prstGeom>
          <a:solidFill>
            <a:srgbClr val="4B87C3"/>
          </a:solidFill>
          <a:ln w="9525">
            <a:noFill/>
            <a:miter lim="800000"/>
            <a:headEnd/>
            <a:tailEnd/>
          </a:ln>
        </p:spPr>
        <p:txBody>
          <a:bodyPr wrap="none" lIns="73025" tIns="36512" rIns="73025" bIns="36512" anchor="ctr"/>
          <a:lstStyle/>
          <a:p>
            <a:pPr algn="ctr" eaLnBrk="0" fontAlgn="base" hangingPunct="0">
              <a:lnSpc>
                <a:spcPct val="90000"/>
              </a:lnSpc>
              <a:spcBef>
                <a:spcPct val="0"/>
              </a:spcBef>
              <a:spcAft>
                <a:spcPct val="0"/>
              </a:spcAft>
            </a:pPr>
            <a:endParaRPr lang="en-GB" sz="3000" b="1" dirty="0">
              <a:solidFill>
                <a:srgbClr val="000000"/>
              </a:solidFill>
            </a:endParaRPr>
          </a:p>
        </p:txBody>
      </p:sp>
      <p:sp>
        <p:nvSpPr>
          <p:cNvPr id="63496" name="Rectangle 8"/>
          <p:cNvSpPr>
            <a:spLocks noChangeArrowheads="1"/>
          </p:cNvSpPr>
          <p:nvPr/>
        </p:nvSpPr>
        <p:spPr bwMode="auto">
          <a:xfrm>
            <a:off x="1736726" y="4562476"/>
            <a:ext cx="2466975" cy="1450975"/>
          </a:xfrm>
          <a:prstGeom prst="rect">
            <a:avLst/>
          </a:prstGeom>
          <a:noFill/>
          <a:ln w="9525">
            <a:noFill/>
            <a:miter lim="800000"/>
            <a:headEnd/>
            <a:tailEnd/>
          </a:ln>
        </p:spPr>
        <p:txBody>
          <a:bodyPr lIns="82124" tIns="41061" rIns="82124" bIns="41061"/>
          <a:lstStyle/>
          <a:p>
            <a:pPr marL="174625" indent="-174625" defTabSz="814388" eaLnBrk="0" fontAlgn="base" hangingPunct="0">
              <a:lnSpc>
                <a:spcPct val="95000"/>
              </a:lnSpc>
              <a:spcBef>
                <a:spcPct val="25000"/>
              </a:spcBef>
              <a:spcAft>
                <a:spcPct val="0"/>
              </a:spcAft>
              <a:buClr>
                <a:srgbClr val="FFFFFF"/>
              </a:buClr>
              <a:buSzPct val="100000"/>
            </a:pPr>
            <a:r>
              <a:rPr lang="en-US" b="1" dirty="0">
                <a:solidFill>
                  <a:srgbClr val="FFFFFF"/>
                </a:solidFill>
              </a:rPr>
              <a:t>CCX v2</a:t>
            </a:r>
          </a:p>
          <a:p>
            <a:pPr marL="174625" indent="-174625" defTabSz="814388" eaLnBrk="0" fontAlgn="base" hangingPunct="0">
              <a:lnSpc>
                <a:spcPct val="95000"/>
              </a:lnSpc>
              <a:spcBef>
                <a:spcPct val="25000"/>
              </a:spcBef>
              <a:spcAft>
                <a:spcPct val="0"/>
              </a:spcAft>
              <a:buClr>
                <a:srgbClr val="FFFFFF"/>
              </a:buClr>
              <a:buSzPct val="100000"/>
              <a:buFont typeface="Wingdings" pitchFamily="2" charset="2"/>
              <a:buChar char="§"/>
            </a:pPr>
            <a:r>
              <a:rPr lang="en-US" sz="1600" b="1" dirty="0">
                <a:solidFill>
                  <a:srgbClr val="FFFFFF"/>
                </a:solidFill>
              </a:rPr>
              <a:t>WPA compliance</a:t>
            </a:r>
          </a:p>
          <a:p>
            <a:pPr marL="174625" indent="-174625" defTabSz="814388" eaLnBrk="0" fontAlgn="base" hangingPunct="0">
              <a:lnSpc>
                <a:spcPct val="95000"/>
              </a:lnSpc>
              <a:spcBef>
                <a:spcPct val="25000"/>
              </a:spcBef>
              <a:spcAft>
                <a:spcPct val="0"/>
              </a:spcAft>
              <a:buClr>
                <a:srgbClr val="FFFFFF"/>
              </a:buClr>
              <a:buSzPct val="100000"/>
              <a:buFont typeface="Wingdings" pitchFamily="2" charset="2"/>
              <a:buChar char="§"/>
            </a:pPr>
            <a:r>
              <a:rPr lang="en-US" sz="1600" b="1" dirty="0">
                <a:solidFill>
                  <a:srgbClr val="FFFFFF"/>
                </a:solidFill>
              </a:rPr>
              <a:t>Fast roaming with CCKM</a:t>
            </a:r>
          </a:p>
          <a:p>
            <a:pPr marL="174625" indent="-174625" defTabSz="814388" eaLnBrk="0" fontAlgn="base" hangingPunct="0">
              <a:lnSpc>
                <a:spcPct val="95000"/>
              </a:lnSpc>
              <a:spcBef>
                <a:spcPct val="25000"/>
              </a:spcBef>
              <a:spcAft>
                <a:spcPct val="0"/>
              </a:spcAft>
              <a:buClr>
                <a:srgbClr val="FFFFFF"/>
              </a:buClr>
              <a:buSzPct val="100000"/>
              <a:buFont typeface="Wingdings" pitchFamily="2" charset="2"/>
              <a:buChar char="§"/>
            </a:pPr>
            <a:r>
              <a:rPr lang="en-US" sz="1600" b="1" dirty="0">
                <a:solidFill>
                  <a:srgbClr val="FFFFFF"/>
                </a:solidFill>
              </a:rPr>
              <a:t>PEAP</a:t>
            </a:r>
            <a:endParaRPr lang="en-US" sz="1400" b="1" dirty="0">
              <a:solidFill>
                <a:srgbClr val="FFFFFF"/>
              </a:solidFill>
            </a:endParaRPr>
          </a:p>
        </p:txBody>
      </p:sp>
      <p:sp>
        <p:nvSpPr>
          <p:cNvPr id="63497" name="Rectangle 9"/>
          <p:cNvSpPr>
            <a:spLocks noChangeArrowheads="1"/>
          </p:cNvSpPr>
          <p:nvPr/>
        </p:nvSpPr>
        <p:spPr bwMode="auto">
          <a:xfrm>
            <a:off x="7496175" y="1925638"/>
            <a:ext cx="2730500" cy="1689100"/>
          </a:xfrm>
          <a:prstGeom prst="rect">
            <a:avLst/>
          </a:prstGeom>
          <a:solidFill>
            <a:srgbClr val="F3BF2D"/>
          </a:solidFill>
          <a:ln w="9525">
            <a:noFill/>
            <a:miter lim="800000"/>
            <a:headEnd/>
            <a:tailEnd/>
          </a:ln>
        </p:spPr>
        <p:txBody>
          <a:bodyPr wrap="none" lIns="73025" tIns="36512" rIns="73025" bIns="36512" anchor="ctr"/>
          <a:lstStyle/>
          <a:p>
            <a:pPr algn="ctr" eaLnBrk="0" fontAlgn="base" hangingPunct="0">
              <a:lnSpc>
                <a:spcPct val="90000"/>
              </a:lnSpc>
              <a:spcBef>
                <a:spcPct val="0"/>
              </a:spcBef>
              <a:spcAft>
                <a:spcPct val="0"/>
              </a:spcAft>
            </a:pPr>
            <a:endParaRPr lang="en-GB" sz="3000" b="1" dirty="0">
              <a:solidFill>
                <a:srgbClr val="000000"/>
              </a:solidFill>
            </a:endParaRPr>
          </a:p>
        </p:txBody>
      </p:sp>
      <p:sp>
        <p:nvSpPr>
          <p:cNvPr id="63498" name="Rectangle 10"/>
          <p:cNvSpPr>
            <a:spLocks noChangeArrowheads="1"/>
          </p:cNvSpPr>
          <p:nvPr/>
        </p:nvSpPr>
        <p:spPr bwMode="auto">
          <a:xfrm>
            <a:off x="7651751" y="1976438"/>
            <a:ext cx="2674937" cy="1517650"/>
          </a:xfrm>
          <a:prstGeom prst="rect">
            <a:avLst/>
          </a:prstGeom>
          <a:noFill/>
          <a:ln w="9525">
            <a:noFill/>
            <a:miter lim="800000"/>
            <a:headEnd/>
            <a:tailEnd/>
          </a:ln>
        </p:spPr>
        <p:txBody>
          <a:bodyPr lIns="82124" tIns="41061" rIns="82124" bIns="41061"/>
          <a:lstStyle/>
          <a:p>
            <a:pPr marL="174625" indent="-174625" defTabSz="814388" eaLnBrk="0" fontAlgn="base" hangingPunct="0">
              <a:lnSpc>
                <a:spcPct val="95000"/>
              </a:lnSpc>
              <a:spcBef>
                <a:spcPct val="25000"/>
              </a:spcBef>
              <a:spcAft>
                <a:spcPct val="0"/>
              </a:spcAft>
              <a:buClr>
                <a:srgbClr val="FFFFFF"/>
              </a:buClr>
              <a:buSzPct val="100000"/>
            </a:pPr>
            <a:r>
              <a:rPr lang="en-US" b="1" dirty="0">
                <a:solidFill>
                  <a:srgbClr val="000000"/>
                </a:solidFill>
              </a:rPr>
              <a:t>CCX v3</a:t>
            </a:r>
          </a:p>
          <a:p>
            <a:pPr marL="174625" indent="-174625" defTabSz="814388" eaLnBrk="0" fontAlgn="base" hangingPunct="0">
              <a:lnSpc>
                <a:spcPct val="95000"/>
              </a:lnSpc>
              <a:spcBef>
                <a:spcPct val="25000"/>
              </a:spcBef>
              <a:spcAft>
                <a:spcPct val="0"/>
              </a:spcAft>
              <a:buClr>
                <a:srgbClr val="0183B7"/>
              </a:buClr>
              <a:buSzPct val="100000"/>
              <a:buFontTx/>
              <a:buChar char="•"/>
            </a:pPr>
            <a:r>
              <a:rPr lang="en-US" sz="1600" b="1" dirty="0">
                <a:solidFill>
                  <a:srgbClr val="000000"/>
                </a:solidFill>
              </a:rPr>
              <a:t>WPA2 compliance</a:t>
            </a:r>
          </a:p>
          <a:p>
            <a:pPr marL="174625" indent="-174625" defTabSz="814388" eaLnBrk="0" fontAlgn="base" hangingPunct="0">
              <a:lnSpc>
                <a:spcPct val="95000"/>
              </a:lnSpc>
              <a:spcBef>
                <a:spcPct val="25000"/>
              </a:spcBef>
              <a:spcAft>
                <a:spcPct val="0"/>
              </a:spcAft>
              <a:buClr>
                <a:srgbClr val="0183B7"/>
              </a:buClr>
              <a:buSzPct val="100000"/>
              <a:buFontTx/>
              <a:buChar char="•"/>
            </a:pPr>
            <a:r>
              <a:rPr lang="en-US" sz="1600" b="1" dirty="0">
                <a:solidFill>
                  <a:srgbClr val="000000"/>
                </a:solidFill>
              </a:rPr>
              <a:t>EAP-FAST</a:t>
            </a:r>
          </a:p>
          <a:p>
            <a:pPr marL="174625" indent="-174625" defTabSz="814388" eaLnBrk="0" fontAlgn="base" hangingPunct="0">
              <a:lnSpc>
                <a:spcPct val="95000"/>
              </a:lnSpc>
              <a:spcBef>
                <a:spcPct val="25000"/>
              </a:spcBef>
              <a:spcAft>
                <a:spcPct val="0"/>
              </a:spcAft>
              <a:buClr>
                <a:srgbClr val="0183B7"/>
              </a:buClr>
              <a:buSzPct val="100000"/>
              <a:buFontTx/>
              <a:buChar char="•"/>
            </a:pPr>
            <a:r>
              <a:rPr lang="en-US" sz="1600" b="1" dirty="0">
                <a:solidFill>
                  <a:srgbClr val="000000"/>
                </a:solidFill>
              </a:rPr>
              <a:t>CCKM with EAP-FAST</a:t>
            </a:r>
          </a:p>
          <a:p>
            <a:pPr marL="174625" indent="-174625" defTabSz="814388" eaLnBrk="0" fontAlgn="base" hangingPunct="0">
              <a:lnSpc>
                <a:spcPct val="95000"/>
              </a:lnSpc>
              <a:spcBef>
                <a:spcPct val="25000"/>
              </a:spcBef>
              <a:spcAft>
                <a:spcPct val="0"/>
              </a:spcAft>
              <a:buClr>
                <a:srgbClr val="0183B7"/>
              </a:buClr>
              <a:buSzPct val="100000"/>
              <a:buFontTx/>
              <a:buChar char="•"/>
            </a:pPr>
            <a:r>
              <a:rPr lang="en-US" sz="1600" b="1" dirty="0">
                <a:solidFill>
                  <a:srgbClr val="000000"/>
                </a:solidFill>
              </a:rPr>
              <a:t>AES encryption</a:t>
            </a:r>
          </a:p>
        </p:txBody>
      </p:sp>
      <p:sp>
        <p:nvSpPr>
          <p:cNvPr id="63499" name="Rectangle 11"/>
          <p:cNvSpPr>
            <a:spLocks noChangeArrowheads="1"/>
          </p:cNvSpPr>
          <p:nvPr/>
        </p:nvSpPr>
        <p:spPr bwMode="auto">
          <a:xfrm>
            <a:off x="7486650" y="4497388"/>
            <a:ext cx="2730500" cy="1689100"/>
          </a:xfrm>
          <a:prstGeom prst="rect">
            <a:avLst/>
          </a:prstGeom>
          <a:solidFill>
            <a:schemeClr val="accent2"/>
          </a:solidFill>
          <a:ln w="9525">
            <a:noFill/>
            <a:miter lim="800000"/>
            <a:headEnd/>
            <a:tailEnd/>
          </a:ln>
        </p:spPr>
        <p:txBody>
          <a:bodyPr wrap="none" lIns="73025" tIns="36512" rIns="73025" bIns="36512" anchor="ctr"/>
          <a:lstStyle/>
          <a:p>
            <a:pPr algn="ctr" eaLnBrk="0" fontAlgn="base" hangingPunct="0">
              <a:lnSpc>
                <a:spcPct val="90000"/>
              </a:lnSpc>
              <a:spcBef>
                <a:spcPct val="0"/>
              </a:spcBef>
              <a:spcAft>
                <a:spcPct val="0"/>
              </a:spcAft>
            </a:pPr>
            <a:endParaRPr lang="en-GB" sz="3000" b="1" dirty="0">
              <a:solidFill>
                <a:srgbClr val="000000"/>
              </a:solidFill>
            </a:endParaRPr>
          </a:p>
        </p:txBody>
      </p:sp>
      <p:sp>
        <p:nvSpPr>
          <p:cNvPr id="63500" name="Rectangle 12"/>
          <p:cNvSpPr>
            <a:spLocks noChangeArrowheads="1"/>
          </p:cNvSpPr>
          <p:nvPr/>
        </p:nvSpPr>
        <p:spPr bwMode="auto">
          <a:xfrm>
            <a:off x="7651750" y="4562475"/>
            <a:ext cx="2514600" cy="1428750"/>
          </a:xfrm>
          <a:prstGeom prst="rect">
            <a:avLst/>
          </a:prstGeom>
          <a:noFill/>
          <a:ln w="9525">
            <a:noFill/>
            <a:miter lim="800000"/>
            <a:headEnd/>
            <a:tailEnd/>
          </a:ln>
        </p:spPr>
        <p:txBody>
          <a:bodyPr lIns="82124" tIns="41061" rIns="82124" bIns="41061"/>
          <a:lstStyle/>
          <a:p>
            <a:pPr marL="174625" indent="-174625" defTabSz="814388" eaLnBrk="0" fontAlgn="base" hangingPunct="0">
              <a:lnSpc>
                <a:spcPct val="95000"/>
              </a:lnSpc>
              <a:spcBef>
                <a:spcPct val="25000"/>
              </a:spcBef>
              <a:spcAft>
                <a:spcPct val="0"/>
              </a:spcAft>
              <a:buClr>
                <a:srgbClr val="FFFFFF"/>
              </a:buClr>
              <a:buSzPct val="100000"/>
            </a:pPr>
            <a:r>
              <a:rPr lang="en-US" b="1" dirty="0">
                <a:solidFill>
                  <a:srgbClr val="FFFFFF"/>
                </a:solidFill>
              </a:rPr>
              <a:t>CCX v4</a:t>
            </a:r>
          </a:p>
          <a:p>
            <a:pPr marL="174625" indent="-174625" defTabSz="814388" eaLnBrk="0" fontAlgn="base" hangingPunct="0">
              <a:lnSpc>
                <a:spcPct val="95000"/>
              </a:lnSpc>
              <a:spcBef>
                <a:spcPct val="25000"/>
              </a:spcBef>
              <a:spcAft>
                <a:spcPct val="0"/>
              </a:spcAft>
              <a:buClr>
                <a:srgbClr val="FFFFFF"/>
              </a:buClr>
              <a:buSzPct val="100000"/>
              <a:buFont typeface="Wingdings" pitchFamily="2" charset="2"/>
              <a:buChar char="§"/>
            </a:pPr>
            <a:r>
              <a:rPr lang="en-US" sz="1600" b="1" dirty="0">
                <a:solidFill>
                  <a:srgbClr val="FFFFFF"/>
                </a:solidFill>
              </a:rPr>
              <a:t>CCKM with EAP-TLS, PEAP</a:t>
            </a:r>
          </a:p>
          <a:p>
            <a:pPr marL="174625" indent="-174625" defTabSz="814388" eaLnBrk="0" fontAlgn="base" hangingPunct="0">
              <a:lnSpc>
                <a:spcPct val="95000"/>
              </a:lnSpc>
              <a:spcBef>
                <a:spcPct val="25000"/>
              </a:spcBef>
              <a:spcAft>
                <a:spcPct val="0"/>
              </a:spcAft>
              <a:buClr>
                <a:srgbClr val="FFFFFF"/>
              </a:buClr>
              <a:buSzPct val="100000"/>
              <a:buFont typeface="Wingdings" pitchFamily="2" charset="2"/>
              <a:buChar char="§"/>
            </a:pPr>
            <a:r>
              <a:rPr lang="en-US" sz="1600" b="1" dirty="0">
                <a:solidFill>
                  <a:srgbClr val="FFFFFF"/>
                </a:solidFill>
              </a:rPr>
              <a:t>WIDS</a:t>
            </a:r>
          </a:p>
          <a:p>
            <a:pPr marL="174625" indent="-174625" defTabSz="814388" eaLnBrk="0" fontAlgn="base" hangingPunct="0">
              <a:lnSpc>
                <a:spcPct val="95000"/>
              </a:lnSpc>
              <a:spcBef>
                <a:spcPct val="25000"/>
              </a:spcBef>
              <a:spcAft>
                <a:spcPct val="0"/>
              </a:spcAft>
              <a:buClr>
                <a:srgbClr val="FFFFFF"/>
              </a:buClr>
              <a:buSzPct val="100000"/>
              <a:buFont typeface="Wingdings" pitchFamily="2" charset="2"/>
              <a:buChar char="§"/>
            </a:pPr>
            <a:r>
              <a:rPr lang="en-US" sz="1600" b="1" dirty="0">
                <a:solidFill>
                  <a:srgbClr val="FFFFFF"/>
                </a:solidFill>
              </a:rPr>
              <a:t>MBSSID</a:t>
            </a:r>
          </a:p>
        </p:txBody>
      </p:sp>
      <p:pic>
        <p:nvPicPr>
          <p:cNvPr id="63501" name="Picture 13" descr="Cisco%20Compatible_187"/>
          <p:cNvPicPr>
            <a:picLocks noChangeAspect="1" noChangeArrowheads="1"/>
          </p:cNvPicPr>
          <p:nvPr/>
        </p:nvPicPr>
        <p:blipFill>
          <a:blip r:embed="rId3" cstate="print"/>
          <a:srcRect/>
          <a:stretch>
            <a:fillRect/>
          </a:stretch>
        </p:blipFill>
        <p:spPr bwMode="auto">
          <a:xfrm>
            <a:off x="5110162" y="2187575"/>
            <a:ext cx="1639888" cy="649288"/>
          </a:xfrm>
          <a:prstGeom prst="rect">
            <a:avLst/>
          </a:prstGeom>
          <a:noFill/>
          <a:ln w="9525">
            <a:noFill/>
            <a:miter lim="800000"/>
            <a:headEnd/>
            <a:tailEnd/>
          </a:ln>
        </p:spPr>
      </p:pic>
      <p:sp>
        <p:nvSpPr>
          <p:cNvPr id="63502" name="Rectangle 14"/>
          <p:cNvSpPr>
            <a:spLocks noChangeArrowheads="1"/>
          </p:cNvSpPr>
          <p:nvPr/>
        </p:nvSpPr>
        <p:spPr bwMode="auto">
          <a:xfrm>
            <a:off x="2178051" y="1233488"/>
            <a:ext cx="7623175" cy="552450"/>
          </a:xfrm>
          <a:prstGeom prst="rect">
            <a:avLst/>
          </a:prstGeom>
          <a:noFill/>
          <a:ln w="9525">
            <a:noFill/>
            <a:miter lim="800000"/>
            <a:headEnd/>
            <a:tailEnd/>
          </a:ln>
        </p:spPr>
        <p:txBody>
          <a:bodyPr lIns="82124" tIns="41061" rIns="82124" bIns="41061"/>
          <a:lstStyle/>
          <a:p>
            <a:pPr defTabSz="814388" eaLnBrk="0" fontAlgn="base" hangingPunct="0">
              <a:lnSpc>
                <a:spcPct val="95000"/>
              </a:lnSpc>
              <a:spcBef>
                <a:spcPct val="50000"/>
              </a:spcBef>
              <a:spcAft>
                <a:spcPct val="0"/>
              </a:spcAft>
              <a:buClr>
                <a:srgbClr val="0183B7"/>
              </a:buClr>
              <a:buSzPct val="100000"/>
              <a:tabLst>
                <a:tab pos="4459288" algn="l"/>
              </a:tabLst>
            </a:pPr>
            <a:r>
              <a:rPr lang="en-US" sz="2600" b="1" dirty="0">
                <a:solidFill>
                  <a:srgbClr val="000000"/>
                </a:solidFill>
              </a:rPr>
              <a:t>More Than Just Standards</a:t>
            </a:r>
          </a:p>
        </p:txBody>
      </p:sp>
    </p:spTree>
    <p:extLst>
      <p:ext uri="{BB962C8B-B14F-4D97-AF65-F5344CB8AC3E}">
        <p14:creationId xmlns:p14="http://schemas.microsoft.com/office/powerpoint/2010/main" val="210589122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p:txBody>
          <a:bodyPr/>
          <a:lstStyle/>
          <a:p>
            <a:pPr eaLnBrk="1" hangingPunct="1"/>
            <a:r>
              <a:rPr lang="en-US" dirty="0" smtClean="0">
                <a:ea typeface="ＭＳ Ｐゴシック" pitchFamily="34" charset="-128"/>
              </a:rPr>
              <a:t>EAP Protocols: Feature Support</a:t>
            </a:r>
          </a:p>
        </p:txBody>
      </p:sp>
      <p:graphicFrame>
        <p:nvGraphicFramePr>
          <p:cNvPr id="1467395" name="Group 3"/>
          <p:cNvGraphicFramePr>
            <a:graphicFrameLocks noGrp="1"/>
          </p:cNvGraphicFramePr>
          <p:nvPr>
            <p:ph idx="4294967295"/>
          </p:nvPr>
        </p:nvGraphicFramePr>
        <p:xfrm>
          <a:off x="1952626" y="1506538"/>
          <a:ext cx="8232775" cy="3316288"/>
        </p:xfrm>
        <a:graphic>
          <a:graphicData uri="http://schemas.openxmlformats.org/drawingml/2006/table">
            <a:tbl>
              <a:tblPr/>
              <a:tblGrid>
                <a:gridCol w="2619375"/>
                <a:gridCol w="1317625"/>
                <a:gridCol w="1498600"/>
                <a:gridCol w="1403350"/>
                <a:gridCol w="1393825"/>
              </a:tblGrid>
              <a:tr h="368300">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endPar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endParaRP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EAP-TLS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PEAP</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LEAP</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EAP-FAST</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r>
              <a:tr h="346075">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Single Sign-on</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9DE91"/>
                    </a:solidFill>
                  </a:tcPr>
                </a:tc>
              </a:tr>
              <a:tr h="368300">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Login Scripts (MS DB)</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r>
                        <a:rPr kumimoji="0" lang="en-US" sz="1300" b="0" i="0" u="none" strike="noStrike" cap="none" normalizeH="0" baseline="30000" dirty="0" smtClean="0">
                          <a:ln>
                            <a:noFill/>
                          </a:ln>
                          <a:solidFill>
                            <a:schemeClr val="bg1"/>
                          </a:solidFill>
                          <a:effectLst/>
                          <a:latin typeface="Arial" pitchFamily="34" charset="0"/>
                          <a:ea typeface="ＭＳ Ｐゴシック"/>
                          <a:cs typeface="ＭＳ Ｐゴシック"/>
                        </a:rPr>
                        <a:t>1</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r>
                        <a:rPr kumimoji="0" lang="en-US" sz="1300" b="0" i="0" u="none" strike="noStrike" cap="none" normalizeH="0" baseline="30000" dirty="0" smtClean="0">
                          <a:ln>
                            <a:noFill/>
                          </a:ln>
                          <a:solidFill>
                            <a:schemeClr val="bg1"/>
                          </a:solidFill>
                          <a:effectLst/>
                          <a:latin typeface="Arial" pitchFamily="34" charset="0"/>
                          <a:ea typeface="ＭＳ Ｐゴシック"/>
                          <a:cs typeface="ＭＳ Ｐゴシック"/>
                        </a:rPr>
                        <a:t>1</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9DE91"/>
                    </a:solidFill>
                  </a:tcPr>
                </a:tc>
              </a:tr>
              <a:tr h="473075">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Password Expiration (MS DB)</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N/A</a:t>
                      </a:r>
                      <a:endParaRPr kumimoji="0" lang="en-US" sz="1300" b="0" i="0" u="none" strike="noStrike" cap="none" normalizeH="0" baseline="30000" dirty="0" smtClean="0">
                        <a:ln>
                          <a:noFill/>
                        </a:ln>
                        <a:solidFill>
                          <a:schemeClr val="bg1"/>
                        </a:solidFill>
                        <a:effectLst/>
                        <a:latin typeface="Arial" pitchFamily="34" charset="0"/>
                        <a:ea typeface="ＭＳ Ｐゴシック"/>
                        <a:cs typeface="ＭＳ Ｐゴシック"/>
                      </a:endParaRP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No</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9DE91"/>
                    </a:solidFill>
                  </a:tcPr>
                </a:tc>
              </a:tr>
              <a:tr h="742950">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Client and OS Availability</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Vista, XP, CE,</a:t>
                      </a:r>
                    </a:p>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and Others</a:t>
                      </a:r>
                      <a:r>
                        <a:rPr kumimoji="0" lang="en-US" sz="1300" b="0" i="0" u="none" strike="noStrike" cap="none" normalizeH="0" baseline="30000" dirty="0" smtClean="0">
                          <a:ln>
                            <a:noFill/>
                          </a:ln>
                          <a:solidFill>
                            <a:schemeClr val="bg1"/>
                          </a:solidFill>
                          <a:effectLst/>
                          <a:latin typeface="Arial" pitchFamily="34" charset="0"/>
                          <a:ea typeface="ＭＳ Ｐゴシック"/>
                          <a:cs typeface="ＭＳ Ｐゴシック"/>
                        </a:rPr>
                        <a:t>2</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Vista, XP, CE, CCXv2 Clients</a:t>
                      </a:r>
                      <a:r>
                        <a:rPr kumimoji="0" lang="en-US" sz="1300" b="0" i="0" u="none" strike="noStrike" cap="none" normalizeH="0" baseline="30000" dirty="0" smtClean="0">
                          <a:ln>
                            <a:noFill/>
                          </a:ln>
                          <a:solidFill>
                            <a:schemeClr val="bg1"/>
                          </a:solidFill>
                          <a:effectLst/>
                          <a:latin typeface="Arial" pitchFamily="34" charset="0"/>
                          <a:ea typeface="ＭＳ Ｐゴシック"/>
                          <a:cs typeface="ＭＳ Ｐゴシック"/>
                        </a:rPr>
                        <a:t>3</a:t>
                      </a: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a:t>
                      </a:r>
                    </a:p>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and Others</a:t>
                      </a:r>
                      <a:r>
                        <a:rPr kumimoji="0" lang="en-US" sz="1300" b="0" i="0" u="none" strike="noStrike" cap="none" normalizeH="0" baseline="30000" dirty="0" smtClean="0">
                          <a:ln>
                            <a:noFill/>
                          </a:ln>
                          <a:solidFill>
                            <a:schemeClr val="bg1"/>
                          </a:solidFill>
                          <a:effectLst/>
                          <a:latin typeface="Arial" pitchFamily="34" charset="0"/>
                          <a:ea typeface="ＭＳ Ｐゴシック"/>
                          <a:cs typeface="ＭＳ Ｐゴシック"/>
                        </a:rPr>
                        <a:t>2</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Cisco/CCXv1 or Above Clients and Others</a:t>
                      </a:r>
                      <a:r>
                        <a:rPr kumimoji="0" lang="en-US" sz="1300" b="0" i="0" u="none" strike="noStrike" cap="none" normalizeH="0" baseline="30000" dirty="0" smtClean="0">
                          <a:ln>
                            <a:noFill/>
                          </a:ln>
                          <a:solidFill>
                            <a:schemeClr val="tx1"/>
                          </a:solidFill>
                          <a:effectLst/>
                          <a:latin typeface="Arial" pitchFamily="34" charset="0"/>
                          <a:ea typeface="ＭＳ Ｐゴシック"/>
                          <a:cs typeface="ＭＳ Ｐゴシック"/>
                        </a:rPr>
                        <a:t>2</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Cisco/CCXv3 Clients</a:t>
                      </a:r>
                      <a:r>
                        <a:rPr kumimoji="0" lang="en-US" sz="1300" b="0" i="0" u="none" strike="noStrike" cap="none" normalizeH="0" baseline="30000" dirty="0" smtClean="0">
                          <a:ln>
                            <a:noFill/>
                          </a:ln>
                          <a:solidFill>
                            <a:schemeClr val="tx1"/>
                          </a:solidFill>
                          <a:effectLst/>
                          <a:latin typeface="Arial" pitchFamily="34" charset="0"/>
                          <a:ea typeface="ＭＳ Ｐゴシック"/>
                          <a:cs typeface="ＭＳ Ｐゴシック"/>
                        </a:rPr>
                        <a:t>4</a:t>
                      </a: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 and Others</a:t>
                      </a:r>
                      <a:r>
                        <a:rPr kumimoji="0" lang="en-US" sz="1300" b="0" i="0" u="none" strike="noStrike" cap="none" normalizeH="0" baseline="30000" dirty="0" smtClean="0">
                          <a:ln>
                            <a:noFill/>
                          </a:ln>
                          <a:solidFill>
                            <a:schemeClr val="tx1"/>
                          </a:solidFill>
                          <a:effectLst/>
                          <a:latin typeface="Arial" pitchFamily="34" charset="0"/>
                          <a:ea typeface="ＭＳ Ｐゴシック"/>
                          <a:cs typeface="ＭＳ Ｐゴシック"/>
                        </a:rPr>
                        <a:t>2</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9DE91"/>
                    </a:solidFill>
                  </a:tcPr>
                </a:tc>
              </a:tr>
              <a:tr h="338138">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MS DB Support</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9DE91"/>
                    </a:solidFill>
                  </a:tcPr>
                </a:tc>
              </a:tr>
              <a:tr h="339725">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LDAP DB Support</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r>
                        <a:rPr kumimoji="0" lang="en-US" sz="1300" b="0" i="0" u="none" strike="noStrike" cap="none" normalizeH="0" baseline="30000" dirty="0" smtClean="0">
                          <a:ln>
                            <a:noFill/>
                          </a:ln>
                          <a:solidFill>
                            <a:schemeClr val="bg1"/>
                          </a:solidFill>
                          <a:effectLst/>
                          <a:latin typeface="Arial" pitchFamily="34" charset="0"/>
                          <a:ea typeface="ＭＳ Ｐゴシック"/>
                          <a:cs typeface="ＭＳ Ｐゴシック"/>
                        </a:rPr>
                        <a:t>5</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No</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endParaRPr kumimoji="0" lang="en-US" sz="1300" b="0" i="0" u="none" strike="noStrike" cap="none" normalizeH="0" baseline="30000" dirty="0" smtClean="0">
                        <a:ln>
                          <a:noFill/>
                        </a:ln>
                        <a:solidFill>
                          <a:schemeClr val="tx1"/>
                        </a:solidFill>
                        <a:effectLst/>
                        <a:latin typeface="Arial" pitchFamily="34" charset="0"/>
                        <a:ea typeface="ＭＳ Ｐゴシック"/>
                        <a:cs typeface="ＭＳ Ｐゴシック"/>
                      </a:endParaRP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9DE91"/>
                    </a:solidFill>
                  </a:tcPr>
                </a:tc>
              </a:tr>
              <a:tr h="339725">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OTP Support</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No</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r>
                        <a:rPr kumimoji="0" lang="en-US" sz="1300" b="0" i="0" u="none" strike="noStrike" cap="none" normalizeH="0" baseline="30000" dirty="0" smtClean="0">
                          <a:ln>
                            <a:noFill/>
                          </a:ln>
                          <a:solidFill>
                            <a:schemeClr val="bg1"/>
                          </a:solidFill>
                          <a:effectLst/>
                          <a:latin typeface="Arial" pitchFamily="34" charset="0"/>
                          <a:ea typeface="ＭＳ Ｐゴシック"/>
                          <a:cs typeface="ＭＳ Ｐゴシック"/>
                        </a:rPr>
                        <a:t>5</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No</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r>
                        <a:rPr kumimoji="0" lang="en-US" sz="1300" b="0" i="0" u="none" strike="noStrike" cap="none" normalizeH="0" baseline="30000" dirty="0" smtClean="0">
                          <a:ln>
                            <a:noFill/>
                          </a:ln>
                          <a:solidFill>
                            <a:schemeClr val="tx1"/>
                          </a:solidFill>
                          <a:effectLst/>
                          <a:latin typeface="Arial" pitchFamily="34" charset="0"/>
                          <a:ea typeface="ＭＳ Ｐゴシック"/>
                          <a:cs typeface="ＭＳ Ｐゴシック"/>
                        </a:rPr>
                        <a:t>6</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9DE91"/>
                    </a:solidFill>
                  </a:tcPr>
                </a:tc>
              </a:tr>
            </a:tbl>
          </a:graphicData>
        </a:graphic>
      </p:graphicFrame>
      <p:sp>
        <p:nvSpPr>
          <p:cNvPr id="61499" name="Text Box 59"/>
          <p:cNvSpPr txBox="1">
            <a:spLocks noChangeArrowheads="1"/>
          </p:cNvSpPr>
          <p:nvPr/>
        </p:nvSpPr>
        <p:spPr bwMode="auto">
          <a:xfrm>
            <a:off x="2055813" y="4838700"/>
            <a:ext cx="8139113" cy="1517650"/>
          </a:xfrm>
          <a:prstGeom prst="rect">
            <a:avLst/>
          </a:prstGeom>
          <a:noFill/>
          <a:ln w="9525">
            <a:noFill/>
            <a:miter lim="800000"/>
            <a:headEnd/>
            <a:tailEnd/>
          </a:ln>
        </p:spPr>
        <p:txBody>
          <a:bodyPr lIns="73025" tIns="36512" rIns="73025" bIns="36512">
            <a:spAutoFit/>
          </a:bodyPr>
          <a:lstStyle/>
          <a:p>
            <a:pPr marL="115888" indent="-115888" eaLnBrk="0" fontAlgn="base" hangingPunct="0">
              <a:lnSpc>
                <a:spcPct val="95000"/>
              </a:lnSpc>
              <a:spcBef>
                <a:spcPct val="20000"/>
              </a:spcBef>
              <a:spcAft>
                <a:spcPct val="0"/>
              </a:spcAft>
            </a:pPr>
            <a:r>
              <a:rPr lang="en-US" sz="1200" b="1" dirty="0">
                <a:solidFill>
                  <a:srgbClr val="000000"/>
                </a:solidFill>
              </a:rPr>
              <a:t>1 Windows OS supplicant requires machine authentication (machine accounts on Microsoft AD)</a:t>
            </a:r>
          </a:p>
          <a:p>
            <a:pPr marL="115888" indent="-115888" eaLnBrk="0" fontAlgn="base" hangingPunct="0">
              <a:lnSpc>
                <a:spcPct val="95000"/>
              </a:lnSpc>
              <a:spcBef>
                <a:spcPct val="20000"/>
              </a:spcBef>
              <a:spcAft>
                <a:spcPct val="0"/>
              </a:spcAft>
            </a:pPr>
            <a:r>
              <a:rPr lang="en-US" sz="1200" b="1" dirty="0">
                <a:solidFill>
                  <a:srgbClr val="000000"/>
                </a:solidFill>
              </a:rPr>
              <a:t>2 Greater operating system coverage is available from via CSSC and third party supplicants</a:t>
            </a:r>
          </a:p>
          <a:p>
            <a:pPr marL="115888" indent="-115888" eaLnBrk="0" fontAlgn="base" hangingPunct="0">
              <a:lnSpc>
                <a:spcPct val="95000"/>
              </a:lnSpc>
              <a:spcBef>
                <a:spcPct val="20000"/>
              </a:spcBef>
              <a:spcAft>
                <a:spcPct val="0"/>
              </a:spcAft>
            </a:pPr>
            <a:r>
              <a:rPr lang="en-US" sz="1200" b="1" dirty="0">
                <a:solidFill>
                  <a:srgbClr val="000000"/>
                </a:solidFill>
              </a:rPr>
              <a:t>3 PEAP/GTC is supported on CCXv2 clients and above</a:t>
            </a:r>
          </a:p>
          <a:p>
            <a:pPr marL="115888" indent="-115888" eaLnBrk="0" fontAlgn="base" hangingPunct="0">
              <a:lnSpc>
                <a:spcPct val="95000"/>
              </a:lnSpc>
              <a:spcBef>
                <a:spcPct val="20000"/>
              </a:spcBef>
              <a:spcAft>
                <a:spcPct val="0"/>
              </a:spcAft>
            </a:pPr>
            <a:r>
              <a:rPr lang="en-US" sz="1200" b="1" dirty="0">
                <a:solidFill>
                  <a:srgbClr val="000000"/>
                </a:solidFill>
              </a:rPr>
              <a:t>4 Cisco 350/CB20A clients support EAP-FAST on MSFT XP, 2000, and CE operating systems </a:t>
            </a:r>
            <a:br>
              <a:rPr lang="en-US" sz="1200" b="1" dirty="0">
                <a:solidFill>
                  <a:srgbClr val="000000"/>
                </a:solidFill>
              </a:rPr>
            </a:br>
            <a:r>
              <a:rPr lang="en-US" sz="1200" b="1" dirty="0">
                <a:solidFill>
                  <a:srgbClr val="000000"/>
                </a:solidFill>
              </a:rPr>
              <a:t>EAP-FAST supported on CB21AG/PI21AG clients with ADU v2.0 and CCXv3 clients</a:t>
            </a:r>
          </a:p>
          <a:p>
            <a:pPr marL="115888" indent="-115888" eaLnBrk="0" fontAlgn="base" hangingPunct="0">
              <a:lnSpc>
                <a:spcPct val="95000"/>
              </a:lnSpc>
              <a:spcBef>
                <a:spcPct val="20000"/>
              </a:spcBef>
              <a:spcAft>
                <a:spcPct val="0"/>
              </a:spcAft>
            </a:pPr>
            <a:r>
              <a:rPr lang="en-US" sz="1200" b="1" dirty="0">
                <a:solidFill>
                  <a:srgbClr val="000000"/>
                </a:solidFill>
              </a:rPr>
              <a:t>5 Supported by PEAP/GTC only</a:t>
            </a:r>
          </a:p>
          <a:p>
            <a:pPr marL="115888" indent="-115888" eaLnBrk="0" fontAlgn="base" hangingPunct="0">
              <a:lnSpc>
                <a:spcPct val="95000"/>
              </a:lnSpc>
              <a:spcBef>
                <a:spcPct val="20000"/>
              </a:spcBef>
              <a:spcAft>
                <a:spcPct val="0"/>
              </a:spcAft>
            </a:pPr>
            <a:r>
              <a:rPr lang="en-US" sz="1200" b="1" dirty="0">
                <a:solidFill>
                  <a:srgbClr val="000000"/>
                </a:solidFill>
              </a:rPr>
              <a:t>6 Supported with 3rd party supplicant</a:t>
            </a:r>
          </a:p>
        </p:txBody>
      </p:sp>
    </p:spTree>
    <p:extLst>
      <p:ext uri="{BB962C8B-B14F-4D97-AF65-F5344CB8AC3E}">
        <p14:creationId xmlns:p14="http://schemas.microsoft.com/office/powerpoint/2010/main" val="422312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80" name="Picture 8" descr="328P_4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012" y="2209800"/>
            <a:ext cx="8763000" cy="3074988"/>
          </a:xfrm>
          <a:prstGeom prst="rect">
            <a:avLst/>
          </a:prstGeom>
          <a:noFill/>
          <a:extLst>
            <a:ext uri="{909E8E84-426E-40dd-AFC4-6F175D3DCCD1}">
              <a14:hiddenFill xmlns:a14="http://schemas.microsoft.com/office/drawing/2010/main">
                <a:solidFill>
                  <a:srgbClr val="FFFFFF"/>
                </a:solidFill>
              </a14:hiddenFill>
            </a:ext>
          </a:extLst>
        </p:spPr>
      </p:pic>
      <p:sp>
        <p:nvSpPr>
          <p:cNvPr id="105474" name="Rectangle 2"/>
          <p:cNvSpPr>
            <a:spLocks noGrp="1" noChangeArrowheads="1"/>
          </p:cNvSpPr>
          <p:nvPr>
            <p:ph type="title"/>
          </p:nvPr>
        </p:nvSpPr>
        <p:spPr/>
        <p:txBody>
          <a:bodyPr/>
          <a:lstStyle/>
          <a:p>
            <a:r>
              <a:rPr lang="en-GB" altLang="en-US" dirty="0"/>
              <a:t>Encryption</a:t>
            </a:r>
            <a:endParaRPr lang="en-US" altLang="en-US" dirty="0"/>
          </a:p>
        </p:txBody>
      </p:sp>
    </p:spTree>
    <p:extLst>
      <p:ext uri="{BB962C8B-B14F-4D97-AF65-F5344CB8AC3E}">
        <p14:creationId xmlns:p14="http://schemas.microsoft.com/office/powerpoint/2010/main" val="187115291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p:txBody>
          <a:bodyPr/>
          <a:lstStyle/>
          <a:p>
            <a:pPr eaLnBrk="1" hangingPunct="1"/>
            <a:r>
              <a:rPr lang="en-US" dirty="0" smtClean="0">
                <a:ea typeface="ＭＳ Ｐゴシック" pitchFamily="34" charset="-128"/>
              </a:rPr>
              <a:t>EAP Protocols: Feature Support</a:t>
            </a:r>
          </a:p>
        </p:txBody>
      </p:sp>
      <p:graphicFrame>
        <p:nvGraphicFramePr>
          <p:cNvPr id="1469443" name="Group 3"/>
          <p:cNvGraphicFramePr>
            <a:graphicFrameLocks noGrp="1"/>
          </p:cNvGraphicFramePr>
          <p:nvPr>
            <p:ph idx="4294967295"/>
          </p:nvPr>
        </p:nvGraphicFramePr>
        <p:xfrm>
          <a:off x="1979612" y="1538288"/>
          <a:ext cx="8280400" cy="3435354"/>
        </p:xfrm>
        <a:graphic>
          <a:graphicData uri="http://schemas.openxmlformats.org/drawingml/2006/table">
            <a:tbl>
              <a:tblPr/>
              <a:tblGrid>
                <a:gridCol w="3048000"/>
                <a:gridCol w="1196975"/>
                <a:gridCol w="1247775"/>
                <a:gridCol w="1306513"/>
                <a:gridCol w="1481137"/>
              </a:tblGrid>
              <a:tr h="404813">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endPar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endParaRPr>
                    </a:p>
                  </a:txBody>
                  <a:tcPr marL="73152" marR="73152" marT="18288" marB="18288" anchor="ctr" horzOverflow="overflow">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EAP-TLS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PEAP</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LEAP</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EAP-FAST</a:t>
                      </a:r>
                    </a:p>
                  </a:txBody>
                  <a:tcPr marL="73152" marR="73152" marT="18288" marB="18288" anchor="ctr" horzOverflow="overflow">
                    <a:lnL w="28575" cap="flat" cmpd="sng" algn="ctr">
                      <a:solidFill>
                        <a:schemeClr val="bg1"/>
                      </a:solidFill>
                      <a:prstDash val="solid"/>
                      <a:round/>
                      <a:headEnd type="none" w="med" len="med"/>
                      <a:tailEnd type="none" w="med" len="med"/>
                    </a:lnL>
                    <a:lnR>
                      <a:noFill/>
                    </a:lnR>
                    <a:lnT>
                      <a:noFill/>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r>
              <a:tr h="357188">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Off-Line Dictionary Attacks?</a:t>
                      </a:r>
                    </a:p>
                  </a:txBody>
                  <a:tcPr marL="73152" marR="73152" marT="18288" marB="18288" anchor="ctr"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No</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No</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r>
                        <a:rPr kumimoji="0" lang="en-US" sz="1300" b="0" i="0" u="none" strike="noStrike" cap="none" normalizeH="0" baseline="30000" dirty="0" smtClean="0">
                          <a:ln>
                            <a:noFill/>
                          </a:ln>
                          <a:solidFill>
                            <a:schemeClr val="tx1"/>
                          </a:solidFill>
                          <a:effectLst/>
                          <a:latin typeface="Arial" pitchFamily="34" charset="0"/>
                          <a:ea typeface="ＭＳ Ｐゴシック"/>
                          <a:cs typeface="ＭＳ Ｐゴシック"/>
                        </a:rPr>
                        <a:t>1</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No</a:t>
                      </a:r>
                      <a:endParaRPr kumimoji="0" lang="en-US" sz="1300" b="0" i="0" u="none" strike="noStrike" cap="none" normalizeH="0" baseline="30000" dirty="0" smtClean="0">
                        <a:ln>
                          <a:noFill/>
                        </a:ln>
                        <a:solidFill>
                          <a:schemeClr val="tx1"/>
                        </a:solidFill>
                        <a:effectLst/>
                        <a:latin typeface="Arial" pitchFamily="34" charset="0"/>
                        <a:ea typeface="ＭＳ Ｐゴシック"/>
                        <a:cs typeface="ＭＳ Ｐゴシック"/>
                      </a:endParaRPr>
                    </a:p>
                  </a:txBody>
                  <a:tcPr marL="73152" marR="73152" marT="18288" marB="18288"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9DE91"/>
                    </a:solidFill>
                  </a:tcPr>
                </a:tc>
              </a:tr>
              <a:tr h="357188">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Local Authentication</a:t>
                      </a:r>
                    </a:p>
                  </a:txBody>
                  <a:tcPr marL="73152" marR="73152" marT="18288" marB="18288" anchor="ctr"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No</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No</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endParaRPr kumimoji="0" lang="en-US" sz="1300" b="0" i="0" u="none" strike="noStrike" cap="none" normalizeH="0" baseline="30000" dirty="0" smtClean="0">
                        <a:ln>
                          <a:noFill/>
                        </a:ln>
                        <a:solidFill>
                          <a:schemeClr val="tx1"/>
                        </a:solidFill>
                        <a:effectLst/>
                        <a:latin typeface="Arial" pitchFamily="34" charset="0"/>
                        <a:ea typeface="ＭＳ Ｐゴシック"/>
                        <a:cs typeface="ＭＳ Ｐゴシック"/>
                      </a:endParaRPr>
                    </a:p>
                  </a:txBody>
                  <a:tcPr marL="73152" marR="73152" marT="18288" marB="18288"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9DE91"/>
                    </a:solidFill>
                  </a:tcPr>
                </a:tc>
              </a:tr>
              <a:tr h="357188">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WPA Support</a:t>
                      </a:r>
                    </a:p>
                  </a:txBody>
                  <a:tcPr marL="73152" marR="73152" marT="18288" marB="18288" anchor="ctr"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9DE91"/>
                    </a:solidFill>
                  </a:tcPr>
                </a:tc>
              </a:tr>
              <a:tr h="506413">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Application Specific Device (ASD) Support</a:t>
                      </a:r>
                    </a:p>
                  </a:txBody>
                  <a:tcPr marL="73152" marR="73152" marT="18288" marB="18288" anchor="ctr"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No</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No</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9DE91"/>
                    </a:solidFill>
                  </a:tcPr>
                </a:tc>
              </a:tr>
              <a:tr h="357188">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Server Certificates?</a:t>
                      </a:r>
                    </a:p>
                  </a:txBody>
                  <a:tcPr marL="73152" marR="73152" marT="18288" marB="18288" anchor="ctr"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No</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No</a:t>
                      </a:r>
                    </a:p>
                  </a:txBody>
                  <a:tcPr marL="73152" marR="73152" marT="18288" marB="18288"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9DE91"/>
                    </a:solidFill>
                  </a:tcPr>
                </a:tc>
              </a:tr>
              <a:tr h="357188">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Client Certificates?</a:t>
                      </a:r>
                    </a:p>
                  </a:txBody>
                  <a:tcPr marL="73152" marR="73152" marT="18288" marB="18288" anchor="ctr"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Yes</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No</a:t>
                      </a:r>
                      <a:endParaRPr kumimoji="0" lang="en-US" sz="1300" b="0" i="0" u="none" strike="noStrike" cap="none" normalizeH="0" baseline="30000" dirty="0" smtClean="0">
                        <a:ln>
                          <a:noFill/>
                        </a:ln>
                        <a:solidFill>
                          <a:schemeClr val="bg1"/>
                        </a:solidFill>
                        <a:effectLst/>
                        <a:latin typeface="Arial" pitchFamily="34" charset="0"/>
                        <a:ea typeface="ＭＳ Ｐゴシック"/>
                        <a:cs typeface="ＭＳ Ｐゴシック"/>
                      </a:endParaRP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No</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No</a:t>
                      </a:r>
                    </a:p>
                  </a:txBody>
                  <a:tcPr marL="73152" marR="73152" marT="18288" marB="18288"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9DE91"/>
                    </a:solidFill>
                  </a:tcPr>
                </a:tc>
              </a:tr>
              <a:tr h="381000">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Deployment Complexity</a:t>
                      </a:r>
                    </a:p>
                  </a:txBody>
                  <a:tcPr marL="73152" marR="73152" marT="18288" marB="18288" anchor="ctr"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High</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Medium</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Low</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Low</a:t>
                      </a:r>
                    </a:p>
                  </a:txBody>
                  <a:tcPr marL="73152" marR="73152" marT="18288" marB="18288"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9DE91"/>
                    </a:solidFill>
                  </a:tcPr>
                </a:tc>
              </a:tr>
              <a:tr h="357188">
                <a:tc>
                  <a:txBody>
                    <a:bodyPr/>
                    <a:lstStyle/>
                    <a:p>
                      <a:pPr marL="0" marR="0" lvl="0" indent="0" algn="l"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RADIUS Server Scalability Impact</a:t>
                      </a:r>
                    </a:p>
                  </a:txBody>
                  <a:tcPr marL="73152" marR="73152" marT="18288" marB="18288" anchor="ctr"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High</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a:noFill/>
                    </a:lnTlToBr>
                    <a:lnBlToTr>
                      <a:noFill/>
                    </a:lnBlToTr>
                    <a:solidFill>
                      <a:srgbClr val="4798AB"/>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bg1"/>
                          </a:solidFill>
                          <a:effectLst/>
                          <a:latin typeface="Arial" pitchFamily="34" charset="0"/>
                          <a:ea typeface="ＭＳ Ｐゴシック"/>
                          <a:cs typeface="ＭＳ Ｐゴシック"/>
                        </a:rPr>
                        <a:t>High</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a:noFill/>
                    </a:lnTlToBr>
                    <a:lnBlToTr>
                      <a:noFill/>
                    </a:lnBlToTr>
                    <a:solidFill>
                      <a:srgbClr val="336599"/>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Low</a:t>
                      </a:r>
                    </a:p>
                  </a:txBody>
                  <a:tcPr marL="73152" marR="73152" marT="18288" marB="18288"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lnTlToBr>
                      <a:noFill/>
                    </a:lnTlToBr>
                    <a:lnBlToTr>
                      <a:noFill/>
                    </a:lnBlToTr>
                    <a:solidFill>
                      <a:schemeClr val="folHlink"/>
                    </a:solidFill>
                  </a:tcPr>
                </a:tc>
                <a:tc>
                  <a:txBody>
                    <a:bodyPr/>
                    <a:lstStyle/>
                    <a:p>
                      <a:pPr marL="0" marR="0" lvl="0" indent="0" algn="ctr" defTabSz="814388" rtl="0" eaLnBrk="0" fontAlgn="base" latinLnBrk="0" hangingPunct="0">
                        <a:lnSpc>
                          <a:spcPct val="90000"/>
                        </a:lnSpc>
                        <a:spcBef>
                          <a:spcPct val="0"/>
                        </a:spcBef>
                        <a:spcAft>
                          <a:spcPct val="0"/>
                        </a:spcAft>
                        <a:buClr>
                          <a:schemeClr val="tx2"/>
                        </a:buClr>
                        <a:buSzPct val="100000"/>
                        <a:buFont typeface="Wingdings" pitchFamily="2" charset="2"/>
                        <a:buNone/>
                        <a:tabLst/>
                      </a:pPr>
                      <a:r>
                        <a:rPr kumimoji="0" lang="en-US" sz="1300" b="0" i="0" u="none" strike="noStrike" cap="none" normalizeH="0" baseline="0" dirty="0" smtClean="0">
                          <a:ln>
                            <a:noFill/>
                          </a:ln>
                          <a:solidFill>
                            <a:schemeClr val="tx1"/>
                          </a:solidFill>
                          <a:effectLst/>
                          <a:latin typeface="Arial" pitchFamily="34" charset="0"/>
                          <a:ea typeface="ＭＳ Ｐゴシック"/>
                          <a:cs typeface="ＭＳ Ｐゴシック"/>
                        </a:rPr>
                        <a:t>Low/Medium</a:t>
                      </a:r>
                    </a:p>
                  </a:txBody>
                  <a:tcPr marL="73152" marR="73152" marT="18288" marB="18288"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a:noFill/>
                    </a:lnB>
                    <a:lnTlToBr>
                      <a:noFill/>
                    </a:lnTlToBr>
                    <a:lnBlToTr>
                      <a:noFill/>
                    </a:lnBlToTr>
                    <a:solidFill>
                      <a:srgbClr val="F9DE91"/>
                    </a:solidFill>
                  </a:tcPr>
                </a:tc>
              </a:tr>
            </a:tbl>
          </a:graphicData>
        </a:graphic>
      </p:graphicFrame>
      <p:sp>
        <p:nvSpPr>
          <p:cNvPr id="62525" name="Text Box 87"/>
          <p:cNvSpPr txBox="1">
            <a:spLocks noChangeArrowheads="1"/>
          </p:cNvSpPr>
          <p:nvPr/>
        </p:nvSpPr>
        <p:spPr bwMode="auto">
          <a:xfrm>
            <a:off x="2154238" y="5538789"/>
            <a:ext cx="7891463" cy="613885"/>
          </a:xfrm>
          <a:prstGeom prst="rect">
            <a:avLst/>
          </a:prstGeom>
          <a:noFill/>
          <a:ln w="9525">
            <a:noFill/>
            <a:miter lim="800000"/>
            <a:headEnd/>
            <a:tailEnd/>
          </a:ln>
        </p:spPr>
        <p:txBody>
          <a:bodyPr lIns="73025" tIns="36512" rIns="73025" bIns="36512">
            <a:spAutoFit/>
          </a:bodyPr>
          <a:lstStyle/>
          <a:p>
            <a:pPr marL="115888" indent="-115888" eaLnBrk="0" fontAlgn="base" hangingPunct="0">
              <a:lnSpc>
                <a:spcPct val="90000"/>
              </a:lnSpc>
              <a:spcBef>
                <a:spcPct val="0"/>
              </a:spcBef>
              <a:spcAft>
                <a:spcPct val="0"/>
              </a:spcAft>
            </a:pPr>
            <a:r>
              <a:rPr lang="en-US" sz="1300" b="1" dirty="0">
                <a:solidFill>
                  <a:srgbClr val="000000"/>
                </a:solidFill>
              </a:rPr>
              <a:t>1 Strong password policy mitigates dictionary attacks; please refer to: </a:t>
            </a:r>
            <a:r>
              <a:rPr lang="en-US" sz="1300" b="1" dirty="0">
                <a:solidFill>
                  <a:srgbClr val="000000"/>
                </a:solidFill>
                <a:hlinkClick r:id="rId3"/>
              </a:rPr>
              <a:t>http://www.cisco.com/en/US/products/hw/wireless/ps430/prod_bulletin09186a00801cc901.html</a:t>
            </a:r>
            <a:endParaRPr lang="en-US" sz="1300" b="1" dirty="0">
              <a:solidFill>
                <a:srgbClr val="000000"/>
              </a:solidFill>
            </a:endParaRPr>
          </a:p>
          <a:p>
            <a:pPr marL="115888" indent="-115888" eaLnBrk="0" fontAlgn="base" hangingPunct="0">
              <a:lnSpc>
                <a:spcPct val="90000"/>
              </a:lnSpc>
              <a:spcBef>
                <a:spcPct val="0"/>
              </a:spcBef>
              <a:spcAft>
                <a:spcPct val="0"/>
              </a:spcAft>
            </a:pPr>
            <a:endParaRPr lang="en-US" sz="1300" b="1" dirty="0">
              <a:solidFill>
                <a:srgbClr val="000000"/>
              </a:solidFill>
            </a:endParaRPr>
          </a:p>
        </p:txBody>
      </p:sp>
    </p:spTree>
    <p:extLst>
      <p:ext uri="{BB962C8B-B14F-4D97-AF65-F5344CB8AC3E}">
        <p14:creationId xmlns:p14="http://schemas.microsoft.com/office/powerpoint/2010/main" val="2754508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dirty="0" smtClean="0"/>
              <a:t>Web Authentication</a:t>
            </a:r>
          </a:p>
        </p:txBody>
      </p:sp>
      <p:sp>
        <p:nvSpPr>
          <p:cNvPr id="122883" name="Rectangle 3"/>
          <p:cNvSpPr>
            <a:spLocks noGrp="1" noChangeArrowheads="1"/>
          </p:cNvSpPr>
          <p:nvPr>
            <p:ph type="body" idx="1"/>
          </p:nvPr>
        </p:nvSpPr>
        <p:spPr>
          <a:xfrm>
            <a:off x="2178051" y="1781176"/>
            <a:ext cx="7940675" cy="4232275"/>
          </a:xfrm>
        </p:spPr>
        <p:txBody>
          <a:bodyPr vert="horz" wrap="square" lIns="82124" tIns="45720" rIns="82124" bIns="45720" numCol="1" anchor="t" anchorCtr="0" compatLnSpc="1">
            <a:prstTxWarp prst="textNoShape">
              <a:avLst/>
            </a:prstTxWarp>
          </a:bodyPr>
          <a:lstStyle/>
          <a:p>
            <a:pPr lvl="1"/>
            <a:r>
              <a:rPr lang="en-US" dirty="0" smtClean="0"/>
              <a:t>This allows users to authenticate through a web interface</a:t>
            </a:r>
          </a:p>
          <a:p>
            <a:pPr lvl="1"/>
            <a:r>
              <a:rPr lang="en-US" dirty="0" smtClean="0"/>
              <a:t>Clients who attempt to access the WLAN using HTTP are automatically directed to a login page:</a:t>
            </a:r>
          </a:p>
          <a:p>
            <a:pPr lvl="2"/>
            <a:r>
              <a:rPr lang="en-US" dirty="0" smtClean="0"/>
              <a:t>Login page is customizable for logos and text</a:t>
            </a:r>
          </a:p>
          <a:p>
            <a:pPr lvl="2"/>
            <a:r>
              <a:rPr lang="en-US" dirty="0" smtClean="0"/>
              <a:t>Maximum simultaneous authentication requests using web authentication is 21</a:t>
            </a:r>
          </a:p>
          <a:p>
            <a:pPr lvl="2"/>
            <a:r>
              <a:rPr lang="en-US" dirty="0" smtClean="0"/>
              <a:t>Maximum number of local web authentication users is 2048 (default 512)</a:t>
            </a:r>
          </a:p>
          <a:p>
            <a:pPr lvl="1"/>
            <a:r>
              <a:rPr lang="en-US" dirty="0" smtClean="0"/>
              <a:t>This is generally used for guest access</a:t>
            </a:r>
          </a:p>
          <a:p>
            <a:pPr lvl="1"/>
            <a:r>
              <a:rPr lang="en-US" dirty="0" smtClean="0"/>
              <a:t>The Login page on the controller is now fully customizable</a:t>
            </a:r>
          </a:p>
        </p:txBody>
      </p:sp>
    </p:spTree>
    <p:extLst>
      <p:ext uri="{BB962C8B-B14F-4D97-AF65-F5344CB8AC3E}">
        <p14:creationId xmlns:p14="http://schemas.microsoft.com/office/powerpoint/2010/main" val="154651203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
          <p:cNvSpPr>
            <a:spLocks noGrp="1" noChangeArrowheads="1"/>
          </p:cNvSpPr>
          <p:nvPr>
            <p:ph type="title"/>
          </p:nvPr>
        </p:nvSpPr>
        <p:spPr/>
        <p:txBody>
          <a:bodyPr/>
          <a:lstStyle/>
          <a:p>
            <a:r>
              <a:rPr lang="en-US" sz="2800" dirty="0"/>
              <a:t>Web Authentication Page </a:t>
            </a:r>
            <a:r>
              <a:rPr lang="en-US" sz="2800" dirty="0" smtClean="0"/>
              <a:t>Configuration</a:t>
            </a:r>
            <a:endParaRPr lang="en-US" sz="2800" dirty="0"/>
          </a:p>
        </p:txBody>
      </p:sp>
      <p:pic>
        <p:nvPicPr>
          <p:cNvPr id="18435" name="Picture 10"/>
          <p:cNvPicPr>
            <a:picLocks noChangeAspect="1" noChangeArrowheads="1"/>
          </p:cNvPicPr>
          <p:nvPr/>
        </p:nvPicPr>
        <p:blipFill>
          <a:blip r:embed="rId3" cstate="print"/>
          <a:srcRect/>
          <a:stretch>
            <a:fillRect/>
          </a:stretch>
        </p:blipFill>
        <p:spPr bwMode="auto">
          <a:xfrm>
            <a:off x="2589213" y="2208214"/>
            <a:ext cx="3217863" cy="2668587"/>
          </a:xfrm>
          <a:prstGeom prst="rect">
            <a:avLst/>
          </a:prstGeom>
          <a:noFill/>
          <a:ln w="28575" algn="ctr">
            <a:solidFill>
              <a:srgbClr val="00B0F0"/>
            </a:solidFill>
            <a:miter lim="800000"/>
            <a:headEnd/>
            <a:tailEnd/>
          </a:ln>
        </p:spPr>
      </p:pic>
      <p:sp>
        <p:nvSpPr>
          <p:cNvPr id="18436" name="TextBox 11"/>
          <p:cNvSpPr txBox="1">
            <a:spLocks noChangeArrowheads="1"/>
          </p:cNvSpPr>
          <p:nvPr/>
        </p:nvSpPr>
        <p:spPr bwMode="auto">
          <a:xfrm>
            <a:off x="3055937" y="4953001"/>
            <a:ext cx="2286000" cy="284163"/>
          </a:xfrm>
          <a:prstGeom prst="rect">
            <a:avLst/>
          </a:prstGeom>
          <a:noFill/>
          <a:ln w="9525">
            <a:noFill/>
            <a:miter lim="800000"/>
            <a:headEnd/>
            <a:tailEnd/>
          </a:ln>
        </p:spPr>
        <p:txBody>
          <a:bodyPr>
            <a:spAutoFit/>
          </a:bodyPr>
          <a:lstStyle/>
          <a:p>
            <a:pPr eaLnBrk="0" fontAlgn="base" hangingPunct="0">
              <a:lnSpc>
                <a:spcPct val="90000"/>
              </a:lnSpc>
              <a:spcBef>
                <a:spcPct val="0"/>
              </a:spcBef>
              <a:spcAft>
                <a:spcPct val="0"/>
              </a:spcAft>
            </a:pPr>
            <a:r>
              <a:rPr lang="en-US" sz="1400" b="1" dirty="0">
                <a:solidFill>
                  <a:srgbClr val="000000"/>
                </a:solidFill>
                <a:cs typeface="Arial" charset="0"/>
              </a:rPr>
              <a:t>Default Login Page</a:t>
            </a:r>
          </a:p>
        </p:txBody>
      </p:sp>
      <p:sp>
        <p:nvSpPr>
          <p:cNvPr id="18437" name="TextBox 12"/>
          <p:cNvSpPr txBox="1">
            <a:spLocks noChangeArrowheads="1"/>
          </p:cNvSpPr>
          <p:nvPr/>
        </p:nvSpPr>
        <p:spPr bwMode="auto">
          <a:xfrm>
            <a:off x="6329362" y="4953000"/>
            <a:ext cx="3657600" cy="668338"/>
          </a:xfrm>
          <a:prstGeom prst="rect">
            <a:avLst/>
          </a:prstGeom>
          <a:noFill/>
          <a:ln w="9525">
            <a:noFill/>
            <a:miter lim="800000"/>
            <a:headEnd/>
            <a:tailEnd/>
          </a:ln>
        </p:spPr>
        <p:txBody>
          <a:bodyPr>
            <a:spAutoFit/>
          </a:bodyPr>
          <a:lstStyle/>
          <a:p>
            <a:pPr eaLnBrk="0" fontAlgn="base" hangingPunct="0">
              <a:lnSpc>
                <a:spcPct val="90000"/>
              </a:lnSpc>
              <a:spcBef>
                <a:spcPct val="0"/>
              </a:spcBef>
              <a:spcAft>
                <a:spcPct val="0"/>
              </a:spcAft>
            </a:pPr>
            <a:r>
              <a:rPr lang="en-US" sz="1400" b="1" dirty="0">
                <a:solidFill>
                  <a:srgbClr val="000000"/>
                </a:solidFill>
                <a:cs typeface="Arial" charset="0"/>
              </a:rPr>
              <a:t>Customized Login Page (based on the previous slide’s configurations and a custom logo uploaded to the controller)</a:t>
            </a:r>
          </a:p>
        </p:txBody>
      </p:sp>
      <p:pic>
        <p:nvPicPr>
          <p:cNvPr id="18438" name="Picture 11"/>
          <p:cNvPicPr>
            <a:picLocks noChangeAspect="1" noChangeArrowheads="1"/>
          </p:cNvPicPr>
          <p:nvPr/>
        </p:nvPicPr>
        <p:blipFill>
          <a:blip r:embed="rId4" cstate="print"/>
          <a:srcRect/>
          <a:stretch>
            <a:fillRect/>
          </a:stretch>
        </p:blipFill>
        <p:spPr bwMode="auto">
          <a:xfrm>
            <a:off x="6170613" y="2246314"/>
            <a:ext cx="3973513" cy="2592387"/>
          </a:xfrm>
          <a:prstGeom prst="rect">
            <a:avLst/>
          </a:prstGeom>
          <a:noFill/>
          <a:ln w="28575" algn="ctr">
            <a:solidFill>
              <a:srgbClr val="00B0F0"/>
            </a:solidFill>
            <a:miter lim="800000"/>
            <a:headEnd/>
            <a:tailEnd/>
          </a:ln>
        </p:spPr>
      </p:pic>
    </p:spTree>
    <p:extLst>
      <p:ext uri="{BB962C8B-B14F-4D97-AF65-F5344CB8AC3E}">
        <p14:creationId xmlns:p14="http://schemas.microsoft.com/office/powerpoint/2010/main" val="23040852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Conclusion/Remarks/Resources</a:t>
            </a:r>
          </a:p>
        </p:txBody>
      </p:sp>
    </p:spTree>
    <p:extLst>
      <p:ext uri="{BB962C8B-B14F-4D97-AF65-F5344CB8AC3E}">
        <p14:creationId xmlns:p14="http://schemas.microsoft.com/office/powerpoint/2010/main" val="110041530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Conclusion / Remarks</a:t>
            </a:r>
            <a:endParaRPr lang="en-US" dirty="0"/>
          </a:p>
        </p:txBody>
      </p:sp>
      <p:sp>
        <p:nvSpPr>
          <p:cNvPr id="5" name="Text Placeholder 4"/>
          <p:cNvSpPr>
            <a:spLocks noGrp="1"/>
          </p:cNvSpPr>
          <p:nvPr>
            <p:ph type="body" sz="quarter" idx="10"/>
          </p:nvPr>
        </p:nvSpPr>
        <p:spPr/>
        <p:txBody>
          <a:bodyPr/>
          <a:lstStyle/>
          <a:p>
            <a:r>
              <a:rPr lang="en-US" dirty="0" smtClean="0"/>
              <a:t>When Deploying Wireless Networks…  Security should always be the primary concern.</a:t>
            </a:r>
          </a:p>
          <a:p>
            <a:r>
              <a:rPr lang="en-US" dirty="0" smtClean="0"/>
              <a:t>Deploy WLAN Security with a MINIMUM security configuration of WPA2/PSK and AES Encryption.</a:t>
            </a:r>
          </a:p>
          <a:p>
            <a:r>
              <a:rPr lang="en-US" dirty="0" smtClean="0"/>
              <a:t>Guest Wireless Access should adhere to the MINIMUM security configuration, but in the event that is not feasible, use WebAuth with a Splash Page and disclaimers and a Login.</a:t>
            </a:r>
          </a:p>
          <a:p>
            <a:r>
              <a:rPr lang="en-US" dirty="0" smtClean="0"/>
              <a:t>Enterprise WLAN Deployments should ALWAYS separate Guest Access and Corporate Access with WVLANs and separate SSIDs.</a:t>
            </a:r>
          </a:p>
          <a:p>
            <a:r>
              <a:rPr lang="en-US" dirty="0" smtClean="0"/>
              <a:t>WLANs are always being scanned…  Be aware and monitor your RF environment.</a:t>
            </a:r>
          </a:p>
          <a:p>
            <a:endParaRPr lang="en-US" dirty="0"/>
          </a:p>
        </p:txBody>
      </p:sp>
    </p:spTree>
    <p:extLst>
      <p:ext uri="{BB962C8B-B14F-4D97-AF65-F5344CB8AC3E}">
        <p14:creationId xmlns:p14="http://schemas.microsoft.com/office/powerpoint/2010/main" val="425756722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Resources</a:t>
            </a:r>
            <a:endParaRPr lang="en-US" dirty="0"/>
          </a:p>
        </p:txBody>
      </p:sp>
      <p:sp>
        <p:nvSpPr>
          <p:cNvPr id="5" name="Text Placeholder 4"/>
          <p:cNvSpPr>
            <a:spLocks noGrp="1"/>
          </p:cNvSpPr>
          <p:nvPr>
            <p:ph type="body" sz="quarter" idx="10"/>
          </p:nvPr>
        </p:nvSpPr>
        <p:spPr/>
        <p:txBody>
          <a:bodyPr/>
          <a:lstStyle/>
          <a:p>
            <a:r>
              <a:rPr lang="en-US" dirty="0" smtClean="0"/>
              <a:t>The Cisco Learning Network</a:t>
            </a:r>
          </a:p>
          <a:p>
            <a:pPr lvl="1"/>
            <a:r>
              <a:rPr lang="en-US" dirty="0">
                <a:hlinkClick r:id="rId2"/>
              </a:rPr>
              <a:t>https://</a:t>
            </a:r>
            <a:r>
              <a:rPr lang="en-US" dirty="0" smtClean="0">
                <a:hlinkClick r:id="rId2"/>
              </a:rPr>
              <a:t>learningnetwork.cisco.com/welcome</a:t>
            </a:r>
            <a:endParaRPr lang="en-US" dirty="0" smtClean="0"/>
          </a:p>
          <a:p>
            <a:pPr lvl="1"/>
            <a:endParaRPr lang="en-US" dirty="0"/>
          </a:p>
          <a:p>
            <a:pPr marL="228600" lvl="1" indent="-228600">
              <a:spcBef>
                <a:spcPts val="1440"/>
              </a:spcBef>
              <a:buClr>
                <a:srgbClr val="493B93"/>
              </a:buClr>
              <a:buSzPct val="90000"/>
              <a:buFont typeface="Arial" pitchFamily="34" charset="0"/>
              <a:buChar char="•"/>
            </a:pPr>
            <a:r>
              <a:rPr lang="en-US" sz="2200" dirty="0" smtClean="0"/>
              <a:t>CCNA Wireless </a:t>
            </a:r>
            <a:r>
              <a:rPr lang="en-US" sz="2200" dirty="0"/>
              <a:t>Study Materials</a:t>
            </a:r>
          </a:p>
          <a:p>
            <a:pPr lvl="1"/>
            <a:r>
              <a:rPr lang="en-US" dirty="0">
                <a:hlinkClick r:id="rId3"/>
              </a:rPr>
              <a:t>https://</a:t>
            </a:r>
            <a:r>
              <a:rPr lang="en-US" dirty="0" smtClean="0">
                <a:hlinkClick r:id="rId3"/>
              </a:rPr>
              <a:t>learningnetwork.cisco.com/community/certifications/wireless_ccna/wifund/study-material</a:t>
            </a:r>
            <a:endParaRPr lang="en-US" dirty="0" smtClean="0"/>
          </a:p>
          <a:p>
            <a:pPr lvl="1"/>
            <a:endParaRPr lang="en-US" dirty="0"/>
          </a:p>
          <a:p>
            <a:pPr marL="228600" lvl="1" indent="-228600">
              <a:spcBef>
                <a:spcPts val="1440"/>
              </a:spcBef>
              <a:buClr>
                <a:srgbClr val="493B93"/>
              </a:buClr>
              <a:buSzPct val="90000"/>
              <a:buFont typeface="Arial" pitchFamily="34" charset="0"/>
              <a:buChar char="•"/>
            </a:pPr>
            <a:r>
              <a:rPr lang="en-US" sz="2200" dirty="0" smtClean="0"/>
              <a:t>CCNA Wireless Certification Exam Topics</a:t>
            </a:r>
            <a:endParaRPr lang="en-US" dirty="0"/>
          </a:p>
          <a:p>
            <a:pPr lvl="1"/>
            <a:r>
              <a:rPr lang="en-US" dirty="0">
                <a:hlinkClick r:id="rId4"/>
              </a:rPr>
              <a:t>https://</a:t>
            </a:r>
            <a:r>
              <a:rPr lang="en-US" dirty="0" smtClean="0">
                <a:hlinkClick r:id="rId4"/>
              </a:rPr>
              <a:t>learningnetwork.cisco.com/community/certifications/wireless_ccna/wifund/exam-topics</a:t>
            </a:r>
            <a:endParaRPr lang="en-US" dirty="0" smtClean="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65054556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86595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5" name="Picture 9" descr="328P_4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812" y="1371600"/>
            <a:ext cx="8001000" cy="5232400"/>
          </a:xfrm>
          <a:prstGeom prst="rect">
            <a:avLst/>
          </a:prstGeom>
          <a:noFill/>
          <a:extLst>
            <a:ext uri="{909E8E84-426E-40dd-AFC4-6F175D3DCCD1}">
              <a14:hiddenFill xmlns:a14="http://schemas.microsoft.com/office/drawing/2010/main">
                <a:solidFill>
                  <a:srgbClr val="FFFFFF"/>
                </a:solidFill>
              </a14:hiddenFill>
            </a:ext>
          </a:extLst>
        </p:spPr>
      </p:pic>
      <p:sp>
        <p:nvSpPr>
          <p:cNvPr id="106498" name="Rectangle 2"/>
          <p:cNvSpPr>
            <a:spLocks noGrp="1" noChangeArrowheads="1"/>
          </p:cNvSpPr>
          <p:nvPr>
            <p:ph type="title"/>
          </p:nvPr>
        </p:nvSpPr>
        <p:spPr/>
        <p:txBody>
          <a:bodyPr/>
          <a:lstStyle/>
          <a:p>
            <a:r>
              <a:rPr lang="en-GB" altLang="en-US" dirty="0"/>
              <a:t>Symmetric and Asymmetric Encryption</a:t>
            </a:r>
            <a:endParaRPr lang="en-US" altLang="en-US" dirty="0"/>
          </a:p>
        </p:txBody>
      </p:sp>
    </p:spTree>
    <p:extLst>
      <p:ext uri="{BB962C8B-B14F-4D97-AF65-F5344CB8AC3E}">
        <p14:creationId xmlns:p14="http://schemas.microsoft.com/office/powerpoint/2010/main" val="12788682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ntroduction to the IoE Overview - 13May14">
  <a:themeElements>
    <a:clrScheme name="Cisco NetAcad">
      <a:dk1>
        <a:srgbClr val="2AA7DF"/>
      </a:dk1>
      <a:lt1>
        <a:srgbClr val="FFFFFF"/>
      </a:lt1>
      <a:dk2>
        <a:srgbClr val="6B308E"/>
      </a:dk2>
      <a:lt2>
        <a:srgbClr val="000000"/>
      </a:lt2>
      <a:accent1>
        <a:srgbClr val="00938E"/>
      </a:accent1>
      <a:accent2>
        <a:srgbClr val="3EB549"/>
      </a:accent2>
      <a:accent3>
        <a:srgbClr val="D81673"/>
      </a:accent3>
      <a:accent4>
        <a:srgbClr val="234493"/>
      </a:accent4>
      <a:accent5>
        <a:srgbClr val="ED2D28"/>
      </a:accent5>
      <a:accent6>
        <a:srgbClr val="F68B21"/>
      </a:accent6>
      <a:hlink>
        <a:srgbClr val="2AA7DF"/>
      </a:hlink>
      <a:folHlink>
        <a:srgbClr val="ACB2C2"/>
      </a:folHlink>
    </a:clrScheme>
    <a:fontScheme name="Custom 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CL09 Final NETWORKERS Template">
  <a:themeElements>
    <a:clrScheme name="CL09 Final NETWORKERS Template 1">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7B0D5"/>
      </a:hlink>
      <a:folHlink>
        <a:srgbClr val="C9A303"/>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none" lIns="82124" tIns="41061" rIns="82124" bIns="41061" numCol="1" anchor="ctr" anchorCtr="0" compatLnSpc="1">
        <a:prstTxWarp prst="textNoShape">
          <a:avLst/>
        </a:prstTxWarp>
        <a:sp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none" lIns="82124" tIns="41061" rIns="82124" bIns="41061" numCol="1" anchor="ctr" anchorCtr="0" compatLnSpc="1">
        <a:prstTxWarp prst="textNoShape">
          <a:avLst/>
        </a:prstTxWarp>
        <a:sp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CL09 Final NETWORKERS Template 1">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7B0D5"/>
        </a:hlink>
        <a:folHlink>
          <a:srgbClr val="C9A303"/>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EPGS_PPT_v8.0">
  <a:themeElements>
    <a:clrScheme name="">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3_EPGS_PPT_v8.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3_EPGS_PPT_v8.0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EPGS_PPT_v8.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3_EPGS_PPT_v8.0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EPGS_PPT_v8.0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EPGS_PPT_v8.0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EPGS_PPT_v8.0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3_EPGS_PPT_v8.0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EPGS_PPT_v8.0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3_EPGS_PPT_v8.0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2">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3">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336599"/>
        </a:hlink>
        <a:folHlink>
          <a:srgbClr val="EEB30E"/>
        </a:folHlink>
      </a:clrScheme>
      <a:clrMap bg1="lt1" tx1="dk1" bg2="lt2" tx2="dk2" accent1="accent1" accent2="accent2" accent3="accent3" accent4="accent4" accent5="accent5" accent6="accent6" hlink="hlink" folHlink="folHlink"/>
    </a:extraClrScheme>
    <a:extraClrScheme>
      <a:clrScheme name="3_EPGS_PPT_v8.0 14">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5">
        <a:dk1>
          <a:srgbClr val="000000"/>
        </a:dk1>
        <a:lt1>
          <a:srgbClr val="FFFFFF"/>
        </a:lt1>
        <a:dk2>
          <a:srgbClr val="0183B7"/>
        </a:dk2>
        <a:lt2>
          <a:srgbClr val="000000"/>
        </a:lt2>
        <a:accent1>
          <a:srgbClr val="0183B7"/>
        </a:accent1>
        <a:accent2>
          <a:srgbClr val="B92B38"/>
        </a:accent2>
        <a:accent3>
          <a:srgbClr val="FFFFFF"/>
        </a:accent3>
        <a:accent4>
          <a:srgbClr val="000000"/>
        </a:accent4>
        <a:accent5>
          <a:srgbClr val="AAC1D8"/>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6">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B87C3"/>
        </a:hlink>
        <a:folHlink>
          <a:srgbClr val="EEB30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4_EPGS_PPT_v8.0">
  <a:themeElements>
    <a:clrScheme name="">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3_EPGS_PPT_v8.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3_EPGS_PPT_v8.0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EPGS_PPT_v8.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3_EPGS_PPT_v8.0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EPGS_PPT_v8.0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EPGS_PPT_v8.0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EPGS_PPT_v8.0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3_EPGS_PPT_v8.0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EPGS_PPT_v8.0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3_EPGS_PPT_v8.0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2">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3">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336599"/>
        </a:hlink>
        <a:folHlink>
          <a:srgbClr val="EEB30E"/>
        </a:folHlink>
      </a:clrScheme>
      <a:clrMap bg1="lt1" tx1="dk1" bg2="lt2" tx2="dk2" accent1="accent1" accent2="accent2" accent3="accent3" accent4="accent4" accent5="accent5" accent6="accent6" hlink="hlink" folHlink="folHlink"/>
    </a:extraClrScheme>
    <a:extraClrScheme>
      <a:clrScheme name="3_EPGS_PPT_v8.0 14">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5">
        <a:dk1>
          <a:srgbClr val="000000"/>
        </a:dk1>
        <a:lt1>
          <a:srgbClr val="FFFFFF"/>
        </a:lt1>
        <a:dk2>
          <a:srgbClr val="0183B7"/>
        </a:dk2>
        <a:lt2>
          <a:srgbClr val="000000"/>
        </a:lt2>
        <a:accent1>
          <a:srgbClr val="0183B7"/>
        </a:accent1>
        <a:accent2>
          <a:srgbClr val="B92B38"/>
        </a:accent2>
        <a:accent3>
          <a:srgbClr val="FFFFFF"/>
        </a:accent3>
        <a:accent4>
          <a:srgbClr val="000000"/>
        </a:accent4>
        <a:accent5>
          <a:srgbClr val="AAC1D8"/>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6">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B87C3"/>
        </a:hlink>
        <a:folHlink>
          <a:srgbClr val="EEB30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5_EPGS_PPT_v8.0">
  <a:themeElements>
    <a:clrScheme name="">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3_EPGS_PPT_v8.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3_EPGS_PPT_v8.0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EPGS_PPT_v8.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3_EPGS_PPT_v8.0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EPGS_PPT_v8.0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EPGS_PPT_v8.0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EPGS_PPT_v8.0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3_EPGS_PPT_v8.0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EPGS_PPT_v8.0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3_EPGS_PPT_v8.0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2">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3">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336599"/>
        </a:hlink>
        <a:folHlink>
          <a:srgbClr val="EEB30E"/>
        </a:folHlink>
      </a:clrScheme>
      <a:clrMap bg1="lt1" tx1="dk1" bg2="lt2" tx2="dk2" accent1="accent1" accent2="accent2" accent3="accent3" accent4="accent4" accent5="accent5" accent6="accent6" hlink="hlink" folHlink="folHlink"/>
    </a:extraClrScheme>
    <a:extraClrScheme>
      <a:clrScheme name="3_EPGS_PPT_v8.0 14">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5">
        <a:dk1>
          <a:srgbClr val="000000"/>
        </a:dk1>
        <a:lt1>
          <a:srgbClr val="FFFFFF"/>
        </a:lt1>
        <a:dk2>
          <a:srgbClr val="0183B7"/>
        </a:dk2>
        <a:lt2>
          <a:srgbClr val="000000"/>
        </a:lt2>
        <a:accent1>
          <a:srgbClr val="0183B7"/>
        </a:accent1>
        <a:accent2>
          <a:srgbClr val="B92B38"/>
        </a:accent2>
        <a:accent3>
          <a:srgbClr val="FFFFFF"/>
        </a:accent3>
        <a:accent4>
          <a:srgbClr val="000000"/>
        </a:accent4>
        <a:accent5>
          <a:srgbClr val="AAC1D8"/>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6">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B87C3"/>
        </a:hlink>
        <a:folHlink>
          <a:srgbClr val="EEB30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6_EPGS_PPT_v8.0">
  <a:themeElements>
    <a:clrScheme name="">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3_EPGS_PPT_v8.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3_EPGS_PPT_v8.0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EPGS_PPT_v8.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3_EPGS_PPT_v8.0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EPGS_PPT_v8.0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EPGS_PPT_v8.0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EPGS_PPT_v8.0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3_EPGS_PPT_v8.0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EPGS_PPT_v8.0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3_EPGS_PPT_v8.0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2">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3">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336599"/>
        </a:hlink>
        <a:folHlink>
          <a:srgbClr val="EEB30E"/>
        </a:folHlink>
      </a:clrScheme>
      <a:clrMap bg1="lt1" tx1="dk1" bg2="lt2" tx2="dk2" accent1="accent1" accent2="accent2" accent3="accent3" accent4="accent4" accent5="accent5" accent6="accent6" hlink="hlink" folHlink="folHlink"/>
    </a:extraClrScheme>
    <a:extraClrScheme>
      <a:clrScheme name="3_EPGS_PPT_v8.0 14">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5">
        <a:dk1>
          <a:srgbClr val="000000"/>
        </a:dk1>
        <a:lt1>
          <a:srgbClr val="FFFFFF"/>
        </a:lt1>
        <a:dk2>
          <a:srgbClr val="0183B7"/>
        </a:dk2>
        <a:lt2>
          <a:srgbClr val="000000"/>
        </a:lt2>
        <a:accent1>
          <a:srgbClr val="0183B7"/>
        </a:accent1>
        <a:accent2>
          <a:srgbClr val="B92B38"/>
        </a:accent2>
        <a:accent3>
          <a:srgbClr val="FFFFFF"/>
        </a:accent3>
        <a:accent4>
          <a:srgbClr val="000000"/>
        </a:accent4>
        <a:accent5>
          <a:srgbClr val="AAC1D8"/>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6">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B87C3"/>
        </a:hlink>
        <a:folHlink>
          <a:srgbClr val="EEB30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7_EPGS_PPT_v8.0">
  <a:themeElements>
    <a:clrScheme name="">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3_EPGS_PPT_v8.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3_EPGS_PPT_v8.0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EPGS_PPT_v8.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3_EPGS_PPT_v8.0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EPGS_PPT_v8.0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EPGS_PPT_v8.0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EPGS_PPT_v8.0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3_EPGS_PPT_v8.0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EPGS_PPT_v8.0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3_EPGS_PPT_v8.0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2">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3">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336599"/>
        </a:hlink>
        <a:folHlink>
          <a:srgbClr val="EEB30E"/>
        </a:folHlink>
      </a:clrScheme>
      <a:clrMap bg1="lt1" tx1="dk1" bg2="lt2" tx2="dk2" accent1="accent1" accent2="accent2" accent3="accent3" accent4="accent4" accent5="accent5" accent6="accent6" hlink="hlink" folHlink="folHlink"/>
    </a:extraClrScheme>
    <a:extraClrScheme>
      <a:clrScheme name="3_EPGS_PPT_v8.0 14">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5">
        <a:dk1>
          <a:srgbClr val="000000"/>
        </a:dk1>
        <a:lt1>
          <a:srgbClr val="FFFFFF"/>
        </a:lt1>
        <a:dk2>
          <a:srgbClr val="0183B7"/>
        </a:dk2>
        <a:lt2>
          <a:srgbClr val="000000"/>
        </a:lt2>
        <a:accent1>
          <a:srgbClr val="0183B7"/>
        </a:accent1>
        <a:accent2>
          <a:srgbClr val="B92B38"/>
        </a:accent2>
        <a:accent3>
          <a:srgbClr val="FFFFFF"/>
        </a:accent3>
        <a:accent4>
          <a:srgbClr val="000000"/>
        </a:accent4>
        <a:accent5>
          <a:srgbClr val="AAC1D8"/>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6">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B87C3"/>
        </a:hlink>
        <a:folHlink>
          <a:srgbClr val="EEB30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8_EPGS_PPT_v8.0">
  <a:themeElements>
    <a:clrScheme name="">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3_EPGS_PPT_v8.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3_EPGS_PPT_v8.0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EPGS_PPT_v8.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3_EPGS_PPT_v8.0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EPGS_PPT_v8.0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EPGS_PPT_v8.0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EPGS_PPT_v8.0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3_EPGS_PPT_v8.0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EPGS_PPT_v8.0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3_EPGS_PPT_v8.0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2">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3">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336599"/>
        </a:hlink>
        <a:folHlink>
          <a:srgbClr val="EEB30E"/>
        </a:folHlink>
      </a:clrScheme>
      <a:clrMap bg1="lt1" tx1="dk1" bg2="lt2" tx2="dk2" accent1="accent1" accent2="accent2" accent3="accent3" accent4="accent4" accent5="accent5" accent6="accent6" hlink="hlink" folHlink="folHlink"/>
    </a:extraClrScheme>
    <a:extraClrScheme>
      <a:clrScheme name="3_EPGS_PPT_v8.0 14">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5">
        <a:dk1>
          <a:srgbClr val="000000"/>
        </a:dk1>
        <a:lt1>
          <a:srgbClr val="FFFFFF"/>
        </a:lt1>
        <a:dk2>
          <a:srgbClr val="0183B7"/>
        </a:dk2>
        <a:lt2>
          <a:srgbClr val="000000"/>
        </a:lt2>
        <a:accent1>
          <a:srgbClr val="0183B7"/>
        </a:accent1>
        <a:accent2>
          <a:srgbClr val="B92B38"/>
        </a:accent2>
        <a:accent3>
          <a:srgbClr val="FFFFFF"/>
        </a:accent3>
        <a:accent4>
          <a:srgbClr val="000000"/>
        </a:accent4>
        <a:accent5>
          <a:srgbClr val="AAC1D8"/>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6">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B87C3"/>
        </a:hlink>
        <a:folHlink>
          <a:srgbClr val="EEB30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2_EPGS_PPT_v8.0">
  <a:themeElements>
    <a:clrScheme name="">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EPGS_PPT_v8.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EPGS_PPT_v8.0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PGS_PPT_v8.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EPGS_PPT_v8.0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PGS_PPT_v8.0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PGS_PPT_v8.0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PGS_PPT_v8.0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EPGS_PPT_v8.0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PGS_PPT_v8.0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EPGS_PPT_v8.0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EPGS_PPT_v8.0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EPGS_PPT_v8.0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EPGS_PPT_v8.0 12">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EPGS_PPT_v8.0 13">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336599"/>
        </a:hlink>
        <a:folHlink>
          <a:srgbClr val="EEB30E"/>
        </a:folHlink>
      </a:clrScheme>
      <a:clrMap bg1="lt1" tx1="dk1" bg2="lt2" tx2="dk2" accent1="accent1" accent2="accent2" accent3="accent3" accent4="accent4" accent5="accent5" accent6="accent6" hlink="hlink" folHlink="folHlink"/>
    </a:extraClrScheme>
    <a:extraClrScheme>
      <a:clrScheme name="EPGS_PPT_v8.0 14">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EPGS_PPT_v8.0 15">
        <a:dk1>
          <a:srgbClr val="000000"/>
        </a:dk1>
        <a:lt1>
          <a:srgbClr val="FFFFFF"/>
        </a:lt1>
        <a:dk2>
          <a:srgbClr val="0183B7"/>
        </a:dk2>
        <a:lt2>
          <a:srgbClr val="000000"/>
        </a:lt2>
        <a:accent1>
          <a:srgbClr val="0183B7"/>
        </a:accent1>
        <a:accent2>
          <a:srgbClr val="B92B38"/>
        </a:accent2>
        <a:accent3>
          <a:srgbClr val="FFFFFF"/>
        </a:accent3>
        <a:accent4>
          <a:srgbClr val="000000"/>
        </a:accent4>
        <a:accent5>
          <a:srgbClr val="AAC1D8"/>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EPGS_PPT_v8.0 16">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B87C3"/>
        </a:hlink>
        <a:folHlink>
          <a:srgbClr val="EEB30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9_EPGS_PPT_v8.0">
  <a:themeElements>
    <a:clrScheme name="">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3_EPGS_PPT_v8.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3_EPGS_PPT_v8.0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EPGS_PPT_v8.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3_EPGS_PPT_v8.0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EPGS_PPT_v8.0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EPGS_PPT_v8.0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EPGS_PPT_v8.0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3_EPGS_PPT_v8.0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EPGS_PPT_v8.0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3_EPGS_PPT_v8.0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2">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3">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336599"/>
        </a:hlink>
        <a:folHlink>
          <a:srgbClr val="EEB30E"/>
        </a:folHlink>
      </a:clrScheme>
      <a:clrMap bg1="lt1" tx1="dk1" bg2="lt2" tx2="dk2" accent1="accent1" accent2="accent2" accent3="accent3" accent4="accent4" accent5="accent5" accent6="accent6" hlink="hlink" folHlink="folHlink"/>
    </a:extraClrScheme>
    <a:extraClrScheme>
      <a:clrScheme name="3_EPGS_PPT_v8.0 14">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5">
        <a:dk1>
          <a:srgbClr val="000000"/>
        </a:dk1>
        <a:lt1>
          <a:srgbClr val="FFFFFF"/>
        </a:lt1>
        <a:dk2>
          <a:srgbClr val="0183B7"/>
        </a:dk2>
        <a:lt2>
          <a:srgbClr val="000000"/>
        </a:lt2>
        <a:accent1>
          <a:srgbClr val="0183B7"/>
        </a:accent1>
        <a:accent2>
          <a:srgbClr val="B92B38"/>
        </a:accent2>
        <a:accent3>
          <a:srgbClr val="FFFFFF"/>
        </a:accent3>
        <a:accent4>
          <a:srgbClr val="000000"/>
        </a:accent4>
        <a:accent5>
          <a:srgbClr val="AAC1D8"/>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6">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B87C3"/>
        </a:hlink>
        <a:folHlink>
          <a:srgbClr val="EEB30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10_EPGS_PPT_v8.0">
  <a:themeElements>
    <a:clrScheme name="">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3_EPGS_PPT_v8.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sz="3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sz="3000" b="1" i="0" u="none" strike="noStrike" cap="none" normalizeH="0" baseline="0" smtClean="0">
            <a:ln>
              <a:noFill/>
            </a:ln>
            <a:solidFill>
              <a:schemeClr val="tx1"/>
            </a:solidFill>
            <a:effectLst/>
            <a:latin typeface="Arial" charset="0"/>
          </a:defRPr>
        </a:defPPr>
      </a:lstStyle>
    </a:lnDef>
  </a:objectDefaults>
  <a:extraClrSchemeLst>
    <a:extraClrScheme>
      <a:clrScheme name="3_EPGS_PPT_v8.0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EPGS_PPT_v8.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3_EPGS_PPT_v8.0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EPGS_PPT_v8.0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EPGS_PPT_v8.0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EPGS_PPT_v8.0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3_EPGS_PPT_v8.0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EPGS_PPT_v8.0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3_EPGS_PPT_v8.0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2">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3">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336599"/>
        </a:hlink>
        <a:folHlink>
          <a:srgbClr val="EEB30E"/>
        </a:folHlink>
      </a:clrScheme>
      <a:clrMap bg1="lt1" tx1="dk1" bg2="lt2" tx2="dk2" accent1="accent1" accent2="accent2" accent3="accent3" accent4="accent4" accent5="accent5" accent6="accent6" hlink="hlink" folHlink="folHlink"/>
    </a:extraClrScheme>
    <a:extraClrScheme>
      <a:clrScheme name="3_EPGS_PPT_v8.0 14">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5">
        <a:dk1>
          <a:srgbClr val="000000"/>
        </a:dk1>
        <a:lt1>
          <a:srgbClr val="FFFFFF"/>
        </a:lt1>
        <a:dk2>
          <a:srgbClr val="0183B7"/>
        </a:dk2>
        <a:lt2>
          <a:srgbClr val="000000"/>
        </a:lt2>
        <a:accent1>
          <a:srgbClr val="0183B7"/>
        </a:accent1>
        <a:accent2>
          <a:srgbClr val="B92B38"/>
        </a:accent2>
        <a:accent3>
          <a:srgbClr val="FFFFFF"/>
        </a:accent3>
        <a:accent4>
          <a:srgbClr val="000000"/>
        </a:accent4>
        <a:accent5>
          <a:srgbClr val="AAC1D8"/>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6">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B87C3"/>
        </a:hlink>
        <a:folHlink>
          <a:srgbClr val="EEB30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PGS_PPT_v8.0">
  <a:themeElements>
    <a:clrScheme name="">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EPGS_PPT_v8.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2"/>
                </a:outerShdw>
              </a:effectLst>
            </a14:hiddenEffects>
          </a:ext>
        </a:ex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altLang="en-US" sz="30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EPGS_PPT_v8.0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PGS_PPT_v8.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EPGS_PPT_v8.0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PGS_PPT_v8.0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PGS_PPT_v8.0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PGS_PPT_v8.0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EPGS_PPT_v8.0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PGS_PPT_v8.0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EPGS_PPT_v8.0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EPGS_PPT_v8.0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EPGS_PPT_v8.0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EPGS_PPT_v8.0 12">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EPGS_PPT_v8.0 13">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336599"/>
        </a:hlink>
        <a:folHlink>
          <a:srgbClr val="EEB30E"/>
        </a:folHlink>
      </a:clrScheme>
      <a:clrMap bg1="lt1" tx1="dk1" bg2="lt2" tx2="dk2" accent1="accent1" accent2="accent2" accent3="accent3" accent4="accent4" accent5="accent5" accent6="accent6" hlink="hlink" folHlink="folHlink"/>
    </a:extraClrScheme>
    <a:extraClrScheme>
      <a:clrScheme name="EPGS_PPT_v8.0 14">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EPGS_PPT_v8.0 15">
        <a:dk1>
          <a:srgbClr val="000000"/>
        </a:dk1>
        <a:lt1>
          <a:srgbClr val="FFFFFF"/>
        </a:lt1>
        <a:dk2>
          <a:srgbClr val="0183B7"/>
        </a:dk2>
        <a:lt2>
          <a:srgbClr val="000000"/>
        </a:lt2>
        <a:accent1>
          <a:srgbClr val="0183B7"/>
        </a:accent1>
        <a:accent2>
          <a:srgbClr val="B92B38"/>
        </a:accent2>
        <a:accent3>
          <a:srgbClr val="FFFFFF"/>
        </a:accent3>
        <a:accent4>
          <a:srgbClr val="000000"/>
        </a:accent4>
        <a:accent5>
          <a:srgbClr val="AAC1D8"/>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EPGS_PPT_v8.0 16">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B87C3"/>
        </a:hlink>
        <a:folHlink>
          <a:srgbClr val="EEB30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11_EPGS_PPT_v8.0">
  <a:themeElements>
    <a:clrScheme name="">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EPGS_PPT_v8.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sz="3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sz="3000" b="1" i="0" u="none" strike="noStrike" cap="none" normalizeH="0" baseline="0" smtClean="0">
            <a:ln>
              <a:noFill/>
            </a:ln>
            <a:solidFill>
              <a:schemeClr val="tx1"/>
            </a:solidFill>
            <a:effectLst/>
            <a:latin typeface="Arial" charset="0"/>
          </a:defRPr>
        </a:defPPr>
      </a:lstStyle>
    </a:lnDef>
  </a:objectDefaults>
  <a:extraClrSchemeLst>
    <a:extraClrScheme>
      <a:clrScheme name="EPGS_PPT_v8.0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PGS_PPT_v8.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EPGS_PPT_v8.0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PGS_PPT_v8.0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PGS_PPT_v8.0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PGS_PPT_v8.0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EPGS_PPT_v8.0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PGS_PPT_v8.0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EPGS_PPT_v8.0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EPGS_PPT_v8.0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EPGS_PPT_v8.0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EPGS_PPT_v8.0 12">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EPGS_PPT_v8.0 13">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336599"/>
        </a:hlink>
        <a:folHlink>
          <a:srgbClr val="EEB30E"/>
        </a:folHlink>
      </a:clrScheme>
      <a:clrMap bg1="lt1" tx1="dk1" bg2="lt2" tx2="dk2" accent1="accent1" accent2="accent2" accent3="accent3" accent4="accent4" accent5="accent5" accent6="accent6" hlink="hlink" folHlink="folHlink"/>
    </a:extraClrScheme>
    <a:extraClrScheme>
      <a:clrScheme name="EPGS_PPT_v8.0 14">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EPGS_PPT_v8.0 15">
        <a:dk1>
          <a:srgbClr val="000000"/>
        </a:dk1>
        <a:lt1>
          <a:srgbClr val="FFFFFF"/>
        </a:lt1>
        <a:dk2>
          <a:srgbClr val="0183B7"/>
        </a:dk2>
        <a:lt2>
          <a:srgbClr val="000000"/>
        </a:lt2>
        <a:accent1>
          <a:srgbClr val="0183B7"/>
        </a:accent1>
        <a:accent2>
          <a:srgbClr val="B92B38"/>
        </a:accent2>
        <a:accent3>
          <a:srgbClr val="FFFFFF"/>
        </a:accent3>
        <a:accent4>
          <a:srgbClr val="000000"/>
        </a:accent4>
        <a:accent5>
          <a:srgbClr val="AAC1D8"/>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EPGS_PPT_v8.0 16">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B87C3"/>
        </a:hlink>
        <a:folHlink>
          <a:srgbClr val="EEB30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2_EPGS_PPT_v8.0">
  <a:themeElements>
    <a:clrScheme name="">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3_EPGS_PPT_v8.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sz="3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sz="3000" b="1" i="0" u="none" strike="noStrike" cap="none" normalizeH="0" baseline="0" smtClean="0">
            <a:ln>
              <a:noFill/>
            </a:ln>
            <a:solidFill>
              <a:schemeClr val="tx1"/>
            </a:solidFill>
            <a:effectLst/>
            <a:latin typeface="Arial" charset="0"/>
          </a:defRPr>
        </a:defPPr>
      </a:lstStyle>
    </a:lnDef>
  </a:objectDefaults>
  <a:extraClrSchemeLst>
    <a:extraClrScheme>
      <a:clrScheme name="3_EPGS_PPT_v8.0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EPGS_PPT_v8.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3_EPGS_PPT_v8.0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EPGS_PPT_v8.0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EPGS_PPT_v8.0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EPGS_PPT_v8.0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3_EPGS_PPT_v8.0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EPGS_PPT_v8.0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3_EPGS_PPT_v8.0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3_EPGS_PPT_v8.0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2">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3_EPGS_PPT_v8.0 13">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336599"/>
        </a:hlink>
        <a:folHlink>
          <a:srgbClr val="EEB30E"/>
        </a:folHlink>
      </a:clrScheme>
      <a:clrMap bg1="lt1" tx1="dk1" bg2="lt2" tx2="dk2" accent1="accent1" accent2="accent2" accent3="accent3" accent4="accent4" accent5="accent5" accent6="accent6" hlink="hlink" folHlink="folHlink"/>
    </a:extraClrScheme>
    <a:extraClrScheme>
      <a:clrScheme name="3_EPGS_PPT_v8.0 14">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5">
        <a:dk1>
          <a:srgbClr val="000000"/>
        </a:dk1>
        <a:lt1>
          <a:srgbClr val="FFFFFF"/>
        </a:lt1>
        <a:dk2>
          <a:srgbClr val="0183B7"/>
        </a:dk2>
        <a:lt2>
          <a:srgbClr val="000000"/>
        </a:lt2>
        <a:accent1>
          <a:srgbClr val="0183B7"/>
        </a:accent1>
        <a:accent2>
          <a:srgbClr val="B92B38"/>
        </a:accent2>
        <a:accent3>
          <a:srgbClr val="FFFFFF"/>
        </a:accent3>
        <a:accent4>
          <a:srgbClr val="000000"/>
        </a:accent4>
        <a:accent5>
          <a:srgbClr val="AAC1D8"/>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3_EPGS_PPT_v8.0 16">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B87C3"/>
        </a:hlink>
        <a:folHlink>
          <a:srgbClr val="EEB30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Master layout">
  <a:themeElements>
    <a:clrScheme name="Cisco Live 2013">
      <a:dk1>
        <a:srgbClr val="000000"/>
      </a:dk1>
      <a:lt1>
        <a:srgbClr val="FFFFFF"/>
      </a:lt1>
      <a:dk2>
        <a:srgbClr val="595959"/>
      </a:dk2>
      <a:lt2>
        <a:srgbClr val="9A9B9C"/>
      </a:lt2>
      <a:accent1>
        <a:srgbClr val="0065BD"/>
      </a:accent1>
      <a:accent2>
        <a:srgbClr val="3F9C35"/>
      </a:accent2>
      <a:accent3>
        <a:srgbClr val="824BB0"/>
      </a:accent3>
      <a:accent4>
        <a:srgbClr val="05346C"/>
      </a:accent4>
      <a:accent5>
        <a:srgbClr val="7FC3FF"/>
      </a:accent5>
      <a:accent6>
        <a:srgbClr val="920481"/>
      </a:accent6>
      <a:hlink>
        <a:srgbClr val="3F9C34"/>
      </a:hlink>
      <a:folHlink>
        <a:srgbClr val="89C6FF"/>
      </a:folHlink>
    </a:clrScheme>
    <a:fontScheme name="Bullets-graphic element">
      <a:majorFont>
        <a:latin typeface="Arial"/>
        <a:ea typeface="Apple LiGothic Medium"/>
        <a:cs typeface="Apple LiGothic Medium"/>
      </a:majorFont>
      <a:minorFont>
        <a:latin typeface="Arial"/>
        <a:ea typeface="Apple LiGothic Medium"/>
        <a:cs typeface="Apple LiGothi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Master layout">
  <a:themeElements>
    <a:clrScheme name="Cisco Live 2013">
      <a:dk1>
        <a:srgbClr val="000000"/>
      </a:dk1>
      <a:lt1>
        <a:srgbClr val="FFFFFF"/>
      </a:lt1>
      <a:dk2>
        <a:srgbClr val="595959"/>
      </a:dk2>
      <a:lt2>
        <a:srgbClr val="9A9B9C"/>
      </a:lt2>
      <a:accent1>
        <a:srgbClr val="0065BD"/>
      </a:accent1>
      <a:accent2>
        <a:srgbClr val="3F9C35"/>
      </a:accent2>
      <a:accent3>
        <a:srgbClr val="824BB0"/>
      </a:accent3>
      <a:accent4>
        <a:srgbClr val="05346C"/>
      </a:accent4>
      <a:accent5>
        <a:srgbClr val="7FC3FF"/>
      </a:accent5>
      <a:accent6>
        <a:srgbClr val="920481"/>
      </a:accent6>
      <a:hlink>
        <a:srgbClr val="3F9C34"/>
      </a:hlink>
      <a:folHlink>
        <a:srgbClr val="89C6FF"/>
      </a:folHlink>
    </a:clrScheme>
    <a:fontScheme name="Bullets-graphic element">
      <a:majorFont>
        <a:latin typeface="Arial"/>
        <a:ea typeface="Apple LiGothic Medium"/>
        <a:cs typeface="Apple LiGothic Medium"/>
      </a:majorFont>
      <a:minorFont>
        <a:latin typeface="Arial"/>
        <a:ea typeface="Apple LiGothic Medium"/>
        <a:cs typeface="Apple LiGothi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none" lIns="82124" tIns="41061" rIns="82124" bIns="41061" numCol="1" anchor="ctr" anchorCtr="0" compatLnSpc="1">
        <a:prstTxWarp prst="textNoShape">
          <a:avLst/>
        </a:prstTxWarp>
        <a:sp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none" lIns="82124" tIns="41061" rIns="82124" bIns="41061" numCol="1" anchor="ctr" anchorCtr="0" compatLnSpc="1">
        <a:prstTxWarp prst="textNoShape">
          <a:avLst/>
        </a:prstTxWarp>
        <a:sp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Custom 1">
      <a:dk1>
        <a:sysClr val="windowText" lastClr="000000"/>
      </a:dk1>
      <a:lt1>
        <a:srgbClr val="FFFFFF"/>
      </a:lt1>
      <a:dk2>
        <a:srgbClr val="000000"/>
      </a:dk2>
      <a:lt2>
        <a:srgbClr val="FFFFFF"/>
      </a:lt2>
      <a:accent1>
        <a:srgbClr val="0183B7"/>
      </a:accent1>
      <a:accent2>
        <a:srgbClr val="EE6804"/>
      </a:accent2>
      <a:accent3>
        <a:srgbClr val="FFE429"/>
      </a:accent3>
      <a:accent4>
        <a:srgbClr val="68B442"/>
      </a:accent4>
      <a:accent5>
        <a:srgbClr val="7F44C6"/>
      </a:accent5>
      <a:accent6>
        <a:srgbClr val="B21A1A"/>
      </a:accent6>
      <a:hlink>
        <a:srgbClr val="47B0D5"/>
      </a:hlink>
      <a:folHlink>
        <a:srgbClr val="C9A303"/>
      </a:folHlink>
    </a:clrScheme>
    <a:fontScheme name="Cisco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Blank">
  <a:themeElements>
    <a:clrScheme name="Custom 1">
      <a:dk1>
        <a:sysClr val="windowText" lastClr="000000"/>
      </a:dk1>
      <a:lt1>
        <a:srgbClr val="FFFFFF"/>
      </a:lt1>
      <a:dk2>
        <a:srgbClr val="000000"/>
      </a:dk2>
      <a:lt2>
        <a:srgbClr val="FFFFFF"/>
      </a:lt2>
      <a:accent1>
        <a:srgbClr val="0183B7"/>
      </a:accent1>
      <a:accent2>
        <a:srgbClr val="EE6804"/>
      </a:accent2>
      <a:accent3>
        <a:srgbClr val="FFE429"/>
      </a:accent3>
      <a:accent4>
        <a:srgbClr val="68B442"/>
      </a:accent4>
      <a:accent5>
        <a:srgbClr val="7F44C6"/>
      </a:accent5>
      <a:accent6>
        <a:srgbClr val="B21A1A"/>
      </a:accent6>
      <a:hlink>
        <a:srgbClr val="47B0D5"/>
      </a:hlink>
      <a:folHlink>
        <a:srgbClr val="C9A303"/>
      </a:folHlink>
    </a:clrScheme>
    <a:fontScheme name="Cisco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EPGS_PPT_v8.0">
  <a:themeElements>
    <a:clrScheme name="">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fontScheme name="EPGS_PPT_v8.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sz="3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med" len="med"/>
        </a:ln>
        <a:effectLst/>
      </a:spPr>
      <a:bodyPr vert="horz" wrap="square" lIns="82124" tIns="41061" rIns="82124" bIns="41061" numCol="1" anchor="t" anchorCtr="0" compatLnSpc="1">
        <a:prstTxWarp prst="textNoShape">
          <a:avLst/>
        </a:prstTxWarp>
      </a:bodyPr>
      <a:lstStyle>
        <a:defPPr marL="0" marR="0" indent="0" algn="l" defTabSz="814388" rtl="0" eaLnBrk="0" fontAlgn="base" latinLnBrk="0" hangingPunct="0">
          <a:lnSpc>
            <a:spcPct val="90000"/>
          </a:lnSpc>
          <a:spcBef>
            <a:spcPct val="0"/>
          </a:spcBef>
          <a:spcAft>
            <a:spcPct val="0"/>
          </a:spcAft>
          <a:buClrTx/>
          <a:buSzTx/>
          <a:buFontTx/>
          <a:buNone/>
          <a:tabLst/>
          <a:defRPr kumimoji="0" lang="en-US" sz="3000" b="1" i="0" u="none" strike="noStrike" cap="none" normalizeH="0" baseline="0" smtClean="0">
            <a:ln>
              <a:noFill/>
            </a:ln>
            <a:solidFill>
              <a:schemeClr val="tx1"/>
            </a:solidFill>
            <a:effectLst/>
            <a:latin typeface="Arial" charset="0"/>
          </a:defRPr>
        </a:defPPr>
      </a:lstStyle>
    </a:lnDef>
  </a:objectDefaults>
  <a:extraClrSchemeLst>
    <a:extraClrScheme>
      <a:clrScheme name="EPGS_PPT_v8.0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PGS_PPT_v8.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EPGS_PPT_v8.0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PGS_PPT_v8.0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PGS_PPT_v8.0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PGS_PPT_v8.0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EPGS_PPT_v8.0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PGS_PPT_v8.0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EPGS_PPT_v8.0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EPGS_PPT_v8.0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EPGS_PPT_v8.0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EPGS_PPT_v8.0 12">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
      <a:clrScheme name="EPGS_PPT_v8.0 13">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336599"/>
        </a:hlink>
        <a:folHlink>
          <a:srgbClr val="EEB30E"/>
        </a:folHlink>
      </a:clrScheme>
      <a:clrMap bg1="lt1" tx1="dk1" bg2="lt2" tx2="dk2" accent1="accent1" accent2="accent2" accent3="accent3" accent4="accent4" accent5="accent5" accent6="accent6" hlink="hlink" folHlink="folHlink"/>
    </a:extraClrScheme>
    <a:extraClrScheme>
      <a:clrScheme name="EPGS_PPT_v8.0 14">
        <a:dk1>
          <a:srgbClr val="000000"/>
        </a:dk1>
        <a:lt1>
          <a:srgbClr val="FFFFFF"/>
        </a:lt1>
        <a:dk2>
          <a:srgbClr val="000000"/>
        </a:dk2>
        <a:lt2>
          <a:srgbClr val="000000"/>
        </a:lt2>
        <a:accent1>
          <a:srgbClr val="306774"/>
        </a:accent1>
        <a:accent2>
          <a:srgbClr val="B92B38"/>
        </a:accent2>
        <a:accent3>
          <a:srgbClr val="FFFFFF"/>
        </a:accent3>
        <a:accent4>
          <a:srgbClr val="000000"/>
        </a:accent4>
        <a:accent5>
          <a:srgbClr val="ADB8BC"/>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EPGS_PPT_v8.0 15">
        <a:dk1>
          <a:srgbClr val="000000"/>
        </a:dk1>
        <a:lt1>
          <a:srgbClr val="FFFFFF"/>
        </a:lt1>
        <a:dk2>
          <a:srgbClr val="0183B7"/>
        </a:dk2>
        <a:lt2>
          <a:srgbClr val="000000"/>
        </a:lt2>
        <a:accent1>
          <a:srgbClr val="0183B7"/>
        </a:accent1>
        <a:accent2>
          <a:srgbClr val="B92B38"/>
        </a:accent2>
        <a:accent3>
          <a:srgbClr val="FFFFFF"/>
        </a:accent3>
        <a:accent4>
          <a:srgbClr val="000000"/>
        </a:accent4>
        <a:accent5>
          <a:srgbClr val="AAC1D8"/>
        </a:accent5>
        <a:accent6>
          <a:srgbClr val="A72632"/>
        </a:accent6>
        <a:hlink>
          <a:srgbClr val="4B87C3"/>
        </a:hlink>
        <a:folHlink>
          <a:srgbClr val="EEB30E"/>
        </a:folHlink>
      </a:clrScheme>
      <a:clrMap bg1="lt1" tx1="dk1" bg2="lt2" tx2="dk2" accent1="accent1" accent2="accent2" accent3="accent3" accent4="accent4" accent5="accent5" accent6="accent6" hlink="hlink" folHlink="folHlink"/>
    </a:extraClrScheme>
    <a:extraClrScheme>
      <a:clrScheme name="EPGS_PPT_v8.0 16">
        <a:dk1>
          <a:srgbClr val="000000"/>
        </a:dk1>
        <a:lt1>
          <a:srgbClr val="FFFFFF"/>
        </a:lt1>
        <a:dk2>
          <a:srgbClr val="0183B7"/>
        </a:dk2>
        <a:lt2>
          <a:srgbClr val="000000"/>
        </a:lt2>
        <a:accent1>
          <a:srgbClr val="0183B7"/>
        </a:accent1>
        <a:accent2>
          <a:srgbClr val="B21A1A"/>
        </a:accent2>
        <a:accent3>
          <a:srgbClr val="FFFFFF"/>
        </a:accent3>
        <a:accent4>
          <a:srgbClr val="000000"/>
        </a:accent4>
        <a:accent5>
          <a:srgbClr val="AAC1D8"/>
        </a:accent5>
        <a:accent6>
          <a:srgbClr val="A11616"/>
        </a:accent6>
        <a:hlink>
          <a:srgbClr val="4B87C3"/>
        </a:hlink>
        <a:folHlink>
          <a:srgbClr val="EEB30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aster layout">
  <a:themeElements>
    <a:clrScheme name="Cisco Live 2013">
      <a:dk1>
        <a:srgbClr val="000000"/>
      </a:dk1>
      <a:lt1>
        <a:srgbClr val="FFFFFF"/>
      </a:lt1>
      <a:dk2>
        <a:srgbClr val="595959"/>
      </a:dk2>
      <a:lt2>
        <a:srgbClr val="9A9B9C"/>
      </a:lt2>
      <a:accent1>
        <a:srgbClr val="0065BD"/>
      </a:accent1>
      <a:accent2>
        <a:srgbClr val="3F9C35"/>
      </a:accent2>
      <a:accent3>
        <a:srgbClr val="824BB0"/>
      </a:accent3>
      <a:accent4>
        <a:srgbClr val="05346C"/>
      </a:accent4>
      <a:accent5>
        <a:srgbClr val="7FC3FF"/>
      </a:accent5>
      <a:accent6>
        <a:srgbClr val="920481"/>
      </a:accent6>
      <a:hlink>
        <a:srgbClr val="3F9C34"/>
      </a:hlink>
      <a:folHlink>
        <a:srgbClr val="89C6FF"/>
      </a:folHlink>
    </a:clrScheme>
    <a:fontScheme name="Bullets-graphic element">
      <a:majorFont>
        <a:latin typeface="Arial"/>
        <a:ea typeface="Apple LiGothic Medium"/>
        <a:cs typeface="Apple LiGothic Medium"/>
      </a:majorFont>
      <a:minorFont>
        <a:latin typeface="Arial"/>
        <a:ea typeface="Apple LiGothic Medium"/>
        <a:cs typeface="Apple LiGothi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Master layout">
  <a:themeElements>
    <a:clrScheme name="Cisco Live 2013">
      <a:dk1>
        <a:srgbClr val="000000"/>
      </a:dk1>
      <a:lt1>
        <a:srgbClr val="FFFFFF"/>
      </a:lt1>
      <a:dk2>
        <a:srgbClr val="595959"/>
      </a:dk2>
      <a:lt2>
        <a:srgbClr val="9A9B9C"/>
      </a:lt2>
      <a:accent1>
        <a:srgbClr val="0065BD"/>
      </a:accent1>
      <a:accent2>
        <a:srgbClr val="3F9C35"/>
      </a:accent2>
      <a:accent3>
        <a:srgbClr val="824BB0"/>
      </a:accent3>
      <a:accent4>
        <a:srgbClr val="05346C"/>
      </a:accent4>
      <a:accent5>
        <a:srgbClr val="7FC3FF"/>
      </a:accent5>
      <a:accent6>
        <a:srgbClr val="920481"/>
      </a:accent6>
      <a:hlink>
        <a:srgbClr val="3F9C34"/>
      </a:hlink>
      <a:folHlink>
        <a:srgbClr val="89C6FF"/>
      </a:folHlink>
    </a:clrScheme>
    <a:fontScheme name="Bullets-graphic element">
      <a:majorFont>
        <a:latin typeface="Arial"/>
        <a:ea typeface="Apple LiGothic Medium"/>
        <a:cs typeface="Apple LiGothic Medium"/>
      </a:majorFont>
      <a:minorFont>
        <a:latin typeface="Arial"/>
        <a:ea typeface="Apple LiGothic Medium"/>
        <a:cs typeface="Apple LiGothi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a:themeElements>
    <a:clrScheme name="Custom 1">
      <a:dk1>
        <a:sysClr val="windowText" lastClr="000000"/>
      </a:dk1>
      <a:lt1>
        <a:srgbClr val="FFFFFF"/>
      </a:lt1>
      <a:dk2>
        <a:srgbClr val="000000"/>
      </a:dk2>
      <a:lt2>
        <a:srgbClr val="FFFFFF"/>
      </a:lt2>
      <a:accent1>
        <a:srgbClr val="0183B7"/>
      </a:accent1>
      <a:accent2>
        <a:srgbClr val="EE6804"/>
      </a:accent2>
      <a:accent3>
        <a:srgbClr val="FFE429"/>
      </a:accent3>
      <a:accent4>
        <a:srgbClr val="68B442"/>
      </a:accent4>
      <a:accent5>
        <a:srgbClr val="7F44C6"/>
      </a:accent5>
      <a:accent6>
        <a:srgbClr val="B21A1A"/>
      </a:accent6>
      <a:hlink>
        <a:srgbClr val="47B0D5"/>
      </a:hlink>
      <a:folHlink>
        <a:srgbClr val="C9A303"/>
      </a:folHlink>
    </a:clrScheme>
    <a:fontScheme name="Cisco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Introduction to the IoE Overview - 13May14</Template>
  <TotalTime>79182</TotalTime>
  <Words>6590</Words>
  <Application>Microsoft Macintosh PowerPoint</Application>
  <PresentationFormat>Custom</PresentationFormat>
  <Paragraphs>1120</Paragraphs>
  <Slides>86</Slides>
  <Notes>63</Notes>
  <HiddenSlides>0</HiddenSlides>
  <MMClips>0</MMClips>
  <ScaleCrop>false</ScaleCrop>
  <HeadingPairs>
    <vt:vector size="4" baseType="variant">
      <vt:variant>
        <vt:lpstr>Theme</vt:lpstr>
      </vt:variant>
      <vt:variant>
        <vt:i4>23</vt:i4>
      </vt:variant>
      <vt:variant>
        <vt:lpstr>Slide Titles</vt:lpstr>
      </vt:variant>
      <vt:variant>
        <vt:i4>86</vt:i4>
      </vt:variant>
    </vt:vector>
  </HeadingPairs>
  <TitlesOfParts>
    <vt:vector size="109" baseType="lpstr">
      <vt:lpstr>Introduction to the IoE Overview - 13May14</vt:lpstr>
      <vt:lpstr>EPGS_PPT_v8.0</vt:lpstr>
      <vt:lpstr>Blank</vt:lpstr>
      <vt:lpstr>1_Blank</vt:lpstr>
      <vt:lpstr>2_Blank</vt:lpstr>
      <vt:lpstr>1_EPGS_PPT_v8.0</vt:lpstr>
      <vt:lpstr>Master layout</vt:lpstr>
      <vt:lpstr>1_Master layout</vt:lpstr>
      <vt:lpstr>3_Blank</vt:lpstr>
      <vt:lpstr>CL09 Final NETWORKERS Template</vt:lpstr>
      <vt:lpstr>3_EPGS_PPT_v8.0</vt:lpstr>
      <vt:lpstr>4_EPGS_PPT_v8.0</vt:lpstr>
      <vt:lpstr>5_EPGS_PPT_v8.0</vt:lpstr>
      <vt:lpstr>6_EPGS_PPT_v8.0</vt:lpstr>
      <vt:lpstr>7_EPGS_PPT_v8.0</vt:lpstr>
      <vt:lpstr>8_EPGS_PPT_v8.0</vt:lpstr>
      <vt:lpstr>2_EPGS_PPT_v8.0</vt:lpstr>
      <vt:lpstr>9_EPGS_PPT_v8.0</vt:lpstr>
      <vt:lpstr>10_EPGS_PPT_v8.0</vt:lpstr>
      <vt:lpstr>11_EPGS_PPT_v8.0</vt:lpstr>
      <vt:lpstr>12_EPGS_PPT_v8.0</vt:lpstr>
      <vt:lpstr>2_Master layout</vt:lpstr>
      <vt:lpstr>3_Master layout</vt:lpstr>
      <vt:lpstr>Mobility Series Module 4 – Wireless LAN Security</vt:lpstr>
      <vt:lpstr>So now you need wireless AND security…</vt:lpstr>
      <vt:lpstr>Agenda</vt:lpstr>
      <vt:lpstr>Overview of WLAN Security</vt:lpstr>
      <vt:lpstr>Wired vs. Wireless Privacy </vt:lpstr>
      <vt:lpstr>Authentication</vt:lpstr>
      <vt:lpstr>Authenticating Devices vs. Users</vt:lpstr>
      <vt:lpstr>Encryption</vt:lpstr>
      <vt:lpstr>Symmetric and Asymmetric Encryption</vt:lpstr>
      <vt:lpstr>Wireless Threats</vt:lpstr>
      <vt:lpstr>Wireless IDS</vt:lpstr>
      <vt:lpstr>Wireless IPS</vt:lpstr>
      <vt:lpstr>Management Frame Protection</vt:lpstr>
      <vt:lpstr>Summary</vt:lpstr>
      <vt:lpstr>Wireless Vulnerabilities and Threats</vt:lpstr>
      <vt:lpstr>Why Are Wireless LANs Prone to Attack?</vt:lpstr>
      <vt:lpstr>Need for WLAN Security</vt:lpstr>
      <vt:lpstr>Security Risk Assessment</vt:lpstr>
      <vt:lpstr>Security Policy and what it means</vt:lpstr>
      <vt:lpstr>Why Is WLAN Security Important?</vt:lpstr>
      <vt:lpstr>WLAN Security “Visibility”</vt:lpstr>
      <vt:lpstr>Wireless Security Threats Classifying the attack types</vt:lpstr>
      <vt:lpstr>WLAN Security Vulnerabilities  and Threats</vt:lpstr>
      <vt:lpstr>An Example: How Does a Wireless Exploit Take Place?</vt:lpstr>
      <vt:lpstr>An Example: How Does a Wireless Exploit Take Place?</vt:lpstr>
      <vt:lpstr>WLAN Sniffing and SSID Broadcasting</vt:lpstr>
      <vt:lpstr>802.11 WEP Vulnerabilities</vt:lpstr>
      <vt:lpstr>Wireless: Man in the Middle Attacks</vt:lpstr>
      <vt:lpstr>Wireless: Rogue Devices</vt:lpstr>
      <vt:lpstr>Rogue AP Vulnerability:  Both Internal and External Sources</vt:lpstr>
      <vt:lpstr>What Is a Dictionary Attack Tool?</vt:lpstr>
      <vt:lpstr>MAC Address Spoofing</vt:lpstr>
      <vt:lpstr>Wireless Sniffing: Good and Bad</vt:lpstr>
      <vt:lpstr>WLAN Security Denial of Service Attacks</vt:lpstr>
      <vt:lpstr>Authentication Vulnerabilities</vt:lpstr>
      <vt:lpstr>Exploits Using 802.11 as a Launchpad</vt:lpstr>
      <vt:lpstr>WLAN Security Vulnerabilities and  Threats Summary</vt:lpstr>
      <vt:lpstr>Quick Look: Common WLAN Exploits/Tools</vt:lpstr>
      <vt:lpstr>Over-the-Air Attack Techniques and Tools</vt:lpstr>
      <vt:lpstr>Threat Mitigation Technologies</vt:lpstr>
      <vt:lpstr>Cisco’s Attack Detection Mechanisms</vt:lpstr>
      <vt:lpstr>Cisco Wired IPS Integration Unified Intrusion Prevention</vt:lpstr>
      <vt:lpstr>What is CleanAir?</vt:lpstr>
      <vt:lpstr>Management Frame Protection Concept</vt:lpstr>
      <vt:lpstr>WLAN Security  Vulnerabilities and Threats</vt:lpstr>
      <vt:lpstr>WLAN Security  Vulnerabilities and Threats</vt:lpstr>
      <vt:lpstr>Strong Authentication and Encryption</vt:lpstr>
      <vt:lpstr>802.11 Security Fundamentals:  Setting up a secure 802.11 link</vt:lpstr>
      <vt:lpstr>Secure or open SSID?</vt:lpstr>
      <vt:lpstr>Authentication Evolution</vt:lpstr>
      <vt:lpstr>WPA/WPA2 Breakdown</vt:lpstr>
      <vt:lpstr>Authentication: Open</vt:lpstr>
      <vt:lpstr>Authentication: PSK (WEP)</vt:lpstr>
      <vt:lpstr>Authentication: PSK (WEP) (Cont.)</vt:lpstr>
      <vt:lpstr>WEP Limitations</vt:lpstr>
      <vt:lpstr>Wi-Fi Protected Access (WPA)</vt:lpstr>
      <vt:lpstr>WPA Authentication Modes</vt:lpstr>
      <vt:lpstr>WPA2 and IEEE 802.11i</vt:lpstr>
      <vt:lpstr>IEEE 802.11i and AES Encryption</vt:lpstr>
      <vt:lpstr>WPA/WPA2/802.11i Comparison</vt:lpstr>
      <vt:lpstr>MAC Filtering</vt:lpstr>
      <vt:lpstr>Choosing an EAP Method</vt:lpstr>
      <vt:lpstr>Authentication Best Practices: WPA2-Enterprise</vt:lpstr>
      <vt:lpstr>EAP Authentication Types </vt:lpstr>
      <vt:lpstr>EAP Methods Comparison</vt:lpstr>
      <vt:lpstr>Encryption Evolution</vt:lpstr>
      <vt:lpstr>Encryption Best Practices: TKIP and AES</vt:lpstr>
      <vt:lpstr>The TKIP Vulnerability</vt:lpstr>
      <vt:lpstr>Centralizing WLAN Authentication</vt:lpstr>
      <vt:lpstr>802.1x</vt:lpstr>
      <vt:lpstr>802.1x Architecture</vt:lpstr>
      <vt:lpstr>802.1x Identity Information Types</vt:lpstr>
      <vt:lpstr>Local EAP</vt:lpstr>
      <vt:lpstr>LEAP</vt:lpstr>
      <vt:lpstr>EAP-FAST</vt:lpstr>
      <vt:lpstr>EAP-TLS</vt:lpstr>
      <vt:lpstr>PEAP</vt:lpstr>
      <vt:lpstr>CCX—Providing Security Alternatives/ Tools/Cross-Platform Compatibility</vt:lpstr>
      <vt:lpstr>EAP Protocols: Feature Support</vt:lpstr>
      <vt:lpstr>EAP Protocols: Feature Support</vt:lpstr>
      <vt:lpstr>Web Authentication</vt:lpstr>
      <vt:lpstr>Web Authentication Page Configuration</vt:lpstr>
      <vt:lpstr>Conclusion/Remarks/Resources</vt:lpstr>
      <vt:lpstr>Conclusion / Remarks</vt:lpstr>
      <vt:lpstr>Resources</vt:lpstr>
      <vt:lpstr>PowerPoint Presentation</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Internet of Everything Course Overview</dc:title>
  <dc:creator>Barbara Kelly</dc:creator>
  <cp:lastModifiedBy>SewHoon Yeo</cp:lastModifiedBy>
  <cp:revision>533</cp:revision>
  <dcterms:created xsi:type="dcterms:W3CDTF">2014-06-13T21:19:24Z</dcterms:created>
  <dcterms:modified xsi:type="dcterms:W3CDTF">2016-02-16T06:36:59Z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versly.content.uuid">
    <vt:lpwstr>2042dc40-ff7e-42d7-bb2c-52bc86ff0967</vt:lpwstr>
  </property>
  <property fmtid="{D5CDD505-2E9C-101B-9397-08002B2CF9AE}" pid="3" name="com.versly.space.uuid">
    <vt:lpwstr>2042dc40-ff7e-42d7-bb2c-52bc86ff0967</vt:lpwstr>
  </property>
  <property fmtid="{D5CDD505-2E9C-101B-9397-08002B2CF9AE}" pid="4" name="com.versly.content.version">
    <vt:lpwstr>1</vt:lpwstr>
  </property>
  <property fmtid="{D5CDD505-2E9C-101B-9397-08002B2CF9AE}" pid="5" name="assetId">
    <vt:lpwstr>0</vt:lpwstr>
  </property>
  <property fmtid="{D5CDD505-2E9C-101B-9397-08002B2CF9AE}" pid="6" name="repositoryId">
    <vt:lpwstr>799707902</vt:lpwstr>
  </property>
</Properties>
</file>