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56" r:id="rId2"/>
    <p:sldId id="257" r:id="rId3"/>
    <p:sldId id="302" r:id="rId4"/>
    <p:sldId id="300" r:id="rId5"/>
    <p:sldId id="301" r:id="rId6"/>
    <p:sldId id="284" r:id="rId7"/>
    <p:sldId id="303" r:id="rId8"/>
    <p:sldId id="279" r:id="rId9"/>
    <p:sldId id="286" r:id="rId10"/>
    <p:sldId id="287" r:id="rId11"/>
    <p:sldId id="291" r:id="rId12"/>
    <p:sldId id="296" r:id="rId13"/>
    <p:sldId id="292" r:id="rId14"/>
    <p:sldId id="297" r:id="rId15"/>
    <p:sldId id="298" r:id="rId16"/>
    <p:sldId id="29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5" autoAdjust="0"/>
    <p:restoredTop sz="94660"/>
  </p:normalViewPr>
  <p:slideViewPr>
    <p:cSldViewPr>
      <p:cViewPr varScale="1">
        <p:scale>
          <a:sx n="105" d="100"/>
          <a:sy n="105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A1DB4-B0BF-43DC-ACD9-6729F9E50FD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6432557-DB4A-46AC-9D29-E7D5BA324F4A}">
      <dgm:prSet phldrT="[Текст]" custT="1"/>
      <dgm:spPr/>
      <dgm:t>
        <a:bodyPr/>
        <a:lstStyle/>
        <a:p>
          <a:r>
            <a:rPr lang="uk-UA" sz="2400" dirty="0" smtClean="0"/>
            <a:t>Межі </a:t>
          </a:r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невідновних природних ресурсів </a:t>
          </a:r>
          <a:r>
            <a:rPr lang="uk-UA" sz="2400" dirty="0" smtClean="0"/>
            <a:t>не повинні перевищувати темпи заміщення таких ресурсів відновними </a:t>
          </a:r>
          <a:endParaRPr lang="uk-UA" sz="2400" dirty="0"/>
        </a:p>
      </dgm:t>
    </dgm:pt>
    <dgm:pt modelId="{A440395E-6432-4DCF-AC96-9E89E630B223}" type="parTrans" cxnId="{052E8BA7-0A14-49D6-AA2F-B426DCC1E947}">
      <dgm:prSet/>
      <dgm:spPr/>
      <dgm:t>
        <a:bodyPr/>
        <a:lstStyle/>
        <a:p>
          <a:endParaRPr lang="uk-UA"/>
        </a:p>
      </dgm:t>
    </dgm:pt>
    <dgm:pt modelId="{242E60BF-6CCF-41E8-8FFF-7E266CE99BF7}" type="sibTrans" cxnId="{052E8BA7-0A14-49D6-AA2F-B426DCC1E947}">
      <dgm:prSet/>
      <dgm:spPr/>
      <dgm:t>
        <a:bodyPr/>
        <a:lstStyle/>
        <a:p>
          <a:endParaRPr lang="uk-UA"/>
        </a:p>
      </dgm:t>
    </dgm:pt>
    <dgm:pt modelId="{FB127306-835B-4BB8-B075-12B8AE6E1E24}">
      <dgm:prSet phldrT="[Текст]" custT="1"/>
      <dgm:spPr/>
      <dgm:t>
        <a:bodyPr/>
        <a:lstStyle/>
        <a:p>
          <a:r>
            <a:rPr lang="uk-UA" sz="2400" dirty="0" smtClean="0"/>
            <a:t>Межі </a:t>
          </a:r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 відновних природних  ресурсів </a:t>
          </a:r>
          <a:r>
            <a:rPr lang="uk-UA" sz="2400" dirty="0" smtClean="0"/>
            <a:t>не повинні перевищувати темпи їх відтворення природними системами</a:t>
          </a:r>
          <a:endParaRPr lang="uk-UA" sz="2400" dirty="0"/>
        </a:p>
      </dgm:t>
    </dgm:pt>
    <dgm:pt modelId="{C63DDE6B-CCB6-480E-BE43-A5268D640659}" type="parTrans" cxnId="{2D7E0E33-B401-40A2-A323-6C9FFC09EC65}">
      <dgm:prSet/>
      <dgm:spPr/>
      <dgm:t>
        <a:bodyPr/>
        <a:lstStyle/>
        <a:p>
          <a:endParaRPr lang="uk-UA"/>
        </a:p>
      </dgm:t>
    </dgm:pt>
    <dgm:pt modelId="{12A48120-A7E6-4CCA-A316-4AC20A54D556}" type="sibTrans" cxnId="{2D7E0E33-B401-40A2-A323-6C9FFC09EC65}">
      <dgm:prSet/>
      <dgm:spPr/>
      <dgm:t>
        <a:bodyPr/>
        <a:lstStyle/>
        <a:p>
          <a:endParaRPr lang="uk-UA"/>
        </a:p>
      </dgm:t>
    </dgm:pt>
    <dgm:pt modelId="{E70B4FD4-A431-41E5-8D80-229272FA1B2F}">
      <dgm:prSet phldrT="[Текст]" custT="1"/>
      <dgm:spPr/>
      <dgm:t>
        <a:bodyPr/>
        <a:lstStyle/>
        <a:p>
          <a:r>
            <a:rPr lang="uk-UA" sz="2400" dirty="0" smtClean="0"/>
            <a:t>Межі </a:t>
          </a:r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порушення/ забруднення природних систем </a:t>
          </a:r>
          <a:r>
            <a:rPr lang="uk-UA" sz="2400" dirty="0" smtClean="0"/>
            <a:t>не повинні перевищувати місткості асиміляційного/ відтворювального потенціалу природи</a:t>
          </a:r>
          <a:endParaRPr lang="uk-UA" sz="2400" dirty="0"/>
        </a:p>
      </dgm:t>
    </dgm:pt>
    <dgm:pt modelId="{DF18C919-9370-47FF-97C5-39E93306A73C}" type="parTrans" cxnId="{E217FDBD-872D-40F4-B838-75EB5785094E}">
      <dgm:prSet/>
      <dgm:spPr/>
      <dgm:t>
        <a:bodyPr/>
        <a:lstStyle/>
        <a:p>
          <a:endParaRPr lang="uk-UA"/>
        </a:p>
      </dgm:t>
    </dgm:pt>
    <dgm:pt modelId="{4B110C2F-9689-45E8-A558-FFF518E03181}" type="sibTrans" cxnId="{E217FDBD-872D-40F4-B838-75EB5785094E}">
      <dgm:prSet/>
      <dgm:spPr/>
      <dgm:t>
        <a:bodyPr/>
        <a:lstStyle/>
        <a:p>
          <a:endParaRPr lang="uk-UA"/>
        </a:p>
      </dgm:t>
    </dgm:pt>
    <dgm:pt modelId="{B69AB7EB-FED0-4BE6-B648-6CA1581095C3}" type="pres">
      <dgm:prSet presAssocID="{BE8A1DB4-B0BF-43DC-ACD9-6729F9E50FD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CE87F06-5FA1-4BB6-989B-06B43F3DA528}" type="pres">
      <dgm:prSet presAssocID="{36432557-DB4A-46AC-9D29-E7D5BA324F4A}" presName="parentLin" presStyleCnt="0"/>
      <dgm:spPr/>
    </dgm:pt>
    <dgm:pt modelId="{FFB977E0-2564-42A9-9902-558443703615}" type="pres">
      <dgm:prSet presAssocID="{36432557-DB4A-46AC-9D29-E7D5BA324F4A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4200A65B-1BF0-42D8-965E-058DF1C9981F}" type="pres">
      <dgm:prSet presAssocID="{36432557-DB4A-46AC-9D29-E7D5BA324F4A}" presName="parentText" presStyleLbl="node1" presStyleIdx="0" presStyleCnt="3" custScaleX="142997" custScaleY="610859" custLinFactY="-100000" custLinFactNeighborX="-82330" custLinFactNeighborY="-14393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A0C26A-1EE0-4D3E-AF06-806E4C0DD08C}" type="pres">
      <dgm:prSet presAssocID="{36432557-DB4A-46AC-9D29-E7D5BA324F4A}" presName="negativeSpace" presStyleCnt="0"/>
      <dgm:spPr/>
    </dgm:pt>
    <dgm:pt modelId="{0D5A338F-CE99-40A4-B67C-D262CDF856F1}" type="pres">
      <dgm:prSet presAssocID="{36432557-DB4A-46AC-9D29-E7D5BA324F4A}" presName="childText" presStyleLbl="conFgAcc1" presStyleIdx="0" presStyleCnt="3" custLinFactY="-90935" custLinFactNeighborX="-840" custLinFactNeighborY="-100000">
        <dgm:presLayoutVars>
          <dgm:bulletEnabled val="1"/>
        </dgm:presLayoutVars>
      </dgm:prSet>
      <dgm:spPr/>
    </dgm:pt>
    <dgm:pt modelId="{DA51F9D6-B40A-47B2-8BDE-68BFF4D9D57F}" type="pres">
      <dgm:prSet presAssocID="{242E60BF-6CCF-41E8-8FFF-7E266CE99BF7}" presName="spaceBetweenRectangles" presStyleCnt="0"/>
      <dgm:spPr/>
    </dgm:pt>
    <dgm:pt modelId="{AE2D6E12-1CC5-4860-8234-FBF5C49DD6CB}" type="pres">
      <dgm:prSet presAssocID="{FB127306-835B-4BB8-B075-12B8AE6E1E24}" presName="parentLin" presStyleCnt="0"/>
      <dgm:spPr/>
    </dgm:pt>
    <dgm:pt modelId="{37B871CA-FC3D-4AD6-BD70-784E338EB8D1}" type="pres">
      <dgm:prSet presAssocID="{FB127306-835B-4BB8-B075-12B8AE6E1E24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A1CFA001-F12D-456C-AF6E-DB2D8BC6B938}" type="pres">
      <dgm:prSet presAssocID="{FB127306-835B-4BB8-B075-12B8AE6E1E24}" presName="parentText" presStyleLbl="node1" presStyleIdx="1" presStyleCnt="3" custScaleX="142857" custScaleY="586370" custLinFactNeighborX="-64991" custLinFactNeighborY="-3484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A64A73-CE9E-476A-A0EF-59EFD9BE3D0C}" type="pres">
      <dgm:prSet presAssocID="{FB127306-835B-4BB8-B075-12B8AE6E1E24}" presName="negativeSpace" presStyleCnt="0"/>
      <dgm:spPr/>
    </dgm:pt>
    <dgm:pt modelId="{1ADC914A-D2BC-4372-914A-AA6340817BDA}" type="pres">
      <dgm:prSet presAssocID="{FB127306-835B-4BB8-B075-12B8AE6E1E24}" presName="childText" presStyleLbl="conFgAcc1" presStyleIdx="1" presStyleCnt="3" custLinFactY="-117878" custLinFactNeighborY="-200000">
        <dgm:presLayoutVars>
          <dgm:bulletEnabled val="1"/>
        </dgm:presLayoutVars>
      </dgm:prSet>
      <dgm:spPr/>
    </dgm:pt>
    <dgm:pt modelId="{9A48581A-F8F8-4AAE-8C6B-423BD104750D}" type="pres">
      <dgm:prSet presAssocID="{12A48120-A7E6-4CCA-A316-4AC20A54D556}" presName="spaceBetweenRectangles" presStyleCnt="0"/>
      <dgm:spPr/>
    </dgm:pt>
    <dgm:pt modelId="{1124654D-BFFF-4905-8824-17A1431FBFD7}" type="pres">
      <dgm:prSet presAssocID="{E70B4FD4-A431-41E5-8D80-229272FA1B2F}" presName="parentLin" presStyleCnt="0"/>
      <dgm:spPr/>
    </dgm:pt>
    <dgm:pt modelId="{49B5F73F-334B-4DF7-9B15-FD73EC7CCFF1}" type="pres">
      <dgm:prSet presAssocID="{E70B4FD4-A431-41E5-8D80-229272FA1B2F}" presName="parentLeftMargin" presStyleLbl="node1" presStyleIdx="1" presStyleCnt="3"/>
      <dgm:spPr/>
      <dgm:t>
        <a:bodyPr/>
        <a:lstStyle/>
        <a:p>
          <a:endParaRPr lang="uk-UA"/>
        </a:p>
      </dgm:t>
    </dgm:pt>
    <dgm:pt modelId="{1B037B51-9D8D-41BD-BFF7-DB169BC788CC}" type="pres">
      <dgm:prSet presAssocID="{E70B4FD4-A431-41E5-8D80-229272FA1B2F}" presName="parentText" presStyleLbl="node1" presStyleIdx="2" presStyleCnt="3" custScaleX="136402" custScaleY="488599" custLinFactNeighborX="-66503" custLinFactNeighborY="-2439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716242B-2C53-4C40-9E9B-5582676D9F25}" type="pres">
      <dgm:prSet presAssocID="{E70B4FD4-A431-41E5-8D80-229272FA1B2F}" presName="negativeSpace" presStyleCnt="0"/>
      <dgm:spPr/>
    </dgm:pt>
    <dgm:pt modelId="{18E168B5-3B56-4972-8E2B-4247F39CD2E9}" type="pres">
      <dgm:prSet presAssocID="{E70B4FD4-A431-41E5-8D80-229272FA1B2F}" presName="childText" presStyleLbl="conFgAcc1" presStyleIdx="2" presStyleCnt="3" custLinFactY="-7551" custLinFactNeighborX="833" custLinFactNeighborY="-100000">
        <dgm:presLayoutVars>
          <dgm:bulletEnabled val="1"/>
        </dgm:presLayoutVars>
      </dgm:prSet>
      <dgm:spPr/>
    </dgm:pt>
  </dgm:ptLst>
  <dgm:cxnLst>
    <dgm:cxn modelId="{1C2FC17B-0B45-49B6-9BDA-64301A6FD705}" type="presOf" srcId="{FB127306-835B-4BB8-B075-12B8AE6E1E24}" destId="{A1CFA001-F12D-456C-AF6E-DB2D8BC6B938}" srcOrd="1" destOrd="0" presId="urn:microsoft.com/office/officeart/2005/8/layout/list1"/>
    <dgm:cxn modelId="{1CD61E51-69BF-4755-9609-73A220BD3120}" type="presOf" srcId="{E70B4FD4-A431-41E5-8D80-229272FA1B2F}" destId="{1B037B51-9D8D-41BD-BFF7-DB169BC788CC}" srcOrd="1" destOrd="0" presId="urn:microsoft.com/office/officeart/2005/8/layout/list1"/>
    <dgm:cxn modelId="{3CDF91BF-521C-48C3-9C53-9367A6DCD9C3}" type="presOf" srcId="{FB127306-835B-4BB8-B075-12B8AE6E1E24}" destId="{37B871CA-FC3D-4AD6-BD70-784E338EB8D1}" srcOrd="0" destOrd="0" presId="urn:microsoft.com/office/officeart/2005/8/layout/list1"/>
    <dgm:cxn modelId="{39FD63B5-A24F-4997-9FEE-DCA0EDC8683B}" type="presOf" srcId="{36432557-DB4A-46AC-9D29-E7D5BA324F4A}" destId="{FFB977E0-2564-42A9-9902-558443703615}" srcOrd="0" destOrd="0" presId="urn:microsoft.com/office/officeart/2005/8/layout/list1"/>
    <dgm:cxn modelId="{B6727F4C-71F0-4270-B7F6-CB957567B2DD}" type="presOf" srcId="{E70B4FD4-A431-41E5-8D80-229272FA1B2F}" destId="{49B5F73F-334B-4DF7-9B15-FD73EC7CCFF1}" srcOrd="0" destOrd="0" presId="urn:microsoft.com/office/officeart/2005/8/layout/list1"/>
    <dgm:cxn modelId="{E217FDBD-872D-40F4-B838-75EB5785094E}" srcId="{BE8A1DB4-B0BF-43DC-ACD9-6729F9E50FDD}" destId="{E70B4FD4-A431-41E5-8D80-229272FA1B2F}" srcOrd="2" destOrd="0" parTransId="{DF18C919-9370-47FF-97C5-39E93306A73C}" sibTransId="{4B110C2F-9689-45E8-A558-FFF518E03181}"/>
    <dgm:cxn modelId="{052E8BA7-0A14-49D6-AA2F-B426DCC1E947}" srcId="{BE8A1DB4-B0BF-43DC-ACD9-6729F9E50FDD}" destId="{36432557-DB4A-46AC-9D29-E7D5BA324F4A}" srcOrd="0" destOrd="0" parTransId="{A440395E-6432-4DCF-AC96-9E89E630B223}" sibTransId="{242E60BF-6CCF-41E8-8FFF-7E266CE99BF7}"/>
    <dgm:cxn modelId="{73C7CC88-5D5E-4D99-8F7A-828563747688}" type="presOf" srcId="{36432557-DB4A-46AC-9D29-E7D5BA324F4A}" destId="{4200A65B-1BF0-42D8-965E-058DF1C9981F}" srcOrd="1" destOrd="0" presId="urn:microsoft.com/office/officeart/2005/8/layout/list1"/>
    <dgm:cxn modelId="{2D7E0E33-B401-40A2-A323-6C9FFC09EC65}" srcId="{BE8A1DB4-B0BF-43DC-ACD9-6729F9E50FDD}" destId="{FB127306-835B-4BB8-B075-12B8AE6E1E24}" srcOrd="1" destOrd="0" parTransId="{C63DDE6B-CCB6-480E-BE43-A5268D640659}" sibTransId="{12A48120-A7E6-4CCA-A316-4AC20A54D556}"/>
    <dgm:cxn modelId="{184FFBCD-AF76-4937-9E58-FE9327D11C82}" type="presOf" srcId="{BE8A1DB4-B0BF-43DC-ACD9-6729F9E50FDD}" destId="{B69AB7EB-FED0-4BE6-B648-6CA1581095C3}" srcOrd="0" destOrd="0" presId="urn:microsoft.com/office/officeart/2005/8/layout/list1"/>
    <dgm:cxn modelId="{A7C566FA-A09A-4E57-8E30-0A306D1C021E}" type="presParOf" srcId="{B69AB7EB-FED0-4BE6-B648-6CA1581095C3}" destId="{4CE87F06-5FA1-4BB6-989B-06B43F3DA528}" srcOrd="0" destOrd="0" presId="urn:microsoft.com/office/officeart/2005/8/layout/list1"/>
    <dgm:cxn modelId="{A79CB324-1C46-4023-AA3A-13C98FEEBF56}" type="presParOf" srcId="{4CE87F06-5FA1-4BB6-989B-06B43F3DA528}" destId="{FFB977E0-2564-42A9-9902-558443703615}" srcOrd="0" destOrd="0" presId="urn:microsoft.com/office/officeart/2005/8/layout/list1"/>
    <dgm:cxn modelId="{2C9783EB-8835-40F7-87E0-45412A049FE2}" type="presParOf" srcId="{4CE87F06-5FA1-4BB6-989B-06B43F3DA528}" destId="{4200A65B-1BF0-42D8-965E-058DF1C9981F}" srcOrd="1" destOrd="0" presId="urn:microsoft.com/office/officeart/2005/8/layout/list1"/>
    <dgm:cxn modelId="{1F563485-4944-4D36-8B2D-771E30CB82DD}" type="presParOf" srcId="{B69AB7EB-FED0-4BE6-B648-6CA1581095C3}" destId="{10A0C26A-1EE0-4D3E-AF06-806E4C0DD08C}" srcOrd="1" destOrd="0" presId="urn:microsoft.com/office/officeart/2005/8/layout/list1"/>
    <dgm:cxn modelId="{418DA80E-F24C-4A67-A4D1-182CC5E38B29}" type="presParOf" srcId="{B69AB7EB-FED0-4BE6-B648-6CA1581095C3}" destId="{0D5A338F-CE99-40A4-B67C-D262CDF856F1}" srcOrd="2" destOrd="0" presId="urn:microsoft.com/office/officeart/2005/8/layout/list1"/>
    <dgm:cxn modelId="{E7285A8B-59B8-43EF-AFBA-F6DC3F913CFA}" type="presParOf" srcId="{B69AB7EB-FED0-4BE6-B648-6CA1581095C3}" destId="{DA51F9D6-B40A-47B2-8BDE-68BFF4D9D57F}" srcOrd="3" destOrd="0" presId="urn:microsoft.com/office/officeart/2005/8/layout/list1"/>
    <dgm:cxn modelId="{F6689037-291F-4DE5-8E25-25004315D4C3}" type="presParOf" srcId="{B69AB7EB-FED0-4BE6-B648-6CA1581095C3}" destId="{AE2D6E12-1CC5-4860-8234-FBF5C49DD6CB}" srcOrd="4" destOrd="0" presId="urn:microsoft.com/office/officeart/2005/8/layout/list1"/>
    <dgm:cxn modelId="{F88B6099-AB92-4809-9DE3-57776B283CCA}" type="presParOf" srcId="{AE2D6E12-1CC5-4860-8234-FBF5C49DD6CB}" destId="{37B871CA-FC3D-4AD6-BD70-784E338EB8D1}" srcOrd="0" destOrd="0" presId="urn:microsoft.com/office/officeart/2005/8/layout/list1"/>
    <dgm:cxn modelId="{60285FA1-0FC7-484D-BBF4-DF77A110DB85}" type="presParOf" srcId="{AE2D6E12-1CC5-4860-8234-FBF5C49DD6CB}" destId="{A1CFA001-F12D-456C-AF6E-DB2D8BC6B938}" srcOrd="1" destOrd="0" presId="urn:microsoft.com/office/officeart/2005/8/layout/list1"/>
    <dgm:cxn modelId="{D56D8DDB-BAC3-4D33-9235-F9D4B66D0922}" type="presParOf" srcId="{B69AB7EB-FED0-4BE6-B648-6CA1581095C3}" destId="{DCA64A73-CE9E-476A-A0EF-59EFD9BE3D0C}" srcOrd="5" destOrd="0" presId="urn:microsoft.com/office/officeart/2005/8/layout/list1"/>
    <dgm:cxn modelId="{BA965205-B33B-4E70-8E88-FF94496FA508}" type="presParOf" srcId="{B69AB7EB-FED0-4BE6-B648-6CA1581095C3}" destId="{1ADC914A-D2BC-4372-914A-AA6340817BDA}" srcOrd="6" destOrd="0" presId="urn:microsoft.com/office/officeart/2005/8/layout/list1"/>
    <dgm:cxn modelId="{27D9BED5-4020-4C95-BBAC-7D275905BDF4}" type="presParOf" srcId="{B69AB7EB-FED0-4BE6-B648-6CA1581095C3}" destId="{9A48581A-F8F8-4AAE-8C6B-423BD104750D}" srcOrd="7" destOrd="0" presId="urn:microsoft.com/office/officeart/2005/8/layout/list1"/>
    <dgm:cxn modelId="{53048B34-8FA3-436A-8098-39A2F8594920}" type="presParOf" srcId="{B69AB7EB-FED0-4BE6-B648-6CA1581095C3}" destId="{1124654D-BFFF-4905-8824-17A1431FBFD7}" srcOrd="8" destOrd="0" presId="urn:microsoft.com/office/officeart/2005/8/layout/list1"/>
    <dgm:cxn modelId="{610F7AA9-C1F1-4720-9D27-90C4A7ECC38C}" type="presParOf" srcId="{1124654D-BFFF-4905-8824-17A1431FBFD7}" destId="{49B5F73F-334B-4DF7-9B15-FD73EC7CCFF1}" srcOrd="0" destOrd="0" presId="urn:microsoft.com/office/officeart/2005/8/layout/list1"/>
    <dgm:cxn modelId="{69CAB7D6-83C2-49E5-B68B-B7B494028977}" type="presParOf" srcId="{1124654D-BFFF-4905-8824-17A1431FBFD7}" destId="{1B037B51-9D8D-41BD-BFF7-DB169BC788CC}" srcOrd="1" destOrd="0" presId="urn:microsoft.com/office/officeart/2005/8/layout/list1"/>
    <dgm:cxn modelId="{CE8C138D-AB8F-4AFD-8AA2-320C1FCE9119}" type="presParOf" srcId="{B69AB7EB-FED0-4BE6-B648-6CA1581095C3}" destId="{5716242B-2C53-4C40-9E9B-5582676D9F25}" srcOrd="9" destOrd="0" presId="urn:microsoft.com/office/officeart/2005/8/layout/list1"/>
    <dgm:cxn modelId="{D3DFA13C-74FA-46E6-AA1D-48A73AD0D825}" type="presParOf" srcId="{B69AB7EB-FED0-4BE6-B648-6CA1581095C3}" destId="{18E168B5-3B56-4972-8E2B-4247F39CD2E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C20B74-294B-48E3-9799-57854B24E81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58FB5C6-644C-4DFC-851F-C8D736025308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Генеральна мета </a:t>
          </a:r>
          <a:r>
            <a:rPr lang="uk-UA" sz="2800" dirty="0" smtClean="0"/>
            <a:t>стійкого розвитку – умовно безкінечне існування людської цивілізації</a:t>
          </a:r>
          <a:endParaRPr lang="uk-UA" sz="2800" dirty="0"/>
        </a:p>
      </dgm:t>
    </dgm:pt>
    <dgm:pt modelId="{4465030F-F15D-4D50-97DE-F5E980B939DC}" type="parTrans" cxnId="{257F6EAC-386C-4619-B723-8DDA25E08F14}">
      <dgm:prSet/>
      <dgm:spPr/>
      <dgm:t>
        <a:bodyPr/>
        <a:lstStyle/>
        <a:p>
          <a:endParaRPr lang="uk-UA"/>
        </a:p>
      </dgm:t>
    </dgm:pt>
    <dgm:pt modelId="{AAF646DC-8DBE-4542-8BD4-2B2F13EAB43A}" type="sibTrans" cxnId="{257F6EAC-386C-4619-B723-8DDA25E08F14}">
      <dgm:prSet/>
      <dgm:spPr/>
      <dgm:t>
        <a:bodyPr/>
        <a:lstStyle/>
        <a:p>
          <a:endParaRPr lang="uk-UA"/>
        </a:p>
      </dgm:t>
    </dgm:pt>
    <dgm:pt modelId="{4219CA58-2ADF-49DE-A2ED-FD853D04ED96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Забезпечувальні цілі</a:t>
          </a:r>
          <a:endParaRPr lang="uk-UA" sz="28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AA8E426-9C98-423E-9066-190F8D5C7AB7}" type="parTrans" cxnId="{480D02B3-2DB2-48E7-A20D-644B2DDCE1D6}">
      <dgm:prSet/>
      <dgm:spPr/>
      <dgm:t>
        <a:bodyPr/>
        <a:lstStyle/>
        <a:p>
          <a:endParaRPr lang="uk-UA"/>
        </a:p>
      </dgm:t>
    </dgm:pt>
    <dgm:pt modelId="{A682BBBD-A49A-427C-A061-E82300B9B5F5}" type="sibTrans" cxnId="{480D02B3-2DB2-48E7-A20D-644B2DDCE1D6}">
      <dgm:prSet/>
      <dgm:spPr/>
      <dgm:t>
        <a:bodyPr/>
        <a:lstStyle/>
        <a:p>
          <a:endParaRPr lang="uk-UA"/>
        </a:p>
      </dgm:t>
    </dgm:pt>
    <dgm:pt modelId="{72CBC74F-CA6D-4294-AA3E-5649619522B6}">
      <dgm:prSet phldrT="[Текст]" custT="1"/>
      <dgm:spPr/>
      <dgm:t>
        <a:bodyPr/>
        <a:lstStyle/>
        <a:p>
          <a:r>
            <a:rPr lang="uk-UA" sz="2400" dirty="0" smtClean="0"/>
            <a:t>Збереження параметрів біосфери </a:t>
          </a:r>
          <a:endParaRPr lang="uk-UA" sz="2400" dirty="0"/>
        </a:p>
      </dgm:t>
    </dgm:pt>
    <dgm:pt modelId="{35C1EF42-7558-4C20-A656-B6C6BF42BB3D}" type="parTrans" cxnId="{24874ECA-6F3A-4020-9818-BA251F7ACD9F}">
      <dgm:prSet/>
      <dgm:spPr/>
      <dgm:t>
        <a:bodyPr/>
        <a:lstStyle/>
        <a:p>
          <a:endParaRPr lang="uk-UA"/>
        </a:p>
      </dgm:t>
    </dgm:pt>
    <dgm:pt modelId="{F50A0525-7DAA-44FD-9C24-BBE1FBFF8FD7}" type="sibTrans" cxnId="{24874ECA-6F3A-4020-9818-BA251F7ACD9F}">
      <dgm:prSet/>
      <dgm:spPr/>
      <dgm:t>
        <a:bodyPr/>
        <a:lstStyle/>
        <a:p>
          <a:endParaRPr lang="uk-UA"/>
        </a:p>
      </dgm:t>
    </dgm:pt>
    <dgm:pt modelId="{F00645C4-693A-4AD6-8F47-DC28A38D9A59}">
      <dgm:prSet phldrT="[Текст]" custT="1"/>
      <dgm:spPr/>
      <dgm:t>
        <a:bodyPr/>
        <a:lstStyle/>
        <a:p>
          <a:r>
            <a:rPr lang="uk-UA" sz="2400" dirty="0" smtClean="0"/>
            <a:t>Збереження цілісності природних ландшафтів</a:t>
          </a:r>
          <a:endParaRPr lang="uk-UA" sz="2400" dirty="0"/>
        </a:p>
      </dgm:t>
    </dgm:pt>
    <dgm:pt modelId="{9033EFE1-12D7-4BFC-8540-98D6C032666E}" type="parTrans" cxnId="{8878E387-484A-4298-8993-37240669C496}">
      <dgm:prSet/>
      <dgm:spPr/>
      <dgm:t>
        <a:bodyPr/>
        <a:lstStyle/>
        <a:p>
          <a:endParaRPr lang="uk-UA"/>
        </a:p>
      </dgm:t>
    </dgm:pt>
    <dgm:pt modelId="{9D3A1866-8324-425D-BA4A-5CFCEDD7F100}" type="sibTrans" cxnId="{8878E387-484A-4298-8993-37240669C496}">
      <dgm:prSet/>
      <dgm:spPr/>
      <dgm:t>
        <a:bodyPr/>
        <a:lstStyle/>
        <a:p>
          <a:endParaRPr lang="uk-UA"/>
        </a:p>
      </dgm:t>
    </dgm:pt>
    <dgm:pt modelId="{42B82E6A-7D46-46DB-8ECD-296A5446C538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Підтримувальні цілі</a:t>
          </a:r>
          <a:endParaRPr lang="uk-UA" sz="28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4BA34-F013-43F1-A0B1-8F217B4C4508}" type="parTrans" cxnId="{7CF5946C-5569-4290-BAF7-F1EFE58F1F56}">
      <dgm:prSet/>
      <dgm:spPr/>
      <dgm:t>
        <a:bodyPr/>
        <a:lstStyle/>
        <a:p>
          <a:endParaRPr lang="uk-UA"/>
        </a:p>
      </dgm:t>
    </dgm:pt>
    <dgm:pt modelId="{8302E843-C37B-4C98-BE46-DB26C12FAC3E}" type="sibTrans" cxnId="{7CF5946C-5569-4290-BAF7-F1EFE58F1F56}">
      <dgm:prSet/>
      <dgm:spPr/>
      <dgm:t>
        <a:bodyPr/>
        <a:lstStyle/>
        <a:p>
          <a:endParaRPr lang="uk-UA"/>
        </a:p>
      </dgm:t>
    </dgm:pt>
    <dgm:pt modelId="{7A7E77C3-32FE-4392-960A-A80CC7C18859}">
      <dgm:prSet phldrT="[Текст]" custT="1"/>
      <dgm:spPr/>
      <dgm:t>
        <a:bodyPr/>
        <a:lstStyle/>
        <a:p>
          <a:r>
            <a:rPr lang="uk-UA" sz="2400" dirty="0" smtClean="0"/>
            <a:t>Створення умов існування біосфери та складових екосистеми</a:t>
          </a:r>
          <a:endParaRPr lang="uk-UA" sz="2400" dirty="0"/>
        </a:p>
      </dgm:t>
    </dgm:pt>
    <dgm:pt modelId="{4C194B84-4030-45AA-92D4-F9EA0E31757F}" type="parTrans" cxnId="{0EBDB14B-3EF0-492D-A5BF-03F901D0F5A7}">
      <dgm:prSet/>
      <dgm:spPr/>
      <dgm:t>
        <a:bodyPr/>
        <a:lstStyle/>
        <a:p>
          <a:endParaRPr lang="uk-UA"/>
        </a:p>
      </dgm:t>
    </dgm:pt>
    <dgm:pt modelId="{09E98B41-47C6-417F-96D5-4F2A2E307420}" type="sibTrans" cxnId="{0EBDB14B-3EF0-492D-A5BF-03F901D0F5A7}">
      <dgm:prSet/>
      <dgm:spPr/>
      <dgm:t>
        <a:bodyPr/>
        <a:lstStyle/>
        <a:p>
          <a:endParaRPr lang="uk-UA"/>
        </a:p>
      </dgm:t>
    </dgm:pt>
    <dgm:pt modelId="{31E121A7-883E-4EBE-9C0D-51908D5789DB}" type="pres">
      <dgm:prSet presAssocID="{83C20B74-294B-48E3-9799-57854B24E81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859D14BA-0671-461F-ACA4-A79C89024569}" type="pres">
      <dgm:prSet presAssocID="{458FB5C6-644C-4DFC-851F-C8D736025308}" presName="hierRoot1" presStyleCnt="0"/>
      <dgm:spPr/>
    </dgm:pt>
    <dgm:pt modelId="{00C2E6FD-311D-4750-A4F3-4D3630E2C835}" type="pres">
      <dgm:prSet presAssocID="{458FB5C6-644C-4DFC-851F-C8D736025308}" presName="composite" presStyleCnt="0"/>
      <dgm:spPr/>
    </dgm:pt>
    <dgm:pt modelId="{BF82606A-DC9D-412B-982C-BE6B25A1BEDC}" type="pres">
      <dgm:prSet presAssocID="{458FB5C6-644C-4DFC-851F-C8D736025308}" presName="background" presStyleLbl="node0" presStyleIdx="0" presStyleCnt="1"/>
      <dgm:spPr/>
    </dgm:pt>
    <dgm:pt modelId="{B1A69749-D051-49FB-9187-8934099A2DED}" type="pres">
      <dgm:prSet presAssocID="{458FB5C6-644C-4DFC-851F-C8D736025308}" presName="text" presStyleLbl="fgAcc0" presStyleIdx="0" presStyleCnt="1" custScaleX="355556" custLinFactNeighborX="-29472" custLinFactNeighborY="-1683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D0336C6-4509-4C82-ACDD-7566AB23250D}" type="pres">
      <dgm:prSet presAssocID="{458FB5C6-644C-4DFC-851F-C8D736025308}" presName="hierChild2" presStyleCnt="0"/>
      <dgm:spPr/>
    </dgm:pt>
    <dgm:pt modelId="{84EE3E68-0960-43D4-B1B4-0AAB7D7B7BD8}" type="pres">
      <dgm:prSet presAssocID="{2AA8E426-9C98-423E-9066-190F8D5C7AB7}" presName="Name10" presStyleLbl="parChTrans1D2" presStyleIdx="0" presStyleCnt="2"/>
      <dgm:spPr/>
      <dgm:t>
        <a:bodyPr/>
        <a:lstStyle/>
        <a:p>
          <a:endParaRPr lang="uk-UA"/>
        </a:p>
      </dgm:t>
    </dgm:pt>
    <dgm:pt modelId="{19DAF6B4-1D5C-430A-9AED-FB5BE27311A8}" type="pres">
      <dgm:prSet presAssocID="{4219CA58-2ADF-49DE-A2ED-FD853D04ED96}" presName="hierRoot2" presStyleCnt="0"/>
      <dgm:spPr/>
    </dgm:pt>
    <dgm:pt modelId="{6ACA6689-6B9E-4D89-B624-2866B1F6EC1C}" type="pres">
      <dgm:prSet presAssocID="{4219CA58-2ADF-49DE-A2ED-FD853D04ED96}" presName="composite2" presStyleCnt="0"/>
      <dgm:spPr/>
    </dgm:pt>
    <dgm:pt modelId="{3F589BA3-8B3B-4302-A75C-22D388EF49F1}" type="pres">
      <dgm:prSet presAssocID="{4219CA58-2ADF-49DE-A2ED-FD853D04ED96}" presName="background2" presStyleLbl="node2" presStyleIdx="0" presStyleCnt="2"/>
      <dgm:spPr/>
    </dgm:pt>
    <dgm:pt modelId="{D8329DEA-9F5C-4FE4-945D-A6BAAE3FCCFB}" type="pres">
      <dgm:prSet presAssocID="{4219CA58-2ADF-49DE-A2ED-FD853D04ED96}" presName="text2" presStyleLbl="fgAcc2" presStyleIdx="0" presStyleCnt="2" custScaleX="14220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F2350B9-418E-46C3-A1DE-6E6D8D29B8DA}" type="pres">
      <dgm:prSet presAssocID="{4219CA58-2ADF-49DE-A2ED-FD853D04ED96}" presName="hierChild3" presStyleCnt="0"/>
      <dgm:spPr/>
    </dgm:pt>
    <dgm:pt modelId="{50D9E7B7-385F-4CAE-BF9F-9FD67D37A4D2}" type="pres">
      <dgm:prSet presAssocID="{35C1EF42-7558-4C20-A656-B6C6BF42BB3D}" presName="Name17" presStyleLbl="parChTrans1D3" presStyleIdx="0" presStyleCnt="3"/>
      <dgm:spPr/>
      <dgm:t>
        <a:bodyPr/>
        <a:lstStyle/>
        <a:p>
          <a:endParaRPr lang="uk-UA"/>
        </a:p>
      </dgm:t>
    </dgm:pt>
    <dgm:pt modelId="{6D5E2B26-991A-44D7-952C-2DD17F35446B}" type="pres">
      <dgm:prSet presAssocID="{72CBC74F-CA6D-4294-AA3E-5649619522B6}" presName="hierRoot3" presStyleCnt="0"/>
      <dgm:spPr/>
    </dgm:pt>
    <dgm:pt modelId="{F51165F6-1C4A-4E61-8E3C-FBD5A3D5549A}" type="pres">
      <dgm:prSet presAssocID="{72CBC74F-CA6D-4294-AA3E-5649619522B6}" presName="composite3" presStyleCnt="0"/>
      <dgm:spPr/>
    </dgm:pt>
    <dgm:pt modelId="{E81DA25D-98E9-48F7-A3D0-0C93B2C0B905}" type="pres">
      <dgm:prSet presAssocID="{72CBC74F-CA6D-4294-AA3E-5649619522B6}" presName="background3" presStyleLbl="node3" presStyleIdx="0" presStyleCnt="3"/>
      <dgm:spPr/>
    </dgm:pt>
    <dgm:pt modelId="{E1CFC9BA-1EF3-4C1C-8714-7E2AD413E071}" type="pres">
      <dgm:prSet presAssocID="{72CBC74F-CA6D-4294-AA3E-5649619522B6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92B90DE-AEE1-4A7F-8DF8-C1CA1071623C}" type="pres">
      <dgm:prSet presAssocID="{72CBC74F-CA6D-4294-AA3E-5649619522B6}" presName="hierChild4" presStyleCnt="0"/>
      <dgm:spPr/>
    </dgm:pt>
    <dgm:pt modelId="{F0511A7B-7A05-43AA-8F3C-41C0C86AC8CC}" type="pres">
      <dgm:prSet presAssocID="{9033EFE1-12D7-4BFC-8540-98D6C032666E}" presName="Name17" presStyleLbl="parChTrans1D3" presStyleIdx="1" presStyleCnt="3"/>
      <dgm:spPr/>
      <dgm:t>
        <a:bodyPr/>
        <a:lstStyle/>
        <a:p>
          <a:endParaRPr lang="uk-UA"/>
        </a:p>
      </dgm:t>
    </dgm:pt>
    <dgm:pt modelId="{279E8C27-4FEE-46C9-8BB4-66CE080E0806}" type="pres">
      <dgm:prSet presAssocID="{F00645C4-693A-4AD6-8F47-DC28A38D9A59}" presName="hierRoot3" presStyleCnt="0"/>
      <dgm:spPr/>
    </dgm:pt>
    <dgm:pt modelId="{C10810A4-69BF-450D-810B-0E70E50A5ED2}" type="pres">
      <dgm:prSet presAssocID="{F00645C4-693A-4AD6-8F47-DC28A38D9A59}" presName="composite3" presStyleCnt="0"/>
      <dgm:spPr/>
    </dgm:pt>
    <dgm:pt modelId="{01A09C10-ABE2-4225-B141-E79E53CA6A72}" type="pres">
      <dgm:prSet presAssocID="{F00645C4-693A-4AD6-8F47-DC28A38D9A59}" presName="background3" presStyleLbl="node3" presStyleIdx="1" presStyleCnt="3"/>
      <dgm:spPr/>
    </dgm:pt>
    <dgm:pt modelId="{983F83D2-710D-4BD4-B7A4-D7EBD2FE8E21}" type="pres">
      <dgm:prSet presAssocID="{F00645C4-693A-4AD6-8F47-DC28A38D9A59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6C55F9F-0779-4CE2-88F4-3EFF0A029E7A}" type="pres">
      <dgm:prSet presAssocID="{F00645C4-693A-4AD6-8F47-DC28A38D9A59}" presName="hierChild4" presStyleCnt="0"/>
      <dgm:spPr/>
    </dgm:pt>
    <dgm:pt modelId="{7E1AC927-F6C1-48AE-9E52-6A6746AA66F7}" type="pres">
      <dgm:prSet presAssocID="{4084BA34-F013-43F1-A0B1-8F217B4C4508}" presName="Name10" presStyleLbl="parChTrans1D2" presStyleIdx="1" presStyleCnt="2"/>
      <dgm:spPr/>
      <dgm:t>
        <a:bodyPr/>
        <a:lstStyle/>
        <a:p>
          <a:endParaRPr lang="uk-UA"/>
        </a:p>
      </dgm:t>
    </dgm:pt>
    <dgm:pt modelId="{F7ACAEB5-8108-4C51-AED5-F412FAE42EB7}" type="pres">
      <dgm:prSet presAssocID="{42B82E6A-7D46-46DB-8ECD-296A5446C538}" presName="hierRoot2" presStyleCnt="0"/>
      <dgm:spPr/>
    </dgm:pt>
    <dgm:pt modelId="{594A4E7E-73FF-4C9F-B7ED-04BE990EDFEA}" type="pres">
      <dgm:prSet presAssocID="{42B82E6A-7D46-46DB-8ECD-296A5446C538}" presName="composite2" presStyleCnt="0"/>
      <dgm:spPr/>
    </dgm:pt>
    <dgm:pt modelId="{8B866F67-993C-4791-9B34-580E80ABA674}" type="pres">
      <dgm:prSet presAssocID="{42B82E6A-7D46-46DB-8ECD-296A5446C538}" presName="background2" presStyleLbl="node2" presStyleIdx="1" presStyleCnt="2"/>
      <dgm:spPr/>
    </dgm:pt>
    <dgm:pt modelId="{E12467DF-3C87-4EA0-96EE-FA01C1F0945E}" type="pres">
      <dgm:prSet presAssocID="{42B82E6A-7D46-46DB-8ECD-296A5446C538}" presName="text2" presStyleLbl="fgAcc2" presStyleIdx="1" presStyleCnt="2" custScaleX="148764" custLinFactNeighborX="-2250" custLinFactNeighborY="-150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B1C505E-F6FF-4E7F-99BC-274BB3F1A928}" type="pres">
      <dgm:prSet presAssocID="{42B82E6A-7D46-46DB-8ECD-296A5446C538}" presName="hierChild3" presStyleCnt="0"/>
      <dgm:spPr/>
    </dgm:pt>
    <dgm:pt modelId="{A1B89601-E3E8-4DE5-B9A9-54734E9B49C2}" type="pres">
      <dgm:prSet presAssocID="{4C194B84-4030-45AA-92D4-F9EA0E31757F}" presName="Name17" presStyleLbl="parChTrans1D3" presStyleIdx="2" presStyleCnt="3"/>
      <dgm:spPr/>
      <dgm:t>
        <a:bodyPr/>
        <a:lstStyle/>
        <a:p>
          <a:endParaRPr lang="uk-UA"/>
        </a:p>
      </dgm:t>
    </dgm:pt>
    <dgm:pt modelId="{F4A2597A-BB4C-41BB-91ED-A50D47E331F8}" type="pres">
      <dgm:prSet presAssocID="{7A7E77C3-32FE-4392-960A-A80CC7C18859}" presName="hierRoot3" presStyleCnt="0"/>
      <dgm:spPr/>
    </dgm:pt>
    <dgm:pt modelId="{5F3E5F98-B9FD-4424-BD34-54771ED4BF35}" type="pres">
      <dgm:prSet presAssocID="{7A7E77C3-32FE-4392-960A-A80CC7C18859}" presName="composite3" presStyleCnt="0"/>
      <dgm:spPr/>
    </dgm:pt>
    <dgm:pt modelId="{C715035F-D965-4C48-A988-FE24A7AACE6F}" type="pres">
      <dgm:prSet presAssocID="{7A7E77C3-32FE-4392-960A-A80CC7C18859}" presName="background3" presStyleLbl="node3" presStyleIdx="2" presStyleCnt="3"/>
      <dgm:spPr/>
    </dgm:pt>
    <dgm:pt modelId="{EECDD94A-8D32-4D26-8C8E-96E0431C4456}" type="pres">
      <dgm:prSet presAssocID="{7A7E77C3-32FE-4392-960A-A80CC7C18859}" presName="text3" presStyleLbl="fgAcc3" presStyleIdx="2" presStyleCnt="3" custScaleX="13769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1B58F52-058F-48C1-87B7-68BCF1C82BB6}" type="pres">
      <dgm:prSet presAssocID="{7A7E77C3-32FE-4392-960A-A80CC7C18859}" presName="hierChild4" presStyleCnt="0"/>
      <dgm:spPr/>
    </dgm:pt>
  </dgm:ptLst>
  <dgm:cxnLst>
    <dgm:cxn modelId="{BBD89FE6-F29D-4142-9B9C-545D67BEFDF6}" type="presOf" srcId="{F00645C4-693A-4AD6-8F47-DC28A38D9A59}" destId="{983F83D2-710D-4BD4-B7A4-D7EBD2FE8E21}" srcOrd="0" destOrd="0" presId="urn:microsoft.com/office/officeart/2005/8/layout/hierarchy1"/>
    <dgm:cxn modelId="{361041EA-639E-41EF-8166-29D071D1808E}" type="presOf" srcId="{4084BA34-F013-43F1-A0B1-8F217B4C4508}" destId="{7E1AC927-F6C1-48AE-9E52-6A6746AA66F7}" srcOrd="0" destOrd="0" presId="urn:microsoft.com/office/officeart/2005/8/layout/hierarchy1"/>
    <dgm:cxn modelId="{A3B9B783-D49A-49F4-81DE-30834A1C45F9}" type="presOf" srcId="{35C1EF42-7558-4C20-A656-B6C6BF42BB3D}" destId="{50D9E7B7-385F-4CAE-BF9F-9FD67D37A4D2}" srcOrd="0" destOrd="0" presId="urn:microsoft.com/office/officeart/2005/8/layout/hierarchy1"/>
    <dgm:cxn modelId="{DB0E3BE0-0630-49A0-A78E-895CC6682B90}" type="presOf" srcId="{4219CA58-2ADF-49DE-A2ED-FD853D04ED96}" destId="{D8329DEA-9F5C-4FE4-945D-A6BAAE3FCCFB}" srcOrd="0" destOrd="0" presId="urn:microsoft.com/office/officeart/2005/8/layout/hierarchy1"/>
    <dgm:cxn modelId="{B59A0831-06F5-4B27-8950-7995E62DC9DF}" type="presOf" srcId="{7A7E77C3-32FE-4392-960A-A80CC7C18859}" destId="{EECDD94A-8D32-4D26-8C8E-96E0431C4456}" srcOrd="0" destOrd="0" presId="urn:microsoft.com/office/officeart/2005/8/layout/hierarchy1"/>
    <dgm:cxn modelId="{7CC4DE5C-EE78-4BF1-BB32-151E2E3954FA}" type="presOf" srcId="{458FB5C6-644C-4DFC-851F-C8D736025308}" destId="{B1A69749-D051-49FB-9187-8934099A2DED}" srcOrd="0" destOrd="0" presId="urn:microsoft.com/office/officeart/2005/8/layout/hierarchy1"/>
    <dgm:cxn modelId="{480D02B3-2DB2-48E7-A20D-644B2DDCE1D6}" srcId="{458FB5C6-644C-4DFC-851F-C8D736025308}" destId="{4219CA58-2ADF-49DE-A2ED-FD853D04ED96}" srcOrd="0" destOrd="0" parTransId="{2AA8E426-9C98-423E-9066-190F8D5C7AB7}" sibTransId="{A682BBBD-A49A-427C-A061-E82300B9B5F5}"/>
    <dgm:cxn modelId="{257F6EAC-386C-4619-B723-8DDA25E08F14}" srcId="{83C20B74-294B-48E3-9799-57854B24E815}" destId="{458FB5C6-644C-4DFC-851F-C8D736025308}" srcOrd="0" destOrd="0" parTransId="{4465030F-F15D-4D50-97DE-F5E980B939DC}" sibTransId="{AAF646DC-8DBE-4542-8BD4-2B2F13EAB43A}"/>
    <dgm:cxn modelId="{71FE9638-E612-47E8-AB9A-B2AF8A3BD0A9}" type="presOf" srcId="{9033EFE1-12D7-4BFC-8540-98D6C032666E}" destId="{F0511A7B-7A05-43AA-8F3C-41C0C86AC8CC}" srcOrd="0" destOrd="0" presId="urn:microsoft.com/office/officeart/2005/8/layout/hierarchy1"/>
    <dgm:cxn modelId="{25DF1D9F-C4BD-4828-8A08-81103122B157}" type="presOf" srcId="{83C20B74-294B-48E3-9799-57854B24E815}" destId="{31E121A7-883E-4EBE-9C0D-51908D5789DB}" srcOrd="0" destOrd="0" presId="urn:microsoft.com/office/officeart/2005/8/layout/hierarchy1"/>
    <dgm:cxn modelId="{7CF5946C-5569-4290-BAF7-F1EFE58F1F56}" srcId="{458FB5C6-644C-4DFC-851F-C8D736025308}" destId="{42B82E6A-7D46-46DB-8ECD-296A5446C538}" srcOrd="1" destOrd="0" parTransId="{4084BA34-F013-43F1-A0B1-8F217B4C4508}" sibTransId="{8302E843-C37B-4C98-BE46-DB26C12FAC3E}"/>
    <dgm:cxn modelId="{8878E387-484A-4298-8993-37240669C496}" srcId="{4219CA58-2ADF-49DE-A2ED-FD853D04ED96}" destId="{F00645C4-693A-4AD6-8F47-DC28A38D9A59}" srcOrd="1" destOrd="0" parTransId="{9033EFE1-12D7-4BFC-8540-98D6C032666E}" sibTransId="{9D3A1866-8324-425D-BA4A-5CFCEDD7F100}"/>
    <dgm:cxn modelId="{CA8CA28A-95E5-4742-8C78-3B938CFB32E9}" type="presOf" srcId="{42B82E6A-7D46-46DB-8ECD-296A5446C538}" destId="{E12467DF-3C87-4EA0-96EE-FA01C1F0945E}" srcOrd="0" destOrd="0" presId="urn:microsoft.com/office/officeart/2005/8/layout/hierarchy1"/>
    <dgm:cxn modelId="{0EBDB14B-3EF0-492D-A5BF-03F901D0F5A7}" srcId="{42B82E6A-7D46-46DB-8ECD-296A5446C538}" destId="{7A7E77C3-32FE-4392-960A-A80CC7C18859}" srcOrd="0" destOrd="0" parTransId="{4C194B84-4030-45AA-92D4-F9EA0E31757F}" sibTransId="{09E98B41-47C6-417F-96D5-4F2A2E307420}"/>
    <dgm:cxn modelId="{FD3FFCA3-9E45-421B-A128-A3C78F6B129B}" type="presOf" srcId="{2AA8E426-9C98-423E-9066-190F8D5C7AB7}" destId="{84EE3E68-0960-43D4-B1B4-0AAB7D7B7BD8}" srcOrd="0" destOrd="0" presId="urn:microsoft.com/office/officeart/2005/8/layout/hierarchy1"/>
    <dgm:cxn modelId="{15876029-52CC-42AC-A5E1-EEDB0ECF459F}" type="presOf" srcId="{72CBC74F-CA6D-4294-AA3E-5649619522B6}" destId="{E1CFC9BA-1EF3-4C1C-8714-7E2AD413E071}" srcOrd="0" destOrd="0" presId="urn:microsoft.com/office/officeart/2005/8/layout/hierarchy1"/>
    <dgm:cxn modelId="{758E75C6-A05E-4A1F-89AE-A3BA17FB8FD8}" type="presOf" srcId="{4C194B84-4030-45AA-92D4-F9EA0E31757F}" destId="{A1B89601-E3E8-4DE5-B9A9-54734E9B49C2}" srcOrd="0" destOrd="0" presId="urn:microsoft.com/office/officeart/2005/8/layout/hierarchy1"/>
    <dgm:cxn modelId="{24874ECA-6F3A-4020-9818-BA251F7ACD9F}" srcId="{4219CA58-2ADF-49DE-A2ED-FD853D04ED96}" destId="{72CBC74F-CA6D-4294-AA3E-5649619522B6}" srcOrd="0" destOrd="0" parTransId="{35C1EF42-7558-4C20-A656-B6C6BF42BB3D}" sibTransId="{F50A0525-7DAA-44FD-9C24-BBE1FBFF8FD7}"/>
    <dgm:cxn modelId="{AB2DA9B7-B585-444C-BF54-02284461FA72}" type="presParOf" srcId="{31E121A7-883E-4EBE-9C0D-51908D5789DB}" destId="{859D14BA-0671-461F-ACA4-A79C89024569}" srcOrd="0" destOrd="0" presId="urn:microsoft.com/office/officeart/2005/8/layout/hierarchy1"/>
    <dgm:cxn modelId="{FA831988-7119-46A0-913A-0E7C04379ACF}" type="presParOf" srcId="{859D14BA-0671-461F-ACA4-A79C89024569}" destId="{00C2E6FD-311D-4750-A4F3-4D3630E2C835}" srcOrd="0" destOrd="0" presId="urn:microsoft.com/office/officeart/2005/8/layout/hierarchy1"/>
    <dgm:cxn modelId="{0FACD26B-412C-44DB-AA60-9A717D8FC32C}" type="presParOf" srcId="{00C2E6FD-311D-4750-A4F3-4D3630E2C835}" destId="{BF82606A-DC9D-412B-982C-BE6B25A1BEDC}" srcOrd="0" destOrd="0" presId="urn:microsoft.com/office/officeart/2005/8/layout/hierarchy1"/>
    <dgm:cxn modelId="{5F03CD12-DBD9-40A3-AA42-371102CB941C}" type="presParOf" srcId="{00C2E6FD-311D-4750-A4F3-4D3630E2C835}" destId="{B1A69749-D051-49FB-9187-8934099A2DED}" srcOrd="1" destOrd="0" presId="urn:microsoft.com/office/officeart/2005/8/layout/hierarchy1"/>
    <dgm:cxn modelId="{E5856D34-FBC9-4BC0-BCDF-1AC47626118B}" type="presParOf" srcId="{859D14BA-0671-461F-ACA4-A79C89024569}" destId="{CD0336C6-4509-4C82-ACDD-7566AB23250D}" srcOrd="1" destOrd="0" presId="urn:microsoft.com/office/officeart/2005/8/layout/hierarchy1"/>
    <dgm:cxn modelId="{3CA631E3-C9DB-4CB0-8D8D-FC5A4BB33D7E}" type="presParOf" srcId="{CD0336C6-4509-4C82-ACDD-7566AB23250D}" destId="{84EE3E68-0960-43D4-B1B4-0AAB7D7B7BD8}" srcOrd="0" destOrd="0" presId="urn:microsoft.com/office/officeart/2005/8/layout/hierarchy1"/>
    <dgm:cxn modelId="{3529C6FB-BE4C-4148-B67D-D9C828276E18}" type="presParOf" srcId="{CD0336C6-4509-4C82-ACDD-7566AB23250D}" destId="{19DAF6B4-1D5C-430A-9AED-FB5BE27311A8}" srcOrd="1" destOrd="0" presId="urn:microsoft.com/office/officeart/2005/8/layout/hierarchy1"/>
    <dgm:cxn modelId="{C0BBBF1C-7B44-4CA1-AE51-BBAF04AF70D6}" type="presParOf" srcId="{19DAF6B4-1D5C-430A-9AED-FB5BE27311A8}" destId="{6ACA6689-6B9E-4D89-B624-2866B1F6EC1C}" srcOrd="0" destOrd="0" presId="urn:microsoft.com/office/officeart/2005/8/layout/hierarchy1"/>
    <dgm:cxn modelId="{A644B469-DA02-4F6D-834B-96E7C145E7DC}" type="presParOf" srcId="{6ACA6689-6B9E-4D89-B624-2866B1F6EC1C}" destId="{3F589BA3-8B3B-4302-A75C-22D388EF49F1}" srcOrd="0" destOrd="0" presId="urn:microsoft.com/office/officeart/2005/8/layout/hierarchy1"/>
    <dgm:cxn modelId="{BCD62A30-64FD-4F71-86F8-7E419932FF80}" type="presParOf" srcId="{6ACA6689-6B9E-4D89-B624-2866B1F6EC1C}" destId="{D8329DEA-9F5C-4FE4-945D-A6BAAE3FCCFB}" srcOrd="1" destOrd="0" presId="urn:microsoft.com/office/officeart/2005/8/layout/hierarchy1"/>
    <dgm:cxn modelId="{A91F5067-043D-4A9E-A93A-5CD3A2DCB0F7}" type="presParOf" srcId="{19DAF6B4-1D5C-430A-9AED-FB5BE27311A8}" destId="{2F2350B9-418E-46C3-A1DE-6E6D8D29B8DA}" srcOrd="1" destOrd="0" presId="urn:microsoft.com/office/officeart/2005/8/layout/hierarchy1"/>
    <dgm:cxn modelId="{1C1ED181-77A0-4870-87A9-E28E2C9C468E}" type="presParOf" srcId="{2F2350B9-418E-46C3-A1DE-6E6D8D29B8DA}" destId="{50D9E7B7-385F-4CAE-BF9F-9FD67D37A4D2}" srcOrd="0" destOrd="0" presId="urn:microsoft.com/office/officeart/2005/8/layout/hierarchy1"/>
    <dgm:cxn modelId="{4CF7E513-A8D7-40CA-A892-CAC47A3F244B}" type="presParOf" srcId="{2F2350B9-418E-46C3-A1DE-6E6D8D29B8DA}" destId="{6D5E2B26-991A-44D7-952C-2DD17F35446B}" srcOrd="1" destOrd="0" presId="urn:microsoft.com/office/officeart/2005/8/layout/hierarchy1"/>
    <dgm:cxn modelId="{A0F87439-64DC-4CD6-8807-D8A03C5531B2}" type="presParOf" srcId="{6D5E2B26-991A-44D7-952C-2DD17F35446B}" destId="{F51165F6-1C4A-4E61-8E3C-FBD5A3D5549A}" srcOrd="0" destOrd="0" presId="urn:microsoft.com/office/officeart/2005/8/layout/hierarchy1"/>
    <dgm:cxn modelId="{AAA322B5-2E14-4D70-865A-401EF41D0119}" type="presParOf" srcId="{F51165F6-1C4A-4E61-8E3C-FBD5A3D5549A}" destId="{E81DA25D-98E9-48F7-A3D0-0C93B2C0B905}" srcOrd="0" destOrd="0" presId="urn:microsoft.com/office/officeart/2005/8/layout/hierarchy1"/>
    <dgm:cxn modelId="{27634B51-1D14-4CDE-A4F2-2AC66D772869}" type="presParOf" srcId="{F51165F6-1C4A-4E61-8E3C-FBD5A3D5549A}" destId="{E1CFC9BA-1EF3-4C1C-8714-7E2AD413E071}" srcOrd="1" destOrd="0" presId="urn:microsoft.com/office/officeart/2005/8/layout/hierarchy1"/>
    <dgm:cxn modelId="{872CD813-9006-42D7-8ACC-CFDBC49C7265}" type="presParOf" srcId="{6D5E2B26-991A-44D7-952C-2DD17F35446B}" destId="{692B90DE-AEE1-4A7F-8DF8-C1CA1071623C}" srcOrd="1" destOrd="0" presId="urn:microsoft.com/office/officeart/2005/8/layout/hierarchy1"/>
    <dgm:cxn modelId="{FECEF9C6-2C41-4ACB-8877-0BB224318363}" type="presParOf" srcId="{2F2350B9-418E-46C3-A1DE-6E6D8D29B8DA}" destId="{F0511A7B-7A05-43AA-8F3C-41C0C86AC8CC}" srcOrd="2" destOrd="0" presId="urn:microsoft.com/office/officeart/2005/8/layout/hierarchy1"/>
    <dgm:cxn modelId="{377E7808-8EBB-425B-9728-241DEC901CE5}" type="presParOf" srcId="{2F2350B9-418E-46C3-A1DE-6E6D8D29B8DA}" destId="{279E8C27-4FEE-46C9-8BB4-66CE080E0806}" srcOrd="3" destOrd="0" presId="urn:microsoft.com/office/officeart/2005/8/layout/hierarchy1"/>
    <dgm:cxn modelId="{67F6C654-83CD-4A93-A1F3-5F314C536AD0}" type="presParOf" srcId="{279E8C27-4FEE-46C9-8BB4-66CE080E0806}" destId="{C10810A4-69BF-450D-810B-0E70E50A5ED2}" srcOrd="0" destOrd="0" presId="urn:microsoft.com/office/officeart/2005/8/layout/hierarchy1"/>
    <dgm:cxn modelId="{1BC3889C-B5B5-4ABA-8992-92BD954F081E}" type="presParOf" srcId="{C10810A4-69BF-450D-810B-0E70E50A5ED2}" destId="{01A09C10-ABE2-4225-B141-E79E53CA6A72}" srcOrd="0" destOrd="0" presId="urn:microsoft.com/office/officeart/2005/8/layout/hierarchy1"/>
    <dgm:cxn modelId="{BD7F7651-987B-44A9-BFCA-14529B4A2FCC}" type="presParOf" srcId="{C10810A4-69BF-450D-810B-0E70E50A5ED2}" destId="{983F83D2-710D-4BD4-B7A4-D7EBD2FE8E21}" srcOrd="1" destOrd="0" presId="urn:microsoft.com/office/officeart/2005/8/layout/hierarchy1"/>
    <dgm:cxn modelId="{E32F9C77-B8E3-487A-8A1A-5FA3749E9E00}" type="presParOf" srcId="{279E8C27-4FEE-46C9-8BB4-66CE080E0806}" destId="{96C55F9F-0779-4CE2-88F4-3EFF0A029E7A}" srcOrd="1" destOrd="0" presId="urn:microsoft.com/office/officeart/2005/8/layout/hierarchy1"/>
    <dgm:cxn modelId="{9596EBD9-9611-428E-8B7E-C993D786FB41}" type="presParOf" srcId="{CD0336C6-4509-4C82-ACDD-7566AB23250D}" destId="{7E1AC927-F6C1-48AE-9E52-6A6746AA66F7}" srcOrd="2" destOrd="0" presId="urn:microsoft.com/office/officeart/2005/8/layout/hierarchy1"/>
    <dgm:cxn modelId="{787BA659-CDE3-4586-B9FD-EA4EE956DCFD}" type="presParOf" srcId="{CD0336C6-4509-4C82-ACDD-7566AB23250D}" destId="{F7ACAEB5-8108-4C51-AED5-F412FAE42EB7}" srcOrd="3" destOrd="0" presId="urn:microsoft.com/office/officeart/2005/8/layout/hierarchy1"/>
    <dgm:cxn modelId="{865A1887-8D31-49A6-94D6-16FE9BB71F64}" type="presParOf" srcId="{F7ACAEB5-8108-4C51-AED5-F412FAE42EB7}" destId="{594A4E7E-73FF-4C9F-B7ED-04BE990EDFEA}" srcOrd="0" destOrd="0" presId="urn:microsoft.com/office/officeart/2005/8/layout/hierarchy1"/>
    <dgm:cxn modelId="{4B83027A-E7C0-4AE1-B478-D5575B21702C}" type="presParOf" srcId="{594A4E7E-73FF-4C9F-B7ED-04BE990EDFEA}" destId="{8B866F67-993C-4791-9B34-580E80ABA674}" srcOrd="0" destOrd="0" presId="urn:microsoft.com/office/officeart/2005/8/layout/hierarchy1"/>
    <dgm:cxn modelId="{C94431C3-744A-401B-9019-6C7A78FCC16E}" type="presParOf" srcId="{594A4E7E-73FF-4C9F-B7ED-04BE990EDFEA}" destId="{E12467DF-3C87-4EA0-96EE-FA01C1F0945E}" srcOrd="1" destOrd="0" presId="urn:microsoft.com/office/officeart/2005/8/layout/hierarchy1"/>
    <dgm:cxn modelId="{33315DC8-4097-4A11-8BD5-450E3B82D28E}" type="presParOf" srcId="{F7ACAEB5-8108-4C51-AED5-F412FAE42EB7}" destId="{CB1C505E-F6FF-4E7F-99BC-274BB3F1A928}" srcOrd="1" destOrd="0" presId="urn:microsoft.com/office/officeart/2005/8/layout/hierarchy1"/>
    <dgm:cxn modelId="{9BAEF0BB-F176-4FF5-B595-18F965CF9E76}" type="presParOf" srcId="{CB1C505E-F6FF-4E7F-99BC-274BB3F1A928}" destId="{A1B89601-E3E8-4DE5-B9A9-54734E9B49C2}" srcOrd="0" destOrd="0" presId="urn:microsoft.com/office/officeart/2005/8/layout/hierarchy1"/>
    <dgm:cxn modelId="{59419B03-315F-45A4-A58E-23AF1FCE64FA}" type="presParOf" srcId="{CB1C505E-F6FF-4E7F-99BC-274BB3F1A928}" destId="{F4A2597A-BB4C-41BB-91ED-A50D47E331F8}" srcOrd="1" destOrd="0" presId="urn:microsoft.com/office/officeart/2005/8/layout/hierarchy1"/>
    <dgm:cxn modelId="{E5613E45-89D4-40D6-A06C-63B316562555}" type="presParOf" srcId="{F4A2597A-BB4C-41BB-91ED-A50D47E331F8}" destId="{5F3E5F98-B9FD-4424-BD34-54771ED4BF35}" srcOrd="0" destOrd="0" presId="urn:microsoft.com/office/officeart/2005/8/layout/hierarchy1"/>
    <dgm:cxn modelId="{F82136D0-1E68-4861-9B44-A58BCED0BDE9}" type="presParOf" srcId="{5F3E5F98-B9FD-4424-BD34-54771ED4BF35}" destId="{C715035F-D965-4C48-A988-FE24A7AACE6F}" srcOrd="0" destOrd="0" presId="urn:microsoft.com/office/officeart/2005/8/layout/hierarchy1"/>
    <dgm:cxn modelId="{32F5309B-932B-4A1F-9A91-CA679EF0EF52}" type="presParOf" srcId="{5F3E5F98-B9FD-4424-BD34-54771ED4BF35}" destId="{EECDD94A-8D32-4D26-8C8E-96E0431C4456}" srcOrd="1" destOrd="0" presId="urn:microsoft.com/office/officeart/2005/8/layout/hierarchy1"/>
    <dgm:cxn modelId="{D4BF471C-4C71-4F39-8885-58B0C1800190}" type="presParOf" srcId="{F4A2597A-BB4C-41BB-91ED-A50D47E331F8}" destId="{A1B58F52-058F-48C1-87B7-68BCF1C82BB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C20B74-294B-48E3-9799-57854B24E81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58FB5C6-644C-4DFC-851F-C8D736025308}">
      <dgm:prSet phldrT="[Текст]" custT="1"/>
      <dgm:spPr/>
      <dgm:t>
        <a:bodyPr/>
        <a:lstStyle/>
        <a:p>
          <a:r>
            <a:rPr lang="uk-UA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Фактори ризику для стійкого розвитку</a:t>
          </a:r>
          <a:endParaRPr lang="uk-UA" sz="3200" b="1" dirty="0"/>
        </a:p>
      </dgm:t>
    </dgm:pt>
    <dgm:pt modelId="{4465030F-F15D-4D50-97DE-F5E980B939DC}" type="parTrans" cxnId="{257F6EAC-386C-4619-B723-8DDA25E08F14}">
      <dgm:prSet/>
      <dgm:spPr/>
      <dgm:t>
        <a:bodyPr/>
        <a:lstStyle/>
        <a:p>
          <a:endParaRPr lang="uk-UA"/>
        </a:p>
      </dgm:t>
    </dgm:pt>
    <dgm:pt modelId="{AAF646DC-8DBE-4542-8BD4-2B2F13EAB43A}" type="sibTrans" cxnId="{257F6EAC-386C-4619-B723-8DDA25E08F14}">
      <dgm:prSet/>
      <dgm:spPr/>
      <dgm:t>
        <a:bodyPr/>
        <a:lstStyle/>
        <a:p>
          <a:endParaRPr lang="uk-UA"/>
        </a:p>
      </dgm:t>
    </dgm:pt>
    <dgm:pt modelId="{4219CA58-2ADF-49DE-A2ED-FD853D04ED96}">
      <dgm:prSet phldrT="[Текст]" custT="1"/>
      <dgm:spPr/>
      <dgm:t>
        <a:bodyPr/>
        <a:lstStyle/>
        <a:p>
          <a:r>
            <a:rPr lang="uk-UA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Антропогенні</a:t>
          </a:r>
          <a:endParaRPr lang="uk-UA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AA8E426-9C98-423E-9066-190F8D5C7AB7}" type="parTrans" cxnId="{480D02B3-2DB2-48E7-A20D-644B2DDCE1D6}">
      <dgm:prSet/>
      <dgm:spPr/>
      <dgm:t>
        <a:bodyPr/>
        <a:lstStyle/>
        <a:p>
          <a:endParaRPr lang="uk-UA"/>
        </a:p>
      </dgm:t>
    </dgm:pt>
    <dgm:pt modelId="{A682BBBD-A49A-427C-A061-E82300B9B5F5}" type="sibTrans" cxnId="{480D02B3-2DB2-48E7-A20D-644B2DDCE1D6}">
      <dgm:prSet/>
      <dgm:spPr/>
      <dgm:t>
        <a:bodyPr/>
        <a:lstStyle/>
        <a:p>
          <a:endParaRPr lang="uk-UA"/>
        </a:p>
      </dgm:t>
    </dgm:pt>
    <dgm:pt modelId="{72CBC74F-CA6D-4294-AA3E-5649619522B6}">
      <dgm:prSet phldrT="[Текст]" custT="1"/>
      <dgm:spPr/>
      <dgm:t>
        <a:bodyPr/>
        <a:lstStyle/>
        <a:p>
          <a:r>
            <a:rPr lang="uk-UA" sz="2000" dirty="0" smtClean="0"/>
            <a:t>Фактори </a:t>
          </a:r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прямої дії </a:t>
          </a:r>
          <a:r>
            <a:rPr lang="uk-UA" sz="2000" dirty="0" smtClean="0"/>
            <a:t>- створюють ризик підриву стійкого розвитку людства безпосередньо внаслідок дій людей</a:t>
          </a:r>
          <a:endParaRPr lang="uk-UA" sz="2000" dirty="0"/>
        </a:p>
      </dgm:t>
    </dgm:pt>
    <dgm:pt modelId="{35C1EF42-7558-4C20-A656-B6C6BF42BB3D}" type="parTrans" cxnId="{24874ECA-6F3A-4020-9818-BA251F7ACD9F}">
      <dgm:prSet/>
      <dgm:spPr/>
      <dgm:t>
        <a:bodyPr/>
        <a:lstStyle/>
        <a:p>
          <a:endParaRPr lang="uk-UA"/>
        </a:p>
      </dgm:t>
    </dgm:pt>
    <dgm:pt modelId="{F50A0525-7DAA-44FD-9C24-BBE1FBFF8FD7}" type="sibTrans" cxnId="{24874ECA-6F3A-4020-9818-BA251F7ACD9F}">
      <dgm:prSet/>
      <dgm:spPr/>
      <dgm:t>
        <a:bodyPr/>
        <a:lstStyle/>
        <a:p>
          <a:endParaRPr lang="uk-UA"/>
        </a:p>
      </dgm:t>
    </dgm:pt>
    <dgm:pt modelId="{F00645C4-693A-4AD6-8F47-DC28A38D9A59}">
      <dgm:prSet phldrT="[Текст]" custT="1"/>
      <dgm:spPr/>
      <dgm:t>
        <a:bodyPr/>
        <a:lstStyle/>
        <a:p>
          <a:r>
            <a:rPr lang="uk-UA" sz="2400" dirty="0" smtClean="0"/>
            <a:t>Фактори </a:t>
          </a:r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непрямої дії </a:t>
          </a:r>
          <a:r>
            <a:rPr lang="uk-UA" sz="2400" dirty="0" smtClean="0"/>
            <a:t>– обумовлені вторинними наслідками діяльності людини </a:t>
          </a:r>
          <a:endParaRPr lang="uk-UA" sz="2400" dirty="0"/>
        </a:p>
      </dgm:t>
    </dgm:pt>
    <dgm:pt modelId="{9033EFE1-12D7-4BFC-8540-98D6C032666E}" type="parTrans" cxnId="{8878E387-484A-4298-8993-37240669C496}">
      <dgm:prSet/>
      <dgm:spPr/>
      <dgm:t>
        <a:bodyPr/>
        <a:lstStyle/>
        <a:p>
          <a:endParaRPr lang="uk-UA"/>
        </a:p>
      </dgm:t>
    </dgm:pt>
    <dgm:pt modelId="{9D3A1866-8324-425D-BA4A-5CFCEDD7F100}" type="sibTrans" cxnId="{8878E387-484A-4298-8993-37240669C496}">
      <dgm:prSet/>
      <dgm:spPr/>
      <dgm:t>
        <a:bodyPr/>
        <a:lstStyle/>
        <a:p>
          <a:endParaRPr lang="uk-UA"/>
        </a:p>
      </dgm:t>
    </dgm:pt>
    <dgm:pt modelId="{42B82E6A-7D46-46DB-8ECD-296A5446C538}">
      <dgm:prSet phldrT="[Текст]" custT="1"/>
      <dgm:spPr/>
      <dgm:t>
        <a:bodyPr/>
        <a:lstStyle/>
        <a:p>
          <a:r>
            <a:rPr lang="uk-UA" sz="2800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Неантропогенні</a:t>
          </a:r>
          <a:endParaRPr lang="uk-UA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4BA34-F013-43F1-A0B1-8F217B4C4508}" type="parTrans" cxnId="{7CF5946C-5569-4290-BAF7-F1EFE58F1F56}">
      <dgm:prSet/>
      <dgm:spPr/>
      <dgm:t>
        <a:bodyPr/>
        <a:lstStyle/>
        <a:p>
          <a:endParaRPr lang="uk-UA"/>
        </a:p>
      </dgm:t>
    </dgm:pt>
    <dgm:pt modelId="{8302E843-C37B-4C98-BE46-DB26C12FAC3E}" type="sibTrans" cxnId="{7CF5946C-5569-4290-BAF7-F1EFE58F1F56}">
      <dgm:prSet/>
      <dgm:spPr/>
      <dgm:t>
        <a:bodyPr/>
        <a:lstStyle/>
        <a:p>
          <a:endParaRPr lang="uk-UA"/>
        </a:p>
      </dgm:t>
    </dgm:pt>
    <dgm:pt modelId="{7A7E77C3-32FE-4392-960A-A80CC7C18859}">
      <dgm:prSet phldrT="[Текст]" custT="1"/>
      <dgm:spPr/>
      <dgm:t>
        <a:bodyPr/>
        <a:lstStyle/>
        <a:p>
          <a:r>
            <a:rPr lang="uk-UA" sz="2400" dirty="0" smtClean="0"/>
            <a:t>Причини дії факторів лежать </a:t>
          </a:r>
          <a:r>
            <a:rPr lang="uk-UA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поза сферою діяльності людини</a:t>
          </a:r>
          <a:r>
            <a:rPr lang="uk-UA" sz="2400" dirty="0" smtClean="0"/>
            <a:t> (космічні, </a:t>
          </a:r>
          <a:r>
            <a:rPr lang="uk-UA" sz="2400" dirty="0" err="1" smtClean="0"/>
            <a:t>геопланетарні</a:t>
          </a:r>
          <a:r>
            <a:rPr lang="uk-UA" sz="2400" dirty="0" smtClean="0"/>
            <a:t>)</a:t>
          </a:r>
          <a:endParaRPr lang="uk-UA" sz="2400" dirty="0"/>
        </a:p>
      </dgm:t>
    </dgm:pt>
    <dgm:pt modelId="{4C194B84-4030-45AA-92D4-F9EA0E31757F}" type="parTrans" cxnId="{0EBDB14B-3EF0-492D-A5BF-03F901D0F5A7}">
      <dgm:prSet/>
      <dgm:spPr/>
      <dgm:t>
        <a:bodyPr/>
        <a:lstStyle/>
        <a:p>
          <a:endParaRPr lang="uk-UA"/>
        </a:p>
      </dgm:t>
    </dgm:pt>
    <dgm:pt modelId="{09E98B41-47C6-417F-96D5-4F2A2E307420}" type="sibTrans" cxnId="{0EBDB14B-3EF0-492D-A5BF-03F901D0F5A7}">
      <dgm:prSet/>
      <dgm:spPr/>
      <dgm:t>
        <a:bodyPr/>
        <a:lstStyle/>
        <a:p>
          <a:endParaRPr lang="uk-UA"/>
        </a:p>
      </dgm:t>
    </dgm:pt>
    <dgm:pt modelId="{31E121A7-883E-4EBE-9C0D-51908D5789DB}" type="pres">
      <dgm:prSet presAssocID="{83C20B74-294B-48E3-9799-57854B24E81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859D14BA-0671-461F-ACA4-A79C89024569}" type="pres">
      <dgm:prSet presAssocID="{458FB5C6-644C-4DFC-851F-C8D736025308}" presName="hierRoot1" presStyleCnt="0"/>
      <dgm:spPr/>
    </dgm:pt>
    <dgm:pt modelId="{00C2E6FD-311D-4750-A4F3-4D3630E2C835}" type="pres">
      <dgm:prSet presAssocID="{458FB5C6-644C-4DFC-851F-C8D736025308}" presName="composite" presStyleCnt="0"/>
      <dgm:spPr/>
    </dgm:pt>
    <dgm:pt modelId="{BF82606A-DC9D-412B-982C-BE6B25A1BEDC}" type="pres">
      <dgm:prSet presAssocID="{458FB5C6-644C-4DFC-851F-C8D736025308}" presName="background" presStyleLbl="node0" presStyleIdx="0" presStyleCnt="1"/>
      <dgm:spPr/>
    </dgm:pt>
    <dgm:pt modelId="{B1A69749-D051-49FB-9187-8934099A2DED}" type="pres">
      <dgm:prSet presAssocID="{458FB5C6-644C-4DFC-851F-C8D736025308}" presName="text" presStyleLbl="fgAcc0" presStyleIdx="0" presStyleCnt="1" custScaleX="355556" custLinFactNeighborX="-29472" custLinFactNeighborY="-1683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D0336C6-4509-4C82-ACDD-7566AB23250D}" type="pres">
      <dgm:prSet presAssocID="{458FB5C6-644C-4DFC-851F-C8D736025308}" presName="hierChild2" presStyleCnt="0"/>
      <dgm:spPr/>
    </dgm:pt>
    <dgm:pt modelId="{84EE3E68-0960-43D4-B1B4-0AAB7D7B7BD8}" type="pres">
      <dgm:prSet presAssocID="{2AA8E426-9C98-423E-9066-190F8D5C7AB7}" presName="Name10" presStyleLbl="parChTrans1D2" presStyleIdx="0" presStyleCnt="2"/>
      <dgm:spPr/>
      <dgm:t>
        <a:bodyPr/>
        <a:lstStyle/>
        <a:p>
          <a:endParaRPr lang="uk-UA"/>
        </a:p>
      </dgm:t>
    </dgm:pt>
    <dgm:pt modelId="{19DAF6B4-1D5C-430A-9AED-FB5BE27311A8}" type="pres">
      <dgm:prSet presAssocID="{4219CA58-2ADF-49DE-A2ED-FD853D04ED96}" presName="hierRoot2" presStyleCnt="0"/>
      <dgm:spPr/>
    </dgm:pt>
    <dgm:pt modelId="{6ACA6689-6B9E-4D89-B624-2866B1F6EC1C}" type="pres">
      <dgm:prSet presAssocID="{4219CA58-2ADF-49DE-A2ED-FD853D04ED96}" presName="composite2" presStyleCnt="0"/>
      <dgm:spPr/>
    </dgm:pt>
    <dgm:pt modelId="{3F589BA3-8B3B-4302-A75C-22D388EF49F1}" type="pres">
      <dgm:prSet presAssocID="{4219CA58-2ADF-49DE-A2ED-FD853D04ED96}" presName="background2" presStyleLbl="node2" presStyleIdx="0" presStyleCnt="2"/>
      <dgm:spPr/>
    </dgm:pt>
    <dgm:pt modelId="{D8329DEA-9F5C-4FE4-945D-A6BAAE3FCCFB}" type="pres">
      <dgm:prSet presAssocID="{4219CA58-2ADF-49DE-A2ED-FD853D04ED96}" presName="text2" presStyleLbl="fgAcc2" presStyleIdx="0" presStyleCnt="2" custScaleX="142207" custLinFactNeighborX="-1611" custLinFactNeighborY="-3369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F2350B9-418E-46C3-A1DE-6E6D8D29B8DA}" type="pres">
      <dgm:prSet presAssocID="{4219CA58-2ADF-49DE-A2ED-FD853D04ED96}" presName="hierChild3" presStyleCnt="0"/>
      <dgm:spPr/>
    </dgm:pt>
    <dgm:pt modelId="{50D9E7B7-385F-4CAE-BF9F-9FD67D37A4D2}" type="pres">
      <dgm:prSet presAssocID="{35C1EF42-7558-4C20-A656-B6C6BF42BB3D}" presName="Name17" presStyleLbl="parChTrans1D3" presStyleIdx="0" presStyleCnt="3"/>
      <dgm:spPr/>
      <dgm:t>
        <a:bodyPr/>
        <a:lstStyle/>
        <a:p>
          <a:endParaRPr lang="uk-UA"/>
        </a:p>
      </dgm:t>
    </dgm:pt>
    <dgm:pt modelId="{6D5E2B26-991A-44D7-952C-2DD17F35446B}" type="pres">
      <dgm:prSet presAssocID="{72CBC74F-CA6D-4294-AA3E-5649619522B6}" presName="hierRoot3" presStyleCnt="0"/>
      <dgm:spPr/>
    </dgm:pt>
    <dgm:pt modelId="{F51165F6-1C4A-4E61-8E3C-FBD5A3D5549A}" type="pres">
      <dgm:prSet presAssocID="{72CBC74F-CA6D-4294-AA3E-5649619522B6}" presName="composite3" presStyleCnt="0"/>
      <dgm:spPr/>
    </dgm:pt>
    <dgm:pt modelId="{E81DA25D-98E9-48F7-A3D0-0C93B2C0B905}" type="pres">
      <dgm:prSet presAssocID="{72CBC74F-CA6D-4294-AA3E-5649619522B6}" presName="background3" presStyleLbl="node3" presStyleIdx="0" presStyleCnt="3"/>
      <dgm:spPr/>
    </dgm:pt>
    <dgm:pt modelId="{E1CFC9BA-1EF3-4C1C-8714-7E2AD413E071}" type="pres">
      <dgm:prSet presAssocID="{72CBC74F-CA6D-4294-AA3E-5649619522B6}" presName="text3" presStyleLbl="fgAcc3" presStyleIdx="0" presStyleCnt="3" custScaleX="122048" custScaleY="157458" custLinFactNeighborX="-658" custLinFactNeighborY="-345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92B90DE-AEE1-4A7F-8DF8-C1CA1071623C}" type="pres">
      <dgm:prSet presAssocID="{72CBC74F-CA6D-4294-AA3E-5649619522B6}" presName="hierChild4" presStyleCnt="0"/>
      <dgm:spPr/>
    </dgm:pt>
    <dgm:pt modelId="{F0511A7B-7A05-43AA-8F3C-41C0C86AC8CC}" type="pres">
      <dgm:prSet presAssocID="{9033EFE1-12D7-4BFC-8540-98D6C032666E}" presName="Name17" presStyleLbl="parChTrans1D3" presStyleIdx="1" presStyleCnt="3"/>
      <dgm:spPr/>
      <dgm:t>
        <a:bodyPr/>
        <a:lstStyle/>
        <a:p>
          <a:endParaRPr lang="uk-UA"/>
        </a:p>
      </dgm:t>
    </dgm:pt>
    <dgm:pt modelId="{279E8C27-4FEE-46C9-8BB4-66CE080E0806}" type="pres">
      <dgm:prSet presAssocID="{F00645C4-693A-4AD6-8F47-DC28A38D9A59}" presName="hierRoot3" presStyleCnt="0"/>
      <dgm:spPr/>
    </dgm:pt>
    <dgm:pt modelId="{C10810A4-69BF-450D-810B-0E70E50A5ED2}" type="pres">
      <dgm:prSet presAssocID="{F00645C4-693A-4AD6-8F47-DC28A38D9A59}" presName="composite3" presStyleCnt="0"/>
      <dgm:spPr/>
    </dgm:pt>
    <dgm:pt modelId="{01A09C10-ABE2-4225-B141-E79E53CA6A72}" type="pres">
      <dgm:prSet presAssocID="{F00645C4-693A-4AD6-8F47-DC28A38D9A59}" presName="background3" presStyleLbl="node3" presStyleIdx="1" presStyleCnt="3"/>
      <dgm:spPr/>
    </dgm:pt>
    <dgm:pt modelId="{983F83D2-710D-4BD4-B7A4-D7EBD2FE8E21}" type="pres">
      <dgm:prSet presAssocID="{F00645C4-693A-4AD6-8F47-DC28A38D9A59}" presName="text3" presStyleLbl="fgAcc3" presStyleIdx="1" presStyleCnt="3" custScaleX="113307" custScaleY="211593" custLinFactNeighborX="0" custLinFactNeighborY="-2831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6C55F9F-0779-4CE2-88F4-3EFF0A029E7A}" type="pres">
      <dgm:prSet presAssocID="{F00645C4-693A-4AD6-8F47-DC28A38D9A59}" presName="hierChild4" presStyleCnt="0"/>
      <dgm:spPr/>
    </dgm:pt>
    <dgm:pt modelId="{7E1AC927-F6C1-48AE-9E52-6A6746AA66F7}" type="pres">
      <dgm:prSet presAssocID="{4084BA34-F013-43F1-A0B1-8F217B4C4508}" presName="Name10" presStyleLbl="parChTrans1D2" presStyleIdx="1" presStyleCnt="2"/>
      <dgm:spPr/>
      <dgm:t>
        <a:bodyPr/>
        <a:lstStyle/>
        <a:p>
          <a:endParaRPr lang="uk-UA"/>
        </a:p>
      </dgm:t>
    </dgm:pt>
    <dgm:pt modelId="{F7ACAEB5-8108-4C51-AED5-F412FAE42EB7}" type="pres">
      <dgm:prSet presAssocID="{42B82E6A-7D46-46DB-8ECD-296A5446C538}" presName="hierRoot2" presStyleCnt="0"/>
      <dgm:spPr/>
    </dgm:pt>
    <dgm:pt modelId="{594A4E7E-73FF-4C9F-B7ED-04BE990EDFEA}" type="pres">
      <dgm:prSet presAssocID="{42B82E6A-7D46-46DB-8ECD-296A5446C538}" presName="composite2" presStyleCnt="0"/>
      <dgm:spPr/>
    </dgm:pt>
    <dgm:pt modelId="{8B866F67-993C-4791-9B34-580E80ABA674}" type="pres">
      <dgm:prSet presAssocID="{42B82E6A-7D46-46DB-8ECD-296A5446C538}" presName="background2" presStyleLbl="node2" presStyleIdx="1" presStyleCnt="2"/>
      <dgm:spPr/>
    </dgm:pt>
    <dgm:pt modelId="{E12467DF-3C87-4EA0-96EE-FA01C1F0945E}" type="pres">
      <dgm:prSet presAssocID="{42B82E6A-7D46-46DB-8ECD-296A5446C538}" presName="text2" presStyleLbl="fgAcc2" presStyleIdx="1" presStyleCnt="2" custScaleX="148764" custLinFactNeighborX="-25549" custLinFactNeighborY="-388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B1C505E-F6FF-4E7F-99BC-274BB3F1A928}" type="pres">
      <dgm:prSet presAssocID="{42B82E6A-7D46-46DB-8ECD-296A5446C538}" presName="hierChild3" presStyleCnt="0"/>
      <dgm:spPr/>
    </dgm:pt>
    <dgm:pt modelId="{A1B89601-E3E8-4DE5-B9A9-54734E9B49C2}" type="pres">
      <dgm:prSet presAssocID="{4C194B84-4030-45AA-92D4-F9EA0E31757F}" presName="Name17" presStyleLbl="parChTrans1D3" presStyleIdx="2" presStyleCnt="3"/>
      <dgm:spPr/>
      <dgm:t>
        <a:bodyPr/>
        <a:lstStyle/>
        <a:p>
          <a:endParaRPr lang="uk-UA"/>
        </a:p>
      </dgm:t>
    </dgm:pt>
    <dgm:pt modelId="{F4A2597A-BB4C-41BB-91ED-A50D47E331F8}" type="pres">
      <dgm:prSet presAssocID="{7A7E77C3-32FE-4392-960A-A80CC7C18859}" presName="hierRoot3" presStyleCnt="0"/>
      <dgm:spPr/>
    </dgm:pt>
    <dgm:pt modelId="{5F3E5F98-B9FD-4424-BD34-54771ED4BF35}" type="pres">
      <dgm:prSet presAssocID="{7A7E77C3-32FE-4392-960A-A80CC7C18859}" presName="composite3" presStyleCnt="0"/>
      <dgm:spPr/>
    </dgm:pt>
    <dgm:pt modelId="{C715035F-D965-4C48-A988-FE24A7AACE6F}" type="pres">
      <dgm:prSet presAssocID="{7A7E77C3-32FE-4392-960A-A80CC7C18859}" presName="background3" presStyleLbl="node3" presStyleIdx="2" presStyleCnt="3"/>
      <dgm:spPr/>
    </dgm:pt>
    <dgm:pt modelId="{EECDD94A-8D32-4D26-8C8E-96E0431C4456}" type="pres">
      <dgm:prSet presAssocID="{7A7E77C3-32FE-4392-960A-A80CC7C18859}" presName="text3" presStyleLbl="fgAcc3" presStyleIdx="2" presStyleCnt="3" custScaleX="137699" custScaleY="1633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1B58F52-058F-48C1-87B7-68BCF1C82BB6}" type="pres">
      <dgm:prSet presAssocID="{7A7E77C3-32FE-4392-960A-A80CC7C18859}" presName="hierChild4" presStyleCnt="0"/>
      <dgm:spPr/>
    </dgm:pt>
  </dgm:ptLst>
  <dgm:cxnLst>
    <dgm:cxn modelId="{480D02B3-2DB2-48E7-A20D-644B2DDCE1D6}" srcId="{458FB5C6-644C-4DFC-851F-C8D736025308}" destId="{4219CA58-2ADF-49DE-A2ED-FD853D04ED96}" srcOrd="0" destOrd="0" parTransId="{2AA8E426-9C98-423E-9066-190F8D5C7AB7}" sibTransId="{A682BBBD-A49A-427C-A061-E82300B9B5F5}"/>
    <dgm:cxn modelId="{518175BA-33FC-430D-949C-909695573084}" type="presOf" srcId="{458FB5C6-644C-4DFC-851F-C8D736025308}" destId="{B1A69749-D051-49FB-9187-8934099A2DED}" srcOrd="0" destOrd="0" presId="urn:microsoft.com/office/officeart/2005/8/layout/hierarchy1"/>
    <dgm:cxn modelId="{BD158ECE-B398-449F-BC7B-E88AE862E26F}" type="presOf" srcId="{4219CA58-2ADF-49DE-A2ED-FD853D04ED96}" destId="{D8329DEA-9F5C-4FE4-945D-A6BAAE3FCCFB}" srcOrd="0" destOrd="0" presId="urn:microsoft.com/office/officeart/2005/8/layout/hierarchy1"/>
    <dgm:cxn modelId="{24874ECA-6F3A-4020-9818-BA251F7ACD9F}" srcId="{4219CA58-2ADF-49DE-A2ED-FD853D04ED96}" destId="{72CBC74F-CA6D-4294-AA3E-5649619522B6}" srcOrd="0" destOrd="0" parTransId="{35C1EF42-7558-4C20-A656-B6C6BF42BB3D}" sibTransId="{F50A0525-7DAA-44FD-9C24-BBE1FBFF8FD7}"/>
    <dgm:cxn modelId="{F1A62472-40BB-458B-9160-E1467F76639A}" type="presOf" srcId="{F00645C4-693A-4AD6-8F47-DC28A38D9A59}" destId="{983F83D2-710D-4BD4-B7A4-D7EBD2FE8E21}" srcOrd="0" destOrd="0" presId="urn:microsoft.com/office/officeart/2005/8/layout/hierarchy1"/>
    <dgm:cxn modelId="{9B8A5F1D-F9A7-4472-A3EC-0B861D27DE53}" type="presOf" srcId="{2AA8E426-9C98-423E-9066-190F8D5C7AB7}" destId="{84EE3E68-0960-43D4-B1B4-0AAB7D7B7BD8}" srcOrd="0" destOrd="0" presId="urn:microsoft.com/office/officeart/2005/8/layout/hierarchy1"/>
    <dgm:cxn modelId="{B524AFDA-8D3C-45B4-8453-DF1D9F7E4E06}" type="presOf" srcId="{4084BA34-F013-43F1-A0B1-8F217B4C4508}" destId="{7E1AC927-F6C1-48AE-9E52-6A6746AA66F7}" srcOrd="0" destOrd="0" presId="urn:microsoft.com/office/officeart/2005/8/layout/hierarchy1"/>
    <dgm:cxn modelId="{F74445D9-F75A-4A70-9196-183A7E1BF600}" type="presOf" srcId="{9033EFE1-12D7-4BFC-8540-98D6C032666E}" destId="{F0511A7B-7A05-43AA-8F3C-41C0C86AC8CC}" srcOrd="0" destOrd="0" presId="urn:microsoft.com/office/officeart/2005/8/layout/hierarchy1"/>
    <dgm:cxn modelId="{F11EED83-15BF-4477-A652-D69ED5194C7B}" type="presOf" srcId="{7A7E77C3-32FE-4392-960A-A80CC7C18859}" destId="{EECDD94A-8D32-4D26-8C8E-96E0431C4456}" srcOrd="0" destOrd="0" presId="urn:microsoft.com/office/officeart/2005/8/layout/hierarchy1"/>
    <dgm:cxn modelId="{8878E387-484A-4298-8993-37240669C496}" srcId="{4219CA58-2ADF-49DE-A2ED-FD853D04ED96}" destId="{F00645C4-693A-4AD6-8F47-DC28A38D9A59}" srcOrd="1" destOrd="0" parTransId="{9033EFE1-12D7-4BFC-8540-98D6C032666E}" sibTransId="{9D3A1866-8324-425D-BA4A-5CFCEDD7F100}"/>
    <dgm:cxn modelId="{257F6EAC-386C-4619-B723-8DDA25E08F14}" srcId="{83C20B74-294B-48E3-9799-57854B24E815}" destId="{458FB5C6-644C-4DFC-851F-C8D736025308}" srcOrd="0" destOrd="0" parTransId="{4465030F-F15D-4D50-97DE-F5E980B939DC}" sibTransId="{AAF646DC-8DBE-4542-8BD4-2B2F13EAB43A}"/>
    <dgm:cxn modelId="{32D1AAD6-5869-4F48-83CB-F95D6275E9D9}" type="presOf" srcId="{72CBC74F-CA6D-4294-AA3E-5649619522B6}" destId="{E1CFC9BA-1EF3-4C1C-8714-7E2AD413E071}" srcOrd="0" destOrd="0" presId="urn:microsoft.com/office/officeart/2005/8/layout/hierarchy1"/>
    <dgm:cxn modelId="{0EBDB14B-3EF0-492D-A5BF-03F901D0F5A7}" srcId="{42B82E6A-7D46-46DB-8ECD-296A5446C538}" destId="{7A7E77C3-32FE-4392-960A-A80CC7C18859}" srcOrd="0" destOrd="0" parTransId="{4C194B84-4030-45AA-92D4-F9EA0E31757F}" sibTransId="{09E98B41-47C6-417F-96D5-4F2A2E307420}"/>
    <dgm:cxn modelId="{12F93B36-5D8B-40E1-8F21-DAE7F259DA1B}" type="presOf" srcId="{35C1EF42-7558-4C20-A656-B6C6BF42BB3D}" destId="{50D9E7B7-385F-4CAE-BF9F-9FD67D37A4D2}" srcOrd="0" destOrd="0" presId="urn:microsoft.com/office/officeart/2005/8/layout/hierarchy1"/>
    <dgm:cxn modelId="{EB357CF4-0D9E-4762-823C-A867818CC117}" type="presOf" srcId="{4C194B84-4030-45AA-92D4-F9EA0E31757F}" destId="{A1B89601-E3E8-4DE5-B9A9-54734E9B49C2}" srcOrd="0" destOrd="0" presId="urn:microsoft.com/office/officeart/2005/8/layout/hierarchy1"/>
    <dgm:cxn modelId="{7CF5946C-5569-4290-BAF7-F1EFE58F1F56}" srcId="{458FB5C6-644C-4DFC-851F-C8D736025308}" destId="{42B82E6A-7D46-46DB-8ECD-296A5446C538}" srcOrd="1" destOrd="0" parTransId="{4084BA34-F013-43F1-A0B1-8F217B4C4508}" sibTransId="{8302E843-C37B-4C98-BE46-DB26C12FAC3E}"/>
    <dgm:cxn modelId="{9CB53C63-D600-4A13-A1C0-B06529568449}" type="presOf" srcId="{83C20B74-294B-48E3-9799-57854B24E815}" destId="{31E121A7-883E-4EBE-9C0D-51908D5789DB}" srcOrd="0" destOrd="0" presId="urn:microsoft.com/office/officeart/2005/8/layout/hierarchy1"/>
    <dgm:cxn modelId="{238E68F2-A871-4681-930C-9B85B9B4795C}" type="presOf" srcId="{42B82E6A-7D46-46DB-8ECD-296A5446C538}" destId="{E12467DF-3C87-4EA0-96EE-FA01C1F0945E}" srcOrd="0" destOrd="0" presId="urn:microsoft.com/office/officeart/2005/8/layout/hierarchy1"/>
    <dgm:cxn modelId="{2485F6D8-55C7-42A9-A62F-5B4EC4DFC1D5}" type="presParOf" srcId="{31E121A7-883E-4EBE-9C0D-51908D5789DB}" destId="{859D14BA-0671-461F-ACA4-A79C89024569}" srcOrd="0" destOrd="0" presId="urn:microsoft.com/office/officeart/2005/8/layout/hierarchy1"/>
    <dgm:cxn modelId="{333B68E6-90C1-4148-8AC1-071B096FC925}" type="presParOf" srcId="{859D14BA-0671-461F-ACA4-A79C89024569}" destId="{00C2E6FD-311D-4750-A4F3-4D3630E2C835}" srcOrd="0" destOrd="0" presId="urn:microsoft.com/office/officeart/2005/8/layout/hierarchy1"/>
    <dgm:cxn modelId="{183C7D7D-8059-476B-AB96-F946D41784C2}" type="presParOf" srcId="{00C2E6FD-311D-4750-A4F3-4D3630E2C835}" destId="{BF82606A-DC9D-412B-982C-BE6B25A1BEDC}" srcOrd="0" destOrd="0" presId="urn:microsoft.com/office/officeart/2005/8/layout/hierarchy1"/>
    <dgm:cxn modelId="{EC856741-CF62-4543-807A-3413BEAFAEDD}" type="presParOf" srcId="{00C2E6FD-311D-4750-A4F3-4D3630E2C835}" destId="{B1A69749-D051-49FB-9187-8934099A2DED}" srcOrd="1" destOrd="0" presId="urn:microsoft.com/office/officeart/2005/8/layout/hierarchy1"/>
    <dgm:cxn modelId="{66E874F4-D670-46BC-9249-D28AD994D4E7}" type="presParOf" srcId="{859D14BA-0671-461F-ACA4-A79C89024569}" destId="{CD0336C6-4509-4C82-ACDD-7566AB23250D}" srcOrd="1" destOrd="0" presId="urn:microsoft.com/office/officeart/2005/8/layout/hierarchy1"/>
    <dgm:cxn modelId="{0DE0378D-FDCB-427A-9FF7-CA1D4DE48ED1}" type="presParOf" srcId="{CD0336C6-4509-4C82-ACDD-7566AB23250D}" destId="{84EE3E68-0960-43D4-B1B4-0AAB7D7B7BD8}" srcOrd="0" destOrd="0" presId="urn:microsoft.com/office/officeart/2005/8/layout/hierarchy1"/>
    <dgm:cxn modelId="{5CE5DFAD-3772-4D22-A307-715711A21483}" type="presParOf" srcId="{CD0336C6-4509-4C82-ACDD-7566AB23250D}" destId="{19DAF6B4-1D5C-430A-9AED-FB5BE27311A8}" srcOrd="1" destOrd="0" presId="urn:microsoft.com/office/officeart/2005/8/layout/hierarchy1"/>
    <dgm:cxn modelId="{2477AF91-2FE1-4760-8B87-F1EDC04BC50B}" type="presParOf" srcId="{19DAF6B4-1D5C-430A-9AED-FB5BE27311A8}" destId="{6ACA6689-6B9E-4D89-B624-2866B1F6EC1C}" srcOrd="0" destOrd="0" presId="urn:microsoft.com/office/officeart/2005/8/layout/hierarchy1"/>
    <dgm:cxn modelId="{A34D59EE-7D41-4FFA-A3AB-C1D91FCCD7A3}" type="presParOf" srcId="{6ACA6689-6B9E-4D89-B624-2866B1F6EC1C}" destId="{3F589BA3-8B3B-4302-A75C-22D388EF49F1}" srcOrd="0" destOrd="0" presId="urn:microsoft.com/office/officeart/2005/8/layout/hierarchy1"/>
    <dgm:cxn modelId="{93F2D125-1351-4E49-9846-F14537C4205D}" type="presParOf" srcId="{6ACA6689-6B9E-4D89-B624-2866B1F6EC1C}" destId="{D8329DEA-9F5C-4FE4-945D-A6BAAE3FCCFB}" srcOrd="1" destOrd="0" presId="urn:microsoft.com/office/officeart/2005/8/layout/hierarchy1"/>
    <dgm:cxn modelId="{5DCC1070-1CEE-48BF-B00C-5389256D32A0}" type="presParOf" srcId="{19DAF6B4-1D5C-430A-9AED-FB5BE27311A8}" destId="{2F2350B9-418E-46C3-A1DE-6E6D8D29B8DA}" srcOrd="1" destOrd="0" presId="urn:microsoft.com/office/officeart/2005/8/layout/hierarchy1"/>
    <dgm:cxn modelId="{B2F4079C-6EE6-4AF4-9BEB-BBEBE40010CC}" type="presParOf" srcId="{2F2350B9-418E-46C3-A1DE-6E6D8D29B8DA}" destId="{50D9E7B7-385F-4CAE-BF9F-9FD67D37A4D2}" srcOrd="0" destOrd="0" presId="urn:microsoft.com/office/officeart/2005/8/layout/hierarchy1"/>
    <dgm:cxn modelId="{5DD4BA75-E437-494E-98D5-922848EFF8CA}" type="presParOf" srcId="{2F2350B9-418E-46C3-A1DE-6E6D8D29B8DA}" destId="{6D5E2B26-991A-44D7-952C-2DD17F35446B}" srcOrd="1" destOrd="0" presId="urn:microsoft.com/office/officeart/2005/8/layout/hierarchy1"/>
    <dgm:cxn modelId="{C6D45941-451B-4BDF-AEA3-9A072F16DBC2}" type="presParOf" srcId="{6D5E2B26-991A-44D7-952C-2DD17F35446B}" destId="{F51165F6-1C4A-4E61-8E3C-FBD5A3D5549A}" srcOrd="0" destOrd="0" presId="urn:microsoft.com/office/officeart/2005/8/layout/hierarchy1"/>
    <dgm:cxn modelId="{E260E2FC-FC37-4B17-9DFF-5E703DB5B5F1}" type="presParOf" srcId="{F51165F6-1C4A-4E61-8E3C-FBD5A3D5549A}" destId="{E81DA25D-98E9-48F7-A3D0-0C93B2C0B905}" srcOrd="0" destOrd="0" presId="urn:microsoft.com/office/officeart/2005/8/layout/hierarchy1"/>
    <dgm:cxn modelId="{873DC1D1-843C-4D6D-85B6-AF9AB8C37C1C}" type="presParOf" srcId="{F51165F6-1C4A-4E61-8E3C-FBD5A3D5549A}" destId="{E1CFC9BA-1EF3-4C1C-8714-7E2AD413E071}" srcOrd="1" destOrd="0" presId="urn:microsoft.com/office/officeart/2005/8/layout/hierarchy1"/>
    <dgm:cxn modelId="{D6E09D22-99B4-4134-B691-BFC15EFDBC3A}" type="presParOf" srcId="{6D5E2B26-991A-44D7-952C-2DD17F35446B}" destId="{692B90DE-AEE1-4A7F-8DF8-C1CA1071623C}" srcOrd="1" destOrd="0" presId="urn:microsoft.com/office/officeart/2005/8/layout/hierarchy1"/>
    <dgm:cxn modelId="{4E36B257-2031-41A5-AFD1-341441DE0A50}" type="presParOf" srcId="{2F2350B9-418E-46C3-A1DE-6E6D8D29B8DA}" destId="{F0511A7B-7A05-43AA-8F3C-41C0C86AC8CC}" srcOrd="2" destOrd="0" presId="urn:microsoft.com/office/officeart/2005/8/layout/hierarchy1"/>
    <dgm:cxn modelId="{0079FD56-1AF9-420F-BE5B-0FD3C829AD21}" type="presParOf" srcId="{2F2350B9-418E-46C3-A1DE-6E6D8D29B8DA}" destId="{279E8C27-4FEE-46C9-8BB4-66CE080E0806}" srcOrd="3" destOrd="0" presId="urn:microsoft.com/office/officeart/2005/8/layout/hierarchy1"/>
    <dgm:cxn modelId="{D2EEF20A-741F-4395-B488-65F8C5695263}" type="presParOf" srcId="{279E8C27-4FEE-46C9-8BB4-66CE080E0806}" destId="{C10810A4-69BF-450D-810B-0E70E50A5ED2}" srcOrd="0" destOrd="0" presId="urn:microsoft.com/office/officeart/2005/8/layout/hierarchy1"/>
    <dgm:cxn modelId="{63314609-3C99-43E1-B280-2A4E3B0C4CBF}" type="presParOf" srcId="{C10810A4-69BF-450D-810B-0E70E50A5ED2}" destId="{01A09C10-ABE2-4225-B141-E79E53CA6A72}" srcOrd="0" destOrd="0" presId="urn:microsoft.com/office/officeart/2005/8/layout/hierarchy1"/>
    <dgm:cxn modelId="{F63ED668-BF56-4A8F-A2AE-D6606AAED4B7}" type="presParOf" srcId="{C10810A4-69BF-450D-810B-0E70E50A5ED2}" destId="{983F83D2-710D-4BD4-B7A4-D7EBD2FE8E21}" srcOrd="1" destOrd="0" presId="urn:microsoft.com/office/officeart/2005/8/layout/hierarchy1"/>
    <dgm:cxn modelId="{A15A2CD4-647C-4D2E-9A49-43101D256966}" type="presParOf" srcId="{279E8C27-4FEE-46C9-8BB4-66CE080E0806}" destId="{96C55F9F-0779-4CE2-88F4-3EFF0A029E7A}" srcOrd="1" destOrd="0" presId="urn:microsoft.com/office/officeart/2005/8/layout/hierarchy1"/>
    <dgm:cxn modelId="{88DEE7A7-CE00-4B0E-AA2A-5202841E804C}" type="presParOf" srcId="{CD0336C6-4509-4C82-ACDD-7566AB23250D}" destId="{7E1AC927-F6C1-48AE-9E52-6A6746AA66F7}" srcOrd="2" destOrd="0" presId="urn:microsoft.com/office/officeart/2005/8/layout/hierarchy1"/>
    <dgm:cxn modelId="{A4D98709-6B3C-4C80-85C8-44E884D8E1DA}" type="presParOf" srcId="{CD0336C6-4509-4C82-ACDD-7566AB23250D}" destId="{F7ACAEB5-8108-4C51-AED5-F412FAE42EB7}" srcOrd="3" destOrd="0" presId="urn:microsoft.com/office/officeart/2005/8/layout/hierarchy1"/>
    <dgm:cxn modelId="{8A017177-E223-476B-8CA7-C881FA248468}" type="presParOf" srcId="{F7ACAEB5-8108-4C51-AED5-F412FAE42EB7}" destId="{594A4E7E-73FF-4C9F-B7ED-04BE990EDFEA}" srcOrd="0" destOrd="0" presId="urn:microsoft.com/office/officeart/2005/8/layout/hierarchy1"/>
    <dgm:cxn modelId="{A63B5824-1A2C-43D7-A448-24478C633D2C}" type="presParOf" srcId="{594A4E7E-73FF-4C9F-B7ED-04BE990EDFEA}" destId="{8B866F67-993C-4791-9B34-580E80ABA674}" srcOrd="0" destOrd="0" presId="urn:microsoft.com/office/officeart/2005/8/layout/hierarchy1"/>
    <dgm:cxn modelId="{D71D1924-59CB-4876-B887-7C1E7FAA453C}" type="presParOf" srcId="{594A4E7E-73FF-4C9F-B7ED-04BE990EDFEA}" destId="{E12467DF-3C87-4EA0-96EE-FA01C1F0945E}" srcOrd="1" destOrd="0" presId="urn:microsoft.com/office/officeart/2005/8/layout/hierarchy1"/>
    <dgm:cxn modelId="{A3CAB8DD-1F49-462F-9A5F-87E50C036AA3}" type="presParOf" srcId="{F7ACAEB5-8108-4C51-AED5-F412FAE42EB7}" destId="{CB1C505E-F6FF-4E7F-99BC-274BB3F1A928}" srcOrd="1" destOrd="0" presId="urn:microsoft.com/office/officeart/2005/8/layout/hierarchy1"/>
    <dgm:cxn modelId="{27043550-D1CF-4A47-A112-DA291772332A}" type="presParOf" srcId="{CB1C505E-F6FF-4E7F-99BC-274BB3F1A928}" destId="{A1B89601-E3E8-4DE5-B9A9-54734E9B49C2}" srcOrd="0" destOrd="0" presId="urn:microsoft.com/office/officeart/2005/8/layout/hierarchy1"/>
    <dgm:cxn modelId="{103F4347-2872-4E92-9189-84C1EBF77E6A}" type="presParOf" srcId="{CB1C505E-F6FF-4E7F-99BC-274BB3F1A928}" destId="{F4A2597A-BB4C-41BB-91ED-A50D47E331F8}" srcOrd="1" destOrd="0" presId="urn:microsoft.com/office/officeart/2005/8/layout/hierarchy1"/>
    <dgm:cxn modelId="{0713F6E7-4B52-472E-A4D4-55030E44C312}" type="presParOf" srcId="{F4A2597A-BB4C-41BB-91ED-A50D47E331F8}" destId="{5F3E5F98-B9FD-4424-BD34-54771ED4BF35}" srcOrd="0" destOrd="0" presId="urn:microsoft.com/office/officeart/2005/8/layout/hierarchy1"/>
    <dgm:cxn modelId="{F2016ECD-A571-4A30-8EE7-BC3717054097}" type="presParOf" srcId="{5F3E5F98-B9FD-4424-BD34-54771ED4BF35}" destId="{C715035F-D965-4C48-A988-FE24A7AACE6F}" srcOrd="0" destOrd="0" presId="urn:microsoft.com/office/officeart/2005/8/layout/hierarchy1"/>
    <dgm:cxn modelId="{DAF03250-E7B3-4218-8BDF-4AF080F2B0C3}" type="presParOf" srcId="{5F3E5F98-B9FD-4424-BD34-54771ED4BF35}" destId="{EECDD94A-8D32-4D26-8C8E-96E0431C4456}" srcOrd="1" destOrd="0" presId="urn:microsoft.com/office/officeart/2005/8/layout/hierarchy1"/>
    <dgm:cxn modelId="{17ED336F-A761-47B2-A043-C50863705ABD}" type="presParOf" srcId="{F4A2597A-BB4C-41BB-91ED-A50D47E331F8}" destId="{A1B58F52-058F-48C1-87B7-68BCF1C82BB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338F-CE99-40A4-B67C-D262CDF856F1}">
      <dsp:nvSpPr>
        <dsp:cNvPr id="0" name=""/>
        <dsp:cNvSpPr/>
      </dsp:nvSpPr>
      <dsp:spPr>
        <a:xfrm>
          <a:off x="0" y="1290531"/>
          <a:ext cx="864096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00A65B-1BF0-42D8-965E-058DF1C9981F}">
      <dsp:nvSpPr>
        <dsp:cNvPr id="0" name=""/>
        <dsp:cNvSpPr/>
      </dsp:nvSpPr>
      <dsp:spPr>
        <a:xfrm>
          <a:off x="72615" y="0"/>
          <a:ext cx="8227084" cy="1622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Межі </a:t>
          </a: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невідновних природних ресурсів </a:t>
          </a:r>
          <a:r>
            <a:rPr lang="uk-UA" sz="2400" kern="1200" dirty="0" smtClean="0"/>
            <a:t>не повинні перевищувати темпи заміщення таких ресурсів відновними </a:t>
          </a:r>
          <a:endParaRPr lang="uk-UA" sz="2400" kern="1200" dirty="0"/>
        </a:p>
      </dsp:txBody>
      <dsp:txXfrm>
        <a:off x="151840" y="79225"/>
        <a:ext cx="8068634" cy="1464480"/>
      </dsp:txXfrm>
    </dsp:sp>
    <dsp:sp modelId="{1ADC914A-D2BC-4372-914A-AA6340817BDA}">
      <dsp:nvSpPr>
        <dsp:cNvPr id="0" name=""/>
        <dsp:cNvSpPr/>
      </dsp:nvSpPr>
      <dsp:spPr>
        <a:xfrm>
          <a:off x="0" y="2881252"/>
          <a:ext cx="864096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FA001-F12D-456C-AF6E-DB2D8BC6B938}">
      <dsp:nvSpPr>
        <dsp:cNvPr id="0" name=""/>
        <dsp:cNvSpPr/>
      </dsp:nvSpPr>
      <dsp:spPr>
        <a:xfrm>
          <a:off x="144017" y="1728193"/>
          <a:ext cx="8227468" cy="15578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Межі </a:t>
          </a: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 відновних природних  ресурсів </a:t>
          </a:r>
          <a:r>
            <a:rPr lang="uk-UA" sz="2400" kern="1200" dirty="0" smtClean="0"/>
            <a:t>не повинні перевищувати темпи їх відтворення природними системами</a:t>
          </a:r>
          <a:endParaRPr lang="uk-UA" sz="2400" kern="1200" dirty="0"/>
        </a:p>
      </dsp:txBody>
      <dsp:txXfrm>
        <a:off x="220066" y="1804242"/>
        <a:ext cx="8075370" cy="1405769"/>
      </dsp:txXfrm>
    </dsp:sp>
    <dsp:sp modelId="{18E168B5-3B56-4972-8E2B-4247F39CD2E9}">
      <dsp:nvSpPr>
        <dsp:cNvPr id="0" name=""/>
        <dsp:cNvSpPr/>
      </dsp:nvSpPr>
      <dsp:spPr>
        <a:xfrm>
          <a:off x="0" y="4536504"/>
          <a:ext cx="864096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37B51-9D8D-41BD-BFF7-DB169BC788CC}">
      <dsp:nvSpPr>
        <dsp:cNvPr id="0" name=""/>
        <dsp:cNvSpPr/>
      </dsp:nvSpPr>
      <dsp:spPr>
        <a:xfrm>
          <a:off x="144016" y="3456384"/>
          <a:ext cx="8210223" cy="1298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Межі </a:t>
          </a: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порушення/ забруднення природних систем </a:t>
          </a:r>
          <a:r>
            <a:rPr lang="uk-UA" sz="2400" kern="1200" dirty="0" smtClean="0"/>
            <a:t>не повинні перевищувати місткості асиміляційного/ відтворювального потенціалу природи</a:t>
          </a:r>
          <a:endParaRPr lang="uk-UA" sz="2400" kern="1200" dirty="0"/>
        </a:p>
      </dsp:txBody>
      <dsp:txXfrm>
        <a:off x="207384" y="3519752"/>
        <a:ext cx="8083487" cy="1171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89601-E3E8-4DE5-B9A9-54734E9B49C2}">
      <dsp:nvSpPr>
        <dsp:cNvPr id="0" name=""/>
        <dsp:cNvSpPr/>
      </dsp:nvSpPr>
      <dsp:spPr>
        <a:xfrm>
          <a:off x="6739109" y="3832897"/>
          <a:ext cx="91440" cy="65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194"/>
              </a:lnTo>
              <a:lnTo>
                <a:pt x="94797" y="453194"/>
              </a:lnTo>
              <a:lnTo>
                <a:pt x="94797" y="65526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1AC927-F6C1-48AE-9E52-6A6746AA66F7}">
      <dsp:nvSpPr>
        <dsp:cNvPr id="0" name=""/>
        <dsp:cNvSpPr/>
      </dsp:nvSpPr>
      <dsp:spPr>
        <a:xfrm>
          <a:off x="4021773" y="1601108"/>
          <a:ext cx="2763055" cy="846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4640"/>
              </a:lnTo>
              <a:lnTo>
                <a:pt x="2763055" y="644640"/>
              </a:lnTo>
              <a:lnTo>
                <a:pt x="2763055" y="8467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511A7B-7A05-43AA-8F3C-41C0C86AC8CC}">
      <dsp:nvSpPr>
        <dsp:cNvPr id="0" name=""/>
        <dsp:cNvSpPr/>
      </dsp:nvSpPr>
      <dsp:spPr>
        <a:xfrm>
          <a:off x="2423832" y="3853784"/>
          <a:ext cx="1332974" cy="634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307"/>
              </a:lnTo>
              <a:lnTo>
                <a:pt x="1332974" y="432307"/>
              </a:lnTo>
              <a:lnTo>
                <a:pt x="1332974" y="63437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9E7B7-385F-4CAE-BF9F-9FD67D37A4D2}">
      <dsp:nvSpPr>
        <dsp:cNvPr id="0" name=""/>
        <dsp:cNvSpPr/>
      </dsp:nvSpPr>
      <dsp:spPr>
        <a:xfrm>
          <a:off x="1090858" y="3853784"/>
          <a:ext cx="1332974" cy="634374"/>
        </a:xfrm>
        <a:custGeom>
          <a:avLst/>
          <a:gdLst/>
          <a:ahLst/>
          <a:cxnLst/>
          <a:rect l="0" t="0" r="0" b="0"/>
          <a:pathLst>
            <a:path>
              <a:moveTo>
                <a:pt x="1332974" y="0"/>
              </a:moveTo>
              <a:lnTo>
                <a:pt x="1332974" y="432307"/>
              </a:lnTo>
              <a:lnTo>
                <a:pt x="0" y="432307"/>
              </a:lnTo>
              <a:lnTo>
                <a:pt x="0" y="63437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E3E68-0960-43D4-B1B4-0AAB7D7B7BD8}">
      <dsp:nvSpPr>
        <dsp:cNvPr id="0" name=""/>
        <dsp:cNvSpPr/>
      </dsp:nvSpPr>
      <dsp:spPr>
        <a:xfrm>
          <a:off x="2423832" y="1601108"/>
          <a:ext cx="1597940" cy="867594"/>
        </a:xfrm>
        <a:custGeom>
          <a:avLst/>
          <a:gdLst/>
          <a:ahLst/>
          <a:cxnLst/>
          <a:rect l="0" t="0" r="0" b="0"/>
          <a:pathLst>
            <a:path>
              <a:moveTo>
                <a:pt x="1597940" y="0"/>
              </a:moveTo>
              <a:lnTo>
                <a:pt x="1597940" y="665527"/>
              </a:lnTo>
              <a:lnTo>
                <a:pt x="0" y="665527"/>
              </a:lnTo>
              <a:lnTo>
                <a:pt x="0" y="8675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2606A-DC9D-412B-982C-BE6B25A1BEDC}">
      <dsp:nvSpPr>
        <dsp:cNvPr id="0" name=""/>
        <dsp:cNvSpPr/>
      </dsp:nvSpPr>
      <dsp:spPr>
        <a:xfrm>
          <a:off x="144025" y="216026"/>
          <a:ext cx="7755496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A69749-D051-49FB-9187-8934099A2DED}">
      <dsp:nvSpPr>
        <dsp:cNvPr id="0" name=""/>
        <dsp:cNvSpPr/>
      </dsp:nvSpPr>
      <dsp:spPr>
        <a:xfrm>
          <a:off x="386384" y="446267"/>
          <a:ext cx="7755496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Генеральна мета </a:t>
          </a:r>
          <a:r>
            <a:rPr lang="uk-UA" sz="2800" kern="1200" dirty="0" smtClean="0"/>
            <a:t>стійкого розвитку – умовно безкінечне існування людської цивілізації</a:t>
          </a:r>
          <a:endParaRPr lang="uk-UA" sz="2800" kern="1200" dirty="0"/>
        </a:p>
      </dsp:txBody>
      <dsp:txXfrm>
        <a:off x="426952" y="486835"/>
        <a:ext cx="7674360" cy="1303945"/>
      </dsp:txXfrm>
    </dsp:sp>
    <dsp:sp modelId="{3F589BA3-8B3B-4302-A75C-22D388EF49F1}">
      <dsp:nvSpPr>
        <dsp:cNvPr id="0" name=""/>
        <dsp:cNvSpPr/>
      </dsp:nvSpPr>
      <dsp:spPr>
        <a:xfrm>
          <a:off x="872901" y="2468702"/>
          <a:ext cx="3101862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29DEA-9F5C-4FE4-945D-A6BAAE3FCCFB}">
      <dsp:nvSpPr>
        <dsp:cNvPr id="0" name=""/>
        <dsp:cNvSpPr/>
      </dsp:nvSpPr>
      <dsp:spPr>
        <a:xfrm>
          <a:off x="1115260" y="2698943"/>
          <a:ext cx="3101862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Забезпечувальні цілі</a:t>
          </a:r>
          <a:endParaRPr lang="uk-UA" sz="28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55828" y="2739511"/>
        <a:ext cx="3020726" cy="1303945"/>
      </dsp:txXfrm>
    </dsp:sp>
    <dsp:sp modelId="{E81DA25D-98E9-48F7-A3D0-0C93B2C0B905}">
      <dsp:nvSpPr>
        <dsp:cNvPr id="0" name=""/>
        <dsp:cNvSpPr/>
      </dsp:nvSpPr>
      <dsp:spPr>
        <a:xfrm>
          <a:off x="243" y="4488158"/>
          <a:ext cx="2181230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CFC9BA-1EF3-4C1C-8714-7E2AD413E071}">
      <dsp:nvSpPr>
        <dsp:cNvPr id="0" name=""/>
        <dsp:cNvSpPr/>
      </dsp:nvSpPr>
      <dsp:spPr>
        <a:xfrm>
          <a:off x="242602" y="4718399"/>
          <a:ext cx="2181230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Збереження параметрів біосфери </a:t>
          </a:r>
          <a:endParaRPr lang="uk-UA" sz="2400" kern="1200" dirty="0"/>
        </a:p>
      </dsp:txBody>
      <dsp:txXfrm>
        <a:off x="283170" y="4758967"/>
        <a:ext cx="2100094" cy="1303945"/>
      </dsp:txXfrm>
    </dsp:sp>
    <dsp:sp modelId="{01A09C10-ABE2-4225-B141-E79E53CA6A72}">
      <dsp:nvSpPr>
        <dsp:cNvPr id="0" name=""/>
        <dsp:cNvSpPr/>
      </dsp:nvSpPr>
      <dsp:spPr>
        <a:xfrm>
          <a:off x="2666191" y="4488158"/>
          <a:ext cx="2181230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F83D2-710D-4BD4-B7A4-D7EBD2FE8E21}">
      <dsp:nvSpPr>
        <dsp:cNvPr id="0" name=""/>
        <dsp:cNvSpPr/>
      </dsp:nvSpPr>
      <dsp:spPr>
        <a:xfrm>
          <a:off x="2908550" y="4718399"/>
          <a:ext cx="2181230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Збереження цілісності природних ландшафтів</a:t>
          </a:r>
          <a:endParaRPr lang="uk-UA" sz="2400" kern="1200" dirty="0"/>
        </a:p>
      </dsp:txBody>
      <dsp:txXfrm>
        <a:off x="2949118" y="4758967"/>
        <a:ext cx="2100094" cy="1303945"/>
      </dsp:txXfrm>
    </dsp:sp>
    <dsp:sp modelId="{8B866F67-993C-4791-9B34-580E80ABA674}">
      <dsp:nvSpPr>
        <dsp:cNvPr id="0" name=""/>
        <dsp:cNvSpPr/>
      </dsp:nvSpPr>
      <dsp:spPr>
        <a:xfrm>
          <a:off x="5162386" y="2447815"/>
          <a:ext cx="3244885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467DF-3C87-4EA0-96EE-FA01C1F0945E}">
      <dsp:nvSpPr>
        <dsp:cNvPr id="0" name=""/>
        <dsp:cNvSpPr/>
      </dsp:nvSpPr>
      <dsp:spPr>
        <a:xfrm>
          <a:off x="5404745" y="2678056"/>
          <a:ext cx="3244885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Підтримувальні цілі</a:t>
          </a:r>
          <a:endParaRPr lang="uk-UA" sz="28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445313" y="2718624"/>
        <a:ext cx="3163749" cy="1303945"/>
      </dsp:txXfrm>
    </dsp:sp>
    <dsp:sp modelId="{C715035F-D965-4C48-A988-FE24A7AACE6F}">
      <dsp:nvSpPr>
        <dsp:cNvPr id="0" name=""/>
        <dsp:cNvSpPr/>
      </dsp:nvSpPr>
      <dsp:spPr>
        <a:xfrm>
          <a:off x="5332140" y="4488158"/>
          <a:ext cx="3003532" cy="1385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DD94A-8D32-4D26-8C8E-96E0431C4456}">
      <dsp:nvSpPr>
        <dsp:cNvPr id="0" name=""/>
        <dsp:cNvSpPr/>
      </dsp:nvSpPr>
      <dsp:spPr>
        <a:xfrm>
          <a:off x="5574499" y="4718399"/>
          <a:ext cx="3003532" cy="1385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Створення умов існування біосфери та складових екосистеми</a:t>
          </a:r>
          <a:endParaRPr lang="uk-UA" sz="2400" kern="1200" dirty="0"/>
        </a:p>
      </dsp:txBody>
      <dsp:txXfrm>
        <a:off x="5615067" y="4758967"/>
        <a:ext cx="2922396" cy="13039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EF9C5-A8F6-489F-A573-4229EB6F4E52}" type="datetimeFigureOut">
              <a:rPr lang="uk-UA" smtClean="0"/>
              <a:t>01.04.2024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E4DD-C4EE-4E53-940C-B7330333AD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299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166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2855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52928" cy="122413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Інтенсифікація виробництва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46593"/>
            <a:ext cx="8208912" cy="495075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Інтенсифікація  виробництва</a:t>
            </a:r>
            <a:r>
              <a:rPr lang="uk-UA" dirty="0"/>
              <a:t>.  У  концепції  виробничої  функції </a:t>
            </a:r>
            <a:r>
              <a:rPr lang="uk-UA" dirty="0" smtClean="0"/>
              <a:t>важливо  </a:t>
            </a:r>
            <a:r>
              <a:rPr lang="uk-UA" dirty="0"/>
              <a:t>зробити  акцент  на  </a:t>
            </a:r>
            <a:r>
              <a:rPr lang="uk-UA" dirty="0" smtClean="0"/>
              <a:t>інтенсифікацію. Реальні </a:t>
            </a:r>
            <a:r>
              <a:rPr lang="uk-UA" dirty="0"/>
              <a:t>показники </a:t>
            </a:r>
            <a:r>
              <a:rPr lang="uk-UA" dirty="0" smtClean="0"/>
              <a:t>виробництва  </a:t>
            </a:r>
            <a:r>
              <a:rPr lang="uk-UA" dirty="0"/>
              <a:t>засвідчують  наявність  </a:t>
            </a:r>
            <a:r>
              <a:rPr lang="uk-UA" dirty="0" smtClean="0"/>
              <a:t>значних </a:t>
            </a:r>
            <a:r>
              <a:rPr lang="uk-UA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резервів  інтенсифікації </a:t>
            </a:r>
            <a:r>
              <a:rPr lang="uk-UA" dirty="0" smtClean="0"/>
              <a:t>виробництва </a:t>
            </a:r>
            <a:r>
              <a:rPr lang="uk-UA" dirty="0"/>
              <a:t>і </a:t>
            </a:r>
            <a:r>
              <a:rPr lang="uk-UA" dirty="0" smtClean="0"/>
              <a:t>праці: </a:t>
            </a:r>
          </a:p>
          <a:p>
            <a:pPr marL="457200" indent="-342900">
              <a:buFont typeface="Wingdings" panose="05000000000000000000" pitchFamily="2" charset="2"/>
              <a:buChar char="q"/>
            </a:pPr>
            <a:r>
              <a:rPr lang="uk-UA" dirty="0" smtClean="0"/>
              <a:t>за рахунок ефективнішого використання наявного основного капіталу;</a:t>
            </a:r>
          </a:p>
          <a:p>
            <a:pPr marL="457200" indent="-342900">
              <a:buFont typeface="Wingdings" panose="05000000000000000000" pitchFamily="2" charset="2"/>
              <a:buChar char="q"/>
            </a:pPr>
            <a:r>
              <a:rPr lang="uk-UA" dirty="0"/>
              <a:t> </a:t>
            </a:r>
            <a:r>
              <a:rPr lang="uk-UA" dirty="0" smtClean="0"/>
              <a:t>зменшення </a:t>
            </a:r>
            <a:r>
              <a:rPr lang="uk-UA" dirty="0"/>
              <a:t>або </a:t>
            </a:r>
            <a:r>
              <a:rPr lang="uk-UA" dirty="0" smtClean="0"/>
              <a:t>повної ліквідації втрат </a:t>
            </a:r>
            <a:r>
              <a:rPr lang="uk-UA" dirty="0"/>
              <a:t>робочого </a:t>
            </a:r>
            <a:r>
              <a:rPr lang="uk-UA" dirty="0" smtClean="0"/>
              <a:t>часу. Вироблений в Україні ВВП сягає лише 70% потенційного, який можна отримати за повного використання робочого часу.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82848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59" y="260648"/>
            <a:ext cx="8928992" cy="9361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/>
            </a:r>
            <a:br>
              <a:rPr lang="uk-UA" sz="3600" dirty="0">
                <a:solidFill>
                  <a:srgbClr val="FFFF00"/>
                </a:solidFill>
              </a:rPr>
            </a:br>
            <a:r>
              <a:rPr lang="uk-UA" sz="3600" dirty="0">
                <a:solidFill>
                  <a:srgbClr val="FFFF00"/>
                </a:solidFill>
              </a:rPr>
              <a:t>5.3. </a:t>
            </a:r>
            <a:r>
              <a:rPr lang="uk-UA" sz="3600" dirty="0" smtClean="0">
                <a:solidFill>
                  <a:srgbClr val="FFFF00"/>
                </a:solidFill>
              </a:rPr>
              <a:t>Теоретичні </a:t>
            </a:r>
            <a:r>
              <a:rPr lang="uk-UA" sz="3600" dirty="0">
                <a:solidFill>
                  <a:srgbClr val="FFFF00"/>
                </a:solidFill>
              </a:rPr>
              <a:t>основи </a:t>
            </a:r>
            <a:r>
              <a:rPr lang="uk-UA" sz="3600" dirty="0" smtClean="0">
                <a:solidFill>
                  <a:srgbClr val="FFFF00"/>
                </a:solidFill>
              </a:rPr>
              <a:t>стійкого </a:t>
            </a:r>
            <a:r>
              <a:rPr lang="uk-UA" sz="3600" dirty="0">
                <a:solidFill>
                  <a:srgbClr val="FFFF00"/>
                </a:solidFill>
              </a:rPr>
              <a:t>розвитку національної економіки</a:t>
            </a:r>
            <a:br>
              <a:rPr lang="uk-UA" sz="3600" dirty="0">
                <a:solidFill>
                  <a:srgbClr val="FFFF00"/>
                </a:solidFill>
              </a:rPr>
            </a:br>
            <a:endParaRPr lang="uk-UA" sz="36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268760"/>
            <a:ext cx="8856984" cy="5472608"/>
          </a:xfrm>
        </p:spPr>
        <p:txBody>
          <a:bodyPr>
            <a:normAutofit fontScale="92500"/>
          </a:bodyPr>
          <a:lstStyle/>
          <a:p>
            <a:pPr marL="571500" indent="-457200">
              <a:buFont typeface="Wingdings" panose="05000000000000000000" pitchFamily="2" charset="2"/>
              <a:buChar char="v"/>
            </a:pPr>
            <a:r>
              <a:rPr lang="uk-UA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Стійкий розвиток (</a:t>
            </a:r>
            <a:r>
              <a:rPr lang="en-US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SD)</a:t>
            </a:r>
            <a:r>
              <a:rPr lang="uk-UA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sz="26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sz="2600" i="1" dirty="0">
                <a:solidFill>
                  <a:srgbClr val="00B050"/>
                </a:solidFill>
              </a:rPr>
              <a:t>це такий розвиток , </a:t>
            </a:r>
            <a:r>
              <a:rPr lang="uk-UA" sz="2600" i="1" dirty="0" smtClean="0">
                <a:solidFill>
                  <a:srgbClr val="00B050"/>
                </a:solidFill>
              </a:rPr>
              <a:t>що задовольняє потреби сьогодення, не ставлячи під загрозу здатність майбутніх поколінь  задовольняти свої власні потреби. (</a:t>
            </a:r>
            <a:r>
              <a:rPr lang="uk-UA" sz="2600" i="1" dirty="0" err="1" smtClean="0">
                <a:solidFill>
                  <a:srgbClr val="00B050"/>
                </a:solidFill>
              </a:rPr>
              <a:t>Ріо</a:t>
            </a:r>
            <a:r>
              <a:rPr lang="en-US" sz="2600" i="1" dirty="0" smtClean="0">
                <a:solidFill>
                  <a:srgbClr val="00B050"/>
                </a:solidFill>
              </a:rPr>
              <a:t>-</a:t>
            </a:r>
            <a:r>
              <a:rPr lang="uk-UA" sz="2600" i="1" dirty="0" smtClean="0">
                <a:solidFill>
                  <a:srgbClr val="00B050"/>
                </a:solidFill>
              </a:rPr>
              <a:t>конференція</a:t>
            </a:r>
            <a:r>
              <a:rPr lang="uk-UA" sz="2600" i="1" dirty="0" smtClean="0">
                <a:solidFill>
                  <a:srgbClr val="00B050"/>
                </a:solidFill>
                <a:latin typeface="Calibri"/>
              </a:rPr>
              <a:t>ˊ</a:t>
            </a:r>
            <a:r>
              <a:rPr lang="uk-UA" sz="2600" i="1" dirty="0" smtClean="0">
                <a:solidFill>
                  <a:srgbClr val="00B050"/>
                </a:solidFill>
              </a:rPr>
              <a:t>92 Програма 1993). </a:t>
            </a:r>
          </a:p>
          <a:p>
            <a:pPr marL="571500" indent="-457200">
              <a:buFont typeface="Wingdings" panose="05000000000000000000" pitchFamily="2" charset="2"/>
              <a:buChar char="v"/>
            </a:pPr>
            <a:r>
              <a:rPr lang="uk-UA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Стійкий розвиток  </a:t>
            </a:r>
            <a:r>
              <a:rPr lang="uk-UA" sz="2600" dirty="0" smtClean="0"/>
              <a:t>підтримує добробут людини і суспільний лад за допомогою життєзабезпечувальних функцій природи як підґрунтя  суспільного розвитку:</a:t>
            </a:r>
            <a:endParaRPr lang="uk-UA" sz="2600" dirty="0"/>
          </a:p>
          <a:p>
            <a:pPr marL="114300" indent="0">
              <a:buNone/>
            </a:pPr>
            <a:r>
              <a:rPr lang="uk-UA" sz="2600" dirty="0"/>
              <a:t>1) 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Несуча здатність біосфери. </a:t>
            </a:r>
            <a:r>
              <a:rPr lang="uk-UA" sz="2600" dirty="0" smtClean="0"/>
              <a:t>Екологічні функції біосфери є тією основою, що підтримує соціальну та економічну системи;</a:t>
            </a:r>
            <a:endParaRPr lang="uk-UA" sz="2600" dirty="0"/>
          </a:p>
          <a:p>
            <a:pPr marL="114300" indent="0">
              <a:buNone/>
            </a:pPr>
            <a:r>
              <a:rPr lang="uk-UA" sz="2600" dirty="0"/>
              <a:t>2) Підтримання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екологічної ємності </a:t>
            </a:r>
            <a:r>
              <a:rPr lang="uk-UA" sz="2600" dirty="0" smtClean="0"/>
              <a:t>(</a:t>
            </a:r>
            <a:r>
              <a:rPr lang="en-US" sz="2600" dirty="0" smtClean="0"/>
              <a:t>carrying capacity</a:t>
            </a:r>
            <a:r>
              <a:rPr lang="uk-UA" sz="2600" dirty="0" smtClean="0"/>
              <a:t>)</a:t>
            </a:r>
            <a:r>
              <a:rPr lang="ru-RU" sz="2600" dirty="0" smtClean="0"/>
              <a:t>: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600" i="1" dirty="0" smtClean="0">
                <a:solidFill>
                  <a:srgbClr val="00B050"/>
                </a:solidFill>
              </a:rPr>
              <a:t>збереження життєвоважливих ланок і механізмів функціонування біосфери;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600" i="1" dirty="0" smtClean="0">
                <a:solidFill>
                  <a:srgbClr val="00B050"/>
                </a:solidFill>
              </a:rPr>
              <a:t>Наявність екологічних меж впливу  на екосистеми. </a:t>
            </a:r>
            <a:endParaRPr lang="uk-UA" sz="2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9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528198"/>
              </p:ext>
            </p:extLst>
          </p:nvPr>
        </p:nvGraphicFramePr>
        <p:xfrm>
          <a:off x="251520" y="1700808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Основні види </a:t>
            </a:r>
            <a:r>
              <a:rPr lang="uk-UA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екологічних меж</a:t>
            </a:r>
            <a:r>
              <a:rPr lang="uk-UA" sz="3600" dirty="0" smtClean="0"/>
              <a:t>, що забезпечують стійку рівновагу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103120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9001000" cy="61401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Антропоцентризм </a:t>
            </a:r>
            <a:r>
              <a:rPr lang="uk-UA" sz="2600" dirty="0"/>
              <a:t>концепції стійкого </a:t>
            </a:r>
            <a:r>
              <a:rPr lang="uk-UA" sz="2600" dirty="0" smtClean="0"/>
              <a:t>розвитку – </a:t>
            </a:r>
            <a:r>
              <a:rPr lang="uk-UA" sz="2600" dirty="0" smtClean="0">
                <a:solidFill>
                  <a:srgbClr val="FFFF00"/>
                </a:solidFill>
              </a:rPr>
              <a:t>збереження людини як біологічного виду та прогресивний розвиток її як </a:t>
            </a:r>
            <a:r>
              <a:rPr lang="uk-UA" sz="2600" dirty="0">
                <a:solidFill>
                  <a:srgbClr val="FFFF00"/>
                </a:solidFill>
              </a:rPr>
              <a:t>особистісної </a:t>
            </a:r>
            <a:r>
              <a:rPr lang="uk-UA" sz="2600" dirty="0" smtClean="0">
                <a:solidFill>
                  <a:srgbClr val="FFFF00"/>
                </a:solidFill>
              </a:rPr>
              <a:t>сутності. </a:t>
            </a:r>
          </a:p>
          <a:p>
            <a:pPr marL="114300" indent="0">
              <a:buNone/>
            </a:pPr>
            <a:r>
              <a:rPr lang="uk-UA" sz="2600" dirty="0" smtClean="0"/>
              <a:t>Кінцеві потреби людини можна вмістити у дві групи цілей: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Фізіологічні </a:t>
            </a:r>
            <a:r>
              <a:rPr lang="uk-UA" sz="2600" dirty="0" smtClean="0"/>
              <a:t>– спрямовані на підтримання здоров'я та  виконання основних фізіологічних функцій людини як біологічного виду;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Особистісних </a:t>
            </a:r>
            <a:r>
              <a:rPr lang="uk-UA" sz="2600" dirty="0" smtClean="0"/>
              <a:t>– пов'язаних з духовним розвитком людини та соціуму.</a:t>
            </a:r>
            <a:endParaRPr lang="uk-UA" sz="2600" dirty="0"/>
          </a:p>
          <a:p>
            <a:pPr marL="114300" indent="0">
              <a:buNone/>
            </a:pPr>
            <a:r>
              <a:rPr lang="uk-UA" sz="2600" dirty="0" smtClean="0"/>
              <a:t>Згадані потреби об'єднуються словом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 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потреби, </a:t>
            </a:r>
            <a:r>
              <a:rPr lang="uk-UA" sz="2600" dirty="0"/>
              <a:t>які  можуть </a:t>
            </a:r>
            <a:r>
              <a:rPr lang="uk-UA" sz="2600" dirty="0" smtClean="0"/>
              <a:t>бути задоволені тільки при достатньому рівні матеріального добробуту, коли задоволеними є потреби у житлі, питній воді, одязі, здоров‘ї.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765371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000340"/>
              </p:ext>
            </p:extLst>
          </p:nvPr>
        </p:nvGraphicFramePr>
        <p:xfrm>
          <a:off x="179512" y="188640"/>
          <a:ext cx="8784976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313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988504"/>
              </p:ext>
            </p:extLst>
          </p:nvPr>
        </p:nvGraphicFramePr>
        <p:xfrm>
          <a:off x="179512" y="188640"/>
          <a:ext cx="8784976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856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Порушення  несучої здатності біосфери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845100"/>
              </p:ext>
            </p:extLst>
          </p:nvPr>
        </p:nvGraphicFramePr>
        <p:xfrm>
          <a:off x="107504" y="980728"/>
          <a:ext cx="8928992" cy="57097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3528392"/>
                <a:gridCol w="5400600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Фактори розбалансування  соціальної системи</a:t>
                      </a:r>
                      <a:endParaRPr lang="uk-UA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Характеристика</a:t>
                      </a:r>
                      <a:endParaRPr lang="uk-UA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04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1. </a:t>
                      </a:r>
                      <a:r>
                        <a:rPr lang="uk-UA" sz="1800" b="0" dirty="0" smtClean="0">
                          <a:effectLst/>
                        </a:rPr>
                        <a:t>Постійне зростання населення</a:t>
                      </a:r>
                      <a:endParaRPr lang="uk-UA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Збільшує питоме екологічне навантаження на локальні екосистеми і</a:t>
                      </a:r>
                      <a:r>
                        <a:rPr lang="uk-UA" b="0" baseline="0" dirty="0" smtClean="0"/>
                        <a:t> біосферу планети в цілому + збільшення середньої тривалості життя людини</a:t>
                      </a:r>
                    </a:p>
                    <a:p>
                      <a:endParaRPr lang="uk-UA" b="0" dirty="0"/>
                    </a:p>
                  </a:txBody>
                  <a:tcPr marL="68580" marR="68580" marT="0" marB="0"/>
                </a:tc>
              </a:tr>
              <a:tr h="11363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2. </a:t>
                      </a:r>
                      <a:r>
                        <a:rPr lang="uk-UA" sz="1800" b="0" dirty="0" smtClean="0">
                          <a:effectLst/>
                        </a:rPr>
                        <a:t>Швидка якісна зміна антропогенних факторів впливу</a:t>
                      </a:r>
                      <a:endParaRPr lang="uk-UA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baseline="0" dirty="0" smtClean="0"/>
                        <a:t>Матеріальні та енергетичні інгредієнти впливу змінюються темпами, до  яких не встигають адаптуватися компоненти екосистеми</a:t>
                      </a:r>
                      <a:endParaRPr lang="uk-UA" b="0" dirty="0" smtClean="0"/>
                    </a:p>
                    <a:p>
                      <a:endParaRPr lang="uk-UA" b="0" dirty="0"/>
                    </a:p>
                  </a:txBody>
                  <a:tcPr marL="68580" marR="68580" marT="0" marB="0"/>
                </a:tc>
              </a:tr>
              <a:tr h="10469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3. </a:t>
                      </a:r>
                      <a:r>
                        <a:rPr lang="uk-UA" sz="1800" b="0" dirty="0" smtClean="0">
                          <a:effectLst/>
                        </a:rPr>
                        <a:t>Збільшення темпів міграції населення</a:t>
                      </a:r>
                      <a:endParaRPr lang="uk-UA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Інтенсивне зростання комунікаційної</a:t>
                      </a:r>
                      <a:r>
                        <a:rPr lang="uk-UA" b="0" baseline="0" dirty="0" smtClean="0"/>
                        <a:t> діяльності людини впливає на природні процеси обміну речовиною, енергією та інформацією</a:t>
                      </a:r>
                      <a:endParaRPr lang="uk-UA" b="0" dirty="0"/>
                    </a:p>
                  </a:txBody>
                  <a:tcPr marL="68580" marR="68580" marT="0" marB="0"/>
                </a:tc>
              </a:tr>
              <a:tr h="969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effectLst/>
                        </a:rPr>
                        <a:t>4 Суттєве</a:t>
                      </a:r>
                      <a:r>
                        <a:rPr lang="uk-UA" sz="1800" b="0" baseline="0" dirty="0" smtClean="0">
                          <a:effectLst/>
                        </a:rPr>
                        <a:t> збільшення кількісного виробництва енергії для населення</a:t>
                      </a:r>
                      <a:endParaRPr lang="uk-UA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b="0" dirty="0" smtClean="0"/>
                        <a:t>На зламі ХХ і ХХІ століть зросла реальна загроза порушення енергетичної системи планети</a:t>
                      </a:r>
                      <a:endParaRPr lang="uk-UA" b="0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99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140968"/>
            <a:ext cx="8712968" cy="3450696"/>
          </a:xfrm>
        </p:spPr>
        <p:txBody>
          <a:bodyPr/>
          <a:lstStyle/>
          <a:p>
            <a:r>
              <a:rPr lang="uk-UA" dirty="0" smtClean="0"/>
              <a:t>5.1. Економічне </a:t>
            </a:r>
            <a:r>
              <a:rPr lang="uk-UA" dirty="0"/>
              <a:t>зростання національної економіки, його типи та фактори</a:t>
            </a:r>
          </a:p>
          <a:p>
            <a:r>
              <a:rPr lang="uk-UA" dirty="0" smtClean="0"/>
              <a:t>5.2. Інвестиційне </a:t>
            </a:r>
            <a:r>
              <a:rPr lang="uk-UA" dirty="0"/>
              <a:t>забезпечення економічного зростання</a:t>
            </a:r>
          </a:p>
          <a:p>
            <a:r>
              <a:rPr lang="uk-UA" dirty="0" smtClean="0"/>
              <a:t>5.3. </a:t>
            </a:r>
            <a:r>
              <a:rPr lang="uk-UA" dirty="0"/>
              <a:t>Теоретичні основи </a:t>
            </a:r>
            <a:r>
              <a:rPr lang="uk-UA" dirty="0" smtClean="0"/>
              <a:t>стійкого </a:t>
            </a:r>
            <a:r>
              <a:rPr lang="uk-UA" dirty="0"/>
              <a:t>розвитку національної </a:t>
            </a:r>
            <a:r>
              <a:rPr lang="uk-UA" dirty="0" smtClean="0"/>
              <a:t>економіки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50649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sz="4000" b="1" dirty="0" smtClean="0">
                <a:solidFill>
                  <a:srgbClr val="FFFF00"/>
                </a:solidFill>
              </a:rPr>
              <a:t>Тема 5. Відтворення та стійкий (сталий) </a:t>
            </a:r>
            <a:r>
              <a:rPr lang="uk-UA" sz="4000" b="1" dirty="0" smtClean="0">
                <a:solidFill>
                  <a:srgbClr val="FFFF00"/>
                </a:solidFill>
              </a:rPr>
              <a:t>інноваційний розвиток економіки України</a:t>
            </a:r>
            <a:r>
              <a:rPr lang="uk-UA" b="1" dirty="0">
                <a:solidFill>
                  <a:srgbClr val="FFFF00"/>
                </a:solidFill>
              </a:rPr>
              <a:t/>
            </a:r>
            <a:br>
              <a:rPr lang="uk-UA" b="1" dirty="0">
                <a:solidFill>
                  <a:srgbClr val="FFFF00"/>
                </a:solidFill>
              </a:rPr>
            </a:b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7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5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Економічне зростання: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це  </a:t>
            </a:r>
            <a:r>
              <a:rPr lang="uk-UA" sz="2500" dirty="0"/>
              <a:t>ключова  категорія  національної  економіки  як </a:t>
            </a:r>
            <a:r>
              <a:rPr lang="uk-UA" sz="2500" dirty="0" smtClean="0"/>
              <a:t>економічної  </a:t>
            </a:r>
            <a:r>
              <a:rPr lang="uk-UA" sz="2500" dirty="0"/>
              <a:t>системи,  оскільки  характеризує  стан </a:t>
            </a:r>
            <a:r>
              <a:rPr lang="uk-UA" sz="2500" dirty="0" smtClean="0"/>
              <a:t>національної  </a:t>
            </a:r>
            <a:r>
              <a:rPr lang="uk-UA" sz="2500" dirty="0"/>
              <a:t>економіки  та  її  здатність  </a:t>
            </a:r>
            <a:r>
              <a:rPr lang="uk-UA" sz="2500" dirty="0" smtClean="0"/>
              <a:t>забезпечувати нормальне </a:t>
            </a:r>
            <a:r>
              <a:rPr lang="uk-UA" sz="2500" dirty="0"/>
              <a:t>функціонування </a:t>
            </a:r>
            <a:r>
              <a:rPr lang="uk-UA" sz="2500" dirty="0" smtClean="0"/>
              <a:t>суспільства та окремих його індивідів;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одна  </a:t>
            </a:r>
            <a:r>
              <a:rPr lang="uk-UA" sz="2500" dirty="0"/>
              <a:t>з  найважливіших  макроекономічних  цілей </a:t>
            </a:r>
            <a:r>
              <a:rPr lang="uk-UA" sz="2500" dirty="0" smtClean="0"/>
              <a:t>держави.</a:t>
            </a:r>
          </a:p>
          <a:p>
            <a:pPr marL="0" indent="0">
              <a:buNone/>
            </a:pPr>
            <a:r>
              <a:rPr lang="uk-UA" sz="2500" dirty="0" smtClean="0"/>
              <a:t>Економічне зростання </a:t>
            </a:r>
            <a:r>
              <a:rPr lang="uk-UA" sz="25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забезпечує</a:t>
            </a:r>
            <a:r>
              <a:rPr lang="uk-UA" sz="2500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підвищення </a:t>
            </a:r>
            <a:r>
              <a:rPr lang="uk-UA" sz="2500" dirty="0"/>
              <a:t>рівня життя </a:t>
            </a:r>
            <a:r>
              <a:rPr lang="uk-UA" sz="2500" dirty="0" smtClean="0"/>
              <a:t>населення через задоволення його споживчих потреб; </a:t>
            </a:r>
            <a:endParaRPr lang="uk-UA" sz="25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реалізацію </a:t>
            </a:r>
            <a:r>
              <a:rPr lang="uk-UA" sz="2500" dirty="0"/>
              <a:t>нових </a:t>
            </a:r>
            <a:r>
              <a:rPr lang="uk-UA" sz="2500" dirty="0" smtClean="0"/>
              <a:t>програм </a:t>
            </a:r>
            <a:r>
              <a:rPr lang="uk-UA" sz="2500" dirty="0"/>
              <a:t>з боротьби із </a:t>
            </a:r>
            <a:r>
              <a:rPr lang="uk-UA" sz="2500" dirty="0" smtClean="0"/>
              <a:t>забрудненням </a:t>
            </a:r>
            <a:r>
              <a:rPr lang="uk-UA" sz="2500" dirty="0"/>
              <a:t>довкілля;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фінансово-технологічний  фундамент  </a:t>
            </a:r>
            <a:r>
              <a:rPr lang="uk-UA" sz="2500" dirty="0"/>
              <a:t>для </a:t>
            </a:r>
            <a:r>
              <a:rPr lang="uk-UA" sz="2500" dirty="0" smtClean="0"/>
              <a:t>економічного </a:t>
            </a:r>
            <a:r>
              <a:rPr lang="uk-UA" sz="2500" dirty="0"/>
              <a:t>розвитку;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вирішення </a:t>
            </a:r>
            <a:r>
              <a:rPr lang="uk-UA" sz="2500" dirty="0"/>
              <a:t>проблеми обмеженості </a:t>
            </a:r>
            <a:r>
              <a:rPr lang="uk-UA" sz="2500" dirty="0" smtClean="0"/>
              <a:t>ресурсів</a:t>
            </a:r>
            <a:r>
              <a:rPr lang="uk-UA" dirty="0" smtClean="0"/>
              <a:t>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>5.1. Економічне зростання національної економіки, його типи та фактори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06794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6984776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93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>Вимірювання економічного зростання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5184576" cy="5347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933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Економічне зростання і економічний розвиток: порівняльні характеристики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uk-U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00" y="1412776"/>
            <a:ext cx="8336299" cy="440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8838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8012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Рушійні сили економічного розвитку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uk-UA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136904" cy="4703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142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1" cy="525658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Капіталовкладення в економіку України  </a:t>
            </a:r>
            <a:r>
              <a:rPr lang="uk-UA" dirty="0" smtClean="0"/>
              <a:t>можливі переважно за рахунок іноземного капіталу. Для цього Україна має: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подолати  інституційну та структурну недосконалість;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досягти належного рівня капіталовіддачі та інтенсифікації виробництва.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Джерелами збільшення обсягів ВВП </a:t>
            </a:r>
            <a:r>
              <a:rPr lang="uk-UA" dirty="0" smtClean="0"/>
              <a:t>можуть бути:</a:t>
            </a:r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збільшення  </a:t>
            </a:r>
            <a:r>
              <a:rPr lang="uk-UA" dirty="0"/>
              <a:t>кількості  та 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підвищення  якості  основного  </a:t>
            </a:r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капіталу </a:t>
            </a:r>
            <a:r>
              <a:rPr lang="uk-UA" dirty="0" smtClean="0"/>
              <a:t>(нетто-капіталовкладення</a:t>
            </a:r>
            <a:r>
              <a:rPr lang="uk-UA" dirty="0"/>
              <a:t>); </a:t>
            </a:r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збільшення </a:t>
            </a:r>
            <a:r>
              <a:rPr lang="uk-UA" dirty="0"/>
              <a:t>чисельності зайнятих </a:t>
            </a:r>
            <a:r>
              <a:rPr lang="uk-UA" dirty="0" smtClean="0"/>
              <a:t>та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підвищення їх професійно-кваліфікаційного рівня</a:t>
            </a:r>
            <a:r>
              <a:rPr lang="uk-UA" dirty="0"/>
              <a:t>; </a:t>
            </a:r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зростання </a:t>
            </a:r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продуктивності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задіяних факторів виробництва </a:t>
            </a:r>
            <a:r>
              <a:rPr lang="uk-UA" dirty="0" smtClean="0"/>
              <a:t>(за </a:t>
            </a:r>
            <a:r>
              <a:rPr lang="uk-UA" dirty="0"/>
              <a:t>одиницю </a:t>
            </a:r>
            <a:r>
              <a:rPr lang="uk-UA" dirty="0" smtClean="0"/>
              <a:t>часу); </a:t>
            </a:r>
            <a:endParaRPr lang="uk-UA" dirty="0"/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запровадження 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інновацій</a:t>
            </a:r>
            <a:r>
              <a:rPr lang="uk-UA" dirty="0" smtClean="0"/>
              <a:t>; </a:t>
            </a:r>
            <a:endParaRPr lang="uk-UA" dirty="0"/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проведення 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інституційних  </a:t>
            </a:r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реформ.</a:t>
            </a:r>
            <a:endParaRPr lang="uk-UA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rgbClr val="FFFF00"/>
                </a:solidFill>
              </a:rPr>
              <a:t/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2800" dirty="0" smtClean="0">
                <a:solidFill>
                  <a:srgbClr val="FFFF00"/>
                </a:solidFill>
              </a:rPr>
              <a:t>5.2</a:t>
            </a:r>
            <a:r>
              <a:rPr lang="uk-UA" sz="2800" dirty="0">
                <a:solidFill>
                  <a:srgbClr val="FFFF00"/>
                </a:solidFill>
              </a:rPr>
              <a:t>. </a:t>
            </a:r>
            <a:r>
              <a:rPr lang="uk-UA" sz="2800" dirty="0" smtClean="0">
                <a:solidFill>
                  <a:srgbClr val="FFFF00"/>
                </a:solidFill>
              </a:rPr>
              <a:t>Інвестиційне </a:t>
            </a:r>
            <a:r>
              <a:rPr lang="uk-UA" sz="2800" dirty="0">
                <a:solidFill>
                  <a:srgbClr val="FFFF00"/>
                </a:solidFill>
              </a:rPr>
              <a:t>забезпечення економічного </a:t>
            </a:r>
            <a:r>
              <a:rPr lang="uk-UA" sz="2800" dirty="0" smtClean="0">
                <a:solidFill>
                  <a:srgbClr val="FFFF00"/>
                </a:solidFill>
              </a:rPr>
              <a:t>зростання</a:t>
            </a:r>
            <a:r>
              <a:rPr lang="uk-UA" sz="2800" dirty="0">
                <a:solidFill>
                  <a:srgbClr val="FFFF00"/>
                </a:solidFill>
              </a:rPr>
              <a:t/>
            </a:r>
            <a:br>
              <a:rPr lang="uk-UA" sz="2800" dirty="0">
                <a:solidFill>
                  <a:srgbClr val="FFFF00"/>
                </a:solidFill>
              </a:rPr>
            </a:br>
            <a:endParaRPr lang="uk-U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99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6672"/>
            <a:ext cx="6984776" cy="627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6654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1124</TotalTime>
  <Words>667</Words>
  <Application>Microsoft Office PowerPoint</Application>
  <PresentationFormat>Экран (4:3)</PresentationFormat>
  <Paragraphs>75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НАЦІОНАЛЬНА ЕКОНОМІКА</vt:lpstr>
      <vt:lpstr> Тема 5. Відтворення та стійкий (сталий) інноваційний розвиток економіки України </vt:lpstr>
      <vt:lpstr>5.1. Економічне зростання національної економіки, його типи та фактори</vt:lpstr>
      <vt:lpstr>Презентация PowerPoint</vt:lpstr>
      <vt:lpstr>Вимірювання економічного зростання</vt:lpstr>
      <vt:lpstr>Економічне зростання і економічний розвиток: порівняльні характеристики</vt:lpstr>
      <vt:lpstr>Рушійні сили економічного розвитку</vt:lpstr>
      <vt:lpstr> 5.2. Інвестиційне забезпечення економічного зростання </vt:lpstr>
      <vt:lpstr>Презентация PowerPoint</vt:lpstr>
      <vt:lpstr>Інтенсифікація виробництва</vt:lpstr>
      <vt:lpstr> 5.3. Теоретичні основи стійкого розвитку національної економіки </vt:lpstr>
      <vt:lpstr>Основні види екологічних меж, що забезпечують стійку рівновагу</vt:lpstr>
      <vt:lpstr>Презентация PowerPoint</vt:lpstr>
      <vt:lpstr>Презентация PowerPoint</vt:lpstr>
      <vt:lpstr>Презентация PowerPoint</vt:lpstr>
      <vt:lpstr>Порушення  несучої здатності біосфери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88</cp:revision>
  <dcterms:created xsi:type="dcterms:W3CDTF">2024-02-06T12:37:37Z</dcterms:created>
  <dcterms:modified xsi:type="dcterms:W3CDTF">2024-04-01T18:28:17Z</dcterms:modified>
</cp:coreProperties>
</file>