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91" r:id="rId22"/>
    <p:sldId id="292" r:id="rId23"/>
    <p:sldId id="293" r:id="rId24"/>
    <p:sldId id="294" r:id="rId25"/>
    <p:sldId id="295" r:id="rId26"/>
    <p:sldId id="296" r:id="rId27"/>
    <p:sldId id="276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33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79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389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999853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956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687186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9369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4107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588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248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564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843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51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98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350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000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468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3985F7-8438-4BA9-ACD1-36AEBB567142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98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4433" y="2189408"/>
            <a:ext cx="8959426" cy="2266681"/>
          </a:xfrm>
        </p:spPr>
        <p:txBody>
          <a:bodyPr>
            <a:normAutofit/>
          </a:bodyPr>
          <a:lstStyle/>
          <a:p>
            <a:pPr algn="ctr"/>
            <a:r>
              <a:rPr lang="uk-UA" sz="3400" b="1" dirty="0" smtClean="0">
                <a:latin typeface="Arial Black" panose="020B0A04020102020204" pitchFamily="34" charset="0"/>
              </a:rPr>
              <a:t>ЛЕКЦІЯ №5</a:t>
            </a:r>
            <a:br>
              <a:rPr lang="uk-UA" sz="3400" b="1" dirty="0" smtClean="0">
                <a:latin typeface="Arial Black" panose="020B0A04020102020204" pitchFamily="34" charset="0"/>
              </a:rPr>
            </a:br>
            <a:r>
              <a:rPr lang="uk-UA" sz="3200" dirty="0" smtClean="0">
                <a:latin typeface="Arial Black" panose="020B0A04020102020204" pitchFamily="34" charset="0"/>
              </a:rPr>
              <a:t>Нейронні мережі.</a:t>
            </a:r>
            <a:br>
              <a:rPr lang="uk-UA" sz="3200" dirty="0" smtClean="0">
                <a:latin typeface="Arial Black" panose="020B0A04020102020204" pitchFamily="34" charset="0"/>
              </a:rPr>
            </a:br>
            <a:r>
              <a:rPr lang="uk-UA" sz="3200" dirty="0" smtClean="0">
                <a:latin typeface="Arial Black" panose="020B0A04020102020204" pitchFamily="34" charset="0"/>
              </a:rPr>
              <a:t>Лінійні перетворення</a:t>
            </a:r>
            <a:endParaRPr lang="en-US" sz="3200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16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10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6368" y="200494"/>
            <a:ext cx="10003318" cy="5865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863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11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552" y="1196796"/>
            <a:ext cx="10715223" cy="3877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4125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12</a:t>
            </a:r>
            <a:endParaRPr lang="en-US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60063" t="19356" r="7771" b="30317"/>
          <a:stretch/>
        </p:blipFill>
        <p:spPr bwMode="auto">
          <a:xfrm>
            <a:off x="3098711" y="248647"/>
            <a:ext cx="5942258" cy="54309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22819" y="5679583"/>
            <a:ext cx="4694042" cy="4608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Рис.6. Класифікація </a:t>
            </a:r>
            <a:r>
              <a:rPr lang="uk-UA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прецендентів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12826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13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7730" y="1315188"/>
            <a:ext cx="10145320" cy="4055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8496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14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3336" y="210221"/>
            <a:ext cx="10109010" cy="3576168"/>
          </a:xfrm>
          <a:prstGeom prst="rect">
            <a:avLst/>
          </a:prstGeom>
        </p:spPr>
      </p:pic>
      <p:pic>
        <p:nvPicPr>
          <p:cNvPr id="4" name="Рисунок 3"/>
          <p:cNvPicPr/>
          <p:nvPr/>
        </p:nvPicPr>
        <p:blipFill rotWithShape="1">
          <a:blip r:embed="rId3"/>
          <a:srcRect l="32024" t="23000" r="24851" b="59466"/>
          <a:stretch/>
        </p:blipFill>
        <p:spPr bwMode="auto">
          <a:xfrm>
            <a:off x="2880993" y="3786389"/>
            <a:ext cx="7613695" cy="18674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615111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15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7577" y="392939"/>
            <a:ext cx="10432607" cy="5608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3975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16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3337" y="181108"/>
            <a:ext cx="10099622" cy="6245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3084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17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6367" y="445327"/>
            <a:ext cx="10095832" cy="527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1278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18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9093" y="182048"/>
            <a:ext cx="9828862" cy="640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0414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19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475" y="504624"/>
            <a:ext cx="10015300" cy="550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202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3335" y="188554"/>
            <a:ext cx="9803103" cy="6377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118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20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7467" y="1119858"/>
            <a:ext cx="10372881" cy="3683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7706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21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2308" y="263078"/>
            <a:ext cx="10208472" cy="5403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51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22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5866" y="541986"/>
            <a:ext cx="10406815" cy="5240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7686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23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5790" y="1422377"/>
            <a:ext cx="10607703" cy="3110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4098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24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9729" y="679561"/>
            <a:ext cx="10266499" cy="4626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7460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25</a:t>
            </a:r>
            <a:endParaRPr lang="en-US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665" y="1450952"/>
            <a:ext cx="10917639" cy="3108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3805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26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4211" y="691904"/>
            <a:ext cx="10242017" cy="449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5449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27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728" y="2041904"/>
            <a:ext cx="11286620" cy="2027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33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3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973" y="201030"/>
            <a:ext cx="10052982" cy="6006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773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4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500" y="674463"/>
            <a:ext cx="10147728" cy="4734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520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5</a:t>
            </a:r>
            <a:endParaRPr lang="en-US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48819" t="27782" r="15314" b="18248"/>
          <a:stretch/>
        </p:blipFill>
        <p:spPr bwMode="auto">
          <a:xfrm>
            <a:off x="3059739" y="301474"/>
            <a:ext cx="6341839" cy="564856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564" y="5950039"/>
            <a:ext cx="11348611" cy="347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586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6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880" y="481684"/>
            <a:ext cx="10188348" cy="551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45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7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482" y="1545397"/>
            <a:ext cx="10640231" cy="368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640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8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0011" y="1163123"/>
            <a:ext cx="10316217" cy="431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253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9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076" y="534606"/>
            <a:ext cx="10432605" cy="5608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009818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421</TotalTime>
  <Words>34</Words>
  <Application>Microsoft Office PowerPoint</Application>
  <PresentationFormat>Широкоэкранный</PresentationFormat>
  <Paragraphs>28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4" baseType="lpstr">
      <vt:lpstr>Arial</vt:lpstr>
      <vt:lpstr>Arial Black</vt:lpstr>
      <vt:lpstr>Calibri</vt:lpstr>
      <vt:lpstr>Century Gothic</vt:lpstr>
      <vt:lpstr>Times New Roman</vt:lpstr>
      <vt:lpstr>Wingdings 3</vt:lpstr>
      <vt:lpstr>Легкий дым</vt:lpstr>
      <vt:lpstr>ЛЕКЦІЯ №5 Нейронні мережі. Лінійні перетворення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№4 </dc:title>
  <dc:creator>Admin</dc:creator>
  <cp:lastModifiedBy>Admin</cp:lastModifiedBy>
  <cp:revision>30</cp:revision>
  <dcterms:created xsi:type="dcterms:W3CDTF">2022-01-24T19:17:24Z</dcterms:created>
  <dcterms:modified xsi:type="dcterms:W3CDTF">2022-02-22T23:55:23Z</dcterms:modified>
</cp:coreProperties>
</file>