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54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09.10.2025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pPr fontAlgn="auto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  <a:t>3. Бізнес аналітика</a:t>
            </a:r>
            <a: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u="sng" dirty="0"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169334"/>
            <a:ext cx="11641665" cy="4893734"/>
          </a:xfrm>
        </p:spPr>
        <p:txBody>
          <a:bodyPr/>
          <a:lstStyle/>
          <a:p>
            <a:pPr marL="0" indent="0" algn="ctr">
              <a:buNone/>
            </a:pP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Кейс: </a:t>
            </a: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SWOT-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аналіз експортного ринку для української компанії</a:t>
            </a:r>
          </a:p>
          <a:p>
            <a:pPr marL="0" indent="0">
              <a:buNone/>
            </a:pPr>
            <a:r>
              <a:rPr lang="uk-UA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Українська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компанія “</a:t>
            </a:r>
            <a:r>
              <a:rPr lang="en-US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AgroExport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UA”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планує розширити експорт </a:t>
            </a:r>
            <a:r>
              <a:rPr lang="uk-UA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агропродукції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у 2025 році. Розглядаються три потенційні </a:t>
            </a:r>
            <a:r>
              <a:rPr lang="uk-UA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ринки: Польща, Туреччина, Єгипет.</a:t>
            </a:r>
            <a:endParaRPr lang="uk-UA" sz="1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Завдання аналітика — визначити, який із ринків є найперспективнішим для експорту.</a:t>
            </a:r>
          </a:p>
          <a:p>
            <a:r>
              <a:rPr lang="uk-UA" sz="1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Проведіть 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SWOT-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аналіз для кожного з трьох ринків за такими орієнтирами:</a:t>
            </a:r>
          </a:p>
          <a:p>
            <a:pPr lvl="1"/>
            <a:r>
              <a:rPr lang="en-US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 (Strengths)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сильні сторони співпраці з країною (географічна близькість, попит, угоди про вільну торгівлю тощо);</a:t>
            </a:r>
          </a:p>
          <a:p>
            <a:pPr lvl="1"/>
            <a:r>
              <a:rPr lang="en-US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(Weaknesses)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слабкі сторони (високі логістичні витрати, бюрократія, конкуренція);</a:t>
            </a:r>
          </a:p>
          <a:p>
            <a:pPr lvl="1"/>
            <a:r>
              <a:rPr lang="en-US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(Opportunities)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можливості (нові напрями експорту, участь у спільних </a:t>
            </a:r>
            <a:r>
              <a:rPr lang="uk-UA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проєктах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торгівлі);</a:t>
            </a:r>
          </a:p>
          <a:p>
            <a:pPr lvl="1"/>
            <a:r>
              <a:rPr lang="en-US" sz="1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 (Threats)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загрози (воєнні ризики, валютні коливання, зміна політичних умов).</a:t>
            </a:r>
          </a:p>
          <a:p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Зробіть порівняльну таблицю </a:t>
            </a:r>
            <a:r>
              <a:rPr lang="en-US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SWOT </a:t>
            </a:r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трьох країн.</a:t>
            </a:r>
          </a:p>
          <a:p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основі аналізу сформулюйте висновок:</a:t>
            </a:r>
          </a:p>
          <a:p>
            <a:pPr lvl="1"/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який ринок є найвигіднішим для експорту у 2025 році;</a:t>
            </a:r>
          </a:p>
          <a:p>
            <a:pPr lvl="1"/>
            <a:r>
              <a:rPr lang="uk-UA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ключові ризики потрібно врахувати компанії.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59867" y="5850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186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167</Words>
  <Application>Microsoft Office PowerPoint</Application>
  <PresentationFormat>Довільний</PresentationFormat>
  <Paragraphs>14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 Тема 3. Бізнес аналітика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148</cp:revision>
  <dcterms:created xsi:type="dcterms:W3CDTF">2023-01-12T09:20:21Z</dcterms:created>
  <dcterms:modified xsi:type="dcterms:W3CDTF">2025-10-09T10:26:16Z</dcterms:modified>
</cp:coreProperties>
</file>