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5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79"/>
    <p:restoredTop sz="95859"/>
  </p:normalViewPr>
  <p:slideViewPr>
    <p:cSldViewPr snapToGrid="0" snapToObjects="1">
      <p:cViewPr varScale="1">
        <p:scale>
          <a:sx n="112" d="100"/>
          <a:sy n="112" d="100"/>
        </p:scale>
        <p:origin x="8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802B66-4E3A-232D-649A-30970F8055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UA" sz="2400" dirty="0"/>
              <a:t>Особливості аутсорсингової  моделі бізнесу компанії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B7234DD-EE1C-B039-AC9B-5F367F348D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Лекція </a:t>
            </a:r>
          </a:p>
        </p:txBody>
      </p:sp>
    </p:spTree>
    <p:extLst>
      <p:ext uri="{BB962C8B-B14F-4D97-AF65-F5344CB8AC3E}">
        <p14:creationId xmlns:p14="http://schemas.microsoft.com/office/powerpoint/2010/main" val="4183557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1A6EAD39-ECD5-AD09-780E-97D2EAC55B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5326" y="331788"/>
            <a:ext cx="8301622" cy="6308725"/>
          </a:xfrm>
        </p:spPr>
      </p:pic>
    </p:spTree>
    <p:extLst>
      <p:ext uri="{BB962C8B-B14F-4D97-AF65-F5344CB8AC3E}">
        <p14:creationId xmlns:p14="http://schemas.microsoft.com/office/powerpoint/2010/main" val="3183857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9FB255-6150-5BEC-57E3-3F916AD09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070" y="434340"/>
            <a:ext cx="10744200" cy="5955029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почав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стрімко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штату,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аутстаффінг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outstaffing</a:t>
            </a:r>
            <a:r>
              <a:rPr lang="en-US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такому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компанія-виконавець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підбирає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штат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персонал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привело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аутстаффінгу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нового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перших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аутстаффінгових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роботодавців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PEO),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20-ті роки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у США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девізом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лізинг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кіноіндустріі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кіностудіі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дійшли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вигідніше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кінокомпаніи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плату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відрахувань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вдаватися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легкоі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хотіли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не могли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непов’язану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спеціалізацією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підбір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плати,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Уже в 40-х роках ХХ ст.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спеціалізувались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сектор ринку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необмежении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89962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ED0DCE9-70E7-48FF-B025-9F447B44D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10" y="297180"/>
            <a:ext cx="10892790" cy="609218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аж до 60-х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аутстаффінг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колах,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1956 р.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Manpower 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офісу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Лондоні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почалося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Лондоні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Парижі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Амстердамі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час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Manpower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4400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73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країнах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Європейського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Союзу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аутстаффінг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працевлаштовуються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7 млн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Японіі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Лізинг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staff leasing)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компанія-виконавець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основному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outsourcing)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якусь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варіантом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передання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виконавцю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віддаленому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виробничому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умов, коли: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реструктуризація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реорганізація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неосновних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непропорційно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незадоволення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58169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A81AC6-03A9-D925-2057-757C568A7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770" y="342900"/>
            <a:ext cx="11018520" cy="6172199"/>
          </a:xfrm>
        </p:spPr>
        <p:txBody>
          <a:bodyPr/>
          <a:lstStyle/>
          <a:p>
            <a:pPr algn="just"/>
            <a:r>
              <a:rPr lang="ru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Особливості формування сучасної аутсорсиновгої бізнес-моделі</a:t>
            </a:r>
          </a:p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Поява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перших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аутсорсингових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моделеи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лась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60-х роках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США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уклали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Японіі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Тайваню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поставку на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торговими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марками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пристроїв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них.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угоди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дістали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OEM (Original Equipment Manufacturers),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технологією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документацією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розробників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тайванські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уже до 90-х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американськими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компаніями-замовниками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тайськими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аутсорсерами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дозволяло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різкі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забезпечувало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Реакцією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тайських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«точно в строк» (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Just in time).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час в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персональних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ноутбуків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«982»: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фірми-аутсорсери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займались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отримували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98 %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22759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6860A7E-9622-3D52-4CDD-2DD09D145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411480"/>
            <a:ext cx="11075670" cy="609218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аспектами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аутсорсинговоі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OEM (Original Equipment Manufacturers)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електроніки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часу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«точно в строк»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 in time). 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1990-х роках у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OEM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почали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брали на себе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доставки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мережах;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почали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конструювання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доповнення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таких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стало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глобальноі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комерційноі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марок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фірм-аутсорсерів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з’явились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провайдери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координуванні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ланцюгів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поставок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254142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C4089A-6826-EEC7-65F0-2C47D3DE9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490" y="434340"/>
            <a:ext cx="10881360" cy="6103619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роки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продовжила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трансформуватись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диверсифіковану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мережу. Так,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провайдери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почали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фірм-аутсорсерів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провайдери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почали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накопичивши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з’явилась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нова модель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інноваційного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практика,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аутсорсинговоі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 тому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на ринку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провайдерів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брендова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враховано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високотехнологічноі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провайдерами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зарубіжніи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термінологіі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 таких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дістала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«модель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розробників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ODM (Original Design Manufacturers).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38269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AAF8568-708D-933D-B01A-50CF802C1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" y="491490"/>
            <a:ext cx="11167110" cy="6012179"/>
          </a:xfrm>
        </p:spPr>
        <p:txBody>
          <a:bodyPr/>
          <a:lstStyle/>
          <a:p>
            <a:pPr algn="just"/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характеристиками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інноваційноі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аутсорсинговоі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компаніями-розробниками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аутсорсерам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нявність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тісна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компаніями-замовниками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марками;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комерціалізацією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інноваційноі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аутсорсинговоі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корпорацією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Dell»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цифрового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телебачення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провайдерам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307429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25727C-A173-4C87-B3DA-0D84FFEA3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" y="331470"/>
            <a:ext cx="11349990" cy="6195059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Глобальнии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аутсорсинг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моделлю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глобалізаціі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Лібералізація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нею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рух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̆, ноу-хау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</a:t>
            </a:r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General Electric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вважає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по-справжньому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глобальна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куточків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Типовим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прикладом глобального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офшорне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програмування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становить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IT-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аутсорсингу.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Активними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постачальниками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офшорного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програмування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стали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Індія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Китаи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̆, Мексика,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Ірландія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Східноі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тому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Украіїна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переміщується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туди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з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найменшими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глобалізаціі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аутсорсинговоі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зробив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несуттєвими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розташування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Так, у 2006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концерн «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Boing»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оголосив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підписання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з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індійською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 Technologies»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систем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навігаціі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злітнопосадочного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бортового контролю для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пасажирського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літака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7Е7 «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Дрімлайнер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Procter &amp;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Gambel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20 %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у 2010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очікувалося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50 %.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тенденцією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глобальному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293689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A75CB00-A489-F2DD-53B4-22DEE39A1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770" y="262890"/>
            <a:ext cx="11269980" cy="620648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роки 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з’явилась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модель аутсорсингового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«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інсорсинг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/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Інсорсинг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контрагентам.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Зазвичаи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інсорсингу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відбирають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стандартні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оперативні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доручають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автономному центру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надані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центр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доходи.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Подібна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схема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більшою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актуальна для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бізнес-моделеи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великих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холдингів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дочірніх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акціонери</a:t>
            </a:r>
            <a:r>
              <a:rPr lang="ru-RU" sz="19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причин,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спонукають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компанію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інсорсингову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неможливість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аутсорсинг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стороннім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виконавцям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загрозою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конфіденційності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пріоритетності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такому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перетворити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дозволить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генерувати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доходи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сторонніх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інсорсингу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належать: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самостійноі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інсорсинговоі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межах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потреба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здійснити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перебудову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вилученням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бізнес-одиниці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інсорсера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оплачувати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̈-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інсорсера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інсорсинговоі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423746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E328C4E-69E0-1839-FF5F-789A77789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" y="411480"/>
            <a:ext cx="11075670" cy="5909309"/>
          </a:xfrm>
        </p:spPr>
        <p:txBody>
          <a:bodyPr>
            <a:normAutofit lnSpcReduction="10000"/>
          </a:bodyPr>
          <a:lstStyle/>
          <a:p>
            <a:pPr algn="just"/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Переваги та недоліки використання моделі аутсорсингу в бізнесі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надійності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акумулює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комапанією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штату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як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оплату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штатних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підприємств-клієнтів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найсучасніші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масштабу»,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того ж,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оплату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штатних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величину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відрахувань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агентом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бюджету.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дорожче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штату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таких сферах, як реклама,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дизайн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марке-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тингові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дешевші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штату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довідкових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endParaRPr lang="ru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764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DBE3656-5D49-1303-83A8-FA63592DE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843" y="485422"/>
            <a:ext cx="11266313" cy="6118577"/>
          </a:xfrm>
        </p:spPr>
        <p:txBody>
          <a:bodyPr>
            <a:normAutofit fontScale="92500"/>
          </a:bodyPr>
          <a:lstStyle/>
          <a:p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Сутність, розвиток та класифікація аутсорсингу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англ.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outsourcing —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межами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Суть аутсорсингу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простому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провайдерам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Характерними</a:t>
            </a:r>
            <a:r>
              <a:rPr lang="ru-RU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рисами </a:t>
            </a:r>
            <a:r>
              <a:rPr lang="ru-RU" b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</a:t>
            </a:r>
            <a:r>
              <a:rPr lang="ru-RU" b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сторонніх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субпідрядників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неосновних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силами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оплату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без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трудового договору;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підряду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непрофільних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переведення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часу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853820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48D9B5E-9427-D075-B873-91CA86945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0" y="308610"/>
            <a:ext cx="11247120" cy="6263639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ник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відпустку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хворіє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Практично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ліквідовується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необ’єктивних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уповільнення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унаслідок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надійності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некоректне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штатними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часто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звільнився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обійманоі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посади.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основному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підрядникові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знижуються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менеджмент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непрофільні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стимул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доцільніше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підрядника-перевізника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парк; 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5727635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A696CB3-B344-0FFC-EA23-FF5B2B020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262890"/>
            <a:ext cx="10995660" cy="6115049"/>
          </a:xfrm>
        </p:spPr>
        <p:txBody>
          <a:bodyPr/>
          <a:lstStyle/>
          <a:p>
            <a:pPr algn="just"/>
            <a:r>
              <a:rPr lang="ru-RU" dirty="0"/>
              <a:t>9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компанія-клієнт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заінтересовані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бізнес-можливостеи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транс-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2330023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7349D4-D227-4BED-D869-CB5CCD058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468630"/>
            <a:ext cx="10824210" cy="6080759"/>
          </a:xfrm>
        </p:spPr>
        <p:txBody>
          <a:bodyPr/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належать: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аутсорсинг;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на аутсорсинг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недоцільне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великих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конфіденційності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фактор: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Україні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банкрутства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позначитись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важелів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керуючого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5548234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1103BF3-8981-1CE3-C8A1-3F1801AC3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770" y="354330"/>
            <a:ext cx="11052810" cy="6309359"/>
          </a:xfrm>
        </p:spPr>
        <p:txBody>
          <a:bodyPr/>
          <a:lstStyle/>
          <a:p>
            <a:pPr algn="just"/>
            <a:r>
              <a:rPr lang="ru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Обгрунтовуання доцільності використання аутсорсингу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вплинути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спів-робітників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ланки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переходу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аутсорсинг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переходу на аутсорсинг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піддаються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критеріїв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переходу на аутсорсинг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аутсорсингу.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/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таблицею,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3х3,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приймається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аутсорсинг (рис. 7.5).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438758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8298AA4-9457-938C-9039-53998A7917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8955" y="457200"/>
            <a:ext cx="6334940" cy="6115050"/>
          </a:xfrm>
        </p:spPr>
      </p:pic>
    </p:spTree>
    <p:extLst>
      <p:ext uri="{BB962C8B-B14F-4D97-AF65-F5344CB8AC3E}">
        <p14:creationId xmlns:p14="http://schemas.microsoft.com/office/powerpoint/2010/main" val="26996632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3ABD0D-5C4D-E739-C12D-E099AF0C4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342900"/>
            <a:ext cx="11212830" cy="6286499"/>
          </a:xfrm>
        </p:spPr>
        <p:txBody>
          <a:bodyPr/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восьми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квадратах.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квадрат (на рисунку — «знак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переходу на аутсорсинг проведено неправильно,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результатах.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результатами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комірці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(табл. 7.1).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на аутсорсинг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чутливість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трудомісткості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капіталоінтенсивності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персонал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продукту).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країні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аутсорсинг. У такому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зіставити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оплату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доставку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879825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14F4067D-4C13-204D-F1A2-335DAC0D35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7688" y="308610"/>
            <a:ext cx="9214843" cy="4521835"/>
          </a:xfrm>
        </p:spPr>
      </p:pic>
    </p:spTree>
    <p:extLst>
      <p:ext uri="{BB962C8B-B14F-4D97-AF65-F5344CB8AC3E}">
        <p14:creationId xmlns:p14="http://schemas.microsoft.com/office/powerpoint/2010/main" val="9989394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A46CA33A-104C-E3A4-C7D2-9B57103F1C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9416" y="388938"/>
            <a:ext cx="7723631" cy="6034087"/>
          </a:xfrm>
        </p:spPr>
      </p:pic>
    </p:spTree>
    <p:extLst>
      <p:ext uri="{BB962C8B-B14F-4D97-AF65-F5344CB8AC3E}">
        <p14:creationId xmlns:p14="http://schemas.microsoft.com/office/powerpoint/2010/main" val="18570649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F870A99-0A2A-5F1B-0D39-D6F581ED80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9738" y="1210469"/>
            <a:ext cx="8216900" cy="4470400"/>
          </a:xfrm>
        </p:spPr>
      </p:pic>
    </p:spTree>
    <p:extLst>
      <p:ext uri="{BB962C8B-B14F-4D97-AF65-F5344CB8AC3E}">
        <p14:creationId xmlns:p14="http://schemas.microsoft.com/office/powerpoint/2010/main" val="15111175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1292073-5E3B-9786-2D43-81FF888001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2931" y="881062"/>
            <a:ext cx="8242300" cy="5118100"/>
          </a:xfrm>
        </p:spPr>
      </p:pic>
    </p:spTree>
    <p:extLst>
      <p:ext uri="{BB962C8B-B14F-4D97-AF65-F5344CB8AC3E}">
        <p14:creationId xmlns:p14="http://schemas.microsoft.com/office/powerpoint/2010/main" val="3141267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609632-C86F-23F6-AB03-785CDF5D9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244" y="304800"/>
            <a:ext cx="10978625" cy="6188118"/>
          </a:xfrm>
        </p:spPr>
        <p:txBody>
          <a:bodyPr/>
          <a:lstStyle/>
          <a:p>
            <a:pPr algn="just"/>
            <a:r>
              <a:rPr lang="ru-RU" dirty="0"/>
              <a:t>З </a:t>
            </a:r>
            <a:r>
              <a:rPr lang="ru-RU" dirty="0" err="1"/>
              <a:t>наведених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зрозуміло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аутсорсингу </a:t>
            </a:r>
            <a:r>
              <a:rPr lang="ru-RU" dirty="0" err="1"/>
              <a:t>різноманітні</a:t>
            </a:r>
            <a:r>
              <a:rPr lang="ru-RU" dirty="0"/>
              <a:t>: </a:t>
            </a:r>
            <a:r>
              <a:rPr lang="ru-RU" dirty="0" err="1"/>
              <a:t>виробництво</a:t>
            </a:r>
            <a:r>
              <a:rPr lang="ru-RU" dirty="0"/>
              <a:t>, сфера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фінанси</a:t>
            </a:r>
            <a:r>
              <a:rPr lang="ru-RU" dirty="0"/>
              <a:t>, </a:t>
            </a:r>
            <a:r>
              <a:rPr lang="ru-RU" dirty="0" err="1"/>
              <a:t>інформаційні</a:t>
            </a:r>
            <a:r>
              <a:rPr lang="ru-RU" dirty="0"/>
              <a:t> </a:t>
            </a:r>
            <a:r>
              <a:rPr lang="ru-RU" dirty="0" err="1"/>
              <a:t>технологіі</a:t>
            </a:r>
            <a:r>
              <a:rPr lang="ru-RU" dirty="0"/>
              <a:t>̈ та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стратегія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управління</a:t>
            </a:r>
            <a:r>
              <a:rPr lang="ru-RU" dirty="0"/>
              <a:t> персоналом </a:t>
            </a:r>
            <a:r>
              <a:rPr lang="ru-RU" dirty="0" err="1"/>
              <a:t>тощо</a:t>
            </a:r>
            <a:r>
              <a:rPr lang="ru-RU" dirty="0"/>
              <a:t> (рис. 7.1).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97695A3-15FA-2E0F-B952-C4109C463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8218" y="925689"/>
            <a:ext cx="6436557" cy="593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9258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DF9259D-D515-296D-6430-144FD8768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770" y="377190"/>
            <a:ext cx="10664190" cy="6137909"/>
          </a:xfrm>
        </p:spPr>
        <p:txBody>
          <a:bodyPr/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аутсорсингового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RPP — revenue per product pound).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одна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країн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аутсорсингу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телекомунікаційноі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країні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дешевою.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інтервал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величину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ступінчасті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ставок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драйвера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098530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D3DF1F2-7293-21B7-8392-5365CB545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610" y="217171"/>
            <a:ext cx="11189970" cy="5824192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зауважити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аутсорсингу)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критеріїв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монетарних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немонетарні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непрофільних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повинна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впроваджуватись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переходу на аутсорсинг.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аутсорсинг, повинна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взаємовигідні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компанією-аутсорсером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оплати;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перегляду умов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95346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CB57991-1617-C0BA-CC4A-1737403E6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821" y="293511"/>
            <a:ext cx="11029245" cy="6287911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синонімічними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аутсорсингу: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шрінкінг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shrinking)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звуження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даунсайзінг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downsizing)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деліверінг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delevering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оф»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spin off)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екстерналізація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персоналом: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аутстаффінг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і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лізинг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персоналу».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Схематично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аутсорсингу подано на рис. 7.2.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0A482D1-BCBD-437F-A6DC-09477E13A4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3373" y="2393244"/>
            <a:ext cx="5962204" cy="3721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284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0F915B-27B6-C36B-0EC7-6027BB615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578" y="316089"/>
            <a:ext cx="11139452" cy="6073422"/>
          </a:xfrm>
        </p:spPr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породжении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теорією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прояви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принцип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мети —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різним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виконавцям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Аутсорсинг, таким чином,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поділом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-партнерами.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Витоки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аутсорсингу, 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належать 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протистояння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автомобілебудування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Форда та Альфреда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Слоуна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30-ті роки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продукту. Тому ряд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фірмам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Форд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творцем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вертикально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намагався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контролем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потоки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США,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Канаді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Австраліі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Зеландіі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Британіі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Південніи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Африці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дилерами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Форда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зіштовхнулась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спонукало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повноцінними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членами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постачальницько-збутовоі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автомобільноі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імперіі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Форда [1, 14]. </a:t>
            </a:r>
          </a:p>
          <a:p>
            <a:pPr algn="just"/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86968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D0AF86C-0FF1-8029-DA9A-4DF76A1D9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689" y="417689"/>
            <a:ext cx="11311467" cy="6050844"/>
          </a:xfrm>
        </p:spPr>
        <p:txBody>
          <a:bodyPr/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«аутсорсинг»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західніи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70-х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активно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Найкращого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японські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тайванські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Just in Time».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принципом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доставку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підприємству-замовнику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утримувати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склад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[1].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1990-ті роки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теоретики менеджменту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стверджували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найважливішим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результатами такого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фахівцям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аутсорсерам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збудована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одну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основу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ланцюжка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Еволюцію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подано на рис. 7.3.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у 1990-х роках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зумовлене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популярністю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з’явились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спроби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аутсорсинг 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обслуговуючих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й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становили основу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Прикладом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Nike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Adidas,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розмістили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країнах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зосередились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дизайні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61473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1AD26C7A-BFE9-83CB-022B-841DCE5C1A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7750" y="863600"/>
            <a:ext cx="7556500" cy="5270500"/>
          </a:xfrm>
        </p:spPr>
      </p:pic>
    </p:spTree>
    <p:extLst>
      <p:ext uri="{BB962C8B-B14F-4D97-AF65-F5344CB8AC3E}">
        <p14:creationId xmlns:p14="http://schemas.microsoft.com/office/powerpoint/2010/main" val="3560483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65E28D3-98CF-04A3-8840-015C323FE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377190"/>
            <a:ext cx="11121390" cy="6023609"/>
          </a:xfrm>
        </p:spPr>
        <p:txBody>
          <a:bodyPr/>
          <a:lstStyle/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за такими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ресурсом,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компанія-аутсорсер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—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позаштатно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агенціі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підбором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висококваліфікованого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персоналу);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виробничо-технологічнии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потужностями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менеджменту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засвідчили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1997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половини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передали на аутсорсинг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 один компонент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фінансово-адміністративнии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проектами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 та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аутсорсинг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перенести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нижчими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найбільшоі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набув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ІТ- аутсорсинг.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Піонером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Kodak», 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яка передала на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«І</a:t>
            </a:r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BM», «</a:t>
            </a:r>
            <a:r>
              <a:rPr lang="en-US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Degital</a:t>
            </a:r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Equipment Corp.» 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 «</a:t>
            </a:r>
            <a:r>
              <a:rPr lang="en-US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Businessland</a:t>
            </a:r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33708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139BC3E-4C8E-BE10-2EC3-FD7044A0D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210" y="308610"/>
            <a:ext cx="10949940" cy="6252209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персоналом;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маркетинг;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реклама;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думку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 (США),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За сферою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архітектурні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лізинг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поштові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комунікаційні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аутсорсинг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стороннім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аутсорсинг основного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аутсорсинг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5615877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2204</TotalTime>
  <Words>4707</Words>
  <Application>Microsoft Macintosh PowerPoint</Application>
  <PresentationFormat>Широкоэкранный</PresentationFormat>
  <Paragraphs>130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Arial</vt:lpstr>
      <vt:lpstr>Times New Roman</vt:lpstr>
      <vt:lpstr>Trebuchet MS</vt:lpstr>
      <vt:lpstr>Wingdings 3</vt:lpstr>
      <vt:lpstr>Аспект</vt:lpstr>
      <vt:lpstr>Особливості аутсорсингової  моделі бізнесу компанії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Особливості аутсорсингової  моделі бізнесу компанії</dc:title>
  <dc:creator>Александр Ткачук</dc:creator>
  <cp:lastModifiedBy>Александр Ткачук</cp:lastModifiedBy>
  <cp:revision>75</cp:revision>
  <dcterms:created xsi:type="dcterms:W3CDTF">2022-05-02T13:44:08Z</dcterms:created>
  <dcterms:modified xsi:type="dcterms:W3CDTF">2025-03-17T16:04:22Z</dcterms:modified>
</cp:coreProperties>
</file>