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827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490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71363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4209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8838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063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9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0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60434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101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141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72467-CB1D-4DA5-8EB2-4746617644B4}" type="datetimeFigureOut">
              <a:rPr lang="en-US" smtClean="0"/>
              <a:t>9/27/2023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363DDD-EB6B-4032-A92F-C0E5E96178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621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ngvid.com/12-common-errors-in-academic-english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Research paper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25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Research paper FAQs</a:t>
            </a:r>
            <a:br>
              <a:rPr lang="en-US" dirty="0" smtClean="0"/>
            </a:br>
            <a:r>
              <a:rPr lang="en-US" sz="3600" dirty="0"/>
              <a:t>H</a:t>
            </a:r>
            <a:r>
              <a:rPr lang="en-US" sz="3600" dirty="0" smtClean="0"/>
              <a:t>ow would you answer the questions below?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endParaRPr lang="en-US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561320"/>
          </a:xfrm>
        </p:spPr>
        <p:txBody>
          <a:bodyPr>
            <a:normAutofit fontScale="77500" lnSpcReduction="20000"/>
          </a:bodyPr>
          <a:lstStyle/>
          <a:p>
            <a:r>
              <a:rPr lang="en-US" sz="4600" dirty="0" smtClean="0"/>
              <a:t>What </a:t>
            </a:r>
            <a:r>
              <a:rPr lang="en-US" sz="4600" dirty="0"/>
              <a:t>is a research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When will I need to write a research paper in college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How do I determine a topic for my research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Where can I conduct research for my paper</a:t>
            </a:r>
            <a:r>
              <a:rPr lang="en-US" sz="4600" dirty="0" smtClean="0"/>
              <a:t>?</a:t>
            </a:r>
          </a:p>
          <a:p>
            <a:r>
              <a:rPr lang="en-US" sz="4600" dirty="0"/>
              <a:t>How do I cite sources for a research paper?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 algn="just">
              <a:buNone/>
            </a:pPr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3677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Prepare </a:t>
            </a:r>
            <a:r>
              <a:rPr lang="en-US" smtClean="0"/>
              <a:t>an oral </a:t>
            </a:r>
            <a:r>
              <a:rPr lang="en-US" dirty="0" smtClean="0"/>
              <a:t>report</a:t>
            </a:r>
            <a:r>
              <a:rPr lang="en-US" smtClean="0"/>
              <a:t/>
            </a:r>
            <a:br>
              <a:rPr lang="en-US" smtClean="0"/>
            </a:br>
            <a:r>
              <a:rPr lang="en-US" sz="3200" b="1" smtClean="0"/>
              <a:t>Use</a:t>
            </a:r>
            <a:r>
              <a:rPr lang="en-US" sz="3200" smtClean="0"/>
              <a:t> </a:t>
            </a:r>
            <a:r>
              <a:rPr lang="en-US" sz="2700" dirty="0" smtClean="0"/>
              <a:t>https://www.grammarly.com/blog/how-to-write-a-research-paper/</a:t>
            </a:r>
            <a:endParaRPr lang="en-US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200" dirty="0" smtClean="0"/>
              <a:t>What is a research paper and how long should it be? Present steps 1-3 in writing a research paper</a:t>
            </a:r>
          </a:p>
          <a:p>
            <a:r>
              <a:rPr lang="en-US" sz="3200" dirty="0"/>
              <a:t>Present steps </a:t>
            </a:r>
            <a:r>
              <a:rPr lang="en-US" sz="3200" dirty="0" smtClean="0"/>
              <a:t>4-6 </a:t>
            </a:r>
            <a:r>
              <a:rPr lang="en-US" sz="3200" dirty="0"/>
              <a:t>in writing a research </a:t>
            </a:r>
            <a:r>
              <a:rPr lang="en-US" sz="3200" dirty="0" smtClean="0"/>
              <a:t>paper</a:t>
            </a:r>
          </a:p>
          <a:p>
            <a:r>
              <a:rPr lang="en-US" sz="3200" dirty="0"/>
              <a:t>Present steps </a:t>
            </a:r>
            <a:r>
              <a:rPr lang="en-US" sz="3200" dirty="0" smtClean="0"/>
              <a:t>7-9 </a:t>
            </a:r>
            <a:r>
              <a:rPr lang="en-US" sz="3200" dirty="0"/>
              <a:t>in writing a research </a:t>
            </a:r>
            <a:r>
              <a:rPr lang="en-US" sz="3200" dirty="0" smtClean="0"/>
              <a:t>paper</a:t>
            </a:r>
          </a:p>
          <a:p>
            <a:r>
              <a:rPr lang="en-US" sz="3200" dirty="0"/>
              <a:t>MLA style</a:t>
            </a:r>
          </a:p>
          <a:p>
            <a:r>
              <a:rPr lang="en-US" sz="3200" dirty="0"/>
              <a:t>APA style</a:t>
            </a:r>
          </a:p>
          <a:p>
            <a:r>
              <a:rPr lang="en-US" sz="3200" dirty="0"/>
              <a:t>Tools and resources on how to write a research paper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139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Academic English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12 Common Errors in Academic English and how to fix them</a:t>
            </a:r>
            <a:endParaRPr lang="en-US" dirty="0"/>
          </a:p>
          <a:p>
            <a:r>
              <a:rPr lang="en-US" dirty="0"/>
              <a:t>Watch a video </a:t>
            </a:r>
            <a:r>
              <a:rPr lang="en-US" u="sng" dirty="0">
                <a:hlinkClick r:id="rId2"/>
              </a:rPr>
              <a:t>https://www.engvid.com/12-common-errors-in-academic-english/</a:t>
            </a:r>
            <a:endParaRPr lang="en-US" dirty="0"/>
          </a:p>
          <a:p>
            <a:r>
              <a:rPr lang="en-US" dirty="0"/>
              <a:t>Do the following tasks:</a:t>
            </a:r>
            <a:endParaRPr lang="en-US" dirty="0"/>
          </a:p>
          <a:p>
            <a:r>
              <a:rPr lang="en-US" dirty="0"/>
              <a:t>Explain what academic English is.</a:t>
            </a:r>
            <a:endParaRPr lang="en-US" dirty="0"/>
          </a:p>
          <a:p>
            <a:r>
              <a:rPr lang="en-US" dirty="0"/>
              <a:t>Compare academic and general English.</a:t>
            </a:r>
            <a:endParaRPr lang="en-US" dirty="0"/>
          </a:p>
          <a:p>
            <a:r>
              <a:rPr lang="en-US" dirty="0"/>
              <a:t>What is “to do referencing”?</a:t>
            </a:r>
            <a:endParaRPr lang="en-US" dirty="0"/>
          </a:p>
          <a:p>
            <a:r>
              <a:rPr lang="en-US" dirty="0"/>
              <a:t>What is “plagiarism”?</a:t>
            </a:r>
            <a:endParaRPr lang="en-US" dirty="0"/>
          </a:p>
          <a:p>
            <a:r>
              <a:rPr lang="en-US" dirty="0"/>
              <a:t>List the recommendations on how to write more formally and objectively. Be ready to comment on every piece of advice.</a:t>
            </a:r>
            <a:endParaRPr lang="en-US" dirty="0"/>
          </a:p>
          <a:p>
            <a:r>
              <a:rPr lang="en-US" dirty="0"/>
              <a:t>Do the quiz below the video.</a:t>
            </a:r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2971118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203</Words>
  <Application>Microsoft Office PowerPoint</Application>
  <PresentationFormat>Широкоэкранный</PresentationFormat>
  <Paragraphs>31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Research paper </vt:lpstr>
      <vt:lpstr>Research paper FAQs How would you answer the questions below? </vt:lpstr>
      <vt:lpstr>Prepare an oral report Use https://www.grammarly.com/blog/how-to-write-a-research-paper/</vt:lpstr>
      <vt:lpstr>Academic English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ОЛЕКСАНДР</dc:creator>
  <cp:lastModifiedBy>ЛЮДМИЛА</cp:lastModifiedBy>
  <cp:revision>18</cp:revision>
  <dcterms:created xsi:type="dcterms:W3CDTF">2022-11-10T20:46:20Z</dcterms:created>
  <dcterms:modified xsi:type="dcterms:W3CDTF">2023-09-27T13:47:34Z</dcterms:modified>
</cp:coreProperties>
</file>