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2" d="100"/>
          <a:sy n="92" d="100"/>
        </p:scale>
        <p:origin x="-307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088211DF-7202-429C-A46D-91F837866B3F}"/>
    <pc:docChg chg="undo custSel addSld delSld modSld">
      <pc:chgData name="Larysa Sergiienko" userId="e6ee1ebd2127b032" providerId="LiveId" clId="{088211DF-7202-429C-A46D-91F837866B3F}" dt="2024-02-19T08:59:19.697" v="263" actId="1076"/>
      <pc:docMkLst>
        <pc:docMk/>
      </pc:docMkLst>
      <pc:sldChg chg="addSp delSp modSp add mod">
        <pc:chgData name="Larysa Sergiienko" userId="e6ee1ebd2127b032" providerId="LiveId" clId="{088211DF-7202-429C-A46D-91F837866B3F}" dt="2024-02-19T08:56:00.825" v="183" actId="1076"/>
        <pc:sldMkLst>
          <pc:docMk/>
          <pc:sldMk cId="0" sldId="259"/>
        </pc:sldMkLst>
        <pc:spChg chg="add mod">
          <ac:chgData name="Larysa Sergiienko" userId="e6ee1ebd2127b032" providerId="LiveId" clId="{088211DF-7202-429C-A46D-91F837866B3F}" dt="2024-02-19T08:56:00.825" v="183" actId="1076"/>
          <ac:spMkLst>
            <pc:docMk/>
            <pc:sldMk cId="0" sldId="259"/>
            <ac:spMk id="2" creationId="{7F2FEC9C-441F-FAB2-BBC4-DC1927F1BF4E}"/>
          </ac:spMkLst>
        </pc:spChg>
        <pc:spChg chg="add mod">
          <ac:chgData name="Larysa Sergiienko" userId="e6ee1ebd2127b032" providerId="LiveId" clId="{088211DF-7202-429C-A46D-91F837866B3F}" dt="2024-02-19T08:55:18.895" v="182" actId="1076"/>
          <ac:spMkLst>
            <pc:docMk/>
            <pc:sldMk cId="0" sldId="259"/>
            <ac:spMk id="3" creationId="{D1F5F66A-9833-1A9F-E2B9-80DA1376641D}"/>
          </ac:spMkLst>
        </pc:spChg>
        <pc:spChg chg="mod">
          <ac:chgData name="Larysa Sergiienko" userId="e6ee1ebd2127b032" providerId="LiveId" clId="{088211DF-7202-429C-A46D-91F837866B3F}" dt="2024-02-19T08:52:13.705" v="136" actId="14100"/>
          <ac:spMkLst>
            <pc:docMk/>
            <pc:sldMk cId="0" sldId="259"/>
            <ac:spMk id="88" creationId="{00000000-0000-0000-0000-000000000000}"/>
          </ac:spMkLst>
        </pc:spChg>
        <pc:spChg chg="del mod">
          <ac:chgData name="Larysa Sergiienko" userId="e6ee1ebd2127b032" providerId="LiveId" clId="{088211DF-7202-429C-A46D-91F837866B3F}" dt="2024-02-19T08:54:17.725" v="153" actId="478"/>
          <ac:spMkLst>
            <pc:docMk/>
            <pc:sldMk cId="0" sldId="259"/>
            <ac:spMk id="91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51:57.968" v="132" actId="14100"/>
          <ac:spMkLst>
            <pc:docMk/>
            <pc:sldMk cId="0" sldId="259"/>
            <ac:spMk id="93" creationId="{00000000-0000-0000-0000-000000000000}"/>
          </ac:spMkLst>
        </pc:spChg>
        <pc:picChg chg="mod">
          <ac:chgData name="Larysa Sergiienko" userId="e6ee1ebd2127b032" providerId="LiveId" clId="{088211DF-7202-429C-A46D-91F837866B3F}" dt="2024-02-19T08:52:19.164" v="137" actId="1076"/>
          <ac:picMkLst>
            <pc:docMk/>
            <pc:sldMk cId="0" sldId="259"/>
            <ac:picMk id="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03.164" v="133" actId="1076"/>
          <ac:picMkLst>
            <pc:docMk/>
            <pc:sldMk cId="0" sldId="259"/>
            <ac:picMk id="90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10.575" v="135" actId="1076"/>
          <ac:picMkLst>
            <pc:docMk/>
            <pc:sldMk cId="0" sldId="259"/>
            <ac:picMk id="92" creationId="{00000000-0000-0000-0000-000000000000}"/>
          </ac:picMkLst>
        </pc:picChg>
      </pc:sldChg>
      <pc:sldChg chg="modSp add mod">
        <pc:chgData name="Larysa Sergiienko" userId="e6ee1ebd2127b032" providerId="LiveId" clId="{088211DF-7202-429C-A46D-91F837866B3F}" dt="2024-02-19T08:44:52.203" v="54" actId="113"/>
        <pc:sldMkLst>
          <pc:docMk/>
          <pc:sldMk cId="0" sldId="284"/>
        </pc:sldMkLst>
        <pc:spChg chg="mod">
          <ac:chgData name="Larysa Sergiienko" userId="e6ee1ebd2127b032" providerId="LiveId" clId="{088211DF-7202-429C-A46D-91F837866B3F}" dt="2024-02-19T08:44:16.907" v="48" actId="108"/>
          <ac:spMkLst>
            <pc:docMk/>
            <pc:sldMk cId="0" sldId="284"/>
            <ac:spMk id="169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4:52.203" v="54" actId="113"/>
          <ac:spMkLst>
            <pc:docMk/>
            <pc:sldMk cId="0" sldId="284"/>
            <ac:spMk id="170" creationId="{00000000-0000-0000-0000-000000000000}"/>
          </ac:spMkLst>
        </pc:spChg>
      </pc:sldChg>
      <pc:sldChg chg="addSp modSp add mod">
        <pc:chgData name="Larysa Sergiienko" userId="e6ee1ebd2127b032" providerId="LiveId" clId="{088211DF-7202-429C-A46D-91F837866B3F}" dt="2024-02-19T08:49:45.476" v="117" actId="14100"/>
        <pc:sldMkLst>
          <pc:docMk/>
          <pc:sldMk cId="0" sldId="285"/>
        </pc:sldMkLst>
        <pc:spChg chg="add mod">
          <ac:chgData name="Larysa Sergiienko" userId="e6ee1ebd2127b032" providerId="LiveId" clId="{088211DF-7202-429C-A46D-91F837866B3F}" dt="2024-02-19T08:48:37.233" v="105" actId="1076"/>
          <ac:spMkLst>
            <pc:docMk/>
            <pc:sldMk cId="0" sldId="285"/>
            <ac:spMk id="4" creationId="{A9DEA61B-29BA-DA85-992B-108F32446F4D}"/>
          </ac:spMkLst>
        </pc:spChg>
        <pc:spChg chg="add mod">
          <ac:chgData name="Larysa Sergiienko" userId="e6ee1ebd2127b032" providerId="LiveId" clId="{088211DF-7202-429C-A46D-91F837866B3F}" dt="2024-02-19T08:49:22.793" v="113"/>
          <ac:spMkLst>
            <pc:docMk/>
            <pc:sldMk cId="0" sldId="285"/>
            <ac:spMk id="6" creationId="{DA7ADA95-0993-C098-5E5C-D7921E9865C3}"/>
          </ac:spMkLst>
        </pc:spChg>
        <pc:spChg chg="mod">
          <ac:chgData name="Larysa Sergiienko" userId="e6ee1ebd2127b032" providerId="LiveId" clId="{088211DF-7202-429C-A46D-91F837866B3F}" dt="2024-02-19T08:46:42.760" v="76" actId="14100"/>
          <ac:spMkLst>
            <pc:docMk/>
            <pc:sldMk cId="0" sldId="285"/>
            <ac:spMk id="288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6:05.851" v="66" actId="121"/>
          <ac:spMkLst>
            <pc:docMk/>
            <pc:sldMk cId="0" sldId="285"/>
            <ac:spMk id="292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7:23.695" v="88" actId="1076"/>
          <ac:spMkLst>
            <pc:docMk/>
            <pc:sldMk cId="0" sldId="285"/>
            <ac:spMk id="293" creationId="{00000000-0000-0000-0000-000000000000}"/>
          </ac:spMkLst>
        </pc:spChg>
        <pc:picChg chg="add mod">
          <ac:chgData name="Larysa Sergiienko" userId="e6ee1ebd2127b032" providerId="LiveId" clId="{088211DF-7202-429C-A46D-91F837866B3F}" dt="2024-02-19T08:48:21.603" v="102" actId="1076"/>
          <ac:picMkLst>
            <pc:docMk/>
            <pc:sldMk cId="0" sldId="285"/>
            <ac:picMk id="2" creationId="{EA013CA0-1BBC-94B2-538D-36BC08036F15}"/>
          </ac:picMkLst>
        </pc:picChg>
        <pc:picChg chg="add mod">
          <ac:chgData name="Larysa Sergiienko" userId="e6ee1ebd2127b032" providerId="LiveId" clId="{088211DF-7202-429C-A46D-91F837866B3F}" dt="2024-02-19T08:49:45.476" v="117" actId="14100"/>
          <ac:picMkLst>
            <pc:docMk/>
            <pc:sldMk cId="0" sldId="285"/>
            <ac:picMk id="7" creationId="{8F4576A6-E514-9166-5CA9-FAD87171E9BF}"/>
          </ac:picMkLst>
        </pc:picChg>
        <pc:picChg chg="mod">
          <ac:chgData name="Larysa Sergiienko" userId="e6ee1ebd2127b032" providerId="LiveId" clId="{088211DF-7202-429C-A46D-91F837866B3F}" dt="2024-02-19T08:46:44.779" v="77" actId="1076"/>
          <ac:picMkLst>
            <pc:docMk/>
            <pc:sldMk cId="0" sldId="285"/>
            <ac:picMk id="2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46:31.980" v="73" actId="1076"/>
          <ac:picMkLst>
            <pc:docMk/>
            <pc:sldMk cId="0" sldId="285"/>
            <ac:picMk id="290" creationId="{00000000-0000-0000-0000-000000000000}"/>
          </ac:picMkLst>
        </pc:picChg>
      </pc:sldChg>
      <pc:sldChg chg="add">
        <pc:chgData name="Larysa Sergiienko" userId="e6ee1ebd2127b032" providerId="LiveId" clId="{088211DF-7202-429C-A46D-91F837866B3F}" dt="2024-02-19T08:50:45.642" v="119"/>
        <pc:sldMkLst>
          <pc:docMk/>
          <pc:sldMk cId="3395929443" sldId="302"/>
        </pc:sldMkLst>
      </pc:sldChg>
      <pc:sldChg chg="add">
        <pc:chgData name="Larysa Sergiienko" userId="e6ee1ebd2127b032" providerId="LiveId" clId="{088211DF-7202-429C-A46D-91F837866B3F}" dt="2024-02-19T08:50:34.371" v="118"/>
        <pc:sldMkLst>
          <pc:docMk/>
          <pc:sldMk cId="4257651149" sldId="303"/>
        </pc:sldMkLst>
      </pc:sldChg>
      <pc:sldChg chg="addSp delSp modSp add mod">
        <pc:chgData name="Larysa Sergiienko" userId="e6ee1ebd2127b032" providerId="LiveId" clId="{088211DF-7202-429C-A46D-91F837866B3F}" dt="2024-02-19T08:43:46.612" v="45" actId="1076"/>
        <pc:sldMkLst>
          <pc:docMk/>
          <pc:sldMk cId="1504552007" sldId="304"/>
        </pc:sldMkLst>
        <pc:spChg chg="mod">
          <ac:chgData name="Larysa Sergiienko" userId="e6ee1ebd2127b032" providerId="LiveId" clId="{088211DF-7202-429C-A46D-91F837866B3F}" dt="2024-02-19T08:40:21.174" v="12" actId="2711"/>
          <ac:spMkLst>
            <pc:docMk/>
            <pc:sldMk cId="1504552007" sldId="304"/>
            <ac:spMk id="2" creationId="{00000000-0000-0000-0000-000000000000}"/>
          </ac:spMkLst>
        </pc:spChg>
        <pc:spChg chg="add mod">
          <ac:chgData name="Larysa Sergiienko" userId="e6ee1ebd2127b032" providerId="LiveId" clId="{088211DF-7202-429C-A46D-91F837866B3F}" dt="2024-02-19T08:42:12.901" v="29" actId="1076"/>
          <ac:spMkLst>
            <pc:docMk/>
            <pc:sldMk cId="1504552007" sldId="304"/>
            <ac:spMk id="3" creationId="{FA937D47-BCF1-C0EB-B04E-3B014E86D4A9}"/>
          </ac:spMkLst>
        </pc:spChg>
        <pc:spChg chg="add del mod">
          <ac:chgData name="Larysa Sergiienko" userId="e6ee1ebd2127b032" providerId="LiveId" clId="{088211DF-7202-429C-A46D-91F837866B3F}" dt="2024-02-19T08:41:51.707" v="25" actId="478"/>
          <ac:spMkLst>
            <pc:docMk/>
            <pc:sldMk cId="1504552007" sldId="304"/>
            <ac:spMk id="4" creationId="{86918579-D385-3BB6-2C99-028EA2E27303}"/>
          </ac:spMkLst>
        </pc:spChg>
        <pc:spChg chg="add mod">
          <ac:chgData name="Larysa Sergiienko" userId="e6ee1ebd2127b032" providerId="LiveId" clId="{088211DF-7202-429C-A46D-91F837866B3F}" dt="2024-02-19T08:43:46.612" v="45" actId="1076"/>
          <ac:spMkLst>
            <pc:docMk/>
            <pc:sldMk cId="1504552007" sldId="304"/>
            <ac:spMk id="6" creationId="{AEAD326D-173F-8137-AA87-1B9492B35B84}"/>
          </ac:spMkLst>
        </pc:spChg>
        <pc:picChg chg="add mod">
          <ac:chgData name="Larysa Sergiienko" userId="e6ee1ebd2127b032" providerId="LiveId" clId="{088211DF-7202-429C-A46D-91F837866B3F}" dt="2024-02-19T08:43:32.708" v="42" actId="14100"/>
          <ac:picMkLst>
            <pc:docMk/>
            <pc:sldMk cId="1504552007" sldId="304"/>
            <ac:picMk id="5" creationId="{3AD3D0D4-ABD3-9B4B-D178-F6340D9678CE}"/>
          </ac:picMkLst>
        </pc:picChg>
      </pc:sldChg>
      <pc:sldChg chg="new del">
        <pc:chgData name="Larysa Sergiienko" userId="e6ee1ebd2127b032" providerId="LiveId" clId="{088211DF-7202-429C-A46D-91F837866B3F}" dt="2024-02-19T08:45:17.253" v="56" actId="47"/>
        <pc:sldMkLst>
          <pc:docMk/>
          <pc:sldMk cId="1348744810" sldId="305"/>
        </pc:sldMkLst>
      </pc:sldChg>
      <pc:sldChg chg="addSp delSp modSp add mod">
        <pc:chgData name="Larysa Sergiienko" userId="e6ee1ebd2127b032" providerId="LiveId" clId="{088211DF-7202-429C-A46D-91F837866B3F}" dt="2024-02-19T08:59:19.697" v="263" actId="1076"/>
        <pc:sldMkLst>
          <pc:docMk/>
          <pc:sldMk cId="3591664898" sldId="305"/>
        </pc:sldMkLst>
        <pc:spChg chg="del">
          <ac:chgData name="Larysa Sergiienko" userId="e6ee1ebd2127b032" providerId="LiveId" clId="{088211DF-7202-429C-A46D-91F837866B3F}" dt="2024-02-19T08:56:10.304" v="185" actId="478"/>
          <ac:spMkLst>
            <pc:docMk/>
            <pc:sldMk cId="3591664898" sldId="305"/>
            <ac:spMk id="2" creationId="{93DBEDF7-D918-78C3-46B9-0E2126142305}"/>
          </ac:spMkLst>
        </pc:spChg>
        <pc:spChg chg="mod">
          <ac:chgData name="Larysa Sergiienko" userId="e6ee1ebd2127b032" providerId="LiveId" clId="{088211DF-7202-429C-A46D-91F837866B3F}" dt="2024-02-19T08:59:19.697" v="263" actId="1076"/>
          <ac:spMkLst>
            <pc:docMk/>
            <pc:sldMk cId="3591664898" sldId="305"/>
            <ac:spMk id="3" creationId="{C7976A54-CDC1-538B-96C6-A47B95D48BC6}"/>
          </ac:spMkLst>
        </pc:spChg>
        <pc:spChg chg="add mod">
          <ac:chgData name="Larysa Sergiienko" userId="e6ee1ebd2127b032" providerId="LiveId" clId="{088211DF-7202-429C-A46D-91F837866B3F}" dt="2024-02-19T08:59:17.509" v="262" actId="1076"/>
          <ac:spMkLst>
            <pc:docMk/>
            <pc:sldMk cId="3591664898" sldId="305"/>
            <ac:spMk id="4" creationId="{88183DA1-3EC3-284E-A6DC-2A176C4A1658}"/>
          </ac:spMkLst>
        </pc:spChg>
        <pc:spChg chg="mod">
          <ac:chgData name="Larysa Sergiienko" userId="e6ee1ebd2127b032" providerId="LiveId" clId="{088211DF-7202-429C-A46D-91F837866B3F}" dt="2024-02-19T08:59:14.499" v="261" actId="255"/>
          <ac:spMkLst>
            <pc:docMk/>
            <pc:sldMk cId="3591664898" sldId="305"/>
            <ac:spMk id="88" creationId="{F75AD7B3-248C-28F3-6CB0-2641555B8F67}"/>
          </ac:spMkLst>
        </pc:spChg>
        <pc:spChg chg="mod">
          <ac:chgData name="Larysa Sergiienko" userId="e6ee1ebd2127b032" providerId="LiveId" clId="{088211DF-7202-429C-A46D-91F837866B3F}" dt="2024-02-19T08:57:39.499" v="232" actId="20577"/>
          <ac:spMkLst>
            <pc:docMk/>
            <pc:sldMk cId="3591664898" sldId="305"/>
            <ac:spMk id="93" creationId="{E39FEC09-F98E-42CD-4D68-1CF837A4C74A}"/>
          </ac:spMkLst>
        </pc:spChg>
      </pc:sldChg>
      <pc:sldChg chg="new del">
        <pc:chgData name="Larysa Sergiienko" userId="e6ee1ebd2127b032" providerId="LiveId" clId="{088211DF-7202-429C-A46D-91F837866B3F}" dt="2024-02-19T08:51:15.885" v="121" actId="47"/>
        <pc:sldMkLst>
          <pc:docMk/>
          <pc:sldMk cId="4189363228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2391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9002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847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=""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=""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=""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=""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=""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=""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=""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=""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=""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=""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=""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=""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=""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=""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=""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=""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=""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=""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=""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=""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=""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=""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=""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=""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=""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=""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=""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=""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=""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=""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=""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=""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=""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=""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=""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=""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=""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=""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=""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=""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=""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=""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03.04.2024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=""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=""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=""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=""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=""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=""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=""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=""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=""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=""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=""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=""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=""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=""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533</Words>
  <Application>Microsoft Office PowerPoint</Application>
  <PresentationFormat>Довільний</PresentationFormat>
  <Paragraphs>46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Тема Office</vt:lpstr>
      <vt:lpstr>Про доброчесність в освіті та плагіат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  <vt:lpstr>Визначення плагіату</vt:lpstr>
      <vt:lpstr>Академічний плагіат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Тарасюк Галина </cp:lastModifiedBy>
  <cp:revision>1</cp:revision>
  <dcterms:created xsi:type="dcterms:W3CDTF">2024-02-19T08:39:11Z</dcterms:created>
  <dcterms:modified xsi:type="dcterms:W3CDTF">2024-04-03T08:51:10Z</dcterms:modified>
</cp:coreProperties>
</file>