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1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39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17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33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60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8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7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1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5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74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4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3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16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095C-9EAD-46DE-AF24-3304DF7AD6C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073D5-603F-4300-BF73-A4F5690AA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45660" y="1776736"/>
            <a:ext cx="9867331" cy="164630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Розрахунково графічна робота </a:t>
            </a:r>
            <a:br>
              <a:rPr lang="uk-UA" dirty="0" smtClean="0"/>
            </a:br>
            <a:r>
              <a:rPr lang="uk-UA" dirty="0" smtClean="0"/>
              <a:t>з курсу «Автоматизований </a:t>
            </a:r>
            <a:r>
              <a:rPr lang="uk-UA" dirty="0" smtClean="0"/>
              <a:t>електропривод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98325"/>
            <a:ext cx="9144000" cy="574176"/>
          </a:xfrm>
        </p:spPr>
        <p:txBody>
          <a:bodyPr/>
          <a:lstStyle/>
          <a:p>
            <a:r>
              <a:rPr lang="uk-UA" dirty="0" smtClean="0"/>
              <a:t>Викладач: </a:t>
            </a:r>
            <a:r>
              <a:rPr lang="uk-UA" dirty="0" err="1" smtClean="0"/>
              <a:t>Шавурський</a:t>
            </a:r>
            <a:r>
              <a:rPr lang="uk-UA" dirty="0" smtClean="0"/>
              <a:t> Ю.О.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99" y="131217"/>
            <a:ext cx="5235623" cy="47850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863" y="4667534"/>
            <a:ext cx="5295301" cy="219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719" y="635544"/>
            <a:ext cx="6385259" cy="549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581" y="1091822"/>
            <a:ext cx="7291966" cy="22109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486" y="3428075"/>
            <a:ext cx="5699291" cy="259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96" y="627797"/>
            <a:ext cx="7892249" cy="519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96" y="171591"/>
            <a:ext cx="4203298" cy="23485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95" y="2642263"/>
            <a:ext cx="5116213" cy="343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70" y="112167"/>
            <a:ext cx="5981177" cy="29449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699" y="2961564"/>
            <a:ext cx="5453987" cy="379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470" y="843603"/>
            <a:ext cx="6092730" cy="56530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5660" y="245659"/>
            <a:ext cx="5460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Завдання до розрахунково графічної роботи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5136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246" y="0"/>
            <a:ext cx="554403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233" y="177420"/>
            <a:ext cx="518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Загальні відомості і пояснення щодо розв'язку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61" y="875803"/>
            <a:ext cx="7699686" cy="37917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43" y="4667535"/>
            <a:ext cx="8113381" cy="188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79" y="199798"/>
            <a:ext cx="7805629" cy="648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778" y="123114"/>
            <a:ext cx="6372376" cy="22523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778" y="2375420"/>
            <a:ext cx="7026842" cy="388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15" y="0"/>
            <a:ext cx="7526158" cy="35852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749" y="3726550"/>
            <a:ext cx="7703579" cy="294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550" y="209763"/>
            <a:ext cx="6240652" cy="64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072" y="182253"/>
            <a:ext cx="7450726" cy="40894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72" y="4271749"/>
            <a:ext cx="5260307" cy="126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19</Words>
  <Application>Microsoft Office PowerPoint</Application>
  <PresentationFormat>Широкоэкранный</PresentationFormat>
  <Paragraphs>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Розрахунково графічна робота  з курсу «Автоматизований електропривод»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Розрахунково графічна робота 2 з курсу «Електротехніка та електромеханіка»</dc:title>
  <dc:creator>Шавурский Юра</dc:creator>
  <cp:lastModifiedBy>Шавурский Юра</cp:lastModifiedBy>
  <cp:revision>8</cp:revision>
  <dcterms:created xsi:type="dcterms:W3CDTF">2020-03-30T14:57:46Z</dcterms:created>
  <dcterms:modified xsi:type="dcterms:W3CDTF">2020-04-24T09:25:46Z</dcterms:modified>
</cp:coreProperties>
</file>