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4" r:id="rId4"/>
    <p:sldId id="258" r:id="rId5"/>
    <p:sldId id="263" r:id="rId6"/>
    <p:sldId id="262" r:id="rId7"/>
    <p:sldId id="261" r:id="rId8"/>
    <p:sldId id="259" r:id="rId9"/>
    <p:sldId id="260" r:id="rId10"/>
    <p:sldId id="268" r:id="rId11"/>
    <p:sldId id="265" r:id="rId12"/>
    <p:sldId id="269" r:id="rId13"/>
    <p:sldId id="267" r:id="rId14"/>
    <p:sldId id="266" r:id="rId15"/>
    <p:sldId id="270" r:id="rId16"/>
    <p:sldId id="272" r:id="rId17"/>
    <p:sldId id="273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86377-2D47-4C28-AC0A-CBAC904509AE}" type="datetimeFigureOut">
              <a:rPr lang="uk-UA" smtClean="0"/>
              <a:t>17.02.2024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7A763-652B-4449-A2E2-8013B370E9E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931411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86377-2D47-4C28-AC0A-CBAC904509AE}" type="datetimeFigureOut">
              <a:rPr lang="uk-UA" smtClean="0"/>
              <a:t>17.02.2024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7A763-652B-4449-A2E2-8013B370E9E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704159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86377-2D47-4C28-AC0A-CBAC904509AE}" type="datetimeFigureOut">
              <a:rPr lang="uk-UA" smtClean="0"/>
              <a:t>17.02.2024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7A763-652B-4449-A2E2-8013B370E9E0}" type="slidenum">
              <a:rPr lang="uk-UA" smtClean="0"/>
              <a:t>‹№›</a:t>
            </a:fld>
            <a:endParaRPr lang="uk-UA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171964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86377-2D47-4C28-AC0A-CBAC904509AE}" type="datetimeFigureOut">
              <a:rPr lang="uk-UA" smtClean="0"/>
              <a:t>17.02.2024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7A763-652B-4449-A2E2-8013B370E9E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953177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 цита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86377-2D47-4C28-AC0A-CBAC904509AE}" type="datetimeFigureOut">
              <a:rPr lang="uk-UA" smtClean="0"/>
              <a:t>17.02.2024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7A763-652B-4449-A2E2-8013B370E9E0}" type="slidenum">
              <a:rPr lang="uk-UA" smtClean="0"/>
              <a:t>‹№›</a:t>
            </a:fld>
            <a:endParaRPr lang="uk-U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6798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Істина/хибніст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86377-2D47-4C28-AC0A-CBAC904509AE}" type="datetimeFigureOut">
              <a:rPr lang="uk-UA" smtClean="0"/>
              <a:t>17.02.2024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7A763-652B-4449-A2E2-8013B370E9E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388743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86377-2D47-4C28-AC0A-CBAC904509AE}" type="datetimeFigureOut">
              <a:rPr lang="uk-UA" smtClean="0"/>
              <a:t>17.02.2024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7A763-652B-4449-A2E2-8013B370E9E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899430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86377-2D47-4C28-AC0A-CBAC904509AE}" type="datetimeFigureOut">
              <a:rPr lang="uk-UA" smtClean="0"/>
              <a:t>17.02.2024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7A763-652B-4449-A2E2-8013B370E9E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771852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86377-2D47-4C28-AC0A-CBAC904509AE}" type="datetimeFigureOut">
              <a:rPr lang="uk-UA" smtClean="0"/>
              <a:t>17.02.2024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7A763-652B-4449-A2E2-8013B370E9E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93901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86377-2D47-4C28-AC0A-CBAC904509AE}" type="datetimeFigureOut">
              <a:rPr lang="uk-UA" smtClean="0"/>
              <a:t>17.02.2024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7A763-652B-4449-A2E2-8013B370E9E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14797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86377-2D47-4C28-AC0A-CBAC904509AE}" type="datetimeFigureOut">
              <a:rPr lang="uk-UA" smtClean="0"/>
              <a:t>17.02.2024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7A763-652B-4449-A2E2-8013B370E9E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883098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86377-2D47-4C28-AC0A-CBAC904509AE}" type="datetimeFigureOut">
              <a:rPr lang="uk-UA" smtClean="0"/>
              <a:t>17.02.2024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7A763-652B-4449-A2E2-8013B370E9E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932590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86377-2D47-4C28-AC0A-CBAC904509AE}" type="datetimeFigureOut">
              <a:rPr lang="uk-UA" smtClean="0"/>
              <a:t>17.02.2024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7A763-652B-4449-A2E2-8013B370E9E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063415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86377-2D47-4C28-AC0A-CBAC904509AE}" type="datetimeFigureOut">
              <a:rPr lang="uk-UA" smtClean="0"/>
              <a:t>17.02.2024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7A763-652B-4449-A2E2-8013B370E9E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517258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86377-2D47-4C28-AC0A-CBAC904509AE}" type="datetimeFigureOut">
              <a:rPr lang="uk-UA" smtClean="0"/>
              <a:t>17.02.2024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7A763-652B-4449-A2E2-8013B370E9E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276912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86377-2D47-4C28-AC0A-CBAC904509AE}" type="datetimeFigureOut">
              <a:rPr lang="uk-UA" smtClean="0"/>
              <a:t>17.02.2024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7A763-652B-4449-A2E2-8013B370E9E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020512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C86377-2D47-4C28-AC0A-CBAC904509AE}" type="datetimeFigureOut">
              <a:rPr lang="uk-UA" smtClean="0"/>
              <a:t>17.02.2024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F6A7A763-652B-4449-A2E2-8013B370E9E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71164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35C031-91C5-6F6C-3125-FCFFDF4C7F6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F5588169-D9A9-94A5-E386-F1F6C9CB6F1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12821F0-E726-CEAF-7BFD-A632A3A6DF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1913" y="355868"/>
            <a:ext cx="9088618" cy="6086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6813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69529-BFBF-B241-86B8-2D7605B78E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66736DFE-925F-FB17-12BC-97539201A4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8656" y="456323"/>
            <a:ext cx="8794679" cy="6085919"/>
          </a:xfrm>
        </p:spPr>
      </p:pic>
    </p:spTree>
    <p:extLst>
      <p:ext uri="{BB962C8B-B14F-4D97-AF65-F5344CB8AC3E}">
        <p14:creationId xmlns:p14="http://schemas.microsoft.com/office/powerpoint/2010/main" val="28004313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D7B2D8-456B-2560-C0AA-632835AF8D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3980B341-FA4E-781F-543D-05AC012531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044" y="703815"/>
            <a:ext cx="8435082" cy="5650142"/>
          </a:xfrm>
        </p:spPr>
      </p:pic>
    </p:spTree>
    <p:extLst>
      <p:ext uri="{BB962C8B-B14F-4D97-AF65-F5344CB8AC3E}">
        <p14:creationId xmlns:p14="http://schemas.microsoft.com/office/powerpoint/2010/main" val="10736249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4D1BFD-C8C4-68D7-3B36-48EBEEB879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382FCDD2-E36E-F902-A48F-7D9696E6B01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0301" y="742617"/>
            <a:ext cx="8537825" cy="5653646"/>
          </a:xfrm>
        </p:spPr>
      </p:pic>
    </p:spTree>
    <p:extLst>
      <p:ext uri="{BB962C8B-B14F-4D97-AF65-F5344CB8AC3E}">
        <p14:creationId xmlns:p14="http://schemas.microsoft.com/office/powerpoint/2010/main" val="2233304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858CB1-D423-AF6E-4EBF-0F77A40B88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EE883E8B-272B-DE56-E395-F2AF9F2AA0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4140" y="711407"/>
            <a:ext cx="8404260" cy="5605561"/>
          </a:xfrm>
        </p:spPr>
      </p:pic>
    </p:spTree>
    <p:extLst>
      <p:ext uri="{BB962C8B-B14F-4D97-AF65-F5344CB8AC3E}">
        <p14:creationId xmlns:p14="http://schemas.microsoft.com/office/powerpoint/2010/main" val="25895544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2B7ADB-F59A-2C1B-1112-9FEEB85682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942B35F1-2DAA-354F-FA1A-2CBDD47CD2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0848" y="700128"/>
            <a:ext cx="8517277" cy="5711390"/>
          </a:xfrm>
        </p:spPr>
      </p:pic>
    </p:spTree>
    <p:extLst>
      <p:ext uri="{BB962C8B-B14F-4D97-AF65-F5344CB8AC3E}">
        <p14:creationId xmlns:p14="http://schemas.microsoft.com/office/powerpoint/2010/main" val="27660944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5ADA36-596A-2E1F-C5A6-BEC370C8A9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Місце для вмісту 5">
            <a:extLst>
              <a:ext uri="{FF2B5EF4-FFF2-40B4-BE49-F238E27FC236}">
                <a16:creationId xmlns:a16="http://schemas.microsoft.com/office/drawing/2014/main" id="{E05375C3-2EC8-9AEF-7874-F9595EE1B1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4154" y="174661"/>
            <a:ext cx="6061752" cy="6585735"/>
          </a:xfrm>
        </p:spPr>
      </p:pic>
    </p:spTree>
    <p:extLst>
      <p:ext uri="{BB962C8B-B14F-4D97-AF65-F5344CB8AC3E}">
        <p14:creationId xmlns:p14="http://schemas.microsoft.com/office/powerpoint/2010/main" val="24512938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3BB661-DB29-4DAE-E01C-DDF194D89B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BBD473D0-CBCC-3B56-DEA4-D774DB54B8E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116" y="1808252"/>
            <a:ext cx="9429894" cy="3647326"/>
          </a:xfrm>
        </p:spPr>
      </p:pic>
    </p:spTree>
    <p:extLst>
      <p:ext uri="{BB962C8B-B14F-4D97-AF65-F5344CB8AC3E}">
        <p14:creationId xmlns:p14="http://schemas.microsoft.com/office/powerpoint/2010/main" val="6392105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0E4B97-F1F3-9D89-9186-21D1FFE34D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B21E5206-3D20-CF04-DB7E-5844761331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6000" dirty="0">
                <a:solidFill>
                  <a:srgbClr val="00B050"/>
                </a:solidFill>
              </a:rPr>
              <a:t>Дякую за увагу!</a:t>
            </a:r>
          </a:p>
        </p:txBody>
      </p:sp>
    </p:spTree>
    <p:extLst>
      <p:ext uri="{BB962C8B-B14F-4D97-AF65-F5344CB8AC3E}">
        <p14:creationId xmlns:p14="http://schemas.microsoft.com/office/powerpoint/2010/main" val="16058332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0F5FFEB8-0792-4042-8825-EC7CDE1F74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436" y="458568"/>
            <a:ext cx="9019309" cy="5940863"/>
          </a:xfrm>
        </p:spPr>
      </p:pic>
    </p:spTree>
    <p:extLst>
      <p:ext uri="{BB962C8B-B14F-4D97-AF65-F5344CB8AC3E}">
        <p14:creationId xmlns:p14="http://schemas.microsoft.com/office/powerpoint/2010/main" val="24590806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38D33C-FDF8-E334-1123-538CD81164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31EF9FE5-D3D6-86A4-B747-6F28A8E74E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608" y="636199"/>
            <a:ext cx="8681664" cy="6020196"/>
          </a:xfrm>
        </p:spPr>
      </p:pic>
    </p:spTree>
    <p:extLst>
      <p:ext uri="{BB962C8B-B14F-4D97-AF65-F5344CB8AC3E}">
        <p14:creationId xmlns:p14="http://schemas.microsoft.com/office/powerpoint/2010/main" val="1644795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F53533E2-1CF3-F4A0-F2D2-5691848654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9031" y="618469"/>
            <a:ext cx="8596079" cy="5885073"/>
          </a:xfrm>
        </p:spPr>
      </p:pic>
    </p:spTree>
    <p:extLst>
      <p:ext uri="{BB962C8B-B14F-4D97-AF65-F5344CB8AC3E}">
        <p14:creationId xmlns:p14="http://schemas.microsoft.com/office/powerpoint/2010/main" val="19607587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3A11EB-BC01-9A28-07D2-DD2DA0D4DD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B2EF2D46-90EC-377A-E30F-7FFAB9B91B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4139" y="490653"/>
            <a:ext cx="8537825" cy="5910172"/>
          </a:xfrm>
        </p:spPr>
      </p:pic>
    </p:spTree>
    <p:extLst>
      <p:ext uri="{BB962C8B-B14F-4D97-AF65-F5344CB8AC3E}">
        <p14:creationId xmlns:p14="http://schemas.microsoft.com/office/powerpoint/2010/main" val="41729791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65B2F9-34DE-B888-4B7D-E5C0693CF1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BAA34D14-520B-3B0F-B883-DF70D9DF24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8930" y="701703"/>
            <a:ext cx="8599470" cy="5752182"/>
          </a:xfrm>
        </p:spPr>
      </p:pic>
    </p:spTree>
    <p:extLst>
      <p:ext uri="{BB962C8B-B14F-4D97-AF65-F5344CB8AC3E}">
        <p14:creationId xmlns:p14="http://schemas.microsoft.com/office/powerpoint/2010/main" val="28961488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16F61B-A163-4033-AA27-4262182432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D4833EE7-C6CA-1818-223C-16EFCDE1EB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0064" y="811658"/>
            <a:ext cx="8767295" cy="5609690"/>
          </a:xfrm>
        </p:spPr>
      </p:pic>
    </p:spTree>
    <p:extLst>
      <p:ext uri="{BB962C8B-B14F-4D97-AF65-F5344CB8AC3E}">
        <p14:creationId xmlns:p14="http://schemas.microsoft.com/office/powerpoint/2010/main" val="21092632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5049EC3E-FB56-DC28-3FF4-2B195D7793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7834" y="763886"/>
            <a:ext cx="8650840" cy="5669240"/>
          </a:xfrm>
        </p:spPr>
      </p:pic>
    </p:spTree>
    <p:extLst>
      <p:ext uri="{BB962C8B-B14F-4D97-AF65-F5344CB8AC3E}">
        <p14:creationId xmlns:p14="http://schemas.microsoft.com/office/powerpoint/2010/main" val="11879223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F6B16D-EC2A-ECCB-442A-CBE1579D80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6F2DFA1B-1CBB-E4F7-3738-CC202C44B7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0300" y="647690"/>
            <a:ext cx="8661115" cy="5757437"/>
          </a:xfrm>
        </p:spPr>
      </p:pic>
    </p:spTree>
    <p:extLst>
      <p:ext uri="{BB962C8B-B14F-4D97-AF65-F5344CB8AC3E}">
        <p14:creationId xmlns:p14="http://schemas.microsoft.com/office/powerpoint/2010/main" val="2761780272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</TotalTime>
  <Words>4</Words>
  <Application>Microsoft Office PowerPoint</Application>
  <PresentationFormat>Широкий екран</PresentationFormat>
  <Paragraphs>1</Paragraphs>
  <Slides>17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17</vt:i4>
      </vt:variant>
    </vt:vector>
  </HeadingPairs>
  <TitlesOfParts>
    <vt:vector size="21" baseType="lpstr">
      <vt:lpstr>Arial</vt:lpstr>
      <vt:lpstr>Trebuchet MS</vt:lpstr>
      <vt:lpstr>Wingdings 3</vt:lpstr>
      <vt:lpstr>Грань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Olga</dc:creator>
  <cp:lastModifiedBy>Olga</cp:lastModifiedBy>
  <cp:revision>1</cp:revision>
  <dcterms:created xsi:type="dcterms:W3CDTF">2024-02-17T21:59:59Z</dcterms:created>
  <dcterms:modified xsi:type="dcterms:W3CDTF">2024-02-17T22:07:46Z</dcterms:modified>
</cp:coreProperties>
</file>