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51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39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70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687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855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14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5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31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43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98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89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51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712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01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70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82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02EC-5202-4E3D-92F5-93244FDBCF3A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30038E-393F-4E6F-A6C8-3D9253BE64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23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D6738-58CE-3017-12B1-596F2DA2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-123289"/>
            <a:ext cx="8915399" cy="3123344"/>
          </a:xfrm>
        </p:spPr>
        <p:txBody>
          <a:bodyPr>
            <a:normAutofit/>
          </a:bodyPr>
          <a:lstStyle/>
          <a:p>
            <a:pPr algn="ctr"/>
            <a:r>
              <a:rPr lang="uk-UA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Правова, соціальна держава та громадянське суспільство. Демократія</a:t>
            </a:r>
            <a:br>
              <a:rPr lang="uk-U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A63655-DFCD-6B95-DDD0-CC3F0F86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74" y="2578814"/>
            <a:ext cx="9363075" cy="40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3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B973E-FF88-B09D-5F2E-455D4CBF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43" y="624110"/>
            <a:ext cx="9891570" cy="17286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демократичних державах інститути громадянського суспільства часто залучають до управління державними справами, зокрема для формування та організації державної правової політики.</a:t>
            </a:r>
            <a:br>
              <a:rPr lang="uk-UA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AEB3B5F-B2F1-55D3-DC1E-98DA0F947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042" y="2517774"/>
            <a:ext cx="9472773" cy="39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3B510B-FE46-74F4-5D7B-E0BD8CF0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737" y="750013"/>
            <a:ext cx="10127875" cy="516120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</a:t>
            </a:r>
            <a:r>
              <a:rPr lang="uk-UA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</a:t>
            </a:r>
            <a:r>
              <a:rPr lang="uk-UA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демократії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джерелом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сувереном у 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державі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 народові належить установча, конституційна влада, він обирає своїх представників і може періодично змінювати їх, має право безпосередньо брати участь у розробці та прийнятті законів шляхом референдуму тощо; </a:t>
            </a:r>
          </a:p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рівноправність громадян;</a:t>
            </a:r>
          </a:p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підпорядкування меншості більшості у прийнятті рішень та їх виконанні; </a:t>
            </a:r>
          </a:p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виборність основних органів державної влади та ін.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62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D7D3C2-04A2-7F95-B57C-41BD0F62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06" y="739739"/>
            <a:ext cx="9439506" cy="5171483"/>
          </a:xfrm>
        </p:spPr>
        <p:txBody>
          <a:bodyPr>
            <a:normAutofit/>
          </a:bodyPr>
          <a:lstStyle/>
          <a:p>
            <a:pPr algn="just"/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Правова держава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форма організації державної влади, суспільства, де на першому місці – </a:t>
            </a: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 та порядок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 громадяни однаковою мірою відповідальні перед законом та судом 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(незалежно від статусу, матеріального становища, впливовості та ін.). </a:t>
            </a:r>
          </a:p>
          <a:p>
            <a:pPr algn="just"/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Реалізується принцип розподілу влади на три </a:t>
            </a:r>
            <a:r>
              <a:rPr lang="uk-UA" sz="320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незалежні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між собою гілки: законодавчу, виконавчу, судову.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896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C8B56C-9725-AB13-2F5C-AABCDA8FB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413" y="410966"/>
            <a:ext cx="9840199" cy="59795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ознаки правової держави:</a:t>
            </a:r>
            <a:endParaRPr lang="uk-UA" sz="32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суверенітет народу, який є джерелом влади;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верховенство права;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справедливі та шляхетні закони;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однакова відповідальність перед законом для всіх (незалежно від статусу, матеріального становища, впливовості та ін.);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 влади на три </a:t>
            </a:r>
            <a:r>
              <a:rPr lang="uk-UA" sz="320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між собою гілки (виконавчу, законодавчу, судову), що забезпечує систему «стримувань та </a:t>
            </a:r>
            <a:r>
              <a:rPr lang="uk-UA" sz="320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противаг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гармонізацію державного управління, недопустимість зловживань і перевищення повноважень, справедливість та злагоду в суспільстві тощо;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визнання прав людини вищою державною цінністю;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ефективної правоохоронної системи.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338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F82B8E-E91D-8218-E2B8-09BD8DB1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26724"/>
            <a:ext cx="8915400" cy="52844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правовій державі </a:t>
            </a: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людина, її життя та свободи, честь, гідність є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вищою соціальною та політичною цінністю</a:t>
            </a:r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Юридичними засобами забезпечується максимальна реалізація, охорона і захист основних прав людини, дотримання справедливого правопорядку та принципу законності. </a:t>
            </a:r>
          </a:p>
          <a:p>
            <a:pPr algn="ctr"/>
            <a:r>
              <a:rPr lang="uk-UA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Саме така держава є загальнолюдським політико-юридичним ідеалом. Концепція правової держави формувалася в історії політико-правової думки, поступово втілюючи кращі гуманістичні здобутки соціальної теорії та практики. </a:t>
            </a:r>
            <a:endParaRPr lang="uk-UA" sz="32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99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6CA493-C9B7-124E-4CE8-AC5659D6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849" y="482885"/>
            <a:ext cx="9973763" cy="5428337"/>
          </a:xfrm>
        </p:spPr>
        <p:txBody>
          <a:bodyPr/>
          <a:lstStyle/>
          <a:p>
            <a:r>
              <a:rPr lang="uk-UA" sz="28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Ідеї громадянського суспільства можна знайти ще в античності – у творах Аристотеля та Цицерона. Н. Макіавеллі висловлював думку, що в суспільстві існують інтереси не лише держави. </a:t>
            </a:r>
          </a:p>
          <a:p>
            <a:r>
              <a:rPr lang="uk-UA" sz="28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 Гоббс та </a:t>
            </a:r>
            <a:r>
              <a:rPr lang="uk-UA" sz="2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sz="28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Локк вперше використовують термін «громадянське суспільство». Г. Гегель обґрунтував самостійність цього поняття та явища.</a:t>
            </a:r>
            <a:endParaRPr lang="uk-UA" sz="28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D2BE53-B022-D30D-8DB0-1EBBDC06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13" y="3929117"/>
            <a:ext cx="4703906" cy="24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D0BAEA-4010-76ED-624F-AE3417B4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220" y="698643"/>
            <a:ext cx="9922392" cy="5212579"/>
          </a:xfrm>
        </p:spPr>
        <p:txBody>
          <a:bodyPr>
            <a:normAutofit lnSpcReduction="10000"/>
          </a:bodyPr>
          <a:lstStyle/>
          <a:p>
            <a:r>
              <a:rPr lang="uk-UA" sz="2800" b="1" i="0" dirty="0">
                <a:solidFill>
                  <a:srgbClr val="0E2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Громадянське суспільство</a:t>
            </a:r>
            <a:r>
              <a:rPr lang="uk-UA" sz="2800" i="0" dirty="0">
                <a:solidFill>
                  <a:srgbClr val="0E2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800" i="0" dirty="0">
                <a:solidFill>
                  <a:srgbClr val="0E2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громадяни з високим рівнем правосвідомості, освіченості, відповідальності, політично активні, котрі знають свої права та обов’язки, відстоюють їх у взаємодії з державними інститутами, впливають на життєдіяльність суспільства. </a:t>
            </a:r>
          </a:p>
          <a:p>
            <a:r>
              <a:rPr lang="uk-UA" sz="2800" i="0" u="sng" dirty="0">
                <a:solidFill>
                  <a:srgbClr val="0E2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Громадянське суспільство є цінністю та с</a:t>
            </a:r>
            <a:r>
              <a:rPr lang="uk-UA" sz="2800" i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оціальним капіталом демократичної держави,</a:t>
            </a:r>
            <a:r>
              <a:rPr lang="uk-UA" sz="2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адже представники громадянського суспільства цікавляться як загальнодержавними, так і місцевими справами, добровільно об’єднуються та </a:t>
            </a:r>
            <a:r>
              <a:rPr lang="uk-UA" sz="28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самоорганізовуються</a:t>
            </a:r>
            <a:r>
              <a:rPr lang="uk-UA" sz="2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спільними цінностями й інтересами, співпрацюють для вирішення певних питань, довіряють, є взаємовідповідальними</a:t>
            </a:r>
            <a:r>
              <a:rPr lang="uk-UA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595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5F07B2-46A6-8B6E-8B2C-639AC0F1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074" y="513708"/>
            <a:ext cx="9665538" cy="5397514"/>
          </a:xfrm>
        </p:spPr>
        <p:txBody>
          <a:bodyPr/>
          <a:lstStyle/>
          <a:p>
            <a:pPr marL="203200" algn="just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 громадянського суспільства </a:t>
            </a:r>
            <a:r>
              <a:rPr lang="uk-UA" sz="24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члени громадських організацій, професійних та творчих спілок, благодійних і деяких релігійних організацій, недержавних засобів масової інформації, органів самоорганізації населення та інших некомерційних установ. Вони формують, висловлюють, представляють, відстоюють громадську думку, захищають інтереси різних верств населення. Це – волонтерський рух. Наразі він спрямований на допомогу Збройним Силам України та тимчасово переміщеним особам. </a:t>
            </a:r>
            <a:endParaRPr lang="uk-UA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6B831E-1243-CFBE-0F4C-00C8D52E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3758361"/>
            <a:ext cx="4762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F343F4-2FDF-2585-CA4D-557BB2A9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301" y="719191"/>
            <a:ext cx="9994312" cy="5650787"/>
          </a:xfrm>
        </p:spPr>
        <p:txBody>
          <a:bodyPr>
            <a:normAutofit/>
          </a:bodyPr>
          <a:lstStyle/>
          <a:p>
            <a:pPr algn="just">
              <a:lnSpc>
                <a:spcPts val="1800"/>
              </a:lnSpc>
            </a:pPr>
            <a:r>
              <a:rPr lang="uk-UA" sz="2400" b="1" dirty="0">
                <a:solidFill>
                  <a:srgbClr val="0E2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 основних ознак громадянського суспільства: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прав, свобод;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рівноправність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захищеність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свобода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об’єднань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свобода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добровільність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надійна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ідеологічна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свобода,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кожній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797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47B4664-15A1-0A11-5A6C-ED7E5557E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366" y="503434"/>
            <a:ext cx="10179247" cy="5408416"/>
          </a:xfrm>
        </p:spPr>
        <p:txBody>
          <a:bodyPr>
            <a:normAutofit/>
          </a:bodyPr>
          <a:lstStyle/>
          <a:p>
            <a:pPr marL="203200" algn="just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Базові цінності демократичного суспільства</a:t>
            </a:r>
            <a:r>
              <a:rPr lang="uk-UA" sz="24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явища, процеси, норми життя, утвердження і розвиток яких мають найбільше значення для демократичного суспільства. Серед найважливіших з них: </a:t>
            </a:r>
            <a: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державність, добробут населення, національна безпека, відданість загальнолюдським цінностям, ідеалам свободи, відповідальність перед собою, своєю сім’єю та суспільством, послідовне утвердження демократичних засад розвитку суспільства, побудови правової держави, становлення громадянського суспільства.</a:t>
            </a:r>
            <a:endParaRPr lang="uk-UA" sz="24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41AAC2-1F48-A3FC-AA27-3D8CF070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66" y="3958276"/>
            <a:ext cx="7972746" cy="28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1929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687</Words>
  <Application>Microsoft Office PowerPoint</Application>
  <PresentationFormat>Широкий екран</PresentationFormat>
  <Paragraphs>32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Times New Roman</vt:lpstr>
      <vt:lpstr>Wingdings 3</vt:lpstr>
      <vt:lpstr>Віхоть</vt:lpstr>
      <vt:lpstr>Правова, соціальна держава та громадянське суспільство. Демократія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 демократичних державах інститути громадянського суспільства часто залучають до управління державними справами, зокрема для формування та організації державної правової політики.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Правова, соціальна держава та громадянське суспільство. Демократія</dc:title>
  <dc:creator>Olga</dc:creator>
  <cp:lastModifiedBy>Olga</cp:lastModifiedBy>
  <cp:revision>3</cp:revision>
  <dcterms:created xsi:type="dcterms:W3CDTF">2023-11-02T19:11:56Z</dcterms:created>
  <dcterms:modified xsi:type="dcterms:W3CDTF">2024-03-12T21:09:59Z</dcterms:modified>
</cp:coreProperties>
</file>