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28.02.2026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uk-UA" sz="3600" dirty="0"/>
              <a:t>ТЕМА </a:t>
            </a:r>
            <a:r>
              <a:rPr lang="uk-UA" sz="3600" dirty="0" smtClean="0"/>
              <a:t>5. </a:t>
            </a:r>
            <a:r>
              <a:rPr lang="uk-UA" sz="3600" dirty="0"/>
              <a:t>ОСНОВНІ МАКРОЕКОНОМІЧНІ ПОКАЗНИКИ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3500" b="1" i="1" u="sng" dirty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35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43841" y="914400"/>
            <a:ext cx="11613198" cy="4856163"/>
          </a:xfrm>
        </p:spPr>
        <p:txBody>
          <a:bodyPr/>
          <a:lstStyle/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Валовий внутрішній продукт (ВВП):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номінальний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реальний ВВП; </a:t>
            </a:r>
            <a:r>
              <a:rPr lang="uk-UA" sz="19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дефлятор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ВВП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Валовий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національний дохід (ВНД) та його відмінність від ВВП: теоретичний і практичний вимір.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Інфляція як макроекономічний показник: види, причини та наслідки для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Рівень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безробіття та його соціально-економічні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наслідки.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Платіжний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баланс країни: структура та значення для макроекономічної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стабільності.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Державний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 і бюджетний дефіцит як індикатори економічної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політики.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Державний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борг: межі безпечності та вплив на економічне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зростання (внутрішній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зовнішній борг; критерії боргової безпеки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Продуктивність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 як ключовий показник довгострокового економічного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Індекс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людського розвитку (</a:t>
            </a:r>
            <a:r>
              <a:rPr lang="en-US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HDI)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альтернативний показник добробуту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суспільства.</a:t>
            </a:r>
            <a:endParaRPr lang="uk-UA" sz="19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Макроекономічні показники України в умовах воєнного часу: динаміка ВВП, інфляції та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безробіття.</a:t>
            </a:r>
            <a:endParaRPr lang="uk-UA" sz="19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194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143</Words>
  <Application>Microsoft Office PowerPoint</Application>
  <PresentationFormat>Довільний</PresentationFormat>
  <Paragraphs>13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5. ОСНОВНІ МАКРОЕКОНОМІЧНІ ПОКАЗНИКИ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110</cp:revision>
  <dcterms:created xsi:type="dcterms:W3CDTF">2023-01-12T09:20:21Z</dcterms:created>
  <dcterms:modified xsi:type="dcterms:W3CDTF">2026-02-28T15:25:57Z</dcterms:modified>
</cp:coreProperties>
</file>