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3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99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49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117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60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366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364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633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836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167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54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456A9-8F85-42F1-A7AB-FEA48AD83D67}" type="datetimeFigureOut">
              <a:rPr lang="uk-UA" smtClean="0"/>
              <a:t>29.09.2023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ED879-B7D9-4447-9BEA-CED01CA138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270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Будова </a:t>
            </a:r>
            <a:r>
              <a:rPr lang="uk-UA" dirty="0" err="1" smtClean="0"/>
              <a:t>дрона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74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https://www.dronefly.com/media/wysiwyg/infographic-drone-v3-with-glossary-final-v4CU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 b="42443"/>
          <a:stretch/>
        </p:blipFill>
        <p:spPr bwMode="auto">
          <a:xfrm>
            <a:off x="1519516" y="365125"/>
            <a:ext cx="8933329" cy="636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dronefly.com/media/wysiwyg/infographic-drone-v3-with-glossary-final-v4CU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6"/>
          <a:stretch/>
        </p:blipFill>
        <p:spPr bwMode="auto">
          <a:xfrm>
            <a:off x="1155213" y="249039"/>
            <a:ext cx="10032740" cy="635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7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519" y="-4369"/>
            <a:ext cx="5504328" cy="68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400800" y="242047"/>
            <a:ext cx="4953000" cy="636494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, В</a:t>
            </a:r>
            <a:r>
              <a:rPr lang="en-US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пропелери</a:t>
            </a:r>
            <a:endParaRPr lang="uk-UA" dirty="0" smtClean="0"/>
          </a:p>
          <a:p>
            <a:r>
              <a:rPr lang="en-US" dirty="0" smtClean="0"/>
              <a:t>C – </a:t>
            </a:r>
            <a:r>
              <a:rPr lang="uk-UA" dirty="0" smtClean="0"/>
              <a:t>двигуни</a:t>
            </a:r>
          </a:p>
          <a:p>
            <a:r>
              <a:rPr lang="en-US" dirty="0" smtClean="0"/>
              <a:t>D </a:t>
            </a:r>
            <a:r>
              <a:rPr lang="ru-RU" dirty="0" smtClean="0"/>
              <a:t>–</a:t>
            </a:r>
            <a:r>
              <a:rPr lang="uk-UA" dirty="0" smtClean="0"/>
              <a:t> кріплення для двигунів</a:t>
            </a:r>
          </a:p>
          <a:p>
            <a:r>
              <a:rPr lang="uk-UA" dirty="0" smtClean="0"/>
              <a:t>Е – шасі</a:t>
            </a:r>
          </a:p>
          <a:p>
            <a:r>
              <a:rPr lang="en-US" dirty="0" smtClean="0"/>
              <a:t>F –</a:t>
            </a:r>
            <a:r>
              <a:rPr lang="uk-UA" dirty="0" smtClean="0"/>
              <a:t>промінь</a:t>
            </a:r>
          </a:p>
          <a:p>
            <a:r>
              <a:rPr lang="en-US" dirty="0" smtClean="0"/>
              <a:t>G </a:t>
            </a:r>
            <a:r>
              <a:rPr lang="uk-UA" dirty="0" smtClean="0"/>
              <a:t>– </a:t>
            </a:r>
            <a:r>
              <a:rPr lang="uk-UA" dirty="0" smtClean="0"/>
              <a:t>корпус</a:t>
            </a:r>
          </a:p>
          <a:p>
            <a:r>
              <a:rPr lang="en-US" dirty="0" smtClean="0"/>
              <a:t>H – </a:t>
            </a:r>
            <a:r>
              <a:rPr lang="uk-UA" dirty="0" smtClean="0"/>
              <a:t>регулятори швидкості (</a:t>
            </a:r>
            <a:r>
              <a:rPr lang="en-US" dirty="0" smtClean="0"/>
              <a:t>ESC</a:t>
            </a:r>
            <a:r>
              <a:rPr lang="uk-UA" dirty="0" smtClean="0"/>
              <a:t>)</a:t>
            </a:r>
            <a:endParaRPr lang="en-US" dirty="0" smtClean="0"/>
          </a:p>
          <a:p>
            <a:r>
              <a:rPr lang="en-US" dirty="0" smtClean="0"/>
              <a:t>I – </a:t>
            </a:r>
            <a:r>
              <a:rPr lang="uk-UA" dirty="0" smtClean="0"/>
              <a:t>льотний контролер</a:t>
            </a:r>
          </a:p>
          <a:p>
            <a:r>
              <a:rPr lang="en-US" dirty="0" smtClean="0"/>
              <a:t>G </a:t>
            </a:r>
            <a:r>
              <a:rPr lang="uk-UA" dirty="0" smtClean="0"/>
              <a:t>– плата корпусу</a:t>
            </a:r>
            <a:endParaRPr lang="en-US" dirty="0" smtClean="0"/>
          </a:p>
          <a:p>
            <a:r>
              <a:rPr lang="en-US" dirty="0" smtClean="0"/>
              <a:t>L – GPS</a:t>
            </a:r>
            <a:endParaRPr lang="uk-UA" dirty="0" smtClean="0"/>
          </a:p>
          <a:p>
            <a:r>
              <a:rPr lang="en-US" dirty="0" smtClean="0"/>
              <a:t>K – </a:t>
            </a:r>
            <a:r>
              <a:rPr lang="uk-UA" dirty="0" smtClean="0"/>
              <a:t>приймач</a:t>
            </a:r>
          </a:p>
          <a:p>
            <a:r>
              <a:rPr lang="en-US" dirty="0" smtClean="0"/>
              <a:t>Q </a:t>
            </a:r>
            <a:r>
              <a:rPr lang="uk-UA" dirty="0" smtClean="0"/>
              <a:t>– плата розподілу живлення</a:t>
            </a:r>
            <a:endParaRPr lang="en-US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844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4" b="7423"/>
          <a:stretch/>
        </p:blipFill>
        <p:spPr>
          <a:xfrm>
            <a:off x="3182471" y="1"/>
            <a:ext cx="5976999" cy="6858000"/>
          </a:xfrm>
        </p:spPr>
      </p:pic>
    </p:spTree>
    <p:extLst>
      <p:ext uri="{BB962C8B-B14F-4D97-AF65-F5344CB8AC3E}">
        <p14:creationId xmlns:p14="http://schemas.microsoft.com/office/powerpoint/2010/main" val="16756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Як працює квадрокоптер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05" y="0"/>
            <a:ext cx="7995677" cy="35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Як працює квадрокопте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"/>
          <a:stretch/>
        </p:blipFill>
        <p:spPr bwMode="auto">
          <a:xfrm>
            <a:off x="2143405" y="3512745"/>
            <a:ext cx="7995677" cy="335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Як працює квадрокоптер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7" y="4041075"/>
            <a:ext cx="68294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Як працює квадрокоптер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34" y="1248522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 Як працює квадрокоптер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118253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 Як працює квадрокоптер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91" y="1118253"/>
            <a:ext cx="2049743" cy="18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50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Будова дрона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дрона</dc:title>
  <dc:creator>Антон Кравчук</dc:creator>
  <cp:lastModifiedBy>Антон Кравчук</cp:lastModifiedBy>
  <cp:revision>4</cp:revision>
  <dcterms:created xsi:type="dcterms:W3CDTF">2023-03-07T14:03:41Z</dcterms:created>
  <dcterms:modified xsi:type="dcterms:W3CDTF">2023-09-29T18:17:02Z</dcterms:modified>
</cp:coreProperties>
</file>