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9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2467-CB1D-4DA5-8EB2-4746617644B4}" type="datetimeFigureOut">
              <a:rPr lang="en-US" smtClean="0"/>
              <a:t>9/23/2023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63DDD-EB6B-4032-A92F-C0E5E9617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8271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2467-CB1D-4DA5-8EB2-4746617644B4}" type="datetimeFigureOut">
              <a:rPr lang="en-US" smtClean="0"/>
              <a:t>9/23/2023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63DDD-EB6B-4032-A92F-C0E5E9617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4903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2467-CB1D-4DA5-8EB2-4746617644B4}" type="datetimeFigureOut">
              <a:rPr lang="en-US" smtClean="0"/>
              <a:t>9/23/2023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63DDD-EB6B-4032-A92F-C0E5E9617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136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2467-CB1D-4DA5-8EB2-4746617644B4}" type="datetimeFigureOut">
              <a:rPr lang="en-US" smtClean="0"/>
              <a:t>9/23/2023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63DDD-EB6B-4032-A92F-C0E5E9617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42095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2467-CB1D-4DA5-8EB2-4746617644B4}" type="datetimeFigureOut">
              <a:rPr lang="en-US" smtClean="0"/>
              <a:t>9/23/2023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63DDD-EB6B-4032-A92F-C0E5E9617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8838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2467-CB1D-4DA5-8EB2-4746617644B4}" type="datetimeFigureOut">
              <a:rPr lang="en-US" smtClean="0"/>
              <a:t>9/23/2023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63DDD-EB6B-4032-A92F-C0E5E9617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633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2467-CB1D-4DA5-8EB2-4746617644B4}" type="datetimeFigureOut">
              <a:rPr lang="en-US" smtClean="0"/>
              <a:t>9/23/2023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63DDD-EB6B-4032-A92F-C0E5E9617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92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2467-CB1D-4DA5-8EB2-4746617644B4}" type="datetimeFigureOut">
              <a:rPr lang="en-US" smtClean="0"/>
              <a:t>9/23/2023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63DDD-EB6B-4032-A92F-C0E5E9617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6059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2467-CB1D-4DA5-8EB2-4746617644B4}" type="datetimeFigureOut">
              <a:rPr lang="en-US" smtClean="0"/>
              <a:t>9/23/2023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63DDD-EB6B-4032-A92F-C0E5E9617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043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2467-CB1D-4DA5-8EB2-4746617644B4}" type="datetimeFigureOut">
              <a:rPr lang="en-US" smtClean="0"/>
              <a:t>9/23/2023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63DDD-EB6B-4032-A92F-C0E5E9617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1018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2467-CB1D-4DA5-8EB2-4746617644B4}" type="datetimeFigureOut">
              <a:rPr lang="en-US" smtClean="0"/>
              <a:t>9/23/2023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63DDD-EB6B-4032-A92F-C0E5E9617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141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972467-CB1D-4DA5-8EB2-4746617644B4}" type="datetimeFigureOut">
              <a:rPr lang="en-US" smtClean="0"/>
              <a:t>9/23/2023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363DDD-EB6B-4032-A92F-C0E5E9617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562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Research paper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251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Research paper FAQs</a:t>
            </a:r>
            <a:br>
              <a:rPr lang="en-US" dirty="0" smtClean="0"/>
            </a:br>
            <a:r>
              <a:rPr lang="en-US" sz="3600" dirty="0"/>
              <a:t>H</a:t>
            </a:r>
            <a:r>
              <a:rPr lang="en-US" sz="3600" dirty="0" smtClean="0"/>
              <a:t>ow would you answer the questions below?</a:t>
            </a:r>
            <a:r>
              <a:rPr lang="en-US" sz="3600" b="1" dirty="0" smtClean="0"/>
              <a:t/>
            </a:r>
            <a:br>
              <a:rPr lang="en-US" sz="3600" b="1" dirty="0" smtClean="0"/>
            </a:br>
            <a:endParaRPr lang="en-US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61320"/>
          </a:xfrm>
        </p:spPr>
        <p:txBody>
          <a:bodyPr>
            <a:normAutofit fontScale="77500" lnSpcReduction="20000"/>
          </a:bodyPr>
          <a:lstStyle/>
          <a:p>
            <a:r>
              <a:rPr lang="en-US" sz="4600" dirty="0" smtClean="0"/>
              <a:t>What </a:t>
            </a:r>
            <a:r>
              <a:rPr lang="en-US" sz="4600" dirty="0"/>
              <a:t>is a research paper</a:t>
            </a:r>
            <a:r>
              <a:rPr lang="en-US" sz="4600" dirty="0" smtClean="0"/>
              <a:t>?</a:t>
            </a:r>
          </a:p>
          <a:p>
            <a:r>
              <a:rPr lang="en-US" sz="4600" dirty="0"/>
              <a:t>When will I need to write a research paper in college</a:t>
            </a:r>
            <a:r>
              <a:rPr lang="en-US" sz="4600" dirty="0" smtClean="0"/>
              <a:t>?</a:t>
            </a:r>
          </a:p>
          <a:p>
            <a:r>
              <a:rPr lang="en-US" sz="4600" dirty="0"/>
              <a:t>How do I determine a topic for my research paper</a:t>
            </a:r>
            <a:r>
              <a:rPr lang="en-US" sz="4600" dirty="0" smtClean="0"/>
              <a:t>?</a:t>
            </a:r>
          </a:p>
          <a:p>
            <a:r>
              <a:rPr lang="en-US" sz="4600" dirty="0"/>
              <a:t>Where can I conduct research for my paper</a:t>
            </a:r>
            <a:r>
              <a:rPr lang="en-US" sz="4600" dirty="0" smtClean="0"/>
              <a:t>?</a:t>
            </a:r>
          </a:p>
          <a:p>
            <a:r>
              <a:rPr lang="en-US" sz="4600" dirty="0"/>
              <a:t>How do I cite sources for a research paper?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 algn="just">
              <a:buNone/>
            </a:pPr>
            <a:r>
              <a:rPr lang="en-US" dirty="0"/>
              <a:t>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3677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Prepare an oral report</a:t>
            </a:r>
            <a:br>
              <a:rPr lang="en-US" dirty="0" smtClean="0"/>
            </a:br>
            <a:r>
              <a:rPr lang="en-US" sz="3200" b="1" dirty="0" smtClean="0"/>
              <a:t>Use</a:t>
            </a:r>
            <a:r>
              <a:rPr lang="en-US" sz="3200" dirty="0" smtClean="0"/>
              <a:t> </a:t>
            </a:r>
            <a:r>
              <a:rPr lang="en-US" sz="2700" dirty="0" smtClean="0"/>
              <a:t>https://www.grammarly.com/blog/how-to-write-a-research-paper/</a:t>
            </a:r>
            <a:endParaRPr lang="en-US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/>
          </a:bodyPr>
          <a:lstStyle/>
          <a:p>
            <a:r>
              <a:rPr lang="en-US" sz="3200" dirty="0" smtClean="0"/>
              <a:t>What is a research paper and how long should it be? Present steps 1-3 in writing a research paper</a:t>
            </a:r>
          </a:p>
          <a:p>
            <a:r>
              <a:rPr lang="en-US" sz="3200" dirty="0"/>
              <a:t>Present steps </a:t>
            </a:r>
            <a:r>
              <a:rPr lang="en-US" sz="3200" dirty="0" smtClean="0"/>
              <a:t>4-6 </a:t>
            </a:r>
            <a:r>
              <a:rPr lang="en-US" sz="3200" dirty="0"/>
              <a:t>in writing a research </a:t>
            </a:r>
            <a:r>
              <a:rPr lang="en-US" sz="3200" dirty="0" smtClean="0"/>
              <a:t>paper</a:t>
            </a:r>
          </a:p>
          <a:p>
            <a:r>
              <a:rPr lang="en-US" sz="3200" dirty="0"/>
              <a:t>Present steps </a:t>
            </a:r>
            <a:r>
              <a:rPr lang="en-US" sz="3200" dirty="0" smtClean="0"/>
              <a:t>7-9 </a:t>
            </a:r>
            <a:r>
              <a:rPr lang="en-US" sz="3200" dirty="0"/>
              <a:t>in writing a research </a:t>
            </a:r>
            <a:r>
              <a:rPr lang="en-US" sz="3200" dirty="0" smtClean="0"/>
              <a:t>paper</a:t>
            </a:r>
          </a:p>
          <a:p>
            <a:r>
              <a:rPr lang="en-US" sz="3200" dirty="0"/>
              <a:t>MLA style</a:t>
            </a:r>
          </a:p>
          <a:p>
            <a:r>
              <a:rPr lang="en-US" sz="3200" dirty="0"/>
              <a:t>APA style</a:t>
            </a:r>
          </a:p>
          <a:p>
            <a:r>
              <a:rPr lang="en-US" sz="3200" dirty="0"/>
              <a:t>Tools and resources on how to write a research paper</a:t>
            </a:r>
          </a:p>
          <a:p>
            <a:endParaRPr lang="en-US" dirty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7139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554</TotalTime>
  <Words>107</Words>
  <Application>Microsoft Office PowerPoint</Application>
  <PresentationFormat>Широкоэкранный</PresentationFormat>
  <Paragraphs>21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Тема Office</vt:lpstr>
      <vt:lpstr>Research paper </vt:lpstr>
      <vt:lpstr>Research paper FAQs How would you answer the questions below? </vt:lpstr>
      <vt:lpstr>Prepare an oral report Use https://www.grammarly.com/blog/how-to-write-a-research-paper/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ОЛЕКСАНДР</dc:creator>
  <cp:lastModifiedBy>ОЛЕКСАНДР</cp:lastModifiedBy>
  <cp:revision>17</cp:revision>
  <dcterms:created xsi:type="dcterms:W3CDTF">2022-11-10T20:46:20Z</dcterms:created>
  <dcterms:modified xsi:type="dcterms:W3CDTF">2023-09-23T14:49:32Z</dcterms:modified>
</cp:coreProperties>
</file>