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E425868C-68E7-441B-A881-F52CCC08FBDC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E58A869-A397-478E-9C81-62781030F4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1619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868C-68E7-441B-A881-F52CCC08FBDC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A869-A397-478E-9C81-62781030F4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62307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868C-68E7-441B-A881-F52CCC08FBDC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A869-A397-478E-9C81-62781030F4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46244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868C-68E7-441B-A881-F52CCC08FBDC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A869-A397-478E-9C81-62781030F4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52202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868C-68E7-441B-A881-F52CCC08FBDC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A869-A397-478E-9C81-62781030F4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39603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868C-68E7-441B-A881-F52CCC08FBDC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A869-A397-478E-9C81-62781030F4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98378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868C-68E7-441B-A881-F52CCC08FBDC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A869-A397-478E-9C81-62781030F4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8306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868C-68E7-441B-A881-F52CCC08FBDC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A869-A397-478E-9C81-62781030F4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41617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868C-68E7-441B-A881-F52CCC08FBDC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58A869-A397-478E-9C81-62781030F4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85351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5868C-68E7-441B-A881-F52CCC08FBDC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5E58A869-A397-478E-9C81-62781030F4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36517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E425868C-68E7-441B-A881-F52CCC08FBDC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uk-UA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5E58A869-A397-478E-9C81-62781030F4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264784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E425868C-68E7-441B-A881-F52CCC08FBDC}" type="datetimeFigureOut">
              <a:rPr lang="uk-UA" smtClean="0"/>
              <a:t>11.12.2020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5E58A869-A397-478E-9C81-62781030F495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4191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znaimo.com.ua/%D0%A1%D0%B2%D1%96%D1%82%D0%BB%D0%BE%D0%B4%D1%96%D0%BE%D0%B4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19284" y="1378424"/>
            <a:ext cx="9144000" cy="1951630"/>
          </a:xfrm>
        </p:spPr>
        <p:txBody>
          <a:bodyPr/>
          <a:lstStyle/>
          <a:p>
            <a:r>
              <a:rPr lang="uk-UA" dirty="0" err="1" smtClean="0"/>
              <a:t>Семисегментний</a:t>
            </a:r>
            <a:r>
              <a:rPr lang="uk-UA" dirty="0" smtClean="0"/>
              <a:t> індикатор</a:t>
            </a:r>
            <a:endParaRPr lang="uk-UA" dirty="0"/>
          </a:p>
        </p:txBody>
      </p:sp>
      <p:pic>
        <p:nvPicPr>
          <p:cNvPr id="1026" name="Picture 2" descr="Файл:Seven segment 02 Pen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3521" y="2646413"/>
            <a:ext cx="4409763" cy="33449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155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 descr="Seven segment 01 Pen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9354" y="678366"/>
            <a:ext cx="5578286" cy="5515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285661" y="1620250"/>
            <a:ext cx="505061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0" i="0" dirty="0" smtClean="0">
                <a:effectLst/>
                <a:latin typeface="Times New Roman" panose="02020603050405020304" pitchFamily="18" charset="0"/>
              </a:rPr>
              <a:t>Семисегментний </a:t>
            </a:r>
            <a:r>
              <a:rPr lang="ru-RU" sz="2800" b="0" i="0" u="none" strike="noStrike" dirty="0" smtClean="0">
                <a:effectLst/>
                <a:latin typeface="Times New Roman" panose="02020603050405020304" pitchFamily="18" charset="0"/>
                <a:hlinkClick r:id="rId3" tooltip="Світлодіод"/>
              </a:rPr>
              <a:t>світлодіодний</a:t>
            </a:r>
            <a:r>
              <a:rPr lang="ru-RU" sz="2800" b="0" i="0" dirty="0" smtClean="0">
                <a:effectLst/>
                <a:latin typeface="Times New Roman" panose="02020603050405020304" pitchFamily="18" charset="0"/>
              </a:rPr>
              <a:t> індикатор з десяткової коми</a:t>
            </a:r>
            <a:endParaRPr lang="uk-UA" sz="2800" dirty="0"/>
          </a:p>
        </p:txBody>
      </p:sp>
    </p:spTree>
    <p:extLst>
      <p:ext uri="{BB962C8B-B14F-4D97-AF65-F5344CB8AC3E}">
        <p14:creationId xmlns:p14="http://schemas.microsoft.com/office/powerpoint/2010/main" val="958377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7856" y="616921"/>
            <a:ext cx="8258175" cy="5514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488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Файл:7 segment display labeled.sv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922" y="279778"/>
            <a:ext cx="4851779" cy="4851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200604" y="5459103"/>
            <a:ext cx="45700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Позначення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сегментів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індикатора</a:t>
            </a:r>
            <a:endParaRPr lang="uk-UA" sz="2400" dirty="0"/>
          </a:p>
        </p:txBody>
      </p:sp>
      <p:pic>
        <p:nvPicPr>
          <p:cNvPr id="3076" name="Picture 4" descr="Файл:7-segment.sv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7903" y="1107749"/>
            <a:ext cx="3628931" cy="30241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7018304" y="4812772"/>
            <a:ext cx="44458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Таблиця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,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що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відображає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всі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128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варіантів</a:t>
            </a:r>
            <a:r>
              <a:rPr lang="ru-RU" sz="24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стану </a:t>
            </a:r>
            <a:r>
              <a:rPr lang="ru-RU" sz="2400" b="0" i="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сегментів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139718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Газорозрядний індикатор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566" y="1299878"/>
            <a:ext cx="4653976" cy="3490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47146" y="5295332"/>
            <a:ext cx="46313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3200" dirty="0" smtClean="0"/>
              <a:t>Газорозрядний індикатор</a:t>
            </a:r>
            <a:endParaRPr lang="uk-UA" sz="3200" dirty="0"/>
          </a:p>
        </p:txBody>
      </p:sp>
      <p:pic>
        <p:nvPicPr>
          <p:cNvPr id="4100" name="Picture 4" descr="https://upload.wikimedia.org/wikipedia/commons/0/08/TFT_LCD_display_Samsung_SyncMaster_510N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51911" y="518615"/>
            <a:ext cx="4444054" cy="4271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861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19416" y="408366"/>
            <a:ext cx="4842040" cy="466676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5254388" y="5075128"/>
            <a:ext cx="723331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2800" b="0" i="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На перевернутому калькуляторі можна одержати деякий діапазон букв, на цьому засновані гри з калькулятором.</a:t>
            </a:r>
            <a:endParaRPr lang="uk-UA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22998" y="1619695"/>
            <a:ext cx="6096000" cy="138037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латиниці: заголовні </a:t>
            </a:r>
            <a:r>
              <a:rPr lang="uk-UA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 B, C, E, F, G, H, I, J, L, N, O, P, S, U, Y, Z,</a:t>
            </a:r>
            <a:r>
              <a:rPr lang="uk-UA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рядкові </a:t>
            </a:r>
            <a:r>
              <a:rPr lang="uk-UA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a, b, c, d, e, g</a:t>
            </a:r>
            <a:r>
              <a:rPr lang="uk-UA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 </a:t>
            </a:r>
            <a:r>
              <a:rPr lang="uk-UA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h, i, n, , o, q, r, t, u.</a:t>
            </a:r>
            <a:endParaRPr lang="uk-UA" sz="1400" dirty="0" smtClean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uk-UA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 кирилиці: </a:t>
            </a:r>
            <a:r>
              <a:rPr lang="uk-UA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А, Б, В, Г, г, Е, і, Н, О, о, П, п, Р, С, с, У, Ч, И</a:t>
            </a:r>
            <a:r>
              <a:rPr lang="uk-UA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(два розряди), </a:t>
            </a:r>
            <a:r>
              <a:rPr lang="uk-UA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Ь, Е / З.</a:t>
            </a:r>
            <a:endParaRPr lang="uk-UA" sz="14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3675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Уроки программирования Ардуино. Подключение семисегментного светодиодного ( LED) индикатора к Ардуино. Библиотека управления индикатором. |  Оборудование, технологии, разработки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262" y="502123"/>
            <a:ext cx="5672269" cy="4342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376262" y="533042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2400" b="0" i="0" dirty="0" smtClean="0">
                <a:solidFill>
                  <a:srgbClr val="444444"/>
                </a:solidFill>
                <a:effectLst/>
                <a:latin typeface="Verdana" panose="020B0604030504040204" pitchFamily="34" charset="0"/>
              </a:rPr>
              <a:t>Схема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Verdana" panose="020B0604030504040204" pitchFamily="34" charset="0"/>
              </a:rPr>
              <a:t>підключення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Verdana" panose="020B0604030504040204" pitchFamily="34" charset="0"/>
              </a:rPr>
              <a:t>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Verdana" panose="020B0604030504040204" pitchFamily="34" charset="0"/>
              </a:rPr>
              <a:t>індикатора</a:t>
            </a:r>
            <a:r>
              <a:rPr lang="ru-RU" sz="2400" b="0" i="0" dirty="0" smtClean="0">
                <a:solidFill>
                  <a:srgbClr val="444444"/>
                </a:solidFill>
                <a:effectLst/>
                <a:latin typeface="Verdana" panose="020B0604030504040204" pitchFamily="34" charset="0"/>
              </a:rPr>
              <a:t> до плати </a:t>
            </a:r>
            <a:r>
              <a:rPr lang="ru-RU" sz="2400" b="0" i="0" dirty="0" err="1" smtClean="0">
                <a:solidFill>
                  <a:srgbClr val="444444"/>
                </a:solidFill>
                <a:effectLst/>
                <a:latin typeface="Verdana" panose="020B0604030504040204" pitchFamily="34" charset="0"/>
              </a:rPr>
              <a:t>Ардуіно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326225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1028" y="317736"/>
            <a:ext cx="6753225" cy="48577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-52318" y="5535136"/>
            <a:ext cx="75199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u="none" strike="noStrike" baseline="0" dirty="0" err="1" smtClean="0">
                <a:latin typeface="+mj-lt"/>
              </a:rPr>
              <a:t>Представлення</a:t>
            </a:r>
            <a:r>
              <a:rPr lang="ru-RU" sz="2400" b="1" u="none" strike="noStrike" baseline="0" dirty="0" smtClean="0">
                <a:latin typeface="+mj-lt"/>
              </a:rPr>
              <a:t> </a:t>
            </a:r>
            <a:r>
              <a:rPr lang="ru-RU" sz="2400" b="1" u="none" strike="noStrike" baseline="0" dirty="0" err="1" smtClean="0">
                <a:latin typeface="+mj-lt"/>
              </a:rPr>
              <a:t>символів</a:t>
            </a:r>
            <a:r>
              <a:rPr lang="ru-RU" sz="2400" b="1" u="none" strike="noStrike" baseline="0" dirty="0" smtClean="0">
                <a:latin typeface="+mj-lt"/>
              </a:rPr>
              <a:t> </a:t>
            </a:r>
            <a:r>
              <a:rPr lang="ru-RU" sz="2400" b="1" u="none" strike="noStrike" baseline="0" dirty="0" err="1" smtClean="0">
                <a:latin typeface="+mj-lt"/>
              </a:rPr>
              <a:t>шістнадцяткової</a:t>
            </a:r>
            <a:r>
              <a:rPr lang="ru-RU" sz="2400" b="1" u="none" strike="noStrike" baseline="0" dirty="0" smtClean="0">
                <a:latin typeface="+mj-lt"/>
              </a:rPr>
              <a:t> </a:t>
            </a:r>
            <a:r>
              <a:rPr lang="ru-RU" sz="2400" b="1" u="none" strike="noStrike" baseline="0" dirty="0" err="1" smtClean="0">
                <a:latin typeface="+mj-lt"/>
              </a:rPr>
              <a:t>системи</a:t>
            </a:r>
            <a:r>
              <a:rPr lang="ru-RU" sz="2400" b="1" u="none" strike="noStrike" baseline="0" dirty="0" smtClean="0">
                <a:latin typeface="+mj-lt"/>
              </a:rPr>
              <a:t> </a:t>
            </a:r>
            <a:r>
              <a:rPr lang="ru-RU" sz="2400" b="1" u="none" strike="noStrike" baseline="0" dirty="0" err="1" smtClean="0">
                <a:latin typeface="+mj-lt"/>
              </a:rPr>
              <a:t>чис</a:t>
            </a:r>
            <a:r>
              <a:rPr lang="ru-RU" sz="2400" b="1" u="none" strike="noStrike" baseline="0" dirty="0" smtClean="0">
                <a:latin typeface="+mj-lt"/>
              </a:rPr>
              <a:t>-</a:t>
            </a:r>
          </a:p>
          <a:p>
            <a:pPr algn="ctr"/>
            <a:r>
              <a:rPr lang="uk-UA" sz="2400" b="1" u="none" strike="noStrike" baseline="0" dirty="0" err="1" smtClean="0">
                <a:latin typeface="+mj-lt"/>
              </a:rPr>
              <a:t>лення</a:t>
            </a:r>
            <a:r>
              <a:rPr lang="uk-UA" sz="2400" b="1" u="none" strike="noStrike" baseline="0" dirty="0" smtClean="0">
                <a:latin typeface="+mj-lt"/>
              </a:rPr>
              <a:t> на </a:t>
            </a:r>
            <a:r>
              <a:rPr lang="uk-UA" sz="2400" b="1" u="none" strike="noStrike" baseline="0" dirty="0" err="1" smtClean="0">
                <a:latin typeface="+mj-lt"/>
              </a:rPr>
              <a:t>семисегментному</a:t>
            </a:r>
            <a:r>
              <a:rPr lang="uk-UA" sz="2400" b="1" u="none" strike="noStrike" baseline="0" dirty="0" smtClean="0">
                <a:latin typeface="+mj-lt"/>
              </a:rPr>
              <a:t> індикаторі</a:t>
            </a:r>
            <a:endParaRPr lang="uk-UA" sz="2400" b="1" dirty="0">
              <a:latin typeface="+mj-lt"/>
            </a:endParaRPr>
          </a:p>
        </p:txBody>
      </p:sp>
      <p:pic>
        <p:nvPicPr>
          <p:cNvPr id="7170" name="Picture 2" descr="семисегментный индикатор внутреннее строение с общим анодом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3762" y="2843272"/>
            <a:ext cx="4119296" cy="1568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семисегментный индикатор с общим катодом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8393" y="887104"/>
            <a:ext cx="3810033" cy="13962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9043064" y="4990820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effectLst/>
                <a:latin typeface="Calibri" panose="020F0502020204030204" pitchFamily="34" charset="0"/>
                <a:ea typeface="T"/>
              </a:rPr>
              <a:t>01001001</a:t>
            </a: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016614" y="5360152"/>
            <a:ext cx="1173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effectLst/>
                <a:latin typeface="Calibri" panose="020F0502020204030204" pitchFamily="34" charset="0"/>
                <a:ea typeface="T"/>
              </a:rPr>
              <a:t>1001 0010</a:t>
            </a:r>
            <a:endParaRPr lang="uk-UA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314772" y="5754050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>
                <a:effectLst/>
                <a:latin typeface="Calibri" panose="020F0502020204030204" pitchFamily="34" charset="0"/>
                <a:ea typeface="T"/>
              </a:rPr>
              <a:t>9 і 2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47338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Метрополия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00000"/>
                <a:lumMod val="110000"/>
              </a:schemeClr>
            </a:gs>
            <a:gs pos="50000">
              <a:schemeClr val="phClr">
                <a:tint val="75000"/>
                <a:satMod val="101000"/>
                <a:lumMod val="105000"/>
              </a:schemeClr>
            </a:gs>
            <a:gs pos="100000">
              <a:schemeClr val="phClr">
                <a:tint val="82000"/>
                <a:satMod val="104000"/>
                <a:lumMod val="105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80000"/>
                <a:satMod val="100000"/>
                <a:lumMod val="99000"/>
              </a:schemeClr>
            </a:gs>
          </a:gsLst>
          <a:lin ang="27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79</TotalTime>
  <Words>44</Words>
  <Application>Microsoft Office PowerPoint</Application>
  <PresentationFormat>Широкоэкранный</PresentationFormat>
  <Paragraphs>14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Symbol</vt:lpstr>
      <vt:lpstr>T</vt:lpstr>
      <vt:lpstr>Times New Roman</vt:lpstr>
      <vt:lpstr>Verdana</vt:lpstr>
      <vt:lpstr>Метрополия</vt:lpstr>
      <vt:lpstr>Семисегментний індикатор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Семисегментний індикатор</dc:title>
  <dc:creator>Шавурский Юра</dc:creator>
  <cp:lastModifiedBy>Шавурский Юра</cp:lastModifiedBy>
  <cp:revision>7</cp:revision>
  <dcterms:created xsi:type="dcterms:W3CDTF">2020-12-11T08:00:16Z</dcterms:created>
  <dcterms:modified xsi:type="dcterms:W3CDTF">2020-12-11T09:19:52Z</dcterms:modified>
</cp:coreProperties>
</file>