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57" r:id="rId4"/>
    <p:sldId id="263" r:id="rId5"/>
    <p:sldId id="258" r:id="rId6"/>
    <p:sldId id="261" r:id="rId7"/>
    <p:sldId id="271" r:id="rId8"/>
    <p:sldId id="262" r:id="rId9"/>
    <p:sldId id="266" r:id="rId10"/>
    <p:sldId id="267" r:id="rId11"/>
    <p:sldId id="268" r:id="rId12"/>
    <p:sldId id="265" r:id="rId13"/>
    <p:sldId id="264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7" autoAdjust="0"/>
  </p:normalViewPr>
  <p:slideViewPr>
    <p:cSldViewPr snapToGrid="0">
      <p:cViewPr varScale="1">
        <p:scale>
          <a:sx n="55" d="100"/>
          <a:sy n="55" d="100"/>
        </p:scale>
        <p:origin x="-581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BC5D1-87A1-4E39-B75C-29D92E3ED5CF}" type="doc">
      <dgm:prSet loTypeId="urn:microsoft.com/office/officeart/2005/8/layout/vList3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1C57A673-ADE3-4303-BF96-AF42192F687E}">
      <dgm:prSet phldrT="[Текст]"/>
      <dgm:spPr/>
      <dgm:t>
        <a:bodyPr/>
        <a:lstStyle/>
        <a:p>
          <a:r>
            <a:rPr lang="uk-UA" dirty="0" smtClean="0"/>
            <a:t>Складне економічне становище громадян і безробіття</a:t>
          </a:r>
          <a:endParaRPr lang="ru-RU" dirty="0"/>
        </a:p>
      </dgm:t>
    </dgm:pt>
    <dgm:pt modelId="{51B41A3E-3FDD-4007-BAAA-7F2AC85B13C3}" type="parTrans" cxnId="{01C99165-E84B-4CBE-9472-9FF290394DAB}">
      <dgm:prSet/>
      <dgm:spPr/>
      <dgm:t>
        <a:bodyPr/>
        <a:lstStyle/>
        <a:p>
          <a:endParaRPr lang="ru-RU"/>
        </a:p>
      </dgm:t>
    </dgm:pt>
    <dgm:pt modelId="{B7845796-78B9-466A-93C4-7C1F8BA8E721}" type="sibTrans" cxnId="{01C99165-E84B-4CBE-9472-9FF290394DAB}">
      <dgm:prSet/>
      <dgm:spPr/>
      <dgm:t>
        <a:bodyPr/>
        <a:lstStyle/>
        <a:p>
          <a:endParaRPr lang="ru-RU"/>
        </a:p>
      </dgm:t>
    </dgm:pt>
    <dgm:pt modelId="{376F8FE9-9330-4A8D-B56F-3CEEE942F633}">
      <dgm:prSet phldrT="[Текст]"/>
      <dgm:spPr/>
      <dgm:t>
        <a:bodyPr/>
        <a:lstStyle/>
        <a:p>
          <a:r>
            <a:rPr lang="uk-UA" dirty="0" smtClean="0"/>
            <a:t>Погана обізнаність українських громадян щодо можливостей працевлаштування за кордоном</a:t>
          </a:r>
          <a:endParaRPr lang="ru-RU" dirty="0"/>
        </a:p>
      </dgm:t>
    </dgm:pt>
    <dgm:pt modelId="{8456926E-6EC8-4110-9EEA-6CE80761AC88}" type="parTrans" cxnId="{3708FB78-13A4-49EF-BC80-38BAB353887A}">
      <dgm:prSet/>
      <dgm:spPr/>
      <dgm:t>
        <a:bodyPr/>
        <a:lstStyle/>
        <a:p>
          <a:endParaRPr lang="ru-RU"/>
        </a:p>
      </dgm:t>
    </dgm:pt>
    <dgm:pt modelId="{25CB7AF2-1688-46FD-B838-F1147AF90B6C}" type="sibTrans" cxnId="{3708FB78-13A4-49EF-BC80-38BAB353887A}">
      <dgm:prSet/>
      <dgm:spPr/>
      <dgm:t>
        <a:bodyPr/>
        <a:lstStyle/>
        <a:p>
          <a:endParaRPr lang="ru-RU"/>
        </a:p>
      </dgm:t>
    </dgm:pt>
    <dgm:pt modelId="{BE6133EA-D837-4E7F-B47F-70DB83651ACD}">
      <dgm:prSet phldrT="[Текст]"/>
      <dgm:spPr/>
      <dgm:t>
        <a:bodyPr/>
        <a:lstStyle/>
        <a:p>
          <a:r>
            <a:rPr lang="uk-UA" dirty="0" smtClean="0"/>
            <a:t>Попит на дешеву робочу силу в країнах призначення</a:t>
          </a:r>
          <a:endParaRPr lang="ru-RU" dirty="0"/>
        </a:p>
      </dgm:t>
    </dgm:pt>
    <dgm:pt modelId="{0F58DE18-1807-41FB-8DC9-E77BC0D05F11}" type="parTrans" cxnId="{C4BBC28B-3AE0-490E-A670-5516110BC56B}">
      <dgm:prSet/>
      <dgm:spPr/>
      <dgm:t>
        <a:bodyPr/>
        <a:lstStyle/>
        <a:p>
          <a:endParaRPr lang="ru-RU"/>
        </a:p>
      </dgm:t>
    </dgm:pt>
    <dgm:pt modelId="{1FC5C96D-0C66-49EA-8210-8F0CB2E5BD8B}" type="sibTrans" cxnId="{C4BBC28B-3AE0-490E-A670-5516110BC56B}">
      <dgm:prSet/>
      <dgm:spPr/>
      <dgm:t>
        <a:bodyPr/>
        <a:lstStyle/>
        <a:p>
          <a:endParaRPr lang="ru-RU"/>
        </a:p>
      </dgm:t>
    </dgm:pt>
    <dgm:pt modelId="{FE73A336-03D2-4AFC-BDD8-073D1C4A703E}">
      <dgm:prSet phldrT="[Текст]"/>
      <dgm:spPr/>
      <dgm:t>
        <a:bodyPr/>
        <a:lstStyle/>
        <a:p>
          <a:r>
            <a:rPr lang="uk-UA" dirty="0" smtClean="0"/>
            <a:t>Активна діяльність злочинних угрупувань</a:t>
          </a:r>
          <a:endParaRPr lang="ru-RU" dirty="0"/>
        </a:p>
      </dgm:t>
    </dgm:pt>
    <dgm:pt modelId="{F77ACEE3-2D30-453A-BEC5-A2A643039E98}" type="parTrans" cxnId="{5FE94BE9-77AD-4631-ABC6-4B9D0A2DDC0A}">
      <dgm:prSet/>
      <dgm:spPr/>
      <dgm:t>
        <a:bodyPr/>
        <a:lstStyle/>
        <a:p>
          <a:endParaRPr lang="ru-RU"/>
        </a:p>
      </dgm:t>
    </dgm:pt>
    <dgm:pt modelId="{0BFB0646-1DF7-4999-A444-87CFCFABB596}" type="sibTrans" cxnId="{5FE94BE9-77AD-4631-ABC6-4B9D0A2DDC0A}">
      <dgm:prSet/>
      <dgm:spPr/>
      <dgm:t>
        <a:bodyPr/>
        <a:lstStyle/>
        <a:p>
          <a:endParaRPr lang="ru-RU"/>
        </a:p>
      </dgm:t>
    </dgm:pt>
    <dgm:pt modelId="{67B5EDC7-484E-4E58-9945-95E2C6113C0A}">
      <dgm:prSet phldrT="[Текст]"/>
      <dgm:spPr/>
      <dgm:t>
        <a:bodyPr/>
        <a:lstStyle/>
        <a:p>
          <a:r>
            <a:rPr lang="uk-UA" dirty="0" smtClean="0"/>
            <a:t>Відсутність належної системи захисту потерпілих</a:t>
          </a:r>
          <a:endParaRPr lang="ru-RU" dirty="0"/>
        </a:p>
      </dgm:t>
    </dgm:pt>
    <dgm:pt modelId="{D48F324A-1215-4D80-9FD6-9E1134E1055C}" type="parTrans" cxnId="{63984A0E-A884-4660-B3D7-B060F8AE12B3}">
      <dgm:prSet/>
      <dgm:spPr/>
      <dgm:t>
        <a:bodyPr/>
        <a:lstStyle/>
        <a:p>
          <a:endParaRPr lang="ru-RU"/>
        </a:p>
      </dgm:t>
    </dgm:pt>
    <dgm:pt modelId="{895E37E3-408C-493C-A345-D161C2C8E9A5}" type="sibTrans" cxnId="{63984A0E-A884-4660-B3D7-B060F8AE12B3}">
      <dgm:prSet/>
      <dgm:spPr/>
      <dgm:t>
        <a:bodyPr/>
        <a:lstStyle/>
        <a:p>
          <a:endParaRPr lang="ru-RU"/>
        </a:p>
      </dgm:t>
    </dgm:pt>
    <dgm:pt modelId="{76C8B388-CA97-43AA-8337-023C5D187257}">
      <dgm:prSet phldrT="[Текст]"/>
      <dgm:spPr/>
      <dgm:t>
        <a:bodyPr/>
        <a:lstStyle/>
        <a:p>
          <a:r>
            <a:rPr lang="uk-UA" dirty="0" smtClean="0"/>
            <a:t>Публікації багатообіцяючої реклами в пресі</a:t>
          </a:r>
          <a:endParaRPr lang="ru-RU" dirty="0"/>
        </a:p>
      </dgm:t>
    </dgm:pt>
    <dgm:pt modelId="{F3A93649-F744-4CA4-A610-6CD03821D40D}" type="parTrans" cxnId="{39A79681-01C6-4F6A-B1E2-6CE51C02ECA2}">
      <dgm:prSet/>
      <dgm:spPr/>
      <dgm:t>
        <a:bodyPr/>
        <a:lstStyle/>
        <a:p>
          <a:endParaRPr lang="ru-RU"/>
        </a:p>
      </dgm:t>
    </dgm:pt>
    <dgm:pt modelId="{EA16462C-9E06-447E-9D5A-10442CAC6672}" type="sibTrans" cxnId="{39A79681-01C6-4F6A-B1E2-6CE51C02ECA2}">
      <dgm:prSet/>
      <dgm:spPr/>
      <dgm:t>
        <a:bodyPr/>
        <a:lstStyle/>
        <a:p>
          <a:endParaRPr lang="ru-RU"/>
        </a:p>
      </dgm:t>
    </dgm:pt>
    <dgm:pt modelId="{F1F6EFE7-4DBD-4CC6-A8AC-E39B640BEE78}">
      <dgm:prSet phldrT="[Текст]"/>
      <dgm:spPr/>
      <dgm:t>
        <a:bodyPr/>
        <a:lstStyle/>
        <a:p>
          <a:r>
            <a:rPr lang="uk-UA" dirty="0" smtClean="0"/>
            <a:t>Бажання швидко без зайвих зусиль заробити великі гроші</a:t>
          </a:r>
          <a:endParaRPr lang="ru-RU" dirty="0"/>
        </a:p>
      </dgm:t>
    </dgm:pt>
    <dgm:pt modelId="{B6C1AB04-85EC-4FE5-A7CC-906D58FAC99C}" type="parTrans" cxnId="{3A1338EB-109E-4591-993F-B6DA60436D58}">
      <dgm:prSet/>
      <dgm:spPr/>
      <dgm:t>
        <a:bodyPr/>
        <a:lstStyle/>
        <a:p>
          <a:endParaRPr lang="ru-RU"/>
        </a:p>
      </dgm:t>
    </dgm:pt>
    <dgm:pt modelId="{0E9F7612-7CAD-4279-AD12-8F2FE93E6A6A}" type="sibTrans" cxnId="{3A1338EB-109E-4591-993F-B6DA60436D58}">
      <dgm:prSet/>
      <dgm:spPr/>
      <dgm:t>
        <a:bodyPr/>
        <a:lstStyle/>
        <a:p>
          <a:endParaRPr lang="ru-RU"/>
        </a:p>
      </dgm:t>
    </dgm:pt>
    <dgm:pt modelId="{50C1D431-CB1B-40B2-8869-FFBD09294702}" type="pres">
      <dgm:prSet presAssocID="{511BC5D1-87A1-4E39-B75C-29D92E3ED5C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9E2CF24-89C0-455D-96CA-323BA017C4C5}" type="pres">
      <dgm:prSet presAssocID="{1C57A673-ADE3-4303-BF96-AF42192F687E}" presName="composite" presStyleCnt="0"/>
      <dgm:spPr/>
    </dgm:pt>
    <dgm:pt modelId="{6E384C9E-445B-489E-BF61-367E9CB474AC}" type="pres">
      <dgm:prSet presAssocID="{1C57A673-ADE3-4303-BF96-AF42192F687E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3C61831-0132-48E1-9E7D-B5174D5B592A}" type="pres">
      <dgm:prSet presAssocID="{1C57A673-ADE3-4303-BF96-AF42192F687E}" presName="txShp" presStyleLbl="node1" presStyleIdx="0" presStyleCnt="7" custScaleX="102238" custLinFactNeighborX="-397" custLinFactNeighborY="43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04E137-2FAE-4A8B-95E7-1FA7D026EF5F}" type="pres">
      <dgm:prSet presAssocID="{B7845796-78B9-466A-93C4-7C1F8BA8E721}" presName="spacing" presStyleCnt="0"/>
      <dgm:spPr/>
    </dgm:pt>
    <dgm:pt modelId="{1CDE6125-1255-4ECC-A9FD-86E3499A0CED}" type="pres">
      <dgm:prSet presAssocID="{376F8FE9-9330-4A8D-B56F-3CEEE942F633}" presName="composite" presStyleCnt="0"/>
      <dgm:spPr/>
    </dgm:pt>
    <dgm:pt modelId="{F6FDE641-D594-4779-8A37-576B1FD48040}" type="pres">
      <dgm:prSet presAssocID="{376F8FE9-9330-4A8D-B56F-3CEEE942F633}" presName="imgShp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3810552-68EE-4053-91E7-9ACFD4432C92}" type="pres">
      <dgm:prSet presAssocID="{376F8FE9-9330-4A8D-B56F-3CEEE942F633}" presName="txShp" presStyleLbl="node1" presStyleIdx="1" presStyleCnt="7" custLinFactNeighborY="1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E17BD-0A6F-46C5-8D29-39B7E783B8F5}" type="pres">
      <dgm:prSet presAssocID="{25CB7AF2-1688-46FD-B838-F1147AF90B6C}" presName="spacing" presStyleCnt="0"/>
      <dgm:spPr/>
    </dgm:pt>
    <dgm:pt modelId="{92FCA2B1-AB18-44F2-984A-3DEF8A643FE8}" type="pres">
      <dgm:prSet presAssocID="{BE6133EA-D837-4E7F-B47F-70DB83651ACD}" presName="composite" presStyleCnt="0"/>
      <dgm:spPr/>
    </dgm:pt>
    <dgm:pt modelId="{E1AB5325-6254-4825-BFC4-9436DCE6CDD2}" type="pres">
      <dgm:prSet presAssocID="{BE6133EA-D837-4E7F-B47F-70DB83651ACD}" presName="imgShp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A2FCB8B-ACCF-4338-A073-7439BB72C314}" type="pres">
      <dgm:prSet presAssocID="{BE6133EA-D837-4E7F-B47F-70DB83651ACD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5EE0B3-E4B4-4477-990D-00DEAB4DBF74}" type="pres">
      <dgm:prSet presAssocID="{1FC5C96D-0C66-49EA-8210-8F0CB2E5BD8B}" presName="spacing" presStyleCnt="0"/>
      <dgm:spPr/>
    </dgm:pt>
    <dgm:pt modelId="{B72C3BD8-1A57-4E59-9C12-F659CF4D0D77}" type="pres">
      <dgm:prSet presAssocID="{FE73A336-03D2-4AFC-BDD8-073D1C4A703E}" presName="composite" presStyleCnt="0"/>
      <dgm:spPr/>
    </dgm:pt>
    <dgm:pt modelId="{BEE3A232-1727-49EB-9E4A-0C492DB925C3}" type="pres">
      <dgm:prSet presAssocID="{FE73A336-03D2-4AFC-BDD8-073D1C4A703E}" presName="imgShp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72EF6B3-B709-4BE0-9CF2-30AFC3CA9EF8}" type="pres">
      <dgm:prSet presAssocID="{FE73A336-03D2-4AFC-BDD8-073D1C4A703E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89971B-53E5-4963-A736-4F36A9428465}" type="pres">
      <dgm:prSet presAssocID="{0BFB0646-1DF7-4999-A444-87CFCFABB596}" presName="spacing" presStyleCnt="0"/>
      <dgm:spPr/>
    </dgm:pt>
    <dgm:pt modelId="{C4ADD154-DA9D-4334-AA36-D494631F6222}" type="pres">
      <dgm:prSet presAssocID="{67B5EDC7-484E-4E58-9945-95E2C6113C0A}" presName="composite" presStyleCnt="0"/>
      <dgm:spPr/>
    </dgm:pt>
    <dgm:pt modelId="{2415CF38-050F-4154-BE09-FF3BCA519441}" type="pres">
      <dgm:prSet presAssocID="{67B5EDC7-484E-4E58-9945-95E2C6113C0A}" presName="imgShp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068EDB5-7AB5-495D-AC0C-FB30B142475D}" type="pres">
      <dgm:prSet presAssocID="{67B5EDC7-484E-4E58-9945-95E2C6113C0A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DEDB7A-D194-46B8-B629-B96EDE8EE18B}" type="pres">
      <dgm:prSet presAssocID="{895E37E3-408C-493C-A345-D161C2C8E9A5}" presName="spacing" presStyleCnt="0"/>
      <dgm:spPr/>
    </dgm:pt>
    <dgm:pt modelId="{EA4C4CF0-FA8D-4288-8D11-D9563BAEF4EA}" type="pres">
      <dgm:prSet presAssocID="{76C8B388-CA97-43AA-8337-023C5D187257}" presName="composite" presStyleCnt="0"/>
      <dgm:spPr/>
    </dgm:pt>
    <dgm:pt modelId="{3EA8A5A4-53A9-46A5-8927-31B536420A64}" type="pres">
      <dgm:prSet presAssocID="{76C8B388-CA97-43AA-8337-023C5D187257}" presName="imgShp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ABAD11B4-1A7A-4CD1-ABBF-1E30510EABC4}" type="pres">
      <dgm:prSet presAssocID="{76C8B388-CA97-43AA-8337-023C5D187257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B410B-18DF-46CA-B25D-D84C25256707}" type="pres">
      <dgm:prSet presAssocID="{EA16462C-9E06-447E-9D5A-10442CAC6672}" presName="spacing" presStyleCnt="0"/>
      <dgm:spPr/>
    </dgm:pt>
    <dgm:pt modelId="{C2BBE83C-8395-43DB-BBAD-9FA7486D661E}" type="pres">
      <dgm:prSet presAssocID="{F1F6EFE7-4DBD-4CC6-A8AC-E39B640BEE78}" presName="composite" presStyleCnt="0"/>
      <dgm:spPr/>
    </dgm:pt>
    <dgm:pt modelId="{83589790-B0E5-4C21-B5A3-B26A31B84D23}" type="pres">
      <dgm:prSet presAssocID="{F1F6EFE7-4DBD-4CC6-A8AC-E39B640BEE78}" presName="imgShp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AC4C2F49-BC12-426F-ADBD-2E5D8250D0C3}" type="pres">
      <dgm:prSet presAssocID="{F1F6EFE7-4DBD-4CC6-A8AC-E39B640BEE78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9A79681-01C6-4F6A-B1E2-6CE51C02ECA2}" srcId="{511BC5D1-87A1-4E39-B75C-29D92E3ED5CF}" destId="{76C8B388-CA97-43AA-8337-023C5D187257}" srcOrd="5" destOrd="0" parTransId="{F3A93649-F744-4CA4-A610-6CD03821D40D}" sibTransId="{EA16462C-9E06-447E-9D5A-10442CAC6672}"/>
    <dgm:cxn modelId="{BF5A799C-C2B8-44D6-9F31-5AFC74C67B26}" type="presOf" srcId="{F1F6EFE7-4DBD-4CC6-A8AC-E39B640BEE78}" destId="{AC4C2F49-BC12-426F-ADBD-2E5D8250D0C3}" srcOrd="0" destOrd="0" presId="urn:microsoft.com/office/officeart/2005/8/layout/vList3"/>
    <dgm:cxn modelId="{71C22461-E5C8-45E2-A77B-EA742BADEB49}" type="presOf" srcId="{376F8FE9-9330-4A8D-B56F-3CEEE942F633}" destId="{23810552-68EE-4053-91E7-9ACFD4432C92}" srcOrd="0" destOrd="0" presId="urn:microsoft.com/office/officeart/2005/8/layout/vList3"/>
    <dgm:cxn modelId="{01C99165-E84B-4CBE-9472-9FF290394DAB}" srcId="{511BC5D1-87A1-4E39-B75C-29D92E3ED5CF}" destId="{1C57A673-ADE3-4303-BF96-AF42192F687E}" srcOrd="0" destOrd="0" parTransId="{51B41A3E-3FDD-4007-BAAA-7F2AC85B13C3}" sibTransId="{B7845796-78B9-466A-93C4-7C1F8BA8E721}"/>
    <dgm:cxn modelId="{C4BBC28B-3AE0-490E-A670-5516110BC56B}" srcId="{511BC5D1-87A1-4E39-B75C-29D92E3ED5CF}" destId="{BE6133EA-D837-4E7F-B47F-70DB83651ACD}" srcOrd="2" destOrd="0" parTransId="{0F58DE18-1807-41FB-8DC9-E77BC0D05F11}" sibTransId="{1FC5C96D-0C66-49EA-8210-8F0CB2E5BD8B}"/>
    <dgm:cxn modelId="{3A1338EB-109E-4591-993F-B6DA60436D58}" srcId="{511BC5D1-87A1-4E39-B75C-29D92E3ED5CF}" destId="{F1F6EFE7-4DBD-4CC6-A8AC-E39B640BEE78}" srcOrd="6" destOrd="0" parTransId="{B6C1AB04-85EC-4FE5-A7CC-906D58FAC99C}" sibTransId="{0E9F7612-7CAD-4279-AD12-8F2FE93E6A6A}"/>
    <dgm:cxn modelId="{5FE94BE9-77AD-4631-ABC6-4B9D0A2DDC0A}" srcId="{511BC5D1-87A1-4E39-B75C-29D92E3ED5CF}" destId="{FE73A336-03D2-4AFC-BDD8-073D1C4A703E}" srcOrd="3" destOrd="0" parTransId="{F77ACEE3-2D30-453A-BEC5-A2A643039E98}" sibTransId="{0BFB0646-1DF7-4999-A444-87CFCFABB596}"/>
    <dgm:cxn modelId="{E5F44DBD-7471-460C-A963-21F32DB82B89}" type="presOf" srcId="{BE6133EA-D837-4E7F-B47F-70DB83651ACD}" destId="{AA2FCB8B-ACCF-4338-A073-7439BB72C314}" srcOrd="0" destOrd="0" presId="urn:microsoft.com/office/officeart/2005/8/layout/vList3"/>
    <dgm:cxn modelId="{687D34DE-364B-4373-A94D-37FA52C06115}" type="presOf" srcId="{67B5EDC7-484E-4E58-9945-95E2C6113C0A}" destId="{D068EDB5-7AB5-495D-AC0C-FB30B142475D}" srcOrd="0" destOrd="0" presId="urn:microsoft.com/office/officeart/2005/8/layout/vList3"/>
    <dgm:cxn modelId="{63984A0E-A884-4660-B3D7-B060F8AE12B3}" srcId="{511BC5D1-87A1-4E39-B75C-29D92E3ED5CF}" destId="{67B5EDC7-484E-4E58-9945-95E2C6113C0A}" srcOrd="4" destOrd="0" parTransId="{D48F324A-1215-4D80-9FD6-9E1134E1055C}" sibTransId="{895E37E3-408C-493C-A345-D161C2C8E9A5}"/>
    <dgm:cxn modelId="{F15E8074-805F-45C7-A88E-FE86736379F5}" type="presOf" srcId="{FE73A336-03D2-4AFC-BDD8-073D1C4A703E}" destId="{E72EF6B3-B709-4BE0-9CF2-30AFC3CA9EF8}" srcOrd="0" destOrd="0" presId="urn:microsoft.com/office/officeart/2005/8/layout/vList3"/>
    <dgm:cxn modelId="{FAE82C62-26F6-4A6A-8993-75873E472420}" type="presOf" srcId="{1C57A673-ADE3-4303-BF96-AF42192F687E}" destId="{F3C61831-0132-48E1-9E7D-B5174D5B592A}" srcOrd="0" destOrd="0" presId="urn:microsoft.com/office/officeart/2005/8/layout/vList3"/>
    <dgm:cxn modelId="{A0B100B1-0468-4D73-A802-DB1D9BE7654C}" type="presOf" srcId="{76C8B388-CA97-43AA-8337-023C5D187257}" destId="{ABAD11B4-1A7A-4CD1-ABBF-1E30510EABC4}" srcOrd="0" destOrd="0" presId="urn:microsoft.com/office/officeart/2005/8/layout/vList3"/>
    <dgm:cxn modelId="{0023389C-38DE-41E2-BA68-2481008D86B6}" type="presOf" srcId="{511BC5D1-87A1-4E39-B75C-29D92E3ED5CF}" destId="{50C1D431-CB1B-40B2-8869-FFBD09294702}" srcOrd="0" destOrd="0" presId="urn:microsoft.com/office/officeart/2005/8/layout/vList3"/>
    <dgm:cxn modelId="{3708FB78-13A4-49EF-BC80-38BAB353887A}" srcId="{511BC5D1-87A1-4E39-B75C-29D92E3ED5CF}" destId="{376F8FE9-9330-4A8D-B56F-3CEEE942F633}" srcOrd="1" destOrd="0" parTransId="{8456926E-6EC8-4110-9EEA-6CE80761AC88}" sibTransId="{25CB7AF2-1688-46FD-B838-F1147AF90B6C}"/>
    <dgm:cxn modelId="{C960721E-DD74-46F3-A230-BC28191EEB91}" type="presParOf" srcId="{50C1D431-CB1B-40B2-8869-FFBD09294702}" destId="{C9E2CF24-89C0-455D-96CA-323BA017C4C5}" srcOrd="0" destOrd="0" presId="urn:microsoft.com/office/officeart/2005/8/layout/vList3"/>
    <dgm:cxn modelId="{C5B56AD8-BF32-4770-AFD3-6A9092B34A83}" type="presParOf" srcId="{C9E2CF24-89C0-455D-96CA-323BA017C4C5}" destId="{6E384C9E-445B-489E-BF61-367E9CB474AC}" srcOrd="0" destOrd="0" presId="urn:microsoft.com/office/officeart/2005/8/layout/vList3"/>
    <dgm:cxn modelId="{F1E80784-B68D-4CE7-9508-CA1715420D70}" type="presParOf" srcId="{C9E2CF24-89C0-455D-96CA-323BA017C4C5}" destId="{F3C61831-0132-48E1-9E7D-B5174D5B592A}" srcOrd="1" destOrd="0" presId="urn:microsoft.com/office/officeart/2005/8/layout/vList3"/>
    <dgm:cxn modelId="{E23DBAF3-CD35-4351-AA49-1C2A0FA09994}" type="presParOf" srcId="{50C1D431-CB1B-40B2-8869-FFBD09294702}" destId="{6204E137-2FAE-4A8B-95E7-1FA7D026EF5F}" srcOrd="1" destOrd="0" presId="urn:microsoft.com/office/officeart/2005/8/layout/vList3"/>
    <dgm:cxn modelId="{239B2C2D-A6D9-4233-84BB-5D418665F365}" type="presParOf" srcId="{50C1D431-CB1B-40B2-8869-FFBD09294702}" destId="{1CDE6125-1255-4ECC-A9FD-86E3499A0CED}" srcOrd="2" destOrd="0" presId="urn:microsoft.com/office/officeart/2005/8/layout/vList3"/>
    <dgm:cxn modelId="{6658952D-F05E-4F4C-B914-6EBAD592AE81}" type="presParOf" srcId="{1CDE6125-1255-4ECC-A9FD-86E3499A0CED}" destId="{F6FDE641-D594-4779-8A37-576B1FD48040}" srcOrd="0" destOrd="0" presId="urn:microsoft.com/office/officeart/2005/8/layout/vList3"/>
    <dgm:cxn modelId="{23D58028-51A3-4083-9A4A-706F2607CEF1}" type="presParOf" srcId="{1CDE6125-1255-4ECC-A9FD-86E3499A0CED}" destId="{23810552-68EE-4053-91E7-9ACFD4432C92}" srcOrd="1" destOrd="0" presId="urn:microsoft.com/office/officeart/2005/8/layout/vList3"/>
    <dgm:cxn modelId="{127B2657-3CC9-43BE-A9A1-E8398661C1C7}" type="presParOf" srcId="{50C1D431-CB1B-40B2-8869-FFBD09294702}" destId="{435E17BD-0A6F-46C5-8D29-39B7E783B8F5}" srcOrd="3" destOrd="0" presId="urn:microsoft.com/office/officeart/2005/8/layout/vList3"/>
    <dgm:cxn modelId="{CB53172D-F141-4812-97F6-D2EF2FA2F1B9}" type="presParOf" srcId="{50C1D431-CB1B-40B2-8869-FFBD09294702}" destId="{92FCA2B1-AB18-44F2-984A-3DEF8A643FE8}" srcOrd="4" destOrd="0" presId="urn:microsoft.com/office/officeart/2005/8/layout/vList3"/>
    <dgm:cxn modelId="{69B065CA-BD8E-42AF-A655-227211182FD0}" type="presParOf" srcId="{92FCA2B1-AB18-44F2-984A-3DEF8A643FE8}" destId="{E1AB5325-6254-4825-BFC4-9436DCE6CDD2}" srcOrd="0" destOrd="0" presId="urn:microsoft.com/office/officeart/2005/8/layout/vList3"/>
    <dgm:cxn modelId="{B3360242-CAC8-4678-BBDE-FC2A338DD69B}" type="presParOf" srcId="{92FCA2B1-AB18-44F2-984A-3DEF8A643FE8}" destId="{AA2FCB8B-ACCF-4338-A073-7439BB72C314}" srcOrd="1" destOrd="0" presId="urn:microsoft.com/office/officeart/2005/8/layout/vList3"/>
    <dgm:cxn modelId="{D37B391E-6B9F-4635-A5CF-E806B2ED3726}" type="presParOf" srcId="{50C1D431-CB1B-40B2-8869-FFBD09294702}" destId="{DF5EE0B3-E4B4-4477-990D-00DEAB4DBF74}" srcOrd="5" destOrd="0" presId="urn:microsoft.com/office/officeart/2005/8/layout/vList3"/>
    <dgm:cxn modelId="{EBA2DA9E-364E-412B-AEF2-2F0976330C73}" type="presParOf" srcId="{50C1D431-CB1B-40B2-8869-FFBD09294702}" destId="{B72C3BD8-1A57-4E59-9C12-F659CF4D0D77}" srcOrd="6" destOrd="0" presId="urn:microsoft.com/office/officeart/2005/8/layout/vList3"/>
    <dgm:cxn modelId="{E2B3DA78-E4F6-4E14-89F3-DBE230145E9D}" type="presParOf" srcId="{B72C3BD8-1A57-4E59-9C12-F659CF4D0D77}" destId="{BEE3A232-1727-49EB-9E4A-0C492DB925C3}" srcOrd="0" destOrd="0" presId="urn:microsoft.com/office/officeart/2005/8/layout/vList3"/>
    <dgm:cxn modelId="{5109461C-FA7E-426E-A365-0B914D346325}" type="presParOf" srcId="{B72C3BD8-1A57-4E59-9C12-F659CF4D0D77}" destId="{E72EF6B3-B709-4BE0-9CF2-30AFC3CA9EF8}" srcOrd="1" destOrd="0" presId="urn:microsoft.com/office/officeart/2005/8/layout/vList3"/>
    <dgm:cxn modelId="{85A1BCBE-66B7-4097-9C0A-7B899F1F91A6}" type="presParOf" srcId="{50C1D431-CB1B-40B2-8869-FFBD09294702}" destId="{FD89971B-53E5-4963-A736-4F36A9428465}" srcOrd="7" destOrd="0" presId="urn:microsoft.com/office/officeart/2005/8/layout/vList3"/>
    <dgm:cxn modelId="{A628C4B4-8447-41E4-8DE8-D5442F81B9CF}" type="presParOf" srcId="{50C1D431-CB1B-40B2-8869-FFBD09294702}" destId="{C4ADD154-DA9D-4334-AA36-D494631F6222}" srcOrd="8" destOrd="0" presId="urn:microsoft.com/office/officeart/2005/8/layout/vList3"/>
    <dgm:cxn modelId="{236CC7D1-1552-4B63-BB0F-7DA874774E49}" type="presParOf" srcId="{C4ADD154-DA9D-4334-AA36-D494631F6222}" destId="{2415CF38-050F-4154-BE09-FF3BCA519441}" srcOrd="0" destOrd="0" presId="urn:microsoft.com/office/officeart/2005/8/layout/vList3"/>
    <dgm:cxn modelId="{3E11BF74-C103-4125-87A5-701A8DA8BB68}" type="presParOf" srcId="{C4ADD154-DA9D-4334-AA36-D494631F6222}" destId="{D068EDB5-7AB5-495D-AC0C-FB30B142475D}" srcOrd="1" destOrd="0" presId="urn:microsoft.com/office/officeart/2005/8/layout/vList3"/>
    <dgm:cxn modelId="{7A9FBE62-723D-4028-9838-3BDE1662376C}" type="presParOf" srcId="{50C1D431-CB1B-40B2-8869-FFBD09294702}" destId="{3EDEDB7A-D194-46B8-B629-B96EDE8EE18B}" srcOrd="9" destOrd="0" presId="urn:microsoft.com/office/officeart/2005/8/layout/vList3"/>
    <dgm:cxn modelId="{16E52FAC-638A-43BD-A928-66A4E00EAAF7}" type="presParOf" srcId="{50C1D431-CB1B-40B2-8869-FFBD09294702}" destId="{EA4C4CF0-FA8D-4288-8D11-D9563BAEF4EA}" srcOrd="10" destOrd="0" presId="urn:microsoft.com/office/officeart/2005/8/layout/vList3"/>
    <dgm:cxn modelId="{0AB88F6F-FA44-42F0-894F-213594831FF4}" type="presParOf" srcId="{EA4C4CF0-FA8D-4288-8D11-D9563BAEF4EA}" destId="{3EA8A5A4-53A9-46A5-8927-31B536420A64}" srcOrd="0" destOrd="0" presId="urn:microsoft.com/office/officeart/2005/8/layout/vList3"/>
    <dgm:cxn modelId="{FABF6579-B068-499B-8E0B-27C3CE8715B5}" type="presParOf" srcId="{EA4C4CF0-FA8D-4288-8D11-D9563BAEF4EA}" destId="{ABAD11B4-1A7A-4CD1-ABBF-1E30510EABC4}" srcOrd="1" destOrd="0" presId="urn:microsoft.com/office/officeart/2005/8/layout/vList3"/>
    <dgm:cxn modelId="{45F5A718-1E9D-406E-AEE1-D492FE831DC5}" type="presParOf" srcId="{50C1D431-CB1B-40B2-8869-FFBD09294702}" destId="{404B410B-18DF-46CA-B25D-D84C25256707}" srcOrd="11" destOrd="0" presId="urn:microsoft.com/office/officeart/2005/8/layout/vList3"/>
    <dgm:cxn modelId="{4CD7AB0E-A5F9-4081-8D4F-D0A473E71A43}" type="presParOf" srcId="{50C1D431-CB1B-40B2-8869-FFBD09294702}" destId="{C2BBE83C-8395-43DB-BBAD-9FA7486D661E}" srcOrd="12" destOrd="0" presId="urn:microsoft.com/office/officeart/2005/8/layout/vList3"/>
    <dgm:cxn modelId="{89257983-06DA-48F1-BB5D-F7C8E569C578}" type="presParOf" srcId="{C2BBE83C-8395-43DB-BBAD-9FA7486D661E}" destId="{83589790-B0E5-4C21-B5A3-B26A31B84D23}" srcOrd="0" destOrd="0" presId="urn:microsoft.com/office/officeart/2005/8/layout/vList3"/>
    <dgm:cxn modelId="{23C3124C-5168-4FEA-8CDF-05C2F07A214C}" type="presParOf" srcId="{C2BBE83C-8395-43DB-BBAD-9FA7486D661E}" destId="{AC4C2F49-BC12-426F-ADBD-2E5D8250D0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BD7507-AF00-42AE-8E9B-C84B5D6A7C6B}" type="doc">
      <dgm:prSet loTypeId="urn:microsoft.com/office/officeart/2005/8/layout/hList6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358024D3-2B2D-4D12-A071-A3EA5135469A}">
      <dgm:prSet phldrT="[Текст]"/>
      <dgm:spPr>
        <a:solidFill>
          <a:schemeClr val="bg2"/>
        </a:solidFill>
      </dgm:spPr>
      <dgm:t>
        <a:bodyPr/>
        <a:lstStyle/>
        <a:p>
          <a:r>
            <a:rPr lang="uk-UA" sz="22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Засоби</a:t>
          </a:r>
          <a:endParaRPr lang="ru-RU" sz="2200" b="1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1E7C44-E64E-4BBF-92F0-4314899EAC5E}" type="parTrans" cxnId="{65E9F72E-1D56-4604-B419-051F5F287067}">
      <dgm:prSet/>
      <dgm:spPr/>
      <dgm:t>
        <a:bodyPr/>
        <a:lstStyle/>
        <a:p>
          <a:endParaRPr lang="ru-RU"/>
        </a:p>
      </dgm:t>
    </dgm:pt>
    <dgm:pt modelId="{B7595144-C3BC-4D23-8222-C762B32E7394}" type="sibTrans" cxnId="{65E9F72E-1D56-4604-B419-051F5F287067}">
      <dgm:prSet/>
      <dgm:spPr/>
      <dgm:t>
        <a:bodyPr/>
        <a:lstStyle/>
        <a:p>
          <a:endParaRPr lang="ru-RU"/>
        </a:p>
      </dgm:t>
    </dgm:pt>
    <dgm:pt modelId="{77F81FE6-F2F3-401C-9195-09F4FC2FABAD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1800" dirty="0" smtClean="0"/>
            <a:t>погрози</a:t>
          </a:r>
          <a:endParaRPr lang="ru-RU" sz="1800" dirty="0"/>
        </a:p>
      </dgm:t>
    </dgm:pt>
    <dgm:pt modelId="{5A85E676-A72A-468D-B0E1-391460E52626}" type="parTrans" cxnId="{20C24377-5AF6-402F-B8A1-4FCE21332A7E}">
      <dgm:prSet/>
      <dgm:spPr/>
      <dgm:t>
        <a:bodyPr/>
        <a:lstStyle/>
        <a:p>
          <a:endParaRPr lang="ru-RU"/>
        </a:p>
      </dgm:t>
    </dgm:pt>
    <dgm:pt modelId="{023F1415-9867-44B4-9A8D-63D28C956D08}" type="sibTrans" cxnId="{20C24377-5AF6-402F-B8A1-4FCE21332A7E}">
      <dgm:prSet/>
      <dgm:spPr/>
      <dgm:t>
        <a:bodyPr/>
        <a:lstStyle/>
        <a:p>
          <a:endParaRPr lang="ru-RU"/>
        </a:p>
      </dgm:t>
    </dgm:pt>
    <dgm:pt modelId="{E653187E-94B0-4D24-8589-F455E177AD34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1800" dirty="0" smtClean="0"/>
            <a:t>застосування сили</a:t>
          </a:r>
          <a:endParaRPr lang="ru-RU" sz="1800" dirty="0"/>
        </a:p>
      </dgm:t>
    </dgm:pt>
    <dgm:pt modelId="{1CA0FE8D-7C2B-449A-A659-0590DD8BB425}" type="parTrans" cxnId="{F875D6BA-CE8F-4818-8DB8-23ECB1964D12}">
      <dgm:prSet/>
      <dgm:spPr/>
      <dgm:t>
        <a:bodyPr/>
        <a:lstStyle/>
        <a:p>
          <a:endParaRPr lang="ru-RU"/>
        </a:p>
      </dgm:t>
    </dgm:pt>
    <dgm:pt modelId="{DD758CB5-056F-4F7E-B1D1-6D97549B89AC}" type="sibTrans" cxnId="{F875D6BA-CE8F-4818-8DB8-23ECB1964D12}">
      <dgm:prSet/>
      <dgm:spPr/>
      <dgm:t>
        <a:bodyPr/>
        <a:lstStyle/>
        <a:p>
          <a:endParaRPr lang="ru-RU"/>
        </a:p>
      </dgm:t>
    </dgm:pt>
    <dgm:pt modelId="{694CD883-3A9F-4F2C-9C57-D9CD740FD758}">
      <dgm:prSet phldrT="[Текст]"/>
      <dgm:spPr>
        <a:solidFill>
          <a:schemeClr val="bg2"/>
        </a:solidFill>
      </dgm:spPr>
      <dgm:t>
        <a:bodyPr/>
        <a:lstStyle/>
        <a:p>
          <a:r>
            <a:rPr lang="uk-UA" sz="22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Дії</a:t>
          </a:r>
          <a:endParaRPr lang="ru-RU" sz="2200" b="1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969FC3-4ACA-4F58-B9DD-AB84E0730908}" type="parTrans" cxnId="{CCE8979D-530B-4120-818C-1FDDC4BF3ADB}">
      <dgm:prSet/>
      <dgm:spPr/>
      <dgm:t>
        <a:bodyPr/>
        <a:lstStyle/>
        <a:p>
          <a:endParaRPr lang="ru-RU"/>
        </a:p>
      </dgm:t>
    </dgm:pt>
    <dgm:pt modelId="{24DDCC55-2F7C-4F8A-BAB8-87125961064F}" type="sibTrans" cxnId="{CCE8979D-530B-4120-818C-1FDDC4BF3ADB}">
      <dgm:prSet/>
      <dgm:spPr/>
      <dgm:t>
        <a:bodyPr/>
        <a:lstStyle/>
        <a:p>
          <a:endParaRPr lang="ru-RU"/>
        </a:p>
      </dgm:t>
    </dgm:pt>
    <dgm:pt modelId="{02D19550-E85F-48C1-9E2F-47AFA7040A8E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2000" dirty="0" smtClean="0"/>
            <a:t>наймання</a:t>
          </a:r>
          <a:endParaRPr lang="ru-RU" sz="2000" dirty="0"/>
        </a:p>
      </dgm:t>
    </dgm:pt>
    <dgm:pt modelId="{8179B2C9-9B53-4136-84F4-3D68D58DAD07}" type="parTrans" cxnId="{F685D2A6-D552-44BD-B728-D92891703FF8}">
      <dgm:prSet/>
      <dgm:spPr/>
      <dgm:t>
        <a:bodyPr/>
        <a:lstStyle/>
        <a:p>
          <a:endParaRPr lang="ru-RU"/>
        </a:p>
      </dgm:t>
    </dgm:pt>
    <dgm:pt modelId="{2206B286-6B1F-43AE-BEE3-9469AE424C5C}" type="sibTrans" cxnId="{F685D2A6-D552-44BD-B728-D92891703FF8}">
      <dgm:prSet/>
      <dgm:spPr/>
      <dgm:t>
        <a:bodyPr/>
        <a:lstStyle/>
        <a:p>
          <a:endParaRPr lang="ru-RU"/>
        </a:p>
      </dgm:t>
    </dgm:pt>
    <dgm:pt modelId="{ACA1B015-CDEA-483B-8640-A2D86624D9F1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2000" dirty="0" smtClean="0"/>
            <a:t>перевезення</a:t>
          </a:r>
          <a:endParaRPr lang="ru-RU" sz="2000" dirty="0"/>
        </a:p>
      </dgm:t>
    </dgm:pt>
    <dgm:pt modelId="{19697E85-193E-4D94-8F43-6E2560C27CF7}" type="parTrans" cxnId="{1DAF7BC8-2520-4A67-A786-0955814E2512}">
      <dgm:prSet/>
      <dgm:spPr/>
      <dgm:t>
        <a:bodyPr/>
        <a:lstStyle/>
        <a:p>
          <a:endParaRPr lang="ru-RU"/>
        </a:p>
      </dgm:t>
    </dgm:pt>
    <dgm:pt modelId="{3CC9190A-755E-4C51-857A-DA8FD633A2BB}" type="sibTrans" cxnId="{1DAF7BC8-2520-4A67-A786-0955814E2512}">
      <dgm:prSet/>
      <dgm:spPr/>
      <dgm:t>
        <a:bodyPr/>
        <a:lstStyle/>
        <a:p>
          <a:endParaRPr lang="ru-RU"/>
        </a:p>
      </dgm:t>
    </dgm:pt>
    <dgm:pt modelId="{FB96C9DE-996E-4EBC-BDFC-B1C600861837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22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Цілі </a:t>
          </a:r>
        </a:p>
        <a:p>
          <a:r>
            <a:rPr lang="uk-UA" sz="2000" b="1" i="1" u="none" dirty="0" smtClean="0">
              <a:effectLst/>
            </a:rPr>
            <a:t>Експлуатація, до якої входить:</a:t>
          </a:r>
          <a:endParaRPr lang="ru-RU" sz="2000" b="1" i="1" u="none" dirty="0">
            <a:effectLst/>
          </a:endParaRPr>
        </a:p>
      </dgm:t>
    </dgm:pt>
    <dgm:pt modelId="{EB564694-65D3-4B62-81B4-B17F491838D9}" type="parTrans" cxnId="{81649F4B-7F69-43FA-AE60-65802559DDF5}">
      <dgm:prSet/>
      <dgm:spPr/>
      <dgm:t>
        <a:bodyPr/>
        <a:lstStyle/>
        <a:p>
          <a:endParaRPr lang="ru-RU"/>
        </a:p>
      </dgm:t>
    </dgm:pt>
    <dgm:pt modelId="{D501482F-F326-40C4-BCD7-1431B12B6641}" type="sibTrans" cxnId="{81649F4B-7F69-43FA-AE60-65802559DDF5}">
      <dgm:prSet/>
      <dgm:spPr/>
      <dgm:t>
        <a:bodyPr/>
        <a:lstStyle/>
        <a:p>
          <a:endParaRPr lang="ru-RU"/>
        </a:p>
      </dgm:t>
    </dgm:pt>
    <dgm:pt modelId="{2F1BBF8B-193B-4926-A1BA-9D09B9C09C32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1800" dirty="0" smtClean="0"/>
            <a:t>примусова праця</a:t>
          </a:r>
          <a:endParaRPr lang="ru-RU" sz="1800" dirty="0"/>
        </a:p>
      </dgm:t>
    </dgm:pt>
    <dgm:pt modelId="{0F433794-83BA-4A28-8DA2-18CC682D509D}" type="parTrans" cxnId="{01C29D48-CD5E-4C4C-9B66-830F4368B0A4}">
      <dgm:prSet/>
      <dgm:spPr/>
      <dgm:t>
        <a:bodyPr/>
        <a:lstStyle/>
        <a:p>
          <a:endParaRPr lang="ru-RU"/>
        </a:p>
      </dgm:t>
    </dgm:pt>
    <dgm:pt modelId="{9FF3B33E-123E-4A48-ABD1-54853FB3D5D8}" type="sibTrans" cxnId="{01C29D48-CD5E-4C4C-9B66-830F4368B0A4}">
      <dgm:prSet/>
      <dgm:spPr/>
      <dgm:t>
        <a:bodyPr/>
        <a:lstStyle/>
        <a:p>
          <a:endParaRPr lang="ru-RU"/>
        </a:p>
      </dgm:t>
    </dgm:pt>
    <dgm:pt modelId="{FB81D434-79EE-4BE9-8CAD-0F5CAEF3C7A4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1800" dirty="0" smtClean="0"/>
            <a:t>рабство</a:t>
          </a:r>
          <a:endParaRPr lang="ru-RU" sz="1800" dirty="0"/>
        </a:p>
      </dgm:t>
    </dgm:pt>
    <dgm:pt modelId="{42FB17D6-7218-4E4F-BA46-C1CE44F2868D}" type="parTrans" cxnId="{BBACBCFA-8538-4F39-AAF1-62543943043C}">
      <dgm:prSet/>
      <dgm:spPr/>
      <dgm:t>
        <a:bodyPr/>
        <a:lstStyle/>
        <a:p>
          <a:endParaRPr lang="ru-RU"/>
        </a:p>
      </dgm:t>
    </dgm:pt>
    <dgm:pt modelId="{A5694ED5-C44E-480F-96DE-5072ED28AD50}" type="sibTrans" cxnId="{BBACBCFA-8538-4F39-AAF1-62543943043C}">
      <dgm:prSet/>
      <dgm:spPr/>
      <dgm:t>
        <a:bodyPr/>
        <a:lstStyle/>
        <a:p>
          <a:endParaRPr lang="ru-RU"/>
        </a:p>
      </dgm:t>
    </dgm:pt>
    <dgm:pt modelId="{5878A351-DBA1-4F2C-ACAB-415A674B4BC8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1800" dirty="0" smtClean="0"/>
            <a:t>насильницьке викрадення</a:t>
          </a:r>
          <a:endParaRPr lang="ru-RU" sz="1800" dirty="0"/>
        </a:p>
      </dgm:t>
    </dgm:pt>
    <dgm:pt modelId="{BE758478-6550-4485-83EC-553BB833ADAE}" type="parTrans" cxnId="{51CDCE03-F885-4297-8836-D608B29A5BB1}">
      <dgm:prSet/>
      <dgm:spPr/>
      <dgm:t>
        <a:bodyPr/>
        <a:lstStyle/>
        <a:p>
          <a:endParaRPr lang="ru-RU"/>
        </a:p>
      </dgm:t>
    </dgm:pt>
    <dgm:pt modelId="{3E4918FE-56DE-49EE-870E-C4BDC8B80F3E}" type="sibTrans" cxnId="{51CDCE03-F885-4297-8836-D608B29A5BB1}">
      <dgm:prSet/>
      <dgm:spPr/>
      <dgm:t>
        <a:bodyPr/>
        <a:lstStyle/>
        <a:p>
          <a:endParaRPr lang="ru-RU"/>
        </a:p>
      </dgm:t>
    </dgm:pt>
    <dgm:pt modelId="{309C2D44-C720-4FF3-BA6D-3DF05B894DF6}">
      <dgm:prSet phldrT="[Текст]"/>
      <dgm:spPr>
        <a:solidFill>
          <a:schemeClr val="bg2"/>
        </a:solidFill>
      </dgm:spPr>
      <dgm:t>
        <a:bodyPr/>
        <a:lstStyle/>
        <a:p>
          <a:endParaRPr lang="ru-RU" sz="1700" dirty="0"/>
        </a:p>
      </dgm:t>
    </dgm:pt>
    <dgm:pt modelId="{C746D5CC-7700-4FA6-ABAD-C62E7B7EF5A1}" type="parTrans" cxnId="{43FB4831-9738-4281-98F3-3F309382D6E1}">
      <dgm:prSet/>
      <dgm:spPr/>
      <dgm:t>
        <a:bodyPr/>
        <a:lstStyle/>
        <a:p>
          <a:endParaRPr lang="ru-RU"/>
        </a:p>
      </dgm:t>
    </dgm:pt>
    <dgm:pt modelId="{E4994783-BFCA-4070-8472-4469E5BC1D00}" type="sibTrans" cxnId="{43FB4831-9738-4281-98F3-3F309382D6E1}">
      <dgm:prSet/>
      <dgm:spPr/>
      <dgm:t>
        <a:bodyPr/>
        <a:lstStyle/>
        <a:p>
          <a:endParaRPr lang="ru-RU"/>
        </a:p>
      </dgm:t>
    </dgm:pt>
    <dgm:pt modelId="{6B86DABD-EE4D-4B85-867E-B26CDBDE5D2D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1800" dirty="0" smtClean="0"/>
            <a:t>обман</a:t>
          </a:r>
          <a:endParaRPr lang="ru-RU" sz="1800" dirty="0"/>
        </a:p>
      </dgm:t>
    </dgm:pt>
    <dgm:pt modelId="{F568D388-5BAC-44BB-969E-14F3BE50A58E}" type="parTrans" cxnId="{D7BC71E9-9078-41BD-AE62-2D1C7FB415CC}">
      <dgm:prSet/>
      <dgm:spPr/>
      <dgm:t>
        <a:bodyPr/>
        <a:lstStyle/>
        <a:p>
          <a:endParaRPr lang="ru-RU"/>
        </a:p>
      </dgm:t>
    </dgm:pt>
    <dgm:pt modelId="{970F0F28-94C1-426B-9FAE-BBA701294F58}" type="sibTrans" cxnId="{D7BC71E9-9078-41BD-AE62-2D1C7FB415CC}">
      <dgm:prSet/>
      <dgm:spPr/>
      <dgm:t>
        <a:bodyPr/>
        <a:lstStyle/>
        <a:p>
          <a:endParaRPr lang="ru-RU"/>
        </a:p>
      </dgm:t>
    </dgm:pt>
    <dgm:pt modelId="{960BE585-7A15-4264-9AAF-47C94D06C83B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1800" dirty="0" smtClean="0"/>
            <a:t>шахрайство</a:t>
          </a:r>
          <a:endParaRPr lang="ru-RU" sz="1800" dirty="0"/>
        </a:p>
      </dgm:t>
    </dgm:pt>
    <dgm:pt modelId="{4A089CFA-07BD-4120-8115-CFF39C802987}" type="parTrans" cxnId="{25110046-84DD-4DD7-8D0B-D89189D16AEA}">
      <dgm:prSet/>
      <dgm:spPr/>
      <dgm:t>
        <a:bodyPr/>
        <a:lstStyle/>
        <a:p>
          <a:endParaRPr lang="ru-RU"/>
        </a:p>
      </dgm:t>
    </dgm:pt>
    <dgm:pt modelId="{14EBAB2C-223F-41A1-815E-254918BC79D5}" type="sibTrans" cxnId="{25110046-84DD-4DD7-8D0B-D89189D16AEA}">
      <dgm:prSet/>
      <dgm:spPr/>
      <dgm:t>
        <a:bodyPr/>
        <a:lstStyle/>
        <a:p>
          <a:endParaRPr lang="ru-RU"/>
        </a:p>
      </dgm:t>
    </dgm:pt>
    <dgm:pt modelId="{22F0FC0C-AFF5-4F14-9B3B-757816AC5C19}">
      <dgm:prSet phldrT="[Текст]"/>
      <dgm:spPr>
        <a:solidFill>
          <a:schemeClr val="bg2"/>
        </a:solidFill>
      </dgm:spPr>
      <dgm:t>
        <a:bodyPr/>
        <a:lstStyle/>
        <a:p>
          <a:endParaRPr lang="ru-RU" sz="1700" dirty="0"/>
        </a:p>
      </dgm:t>
    </dgm:pt>
    <dgm:pt modelId="{160122A6-5665-4E8C-A1DE-A360F5D57C81}" type="parTrans" cxnId="{34A2E45A-644A-4127-8162-FBFBB7C410EE}">
      <dgm:prSet/>
      <dgm:spPr/>
      <dgm:t>
        <a:bodyPr/>
        <a:lstStyle/>
        <a:p>
          <a:endParaRPr lang="ru-RU"/>
        </a:p>
      </dgm:t>
    </dgm:pt>
    <dgm:pt modelId="{C07A2E25-B83C-4AA2-906C-D062DB7C2ED8}" type="sibTrans" cxnId="{34A2E45A-644A-4127-8162-FBFBB7C410EE}">
      <dgm:prSet/>
      <dgm:spPr/>
      <dgm:t>
        <a:bodyPr/>
        <a:lstStyle/>
        <a:p>
          <a:endParaRPr lang="ru-RU"/>
        </a:p>
      </dgm:t>
    </dgm:pt>
    <dgm:pt modelId="{19564B2B-979E-45A8-8B10-3A8E58538A7D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1800" dirty="0" smtClean="0"/>
            <a:t>зловживання влади</a:t>
          </a:r>
          <a:endParaRPr lang="ru-RU" sz="1800" dirty="0"/>
        </a:p>
      </dgm:t>
    </dgm:pt>
    <dgm:pt modelId="{88729524-DFF1-450C-9E32-9CCCAE341457}" type="parTrans" cxnId="{43137B9A-CCD0-40C3-8DAD-86461943C0AF}">
      <dgm:prSet/>
      <dgm:spPr/>
      <dgm:t>
        <a:bodyPr/>
        <a:lstStyle/>
        <a:p>
          <a:endParaRPr lang="ru-RU"/>
        </a:p>
      </dgm:t>
    </dgm:pt>
    <dgm:pt modelId="{084A7723-79B7-4F05-81A0-D8C1D6B8B813}" type="sibTrans" cxnId="{43137B9A-CCD0-40C3-8DAD-86461943C0AF}">
      <dgm:prSet/>
      <dgm:spPr/>
      <dgm:t>
        <a:bodyPr/>
        <a:lstStyle/>
        <a:p>
          <a:endParaRPr lang="ru-RU"/>
        </a:p>
      </dgm:t>
    </dgm:pt>
    <dgm:pt modelId="{FA9C22B4-84A3-41EB-9676-1E49A84C748E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2000" dirty="0" smtClean="0"/>
            <a:t>передача</a:t>
          </a:r>
          <a:endParaRPr lang="ru-RU" sz="2000" dirty="0"/>
        </a:p>
      </dgm:t>
    </dgm:pt>
    <dgm:pt modelId="{EDB55115-4028-4F21-846F-92C2AD5C4C9F}" type="parTrans" cxnId="{D9CE4163-9EF0-4467-9CB8-CE04E98CDF6D}">
      <dgm:prSet/>
      <dgm:spPr/>
      <dgm:t>
        <a:bodyPr/>
        <a:lstStyle/>
        <a:p>
          <a:endParaRPr lang="ru-RU"/>
        </a:p>
      </dgm:t>
    </dgm:pt>
    <dgm:pt modelId="{0CCAC81E-BE4E-44C0-BA1B-AE5CEBCDA575}" type="sibTrans" cxnId="{D9CE4163-9EF0-4467-9CB8-CE04E98CDF6D}">
      <dgm:prSet/>
      <dgm:spPr/>
      <dgm:t>
        <a:bodyPr/>
        <a:lstStyle/>
        <a:p>
          <a:endParaRPr lang="ru-RU"/>
        </a:p>
      </dgm:t>
    </dgm:pt>
    <dgm:pt modelId="{6316904D-6C8D-46C6-863F-9A8CAD1A8BFF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2000" dirty="0" smtClean="0"/>
            <a:t>приховування</a:t>
          </a:r>
          <a:r>
            <a:rPr lang="uk-UA" sz="1800" dirty="0" smtClean="0"/>
            <a:t/>
          </a:r>
          <a:br>
            <a:rPr lang="uk-UA" sz="1800" dirty="0" smtClean="0"/>
          </a:br>
          <a:endParaRPr lang="ru-RU" sz="1800" dirty="0"/>
        </a:p>
      </dgm:t>
    </dgm:pt>
    <dgm:pt modelId="{578330F6-4859-4448-8292-BE6D420FD93E}" type="parTrans" cxnId="{9D99F533-993A-4231-B411-0DC1EEBC2D7F}">
      <dgm:prSet/>
      <dgm:spPr/>
      <dgm:t>
        <a:bodyPr/>
        <a:lstStyle/>
        <a:p>
          <a:endParaRPr lang="ru-RU"/>
        </a:p>
      </dgm:t>
    </dgm:pt>
    <dgm:pt modelId="{788AC273-A380-446F-93ED-AEC958D9F720}" type="sibTrans" cxnId="{9D99F533-993A-4231-B411-0DC1EEBC2D7F}">
      <dgm:prSet/>
      <dgm:spPr/>
      <dgm:t>
        <a:bodyPr/>
        <a:lstStyle/>
        <a:p>
          <a:endParaRPr lang="ru-RU"/>
        </a:p>
      </dgm:t>
    </dgm:pt>
    <dgm:pt modelId="{83846FFD-F1C3-423A-B377-C432D03671BF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1800" dirty="0" smtClean="0"/>
            <a:t>поневолення</a:t>
          </a:r>
          <a:endParaRPr lang="ru-RU" sz="1800" dirty="0"/>
        </a:p>
      </dgm:t>
    </dgm:pt>
    <dgm:pt modelId="{95CA9DB1-7B04-4846-91F6-FBF92E450131}" type="parTrans" cxnId="{B8C71483-88B8-4FDA-AD9E-075CFF6927A8}">
      <dgm:prSet/>
      <dgm:spPr/>
      <dgm:t>
        <a:bodyPr/>
        <a:lstStyle/>
        <a:p>
          <a:endParaRPr lang="ru-RU"/>
        </a:p>
      </dgm:t>
    </dgm:pt>
    <dgm:pt modelId="{CF7219CB-6D47-4233-B6C2-D82507E3E4EA}" type="sibTrans" cxnId="{B8C71483-88B8-4FDA-AD9E-075CFF6927A8}">
      <dgm:prSet/>
      <dgm:spPr/>
      <dgm:t>
        <a:bodyPr/>
        <a:lstStyle/>
        <a:p>
          <a:endParaRPr lang="ru-RU"/>
        </a:p>
      </dgm:t>
    </dgm:pt>
    <dgm:pt modelId="{E1F70BA8-4220-49F2-B0C8-F5FE449AA8B2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1800" dirty="0" smtClean="0"/>
            <a:t>вилучення органів</a:t>
          </a:r>
          <a:endParaRPr lang="ru-RU" sz="1800" dirty="0"/>
        </a:p>
      </dgm:t>
    </dgm:pt>
    <dgm:pt modelId="{DCAE9441-FFF0-4D0E-91A8-2E1A975D371C}" type="parTrans" cxnId="{4F94EB6C-93B4-484D-86A8-13648E09E384}">
      <dgm:prSet/>
      <dgm:spPr/>
      <dgm:t>
        <a:bodyPr/>
        <a:lstStyle/>
        <a:p>
          <a:endParaRPr lang="ru-RU"/>
        </a:p>
      </dgm:t>
    </dgm:pt>
    <dgm:pt modelId="{3AD22E6C-848D-4265-B5D7-3CF740968620}" type="sibTrans" cxnId="{4F94EB6C-93B4-484D-86A8-13648E09E384}">
      <dgm:prSet/>
      <dgm:spPr/>
      <dgm:t>
        <a:bodyPr/>
        <a:lstStyle/>
        <a:p>
          <a:endParaRPr lang="ru-RU"/>
        </a:p>
      </dgm:t>
    </dgm:pt>
    <dgm:pt modelId="{A17A31D5-1AE7-4AFE-8856-D0E195B1DF39}" type="pres">
      <dgm:prSet presAssocID="{9FBD7507-AF00-42AE-8E9B-C84B5D6A7C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DD44A4D-2505-4707-92F3-60529AC0A949}" type="pres">
      <dgm:prSet presAssocID="{358024D3-2B2D-4D12-A071-A3EA513546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848EB-9E2F-41B0-B21C-906C5F6F3357}" type="pres">
      <dgm:prSet presAssocID="{B7595144-C3BC-4D23-8222-C762B32E7394}" presName="sibTrans" presStyleCnt="0"/>
      <dgm:spPr/>
    </dgm:pt>
    <dgm:pt modelId="{DEAAD4D9-0A78-4F9C-9FD2-91696E392E92}" type="pres">
      <dgm:prSet presAssocID="{694CD883-3A9F-4F2C-9C57-D9CD740FD758}" presName="node" presStyleLbl="node1" presStyleIdx="1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61112-299F-4F6E-9F41-FC0075644F4C}" type="pres">
      <dgm:prSet presAssocID="{24DDCC55-2F7C-4F8A-BAB8-87125961064F}" presName="sibTrans" presStyleCnt="0"/>
      <dgm:spPr/>
    </dgm:pt>
    <dgm:pt modelId="{FFEF0ABE-019B-4081-9DAC-A06C0C9C4457}" type="pres">
      <dgm:prSet presAssocID="{FB96C9DE-996E-4EBC-BDFC-B1C600861837}" presName="node" presStyleLbl="node1" presStyleIdx="2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ACBCFA-8538-4F39-AAF1-62543943043C}" srcId="{FB96C9DE-996E-4EBC-BDFC-B1C600861837}" destId="{FB81D434-79EE-4BE9-8CAD-0F5CAEF3C7A4}" srcOrd="1" destOrd="0" parTransId="{42FB17D6-7218-4E4F-BA46-C1CE44F2868D}" sibTransId="{A5694ED5-C44E-480F-96DE-5072ED28AD50}"/>
    <dgm:cxn modelId="{F875D6BA-CE8F-4818-8DB8-23ECB1964D12}" srcId="{358024D3-2B2D-4D12-A071-A3EA5135469A}" destId="{E653187E-94B0-4D24-8589-F455E177AD34}" srcOrd="1" destOrd="0" parTransId="{1CA0FE8D-7C2B-449A-A659-0590DD8BB425}" sibTransId="{DD758CB5-056F-4F7E-B1D1-6D97549B89AC}"/>
    <dgm:cxn modelId="{D9CE4163-9EF0-4467-9CB8-CE04E98CDF6D}" srcId="{694CD883-3A9F-4F2C-9C57-D9CD740FD758}" destId="{FA9C22B4-84A3-41EB-9676-1E49A84C748E}" srcOrd="2" destOrd="0" parTransId="{EDB55115-4028-4F21-846F-92C2AD5C4C9F}" sibTransId="{0CCAC81E-BE4E-44C0-BA1B-AE5CEBCDA575}"/>
    <dgm:cxn modelId="{7F22989E-62E9-411D-865C-6D5AE0D8AA7F}" type="presOf" srcId="{77F81FE6-F2F3-401C-9195-09F4FC2FABAD}" destId="{ADD44A4D-2505-4707-92F3-60529AC0A949}" srcOrd="0" destOrd="1" presId="urn:microsoft.com/office/officeart/2005/8/layout/hList6"/>
    <dgm:cxn modelId="{65E9F72E-1D56-4604-B419-051F5F287067}" srcId="{9FBD7507-AF00-42AE-8E9B-C84B5D6A7C6B}" destId="{358024D3-2B2D-4D12-A071-A3EA5135469A}" srcOrd="0" destOrd="0" parTransId="{C81E7C44-E64E-4BBF-92F0-4314899EAC5E}" sibTransId="{B7595144-C3BC-4D23-8222-C762B32E7394}"/>
    <dgm:cxn modelId="{1A445696-8D2F-4417-B7C1-3A6C6E586CE6}" type="presOf" srcId="{309C2D44-C720-4FF3-BA6D-3DF05B894DF6}" destId="{ADD44A4D-2505-4707-92F3-60529AC0A949}" srcOrd="0" destOrd="8" presId="urn:microsoft.com/office/officeart/2005/8/layout/hList6"/>
    <dgm:cxn modelId="{970648CE-CF66-4C11-92AF-8DEC527C2C9D}" type="presOf" srcId="{ACA1B015-CDEA-483B-8640-A2D86624D9F1}" destId="{DEAAD4D9-0A78-4F9C-9FD2-91696E392E92}" srcOrd="0" destOrd="2" presId="urn:microsoft.com/office/officeart/2005/8/layout/hList6"/>
    <dgm:cxn modelId="{5647D85E-D29A-4A64-8F97-7D7C569BE55E}" type="presOf" srcId="{FB81D434-79EE-4BE9-8CAD-0F5CAEF3C7A4}" destId="{FFEF0ABE-019B-4081-9DAC-A06C0C9C4457}" srcOrd="0" destOrd="2" presId="urn:microsoft.com/office/officeart/2005/8/layout/hList6"/>
    <dgm:cxn modelId="{63EE9D63-7A1C-4AC0-8ED9-592B73C54936}" type="presOf" srcId="{6B86DABD-EE4D-4B85-867E-B26CDBDE5D2D}" destId="{ADD44A4D-2505-4707-92F3-60529AC0A949}" srcOrd="0" destOrd="4" presId="urn:microsoft.com/office/officeart/2005/8/layout/hList6"/>
    <dgm:cxn modelId="{01C29D48-CD5E-4C4C-9B66-830F4368B0A4}" srcId="{FB96C9DE-996E-4EBC-BDFC-B1C600861837}" destId="{2F1BBF8B-193B-4926-A1BA-9D09B9C09C32}" srcOrd="0" destOrd="0" parTransId="{0F433794-83BA-4A28-8DA2-18CC682D509D}" sibTransId="{9FF3B33E-123E-4A48-ABD1-54853FB3D5D8}"/>
    <dgm:cxn modelId="{B8C71483-88B8-4FDA-AD9E-075CFF6927A8}" srcId="{FB96C9DE-996E-4EBC-BDFC-B1C600861837}" destId="{83846FFD-F1C3-423A-B377-C432D03671BF}" srcOrd="2" destOrd="0" parTransId="{95CA9DB1-7B04-4846-91F6-FBF92E450131}" sibTransId="{CF7219CB-6D47-4233-B6C2-D82507E3E4EA}"/>
    <dgm:cxn modelId="{9D99F533-993A-4231-B411-0DC1EEBC2D7F}" srcId="{694CD883-3A9F-4F2C-9C57-D9CD740FD758}" destId="{6316904D-6C8D-46C6-863F-9A8CAD1A8BFF}" srcOrd="3" destOrd="0" parTransId="{578330F6-4859-4448-8292-BE6D420FD93E}" sibTransId="{788AC273-A380-446F-93ED-AEC958D9F720}"/>
    <dgm:cxn modelId="{D7BC71E9-9078-41BD-AE62-2D1C7FB415CC}" srcId="{358024D3-2B2D-4D12-A071-A3EA5135469A}" destId="{6B86DABD-EE4D-4B85-867E-B26CDBDE5D2D}" srcOrd="3" destOrd="0" parTransId="{F568D388-5BAC-44BB-969E-14F3BE50A58E}" sibTransId="{970F0F28-94C1-426B-9FAE-BBA701294F58}"/>
    <dgm:cxn modelId="{25110046-84DD-4DD7-8D0B-D89189D16AEA}" srcId="{358024D3-2B2D-4D12-A071-A3EA5135469A}" destId="{960BE585-7A15-4264-9AAF-47C94D06C83B}" srcOrd="4" destOrd="0" parTransId="{4A089CFA-07BD-4120-8115-CFF39C802987}" sibTransId="{14EBAB2C-223F-41A1-815E-254918BC79D5}"/>
    <dgm:cxn modelId="{FAA30E8A-3F72-47D6-9E98-4240F0AFFB2A}" type="presOf" srcId="{E1F70BA8-4220-49F2-B0C8-F5FE449AA8B2}" destId="{FFEF0ABE-019B-4081-9DAC-A06C0C9C4457}" srcOrd="0" destOrd="4" presId="urn:microsoft.com/office/officeart/2005/8/layout/hList6"/>
    <dgm:cxn modelId="{705AC331-5ACE-48A7-8433-0199D555CE32}" type="presOf" srcId="{694CD883-3A9F-4F2C-9C57-D9CD740FD758}" destId="{DEAAD4D9-0A78-4F9C-9FD2-91696E392E92}" srcOrd="0" destOrd="0" presId="urn:microsoft.com/office/officeart/2005/8/layout/hList6"/>
    <dgm:cxn modelId="{A6DA2AAA-98DD-45EF-9DBB-F5704C4AD8A7}" type="presOf" srcId="{83846FFD-F1C3-423A-B377-C432D03671BF}" destId="{FFEF0ABE-019B-4081-9DAC-A06C0C9C4457}" srcOrd="0" destOrd="3" presId="urn:microsoft.com/office/officeart/2005/8/layout/hList6"/>
    <dgm:cxn modelId="{DB3D74A5-2E22-433B-8431-00D2450E10C5}" type="presOf" srcId="{FB96C9DE-996E-4EBC-BDFC-B1C600861837}" destId="{FFEF0ABE-019B-4081-9DAC-A06C0C9C4457}" srcOrd="0" destOrd="0" presId="urn:microsoft.com/office/officeart/2005/8/layout/hList6"/>
    <dgm:cxn modelId="{F685D2A6-D552-44BD-B728-D92891703FF8}" srcId="{694CD883-3A9F-4F2C-9C57-D9CD740FD758}" destId="{02D19550-E85F-48C1-9E2F-47AFA7040A8E}" srcOrd="0" destOrd="0" parTransId="{8179B2C9-9B53-4136-84F4-3D68D58DAD07}" sibTransId="{2206B286-6B1F-43AE-BEE3-9469AE424C5C}"/>
    <dgm:cxn modelId="{81649F4B-7F69-43FA-AE60-65802559DDF5}" srcId="{9FBD7507-AF00-42AE-8E9B-C84B5D6A7C6B}" destId="{FB96C9DE-996E-4EBC-BDFC-B1C600861837}" srcOrd="2" destOrd="0" parTransId="{EB564694-65D3-4B62-81B4-B17F491838D9}" sibTransId="{D501482F-F326-40C4-BCD7-1431B12B6641}"/>
    <dgm:cxn modelId="{6F978E74-86EF-4221-A8F5-4084AD76C3A1}" type="presOf" srcId="{19564B2B-979E-45A8-8B10-3A8E58538A7D}" destId="{ADD44A4D-2505-4707-92F3-60529AC0A949}" srcOrd="0" destOrd="6" presId="urn:microsoft.com/office/officeart/2005/8/layout/hList6"/>
    <dgm:cxn modelId="{43FB4831-9738-4281-98F3-3F309382D6E1}" srcId="{358024D3-2B2D-4D12-A071-A3EA5135469A}" destId="{309C2D44-C720-4FF3-BA6D-3DF05B894DF6}" srcOrd="7" destOrd="0" parTransId="{C746D5CC-7700-4FA6-ABAD-C62E7B7EF5A1}" sibTransId="{E4994783-BFCA-4070-8472-4469E5BC1D00}"/>
    <dgm:cxn modelId="{1DAF7BC8-2520-4A67-A786-0955814E2512}" srcId="{694CD883-3A9F-4F2C-9C57-D9CD740FD758}" destId="{ACA1B015-CDEA-483B-8640-A2D86624D9F1}" srcOrd="1" destOrd="0" parTransId="{19697E85-193E-4D94-8F43-6E2560C27CF7}" sibTransId="{3CC9190A-755E-4C51-857A-DA8FD633A2BB}"/>
    <dgm:cxn modelId="{812E86AC-1106-4BC8-B264-04268D57DB87}" type="presOf" srcId="{960BE585-7A15-4264-9AAF-47C94D06C83B}" destId="{ADD44A4D-2505-4707-92F3-60529AC0A949}" srcOrd="0" destOrd="5" presId="urn:microsoft.com/office/officeart/2005/8/layout/hList6"/>
    <dgm:cxn modelId="{CCE8979D-530B-4120-818C-1FDDC4BF3ADB}" srcId="{9FBD7507-AF00-42AE-8E9B-C84B5D6A7C6B}" destId="{694CD883-3A9F-4F2C-9C57-D9CD740FD758}" srcOrd="1" destOrd="0" parTransId="{4D969FC3-4ACA-4F58-B9DD-AB84E0730908}" sibTransId="{24DDCC55-2F7C-4F8A-BAB8-87125961064F}"/>
    <dgm:cxn modelId="{4F94EB6C-93B4-484D-86A8-13648E09E384}" srcId="{FB96C9DE-996E-4EBC-BDFC-B1C600861837}" destId="{E1F70BA8-4220-49F2-B0C8-F5FE449AA8B2}" srcOrd="3" destOrd="0" parTransId="{DCAE9441-FFF0-4D0E-91A8-2E1A975D371C}" sibTransId="{3AD22E6C-848D-4265-B5D7-3CF740968620}"/>
    <dgm:cxn modelId="{FF27EA68-94B0-4631-9B08-B623254DC7EE}" type="presOf" srcId="{5878A351-DBA1-4F2C-ACAB-415A674B4BC8}" destId="{ADD44A4D-2505-4707-92F3-60529AC0A949}" srcOrd="0" destOrd="3" presId="urn:microsoft.com/office/officeart/2005/8/layout/hList6"/>
    <dgm:cxn modelId="{51CDCE03-F885-4297-8836-D608B29A5BB1}" srcId="{358024D3-2B2D-4D12-A071-A3EA5135469A}" destId="{5878A351-DBA1-4F2C-ACAB-415A674B4BC8}" srcOrd="2" destOrd="0" parTransId="{BE758478-6550-4485-83EC-553BB833ADAE}" sibTransId="{3E4918FE-56DE-49EE-870E-C4BDC8B80F3E}"/>
    <dgm:cxn modelId="{63EEF51A-A3E1-4113-8645-416A53D02E08}" type="presOf" srcId="{E653187E-94B0-4D24-8589-F455E177AD34}" destId="{ADD44A4D-2505-4707-92F3-60529AC0A949}" srcOrd="0" destOrd="2" presId="urn:microsoft.com/office/officeart/2005/8/layout/hList6"/>
    <dgm:cxn modelId="{43849F85-7591-4456-A46D-4597304E4E54}" type="presOf" srcId="{2F1BBF8B-193B-4926-A1BA-9D09B9C09C32}" destId="{FFEF0ABE-019B-4081-9DAC-A06C0C9C4457}" srcOrd="0" destOrd="1" presId="urn:microsoft.com/office/officeart/2005/8/layout/hList6"/>
    <dgm:cxn modelId="{1253645C-6CC1-48D9-A500-9D451300A965}" type="presOf" srcId="{358024D3-2B2D-4D12-A071-A3EA5135469A}" destId="{ADD44A4D-2505-4707-92F3-60529AC0A949}" srcOrd="0" destOrd="0" presId="urn:microsoft.com/office/officeart/2005/8/layout/hList6"/>
    <dgm:cxn modelId="{18D7B773-AC60-4283-AF97-FBCB2A79A5E3}" type="presOf" srcId="{02D19550-E85F-48C1-9E2F-47AFA7040A8E}" destId="{DEAAD4D9-0A78-4F9C-9FD2-91696E392E92}" srcOrd="0" destOrd="1" presId="urn:microsoft.com/office/officeart/2005/8/layout/hList6"/>
    <dgm:cxn modelId="{43137B9A-CCD0-40C3-8DAD-86461943C0AF}" srcId="{358024D3-2B2D-4D12-A071-A3EA5135469A}" destId="{19564B2B-979E-45A8-8B10-3A8E58538A7D}" srcOrd="5" destOrd="0" parTransId="{88729524-DFF1-450C-9E32-9CCCAE341457}" sibTransId="{084A7723-79B7-4F05-81A0-D8C1D6B8B813}"/>
    <dgm:cxn modelId="{7DE10610-0B2A-4E63-A55F-DF6CA9079FD4}" type="presOf" srcId="{22F0FC0C-AFF5-4F14-9B3B-757816AC5C19}" destId="{ADD44A4D-2505-4707-92F3-60529AC0A949}" srcOrd="0" destOrd="7" presId="urn:microsoft.com/office/officeart/2005/8/layout/hList6"/>
    <dgm:cxn modelId="{09BA3A37-5925-4D1E-A589-3700D708419C}" type="presOf" srcId="{FA9C22B4-84A3-41EB-9676-1E49A84C748E}" destId="{DEAAD4D9-0A78-4F9C-9FD2-91696E392E92}" srcOrd="0" destOrd="3" presId="urn:microsoft.com/office/officeart/2005/8/layout/hList6"/>
    <dgm:cxn modelId="{CAB0AE36-E5BD-4BCA-9AFF-B6B0C36394EF}" type="presOf" srcId="{9FBD7507-AF00-42AE-8E9B-C84B5D6A7C6B}" destId="{A17A31D5-1AE7-4AFE-8856-D0E195B1DF39}" srcOrd="0" destOrd="0" presId="urn:microsoft.com/office/officeart/2005/8/layout/hList6"/>
    <dgm:cxn modelId="{FC5E5217-7DB2-4F12-8BB1-2E71646B3F23}" type="presOf" srcId="{6316904D-6C8D-46C6-863F-9A8CAD1A8BFF}" destId="{DEAAD4D9-0A78-4F9C-9FD2-91696E392E92}" srcOrd="0" destOrd="4" presId="urn:microsoft.com/office/officeart/2005/8/layout/hList6"/>
    <dgm:cxn modelId="{20C24377-5AF6-402F-B8A1-4FCE21332A7E}" srcId="{358024D3-2B2D-4D12-A071-A3EA5135469A}" destId="{77F81FE6-F2F3-401C-9195-09F4FC2FABAD}" srcOrd="0" destOrd="0" parTransId="{5A85E676-A72A-468D-B0E1-391460E52626}" sibTransId="{023F1415-9867-44B4-9A8D-63D28C956D08}"/>
    <dgm:cxn modelId="{34A2E45A-644A-4127-8162-FBFBB7C410EE}" srcId="{358024D3-2B2D-4D12-A071-A3EA5135469A}" destId="{22F0FC0C-AFF5-4F14-9B3B-757816AC5C19}" srcOrd="6" destOrd="0" parTransId="{160122A6-5665-4E8C-A1DE-A360F5D57C81}" sibTransId="{C07A2E25-B83C-4AA2-906C-D062DB7C2ED8}"/>
    <dgm:cxn modelId="{EFFF642A-A6B1-4C9B-B77F-58B01E793DBC}" type="presParOf" srcId="{A17A31D5-1AE7-4AFE-8856-D0E195B1DF39}" destId="{ADD44A4D-2505-4707-92F3-60529AC0A949}" srcOrd="0" destOrd="0" presId="urn:microsoft.com/office/officeart/2005/8/layout/hList6"/>
    <dgm:cxn modelId="{E26C32DE-039B-4CDE-84BA-0B582911E297}" type="presParOf" srcId="{A17A31D5-1AE7-4AFE-8856-D0E195B1DF39}" destId="{B81848EB-9E2F-41B0-B21C-906C5F6F3357}" srcOrd="1" destOrd="0" presId="urn:microsoft.com/office/officeart/2005/8/layout/hList6"/>
    <dgm:cxn modelId="{99A1A65E-DBD7-4430-A3DA-39B508F744E2}" type="presParOf" srcId="{A17A31D5-1AE7-4AFE-8856-D0E195B1DF39}" destId="{DEAAD4D9-0A78-4F9C-9FD2-91696E392E92}" srcOrd="2" destOrd="0" presId="urn:microsoft.com/office/officeart/2005/8/layout/hList6"/>
    <dgm:cxn modelId="{B8E8409A-6B67-46F4-BF2F-CCCEFFDAE7F8}" type="presParOf" srcId="{A17A31D5-1AE7-4AFE-8856-D0E195B1DF39}" destId="{EB261112-299F-4F6E-9F41-FC0075644F4C}" srcOrd="3" destOrd="0" presId="urn:microsoft.com/office/officeart/2005/8/layout/hList6"/>
    <dgm:cxn modelId="{14F5AEBD-9BB0-40B2-9AEA-0D11710EA817}" type="presParOf" srcId="{A17A31D5-1AE7-4AFE-8856-D0E195B1DF39}" destId="{FFEF0ABE-019B-4081-9DAC-A06C0C9C445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55D268-3860-4AA0-AEAF-1946B7EB7E31}" type="doc">
      <dgm:prSet loTypeId="urn:microsoft.com/office/officeart/2005/8/layout/StepDownProcess" loCatId="process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72C59BE1-A4F0-4669-A8AB-EC29A8DB871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dirty="0" smtClean="0"/>
            <a:t>Вербування</a:t>
          </a:r>
          <a:endParaRPr lang="ru-RU" sz="1800" dirty="0"/>
        </a:p>
      </dgm:t>
    </dgm:pt>
    <dgm:pt modelId="{EEF86813-957B-4CD9-AC5A-C224427A6880}" type="parTrans" cxnId="{E97888A3-CF6A-49E5-95E7-07494BD7CA90}">
      <dgm:prSet/>
      <dgm:spPr/>
      <dgm:t>
        <a:bodyPr/>
        <a:lstStyle/>
        <a:p>
          <a:endParaRPr lang="ru-RU" sz="2800"/>
        </a:p>
      </dgm:t>
    </dgm:pt>
    <dgm:pt modelId="{F360AD57-B206-412F-9196-CEDD15F74FBA}" type="sibTrans" cxnId="{E97888A3-CF6A-49E5-95E7-07494BD7CA90}">
      <dgm:prSet/>
      <dgm:spPr/>
      <dgm:t>
        <a:bodyPr/>
        <a:lstStyle/>
        <a:p>
          <a:endParaRPr lang="ru-RU" sz="2800"/>
        </a:p>
      </dgm:t>
    </dgm:pt>
    <dgm:pt modelId="{57E7C0B9-FD9C-486A-9FA5-ABCBF1F8D29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dirty="0" smtClean="0"/>
            <a:t>Переміщення</a:t>
          </a:r>
          <a:endParaRPr lang="ru-RU" sz="1800" dirty="0"/>
        </a:p>
      </dgm:t>
    </dgm:pt>
    <dgm:pt modelId="{6555E302-F74C-4644-A2A9-2AFEBEACCDBE}" type="parTrans" cxnId="{8A6326D8-807B-4919-836D-067FAC235927}">
      <dgm:prSet/>
      <dgm:spPr/>
      <dgm:t>
        <a:bodyPr/>
        <a:lstStyle/>
        <a:p>
          <a:endParaRPr lang="ru-RU" sz="2800"/>
        </a:p>
      </dgm:t>
    </dgm:pt>
    <dgm:pt modelId="{E7F80B50-6D1F-4783-9E42-999FD5FD6159}" type="sibTrans" cxnId="{8A6326D8-807B-4919-836D-067FAC235927}">
      <dgm:prSet/>
      <dgm:spPr/>
      <dgm:t>
        <a:bodyPr/>
        <a:lstStyle/>
        <a:p>
          <a:endParaRPr lang="ru-RU" sz="2800"/>
        </a:p>
      </dgm:t>
    </dgm:pt>
    <dgm:pt modelId="{690A2FA7-9352-427B-8C82-BF8A500A253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dirty="0" smtClean="0"/>
            <a:t>Передача людини</a:t>
          </a:r>
          <a:endParaRPr lang="ru-RU" sz="1800" dirty="0"/>
        </a:p>
      </dgm:t>
    </dgm:pt>
    <dgm:pt modelId="{700DE26B-D19C-42AB-AA39-C42349442161}" type="parTrans" cxnId="{612F3008-D127-4A0D-A658-9BA9E930B1B3}">
      <dgm:prSet/>
      <dgm:spPr/>
      <dgm:t>
        <a:bodyPr/>
        <a:lstStyle/>
        <a:p>
          <a:endParaRPr lang="ru-RU" sz="2800"/>
        </a:p>
      </dgm:t>
    </dgm:pt>
    <dgm:pt modelId="{1CF88AF4-7C29-4907-AC75-B13485FBF925}" type="sibTrans" cxnId="{612F3008-D127-4A0D-A658-9BA9E930B1B3}">
      <dgm:prSet/>
      <dgm:spPr/>
      <dgm:t>
        <a:bodyPr/>
        <a:lstStyle/>
        <a:p>
          <a:endParaRPr lang="ru-RU" sz="2800"/>
        </a:p>
      </dgm:t>
    </dgm:pt>
    <dgm:pt modelId="{0DA5536F-703E-448A-86D1-0F2F61AA4C7E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dirty="0" smtClean="0"/>
            <a:t>Одержання людини</a:t>
          </a:r>
          <a:endParaRPr lang="ru-RU" sz="1800" dirty="0"/>
        </a:p>
      </dgm:t>
    </dgm:pt>
    <dgm:pt modelId="{99ABE13A-4D4E-490E-A599-61A86A33BC36}" type="parTrans" cxnId="{0B630A1D-8049-4CE1-87F7-2B200A16ED3C}">
      <dgm:prSet/>
      <dgm:spPr/>
      <dgm:t>
        <a:bodyPr/>
        <a:lstStyle/>
        <a:p>
          <a:endParaRPr lang="ru-RU" sz="2800"/>
        </a:p>
      </dgm:t>
    </dgm:pt>
    <dgm:pt modelId="{75E03BAC-60EE-4311-BA61-78F790A1AB4D}" type="sibTrans" cxnId="{0B630A1D-8049-4CE1-87F7-2B200A16ED3C}">
      <dgm:prSet/>
      <dgm:spPr/>
      <dgm:t>
        <a:bodyPr/>
        <a:lstStyle/>
        <a:p>
          <a:endParaRPr lang="ru-RU" sz="2800"/>
        </a:p>
      </dgm:t>
    </dgm:pt>
    <dgm:pt modelId="{6D195745-7AAD-4AD0-B782-928CCE97F4BE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dirty="0" smtClean="0"/>
            <a:t>Експлуатація</a:t>
          </a:r>
          <a:endParaRPr lang="ru-RU" sz="1800" dirty="0"/>
        </a:p>
      </dgm:t>
    </dgm:pt>
    <dgm:pt modelId="{1FAB6B36-DEF2-4153-A464-E869698C2BFB}" type="parTrans" cxnId="{4DD76B38-9110-410A-8378-57A856D0A9EC}">
      <dgm:prSet/>
      <dgm:spPr/>
      <dgm:t>
        <a:bodyPr/>
        <a:lstStyle/>
        <a:p>
          <a:endParaRPr lang="ru-RU" sz="2800"/>
        </a:p>
      </dgm:t>
    </dgm:pt>
    <dgm:pt modelId="{78208E14-AED5-4CDA-8294-39F2D52B397E}" type="sibTrans" cxnId="{4DD76B38-9110-410A-8378-57A856D0A9EC}">
      <dgm:prSet/>
      <dgm:spPr/>
      <dgm:t>
        <a:bodyPr/>
        <a:lstStyle/>
        <a:p>
          <a:endParaRPr lang="ru-RU" sz="2800"/>
        </a:p>
      </dgm:t>
    </dgm:pt>
    <dgm:pt modelId="{49B390D1-E08A-4819-A05E-D5BE55F05DDC}" type="pres">
      <dgm:prSet presAssocID="{F055D268-3860-4AA0-AEAF-1946B7EB7E3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D34FF4B-5A28-480D-BEAB-DD589DF59847}" type="pres">
      <dgm:prSet presAssocID="{72C59BE1-A4F0-4669-A8AB-EC29A8DB871A}" presName="composite" presStyleCnt="0"/>
      <dgm:spPr/>
    </dgm:pt>
    <dgm:pt modelId="{4F64CBF0-AEA4-4F8A-A985-5DFB109B6B48}" type="pres">
      <dgm:prSet presAssocID="{72C59BE1-A4F0-4669-A8AB-EC29A8DB871A}" presName="bentUpArrow1" presStyleLbl="alignImgPlace1" presStyleIdx="0" presStyleCnt="4"/>
      <dgm:spPr/>
    </dgm:pt>
    <dgm:pt modelId="{7E139AA3-422F-4F1E-9895-5D94DC1F371B}" type="pres">
      <dgm:prSet presAssocID="{72C59BE1-A4F0-4669-A8AB-EC29A8DB871A}" presName="ParentText" presStyleLbl="node1" presStyleIdx="0" presStyleCnt="5" custScaleX="187864" custLinFactNeighborX="47802" custLinFactNeighborY="-9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BDB101-5EAD-4145-A8E9-34671B4EF7B8}" type="pres">
      <dgm:prSet presAssocID="{72C59BE1-A4F0-4669-A8AB-EC29A8DB871A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75FD7-A778-406C-A1B9-381E2A9D4D31}" type="pres">
      <dgm:prSet presAssocID="{F360AD57-B206-412F-9196-CEDD15F74FBA}" presName="sibTrans" presStyleCnt="0"/>
      <dgm:spPr/>
    </dgm:pt>
    <dgm:pt modelId="{CF742AF2-F293-4EA9-B970-7F6C4F4F0D93}" type="pres">
      <dgm:prSet presAssocID="{57E7C0B9-FD9C-486A-9FA5-ABCBF1F8D294}" presName="composite" presStyleCnt="0"/>
      <dgm:spPr/>
    </dgm:pt>
    <dgm:pt modelId="{E743875C-E887-45F0-BB05-1C4338E29D39}" type="pres">
      <dgm:prSet presAssocID="{57E7C0B9-FD9C-486A-9FA5-ABCBF1F8D294}" presName="bentUpArrow1" presStyleLbl="alignImgPlace1" presStyleIdx="1" presStyleCnt="4"/>
      <dgm:spPr/>
    </dgm:pt>
    <dgm:pt modelId="{065BB10E-E994-403C-A828-5AFA2C9116A8}" type="pres">
      <dgm:prSet presAssocID="{57E7C0B9-FD9C-486A-9FA5-ABCBF1F8D294}" presName="ParentText" presStyleLbl="node1" presStyleIdx="1" presStyleCnt="5" custScaleX="2190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93D862-2700-4236-8DDB-1A1BC4AFEB05}" type="pres">
      <dgm:prSet presAssocID="{57E7C0B9-FD9C-486A-9FA5-ABCBF1F8D294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3ADFF-2515-4A14-90A4-31F643BA3CCB}" type="pres">
      <dgm:prSet presAssocID="{E7F80B50-6D1F-4783-9E42-999FD5FD6159}" presName="sibTrans" presStyleCnt="0"/>
      <dgm:spPr/>
    </dgm:pt>
    <dgm:pt modelId="{16A0C942-9E0D-43E8-B002-B407D084D7BF}" type="pres">
      <dgm:prSet presAssocID="{690A2FA7-9352-427B-8C82-BF8A500A253C}" presName="composite" presStyleCnt="0"/>
      <dgm:spPr/>
    </dgm:pt>
    <dgm:pt modelId="{6C6D20DB-E318-4A59-B8F1-9C10477259BB}" type="pres">
      <dgm:prSet presAssocID="{690A2FA7-9352-427B-8C82-BF8A500A253C}" presName="bentUpArrow1" presStyleLbl="alignImgPlace1" presStyleIdx="2" presStyleCnt="4"/>
      <dgm:spPr/>
    </dgm:pt>
    <dgm:pt modelId="{86EFCEBF-138C-4BF5-9F3F-A2C0C106EB16}" type="pres">
      <dgm:prSet presAssocID="{690A2FA7-9352-427B-8C82-BF8A500A253C}" presName="ParentText" presStyleLbl="node1" presStyleIdx="2" presStyleCnt="5" custScaleX="2522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9EEBD-C36F-40CE-960C-C3BA7C6E4D5B}" type="pres">
      <dgm:prSet presAssocID="{690A2FA7-9352-427B-8C82-BF8A500A253C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78D8F-D9EC-4DA1-AF58-892A034E3DB9}" type="pres">
      <dgm:prSet presAssocID="{1CF88AF4-7C29-4907-AC75-B13485FBF925}" presName="sibTrans" presStyleCnt="0"/>
      <dgm:spPr/>
    </dgm:pt>
    <dgm:pt modelId="{3B8E7F84-B953-4BBF-8031-6D45DB993716}" type="pres">
      <dgm:prSet presAssocID="{0DA5536F-703E-448A-86D1-0F2F61AA4C7E}" presName="composite" presStyleCnt="0"/>
      <dgm:spPr/>
    </dgm:pt>
    <dgm:pt modelId="{7A5F105B-F586-4FEF-AA33-CD179DC24067}" type="pres">
      <dgm:prSet presAssocID="{0DA5536F-703E-448A-86D1-0F2F61AA4C7E}" presName="bentUpArrow1" presStyleLbl="alignImgPlace1" presStyleIdx="3" presStyleCnt="4"/>
      <dgm:spPr/>
    </dgm:pt>
    <dgm:pt modelId="{89D99B7A-EF73-459A-9CA1-154D4F6E627D}" type="pres">
      <dgm:prSet presAssocID="{0DA5536F-703E-448A-86D1-0F2F61AA4C7E}" presName="ParentText" presStyleLbl="node1" presStyleIdx="3" presStyleCnt="5" custScaleX="239219" custScaleY="111715" custLinFactNeighborX="30723" custLinFactNeighborY="-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926540-995B-49C0-A9C7-340FC9E7EF3B}" type="pres">
      <dgm:prSet presAssocID="{0DA5536F-703E-448A-86D1-0F2F61AA4C7E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9D1E4B1-0444-40EF-A14D-8AEDC276D1EC}" type="pres">
      <dgm:prSet presAssocID="{75E03BAC-60EE-4311-BA61-78F790A1AB4D}" presName="sibTrans" presStyleCnt="0"/>
      <dgm:spPr/>
    </dgm:pt>
    <dgm:pt modelId="{C7336AD4-3C56-48B4-BFC1-2230AD9BAB84}" type="pres">
      <dgm:prSet presAssocID="{6D195745-7AAD-4AD0-B782-928CCE97F4BE}" presName="composite" presStyleCnt="0"/>
      <dgm:spPr/>
    </dgm:pt>
    <dgm:pt modelId="{0F64A6CB-2D1A-4B0F-A3CF-8FE574FB2877}" type="pres">
      <dgm:prSet presAssocID="{6D195745-7AAD-4AD0-B782-928CCE97F4BE}" presName="ParentText" presStyleLbl="node1" presStyleIdx="4" presStyleCnt="5" custScaleX="259400" custLinFactNeighborX="30699" custLinFactNeighborY="29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EA27B2D-1E05-4AF1-BC0A-7BC6BC444043}" type="presOf" srcId="{6D195745-7AAD-4AD0-B782-928CCE97F4BE}" destId="{0F64A6CB-2D1A-4B0F-A3CF-8FE574FB2877}" srcOrd="0" destOrd="0" presId="urn:microsoft.com/office/officeart/2005/8/layout/StepDownProcess"/>
    <dgm:cxn modelId="{474E8E42-95A8-49A5-99BD-795A6614997D}" type="presOf" srcId="{0DA5536F-703E-448A-86D1-0F2F61AA4C7E}" destId="{89D99B7A-EF73-459A-9CA1-154D4F6E627D}" srcOrd="0" destOrd="0" presId="urn:microsoft.com/office/officeart/2005/8/layout/StepDownProcess"/>
    <dgm:cxn modelId="{5DD5CE0C-71D7-4455-BEB2-D38E3E86C326}" type="presOf" srcId="{690A2FA7-9352-427B-8C82-BF8A500A253C}" destId="{86EFCEBF-138C-4BF5-9F3F-A2C0C106EB16}" srcOrd="0" destOrd="0" presId="urn:microsoft.com/office/officeart/2005/8/layout/StepDownProcess"/>
    <dgm:cxn modelId="{612F3008-D127-4A0D-A658-9BA9E930B1B3}" srcId="{F055D268-3860-4AA0-AEAF-1946B7EB7E31}" destId="{690A2FA7-9352-427B-8C82-BF8A500A253C}" srcOrd="2" destOrd="0" parTransId="{700DE26B-D19C-42AB-AA39-C42349442161}" sibTransId="{1CF88AF4-7C29-4907-AC75-B13485FBF925}"/>
    <dgm:cxn modelId="{ABAFFDAF-A188-4CD7-B508-288E210FFAD2}" type="presOf" srcId="{72C59BE1-A4F0-4669-A8AB-EC29A8DB871A}" destId="{7E139AA3-422F-4F1E-9895-5D94DC1F371B}" srcOrd="0" destOrd="0" presId="urn:microsoft.com/office/officeart/2005/8/layout/StepDownProcess"/>
    <dgm:cxn modelId="{8B4E56D8-3AA8-4D50-A844-12AB9302C336}" type="presOf" srcId="{57E7C0B9-FD9C-486A-9FA5-ABCBF1F8D294}" destId="{065BB10E-E994-403C-A828-5AFA2C9116A8}" srcOrd="0" destOrd="0" presId="urn:microsoft.com/office/officeart/2005/8/layout/StepDownProcess"/>
    <dgm:cxn modelId="{E97888A3-CF6A-49E5-95E7-07494BD7CA90}" srcId="{F055D268-3860-4AA0-AEAF-1946B7EB7E31}" destId="{72C59BE1-A4F0-4669-A8AB-EC29A8DB871A}" srcOrd="0" destOrd="0" parTransId="{EEF86813-957B-4CD9-AC5A-C224427A6880}" sibTransId="{F360AD57-B206-412F-9196-CEDD15F74FBA}"/>
    <dgm:cxn modelId="{8A6326D8-807B-4919-836D-067FAC235927}" srcId="{F055D268-3860-4AA0-AEAF-1946B7EB7E31}" destId="{57E7C0B9-FD9C-486A-9FA5-ABCBF1F8D294}" srcOrd="1" destOrd="0" parTransId="{6555E302-F74C-4644-A2A9-2AFEBEACCDBE}" sibTransId="{E7F80B50-6D1F-4783-9E42-999FD5FD6159}"/>
    <dgm:cxn modelId="{0B630A1D-8049-4CE1-87F7-2B200A16ED3C}" srcId="{F055D268-3860-4AA0-AEAF-1946B7EB7E31}" destId="{0DA5536F-703E-448A-86D1-0F2F61AA4C7E}" srcOrd="3" destOrd="0" parTransId="{99ABE13A-4D4E-490E-A599-61A86A33BC36}" sibTransId="{75E03BAC-60EE-4311-BA61-78F790A1AB4D}"/>
    <dgm:cxn modelId="{4DD76B38-9110-410A-8378-57A856D0A9EC}" srcId="{F055D268-3860-4AA0-AEAF-1946B7EB7E31}" destId="{6D195745-7AAD-4AD0-B782-928CCE97F4BE}" srcOrd="4" destOrd="0" parTransId="{1FAB6B36-DEF2-4153-A464-E869698C2BFB}" sibTransId="{78208E14-AED5-4CDA-8294-39F2D52B397E}"/>
    <dgm:cxn modelId="{6B045331-7C46-40CE-BB1E-7D21D83C972F}" type="presOf" srcId="{F055D268-3860-4AA0-AEAF-1946B7EB7E31}" destId="{49B390D1-E08A-4819-A05E-D5BE55F05DDC}" srcOrd="0" destOrd="0" presId="urn:microsoft.com/office/officeart/2005/8/layout/StepDownProcess"/>
    <dgm:cxn modelId="{5DA64788-1940-4A2C-9CC7-C918A848E6E3}" type="presParOf" srcId="{49B390D1-E08A-4819-A05E-D5BE55F05DDC}" destId="{5D34FF4B-5A28-480D-BEAB-DD589DF59847}" srcOrd="0" destOrd="0" presId="urn:microsoft.com/office/officeart/2005/8/layout/StepDownProcess"/>
    <dgm:cxn modelId="{1298E729-B3A8-44B4-996A-66F46B6C2B0A}" type="presParOf" srcId="{5D34FF4B-5A28-480D-BEAB-DD589DF59847}" destId="{4F64CBF0-AEA4-4F8A-A985-5DFB109B6B48}" srcOrd="0" destOrd="0" presId="urn:microsoft.com/office/officeart/2005/8/layout/StepDownProcess"/>
    <dgm:cxn modelId="{949E4C9D-4F56-402B-B28E-7ACE54BCF9A2}" type="presParOf" srcId="{5D34FF4B-5A28-480D-BEAB-DD589DF59847}" destId="{7E139AA3-422F-4F1E-9895-5D94DC1F371B}" srcOrd="1" destOrd="0" presId="urn:microsoft.com/office/officeart/2005/8/layout/StepDownProcess"/>
    <dgm:cxn modelId="{55AF20F9-156F-48CB-B758-1937EF52317F}" type="presParOf" srcId="{5D34FF4B-5A28-480D-BEAB-DD589DF59847}" destId="{56BDB101-5EAD-4145-A8E9-34671B4EF7B8}" srcOrd="2" destOrd="0" presId="urn:microsoft.com/office/officeart/2005/8/layout/StepDownProcess"/>
    <dgm:cxn modelId="{C27C7375-9E3A-4C29-B7FB-A55137AD46C0}" type="presParOf" srcId="{49B390D1-E08A-4819-A05E-D5BE55F05DDC}" destId="{9F075FD7-A778-406C-A1B9-381E2A9D4D31}" srcOrd="1" destOrd="0" presId="urn:microsoft.com/office/officeart/2005/8/layout/StepDownProcess"/>
    <dgm:cxn modelId="{B5DB0A7E-2CBE-4529-BDF1-FE4B941CB619}" type="presParOf" srcId="{49B390D1-E08A-4819-A05E-D5BE55F05DDC}" destId="{CF742AF2-F293-4EA9-B970-7F6C4F4F0D93}" srcOrd="2" destOrd="0" presId="urn:microsoft.com/office/officeart/2005/8/layout/StepDownProcess"/>
    <dgm:cxn modelId="{8CA5B08C-751B-4D8F-A28A-CE094C051132}" type="presParOf" srcId="{CF742AF2-F293-4EA9-B970-7F6C4F4F0D93}" destId="{E743875C-E887-45F0-BB05-1C4338E29D39}" srcOrd="0" destOrd="0" presId="urn:microsoft.com/office/officeart/2005/8/layout/StepDownProcess"/>
    <dgm:cxn modelId="{A8C6908B-F7BE-4DC1-AAF1-E87F1BABEBDC}" type="presParOf" srcId="{CF742AF2-F293-4EA9-B970-7F6C4F4F0D93}" destId="{065BB10E-E994-403C-A828-5AFA2C9116A8}" srcOrd="1" destOrd="0" presId="urn:microsoft.com/office/officeart/2005/8/layout/StepDownProcess"/>
    <dgm:cxn modelId="{E083E65C-31A7-43C6-808C-C1D2D4B6B938}" type="presParOf" srcId="{CF742AF2-F293-4EA9-B970-7F6C4F4F0D93}" destId="{6293D862-2700-4236-8DDB-1A1BC4AFEB05}" srcOrd="2" destOrd="0" presId="urn:microsoft.com/office/officeart/2005/8/layout/StepDownProcess"/>
    <dgm:cxn modelId="{138EFEC6-ACB2-45A3-9D38-6732E2AF2BAD}" type="presParOf" srcId="{49B390D1-E08A-4819-A05E-D5BE55F05DDC}" destId="{1E63ADFF-2515-4A14-90A4-31F643BA3CCB}" srcOrd="3" destOrd="0" presId="urn:microsoft.com/office/officeart/2005/8/layout/StepDownProcess"/>
    <dgm:cxn modelId="{0998E544-CA18-4F20-AC05-B6C9BF368521}" type="presParOf" srcId="{49B390D1-E08A-4819-A05E-D5BE55F05DDC}" destId="{16A0C942-9E0D-43E8-B002-B407D084D7BF}" srcOrd="4" destOrd="0" presId="urn:microsoft.com/office/officeart/2005/8/layout/StepDownProcess"/>
    <dgm:cxn modelId="{0F1531E4-5F7B-4923-A20C-FA5D7F22ED56}" type="presParOf" srcId="{16A0C942-9E0D-43E8-B002-B407D084D7BF}" destId="{6C6D20DB-E318-4A59-B8F1-9C10477259BB}" srcOrd="0" destOrd="0" presId="urn:microsoft.com/office/officeart/2005/8/layout/StepDownProcess"/>
    <dgm:cxn modelId="{DAD0B895-51CC-487A-A46B-E2AAE4203457}" type="presParOf" srcId="{16A0C942-9E0D-43E8-B002-B407D084D7BF}" destId="{86EFCEBF-138C-4BF5-9F3F-A2C0C106EB16}" srcOrd="1" destOrd="0" presId="urn:microsoft.com/office/officeart/2005/8/layout/StepDownProcess"/>
    <dgm:cxn modelId="{39468A4F-2FEB-4EFE-A025-180003FDED21}" type="presParOf" srcId="{16A0C942-9E0D-43E8-B002-B407D084D7BF}" destId="{FD69EEBD-C36F-40CE-960C-C3BA7C6E4D5B}" srcOrd="2" destOrd="0" presId="urn:microsoft.com/office/officeart/2005/8/layout/StepDownProcess"/>
    <dgm:cxn modelId="{F93A5F72-E42B-49BD-8142-D09A070F80DF}" type="presParOf" srcId="{49B390D1-E08A-4819-A05E-D5BE55F05DDC}" destId="{E5678D8F-D9EC-4DA1-AF58-892A034E3DB9}" srcOrd="5" destOrd="0" presId="urn:microsoft.com/office/officeart/2005/8/layout/StepDownProcess"/>
    <dgm:cxn modelId="{F0BE55D1-3C26-400E-8995-A3F8FBC61F89}" type="presParOf" srcId="{49B390D1-E08A-4819-A05E-D5BE55F05DDC}" destId="{3B8E7F84-B953-4BBF-8031-6D45DB993716}" srcOrd="6" destOrd="0" presId="urn:microsoft.com/office/officeart/2005/8/layout/StepDownProcess"/>
    <dgm:cxn modelId="{2CAC57ED-3AC9-45C2-924D-D28728070865}" type="presParOf" srcId="{3B8E7F84-B953-4BBF-8031-6D45DB993716}" destId="{7A5F105B-F586-4FEF-AA33-CD179DC24067}" srcOrd="0" destOrd="0" presId="urn:microsoft.com/office/officeart/2005/8/layout/StepDownProcess"/>
    <dgm:cxn modelId="{9603C498-3212-4963-BFB9-910C62AF7CF9}" type="presParOf" srcId="{3B8E7F84-B953-4BBF-8031-6D45DB993716}" destId="{89D99B7A-EF73-459A-9CA1-154D4F6E627D}" srcOrd="1" destOrd="0" presId="urn:microsoft.com/office/officeart/2005/8/layout/StepDownProcess"/>
    <dgm:cxn modelId="{45D55121-5AD7-4EEB-8C01-1E1D37E0A611}" type="presParOf" srcId="{3B8E7F84-B953-4BBF-8031-6D45DB993716}" destId="{49926540-995B-49C0-A9C7-340FC9E7EF3B}" srcOrd="2" destOrd="0" presId="urn:microsoft.com/office/officeart/2005/8/layout/StepDownProcess"/>
    <dgm:cxn modelId="{C8C4B662-F406-4C8D-A1B6-5CB376B97862}" type="presParOf" srcId="{49B390D1-E08A-4819-A05E-D5BE55F05DDC}" destId="{B9D1E4B1-0444-40EF-A14D-8AEDC276D1EC}" srcOrd="7" destOrd="0" presId="urn:microsoft.com/office/officeart/2005/8/layout/StepDownProcess"/>
    <dgm:cxn modelId="{9BF3C231-07A0-4505-8DE1-1174B86EBE9A}" type="presParOf" srcId="{49B390D1-E08A-4819-A05E-D5BE55F05DDC}" destId="{C7336AD4-3C56-48B4-BFC1-2230AD9BAB84}" srcOrd="8" destOrd="0" presId="urn:microsoft.com/office/officeart/2005/8/layout/StepDownProcess"/>
    <dgm:cxn modelId="{C0AC2F3D-9A10-4502-973C-1B66EC1D1DB2}" type="presParOf" srcId="{C7336AD4-3C56-48B4-BFC1-2230AD9BAB84}" destId="{0F64A6CB-2D1A-4B0F-A3CF-8FE574FB287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BEBDCB-EB65-414B-8757-50C617B2496F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E0F0A2-5B88-44CF-93E0-8A62D6042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8643AD-0426-47C4-8494-361A3D1D08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03A8-020F-451A-B7D4-89C0BF0E47BD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7A70-3740-4861-B08C-884275335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3A749-C0AA-4B7A-A689-2DD06315D324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935B-1339-42DA-9F48-25946CB0B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16CB-E2C8-4DEA-BF82-A1A8424C8175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129C-8B44-4580-8313-7590ECD6A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6092-C85D-4521-88C4-943C0C428437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1EF1-5186-4796-B219-E68D94103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5822-D625-43D8-B0D1-0C195791C58F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7DE7-BE1F-439A-96D4-8ECE6C9DE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5A73-F6A1-494C-BCBC-340B291D2D12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DDC8-8432-45CF-92F2-FE39335BF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4333-8696-42C7-A0DF-69F1C3C9E59C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CC3F-8E3D-49B2-A986-0DFDD9D0E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E9F3-230D-441D-B4A1-A4EAD7E63588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7A73-F5B5-4174-88F0-CF25B2738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91E2-2EA2-4C33-B66E-15A00F42A2FA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1EBE-1E18-4FBC-A00C-25CB91239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274E-8329-4988-AD8E-F12D6352DB35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018B-A76E-48EF-B762-09A6C974A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EA4A-8BA1-42C8-81E5-9F73C6F05AE2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D0E6D-C3FD-420B-9DA9-D4B5A5ED9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4E644-C863-41A1-84D1-24144134B58D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5851-C2D5-4B08-AF29-8DBE595F2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A65AC-9714-4CC2-996C-8DAA55F74D26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39F8-87EA-4F1A-8D4B-3ADC58808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CCCB-42B8-4839-BCDA-0478AD4922F6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6923-EE0F-47EE-90EC-1CC1525B9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15A3-F910-4D38-B2C9-F2CDFD335B2F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9B8D7-E500-43BB-9890-61AEC1BFF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A86C-D7EF-4156-91F6-5A361B301170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2EAEC-E33B-4057-AD09-8A964B859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5B1E-32C5-4D00-B40A-0004208DBBBF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CE0E-6354-482F-BA1E-69B97C956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EE255E5-74D9-4B4F-A2C5-34A4DA07CCF5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F84D8F0-6E6B-455F-A312-53ABDA8F7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79" r:id="rId12"/>
    <p:sldLayoutId id="2147483667" r:id="rId13"/>
    <p:sldLayoutId id="2147483680" r:id="rId14"/>
    <p:sldLayoutId id="2147483666" r:id="rId15"/>
    <p:sldLayoutId id="2147483665" r:id="rId16"/>
    <p:sldLayoutId id="214748366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dcz.gov.u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optrafficking.org/uk/partners" TargetMode="External"/><Relationship Id="rId2" Type="http://schemas.openxmlformats.org/officeDocument/2006/relationships/hyperlink" Target="http://www.msp.gov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" y="2149475"/>
            <a:ext cx="8001000" cy="2971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Безпечна міграція та запобігання потрапляння у ситуації торгівлі людьми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0775" y="5121275"/>
            <a:ext cx="461168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013" y="6350"/>
            <a:ext cx="8534400" cy="15081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Міфи про торгівлю людьми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963" y="1417638"/>
            <a:ext cx="10937875" cy="5138737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defRPr/>
            </a:pPr>
            <a:r>
              <a:rPr lang="ru-RU" b="1" dirty="0" err="1">
                <a:solidFill>
                  <a:srgbClr val="002060"/>
                </a:solidFill>
              </a:rPr>
              <a:t>Торгівля</a:t>
            </a:r>
            <a:r>
              <a:rPr lang="ru-RU" b="1" dirty="0">
                <a:solidFill>
                  <a:srgbClr val="002060"/>
                </a:solidFill>
              </a:rPr>
              <a:t> людьми — 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проституція</a:t>
            </a:r>
            <a:r>
              <a:rPr lang="ru-RU" b="1" dirty="0">
                <a:solidFill>
                  <a:srgbClr val="002060"/>
                </a:solidFill>
              </a:rPr>
              <a:t>. 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лише</a:t>
            </a:r>
            <a:r>
              <a:rPr lang="ru-RU" dirty="0">
                <a:solidFill>
                  <a:srgbClr val="002060"/>
                </a:solidFill>
              </a:rPr>
              <a:t> один з </a:t>
            </a:r>
            <a:r>
              <a:rPr lang="ru-RU" dirty="0" err="1">
                <a:solidFill>
                  <a:srgbClr val="002060"/>
                </a:solidFill>
              </a:rPr>
              <a:t>видів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способів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експлуатації</a:t>
            </a:r>
            <a:r>
              <a:rPr lang="ru-RU" dirty="0">
                <a:solidFill>
                  <a:srgbClr val="002060"/>
                </a:solidFill>
              </a:rPr>
              <a:t> людей. </a:t>
            </a:r>
            <a:r>
              <a:rPr lang="ru-RU" dirty="0" err="1">
                <a:solidFill>
                  <a:srgbClr val="002060"/>
                </a:solidFill>
              </a:rPr>
              <a:t>Сучасне</a:t>
            </a:r>
            <a:r>
              <a:rPr lang="ru-RU" dirty="0">
                <a:solidFill>
                  <a:srgbClr val="002060"/>
                </a:solidFill>
              </a:rPr>
              <a:t> рабство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використовувати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людину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роботи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будівництві</a:t>
            </a:r>
            <a:r>
              <a:rPr lang="ru-RU" dirty="0">
                <a:solidFill>
                  <a:srgbClr val="002060"/>
                </a:solidFill>
              </a:rPr>
              <a:t>, на </a:t>
            </a:r>
            <a:r>
              <a:rPr lang="ru-RU" dirty="0" err="1">
                <a:solidFill>
                  <a:srgbClr val="002060"/>
                </a:solidFill>
              </a:rPr>
              <a:t>шкідливому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виробництві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навіть</a:t>
            </a:r>
            <a:r>
              <a:rPr lang="ru-RU" dirty="0">
                <a:solidFill>
                  <a:srgbClr val="002060"/>
                </a:solidFill>
              </a:rPr>
              <a:t> як </a:t>
            </a:r>
            <a:r>
              <a:rPr lang="ru-RU" dirty="0" err="1">
                <a:solidFill>
                  <a:srgbClr val="002060"/>
                </a:solidFill>
              </a:rPr>
              <a:t>донорів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just" fontAlgn="auto">
              <a:defRPr/>
            </a:pPr>
            <a:r>
              <a:rPr lang="ru-RU" b="1" dirty="0" err="1">
                <a:solidFill>
                  <a:srgbClr val="002060"/>
                </a:solidFill>
              </a:rPr>
              <a:t>Торгують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лише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молодими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жінками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Проблема </a:t>
            </a:r>
            <a:r>
              <a:rPr lang="ru-RU" dirty="0" err="1">
                <a:solidFill>
                  <a:srgbClr val="002060"/>
                </a:solidFill>
              </a:rPr>
              <a:t>торгівлі</a:t>
            </a:r>
            <a:r>
              <a:rPr lang="ru-RU" dirty="0">
                <a:solidFill>
                  <a:srgbClr val="002060"/>
                </a:solidFill>
              </a:rPr>
              <a:t> людьми </a:t>
            </a:r>
            <a:r>
              <a:rPr lang="ru-RU" dirty="0" err="1">
                <a:solidFill>
                  <a:srgbClr val="002060"/>
                </a:solidFill>
              </a:rPr>
              <a:t>стосується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лише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молодих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жінок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Дорослих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чоловіків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хлопчиків-підлітків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використовують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примусових</a:t>
            </a:r>
            <a:r>
              <a:rPr lang="ru-RU" dirty="0">
                <a:solidFill>
                  <a:srgbClr val="002060"/>
                </a:solidFill>
              </a:rPr>
              <a:t> роботах, а </a:t>
            </a:r>
            <a:r>
              <a:rPr lang="ru-RU" dirty="0" err="1">
                <a:solidFill>
                  <a:srgbClr val="002060"/>
                </a:solidFill>
              </a:rPr>
              <a:t>літніх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молодих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жінок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примушують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виконувати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господарську</a:t>
            </a:r>
            <a:r>
              <a:rPr lang="ru-RU" dirty="0">
                <a:solidFill>
                  <a:srgbClr val="002060"/>
                </a:solidFill>
              </a:rPr>
              <a:t> роботу. Є </a:t>
            </a:r>
            <a:r>
              <a:rPr lang="ru-RU" dirty="0" err="1">
                <a:solidFill>
                  <a:srgbClr val="002060"/>
                </a:solidFill>
              </a:rPr>
              <a:t>випадки</a:t>
            </a:r>
            <a:r>
              <a:rPr lang="ru-RU" dirty="0">
                <a:solidFill>
                  <a:srgbClr val="002060"/>
                </a:solidFill>
              </a:rPr>
              <a:t>, коли </a:t>
            </a:r>
            <a:r>
              <a:rPr lang="ru-RU" dirty="0" err="1">
                <a:solidFill>
                  <a:srgbClr val="002060"/>
                </a:solidFill>
              </a:rPr>
              <a:t>жебрацтвом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змушували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займатися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навіть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трьохлітніх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дітей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just" fontAlgn="auto">
              <a:defRPr/>
            </a:pPr>
            <a:r>
              <a:rPr lang="ru-RU" b="1" dirty="0">
                <a:solidFill>
                  <a:srgbClr val="002060"/>
                </a:solidFill>
              </a:rPr>
              <a:t>Жертвами </a:t>
            </a:r>
            <a:r>
              <a:rPr lang="ru-RU" b="1" dirty="0" err="1">
                <a:solidFill>
                  <a:srgbClr val="002060"/>
                </a:solidFill>
              </a:rPr>
              <a:t>торгівлі</a:t>
            </a:r>
            <a:r>
              <a:rPr lang="ru-RU" b="1" dirty="0">
                <a:solidFill>
                  <a:srgbClr val="002060"/>
                </a:solidFill>
              </a:rPr>
              <a:t> людьми </a:t>
            </a:r>
            <a:r>
              <a:rPr lang="ru-RU" b="1" dirty="0" err="1">
                <a:solidFill>
                  <a:srgbClr val="002060"/>
                </a:solidFill>
              </a:rPr>
              <a:t>стають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лише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неосвічені</a:t>
            </a:r>
            <a:r>
              <a:rPr lang="ru-RU" b="1" dirty="0">
                <a:solidFill>
                  <a:srgbClr val="002060"/>
                </a:solidFill>
              </a:rPr>
              <a:t> люди.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dirty="0" err="1">
                <a:solidFill>
                  <a:srgbClr val="002060"/>
                </a:solidFill>
              </a:rPr>
              <a:t>Багато</a:t>
            </a:r>
            <a:r>
              <a:rPr lang="ru-RU" dirty="0">
                <a:solidFill>
                  <a:srgbClr val="002060"/>
                </a:solidFill>
              </a:rPr>
              <a:t> жертв </a:t>
            </a:r>
            <a:r>
              <a:rPr lang="ru-RU" dirty="0" err="1">
                <a:solidFill>
                  <a:srgbClr val="002060"/>
                </a:solidFill>
              </a:rPr>
              <a:t>торгівлі</a:t>
            </a:r>
            <a:r>
              <a:rPr lang="ru-RU" dirty="0">
                <a:solidFill>
                  <a:srgbClr val="002060"/>
                </a:solidFill>
              </a:rPr>
              <a:t> людьми </a:t>
            </a:r>
            <a:r>
              <a:rPr lang="ru-RU" dirty="0" err="1">
                <a:solidFill>
                  <a:srgbClr val="002060"/>
                </a:solidFill>
              </a:rPr>
              <a:t>мають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неповну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вищу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освіту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більшість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яких</a:t>
            </a:r>
            <a:r>
              <a:rPr lang="ru-RU" dirty="0">
                <a:solidFill>
                  <a:srgbClr val="002060"/>
                </a:solidFill>
              </a:rPr>
              <a:t> — </a:t>
            </a:r>
            <a:r>
              <a:rPr lang="ru-RU" dirty="0" err="1" smtClean="0">
                <a:solidFill>
                  <a:srgbClr val="002060"/>
                </a:solidFill>
              </a:rPr>
              <a:t>жителі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міст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Ними </a:t>
            </a:r>
            <a:r>
              <a:rPr lang="ru-RU" dirty="0" err="1">
                <a:solidFill>
                  <a:srgbClr val="002060"/>
                </a:solidFill>
              </a:rPr>
              <a:t>можуть</a:t>
            </a:r>
            <a:r>
              <a:rPr lang="ru-RU" dirty="0">
                <a:solidFill>
                  <a:srgbClr val="002060"/>
                </a:solidFill>
              </a:rPr>
              <a:t> стати </a:t>
            </a:r>
            <a:r>
              <a:rPr lang="ru-RU" dirty="0" err="1">
                <a:solidFill>
                  <a:srgbClr val="002060"/>
                </a:solidFill>
              </a:rPr>
              <a:t>бухгалтери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медсестри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вчителі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пілоти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інженери</a:t>
            </a:r>
            <a:r>
              <a:rPr lang="ru-RU" dirty="0">
                <a:solidFill>
                  <a:srgbClr val="002060"/>
                </a:solidFill>
              </a:rPr>
              <a:t> — </a:t>
            </a:r>
            <a:r>
              <a:rPr lang="ru-RU" dirty="0" err="1">
                <a:solidFill>
                  <a:srgbClr val="002060"/>
                </a:solidFill>
              </a:rPr>
              <a:t>кожен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вас. </a:t>
            </a:r>
          </a:p>
          <a:p>
            <a:pPr algn="just" fontAlgn="auto">
              <a:defRPr/>
            </a:pPr>
            <a:r>
              <a:rPr lang="ru-RU" b="1" dirty="0" err="1">
                <a:solidFill>
                  <a:srgbClr val="002060"/>
                </a:solidFill>
              </a:rPr>
              <a:t>Мої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друзі</a:t>
            </a:r>
            <a:r>
              <a:rPr lang="ru-RU" b="1" dirty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можуть</a:t>
            </a:r>
            <a:r>
              <a:rPr lang="ru-RU" b="1" dirty="0">
                <a:solidFill>
                  <a:srgbClr val="002060"/>
                </a:solidFill>
              </a:rPr>
              <a:t> мене </a:t>
            </a:r>
            <a:r>
              <a:rPr lang="ru-RU" b="1" dirty="0" err="1">
                <a:solidFill>
                  <a:srgbClr val="002060"/>
                </a:solidFill>
              </a:rPr>
              <a:t>продати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dirty="0" err="1">
                <a:solidFill>
                  <a:srgbClr val="002060"/>
                </a:solidFill>
              </a:rPr>
              <a:t>Вербувальники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найчастіше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знайомі</a:t>
            </a:r>
            <a:r>
              <a:rPr lang="ru-RU" dirty="0">
                <a:solidFill>
                  <a:srgbClr val="002060"/>
                </a:solidFill>
              </a:rPr>
              <a:t> вам люди. </a:t>
            </a:r>
            <a:r>
              <a:rPr lang="ru-RU" dirty="0" err="1">
                <a:solidFill>
                  <a:srgbClr val="002060"/>
                </a:solidFill>
              </a:rPr>
              <a:t>Ті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довіряєте</a:t>
            </a:r>
            <a:r>
              <a:rPr lang="ru-RU" dirty="0">
                <a:solidFill>
                  <a:srgbClr val="002060"/>
                </a:solidFill>
              </a:rPr>
              <a:t>. </a:t>
            </a:r>
          </a:p>
          <a:p>
            <a:pPr algn="just" fontAlgn="auto">
              <a:defRPr/>
            </a:pPr>
            <a:r>
              <a:rPr lang="ru-RU" b="1" dirty="0">
                <a:solidFill>
                  <a:srgbClr val="002060"/>
                </a:solidFill>
              </a:rPr>
              <a:t>Людьми </a:t>
            </a:r>
            <a:r>
              <a:rPr lang="ru-RU" b="1" dirty="0" err="1">
                <a:solidFill>
                  <a:srgbClr val="002060"/>
                </a:solidFill>
              </a:rPr>
              <a:t>торгують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лише</a:t>
            </a:r>
            <a:r>
              <a:rPr lang="ru-RU" b="1" dirty="0">
                <a:solidFill>
                  <a:srgbClr val="002060"/>
                </a:solidFill>
              </a:rPr>
              <a:t> за кордоном, але не в </a:t>
            </a:r>
            <a:r>
              <a:rPr lang="ru-RU" b="1" dirty="0" err="1">
                <a:solidFill>
                  <a:srgbClr val="002060"/>
                </a:solidFill>
              </a:rPr>
              <a:t>моїй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країні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dirty="0" err="1">
                <a:solidFill>
                  <a:srgbClr val="002060"/>
                </a:solidFill>
              </a:rPr>
              <a:t>Випадки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торгівлі</a:t>
            </a:r>
            <a:r>
              <a:rPr lang="ru-RU" dirty="0">
                <a:solidFill>
                  <a:srgbClr val="002060"/>
                </a:solidFill>
              </a:rPr>
              <a:t> людьми </a:t>
            </a:r>
            <a:r>
              <a:rPr lang="ru-RU" dirty="0" err="1">
                <a:solidFill>
                  <a:srgbClr val="002060"/>
                </a:solidFill>
              </a:rPr>
              <a:t>трапляються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лише</a:t>
            </a:r>
            <a:r>
              <a:rPr lang="ru-RU" dirty="0">
                <a:solidFill>
                  <a:srgbClr val="002060"/>
                </a:solidFill>
              </a:rPr>
              <a:t> за кордоном, а й в </a:t>
            </a:r>
            <a:r>
              <a:rPr lang="ru-RU" dirty="0" err="1">
                <a:solidFill>
                  <a:srgbClr val="002060"/>
                </a:solidFill>
              </a:rPr>
              <a:t>Україні</a:t>
            </a:r>
            <a:r>
              <a:rPr lang="ru-RU" dirty="0">
                <a:solidFill>
                  <a:srgbClr val="002060"/>
                </a:solidFill>
              </a:rPr>
              <a:t>. Людей обманом </a:t>
            </a:r>
            <a:r>
              <a:rPr lang="ru-RU" dirty="0" err="1">
                <a:solidFill>
                  <a:srgbClr val="002060"/>
                </a:solidFill>
              </a:rPr>
              <a:t>намовляють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погодитися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піти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нову</a:t>
            </a:r>
            <a:r>
              <a:rPr lang="ru-RU" dirty="0">
                <a:solidFill>
                  <a:srgbClr val="002060"/>
                </a:solidFill>
              </a:rPr>
              <a:t> роботу, а все </a:t>
            </a:r>
            <a:r>
              <a:rPr lang="ru-RU" dirty="0" err="1">
                <a:solidFill>
                  <a:srgbClr val="002060"/>
                </a:solidFill>
              </a:rPr>
              <a:t>закінчується</a:t>
            </a:r>
            <a:r>
              <a:rPr lang="ru-RU" dirty="0">
                <a:solidFill>
                  <a:srgbClr val="002060"/>
                </a:solidFill>
              </a:rPr>
              <a:t> рабством. </a:t>
            </a:r>
          </a:p>
          <a:p>
            <a:pPr algn="just" fontAlgn="auto"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7413" y="0"/>
            <a:ext cx="24145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466725"/>
            <a:ext cx="10407650" cy="6062663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defRPr/>
            </a:pPr>
            <a:r>
              <a:rPr lang="ru-RU" b="1" dirty="0" err="1">
                <a:solidFill>
                  <a:srgbClr val="002060"/>
                </a:solidFill>
              </a:rPr>
              <a:t>Поїздка</a:t>
            </a:r>
            <a:r>
              <a:rPr lang="ru-RU" b="1" dirty="0">
                <a:solidFill>
                  <a:srgbClr val="002060"/>
                </a:solidFill>
              </a:rPr>
              <a:t> за кордон </a:t>
            </a:r>
            <a:r>
              <a:rPr lang="ru-RU" b="1" dirty="0" err="1">
                <a:solidFill>
                  <a:srgbClr val="002060"/>
                </a:solidFill>
              </a:rPr>
              <a:t>цілком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безпечна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dirty="0" err="1">
                <a:solidFill>
                  <a:srgbClr val="002060"/>
                </a:solidFill>
              </a:rPr>
              <a:t>Виїжджаючи</a:t>
            </a:r>
            <a:r>
              <a:rPr lang="ru-RU" dirty="0">
                <a:solidFill>
                  <a:srgbClr val="002060"/>
                </a:solidFill>
              </a:rPr>
              <a:t> за кордон для </a:t>
            </a:r>
            <a:r>
              <a:rPr lang="ru-RU" dirty="0" err="1">
                <a:solidFill>
                  <a:srgbClr val="002060"/>
                </a:solidFill>
              </a:rPr>
              <a:t>роботи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навчання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як турист, </a:t>
            </a:r>
            <a:r>
              <a:rPr lang="ru-RU" dirty="0" err="1">
                <a:solidFill>
                  <a:srgbClr val="002060"/>
                </a:solidFill>
              </a:rPr>
              <a:t>ви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наражаєте</a:t>
            </a:r>
            <a:r>
              <a:rPr lang="ru-RU" dirty="0">
                <a:solidFill>
                  <a:srgbClr val="002060"/>
                </a:solidFill>
              </a:rPr>
              <a:t> себе на </a:t>
            </a:r>
            <a:r>
              <a:rPr lang="ru-RU" dirty="0" err="1">
                <a:solidFill>
                  <a:srgbClr val="002060"/>
                </a:solidFill>
              </a:rPr>
              <a:t>небезпеку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якщо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володієте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повною</a:t>
            </a:r>
            <a:r>
              <a:rPr lang="ru-RU" dirty="0">
                <a:solidFill>
                  <a:srgbClr val="002060"/>
                </a:solidFill>
              </a:rPr>
              <a:t> і точною </a:t>
            </a:r>
            <a:r>
              <a:rPr lang="ru-RU" dirty="0" err="1">
                <a:solidFill>
                  <a:srgbClr val="002060"/>
                </a:solidFill>
              </a:rPr>
              <a:t>інформацією</a:t>
            </a:r>
            <a:r>
              <a:rPr lang="ru-RU" dirty="0">
                <a:solidFill>
                  <a:srgbClr val="002060"/>
                </a:solidFill>
              </a:rPr>
              <a:t>. Перед </a:t>
            </a:r>
            <a:r>
              <a:rPr lang="ru-RU" dirty="0" err="1">
                <a:solidFill>
                  <a:srgbClr val="002060"/>
                </a:solidFill>
              </a:rPr>
              <a:t>від’їздом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дізнайтеся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більше</a:t>
            </a:r>
            <a:r>
              <a:rPr lang="ru-RU" dirty="0">
                <a:solidFill>
                  <a:srgbClr val="002060"/>
                </a:solidFill>
              </a:rPr>
              <a:t> про правила та </a:t>
            </a:r>
            <a:r>
              <a:rPr lang="ru-RU" dirty="0" err="1">
                <a:solidFill>
                  <a:srgbClr val="002060"/>
                </a:solidFill>
              </a:rPr>
              <a:t>закони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країни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призначення</a:t>
            </a:r>
            <a:r>
              <a:rPr lang="ru-RU" dirty="0">
                <a:solidFill>
                  <a:srgbClr val="002060"/>
                </a:solidFill>
              </a:rPr>
              <a:t>, де </a:t>
            </a:r>
            <a:r>
              <a:rPr lang="ru-RU" dirty="0" err="1">
                <a:solidFill>
                  <a:srgbClr val="002060"/>
                </a:solidFill>
              </a:rPr>
              <a:t>можна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отримати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інформацію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допомогу</a:t>
            </a:r>
            <a:r>
              <a:rPr lang="ru-RU" dirty="0">
                <a:solidFill>
                  <a:srgbClr val="002060"/>
                </a:solidFill>
              </a:rPr>
              <a:t>, з ким у </a:t>
            </a:r>
            <a:r>
              <a:rPr lang="ru-RU" dirty="0" err="1">
                <a:solidFill>
                  <a:srgbClr val="002060"/>
                </a:solidFill>
              </a:rPr>
              <a:t>місці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вашого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перебування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зв’язатися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разі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необхідності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Зробіть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копії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документів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just" fontAlgn="auto">
              <a:defRPr/>
            </a:pPr>
            <a:r>
              <a:rPr lang="ru-RU" b="1" dirty="0" err="1">
                <a:solidFill>
                  <a:srgbClr val="002060"/>
                </a:solidFill>
              </a:rPr>
              <a:t>Зі</a:t>
            </a:r>
            <a:r>
              <a:rPr lang="ru-RU" b="1" dirty="0">
                <a:solidFill>
                  <a:srgbClr val="002060"/>
                </a:solidFill>
              </a:rPr>
              <a:t> мною такого </a:t>
            </a:r>
            <a:r>
              <a:rPr lang="ru-RU" b="1" dirty="0" err="1">
                <a:solidFill>
                  <a:srgbClr val="002060"/>
                </a:solidFill>
              </a:rPr>
              <a:t>ніколи</a:t>
            </a:r>
            <a:r>
              <a:rPr lang="ru-RU" b="1" dirty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трапиться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Жертвою </a:t>
            </a:r>
            <a:r>
              <a:rPr lang="ru-RU" dirty="0" err="1">
                <a:solidFill>
                  <a:srgbClr val="002060"/>
                </a:solidFill>
              </a:rPr>
              <a:t>торгівлі</a:t>
            </a:r>
            <a:r>
              <a:rPr lang="ru-RU" dirty="0">
                <a:solidFill>
                  <a:srgbClr val="002060"/>
                </a:solidFill>
              </a:rPr>
              <a:t> людьми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стати будь-</a:t>
            </a:r>
            <a:r>
              <a:rPr lang="ru-RU" dirty="0" err="1">
                <a:solidFill>
                  <a:srgbClr val="002060"/>
                </a:solidFill>
              </a:rPr>
              <a:t>хто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Торгівці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винаходять</a:t>
            </a:r>
            <a:r>
              <a:rPr lang="ru-RU" dirty="0">
                <a:solidFill>
                  <a:srgbClr val="002060"/>
                </a:solidFill>
              </a:rPr>
              <a:t> все </a:t>
            </a:r>
            <a:r>
              <a:rPr lang="ru-RU" dirty="0" err="1">
                <a:solidFill>
                  <a:srgbClr val="002060"/>
                </a:solidFill>
              </a:rPr>
              <a:t>хитріші</a:t>
            </a:r>
            <a:r>
              <a:rPr lang="ru-RU" dirty="0">
                <a:solidFill>
                  <a:srgbClr val="002060"/>
                </a:solidFill>
              </a:rPr>
              <a:t> й </a:t>
            </a:r>
            <a:r>
              <a:rPr lang="ru-RU" dirty="0" err="1">
                <a:solidFill>
                  <a:srgbClr val="002060"/>
                </a:solidFill>
              </a:rPr>
              <a:t>хитріші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способи</a:t>
            </a:r>
            <a:r>
              <a:rPr lang="ru-RU" dirty="0">
                <a:solidFill>
                  <a:srgbClr val="002060"/>
                </a:solidFill>
              </a:rPr>
              <a:t> обману, на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піддаються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навіть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розумні</a:t>
            </a:r>
            <a:r>
              <a:rPr lang="ru-RU" dirty="0">
                <a:solidFill>
                  <a:srgbClr val="002060"/>
                </a:solidFill>
              </a:rPr>
              <a:t> й </a:t>
            </a:r>
            <a:r>
              <a:rPr lang="ru-RU" dirty="0" err="1">
                <a:solidFill>
                  <a:srgbClr val="002060"/>
                </a:solidFill>
              </a:rPr>
              <a:t>освічені</a:t>
            </a:r>
            <a:r>
              <a:rPr lang="ru-RU" dirty="0">
                <a:solidFill>
                  <a:srgbClr val="002060"/>
                </a:solidFill>
              </a:rPr>
              <a:t> люди. </a:t>
            </a:r>
            <a:r>
              <a:rPr lang="ru-RU" dirty="0" err="1">
                <a:solidFill>
                  <a:srgbClr val="002060"/>
                </a:solidFill>
              </a:rPr>
              <a:t>Ніхто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застрахований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цієї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загрози</a:t>
            </a:r>
            <a:r>
              <a:rPr lang="ru-RU" dirty="0">
                <a:solidFill>
                  <a:srgbClr val="002060"/>
                </a:solidFill>
              </a:rPr>
              <a:t>. ЇЇ </a:t>
            </a:r>
            <a:r>
              <a:rPr lang="ru-RU" dirty="0" err="1">
                <a:solidFill>
                  <a:srgbClr val="002060"/>
                </a:solidFill>
              </a:rPr>
              <a:t>можна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уникнути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знаючи</a:t>
            </a:r>
            <a:r>
              <a:rPr lang="ru-RU" dirty="0">
                <a:solidFill>
                  <a:srgbClr val="002060"/>
                </a:solidFill>
              </a:rPr>
              <a:t> про </a:t>
            </a:r>
            <a:r>
              <a:rPr lang="ru-RU" dirty="0" err="1">
                <a:solidFill>
                  <a:srgbClr val="002060"/>
                </a:solidFill>
              </a:rPr>
              <a:t>цей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знаючи</a:t>
            </a:r>
            <a:r>
              <a:rPr lang="ru-RU" dirty="0">
                <a:solidFill>
                  <a:srgbClr val="002060"/>
                </a:solidFill>
              </a:rPr>
              <a:t>, як себе </a:t>
            </a:r>
            <a:r>
              <a:rPr lang="ru-RU" dirty="0" err="1">
                <a:solidFill>
                  <a:srgbClr val="002060"/>
                </a:solidFill>
              </a:rPr>
              <a:t>захистити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just" fontAlgn="auto">
              <a:defRPr/>
            </a:pPr>
            <a:r>
              <a:rPr lang="ru-RU" b="1" dirty="0">
                <a:solidFill>
                  <a:srgbClr val="002060"/>
                </a:solidFill>
              </a:rPr>
              <a:t>Жертвам </a:t>
            </a:r>
            <a:r>
              <a:rPr lang="ru-RU" b="1" dirty="0" err="1">
                <a:solidFill>
                  <a:srgbClr val="002060"/>
                </a:solidFill>
              </a:rPr>
              <a:t>торгівлі</a:t>
            </a:r>
            <a:r>
              <a:rPr lang="ru-RU" b="1" dirty="0">
                <a:solidFill>
                  <a:srgbClr val="002060"/>
                </a:solidFill>
              </a:rPr>
              <a:t> людьми </a:t>
            </a:r>
            <a:r>
              <a:rPr lang="ru-RU" b="1" dirty="0" err="1">
                <a:solidFill>
                  <a:srgbClr val="002060"/>
                </a:solidFill>
              </a:rPr>
              <a:t>ніхто</a:t>
            </a:r>
            <a:r>
              <a:rPr lang="ru-RU" b="1" dirty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допомагає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dirty="0" err="1">
                <a:solidFill>
                  <a:srgbClr val="002060"/>
                </a:solidFill>
              </a:rPr>
              <a:t>Жертви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торгівлі</a:t>
            </a:r>
            <a:r>
              <a:rPr lang="ru-RU" dirty="0">
                <a:solidFill>
                  <a:srgbClr val="002060"/>
                </a:solidFill>
              </a:rPr>
              <a:t> людьми </a:t>
            </a:r>
            <a:r>
              <a:rPr lang="ru-RU" dirty="0" err="1">
                <a:solidFill>
                  <a:srgbClr val="002060"/>
                </a:solidFill>
              </a:rPr>
              <a:t>можуть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розраховувати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допомогу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психологічній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реабілітації</a:t>
            </a:r>
            <a:r>
              <a:rPr lang="ru-RU" dirty="0">
                <a:solidFill>
                  <a:srgbClr val="002060"/>
                </a:solidFill>
              </a:rPr>
              <a:t> та початку нового </a:t>
            </a:r>
            <a:r>
              <a:rPr lang="ru-RU" dirty="0" err="1">
                <a:solidFill>
                  <a:srgbClr val="002060"/>
                </a:solidFill>
              </a:rPr>
              <a:t>життя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вдома</a:t>
            </a:r>
            <a:r>
              <a:rPr lang="ru-RU" dirty="0">
                <a:solidFill>
                  <a:srgbClr val="002060"/>
                </a:solidFill>
              </a:rPr>
              <a:t>. МОМ, </a:t>
            </a:r>
            <a:r>
              <a:rPr lang="ru-RU" dirty="0" err="1">
                <a:solidFill>
                  <a:srgbClr val="002060"/>
                </a:solidFill>
              </a:rPr>
              <a:t>державні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органи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партнерські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громадські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організації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безкоштовну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анонімну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медичну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психологічну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юридичну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допомогу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проводять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професійне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навчання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допомагають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сім’ям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постраждалих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тощо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just" fontAlgn="auto">
              <a:defRPr/>
            </a:pPr>
            <a:r>
              <a:rPr lang="ru-RU" b="1" dirty="0">
                <a:solidFill>
                  <a:srgbClr val="002060"/>
                </a:solidFill>
              </a:rPr>
              <a:t>Той, кого продали в рабство, </a:t>
            </a:r>
            <a:r>
              <a:rPr lang="ru-RU" b="1" dirty="0" err="1">
                <a:solidFill>
                  <a:srgbClr val="002060"/>
                </a:solidFill>
              </a:rPr>
              <a:t>завжди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може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повернутися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dirty="0" err="1">
                <a:solidFill>
                  <a:srgbClr val="002060"/>
                </a:solidFill>
              </a:rPr>
              <a:t>Жертви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торгівлі</a:t>
            </a:r>
            <a:r>
              <a:rPr lang="ru-RU" dirty="0">
                <a:solidFill>
                  <a:srgbClr val="002060"/>
                </a:solidFill>
              </a:rPr>
              <a:t> людьми </a:t>
            </a:r>
            <a:r>
              <a:rPr lang="ru-RU" dirty="0" err="1">
                <a:solidFill>
                  <a:srgbClr val="002060"/>
                </a:solidFill>
              </a:rPr>
              <a:t>позбавлені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фізичної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свободи</a:t>
            </a:r>
            <a:r>
              <a:rPr lang="ru-RU" dirty="0">
                <a:solidFill>
                  <a:srgbClr val="002060"/>
                </a:solidFill>
              </a:rPr>
              <a:t>, в них </a:t>
            </a:r>
            <a:r>
              <a:rPr lang="ru-RU" dirty="0" err="1">
                <a:solidFill>
                  <a:srgbClr val="002060"/>
                </a:solidFill>
              </a:rPr>
              <a:t>віднімають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особисті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документи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їхнім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сім’ям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погрожують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Жінок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дівчат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змушують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займатися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проституцією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шантажують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погрозами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розповісти</a:t>
            </a:r>
            <a:r>
              <a:rPr lang="ru-RU" dirty="0">
                <a:solidFill>
                  <a:srgbClr val="002060"/>
                </a:solidFill>
              </a:rPr>
              <a:t> про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близьким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друзям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Діти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продані</a:t>
            </a:r>
            <a:r>
              <a:rPr lang="ru-RU" dirty="0">
                <a:solidFill>
                  <a:srgbClr val="002060"/>
                </a:solidFill>
              </a:rPr>
              <a:t> в рабство, </a:t>
            </a:r>
            <a:r>
              <a:rPr lang="ru-RU" dirty="0" err="1">
                <a:solidFill>
                  <a:srgbClr val="002060"/>
                </a:solidFill>
              </a:rPr>
              <a:t>знаходяться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повній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залежності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тих, </a:t>
            </a:r>
            <a:r>
              <a:rPr lang="ru-RU" dirty="0" err="1">
                <a:solidFill>
                  <a:srgbClr val="002060"/>
                </a:solidFill>
              </a:rPr>
              <a:t>хто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експлуатує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Торгівці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користуються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тим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жертви</a:t>
            </a:r>
            <a:r>
              <a:rPr lang="ru-RU" dirty="0">
                <a:solidFill>
                  <a:srgbClr val="002060"/>
                </a:solidFill>
              </a:rPr>
              <a:t> бояться </a:t>
            </a:r>
            <a:r>
              <a:rPr lang="ru-RU" dirty="0" err="1">
                <a:solidFill>
                  <a:srgbClr val="002060"/>
                </a:solidFill>
              </a:rPr>
              <a:t>кримінального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переслідування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депортації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разі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спроби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звернутися</a:t>
            </a:r>
            <a:r>
              <a:rPr lang="ru-RU" dirty="0">
                <a:solidFill>
                  <a:srgbClr val="002060"/>
                </a:solidFill>
              </a:rPr>
              <a:t> по </a:t>
            </a:r>
            <a:r>
              <a:rPr lang="ru-RU" dirty="0" err="1">
                <a:solidFill>
                  <a:srgbClr val="002060"/>
                </a:solidFill>
              </a:rPr>
              <a:t>допомогу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Вирватися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цих</a:t>
            </a:r>
            <a:r>
              <a:rPr lang="ru-RU" dirty="0">
                <a:solidFill>
                  <a:srgbClr val="002060"/>
                </a:solidFill>
              </a:rPr>
              <a:t> тенет та </a:t>
            </a:r>
            <a:r>
              <a:rPr lang="ru-RU" dirty="0" err="1">
                <a:solidFill>
                  <a:srgbClr val="002060"/>
                </a:solidFill>
              </a:rPr>
              <a:t>повернутися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додому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вдається</a:t>
            </a:r>
            <a:r>
              <a:rPr lang="ru-RU" dirty="0">
                <a:solidFill>
                  <a:srgbClr val="002060"/>
                </a:solidFill>
              </a:rPr>
              <a:t> не кожному.</a:t>
            </a:r>
          </a:p>
          <a:p>
            <a:pPr algn="just" fontAlgn="auto"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550" y="88900"/>
            <a:ext cx="8534400" cy="15065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торгівлі людьми порушуються такі права людини: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611188" y="2203450"/>
            <a:ext cx="8534400" cy="3614738"/>
          </a:xfrm>
        </p:spPr>
        <p:txBody>
          <a:bodyPr/>
          <a:lstStyle/>
          <a:p>
            <a:pPr marL="457200" indent="-457200" algn="just">
              <a:buFont typeface="Century Gothic" pitchFamily="34" charset="0"/>
              <a:buAutoNum type="arabicPeriod"/>
            </a:pPr>
            <a:r>
              <a:rPr lang="uk-UA" smtClean="0">
                <a:solidFill>
                  <a:srgbClr val="002060"/>
                </a:solidFill>
              </a:rPr>
              <a:t>На життя, свободу та безпеку.</a:t>
            </a:r>
          </a:p>
          <a:p>
            <a:pPr marL="457200" indent="-457200" algn="just">
              <a:buFont typeface="Century Gothic" pitchFamily="34" charset="0"/>
              <a:buAutoNum type="arabicPeriod"/>
            </a:pPr>
            <a:r>
              <a:rPr lang="uk-UA" smtClean="0">
                <a:solidFill>
                  <a:srgbClr val="002060"/>
                </a:solidFill>
              </a:rPr>
              <a:t>На свободу від рабства.</a:t>
            </a:r>
          </a:p>
          <a:p>
            <a:pPr marL="457200" indent="-457200" algn="just">
              <a:buFont typeface="Century Gothic" pitchFamily="34" charset="0"/>
              <a:buAutoNum type="arabicPeriod"/>
            </a:pPr>
            <a:r>
              <a:rPr lang="uk-UA" smtClean="0">
                <a:solidFill>
                  <a:srgbClr val="002060"/>
                </a:solidFill>
              </a:rPr>
              <a:t>На рівність перед законом.</a:t>
            </a:r>
          </a:p>
          <a:p>
            <a:pPr marL="457200" indent="-457200" algn="just">
              <a:buFont typeface="Century Gothic" pitchFamily="34" charset="0"/>
              <a:buAutoNum type="arabicPeriod"/>
            </a:pPr>
            <a:r>
              <a:rPr lang="uk-UA" smtClean="0">
                <a:solidFill>
                  <a:srgbClr val="002060"/>
                </a:solidFill>
              </a:rPr>
              <a:t>На пересування та проживання.</a:t>
            </a:r>
          </a:p>
          <a:p>
            <a:pPr marL="457200" indent="-457200" algn="just">
              <a:buFont typeface="Century Gothic" pitchFamily="34" charset="0"/>
              <a:buAutoNum type="arabicPeriod"/>
            </a:pPr>
            <a:r>
              <a:rPr lang="uk-UA" smtClean="0">
                <a:solidFill>
                  <a:srgbClr val="002060"/>
                </a:solidFill>
              </a:rPr>
              <a:t>На відпочинок.</a:t>
            </a:r>
          </a:p>
          <a:p>
            <a:pPr marL="457200" indent="-457200" algn="just">
              <a:buFont typeface="Century Gothic" pitchFamily="34" charset="0"/>
              <a:buAutoNum type="arabicPeriod"/>
            </a:pPr>
            <a:r>
              <a:rPr lang="uk-UA" smtClean="0">
                <a:solidFill>
                  <a:srgbClr val="002060"/>
                </a:solidFill>
              </a:rPr>
              <a:t>На свободу від несанкціонованого затримання.</a:t>
            </a:r>
          </a:p>
          <a:p>
            <a:pPr marL="457200" indent="-457200" algn="just">
              <a:buFont typeface="Century Gothic" pitchFamily="34" charset="0"/>
              <a:buAutoNum type="arabicPeriod"/>
            </a:pPr>
            <a:r>
              <a:rPr lang="uk-UA" smtClean="0">
                <a:solidFill>
                  <a:srgbClr val="002060"/>
                </a:solidFill>
              </a:rPr>
              <a:t>На свободу слова, думки.</a:t>
            </a:r>
          </a:p>
          <a:p>
            <a:pPr marL="457200" indent="-457200" algn="just">
              <a:buFont typeface="Century Gothic" pitchFamily="34" charset="0"/>
              <a:buAutoNum type="arabicPeriod"/>
            </a:pPr>
            <a:r>
              <a:rPr lang="uk-UA" smtClean="0">
                <a:solidFill>
                  <a:srgbClr val="002060"/>
                </a:solidFill>
              </a:rPr>
              <a:t>На працю</a:t>
            </a:r>
            <a:r>
              <a:rPr lang="ru-RU" smtClean="0">
                <a:solidFill>
                  <a:srgbClr val="002060"/>
                </a:solidFill>
              </a:rPr>
              <a:t>.</a:t>
            </a:r>
          </a:p>
          <a:p>
            <a:pPr marL="457200" indent="-457200" algn="just">
              <a:buFont typeface="Century Gothic" pitchFamily="34" charset="0"/>
              <a:buAutoNum type="arabicPeriod"/>
            </a:pPr>
            <a:r>
              <a:rPr lang="uk-UA" smtClean="0">
                <a:solidFill>
                  <a:srgbClr val="002060"/>
                </a:solidFill>
              </a:rPr>
              <a:t>На свободу від знущань та жорстокості.</a:t>
            </a:r>
          </a:p>
          <a:p>
            <a:pPr marL="457200" indent="-457200" algn="just">
              <a:buFont typeface="Century Gothic" pitchFamily="34" charset="0"/>
              <a:buAutoNum type="arabicPeriod"/>
            </a:pPr>
            <a:r>
              <a:rPr lang="uk-UA" smtClean="0">
                <a:solidFill>
                  <a:srgbClr val="002060"/>
                </a:solidFill>
              </a:rPr>
              <a:t>На відповідний рівень життя.</a:t>
            </a:r>
          </a:p>
          <a:p>
            <a:pPr marL="457200" indent="-457200" algn="just">
              <a:buFont typeface="Century Gothic" pitchFamily="34" charset="0"/>
              <a:buAutoNum type="arabicPeriod"/>
            </a:pPr>
            <a:r>
              <a:rPr lang="uk-UA" smtClean="0">
                <a:solidFill>
                  <a:srgbClr val="002060"/>
                </a:solidFill>
              </a:rPr>
              <a:t>На свободу одруження.</a:t>
            </a:r>
          </a:p>
        </p:txBody>
      </p:sp>
      <p:pic>
        <p:nvPicPr>
          <p:cNvPr id="3277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7663" y="2624138"/>
            <a:ext cx="4224337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950" y="-19050"/>
            <a:ext cx="8534400" cy="1508125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Торгівля людьми в </a:t>
            </a:r>
            <a:r>
              <a:rPr lang="uk-UA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1627188"/>
            <a:ext cx="10167938" cy="5148262"/>
          </a:xfrm>
        </p:spPr>
        <p:txBody>
          <a:bodyPr rtlCol="0">
            <a:normAutofit lnSpcReduction="10000"/>
          </a:bodyPr>
          <a:lstStyle/>
          <a:p>
            <a:pPr algn="just" fontAlgn="auto">
              <a:defRPr/>
            </a:pPr>
            <a:r>
              <a:rPr lang="ru-RU" sz="2100" dirty="0">
                <a:solidFill>
                  <a:srgbClr val="002060"/>
                </a:solidFill>
              </a:rPr>
              <a:t>В </a:t>
            </a:r>
            <a:r>
              <a:rPr lang="ru-RU" sz="2100" dirty="0" err="1">
                <a:solidFill>
                  <a:srgbClr val="002060"/>
                </a:solidFill>
              </a:rPr>
              <a:t>Україні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почастішали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випадки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торгівлі</a:t>
            </a:r>
            <a:r>
              <a:rPr lang="ru-RU" sz="2100" dirty="0">
                <a:solidFill>
                  <a:srgbClr val="002060"/>
                </a:solidFill>
              </a:rPr>
              <a:t> людьми та рабства. </a:t>
            </a:r>
            <a:endParaRPr lang="ru-RU" sz="2100" dirty="0" smtClean="0">
              <a:solidFill>
                <a:srgbClr val="002060"/>
              </a:solidFill>
            </a:endParaRPr>
          </a:p>
          <a:p>
            <a:pPr algn="just" fontAlgn="auto">
              <a:defRPr/>
            </a:pPr>
            <a:r>
              <a:rPr lang="ru-RU" sz="2100" dirty="0" err="1" smtClean="0">
                <a:solidFill>
                  <a:srgbClr val="002060"/>
                </a:solidFill>
              </a:rPr>
              <a:t>Наразі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Україна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перебуває</a:t>
            </a:r>
            <a:r>
              <a:rPr lang="ru-RU" sz="2100" dirty="0">
                <a:solidFill>
                  <a:srgbClr val="002060"/>
                </a:solidFill>
              </a:rPr>
              <a:t> на 49-й </a:t>
            </a:r>
            <a:r>
              <a:rPr lang="ru-RU" sz="2100" dirty="0" err="1">
                <a:solidFill>
                  <a:srgbClr val="002060"/>
                </a:solidFill>
              </a:rPr>
              <a:t>позиції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зі</a:t>
            </a:r>
            <a:r>
              <a:rPr lang="ru-RU" sz="2100" dirty="0">
                <a:solidFill>
                  <a:srgbClr val="002060"/>
                </a:solidFill>
              </a:rPr>
              <a:t> 167 </a:t>
            </a:r>
            <a:r>
              <a:rPr lang="ru-RU" sz="2100" dirty="0" err="1">
                <a:solidFill>
                  <a:srgbClr val="002060"/>
                </a:solidFill>
              </a:rPr>
              <a:t>країн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світу</a:t>
            </a:r>
            <a:r>
              <a:rPr lang="ru-RU" sz="2100" dirty="0">
                <a:solidFill>
                  <a:srgbClr val="002060"/>
                </a:solidFill>
              </a:rPr>
              <a:t> в рейтингу </a:t>
            </a:r>
            <a:r>
              <a:rPr lang="ru-RU" sz="2100" dirty="0" err="1">
                <a:solidFill>
                  <a:srgbClr val="002060"/>
                </a:solidFill>
              </a:rPr>
              <a:t>поширеності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сучасного</a:t>
            </a:r>
            <a:r>
              <a:rPr lang="ru-RU" sz="2100" dirty="0">
                <a:solidFill>
                  <a:srgbClr val="002060"/>
                </a:solidFill>
              </a:rPr>
              <a:t> рабства. </a:t>
            </a:r>
            <a:endParaRPr lang="ru-RU" sz="2100" dirty="0" smtClean="0">
              <a:solidFill>
                <a:srgbClr val="002060"/>
              </a:solidFill>
            </a:endParaRPr>
          </a:p>
          <a:p>
            <a:pPr algn="just" fontAlgn="auto">
              <a:defRPr/>
            </a:pPr>
            <a:r>
              <a:rPr lang="ru-RU" sz="2100" dirty="0" smtClean="0">
                <a:solidFill>
                  <a:srgbClr val="002060"/>
                </a:solidFill>
              </a:rPr>
              <a:t>Негативна  </a:t>
            </a:r>
            <a:r>
              <a:rPr lang="ru-RU" sz="2100" dirty="0" err="1">
                <a:solidFill>
                  <a:srgbClr val="002060"/>
                </a:solidFill>
              </a:rPr>
              <a:t>соціально-економічна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ситуація</a:t>
            </a:r>
            <a:r>
              <a:rPr lang="ru-RU" sz="2100" dirty="0">
                <a:solidFill>
                  <a:srgbClr val="002060"/>
                </a:solidFill>
              </a:rPr>
              <a:t>, </a:t>
            </a:r>
            <a:r>
              <a:rPr lang="ru-RU" sz="2100" dirty="0" err="1">
                <a:solidFill>
                  <a:srgbClr val="002060"/>
                </a:solidFill>
              </a:rPr>
              <a:t>низький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рівень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правової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освіти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частини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населення</a:t>
            </a:r>
            <a:r>
              <a:rPr lang="ru-RU" sz="2100" dirty="0">
                <a:solidFill>
                  <a:srgbClr val="002060"/>
                </a:solidFill>
              </a:rPr>
              <a:t>, </a:t>
            </a:r>
            <a:r>
              <a:rPr lang="ru-RU" sz="2100" dirty="0" err="1">
                <a:solidFill>
                  <a:srgbClr val="002060"/>
                </a:solidFill>
              </a:rPr>
              <a:t>насильство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проти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жінок</a:t>
            </a:r>
            <a:r>
              <a:rPr lang="ru-RU" sz="2100" dirty="0">
                <a:solidFill>
                  <a:srgbClr val="002060"/>
                </a:solidFill>
              </a:rPr>
              <a:t> та </a:t>
            </a:r>
            <a:r>
              <a:rPr lang="ru-RU" sz="2100" dirty="0" err="1">
                <a:solidFill>
                  <a:srgbClr val="002060"/>
                </a:solidFill>
              </a:rPr>
              <a:t>дітей</a:t>
            </a:r>
            <a:r>
              <a:rPr lang="ru-RU" sz="2100" dirty="0">
                <a:solidFill>
                  <a:srgbClr val="002060"/>
                </a:solidFill>
              </a:rPr>
              <a:t>, </a:t>
            </a:r>
            <a:r>
              <a:rPr lang="ru-RU" sz="2100" dirty="0" err="1">
                <a:solidFill>
                  <a:srgbClr val="002060"/>
                </a:solidFill>
              </a:rPr>
              <a:t>корупція</a:t>
            </a:r>
            <a:r>
              <a:rPr lang="ru-RU" sz="2100" dirty="0">
                <a:solidFill>
                  <a:srgbClr val="002060"/>
                </a:solidFill>
              </a:rPr>
              <a:t>, </a:t>
            </a:r>
            <a:r>
              <a:rPr lang="ru-RU" sz="2100" dirty="0" err="1">
                <a:solidFill>
                  <a:srgbClr val="002060"/>
                </a:solidFill>
              </a:rPr>
              <a:t>політична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нестабільність</a:t>
            </a:r>
            <a:r>
              <a:rPr lang="ru-RU" sz="2100" dirty="0">
                <a:solidFill>
                  <a:srgbClr val="002060"/>
                </a:solidFill>
              </a:rPr>
              <a:t>, </a:t>
            </a:r>
            <a:r>
              <a:rPr lang="ru-RU" sz="2100" dirty="0" err="1">
                <a:solidFill>
                  <a:srgbClr val="002060"/>
                </a:solidFill>
              </a:rPr>
              <a:t>безпринципність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злочинів</a:t>
            </a:r>
            <a:r>
              <a:rPr lang="ru-RU" sz="2100" dirty="0">
                <a:solidFill>
                  <a:srgbClr val="002060"/>
                </a:solidFill>
              </a:rPr>
              <a:t>  та </a:t>
            </a:r>
            <a:r>
              <a:rPr lang="ru-RU" sz="2100" dirty="0" err="1">
                <a:solidFill>
                  <a:srgbClr val="002060"/>
                </a:solidFill>
              </a:rPr>
              <a:t>зростаючий</a:t>
            </a:r>
            <a:r>
              <a:rPr lang="ru-RU" sz="2100" dirty="0">
                <a:solidFill>
                  <a:srgbClr val="002060"/>
                </a:solidFill>
              </a:rPr>
              <a:t> попит на </a:t>
            </a:r>
            <a:r>
              <a:rPr lang="ru-RU" sz="2100" dirty="0" err="1">
                <a:solidFill>
                  <a:srgbClr val="002060"/>
                </a:solidFill>
              </a:rPr>
              <a:t>дешеву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або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неформальну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працю</a:t>
            </a:r>
            <a:r>
              <a:rPr lang="ru-RU" sz="2100" dirty="0">
                <a:solidFill>
                  <a:srgbClr val="002060"/>
                </a:solidFill>
              </a:rPr>
              <a:t>, </a:t>
            </a:r>
            <a:r>
              <a:rPr lang="ru-RU" sz="2100" dirty="0" err="1">
                <a:solidFill>
                  <a:srgbClr val="002060"/>
                </a:solidFill>
              </a:rPr>
              <a:t>створюють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сприятливі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умови</a:t>
            </a:r>
            <a:r>
              <a:rPr lang="ru-RU" sz="2100" dirty="0">
                <a:solidFill>
                  <a:srgbClr val="002060"/>
                </a:solidFill>
              </a:rPr>
              <a:t> для </a:t>
            </a:r>
            <a:r>
              <a:rPr lang="ru-RU" sz="2100" dirty="0" err="1">
                <a:solidFill>
                  <a:srgbClr val="002060"/>
                </a:solidFill>
              </a:rPr>
              <a:t>процвітання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цього</a:t>
            </a:r>
            <a:r>
              <a:rPr lang="ru-RU" sz="2100" dirty="0">
                <a:solidFill>
                  <a:srgbClr val="002060"/>
                </a:solidFill>
              </a:rPr>
              <a:t> виду </a:t>
            </a:r>
            <a:r>
              <a:rPr lang="ru-RU" sz="2100" dirty="0" err="1">
                <a:solidFill>
                  <a:srgbClr val="002060"/>
                </a:solidFill>
              </a:rPr>
              <a:t>злочину</a:t>
            </a:r>
            <a:r>
              <a:rPr lang="ru-RU" sz="2100" dirty="0">
                <a:solidFill>
                  <a:srgbClr val="002060"/>
                </a:solidFill>
              </a:rPr>
              <a:t>. </a:t>
            </a:r>
            <a:endParaRPr lang="ru-RU" sz="2100" dirty="0" smtClean="0">
              <a:solidFill>
                <a:srgbClr val="002060"/>
              </a:solidFill>
            </a:endParaRPr>
          </a:p>
          <a:p>
            <a:pPr algn="just" fontAlgn="auto">
              <a:defRPr/>
            </a:pPr>
            <a:r>
              <a:rPr lang="ru-RU" sz="2100" dirty="0" err="1" smtClean="0">
                <a:solidFill>
                  <a:srgbClr val="002060"/>
                </a:solidFill>
              </a:rPr>
              <a:t>Відомо</a:t>
            </a:r>
            <a:r>
              <a:rPr lang="ru-RU" sz="2100" dirty="0">
                <a:solidFill>
                  <a:srgbClr val="002060"/>
                </a:solidFill>
              </a:rPr>
              <a:t>, </a:t>
            </a:r>
            <a:r>
              <a:rPr lang="ru-RU" sz="2100" dirty="0" err="1">
                <a:solidFill>
                  <a:srgbClr val="002060"/>
                </a:solidFill>
              </a:rPr>
              <a:t>що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найчастіше</a:t>
            </a:r>
            <a:r>
              <a:rPr lang="ru-RU" sz="2100" dirty="0">
                <a:solidFill>
                  <a:srgbClr val="002060"/>
                </a:solidFill>
              </a:rPr>
              <a:t> жертвами </a:t>
            </a:r>
            <a:r>
              <a:rPr lang="ru-RU" sz="2100" dirty="0" err="1">
                <a:solidFill>
                  <a:srgbClr val="002060"/>
                </a:solidFill>
              </a:rPr>
              <a:t>торгівлі</a:t>
            </a:r>
            <a:r>
              <a:rPr lang="ru-RU" sz="2100" dirty="0">
                <a:solidFill>
                  <a:srgbClr val="002060"/>
                </a:solidFill>
              </a:rPr>
              <a:t> людьми в </a:t>
            </a:r>
            <a:r>
              <a:rPr lang="ru-RU" sz="2100" dirty="0" err="1">
                <a:solidFill>
                  <a:srgbClr val="002060"/>
                </a:solidFill>
              </a:rPr>
              <a:t>Україні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стають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жінки</a:t>
            </a:r>
            <a:r>
              <a:rPr lang="ru-RU" sz="2100" dirty="0">
                <a:solidFill>
                  <a:srgbClr val="002060"/>
                </a:solidFill>
              </a:rPr>
              <a:t>, </a:t>
            </a:r>
            <a:r>
              <a:rPr lang="ru-RU" sz="2100" dirty="0" err="1">
                <a:solidFill>
                  <a:srgbClr val="002060"/>
                </a:solidFill>
              </a:rPr>
              <a:t>яких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відправляють</a:t>
            </a:r>
            <a:r>
              <a:rPr lang="ru-RU" sz="2100" dirty="0">
                <a:solidFill>
                  <a:srgbClr val="002060"/>
                </a:solidFill>
              </a:rPr>
              <a:t> за кордон для </a:t>
            </a:r>
            <a:r>
              <a:rPr lang="ru-RU" sz="2100" dirty="0" err="1">
                <a:solidFill>
                  <a:srgbClr val="002060"/>
                </a:solidFill>
              </a:rPr>
              <a:t>надання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сексуальних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послуг</a:t>
            </a:r>
            <a:r>
              <a:rPr lang="ru-RU" sz="2100" dirty="0">
                <a:solidFill>
                  <a:srgbClr val="002060"/>
                </a:solidFill>
              </a:rPr>
              <a:t>, </a:t>
            </a:r>
            <a:r>
              <a:rPr lang="ru-RU" sz="2100" dirty="0" smtClean="0">
                <a:solidFill>
                  <a:srgbClr val="002060"/>
                </a:solidFill>
              </a:rPr>
              <a:t>                    і </a:t>
            </a:r>
            <a:r>
              <a:rPr lang="ru-RU" sz="2100" dirty="0" err="1">
                <a:solidFill>
                  <a:srgbClr val="002060"/>
                </a:solidFill>
              </a:rPr>
              <a:t>чоловіки</a:t>
            </a:r>
            <a:r>
              <a:rPr lang="ru-RU" sz="2100" dirty="0">
                <a:solidFill>
                  <a:srgbClr val="002060"/>
                </a:solidFill>
              </a:rPr>
              <a:t>, </a:t>
            </a:r>
            <a:r>
              <a:rPr lang="ru-RU" sz="2100" dirty="0" err="1">
                <a:solidFill>
                  <a:srgbClr val="002060"/>
                </a:solidFill>
              </a:rPr>
              <a:t>які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потрапляють</a:t>
            </a:r>
            <a:r>
              <a:rPr lang="ru-RU" sz="2100" dirty="0">
                <a:solidFill>
                  <a:srgbClr val="002060"/>
                </a:solidFill>
              </a:rPr>
              <a:t> у </a:t>
            </a:r>
            <a:r>
              <a:rPr lang="ru-RU" sz="2100" dirty="0" err="1">
                <a:solidFill>
                  <a:srgbClr val="002060"/>
                </a:solidFill>
              </a:rPr>
              <a:t>трудове</a:t>
            </a:r>
            <a:r>
              <a:rPr lang="ru-RU" sz="2100" dirty="0">
                <a:solidFill>
                  <a:srgbClr val="002060"/>
                </a:solidFill>
              </a:rPr>
              <a:t> рабство. </a:t>
            </a:r>
            <a:endParaRPr lang="ru-RU" sz="2100" dirty="0" smtClean="0">
              <a:solidFill>
                <a:srgbClr val="002060"/>
              </a:solidFill>
            </a:endParaRPr>
          </a:p>
          <a:p>
            <a:pPr algn="just" fontAlgn="auto">
              <a:defRPr/>
            </a:pP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Торгівля</a:t>
            </a:r>
            <a:r>
              <a:rPr lang="ru-RU" sz="2100" dirty="0">
                <a:solidFill>
                  <a:srgbClr val="002060"/>
                </a:solidFill>
              </a:rPr>
              <a:t> людьми </a:t>
            </a:r>
            <a:r>
              <a:rPr lang="ru-RU" sz="2100" dirty="0" err="1">
                <a:solidFill>
                  <a:srgbClr val="002060"/>
                </a:solidFill>
              </a:rPr>
              <a:t>або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інша</a:t>
            </a:r>
            <a:r>
              <a:rPr lang="ru-RU" sz="2100" dirty="0">
                <a:solidFill>
                  <a:srgbClr val="002060"/>
                </a:solidFill>
              </a:rPr>
              <a:t> незаконна угода </a:t>
            </a:r>
            <a:r>
              <a:rPr lang="ru-RU" sz="2100" dirty="0" err="1">
                <a:solidFill>
                  <a:srgbClr val="002060"/>
                </a:solidFill>
              </a:rPr>
              <a:t>щодо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людини</a:t>
            </a:r>
            <a:r>
              <a:rPr lang="ru-RU" sz="2100" dirty="0">
                <a:solidFill>
                  <a:srgbClr val="002060"/>
                </a:solidFill>
              </a:rPr>
              <a:t> – </a:t>
            </a:r>
            <a:r>
              <a:rPr lang="ru-RU" sz="2100" dirty="0" err="1">
                <a:solidFill>
                  <a:srgbClr val="002060"/>
                </a:solidFill>
              </a:rPr>
              <a:t>це</a:t>
            </a:r>
            <a:r>
              <a:rPr lang="ru-RU" sz="2100" dirty="0">
                <a:solidFill>
                  <a:srgbClr val="002060"/>
                </a:solidFill>
              </a:rPr>
              <a:t> особливо тяжкий </a:t>
            </a:r>
            <a:r>
              <a:rPr lang="ru-RU" sz="2100" dirty="0" err="1">
                <a:solidFill>
                  <a:srgbClr val="002060"/>
                </a:solidFill>
              </a:rPr>
              <a:t>злочин</a:t>
            </a:r>
            <a:r>
              <a:rPr lang="ru-RU" sz="2100" dirty="0">
                <a:solidFill>
                  <a:srgbClr val="002060"/>
                </a:solidFill>
              </a:rPr>
              <a:t>, </a:t>
            </a:r>
            <a:r>
              <a:rPr lang="ru-RU" sz="2100" dirty="0" err="1">
                <a:solidFill>
                  <a:srgbClr val="002060"/>
                </a:solidFill>
              </a:rPr>
              <a:t>який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err="1">
                <a:solidFill>
                  <a:srgbClr val="002060"/>
                </a:solidFill>
              </a:rPr>
              <a:t>карається</a:t>
            </a:r>
            <a:r>
              <a:rPr lang="ru-RU" sz="2100" dirty="0">
                <a:solidFill>
                  <a:srgbClr val="002060"/>
                </a:solidFill>
              </a:rPr>
              <a:t> Законом </a:t>
            </a:r>
            <a:r>
              <a:rPr lang="ru-RU" sz="2100" dirty="0" err="1">
                <a:solidFill>
                  <a:srgbClr val="002060"/>
                </a:solidFill>
              </a:rPr>
              <a:t>Україні</a:t>
            </a:r>
            <a:r>
              <a:rPr lang="ru-RU" sz="2100" dirty="0">
                <a:solidFill>
                  <a:srgbClr val="002060"/>
                </a:solidFill>
              </a:rPr>
              <a:t> (</a:t>
            </a:r>
            <a:r>
              <a:rPr lang="ru-RU" sz="2100" dirty="0" err="1">
                <a:solidFill>
                  <a:srgbClr val="002060"/>
                </a:solidFill>
              </a:rPr>
              <a:t>стаття</a:t>
            </a:r>
            <a:r>
              <a:rPr lang="ru-RU" sz="2100" dirty="0">
                <a:solidFill>
                  <a:srgbClr val="002060"/>
                </a:solidFill>
              </a:rPr>
              <a:t> 149 </a:t>
            </a:r>
            <a:r>
              <a:rPr lang="ru-RU" sz="2100" dirty="0" err="1">
                <a:solidFill>
                  <a:srgbClr val="002060"/>
                </a:solidFill>
              </a:rPr>
              <a:t>Кримінального</a:t>
            </a:r>
            <a:r>
              <a:rPr lang="ru-RU" sz="2100" dirty="0">
                <a:solidFill>
                  <a:srgbClr val="002060"/>
                </a:solidFill>
              </a:rPr>
              <a:t>  кодексу </a:t>
            </a:r>
            <a:r>
              <a:rPr lang="ru-RU" sz="2100" dirty="0" err="1">
                <a:solidFill>
                  <a:srgbClr val="002060"/>
                </a:solidFill>
              </a:rPr>
              <a:t>України</a:t>
            </a:r>
            <a:r>
              <a:rPr lang="ru-RU" sz="2100" dirty="0">
                <a:solidFill>
                  <a:srgbClr val="002060"/>
                </a:solidFill>
              </a:rPr>
              <a:t>), </a:t>
            </a:r>
            <a:r>
              <a:rPr lang="ru-RU" sz="2100" b="1" dirty="0" err="1">
                <a:solidFill>
                  <a:srgbClr val="002060"/>
                </a:solidFill>
              </a:rPr>
              <a:t>позбавленням</a:t>
            </a:r>
            <a:r>
              <a:rPr lang="ru-RU" sz="2100" b="1" dirty="0">
                <a:solidFill>
                  <a:srgbClr val="002060"/>
                </a:solidFill>
              </a:rPr>
              <a:t> </a:t>
            </a:r>
            <a:r>
              <a:rPr lang="ru-RU" sz="2100" b="1" dirty="0" err="1">
                <a:solidFill>
                  <a:srgbClr val="002060"/>
                </a:solidFill>
              </a:rPr>
              <a:t>волі</a:t>
            </a:r>
            <a:r>
              <a:rPr lang="ru-RU" sz="2100" b="1" dirty="0">
                <a:solidFill>
                  <a:srgbClr val="002060"/>
                </a:solidFill>
              </a:rPr>
              <a:t> на строк </a:t>
            </a:r>
            <a:r>
              <a:rPr lang="ru-RU" sz="2100" b="1" dirty="0" err="1">
                <a:solidFill>
                  <a:srgbClr val="002060"/>
                </a:solidFill>
              </a:rPr>
              <a:t>від</a:t>
            </a:r>
            <a:r>
              <a:rPr lang="ru-RU" sz="2100" b="1" dirty="0">
                <a:solidFill>
                  <a:srgbClr val="002060"/>
                </a:solidFill>
              </a:rPr>
              <a:t> </a:t>
            </a:r>
            <a:r>
              <a:rPr lang="ru-RU" sz="2100" b="1" dirty="0" err="1">
                <a:solidFill>
                  <a:srgbClr val="002060"/>
                </a:solidFill>
              </a:rPr>
              <a:t>трьох</a:t>
            </a:r>
            <a:r>
              <a:rPr lang="ru-RU" sz="2100" b="1" dirty="0">
                <a:solidFill>
                  <a:srgbClr val="002060"/>
                </a:solidFill>
              </a:rPr>
              <a:t> до восьми </a:t>
            </a:r>
            <a:r>
              <a:rPr lang="ru-RU" sz="2100" b="1" dirty="0" err="1">
                <a:solidFill>
                  <a:srgbClr val="002060"/>
                </a:solidFill>
              </a:rPr>
              <a:t>років</a:t>
            </a:r>
            <a:r>
              <a:rPr lang="ru-RU" sz="2100" b="1" dirty="0">
                <a:solidFill>
                  <a:srgbClr val="002060"/>
                </a:solidFill>
              </a:rPr>
              <a:t>.</a:t>
            </a:r>
          </a:p>
          <a:p>
            <a:pPr algn="just" fontAlgn="auto">
              <a:defRPr/>
            </a:pPr>
            <a:endParaRPr lang="ru-RU" sz="2100" dirty="0">
              <a:solidFill>
                <a:srgbClr val="002060"/>
              </a:solidFill>
            </a:endParaRP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733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275" y="371475"/>
            <a:ext cx="8158163" cy="15065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Міжнародна організація з міграції 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496888" y="2135188"/>
            <a:ext cx="10480675" cy="4013200"/>
          </a:xfrm>
        </p:spPr>
        <p:txBody>
          <a:bodyPr/>
          <a:lstStyle/>
          <a:p>
            <a:r>
              <a:rPr lang="uk-UA" sz="2400" b="1" smtClean="0">
                <a:solidFill>
                  <a:srgbClr val="002060"/>
                </a:solidFill>
              </a:rPr>
              <a:t>Міжнародна організація з міграції (МОМ)</a:t>
            </a:r>
            <a:r>
              <a:rPr lang="uk-UA" sz="2400" smtClean="0">
                <a:solidFill>
                  <a:srgbClr val="002060"/>
                </a:solidFill>
              </a:rPr>
              <a:t> – це одна з найбільших організацій, яка працює в області торгівлі людьми в Україні.</a:t>
            </a:r>
          </a:p>
          <a:p>
            <a:r>
              <a:rPr lang="uk-UA" sz="2400" smtClean="0">
                <a:solidFill>
                  <a:srgbClr val="002060"/>
                </a:solidFill>
              </a:rPr>
              <a:t>Має зв’язки з Організацією Об’єднаних Націй.</a:t>
            </a:r>
          </a:p>
          <a:p>
            <a:r>
              <a:rPr lang="uk-UA" sz="2400" smtClean="0">
                <a:solidFill>
                  <a:srgbClr val="002060"/>
                </a:solidFill>
              </a:rPr>
              <a:t>Надає інформацію тим людям, котрі бажають працювати або навчатися за кордоном.</a:t>
            </a:r>
          </a:p>
          <a:p>
            <a:r>
              <a:rPr lang="uk-UA" sz="2400" smtClean="0">
                <a:solidFill>
                  <a:srgbClr val="002060"/>
                </a:solidFill>
              </a:rPr>
              <a:t>Допомагає жертвам торгівлі людьми. </a:t>
            </a:r>
            <a:endParaRPr lang="ru-RU" sz="2400" smtClean="0">
              <a:solidFill>
                <a:srgbClr val="002060"/>
              </a:solidFill>
            </a:endParaRPr>
          </a:p>
        </p:txBody>
      </p:sp>
      <p:pic>
        <p:nvPicPr>
          <p:cNvPr id="3481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6988" y="187325"/>
            <a:ext cx="158115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685800"/>
            <a:ext cx="8534400" cy="5907088"/>
          </a:xfrm>
        </p:spPr>
        <p:txBody>
          <a:bodyPr rtlCol="0">
            <a:normAutofit lnSpcReduction="10000"/>
          </a:bodyPr>
          <a:lstStyle/>
          <a:p>
            <a:pPr algn="just" fontAlgn="auto">
              <a:defRPr/>
            </a:pPr>
            <a:r>
              <a:rPr lang="ru-RU" sz="2400" dirty="0">
                <a:solidFill>
                  <a:srgbClr val="002060"/>
                </a:solidFill>
              </a:rPr>
              <a:t>З метою </a:t>
            </a:r>
            <a:r>
              <a:rPr lang="ru-RU" sz="2400" dirty="0" err="1">
                <a:solidFill>
                  <a:srgbClr val="002060"/>
                </a:solidFill>
              </a:rPr>
              <a:t>підвищення</a:t>
            </a:r>
            <a:r>
              <a:rPr lang="ru-RU" sz="2400" dirty="0">
                <a:solidFill>
                  <a:srgbClr val="002060"/>
                </a:solidFill>
              </a:rPr>
              <a:t> доступу </a:t>
            </a:r>
            <a:r>
              <a:rPr lang="ru-RU" sz="2400" dirty="0" err="1">
                <a:solidFill>
                  <a:srgbClr val="002060"/>
                </a:solidFill>
              </a:rPr>
              <a:t>постраждалих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торгівлі</a:t>
            </a:r>
            <a:r>
              <a:rPr lang="ru-RU" sz="2400" dirty="0">
                <a:solidFill>
                  <a:srgbClr val="002060"/>
                </a:solidFill>
              </a:rPr>
              <a:t> людьми до </a:t>
            </a:r>
            <a:r>
              <a:rPr lang="ru-RU" sz="2400" dirty="0" err="1">
                <a:solidFill>
                  <a:srgbClr val="002060"/>
                </a:solidFill>
              </a:rPr>
              <a:t>правосуддя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Міжнародна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організація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міграції</a:t>
            </a:r>
            <a:r>
              <a:rPr lang="ru-RU" sz="2400" dirty="0">
                <a:solidFill>
                  <a:srgbClr val="002060"/>
                </a:solidFill>
              </a:rPr>
              <a:t> (МОМ) </a:t>
            </a:r>
            <a:r>
              <a:rPr lang="ru-RU" sz="2400" dirty="0" err="1">
                <a:solidFill>
                  <a:srgbClr val="002060"/>
                </a:solidFill>
              </a:rPr>
              <a:t>надає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комплексні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послуги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розвитку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потенціалу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системи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кримінального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правосуддя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Україні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зокрема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поліції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слідчих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прокурорів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dirty="0" err="1">
                <a:solidFill>
                  <a:srgbClr val="002060"/>
                </a:solidFill>
              </a:rPr>
              <a:t>судових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органів</a:t>
            </a:r>
            <a:r>
              <a:rPr lang="ru-RU" sz="2400" dirty="0">
                <a:solidFill>
                  <a:srgbClr val="002060"/>
                </a:solidFill>
              </a:rPr>
              <a:t>. МОМ </a:t>
            </a:r>
            <a:r>
              <a:rPr lang="ru-RU" sz="2400" dirty="0" err="1">
                <a:solidFill>
                  <a:srgbClr val="002060"/>
                </a:solidFill>
              </a:rPr>
              <a:t>також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співпрацює</a:t>
            </a:r>
            <a:r>
              <a:rPr lang="ru-RU" sz="2400" dirty="0">
                <a:solidFill>
                  <a:srgbClr val="002060"/>
                </a:solidFill>
              </a:rPr>
              <a:t> з Державною </a:t>
            </a:r>
            <a:r>
              <a:rPr lang="ru-RU" sz="2400" dirty="0" err="1">
                <a:solidFill>
                  <a:srgbClr val="002060"/>
                </a:solidFill>
              </a:rPr>
              <a:t>міграційною</a:t>
            </a:r>
            <a:r>
              <a:rPr lang="ru-RU" sz="2400" dirty="0">
                <a:solidFill>
                  <a:srgbClr val="002060"/>
                </a:solidFill>
              </a:rPr>
              <a:t> службою </a:t>
            </a:r>
            <a:r>
              <a:rPr lang="ru-RU" sz="2400" dirty="0" err="1">
                <a:solidFill>
                  <a:srgbClr val="002060"/>
                </a:solidFill>
              </a:rPr>
              <a:t>України</a:t>
            </a:r>
            <a:r>
              <a:rPr lang="ru-RU" sz="2400" dirty="0">
                <a:solidFill>
                  <a:srgbClr val="002060"/>
                </a:solidFill>
              </a:rPr>
              <a:t> та Державною </a:t>
            </a:r>
            <a:r>
              <a:rPr lang="ru-RU" sz="2400" dirty="0" err="1">
                <a:solidFill>
                  <a:srgbClr val="002060"/>
                </a:solidFill>
              </a:rPr>
              <a:t>прикордонною</a:t>
            </a:r>
            <a:r>
              <a:rPr lang="ru-RU" sz="2400" dirty="0">
                <a:solidFill>
                  <a:srgbClr val="002060"/>
                </a:solidFill>
              </a:rPr>
              <a:t> службою </a:t>
            </a:r>
            <a:r>
              <a:rPr lang="ru-RU" sz="2400" dirty="0" err="1">
                <a:solidFill>
                  <a:srgbClr val="002060"/>
                </a:solidFill>
              </a:rPr>
              <a:t>України</a:t>
            </a:r>
            <a:r>
              <a:rPr lang="ru-RU" sz="2400" dirty="0">
                <a:solidFill>
                  <a:srgbClr val="002060"/>
                </a:solidFill>
              </a:rPr>
              <a:t> для </a:t>
            </a:r>
            <a:r>
              <a:rPr lang="ru-RU" sz="2400" dirty="0" err="1">
                <a:solidFill>
                  <a:srgbClr val="002060"/>
                </a:solidFill>
              </a:rPr>
              <a:t>підвищення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можливостей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ідентифікації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потенційних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постраждалих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торгівлі</a:t>
            </a:r>
            <a:r>
              <a:rPr lang="ru-RU" sz="2400" dirty="0">
                <a:solidFill>
                  <a:srgbClr val="002060"/>
                </a:solidFill>
              </a:rPr>
              <a:t> людьми на кордонах </a:t>
            </a:r>
            <a:r>
              <a:rPr lang="ru-RU" sz="2400" dirty="0" err="1">
                <a:solidFill>
                  <a:srgbClr val="002060"/>
                </a:solidFill>
              </a:rPr>
              <a:t>країни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dirty="0" err="1">
                <a:solidFill>
                  <a:srgbClr val="002060"/>
                </a:solidFill>
              </a:rPr>
              <a:t>покращення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співпраці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спеціалізованими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підрозділами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поліції</a:t>
            </a:r>
            <a:r>
              <a:rPr lang="ru-RU" sz="2400" dirty="0">
                <a:solidFill>
                  <a:srgbClr val="002060"/>
                </a:solidFill>
              </a:rPr>
              <a:t>. </a:t>
            </a:r>
            <a:r>
              <a:rPr lang="ru-RU" sz="2400" dirty="0" err="1">
                <a:solidFill>
                  <a:srgbClr val="002060"/>
                </a:solidFill>
              </a:rPr>
              <a:t>Тільки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пожвавлення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співробітництва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між</a:t>
            </a:r>
            <a:r>
              <a:rPr lang="ru-RU" sz="2400" dirty="0">
                <a:solidFill>
                  <a:srgbClr val="002060"/>
                </a:solidFill>
              </a:rPr>
              <a:t> ними є </a:t>
            </a:r>
            <a:r>
              <a:rPr lang="ru-RU" sz="2400" dirty="0" err="1">
                <a:solidFill>
                  <a:srgbClr val="002060"/>
                </a:solidFill>
              </a:rPr>
              <a:t>ключем</a:t>
            </a:r>
            <a:r>
              <a:rPr lang="ru-RU" sz="2400" dirty="0">
                <a:solidFill>
                  <a:srgbClr val="002060"/>
                </a:solidFill>
              </a:rPr>
              <a:t> до </a:t>
            </a:r>
            <a:r>
              <a:rPr lang="ru-RU" sz="2400" dirty="0" err="1">
                <a:solidFill>
                  <a:srgbClr val="002060"/>
                </a:solidFill>
              </a:rPr>
              <a:t>ефективних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дій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спрямованих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протидію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торгівлі</a:t>
            </a:r>
            <a:r>
              <a:rPr lang="ru-RU" sz="2400" dirty="0">
                <a:solidFill>
                  <a:srgbClr val="002060"/>
                </a:solidFill>
              </a:rPr>
              <a:t> людьми в </a:t>
            </a:r>
            <a:r>
              <a:rPr lang="ru-RU" sz="2400" dirty="0" err="1">
                <a:solidFill>
                  <a:srgbClr val="002060"/>
                </a:solidFill>
              </a:rPr>
              <a:t>Україні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зміцнення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національного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внеску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відповідальності</a:t>
            </a:r>
            <a:r>
              <a:rPr lang="ru-RU" sz="2400" dirty="0">
                <a:solidFill>
                  <a:srgbClr val="002060"/>
                </a:solidFill>
              </a:rPr>
              <a:t> у </a:t>
            </a:r>
            <a:r>
              <a:rPr lang="ru-RU" sz="2400" dirty="0" err="1">
                <a:solidFill>
                  <a:srgbClr val="002060"/>
                </a:solidFill>
              </a:rPr>
              <a:t>цій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сфері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pPr algn="just" fontAlgn="auto"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584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1675" y="847725"/>
            <a:ext cx="24431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650" y="0"/>
            <a:ext cx="8534400" cy="15065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захиститися</a:t>
            </a:r>
            <a:endParaRPr lang="ru-RU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1506538"/>
            <a:ext cx="8534400" cy="5222875"/>
          </a:xfrm>
        </p:spPr>
        <p:txBody>
          <a:bodyPr rtlCol="0">
            <a:normAutofit fontScale="92500" lnSpcReduction="20000"/>
          </a:bodyPr>
          <a:lstStyle/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Знайте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для </a:t>
            </a:r>
            <a:r>
              <a:rPr lang="ru-RU" b="1" dirty="0" err="1">
                <a:solidFill>
                  <a:srgbClr val="002060"/>
                </a:solidFill>
              </a:rPr>
              <a:t>працевлаштування</a:t>
            </a:r>
            <a:r>
              <a:rPr lang="ru-RU" b="1" dirty="0">
                <a:solidFill>
                  <a:srgbClr val="002060"/>
                </a:solidFill>
              </a:rPr>
              <a:t> за кордоном на </a:t>
            </a:r>
            <a:r>
              <a:rPr lang="ru-RU" b="1" dirty="0" err="1">
                <a:solidFill>
                  <a:srgbClr val="002060"/>
                </a:solidFill>
              </a:rPr>
              <a:t>законній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основі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повинні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мати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dirty="0" smtClean="0">
              <a:solidFill>
                <a:srgbClr val="002060"/>
              </a:solidFill>
            </a:endParaRPr>
          </a:p>
          <a:p>
            <a:pPr algn="just" fontAlgn="auto"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Дійсний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закордонний</a:t>
            </a:r>
            <a:r>
              <a:rPr lang="ru-RU" dirty="0">
                <a:solidFill>
                  <a:srgbClr val="002060"/>
                </a:solidFill>
              </a:rPr>
              <a:t> паспорт</a:t>
            </a:r>
          </a:p>
          <a:p>
            <a:pPr algn="just" fontAlgn="auto"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Відповідну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робочу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візу</a:t>
            </a:r>
            <a:endParaRPr lang="ru-RU" dirty="0">
              <a:solidFill>
                <a:srgbClr val="002060"/>
              </a:solidFill>
            </a:endParaRPr>
          </a:p>
          <a:p>
            <a:pPr algn="just" fontAlgn="auto">
              <a:defRPr/>
            </a:pPr>
            <a:r>
              <a:rPr lang="ru-RU" dirty="0" err="1">
                <a:solidFill>
                  <a:srgbClr val="002060"/>
                </a:solidFill>
              </a:rPr>
              <a:t>Трудову</a:t>
            </a:r>
            <a:r>
              <a:rPr lang="ru-RU" dirty="0">
                <a:solidFill>
                  <a:srgbClr val="002060"/>
                </a:solidFill>
              </a:rPr>
              <a:t> угоду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закордонним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роботодавцем</a:t>
            </a:r>
            <a:endParaRPr lang="ru-RU" dirty="0">
              <a:solidFill>
                <a:srgbClr val="002060"/>
              </a:solidFill>
            </a:endParaRPr>
          </a:p>
          <a:p>
            <a:pPr algn="just" fontAlgn="auto">
              <a:defRPr/>
            </a:pPr>
            <a:r>
              <a:rPr lang="ru-RU" dirty="0" err="1">
                <a:solidFill>
                  <a:srgbClr val="002060"/>
                </a:solidFill>
              </a:rPr>
              <a:t>Дозвіл</a:t>
            </a:r>
            <a:r>
              <a:rPr lang="ru-RU" dirty="0">
                <a:solidFill>
                  <a:srgbClr val="002060"/>
                </a:solidFill>
              </a:rPr>
              <a:t> на роботу в </a:t>
            </a:r>
            <a:r>
              <a:rPr lang="ru-RU" dirty="0" err="1">
                <a:solidFill>
                  <a:srgbClr val="002060"/>
                </a:solidFill>
              </a:rPr>
              <a:t>країні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призначення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     </a:t>
            </a:r>
            <a:r>
              <a:rPr lang="ru-RU" b="1" dirty="0" err="1" smtClean="0">
                <a:solidFill>
                  <a:srgbClr val="002060"/>
                </a:solidFill>
              </a:rPr>
              <a:t>Запам’ятайте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 algn="just" fontAlgn="auto">
              <a:defRPr/>
            </a:pPr>
            <a:r>
              <a:rPr lang="ru-RU" dirty="0" err="1">
                <a:solidFill>
                  <a:srgbClr val="002060"/>
                </a:solidFill>
              </a:rPr>
              <a:t>Трудова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діяльність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туристичною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діловою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бізнес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гостьовою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візою</a:t>
            </a:r>
            <a:r>
              <a:rPr lang="ru-RU" dirty="0">
                <a:solidFill>
                  <a:srgbClr val="002060"/>
                </a:solidFill>
              </a:rPr>
              <a:t> є </a:t>
            </a:r>
            <a:r>
              <a:rPr lang="ru-RU" dirty="0" err="1">
                <a:solidFill>
                  <a:srgbClr val="002060"/>
                </a:solidFill>
              </a:rPr>
              <a:t>порушенням</a:t>
            </a:r>
            <a:r>
              <a:rPr lang="ru-RU" dirty="0">
                <a:solidFill>
                  <a:srgbClr val="002060"/>
                </a:solidFill>
              </a:rPr>
              <a:t> закону. </a:t>
            </a:r>
            <a:r>
              <a:rPr lang="ru-RU" dirty="0" err="1">
                <a:solidFill>
                  <a:srgbClr val="002060"/>
                </a:solidFill>
              </a:rPr>
              <a:t>Зазвичай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неможливо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оформити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робочу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візу</a:t>
            </a:r>
            <a:r>
              <a:rPr lang="ru-RU" dirty="0">
                <a:solidFill>
                  <a:srgbClr val="002060"/>
                </a:solidFill>
              </a:rPr>
              <a:t> через </a:t>
            </a:r>
            <a:r>
              <a:rPr lang="ru-RU" dirty="0" err="1">
                <a:solidFill>
                  <a:srgbClr val="002060"/>
                </a:solidFill>
              </a:rPr>
              <a:t>посередників</a:t>
            </a:r>
            <a:r>
              <a:rPr lang="ru-RU" dirty="0">
                <a:solidFill>
                  <a:srgbClr val="002060"/>
                </a:solidFill>
              </a:rPr>
              <a:t>. Перш </a:t>
            </a:r>
            <a:r>
              <a:rPr lang="ru-RU" dirty="0" err="1">
                <a:solidFill>
                  <a:srgbClr val="002060"/>
                </a:solidFill>
              </a:rPr>
              <a:t>ніж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погоджуватися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посередництво</a:t>
            </a:r>
            <a:r>
              <a:rPr lang="ru-RU" dirty="0">
                <a:solidFill>
                  <a:srgbClr val="002060"/>
                </a:solidFill>
              </a:rPr>
              <a:t> при </a:t>
            </a:r>
            <a:r>
              <a:rPr lang="ru-RU" dirty="0" err="1">
                <a:solidFill>
                  <a:srgbClr val="002060"/>
                </a:solidFill>
              </a:rPr>
              <a:t>оформленні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візи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уточніть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відповідному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консульстві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чи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справді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можливо</a:t>
            </a:r>
            <a:r>
              <a:rPr lang="ru-RU" dirty="0">
                <a:solidFill>
                  <a:srgbClr val="002060"/>
                </a:solidFill>
              </a:rPr>
              <a:t> та яка </a:t>
            </a:r>
            <a:r>
              <a:rPr lang="ru-RU" dirty="0" err="1">
                <a:solidFill>
                  <a:srgbClr val="002060"/>
                </a:solidFill>
              </a:rPr>
              <a:t>вартість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цієї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послуги</a:t>
            </a:r>
            <a:r>
              <a:rPr lang="ru-RU" dirty="0">
                <a:solidFill>
                  <a:srgbClr val="002060"/>
                </a:solidFill>
              </a:rPr>
              <a:t>. Як правило, </a:t>
            </a:r>
            <a:r>
              <a:rPr lang="ru-RU" dirty="0" err="1">
                <a:solidFill>
                  <a:srgbClr val="002060"/>
                </a:solidFill>
              </a:rPr>
              <a:t>виїхати</a:t>
            </a:r>
            <a:r>
              <a:rPr lang="ru-RU" dirty="0">
                <a:solidFill>
                  <a:srgbClr val="002060"/>
                </a:solidFill>
              </a:rPr>
              <a:t> за кордон за </a:t>
            </a:r>
            <a:r>
              <a:rPr lang="ru-RU" dirty="0" err="1">
                <a:solidFill>
                  <a:srgbClr val="002060"/>
                </a:solidFill>
              </a:rPr>
              <a:t>туристичною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гостьовою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візою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вже</a:t>
            </a:r>
            <a:r>
              <a:rPr lang="ru-RU" dirty="0">
                <a:solidFill>
                  <a:srgbClr val="002060"/>
                </a:solidFill>
              </a:rPr>
              <a:t> за кордоном </a:t>
            </a:r>
            <a:r>
              <a:rPr lang="ru-RU" dirty="0" err="1">
                <a:solidFill>
                  <a:srgbClr val="002060"/>
                </a:solidFill>
              </a:rPr>
              <a:t>переоформити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робочу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неможливо</a:t>
            </a:r>
            <a:r>
              <a:rPr lang="ru-RU" dirty="0">
                <a:solidFill>
                  <a:srgbClr val="002060"/>
                </a:solidFill>
              </a:rPr>
              <a:t>. Не </a:t>
            </a:r>
            <a:r>
              <a:rPr lang="ru-RU" dirty="0" err="1">
                <a:solidFill>
                  <a:srgbClr val="002060"/>
                </a:solidFill>
              </a:rPr>
              <a:t>вірте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тим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хто</a:t>
            </a:r>
            <a:r>
              <a:rPr lang="ru-RU" dirty="0">
                <a:solidFill>
                  <a:srgbClr val="002060"/>
                </a:solidFill>
              </a:rPr>
              <a:t> вам </a:t>
            </a:r>
            <a:r>
              <a:rPr lang="ru-RU" dirty="0" err="1">
                <a:solidFill>
                  <a:srgbClr val="002060"/>
                </a:solidFill>
              </a:rPr>
              <a:t>таке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обіцяє</a:t>
            </a:r>
            <a:r>
              <a:rPr lang="ru-RU" dirty="0">
                <a:solidFill>
                  <a:srgbClr val="002060"/>
                </a:solidFill>
              </a:rPr>
              <a:t>. У </a:t>
            </a:r>
            <a:r>
              <a:rPr lang="ru-RU" dirty="0" err="1">
                <a:solidFill>
                  <a:srgbClr val="002060"/>
                </a:solidFill>
              </a:rPr>
              <a:t>жодному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разі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погоджуйтеся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надавати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фальшиві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документи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неправдиву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</a:t>
            </a:r>
            <a:r>
              <a:rPr lang="ru-RU" dirty="0">
                <a:solidFill>
                  <a:srgbClr val="002060"/>
                </a:solidFill>
              </a:rPr>
              <a:t> час </a:t>
            </a:r>
            <a:r>
              <a:rPr lang="ru-RU" dirty="0" err="1">
                <a:solidFill>
                  <a:srgbClr val="002060"/>
                </a:solidFill>
              </a:rPr>
              <a:t>інтерв’ю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співробітниками</a:t>
            </a:r>
            <a:r>
              <a:rPr lang="ru-RU" dirty="0">
                <a:solidFill>
                  <a:srgbClr val="002060"/>
                </a:solidFill>
              </a:rPr>
              <a:t> консульства.</a:t>
            </a:r>
          </a:p>
          <a:p>
            <a:pPr marL="457200" indent="-457200" algn="just" fontAlgn="auto">
              <a:buFont typeface="+mj-lt"/>
              <a:buAutoNum type="arabicPeriod"/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686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9475" y="1506538"/>
            <a:ext cx="24225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438150"/>
            <a:ext cx="8807450" cy="6218238"/>
          </a:xfrm>
        </p:spPr>
        <p:txBody>
          <a:bodyPr rtlCol="0">
            <a:normAutofit fontScale="85000" lnSpcReduction="20000"/>
          </a:bodyPr>
          <a:lstStyle/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</a:rPr>
              <a:t>Потурбуйтеся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про </a:t>
            </a:r>
            <a:r>
              <a:rPr lang="ru-RU" b="1" dirty="0" err="1">
                <a:solidFill>
                  <a:srgbClr val="002060"/>
                </a:solidFill>
              </a:rPr>
              <a:t>власну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безпеку</a:t>
            </a:r>
            <a:r>
              <a:rPr lang="ru-RU" b="1" dirty="0">
                <a:solidFill>
                  <a:srgbClr val="002060"/>
                </a:solidFill>
              </a:rPr>
              <a:t> перед </a:t>
            </a:r>
            <a:r>
              <a:rPr lang="ru-RU" b="1" dirty="0" err="1">
                <a:solidFill>
                  <a:srgbClr val="002060"/>
                </a:solidFill>
              </a:rPr>
              <a:t>виїздом</a:t>
            </a:r>
            <a:r>
              <a:rPr lang="ru-RU" b="1" dirty="0">
                <a:solidFill>
                  <a:srgbClr val="002060"/>
                </a:solidFill>
              </a:rPr>
              <a:t> за кордон:</a:t>
            </a:r>
            <a:endParaRPr lang="ru-RU" dirty="0">
              <a:solidFill>
                <a:srgbClr val="002060"/>
              </a:solidFill>
            </a:endParaRPr>
          </a:p>
          <a:p>
            <a:pPr algn="just" fontAlgn="auto"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Дізнайтеся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про </a:t>
            </a:r>
            <a:r>
              <a:rPr lang="ru-RU" dirty="0" err="1">
                <a:solidFill>
                  <a:srgbClr val="002060"/>
                </a:solidFill>
              </a:rPr>
              <a:t>візу</a:t>
            </a:r>
            <a:r>
              <a:rPr lang="ru-RU" dirty="0">
                <a:solidFill>
                  <a:srgbClr val="002060"/>
                </a:solidFill>
              </a:rPr>
              <a:t>, яка вам </a:t>
            </a:r>
            <a:r>
              <a:rPr lang="ru-RU" dirty="0" err="1">
                <a:solidFill>
                  <a:srgbClr val="002060"/>
                </a:solidFill>
              </a:rPr>
              <a:t>потрібна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зателефонувавши</a:t>
            </a:r>
            <a:r>
              <a:rPr lang="ru-RU" dirty="0">
                <a:solidFill>
                  <a:srgbClr val="002060"/>
                </a:solidFill>
              </a:rPr>
              <a:t> до консульского </a:t>
            </a:r>
            <a:r>
              <a:rPr lang="ru-RU" dirty="0" err="1">
                <a:solidFill>
                  <a:srgbClr val="002060"/>
                </a:solidFill>
              </a:rPr>
              <a:t>відділу</a:t>
            </a:r>
            <a:r>
              <a:rPr lang="ru-RU" dirty="0">
                <a:solidFill>
                  <a:srgbClr val="002060"/>
                </a:solidFill>
              </a:rPr>
              <a:t> при </a:t>
            </a:r>
            <a:r>
              <a:rPr lang="ru-RU" dirty="0" err="1">
                <a:solidFill>
                  <a:srgbClr val="002060"/>
                </a:solidFill>
              </a:rPr>
              <a:t>посольстві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країни</a:t>
            </a:r>
            <a:r>
              <a:rPr lang="ru-RU" dirty="0">
                <a:solidFill>
                  <a:srgbClr val="002060"/>
                </a:solidFill>
              </a:rPr>
              <a:t>, до </a:t>
            </a:r>
            <a:r>
              <a:rPr lang="ru-RU" dirty="0" err="1">
                <a:solidFill>
                  <a:srgbClr val="002060"/>
                </a:solidFill>
              </a:rPr>
              <a:t>якої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збираєтесь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перевіривши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інформацію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їхній</a:t>
            </a:r>
            <a:r>
              <a:rPr lang="ru-RU" dirty="0">
                <a:solidFill>
                  <a:srgbClr val="002060"/>
                </a:solidFill>
              </a:rPr>
              <a:t> веб-</a:t>
            </a:r>
            <a:r>
              <a:rPr lang="ru-RU" dirty="0" err="1">
                <a:solidFill>
                  <a:srgbClr val="002060"/>
                </a:solidFill>
              </a:rPr>
              <a:t>сторінці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algn="just" fontAlgn="auto"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Переконайтеся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працевлаштування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запропоновану</a:t>
            </a:r>
            <a:r>
              <a:rPr lang="ru-RU" dirty="0">
                <a:solidFill>
                  <a:srgbClr val="002060"/>
                </a:solidFill>
              </a:rPr>
              <a:t> вам посаду буде </a:t>
            </a:r>
            <a:r>
              <a:rPr lang="ru-RU" dirty="0" err="1">
                <a:solidFill>
                  <a:srgbClr val="002060"/>
                </a:solidFill>
              </a:rPr>
              <a:t>законним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Працюючи</a:t>
            </a:r>
            <a:r>
              <a:rPr lang="ru-RU" dirty="0">
                <a:solidFill>
                  <a:srgbClr val="002060"/>
                </a:solidFill>
              </a:rPr>
              <a:t> нелегально, </a:t>
            </a:r>
            <a:r>
              <a:rPr lang="ru-RU" dirty="0" err="1">
                <a:solidFill>
                  <a:srgbClr val="002060"/>
                </a:solidFill>
              </a:rPr>
              <a:t>ви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порушуєте</a:t>
            </a:r>
            <a:r>
              <a:rPr lang="ru-RU" dirty="0">
                <a:solidFill>
                  <a:srgbClr val="002060"/>
                </a:solidFill>
              </a:rPr>
              <a:t> закон. Для законного </a:t>
            </a:r>
            <a:r>
              <a:rPr lang="ru-RU" dirty="0" err="1">
                <a:solidFill>
                  <a:srgbClr val="002060"/>
                </a:solidFill>
              </a:rPr>
              <a:t>працевлаштування</a:t>
            </a:r>
            <a:r>
              <a:rPr lang="ru-RU" dirty="0">
                <a:solidFill>
                  <a:srgbClr val="002060"/>
                </a:solidFill>
              </a:rPr>
              <a:t> за кордоном </a:t>
            </a:r>
            <a:r>
              <a:rPr lang="ru-RU" dirty="0" err="1">
                <a:solidFill>
                  <a:srgbClr val="002060"/>
                </a:solidFill>
              </a:rPr>
              <a:t>необхідно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дозвіл</a:t>
            </a:r>
            <a:r>
              <a:rPr lang="ru-RU" dirty="0">
                <a:solidFill>
                  <a:srgbClr val="002060"/>
                </a:solidFill>
              </a:rPr>
              <a:t> на роботу, </a:t>
            </a:r>
            <a:r>
              <a:rPr lang="ru-RU" dirty="0" err="1">
                <a:solidFill>
                  <a:srgbClr val="002060"/>
                </a:solidFill>
              </a:rPr>
              <a:t>відповідну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візу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трудовий</a:t>
            </a:r>
            <a:r>
              <a:rPr lang="ru-RU" dirty="0">
                <a:solidFill>
                  <a:srgbClr val="002060"/>
                </a:solidFill>
              </a:rPr>
              <a:t> контракт;</a:t>
            </a:r>
          </a:p>
          <a:p>
            <a:pPr algn="just" fontAlgn="auto"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З’ясуйте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чи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фірма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займається</a:t>
            </a:r>
            <a:r>
              <a:rPr lang="ru-RU" dirty="0">
                <a:solidFill>
                  <a:srgbClr val="002060"/>
                </a:solidFill>
              </a:rPr>
              <a:t> вашим </a:t>
            </a:r>
            <a:r>
              <a:rPr lang="ru-RU" dirty="0" err="1">
                <a:solidFill>
                  <a:srgbClr val="002060"/>
                </a:solidFill>
              </a:rPr>
              <a:t>працевлаштуванням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відповідну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ліцензію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зателефонувавши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Державної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служби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зайнятості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перевіривши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err="1">
                <a:solidFill>
                  <a:srgbClr val="002060"/>
                </a:solidFill>
              </a:rPr>
              <a:t>Перел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ru-RU" dirty="0">
                <a:solidFill>
                  <a:srgbClr val="002060"/>
                </a:solidFill>
              </a:rPr>
              <a:t>к ф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ru-RU" dirty="0" err="1">
                <a:solidFill>
                  <a:srgbClr val="002060"/>
                </a:solidFill>
              </a:rPr>
              <a:t>рм</a:t>
            </a:r>
            <a:r>
              <a:rPr lang="ru-RU" dirty="0">
                <a:solidFill>
                  <a:srgbClr val="002060"/>
                </a:solidFill>
              </a:rPr>
              <a:t>, як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отримали</a:t>
            </a:r>
            <a:r>
              <a:rPr lang="ru-RU" dirty="0">
                <a:solidFill>
                  <a:srgbClr val="002060"/>
                </a:solidFill>
              </a:rPr>
              <a:t> л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ru-RU" dirty="0">
                <a:solidFill>
                  <a:srgbClr val="002060"/>
                </a:solidFill>
              </a:rPr>
              <a:t>ценз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ru-RU" dirty="0">
                <a:solidFill>
                  <a:srgbClr val="002060"/>
                </a:solidFill>
              </a:rPr>
              <a:t>ю на </a:t>
            </a:r>
            <a:r>
              <a:rPr lang="ru-RU" dirty="0" err="1">
                <a:solidFill>
                  <a:srgbClr val="002060"/>
                </a:solidFill>
              </a:rPr>
              <a:t>працевлаштування</a:t>
            </a:r>
            <a:r>
              <a:rPr lang="ru-RU" dirty="0">
                <a:solidFill>
                  <a:srgbClr val="002060"/>
                </a:solidFill>
              </a:rPr>
              <a:t> за кордоном» на 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веб-</a:t>
            </a:r>
            <a:r>
              <a:rPr lang="ru-RU" dirty="0" err="1">
                <a:solidFill>
                  <a:srgbClr val="002060"/>
                </a:solidFill>
                <a:hlinkClick r:id="rId2"/>
              </a:rPr>
              <a:t>сторінці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 </a:t>
            </a:r>
            <a:r>
              <a:rPr lang="ru-RU" dirty="0" err="1">
                <a:solidFill>
                  <a:srgbClr val="002060"/>
                </a:solidFill>
                <a:hlinkClick r:id="rId2"/>
              </a:rPr>
              <a:t>Державної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 </a:t>
            </a:r>
            <a:r>
              <a:rPr lang="ru-RU" dirty="0" err="1">
                <a:solidFill>
                  <a:srgbClr val="002060"/>
                </a:solidFill>
                <a:hlinkClick r:id="rId2"/>
              </a:rPr>
              <a:t>служби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 </a:t>
            </a:r>
            <a:r>
              <a:rPr lang="ru-RU" dirty="0" err="1">
                <a:solidFill>
                  <a:srgbClr val="002060"/>
                </a:solidFill>
                <a:hlinkClick r:id="rId2"/>
              </a:rPr>
              <a:t>зайнятості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. </a:t>
            </a:r>
          </a:p>
          <a:p>
            <a:pPr algn="just" fontAlgn="auto"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Плануючи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участь у </a:t>
            </a:r>
            <a:r>
              <a:rPr lang="ru-RU" dirty="0" err="1">
                <a:solidFill>
                  <a:srgbClr val="002060"/>
                </a:solidFill>
              </a:rPr>
              <a:t>молодіжних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програмах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Au-Pair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Work and Travel, </a:t>
            </a:r>
            <a:r>
              <a:rPr lang="ru-RU" dirty="0" err="1">
                <a:solidFill>
                  <a:srgbClr val="002060"/>
                </a:solidFill>
              </a:rPr>
              <a:t>перевірте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легітимність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діяльності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агенції-посередника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just" fontAlgn="auto">
              <a:defRPr/>
            </a:pP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err="1">
                <a:solidFill>
                  <a:srgbClr val="002060"/>
                </a:solidFill>
              </a:rPr>
              <a:t>Уважно</a:t>
            </a:r>
            <a:r>
              <a:rPr lang="ru-RU" dirty="0">
                <a:solidFill>
                  <a:srgbClr val="002060"/>
                </a:solidFill>
              </a:rPr>
              <a:t> читайте </a:t>
            </a:r>
            <a:r>
              <a:rPr lang="ru-RU" dirty="0" err="1">
                <a:solidFill>
                  <a:srgbClr val="002060"/>
                </a:solidFill>
              </a:rPr>
              <a:t>трудовий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договір</a:t>
            </a:r>
            <a:r>
              <a:rPr lang="ru-RU" dirty="0">
                <a:solidFill>
                  <a:srgbClr val="002060"/>
                </a:solidFill>
              </a:rPr>
              <a:t> (контракт). </a:t>
            </a:r>
            <a:r>
              <a:rPr lang="ru-RU" dirty="0" err="1">
                <a:solidFill>
                  <a:srgbClr val="002060"/>
                </a:solidFill>
              </a:rPr>
              <a:t>Підписуйте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лише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документи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складені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зрозумілою</a:t>
            </a:r>
            <a:r>
              <a:rPr lang="ru-RU" dirty="0">
                <a:solidFill>
                  <a:srgbClr val="002060"/>
                </a:solidFill>
              </a:rPr>
              <a:t> для вас </a:t>
            </a:r>
            <a:r>
              <a:rPr lang="ru-RU" dirty="0" err="1">
                <a:solidFill>
                  <a:srgbClr val="002060"/>
                </a:solidFill>
              </a:rPr>
              <a:t>мовою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just" fontAlgn="auto"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Повідомте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своїх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родичів</a:t>
            </a:r>
            <a:r>
              <a:rPr lang="ru-RU" dirty="0">
                <a:solidFill>
                  <a:srgbClr val="002060"/>
                </a:solidFill>
              </a:rPr>
              <a:t>  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близьких</a:t>
            </a:r>
            <a:r>
              <a:rPr lang="ru-RU" dirty="0">
                <a:solidFill>
                  <a:srgbClr val="002060"/>
                </a:solidFill>
              </a:rPr>
              <a:t> про </a:t>
            </a:r>
            <a:r>
              <a:rPr lang="ru-RU" dirty="0" err="1">
                <a:solidFill>
                  <a:srgbClr val="002060"/>
                </a:solidFill>
              </a:rPr>
              <a:t>деталі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поїздки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залишіть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детальну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інформацію</a:t>
            </a:r>
            <a:r>
              <a:rPr lang="ru-RU" dirty="0">
                <a:solidFill>
                  <a:srgbClr val="002060"/>
                </a:solidFill>
              </a:rPr>
              <a:t> про закордонного </a:t>
            </a:r>
            <a:r>
              <a:rPr lang="ru-RU" dirty="0" err="1">
                <a:solidFill>
                  <a:srgbClr val="002060"/>
                </a:solidFill>
              </a:rPr>
              <a:t>роботодавця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копію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свого</a:t>
            </a:r>
            <a:r>
              <a:rPr lang="ru-RU" dirty="0">
                <a:solidFill>
                  <a:srgbClr val="002060"/>
                </a:solidFill>
              </a:rPr>
              <a:t> паспорту та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документів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пов’язаних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вашою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поїздкою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algn="just" fontAlgn="auto">
              <a:defRPr/>
            </a:pPr>
            <a:r>
              <a:rPr lang="ru-RU" b="1" i="1" dirty="0">
                <a:solidFill>
                  <a:srgbClr val="002060"/>
                </a:solidFill>
              </a:rPr>
              <a:t> </a:t>
            </a:r>
            <a:r>
              <a:rPr lang="ru-RU" dirty="0" err="1">
                <a:solidFill>
                  <a:srgbClr val="002060"/>
                </a:solidFill>
              </a:rPr>
              <a:t>Заздалегідь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знайдіть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візьміть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собою </a:t>
            </a:r>
            <a:r>
              <a:rPr lang="ru-RU" dirty="0" err="1">
                <a:solidFill>
                  <a:srgbClr val="002060"/>
                </a:solidFill>
              </a:rPr>
              <a:t>контактну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інформацію</a:t>
            </a:r>
            <a:r>
              <a:rPr lang="ru-RU" dirty="0">
                <a:solidFill>
                  <a:srgbClr val="002060"/>
                </a:solidFill>
              </a:rPr>
              <a:t> посольства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консульства </a:t>
            </a:r>
            <a:r>
              <a:rPr lang="ru-RU" dirty="0" err="1">
                <a:solidFill>
                  <a:srgbClr val="002060"/>
                </a:solidFill>
              </a:rPr>
              <a:t>України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організацій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допомогу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мігрантам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країні</a:t>
            </a:r>
            <a:r>
              <a:rPr lang="ru-RU" dirty="0">
                <a:solidFill>
                  <a:srgbClr val="002060"/>
                </a:solidFill>
              </a:rPr>
              <a:t>, до </a:t>
            </a:r>
            <a:r>
              <a:rPr lang="ru-RU" dirty="0" err="1">
                <a:solidFill>
                  <a:srgbClr val="002060"/>
                </a:solidFill>
              </a:rPr>
              <a:t>якої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збираєтесь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fontAlgn="auto"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789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6300" y="120650"/>
            <a:ext cx="22177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488" y="0"/>
            <a:ext cx="9959975" cy="15065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Куди звернутися за допомогою </a:t>
            </a:r>
            <a:endParaRPr lang="ru-RU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313" y="1506538"/>
            <a:ext cx="8796337" cy="4903787"/>
          </a:xfrm>
        </p:spPr>
        <p:txBody>
          <a:bodyPr rtlCol="0">
            <a:normAutofit fontScale="47500" lnSpcReduction="20000"/>
          </a:bodyPr>
          <a:lstStyle/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sz="4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5100" b="1" dirty="0" smtClean="0">
                <a:solidFill>
                  <a:srgbClr val="002060"/>
                </a:solidFill>
              </a:rPr>
              <a:t>    </a:t>
            </a:r>
            <a:r>
              <a:rPr lang="ru-RU" sz="5100" b="1" u="sng" dirty="0" smtClean="0">
                <a:solidFill>
                  <a:srgbClr val="002060"/>
                </a:solidFill>
              </a:rPr>
              <a:t>За</a:t>
            </a:r>
            <a:r>
              <a:rPr lang="ru-RU" sz="5100" b="1" u="sng" dirty="0">
                <a:solidFill>
                  <a:srgbClr val="002060"/>
                </a:solidFill>
              </a:rPr>
              <a:t> кордоном</a:t>
            </a:r>
            <a:endParaRPr lang="ru-RU" sz="5100" u="sng" dirty="0">
              <a:solidFill>
                <a:srgbClr val="002060"/>
              </a:solidFill>
            </a:endParaRPr>
          </a:p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     </a:t>
            </a:r>
            <a:r>
              <a:rPr lang="ru-RU" sz="4000" i="1" dirty="0" err="1" smtClean="0">
                <a:solidFill>
                  <a:srgbClr val="002060"/>
                </a:solidFill>
              </a:rPr>
              <a:t>Якщо</a:t>
            </a:r>
            <a:r>
              <a:rPr lang="ru-RU" sz="4000" i="1" dirty="0" smtClean="0">
                <a:solidFill>
                  <a:srgbClr val="002060"/>
                </a:solidFill>
              </a:rPr>
              <a:t> </a:t>
            </a:r>
            <a:r>
              <a:rPr lang="ru-RU" sz="4000" i="1" dirty="0" err="1">
                <a:solidFill>
                  <a:srgbClr val="002060"/>
                </a:solidFill>
              </a:rPr>
              <a:t>ви</a:t>
            </a:r>
            <a:r>
              <a:rPr lang="ru-RU" sz="4000" i="1" dirty="0">
                <a:solidFill>
                  <a:srgbClr val="002060"/>
                </a:solidFill>
              </a:rPr>
              <a:t> </a:t>
            </a:r>
            <a:r>
              <a:rPr lang="ru-RU" sz="4000" i="1" dirty="0" err="1">
                <a:solidFill>
                  <a:srgbClr val="002060"/>
                </a:solidFill>
              </a:rPr>
              <a:t>потрапили</a:t>
            </a:r>
            <a:r>
              <a:rPr lang="ru-RU" sz="4000" i="1" dirty="0">
                <a:solidFill>
                  <a:srgbClr val="002060"/>
                </a:solidFill>
              </a:rPr>
              <a:t> у </a:t>
            </a:r>
            <a:r>
              <a:rPr lang="ru-RU" sz="4000" i="1" dirty="0" err="1">
                <a:solidFill>
                  <a:srgbClr val="002060"/>
                </a:solidFill>
              </a:rPr>
              <a:t>скрутну</a:t>
            </a:r>
            <a:r>
              <a:rPr lang="ru-RU" sz="4000" i="1" dirty="0">
                <a:solidFill>
                  <a:srgbClr val="002060"/>
                </a:solidFill>
              </a:rPr>
              <a:t> </a:t>
            </a:r>
            <a:r>
              <a:rPr lang="ru-RU" sz="4000" i="1" dirty="0" err="1">
                <a:solidFill>
                  <a:srgbClr val="002060"/>
                </a:solidFill>
              </a:rPr>
              <a:t>ситуацію</a:t>
            </a:r>
            <a:r>
              <a:rPr lang="ru-RU" sz="4000" i="1" dirty="0">
                <a:solidFill>
                  <a:srgbClr val="002060"/>
                </a:solidFill>
              </a:rPr>
              <a:t> за кордоном, можете </a:t>
            </a:r>
            <a:r>
              <a:rPr lang="ru-RU" sz="4000" i="1" dirty="0" err="1">
                <a:solidFill>
                  <a:srgbClr val="002060"/>
                </a:solidFill>
              </a:rPr>
              <a:t>звернутися</a:t>
            </a:r>
            <a:r>
              <a:rPr lang="ru-RU" sz="4000" i="1" dirty="0">
                <a:solidFill>
                  <a:srgbClr val="002060"/>
                </a:solidFill>
              </a:rPr>
              <a:t> до:</a:t>
            </a:r>
          </a:p>
          <a:p>
            <a:pPr algn="just" fontAlgn="auto">
              <a:defRPr/>
            </a:pPr>
            <a:r>
              <a:rPr lang="ru-RU" sz="4000" dirty="0">
                <a:solidFill>
                  <a:srgbClr val="002060"/>
                </a:solidFill>
              </a:rPr>
              <a:t>Посольств/</a:t>
            </a:r>
            <a:r>
              <a:rPr lang="ru-RU" sz="4000" dirty="0" err="1">
                <a:solidFill>
                  <a:srgbClr val="002060"/>
                </a:solidFill>
              </a:rPr>
              <a:t>консульських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установ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України</a:t>
            </a:r>
            <a:r>
              <a:rPr lang="ru-RU" sz="4000" dirty="0">
                <a:solidFill>
                  <a:srgbClr val="002060"/>
                </a:solidFill>
              </a:rPr>
              <a:t> за кордоном</a:t>
            </a:r>
          </a:p>
          <a:p>
            <a:pPr algn="just" fontAlgn="auto">
              <a:defRPr/>
            </a:pPr>
            <a:r>
              <a:rPr lang="ru-RU" sz="4000" dirty="0" err="1">
                <a:solidFill>
                  <a:srgbClr val="002060"/>
                </a:solidFill>
              </a:rPr>
              <a:t>Державних</a:t>
            </a:r>
            <a:r>
              <a:rPr lang="ru-RU" sz="4000" dirty="0">
                <a:solidFill>
                  <a:srgbClr val="002060"/>
                </a:solidFill>
              </a:rPr>
              <a:t>, </a:t>
            </a:r>
            <a:r>
              <a:rPr lang="ru-RU" sz="4000" dirty="0" err="1">
                <a:solidFill>
                  <a:srgbClr val="002060"/>
                </a:solidFill>
              </a:rPr>
              <a:t>міжнародних</a:t>
            </a:r>
            <a:r>
              <a:rPr lang="ru-RU" sz="4000" dirty="0">
                <a:solidFill>
                  <a:srgbClr val="002060"/>
                </a:solidFill>
              </a:rPr>
              <a:t> та </a:t>
            </a:r>
            <a:r>
              <a:rPr lang="ru-RU" sz="4000" dirty="0" err="1">
                <a:solidFill>
                  <a:srgbClr val="002060"/>
                </a:solidFill>
              </a:rPr>
              <a:t>громадських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організацій</a:t>
            </a:r>
            <a:r>
              <a:rPr lang="ru-RU" sz="4000" dirty="0">
                <a:solidFill>
                  <a:srgbClr val="002060"/>
                </a:solidFill>
              </a:rPr>
              <a:t>, </a:t>
            </a:r>
            <a:r>
              <a:rPr lang="ru-RU" sz="4000" dirty="0" err="1">
                <a:solidFill>
                  <a:srgbClr val="002060"/>
                </a:solidFill>
              </a:rPr>
              <a:t>що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надають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допомогу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мігрантам</a:t>
            </a:r>
            <a:r>
              <a:rPr lang="ru-RU" sz="4000" dirty="0">
                <a:solidFill>
                  <a:srgbClr val="002060"/>
                </a:solidFill>
              </a:rPr>
              <a:t>, </a:t>
            </a:r>
            <a:r>
              <a:rPr lang="ru-RU" sz="4000" dirty="0" err="1">
                <a:solidFill>
                  <a:srgbClr val="002060"/>
                </a:solidFill>
              </a:rPr>
              <a:t>які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опинилися</a:t>
            </a:r>
            <a:r>
              <a:rPr lang="ru-RU" sz="4000" dirty="0">
                <a:solidFill>
                  <a:srgbClr val="002060"/>
                </a:solidFill>
              </a:rPr>
              <a:t> у </a:t>
            </a:r>
            <a:r>
              <a:rPr lang="ru-RU" sz="4000" dirty="0" err="1">
                <a:solidFill>
                  <a:srgbClr val="002060"/>
                </a:solidFill>
              </a:rPr>
              <a:t>скрутному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становищі</a:t>
            </a:r>
            <a:r>
              <a:rPr lang="ru-RU" sz="4000" dirty="0">
                <a:solidFill>
                  <a:srgbClr val="002060"/>
                </a:solidFill>
              </a:rPr>
              <a:t>, і </a:t>
            </a:r>
            <a:r>
              <a:rPr lang="ru-RU" sz="4000" dirty="0" err="1">
                <a:solidFill>
                  <a:srgbClr val="002060"/>
                </a:solidFill>
              </a:rPr>
              <a:t>зокрема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постраждалим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від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торгівлі</a:t>
            </a:r>
            <a:r>
              <a:rPr lang="ru-RU" sz="4000" dirty="0">
                <a:solidFill>
                  <a:srgbClr val="002060"/>
                </a:solidFill>
              </a:rPr>
              <a:t> людьми</a:t>
            </a:r>
          </a:p>
          <a:p>
            <a:pPr algn="just" fontAlgn="auto">
              <a:defRPr/>
            </a:pPr>
            <a:r>
              <a:rPr lang="ru-RU" sz="4000" dirty="0" err="1">
                <a:solidFill>
                  <a:srgbClr val="002060"/>
                </a:solidFill>
              </a:rPr>
              <a:t>Місцевих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правоохоронних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органів</a:t>
            </a:r>
            <a:endParaRPr lang="ru-RU" sz="4000" dirty="0">
              <a:solidFill>
                <a:srgbClr val="002060"/>
              </a:solidFill>
            </a:endParaRPr>
          </a:p>
          <a:p>
            <a:pPr algn="just" fontAlgn="auto">
              <a:defRPr/>
            </a:pPr>
            <a:r>
              <a:rPr lang="ru-RU" sz="4000" dirty="0" err="1">
                <a:solidFill>
                  <a:srgbClr val="002060"/>
                </a:solidFill>
              </a:rPr>
              <a:t>Організацій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української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діаспори</a:t>
            </a:r>
            <a:endParaRPr lang="ru-RU" sz="4000" dirty="0">
              <a:solidFill>
                <a:srgbClr val="002060"/>
              </a:solidFill>
            </a:endParaRPr>
          </a:p>
          <a:p>
            <a:pPr algn="just" fontAlgn="auto">
              <a:defRPr/>
            </a:pPr>
            <a:r>
              <a:rPr lang="ru-RU" sz="4000" dirty="0" err="1">
                <a:solidFill>
                  <a:srgbClr val="002060"/>
                </a:solidFill>
              </a:rPr>
              <a:t>Інших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організації</a:t>
            </a:r>
            <a:r>
              <a:rPr lang="ru-RU" sz="4000" dirty="0">
                <a:solidFill>
                  <a:srgbClr val="002060"/>
                </a:solidFill>
              </a:rPr>
              <a:t> та </a:t>
            </a:r>
            <a:r>
              <a:rPr lang="ru-RU" sz="4000" dirty="0" err="1">
                <a:solidFill>
                  <a:srgbClr val="002060"/>
                </a:solidFill>
              </a:rPr>
              <a:t>установ</a:t>
            </a:r>
            <a:r>
              <a:rPr lang="ru-RU" sz="4000" dirty="0">
                <a:solidFill>
                  <a:srgbClr val="002060"/>
                </a:solidFill>
              </a:rPr>
              <a:t> (</a:t>
            </a:r>
            <a:r>
              <a:rPr lang="ru-RU" sz="4000" dirty="0" err="1">
                <a:solidFill>
                  <a:srgbClr val="002060"/>
                </a:solidFill>
              </a:rPr>
              <a:t>наприклад</a:t>
            </a:r>
            <a:r>
              <a:rPr lang="ru-RU" sz="4000" dirty="0">
                <a:solidFill>
                  <a:srgbClr val="002060"/>
                </a:solidFill>
              </a:rPr>
              <a:t>, </a:t>
            </a:r>
            <a:r>
              <a:rPr lang="ru-RU" sz="4000" dirty="0" err="1">
                <a:solidFill>
                  <a:srgbClr val="002060"/>
                </a:solidFill>
              </a:rPr>
              <a:t>релігійних</a:t>
            </a:r>
            <a:r>
              <a:rPr lang="ru-RU" sz="4000" dirty="0">
                <a:solidFill>
                  <a:srgbClr val="002060"/>
                </a:solidFill>
              </a:rPr>
              <a:t>)</a:t>
            </a:r>
          </a:p>
          <a:p>
            <a:pPr algn="just" fontAlgn="auto">
              <a:defRPr/>
            </a:pPr>
            <a:r>
              <a:rPr lang="ru-RU" sz="4000" dirty="0" err="1">
                <a:solidFill>
                  <a:srgbClr val="002060"/>
                </a:solidFill>
              </a:rPr>
              <a:t>Якщо</a:t>
            </a:r>
            <a:r>
              <a:rPr lang="ru-RU" sz="4000" dirty="0">
                <a:solidFill>
                  <a:srgbClr val="002060"/>
                </a:solidFill>
              </a:rPr>
              <a:t> вас </a:t>
            </a:r>
            <a:r>
              <a:rPr lang="ru-RU" sz="4000" dirty="0" err="1">
                <a:solidFill>
                  <a:srgbClr val="002060"/>
                </a:solidFill>
              </a:rPr>
              <a:t>позбавили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документів</a:t>
            </a:r>
            <a:r>
              <a:rPr lang="ru-RU" sz="4000" dirty="0">
                <a:solidFill>
                  <a:srgbClr val="002060"/>
                </a:solidFill>
              </a:rPr>
              <a:t>, </a:t>
            </a:r>
            <a:r>
              <a:rPr lang="ru-RU" sz="4000" dirty="0" err="1">
                <a:solidFill>
                  <a:srgbClr val="002060"/>
                </a:solidFill>
              </a:rPr>
              <a:t>консульська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установа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має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докласти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зусиль</a:t>
            </a:r>
            <a:r>
              <a:rPr lang="ru-RU" sz="4000" dirty="0">
                <a:solidFill>
                  <a:srgbClr val="002060"/>
                </a:solidFill>
              </a:rPr>
              <a:t> для </a:t>
            </a:r>
            <a:r>
              <a:rPr lang="ru-RU" sz="4000" dirty="0" err="1">
                <a:solidFill>
                  <a:srgbClr val="002060"/>
                </a:solidFill>
              </a:rPr>
              <a:t>встановлення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Вашої</a:t>
            </a:r>
            <a:r>
              <a:rPr lang="ru-RU" sz="4000" dirty="0">
                <a:solidFill>
                  <a:srgbClr val="002060"/>
                </a:solidFill>
              </a:rPr>
              <a:t> особи та </a:t>
            </a:r>
            <a:r>
              <a:rPr lang="ru-RU" sz="4000" dirty="0" err="1">
                <a:solidFill>
                  <a:srgbClr val="002060"/>
                </a:solidFill>
              </a:rPr>
              <a:t>якнайшвидшого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повернення</a:t>
            </a:r>
            <a:r>
              <a:rPr lang="ru-RU" sz="4000" dirty="0">
                <a:solidFill>
                  <a:srgbClr val="002060"/>
                </a:solidFill>
              </a:rPr>
              <a:t> до </a:t>
            </a:r>
            <a:r>
              <a:rPr lang="ru-RU" sz="4000" dirty="0" err="1">
                <a:solidFill>
                  <a:srgbClr val="002060"/>
                </a:solidFill>
              </a:rPr>
              <a:t>України</a:t>
            </a:r>
            <a:r>
              <a:rPr lang="ru-RU" sz="4000" dirty="0">
                <a:solidFill>
                  <a:srgbClr val="002060"/>
                </a:solidFill>
              </a:rPr>
              <a:t>. </a:t>
            </a:r>
            <a:r>
              <a:rPr lang="ru-RU" sz="4000" dirty="0" err="1">
                <a:solidFill>
                  <a:srgbClr val="002060"/>
                </a:solidFill>
              </a:rPr>
              <a:t>Наявність</a:t>
            </a:r>
            <a:r>
              <a:rPr lang="ru-RU" sz="4000" dirty="0">
                <a:solidFill>
                  <a:srgbClr val="002060"/>
                </a:solidFill>
              </a:rPr>
              <a:t> у вас </a:t>
            </a:r>
            <a:r>
              <a:rPr lang="ru-RU" sz="4000" dirty="0" err="1">
                <a:solidFill>
                  <a:srgbClr val="002060"/>
                </a:solidFill>
              </a:rPr>
              <a:t>копії</a:t>
            </a:r>
            <a:r>
              <a:rPr lang="ru-RU" sz="4000" dirty="0">
                <a:solidFill>
                  <a:srgbClr val="002060"/>
                </a:solidFill>
              </a:rPr>
              <a:t> закордонного паспорта </a:t>
            </a:r>
            <a:r>
              <a:rPr lang="ru-RU" sz="4000" dirty="0" err="1">
                <a:solidFill>
                  <a:srgbClr val="002060"/>
                </a:solidFill>
              </a:rPr>
              <a:t>значно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пришвидшить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цей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процес</a:t>
            </a:r>
            <a:r>
              <a:rPr lang="ru-RU" sz="4000" dirty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891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6325" y="1233488"/>
            <a:ext cx="2033588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685800"/>
            <a:ext cx="8534400" cy="5422900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u="sng" dirty="0" smtClean="0">
                <a:solidFill>
                  <a:srgbClr val="002060"/>
                </a:solidFill>
              </a:rPr>
              <a:t>В </a:t>
            </a:r>
            <a:r>
              <a:rPr lang="ru-RU" sz="2400" b="1" u="sng" dirty="0" err="1">
                <a:solidFill>
                  <a:srgbClr val="002060"/>
                </a:solidFill>
              </a:rPr>
              <a:t>Україні</a:t>
            </a:r>
            <a:endParaRPr lang="ru-RU" sz="2400" u="sng" dirty="0">
              <a:solidFill>
                <a:srgbClr val="002060"/>
              </a:solidFill>
            </a:endParaRPr>
          </a:p>
          <a:p>
            <a:pPr algn="just" fontAlgn="auto">
              <a:defRPr/>
            </a:pP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err="1">
                <a:solidFill>
                  <a:srgbClr val="002060"/>
                </a:solidFill>
              </a:rPr>
              <a:t>Україні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надається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державна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підтримка</a:t>
            </a:r>
            <a:r>
              <a:rPr lang="ru-RU" sz="2400" dirty="0">
                <a:solidFill>
                  <a:srgbClr val="002060"/>
                </a:solidFill>
              </a:rPr>
              <a:t> особам, </a:t>
            </a:r>
            <a:r>
              <a:rPr lang="ru-RU" sz="2400" dirty="0" err="1">
                <a:solidFill>
                  <a:srgbClr val="002060"/>
                </a:solidFill>
              </a:rPr>
              <a:t>які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постраждали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торгівлі</a:t>
            </a:r>
            <a:r>
              <a:rPr lang="ru-RU" sz="2400" dirty="0">
                <a:solidFill>
                  <a:srgbClr val="002060"/>
                </a:solidFill>
              </a:rPr>
              <a:t> людьми, </a:t>
            </a:r>
            <a:r>
              <a:rPr lang="ru-RU" sz="2400" dirty="0" err="1">
                <a:solidFill>
                  <a:srgbClr val="002060"/>
                </a:solidFill>
              </a:rPr>
              <a:t>зокрема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соціальна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медична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правова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освітня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матеріальна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Із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заявою</a:t>
            </a:r>
            <a:r>
              <a:rPr lang="ru-RU" sz="2400" dirty="0">
                <a:solidFill>
                  <a:srgbClr val="002060"/>
                </a:solidFill>
              </a:rPr>
              <a:t> про </a:t>
            </a:r>
            <a:r>
              <a:rPr lang="ru-RU" sz="2400" dirty="0" err="1">
                <a:solidFill>
                  <a:srgbClr val="002060"/>
                </a:solidFill>
              </a:rPr>
              <a:t>необхідність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такої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допомоги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слід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звертатись</a:t>
            </a:r>
            <a:r>
              <a:rPr lang="ru-RU" sz="2400" dirty="0">
                <a:solidFill>
                  <a:srgbClr val="002060"/>
                </a:solidFill>
              </a:rPr>
              <a:t> до </a:t>
            </a:r>
            <a:r>
              <a:rPr lang="ru-RU" sz="2400" dirty="0" err="1">
                <a:solidFill>
                  <a:srgbClr val="002060"/>
                </a:solidFill>
              </a:rPr>
              <a:t>найближчої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місцевої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державної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адміністрації</a:t>
            </a:r>
            <a:r>
              <a:rPr lang="ru-RU" sz="2400" dirty="0">
                <a:solidFill>
                  <a:srgbClr val="002060"/>
                </a:solidFill>
              </a:rPr>
              <a:t> за </a:t>
            </a:r>
            <a:r>
              <a:rPr lang="ru-RU" sz="2400" dirty="0" err="1">
                <a:solidFill>
                  <a:srgbClr val="002060"/>
                </a:solidFill>
              </a:rPr>
              <a:t>місцем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проживання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Контакти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регіонах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України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знайти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>
                <a:solidFill>
                  <a:srgbClr val="002060"/>
                </a:solidFill>
                <a:hlinkClick r:id="rId2"/>
              </a:rPr>
              <a:t>на веб-</a:t>
            </a:r>
            <a:r>
              <a:rPr lang="ru-RU" sz="2400" dirty="0" err="1">
                <a:solidFill>
                  <a:srgbClr val="002060"/>
                </a:solidFill>
                <a:hlinkClick r:id="rId2"/>
              </a:rPr>
              <a:t>сторінці</a:t>
            </a:r>
            <a:r>
              <a:rPr lang="ru-RU" sz="2400" dirty="0">
                <a:solidFill>
                  <a:srgbClr val="002060"/>
                </a:solidFill>
                <a:hlinkClick r:id="rId2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2"/>
              </a:rPr>
              <a:t>Міністерства</a:t>
            </a:r>
            <a:r>
              <a:rPr lang="ru-RU" sz="2400" dirty="0">
                <a:solidFill>
                  <a:srgbClr val="002060"/>
                </a:solidFill>
                <a:hlinkClick r:id="rId2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2"/>
              </a:rPr>
              <a:t>соціальної</a:t>
            </a:r>
            <a:r>
              <a:rPr lang="ru-RU" sz="2400" dirty="0">
                <a:solidFill>
                  <a:srgbClr val="002060"/>
                </a:solidFill>
                <a:hlinkClick r:id="rId2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2"/>
              </a:rPr>
              <a:t>політики</a:t>
            </a:r>
            <a:r>
              <a:rPr lang="ru-RU" sz="2400" dirty="0">
                <a:solidFill>
                  <a:srgbClr val="002060"/>
                </a:solidFill>
                <a:hlinkClick r:id="rId2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2"/>
              </a:rPr>
              <a:t>України</a:t>
            </a:r>
            <a:r>
              <a:rPr lang="ru-RU" sz="2400" dirty="0">
                <a:solidFill>
                  <a:srgbClr val="002060"/>
                </a:solidFill>
                <a:hlinkClick r:id="rId2"/>
              </a:rPr>
              <a:t>.</a:t>
            </a:r>
          </a:p>
          <a:p>
            <a:pPr algn="just" fontAlgn="auto">
              <a:defRPr/>
            </a:pPr>
            <a:r>
              <a:rPr lang="ru-RU" sz="2400" dirty="0" err="1">
                <a:solidFill>
                  <a:srgbClr val="002060"/>
                </a:solidFill>
              </a:rPr>
              <a:t>Крім</a:t>
            </a:r>
            <a:r>
              <a:rPr lang="ru-RU" sz="2400" dirty="0">
                <a:solidFill>
                  <a:srgbClr val="002060"/>
                </a:solidFill>
              </a:rPr>
              <a:t> того, особи, </a:t>
            </a:r>
            <a:r>
              <a:rPr lang="ru-RU" sz="2400" dirty="0" err="1">
                <a:solidFill>
                  <a:srgbClr val="002060"/>
                </a:solidFill>
              </a:rPr>
              <a:t>постраждалі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торгівлі</a:t>
            </a:r>
            <a:r>
              <a:rPr lang="ru-RU" sz="2400" dirty="0">
                <a:solidFill>
                  <a:srgbClr val="002060"/>
                </a:solidFill>
              </a:rPr>
              <a:t> людьми, </a:t>
            </a:r>
            <a:r>
              <a:rPr lang="ru-RU" sz="2400" dirty="0" err="1">
                <a:solidFill>
                  <a:srgbClr val="002060"/>
                </a:solidFill>
              </a:rPr>
              <a:t>можуть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отримати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допомогу</a:t>
            </a:r>
            <a:r>
              <a:rPr lang="ru-RU" sz="2400" dirty="0">
                <a:solidFill>
                  <a:srgbClr val="002060"/>
                </a:solidFill>
              </a:rPr>
              <a:t> через </a:t>
            </a:r>
            <a:r>
              <a:rPr lang="ru-RU" sz="2400" u="sng" dirty="0">
                <a:solidFill>
                  <a:srgbClr val="002060"/>
                </a:solidFill>
                <a:hlinkClick r:id="rId3"/>
              </a:rPr>
              <a:t>мережу </a:t>
            </a:r>
            <a:r>
              <a:rPr lang="ru-RU" sz="2400" u="sng" dirty="0" err="1">
                <a:solidFill>
                  <a:srgbClr val="002060"/>
                </a:solidFill>
                <a:hlinkClick r:id="rId3"/>
              </a:rPr>
              <a:t>громадських</a:t>
            </a:r>
            <a:r>
              <a:rPr lang="ru-RU" sz="2400" u="sng" dirty="0">
                <a:solidFill>
                  <a:srgbClr val="002060"/>
                </a:solidFill>
                <a:hlinkClick r:id="rId3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hlinkClick r:id="rId3"/>
              </a:rPr>
              <a:t>організацій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,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які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працюють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по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всій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Україні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.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Зателефонувавши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Національну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гарячу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лінію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протидії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торгівлі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людьми та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консультування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мігрантів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,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можна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отримати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контактну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інформацію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обласних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громадських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 </a:t>
            </a:r>
            <a:r>
              <a:rPr lang="ru-RU" sz="2400" dirty="0" err="1">
                <a:solidFill>
                  <a:srgbClr val="002060"/>
                </a:solidFill>
                <a:hlinkClick r:id="rId3"/>
              </a:rPr>
              <a:t>організацій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.</a:t>
            </a:r>
          </a:p>
          <a:p>
            <a:pPr fontAlgn="auto"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9938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8625" y="269875"/>
            <a:ext cx="27146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465138" y="-25400"/>
            <a:ext cx="10799762" cy="3616325"/>
          </a:xfrm>
        </p:spPr>
        <p:txBody>
          <a:bodyPr/>
          <a:lstStyle/>
          <a:p>
            <a:pPr algn="just"/>
            <a:r>
              <a:rPr lang="ru-RU" sz="2800" b="1" i="1" smtClean="0">
                <a:solidFill>
                  <a:schemeClr val="bg1"/>
                </a:solidFill>
              </a:rPr>
              <a:t>Міграція населення</a:t>
            </a:r>
            <a:r>
              <a:rPr lang="ru-RU" sz="2800" smtClean="0">
                <a:solidFill>
                  <a:schemeClr val="bg1"/>
                </a:solidFill>
              </a:rPr>
              <a:t> (лат. </a:t>
            </a:r>
            <a:r>
              <a:rPr lang="en-US" sz="2800" i="1" smtClean="0">
                <a:solidFill>
                  <a:schemeClr val="bg1"/>
                </a:solidFill>
              </a:rPr>
              <a:t>migratio</a:t>
            </a:r>
            <a:r>
              <a:rPr lang="en-US" sz="2800" smtClean="0">
                <a:solidFill>
                  <a:schemeClr val="bg1"/>
                </a:solidFill>
              </a:rPr>
              <a:t> — </a:t>
            </a:r>
            <a:r>
              <a:rPr lang="ru-RU" sz="2800" smtClean="0">
                <a:solidFill>
                  <a:schemeClr val="bg1"/>
                </a:solidFill>
              </a:rPr>
              <a:t>переселення) — механічні переміщення людей через кордони тих чи інших територій зі зміною місця проживання назавжди, на більш-менш тривалий час або з регулярним поверненням до нього.</a:t>
            </a: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450" y="2673350"/>
            <a:ext cx="8547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75" y="3095625"/>
            <a:ext cx="45148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509588"/>
            <a:ext cx="8534400" cy="15065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Бережіть себе! 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43488" y="2586038"/>
            <a:ext cx="6470650" cy="1506537"/>
          </a:xfrm>
          <a:prstGeom prst="rect">
            <a:avLst/>
          </a:prstGeom>
          <a:effectLst/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3438" y="776288"/>
            <a:ext cx="2857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4092575"/>
            <a:ext cx="359251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13" y="785813"/>
            <a:ext cx="8770937" cy="5608637"/>
          </a:xfrm>
        </p:spPr>
        <p:txBody>
          <a:bodyPr rtlCol="0">
            <a:normAutofit fontScale="92500"/>
          </a:bodyPr>
          <a:lstStyle/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sz="2400" b="1" i="1" dirty="0" err="1">
                <a:solidFill>
                  <a:schemeClr val="bg1"/>
                </a:solidFill>
              </a:rPr>
              <a:t>Торгівля</a:t>
            </a:r>
            <a:r>
              <a:rPr lang="ru-RU" sz="2400" b="1" i="1" dirty="0">
                <a:solidFill>
                  <a:schemeClr val="bg1"/>
                </a:solidFill>
              </a:rPr>
              <a:t> людьми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сучасна</a:t>
            </a:r>
            <a:r>
              <a:rPr lang="ru-RU" sz="2400" dirty="0">
                <a:solidFill>
                  <a:schemeClr val="bg1"/>
                </a:solidFill>
              </a:rPr>
              <a:t> форма рабства та </a:t>
            </a:r>
            <a:r>
              <a:rPr lang="ru-RU" sz="2400" dirty="0" err="1">
                <a:solidFill>
                  <a:schemeClr val="bg1"/>
                </a:solidFill>
              </a:rPr>
              <a:t>порушення</a:t>
            </a:r>
            <a:r>
              <a:rPr lang="ru-RU" sz="2400" dirty="0">
                <a:solidFill>
                  <a:schemeClr val="bg1"/>
                </a:solidFill>
              </a:rPr>
              <a:t> прав </a:t>
            </a:r>
            <a:r>
              <a:rPr lang="ru-RU" sz="2400" dirty="0" err="1">
                <a:solidFill>
                  <a:schemeClr val="bg1"/>
                </a:solidFill>
              </a:rPr>
              <a:t>людини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якої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потерпають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чоловіки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жінки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діти</a:t>
            </a:r>
            <a:r>
              <a:rPr lang="ru-RU" sz="2400" dirty="0">
                <a:solidFill>
                  <a:schemeClr val="bg1"/>
                </a:solidFill>
              </a:rPr>
              <a:t>, яка не </a:t>
            </a:r>
            <a:r>
              <a:rPr lang="ru-RU" sz="2400" dirty="0" err="1">
                <a:solidFill>
                  <a:schemeClr val="bg1"/>
                </a:solidFill>
              </a:rPr>
              <a:t>втрачає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актуальності</a:t>
            </a:r>
            <a:r>
              <a:rPr lang="ru-RU" sz="2400" dirty="0">
                <a:solidFill>
                  <a:schemeClr val="bg1"/>
                </a:solidFill>
              </a:rPr>
              <a:t> у ХХІ ст. для </a:t>
            </a:r>
            <a:r>
              <a:rPr lang="ru-RU" sz="2400" dirty="0" err="1">
                <a:solidFill>
                  <a:schemeClr val="bg1"/>
                </a:solidFill>
              </a:rPr>
              <a:t>жодної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країни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світу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включаючи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Україну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0" indent="0" algn="just" fontAlgn="auto">
              <a:buFont typeface="Wingdings 3" pitchFamily="18" charset="2"/>
              <a:buNone/>
              <a:defRPr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 algn="just" fontAlgn="auto">
              <a:buFont typeface="Wingdings 3" pitchFamily="18" charset="2"/>
              <a:buNone/>
              <a:defRPr/>
            </a:pPr>
            <a:r>
              <a:rPr lang="ru-RU" sz="2400" dirty="0" err="1">
                <a:solidFill>
                  <a:schemeClr val="bg1"/>
                </a:solidFill>
              </a:rPr>
              <a:t>Відповідно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законодавства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торгівля</a:t>
            </a:r>
            <a:r>
              <a:rPr lang="ru-RU" sz="2400" b="1" i="1" dirty="0">
                <a:solidFill>
                  <a:schemeClr val="bg1"/>
                </a:solidFill>
              </a:rPr>
              <a:t> людьми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dirty="0" err="1">
                <a:solidFill>
                  <a:schemeClr val="bg1"/>
                </a:solidFill>
              </a:rPr>
              <a:t>здійснення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незаконної</a:t>
            </a:r>
            <a:r>
              <a:rPr lang="ru-RU" sz="2400" dirty="0">
                <a:solidFill>
                  <a:schemeClr val="bg1"/>
                </a:solidFill>
              </a:rPr>
              <a:t> угоди, </a:t>
            </a:r>
            <a:r>
              <a:rPr lang="ru-RU" sz="2400" dirty="0" err="1">
                <a:solidFill>
                  <a:schemeClr val="bg1"/>
                </a:solidFill>
              </a:rPr>
              <a:t>об’єктом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якої</a:t>
            </a:r>
            <a:r>
              <a:rPr lang="ru-RU" sz="2400" dirty="0">
                <a:solidFill>
                  <a:schemeClr val="bg1"/>
                </a:solidFill>
              </a:rPr>
              <a:t> є </a:t>
            </a:r>
            <a:r>
              <a:rPr lang="ru-RU" sz="2400" dirty="0" err="1">
                <a:solidFill>
                  <a:schemeClr val="bg1"/>
                </a:solidFill>
              </a:rPr>
              <a:t>людина</a:t>
            </a:r>
            <a:r>
              <a:rPr lang="ru-RU" sz="2400" dirty="0">
                <a:solidFill>
                  <a:schemeClr val="bg1"/>
                </a:solidFill>
              </a:rPr>
              <a:t>, а так само </a:t>
            </a:r>
            <a:r>
              <a:rPr lang="ru-RU" sz="2400" dirty="0" err="1">
                <a:solidFill>
                  <a:schemeClr val="bg1"/>
                </a:solidFill>
              </a:rPr>
              <a:t>вербування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переміщення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переховування</a:t>
            </a:r>
            <a:r>
              <a:rPr lang="ru-RU" sz="2400" dirty="0">
                <a:solidFill>
                  <a:schemeClr val="bg1"/>
                </a:solidFill>
              </a:rPr>
              <a:t>, передача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одержання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людини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вчинені</a:t>
            </a:r>
            <a:r>
              <a:rPr lang="ru-RU" sz="2400" dirty="0">
                <a:solidFill>
                  <a:schemeClr val="bg1"/>
                </a:solidFill>
              </a:rPr>
              <a:t> з метою </a:t>
            </a:r>
            <a:r>
              <a:rPr lang="ru-RU" sz="2400" dirty="0" err="1">
                <a:solidFill>
                  <a:schemeClr val="bg1"/>
                </a:solidFill>
              </a:rPr>
              <a:t>експлуатації</a:t>
            </a:r>
            <a:r>
              <a:rPr lang="ru-RU" sz="2400" dirty="0">
                <a:solidFill>
                  <a:schemeClr val="bg1"/>
                </a:solidFill>
              </a:rPr>
              <a:t>, у тому </a:t>
            </a:r>
            <a:r>
              <a:rPr lang="ru-RU" sz="2400" dirty="0" err="1">
                <a:solidFill>
                  <a:schemeClr val="bg1"/>
                </a:solidFill>
              </a:rPr>
              <a:t>числі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сексуальної</a:t>
            </a:r>
            <a:r>
              <a:rPr lang="ru-RU" sz="2400" dirty="0">
                <a:solidFill>
                  <a:schemeClr val="bg1"/>
                </a:solidFill>
              </a:rPr>
              <a:t>, з </a:t>
            </a:r>
            <a:r>
              <a:rPr lang="ru-RU" sz="2400" dirty="0" err="1">
                <a:solidFill>
                  <a:schemeClr val="bg1"/>
                </a:solidFill>
              </a:rPr>
              <a:t>використанням</a:t>
            </a:r>
            <a:r>
              <a:rPr lang="ru-RU" sz="2400" dirty="0">
                <a:solidFill>
                  <a:schemeClr val="bg1"/>
                </a:solidFill>
              </a:rPr>
              <a:t> обману, </a:t>
            </a:r>
            <a:r>
              <a:rPr lang="ru-RU" sz="2400" dirty="0" err="1">
                <a:solidFill>
                  <a:schemeClr val="bg1"/>
                </a:solidFill>
              </a:rPr>
              <a:t>шахрайства</a:t>
            </a:r>
            <a:r>
              <a:rPr lang="ru-RU" sz="2400" dirty="0">
                <a:solidFill>
                  <a:schemeClr val="bg1"/>
                </a:solidFill>
              </a:rPr>
              <a:t>, шантажу, </a:t>
            </a:r>
            <a:r>
              <a:rPr lang="ru-RU" sz="2400" dirty="0" err="1">
                <a:solidFill>
                  <a:schemeClr val="bg1"/>
                </a:solidFill>
              </a:rPr>
              <a:t>уразливого</a:t>
            </a:r>
            <a:r>
              <a:rPr lang="ru-RU" sz="2400" dirty="0">
                <a:solidFill>
                  <a:schemeClr val="bg1"/>
                </a:solidFill>
              </a:rPr>
              <a:t> стану </a:t>
            </a:r>
            <a:r>
              <a:rPr lang="ru-RU" sz="2400" dirty="0" err="1">
                <a:solidFill>
                  <a:schemeClr val="bg1"/>
                </a:solidFill>
              </a:rPr>
              <a:t>людини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застосуванням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погрозою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застосування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насильства</a:t>
            </a:r>
            <a:r>
              <a:rPr lang="ru-RU" sz="2400" dirty="0">
                <a:solidFill>
                  <a:schemeClr val="bg1"/>
                </a:solidFill>
              </a:rPr>
              <a:t>, з </a:t>
            </a:r>
            <a:r>
              <a:rPr lang="ru-RU" sz="2400" dirty="0" err="1">
                <a:solidFill>
                  <a:schemeClr val="bg1"/>
                </a:solidFill>
              </a:rPr>
              <a:t>використанням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службового</a:t>
            </a:r>
            <a:r>
              <a:rPr lang="ru-RU" sz="2400" dirty="0">
                <a:solidFill>
                  <a:schemeClr val="bg1"/>
                </a:solidFill>
              </a:rPr>
              <a:t> становища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матеріальної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іншої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залежності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іншої</a:t>
            </a:r>
            <a:r>
              <a:rPr lang="ru-RU" sz="2400" dirty="0">
                <a:solidFill>
                  <a:schemeClr val="bg1"/>
                </a:solidFill>
              </a:rPr>
              <a:t> особи,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відповідно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Кримінального</a:t>
            </a:r>
            <a:r>
              <a:rPr lang="ru-RU" sz="2400" dirty="0">
                <a:solidFill>
                  <a:schemeClr val="bg1"/>
                </a:solidFill>
              </a:rPr>
              <a:t> кодексу </a:t>
            </a:r>
            <a:r>
              <a:rPr lang="ru-RU" sz="2400" dirty="0" err="1">
                <a:solidFill>
                  <a:schemeClr val="bg1"/>
                </a:solidFill>
              </a:rPr>
              <a:t>України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визнаються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злочином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marL="0" indent="0" algn="just" fontAlgn="auto">
              <a:buFont typeface="Wingdings 3" pitchFamily="18" charset="2"/>
              <a:buNone/>
              <a:defRPr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253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4013" y="160338"/>
            <a:ext cx="28289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98425"/>
            <a:ext cx="10882312" cy="1508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таке торгівля людьми ?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357188" y="1339850"/>
            <a:ext cx="8577262" cy="5146675"/>
          </a:xfrm>
        </p:spPr>
        <p:txBody>
          <a:bodyPr/>
          <a:lstStyle/>
          <a:p>
            <a:r>
              <a:rPr lang="uk-UA" sz="2400" smtClean="0">
                <a:solidFill>
                  <a:schemeClr val="bg1"/>
                </a:solidFill>
              </a:rPr>
              <a:t>Сучасна форма рабства.</a:t>
            </a:r>
          </a:p>
          <a:p>
            <a:r>
              <a:rPr lang="uk-UA" sz="2400" smtClean="0">
                <a:solidFill>
                  <a:schemeClr val="bg1"/>
                </a:solidFill>
              </a:rPr>
              <a:t>Друга за величиною та зростаюча форма організованої злочинності.</a:t>
            </a:r>
          </a:p>
          <a:p>
            <a:r>
              <a:rPr lang="uk-UA" sz="2400" smtClean="0">
                <a:solidFill>
                  <a:schemeClr val="bg1"/>
                </a:solidFill>
              </a:rPr>
              <a:t>Кримінальна індустрія.</a:t>
            </a:r>
          </a:p>
          <a:p>
            <a:r>
              <a:rPr lang="uk-UA" sz="2400" smtClean="0">
                <a:solidFill>
                  <a:schemeClr val="bg1"/>
                </a:solidFill>
              </a:rPr>
              <a:t>Хитрість, насилля та викрадення людей.</a:t>
            </a:r>
          </a:p>
          <a:p>
            <a:r>
              <a:rPr lang="uk-UA" sz="2400" smtClean="0">
                <a:solidFill>
                  <a:schemeClr val="bg1"/>
                </a:solidFill>
              </a:rPr>
              <a:t>Жертви: дорослі, підлітки та діти.</a:t>
            </a:r>
          </a:p>
          <a:p>
            <a:r>
              <a:rPr lang="uk-UA" sz="2400" smtClean="0">
                <a:solidFill>
                  <a:schemeClr val="bg1"/>
                </a:solidFill>
              </a:rPr>
              <a:t>Використання людей для фізичної праці, сексу та вимушеного шлюбу. </a:t>
            </a:r>
            <a:endParaRPr lang="ru-RU" sz="2400" smtClean="0">
              <a:solidFill>
                <a:schemeClr val="bg1"/>
              </a:solidFill>
            </a:endParaRP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5038" y="98425"/>
            <a:ext cx="35337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813" y="95250"/>
            <a:ext cx="5483225" cy="15065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Метою торгівлі людьми може бути: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813" y="1773238"/>
            <a:ext cx="6216650" cy="4854575"/>
          </a:xfrm>
        </p:spPr>
        <p:txBody>
          <a:bodyPr rtlCol="0">
            <a:normAutofit lnSpcReduction="10000"/>
          </a:bodyPr>
          <a:lstStyle/>
          <a:p>
            <a:pPr fontAlgn="auto">
              <a:defRPr/>
            </a:pPr>
            <a:r>
              <a:rPr lang="ru-RU" sz="2800" dirty="0" err="1">
                <a:solidFill>
                  <a:schemeClr val="bg1"/>
                </a:solidFill>
              </a:rPr>
              <a:t>трудова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експлуатація</a:t>
            </a:r>
            <a:r>
              <a:rPr lang="ru-RU" sz="2800" dirty="0">
                <a:solidFill>
                  <a:schemeClr val="bg1"/>
                </a:solidFill>
              </a:rPr>
              <a:t>;</a:t>
            </a:r>
          </a:p>
          <a:p>
            <a:pPr fontAlgn="auto">
              <a:defRPr/>
            </a:pPr>
            <a:r>
              <a:rPr lang="ru-RU" sz="2800" dirty="0">
                <a:solidFill>
                  <a:schemeClr val="bg1"/>
                </a:solidFill>
              </a:rPr>
              <a:t>сексуальна </a:t>
            </a:r>
            <a:r>
              <a:rPr lang="ru-RU" sz="2800" dirty="0" err="1">
                <a:solidFill>
                  <a:schemeClr val="bg1"/>
                </a:solidFill>
              </a:rPr>
              <a:t>експлуатація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використання</a:t>
            </a:r>
            <a:r>
              <a:rPr lang="ru-RU" sz="2800" dirty="0">
                <a:solidFill>
                  <a:schemeClr val="bg1"/>
                </a:solidFill>
              </a:rPr>
              <a:t> у </a:t>
            </a:r>
            <a:r>
              <a:rPr lang="ru-RU" sz="2800" dirty="0" err="1">
                <a:solidFill>
                  <a:schemeClr val="bg1"/>
                </a:solidFill>
              </a:rPr>
              <a:t>проституції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порнобізнесі</a:t>
            </a:r>
            <a:r>
              <a:rPr lang="ru-RU" sz="2800" dirty="0">
                <a:solidFill>
                  <a:schemeClr val="bg1"/>
                </a:solidFill>
              </a:rPr>
              <a:t>;</a:t>
            </a:r>
          </a:p>
          <a:p>
            <a:pPr fontAlgn="auto">
              <a:defRPr/>
            </a:pPr>
            <a:r>
              <a:rPr lang="ru-RU" sz="2800" dirty="0" err="1">
                <a:solidFill>
                  <a:schemeClr val="bg1"/>
                </a:solidFill>
              </a:rPr>
              <a:t>примусове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жебрацтво</a:t>
            </a:r>
            <a:r>
              <a:rPr lang="ru-RU" sz="2800" dirty="0">
                <a:solidFill>
                  <a:schemeClr val="bg1"/>
                </a:solidFill>
              </a:rPr>
              <a:t>; </a:t>
            </a:r>
            <a:r>
              <a:rPr lang="ru-RU" sz="2800" dirty="0" err="1">
                <a:solidFill>
                  <a:schemeClr val="bg1"/>
                </a:solidFill>
              </a:rPr>
              <a:t>примусове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втягнення</a:t>
            </a:r>
            <a:r>
              <a:rPr lang="ru-RU" sz="2800" dirty="0">
                <a:solidFill>
                  <a:schemeClr val="bg1"/>
                </a:solidFill>
              </a:rPr>
              <a:t> у </a:t>
            </a:r>
            <a:r>
              <a:rPr lang="ru-RU" sz="2800" dirty="0" err="1">
                <a:solidFill>
                  <a:schemeClr val="bg1"/>
                </a:solidFill>
              </a:rPr>
              <a:t>злочинну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діяльність</a:t>
            </a:r>
            <a:r>
              <a:rPr lang="ru-RU" sz="2800" dirty="0">
                <a:solidFill>
                  <a:schemeClr val="bg1"/>
                </a:solidFill>
              </a:rPr>
              <a:t>;</a:t>
            </a:r>
          </a:p>
          <a:p>
            <a:pPr fontAlgn="auto">
              <a:defRPr/>
            </a:pPr>
            <a:r>
              <a:rPr lang="ru-RU" sz="2800" dirty="0" err="1">
                <a:solidFill>
                  <a:schemeClr val="bg1"/>
                </a:solidFill>
              </a:rPr>
              <a:t>примусове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вилучення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органів</a:t>
            </a:r>
            <a:r>
              <a:rPr lang="ru-RU" sz="2800" dirty="0">
                <a:solidFill>
                  <a:schemeClr val="bg1"/>
                </a:solidFill>
              </a:rPr>
              <a:t>; продаж </a:t>
            </a:r>
            <a:r>
              <a:rPr lang="ru-RU" sz="2800" dirty="0" err="1">
                <a:solidFill>
                  <a:schemeClr val="bg1"/>
                </a:solidFill>
              </a:rPr>
              <a:t>дитини</a:t>
            </a:r>
            <a:r>
              <a:rPr lang="ru-RU" sz="2800" dirty="0">
                <a:solidFill>
                  <a:schemeClr val="bg1"/>
                </a:solidFill>
              </a:rPr>
              <a:t>; </a:t>
            </a:r>
            <a:r>
              <a:rPr lang="ru-RU" sz="2800" dirty="0" err="1">
                <a:solidFill>
                  <a:schemeClr val="bg1"/>
                </a:solidFill>
              </a:rPr>
              <a:t>сурогатне</a:t>
            </a:r>
            <a:r>
              <a:rPr lang="ru-RU" sz="2800" dirty="0">
                <a:solidFill>
                  <a:schemeClr val="bg1"/>
                </a:solidFill>
              </a:rPr>
              <a:t> материнство </a:t>
            </a:r>
            <a:r>
              <a:rPr lang="ru-RU" sz="2800" dirty="0" err="1" smtClean="0">
                <a:solidFill>
                  <a:schemeClr val="bg1"/>
                </a:solidFill>
              </a:rPr>
              <a:t>тощо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-119063"/>
            <a:ext cx="10020300" cy="1506538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торгівлі людьми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-1479296" y="1152144"/>
          <a:ext cx="12625832" cy="549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3900" y="5570538"/>
            <a:ext cx="25781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638175" y="434975"/>
            <a:ext cx="10709275" cy="5780088"/>
          </a:xfrm>
        </p:spPr>
        <p:txBody>
          <a:bodyPr/>
          <a:lstStyle/>
          <a:p>
            <a:pPr algn="just"/>
            <a:r>
              <a:rPr lang="ru-RU" smtClean="0">
                <a:solidFill>
                  <a:srgbClr val="002060"/>
                </a:solidFill>
              </a:rPr>
              <a:t>Злочин «торгівля людьми» зазвичай прихований. Його жертви не хочуть згадувати й переповідати пережиті ними жахіття. І все-таки постраждалим жінкам психологічно дещо простіше, ніж чоловікам, розповісти, що з ними сталося. А постраждалих чоловіків, стає дедалі більше, але вони соромляться звертатися до спеціальних служб.</a:t>
            </a:r>
          </a:p>
          <a:p>
            <a:pPr algn="just"/>
            <a:r>
              <a:rPr lang="ru-RU" smtClean="0">
                <a:solidFill>
                  <a:srgbClr val="002060"/>
                </a:solidFill>
              </a:rPr>
              <a:t>Серед постраждалих не лише молодь. Тут немає вікових обмежень.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Як правило, злочин починається з того, що торгівці людьми пропонують своїм майбутнім жертвам привабливі можливості працевлаштування. У багатьох випадках особа дізнається про дійсні «умови договору» лише після своєї появи в місці призначення, коли в неї відбирають паспорт, вдаються до фізичного та психічного насильства щодо неї, вимагають відробити гроші, витрачені на оформлення документів, віз та проїзних квитків.</a:t>
            </a:r>
          </a:p>
          <a:p>
            <a:pPr algn="just"/>
            <a:r>
              <a:rPr lang="ru-RU" smtClean="0">
                <a:solidFill>
                  <a:srgbClr val="002060"/>
                </a:solidFill>
              </a:rPr>
              <a:t>Відповідно до сучасного визначення «торгівлі людьми» вона визначається і без ознаки перетинання державних кордонів. Адже є велика кількість випадків «внутрішньої» торгівлі людьми, що відбувається під час переміщення людей з одного регіону в інший у межах однієї країни. Такі особи страждають від насильства не менше тих, кому доводиться перетинати кордон.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0" y="109538"/>
            <a:ext cx="8534400" cy="15065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торгівлі людьми 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630078" y="1517904"/>
          <a:ext cx="10818939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79375"/>
            <a:ext cx="8534400" cy="15081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торгівлі людьми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-294386" y="1486407"/>
          <a:ext cx="10764266" cy="519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390</TotalTime>
  <Words>1510</Words>
  <Application>Microsoft Office PowerPoint</Application>
  <PresentationFormat>Произвольный</PresentationFormat>
  <Paragraphs>97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Century Gothic</vt:lpstr>
      <vt:lpstr>Arial</vt:lpstr>
      <vt:lpstr>Wingdings 3</vt:lpstr>
      <vt:lpstr>Calibri</vt:lpstr>
      <vt:lpstr>Сектор</vt:lpstr>
      <vt:lpstr>Сектор</vt:lpstr>
      <vt:lpstr>Сектор</vt:lpstr>
      <vt:lpstr>Сектор</vt:lpstr>
      <vt:lpstr>БЕЗПЕЧНА МІГРАЦІЯ ТА ЗАПОБІГАННЯ ПОТРАПЛЯННЯ У СИТУАЦІЇ ТОРГІВЛІ ЛЮДЬМИ</vt:lpstr>
      <vt:lpstr>Слайд 2</vt:lpstr>
      <vt:lpstr>Слайд 3</vt:lpstr>
      <vt:lpstr>ЩО ТАКЕ ТОРГІВЛЯ ЛЮДЬМИ ?</vt:lpstr>
      <vt:lpstr>МЕТОЮ ТОРГІВЛІ ЛЮДЬМИ МОЖЕ БУТИ:</vt:lpstr>
      <vt:lpstr>ПРИЧИНИ ТОРГІВЛІ ЛЮДЬМИ</vt:lpstr>
      <vt:lpstr>Слайд 7</vt:lpstr>
      <vt:lpstr>ОЗНАКИ ТОРГІВЛІ ЛЮДЬМИ </vt:lpstr>
      <vt:lpstr>ЕТАПИ ТОРГІВЛІ ЛЮДЬМИ</vt:lpstr>
      <vt:lpstr>МІФИ ПРО ТОРГІВЛЮ ЛЮДЬМИ</vt:lpstr>
      <vt:lpstr>Слайд 11</vt:lpstr>
      <vt:lpstr>ПРИ ТОРГІВЛІ ЛЮДЬМИ ПОРУШУЮТЬСЯ ТАКІ ПРАВА ЛЮДИНИ:</vt:lpstr>
      <vt:lpstr>ТОРГІВЛЯ ЛЮДЬМИ В УКРАЇНІ</vt:lpstr>
      <vt:lpstr>МІЖНАРОДНА ОРГАНІЗАЦІЯ З МІГРАЦІЇ </vt:lpstr>
      <vt:lpstr>Слайд 15</vt:lpstr>
      <vt:lpstr>ЯК ЗАХИСТИТИСЯ</vt:lpstr>
      <vt:lpstr>Слайд 17</vt:lpstr>
      <vt:lpstr>КУДИ ЗВЕРНУТИСЯ ЗА ДОПОМОГОЮ </vt:lpstr>
      <vt:lpstr>Слайд 19</vt:lpstr>
      <vt:lpstr>БЕРЕЖІТЬ СЕБЕ!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Безпечна міграція та запобігання потрапляння у ситуації торгівлі людьми</dc:title>
  <dc:creator>Kolya Hlav</dc:creator>
  <cp:lastModifiedBy>пк</cp:lastModifiedBy>
  <cp:revision>50</cp:revision>
  <dcterms:created xsi:type="dcterms:W3CDTF">2021-09-26T12:11:13Z</dcterms:created>
  <dcterms:modified xsi:type="dcterms:W3CDTF">2021-09-27T08:12:39Z</dcterms:modified>
</cp:coreProperties>
</file>