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C73B85-5009-47F1-857B-A0976F87DE3E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AF3CD2-1478-45C3-BC57-78C289309E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-2091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Житомирська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політехніка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6" y="3212976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CAD-CAM система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Creo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Parametric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цільове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структура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412776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проф. Б.Б.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Самотокіна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АТ-29м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автоматизованому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468826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БілоусовД.О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Кирилович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3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інтерфейсу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arn-CL" dirty="0" smtClean="0"/>
              <a:t>Creo Parametric </a:t>
            </a:r>
            <a:r>
              <a:rPr lang="ru-RU" dirty="0" err="1" smtClean="0"/>
              <a:t>інтуїтивно</a:t>
            </a:r>
            <a:r>
              <a:rPr lang="ru-RU" dirty="0" smtClean="0"/>
              <a:t> </a:t>
            </a:r>
            <a:r>
              <a:rPr lang="ru-RU" dirty="0" err="1" smtClean="0"/>
              <a:t>зрозумілий</a:t>
            </a:r>
            <a:r>
              <a:rPr lang="ru-RU" dirty="0" smtClean="0"/>
              <a:t>, з </a:t>
            </a:r>
            <a:r>
              <a:rPr lang="ru-RU" dirty="0" err="1" smtClean="0"/>
              <a:t>чіткою</a:t>
            </a:r>
            <a:r>
              <a:rPr lang="ru-RU" dirty="0" smtClean="0"/>
              <a:t> структурою меню, панелей </a:t>
            </a:r>
            <a:r>
              <a:rPr lang="ru-RU" dirty="0" err="1" smtClean="0"/>
              <a:t>інструментів</a:t>
            </a:r>
            <a:r>
              <a:rPr lang="ru-RU" dirty="0" smtClean="0"/>
              <a:t> і вкладок.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полегшує</a:t>
            </a:r>
            <a:r>
              <a:rPr lang="ru-RU" dirty="0" smtClean="0"/>
              <a:t> доступ 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та </a:t>
            </a:r>
            <a:r>
              <a:rPr lang="ru-RU" dirty="0" err="1" smtClean="0"/>
              <a:t>інструментів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Персоналізація</a:t>
            </a:r>
            <a:r>
              <a:rPr lang="ru-RU" b="1" dirty="0" smtClean="0"/>
              <a:t> </a:t>
            </a:r>
            <a:r>
              <a:rPr lang="ru-RU" b="1" dirty="0" err="1" smtClean="0"/>
              <a:t>робочого</a:t>
            </a:r>
            <a:r>
              <a:rPr lang="ru-RU" b="1" dirty="0" smtClean="0"/>
              <a:t> простору: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</a:t>
            </a:r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своїх</a:t>
            </a:r>
            <a:r>
              <a:rPr lang="ru-RU" dirty="0" smtClean="0"/>
              <a:t> потреб, </a:t>
            </a:r>
            <a:r>
              <a:rPr lang="ru-RU" dirty="0" err="1" smtClean="0"/>
              <a:t>додаючи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прибираючи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створюючи</a:t>
            </a:r>
            <a:r>
              <a:rPr lang="ru-RU" dirty="0" smtClean="0"/>
              <a:t> </a:t>
            </a:r>
            <a:r>
              <a:rPr lang="ru-RU" dirty="0" err="1" smtClean="0"/>
              <a:t>макроси</a:t>
            </a:r>
            <a:r>
              <a:rPr lang="ru-RU" dirty="0" smtClean="0"/>
              <a:t> та </a:t>
            </a:r>
            <a:r>
              <a:rPr lang="ru-RU" dirty="0" err="1" smtClean="0"/>
              <a:t>швидкі</a:t>
            </a:r>
            <a:r>
              <a:rPr lang="ru-RU" dirty="0" smtClean="0"/>
              <a:t> </a:t>
            </a:r>
            <a:r>
              <a:rPr lang="ru-RU" dirty="0" err="1" smtClean="0"/>
              <a:t>клавіші</a:t>
            </a:r>
            <a:r>
              <a:rPr lang="ru-RU" dirty="0" smtClean="0"/>
              <a:t> для часто </a:t>
            </a:r>
            <a:r>
              <a:rPr lang="ru-RU" dirty="0" err="1" smtClean="0"/>
              <a:t>використовуваних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Інтерфейс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7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компоненти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/>
              <a:t>Модуль </a:t>
            </a:r>
            <a:r>
              <a:rPr lang="ru-RU" b="1" dirty="0" err="1" smtClean="0"/>
              <a:t>креслення</a:t>
            </a:r>
            <a:r>
              <a:rPr lang="ru-RU" b="1" dirty="0" smtClean="0"/>
              <a:t> (</a:t>
            </a:r>
            <a:r>
              <a:rPr lang="arn-CL" b="1" dirty="0" smtClean="0"/>
              <a:t>Drawing Module):</a:t>
            </a:r>
            <a:r>
              <a:rPr lang="arn-CL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2</a:t>
            </a:r>
            <a:r>
              <a:rPr lang="arn-CL" dirty="0" smtClean="0"/>
              <a:t>D </a:t>
            </a:r>
            <a:r>
              <a:rPr lang="ru-RU" dirty="0" err="1" smtClean="0"/>
              <a:t>документації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Модуль </a:t>
            </a:r>
            <a:r>
              <a:rPr lang="ru-RU" b="1" dirty="0" err="1" smtClean="0"/>
              <a:t>симуляцій</a:t>
            </a:r>
            <a:r>
              <a:rPr lang="ru-RU" b="1" dirty="0" smtClean="0"/>
              <a:t> (</a:t>
            </a:r>
            <a:r>
              <a:rPr lang="arn-CL" b="1" dirty="0" smtClean="0"/>
              <a:t>Simulation Module):</a:t>
            </a:r>
            <a:r>
              <a:rPr lang="arn-CL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деталей.</a:t>
            </a:r>
          </a:p>
          <a:p>
            <a:r>
              <a:rPr lang="arn-CL" b="1" dirty="0" smtClean="0"/>
              <a:t>CAM </a:t>
            </a:r>
            <a:r>
              <a:rPr lang="ru-RU" b="1" dirty="0" smtClean="0"/>
              <a:t>модуль (</a:t>
            </a:r>
            <a:r>
              <a:rPr lang="arn-CL" b="1" dirty="0" smtClean="0"/>
              <a:t>Manufacturing Module):</a:t>
            </a:r>
            <a:r>
              <a:rPr lang="arn-CL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Важливість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модульної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Модульна</a:t>
            </a:r>
            <a:r>
              <a:rPr lang="ru-RU" dirty="0" smtClean="0"/>
              <a:t> структура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складність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arn-CL" dirty="0" smtClean="0"/>
              <a:t>Creo 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0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Зв'язок</a:t>
            </a:r>
            <a:r>
              <a:rPr lang="ru-RU" b="1" dirty="0" smtClean="0"/>
              <a:t> з </a:t>
            </a:r>
            <a:r>
              <a:rPr lang="arn-CL" b="1" dirty="0" smtClean="0"/>
              <a:t>PLM/PDM </a:t>
            </a:r>
            <a:r>
              <a:rPr lang="ru-RU" b="1" dirty="0" smtClean="0"/>
              <a:t>системами: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інтеграцію</a:t>
            </a:r>
            <a:r>
              <a:rPr lang="ru-RU" dirty="0" smtClean="0"/>
              <a:t> з системами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життєвим</a:t>
            </a:r>
            <a:r>
              <a:rPr lang="ru-RU" dirty="0" smtClean="0"/>
              <a:t> циклом </a:t>
            </a:r>
            <a:r>
              <a:rPr lang="ru-RU" dirty="0" err="1" smtClean="0"/>
              <a:t>продукції</a:t>
            </a:r>
            <a:r>
              <a:rPr lang="ru-RU" dirty="0" smtClean="0"/>
              <a:t> (</a:t>
            </a:r>
            <a:r>
              <a:rPr lang="arn-CL" dirty="0" smtClean="0"/>
              <a:t>PLM) </a:t>
            </a:r>
            <a:r>
              <a:rPr lang="ru-RU" dirty="0" smtClean="0"/>
              <a:t>та системами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про </a:t>
            </a:r>
            <a:r>
              <a:rPr lang="ru-RU" dirty="0" err="1" smtClean="0"/>
              <a:t>продукцію</a:t>
            </a:r>
            <a:r>
              <a:rPr lang="ru-RU" dirty="0" smtClean="0"/>
              <a:t> (</a:t>
            </a:r>
            <a:r>
              <a:rPr lang="arn-CL" dirty="0" smtClean="0"/>
              <a:t>PDM),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полегшує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спільних</a:t>
            </a:r>
            <a:r>
              <a:rPr lang="ru-RU" b="1" dirty="0" smtClean="0"/>
              <a:t> </a:t>
            </a:r>
            <a:r>
              <a:rPr lang="ru-RU" b="1" dirty="0" err="1" smtClean="0"/>
              <a:t>даних</a:t>
            </a:r>
            <a:r>
              <a:rPr lang="ru-RU" b="1" dirty="0" smtClean="0"/>
              <a:t> у </a:t>
            </a:r>
            <a:r>
              <a:rPr lang="ru-RU" b="1" dirty="0" err="1" smtClean="0"/>
              <a:t>виробництві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безперервний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відділами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та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прискорити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Creo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системами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20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Підтримка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обробки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CAM </a:t>
            </a:r>
            <a:r>
              <a:rPr lang="ru-RU" dirty="0" smtClean="0"/>
              <a:t>модуль у </a:t>
            </a:r>
            <a:r>
              <a:rPr lang="arn-CL" dirty="0" smtClean="0"/>
              <a:t>Creo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траєкторії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, таких як </a:t>
            </a:r>
            <a:r>
              <a:rPr lang="ru-RU" dirty="0" err="1" smtClean="0"/>
              <a:t>фрезерування</a:t>
            </a:r>
            <a:r>
              <a:rPr lang="ru-RU" dirty="0" smtClean="0"/>
              <a:t>, </a:t>
            </a:r>
            <a:r>
              <a:rPr lang="ru-RU" dirty="0" err="1" smtClean="0"/>
              <a:t>токарні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свердління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Налаштування</a:t>
            </a:r>
            <a:r>
              <a:rPr lang="ru-RU" b="1" dirty="0" smtClean="0"/>
              <a:t> для </a:t>
            </a:r>
            <a:r>
              <a:rPr lang="ru-RU" b="1" dirty="0" err="1" smtClean="0"/>
              <a:t>автоматизованого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ru-RU" dirty="0" err="1" smtClean="0"/>
              <a:t>обробних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час </a:t>
            </a:r>
            <a:r>
              <a:rPr lang="ru-RU" dirty="0" err="1" smtClean="0"/>
              <a:t>налаштування</a:t>
            </a:r>
            <a:r>
              <a:rPr lang="ru-RU" dirty="0" smtClean="0"/>
              <a:t> і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точність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деталей.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 dirty="0" smtClean="0"/>
              <a:t>CAM </a:t>
            </a:r>
            <a:r>
              <a:rPr lang="ru-RU" dirty="0" smtClean="0"/>
              <a:t>модуль у </a:t>
            </a:r>
            <a:r>
              <a:rPr lang="arn-CL" dirty="0" smtClean="0"/>
              <a:t>Creo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74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DALL·E 2024-10-03 19.01.27 - A modern, high-tech background suitable for a PowerPoint presentation about the CAD-CAM system Creo Parametric. The background should convey a profes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2" y="0"/>
            <a:ext cx="9156802" cy="52324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Аналіз</a:t>
            </a:r>
            <a:r>
              <a:rPr lang="ru-RU" b="1" dirty="0" smtClean="0"/>
              <a:t> методом </a:t>
            </a:r>
            <a:r>
              <a:rPr lang="ru-RU" b="1" dirty="0" err="1" smtClean="0"/>
              <a:t>скінченних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(</a:t>
            </a:r>
            <a:r>
              <a:rPr lang="arn-CL" b="1" dirty="0" smtClean="0"/>
              <a:t>FEA):</a:t>
            </a:r>
            <a:r>
              <a:rPr lang="arn-CL" dirty="0" smtClean="0"/>
              <a:t/>
            </a:r>
            <a:br>
              <a:rPr lang="arn-CL" dirty="0" smtClean="0"/>
            </a:br>
            <a:r>
              <a:rPr lang="arn-CL" dirty="0" smtClean="0"/>
              <a:t>Creo Simulate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деталей і </a:t>
            </a:r>
            <a:r>
              <a:rPr lang="ru-RU" dirty="0" err="1" smtClean="0"/>
              <a:t>складальних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механічних</a:t>
            </a:r>
            <a:r>
              <a:rPr lang="ru-RU" dirty="0" smtClean="0"/>
              <a:t> </a:t>
            </a:r>
            <a:r>
              <a:rPr lang="ru-RU" dirty="0" err="1" smtClean="0"/>
              <a:t>навантажень</a:t>
            </a:r>
            <a:r>
              <a:rPr lang="ru-RU" dirty="0" smtClean="0"/>
              <a:t>, </a:t>
            </a:r>
            <a:r>
              <a:rPr lang="ru-RU" dirty="0" err="1" smtClean="0"/>
              <a:t>температури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Динамічні</a:t>
            </a:r>
            <a:r>
              <a:rPr lang="ru-RU" b="1" dirty="0" smtClean="0"/>
              <a:t> і </a:t>
            </a:r>
            <a:r>
              <a:rPr lang="ru-RU" b="1" dirty="0" err="1" smtClean="0"/>
              <a:t>температурні</a:t>
            </a:r>
            <a:r>
              <a:rPr lang="ru-RU" b="1" dirty="0" smtClean="0"/>
              <a:t> </a:t>
            </a:r>
            <a:r>
              <a:rPr lang="ru-RU" b="1" dirty="0" err="1" smtClean="0"/>
              <a:t>симуляції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моделювати</a:t>
            </a:r>
            <a:r>
              <a:rPr lang="ru-RU" dirty="0" smtClean="0"/>
              <a:t>, як </a:t>
            </a:r>
            <a:r>
              <a:rPr lang="ru-RU" dirty="0" err="1" smtClean="0"/>
              <a:t>деталі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поводитися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експлуатаційних</a:t>
            </a:r>
            <a:r>
              <a:rPr lang="ru-RU" dirty="0" smtClean="0"/>
              <a:t> </a:t>
            </a:r>
            <a:r>
              <a:rPr lang="ru-RU" dirty="0" err="1" smtClean="0"/>
              <a:t>навантажень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передбачити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Симуляції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Creo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Оптимізація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проектування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скоротити</a:t>
            </a:r>
            <a:r>
              <a:rPr lang="ru-RU" dirty="0" smtClean="0"/>
              <a:t> час на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параметричного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і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Взаємодія</a:t>
            </a:r>
            <a:r>
              <a:rPr lang="ru-RU" b="1" dirty="0" smtClean="0"/>
              <a:t> з </a:t>
            </a:r>
            <a:r>
              <a:rPr lang="ru-RU" b="1" dirty="0" err="1" smtClean="0"/>
              <a:t>різними</a:t>
            </a:r>
            <a:r>
              <a:rPr lang="ru-RU" b="1" dirty="0" smtClean="0"/>
              <a:t> форматами </a:t>
            </a:r>
            <a:r>
              <a:rPr lang="ru-RU" b="1" dirty="0" err="1" smtClean="0"/>
              <a:t>файлів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імпорт</a:t>
            </a:r>
            <a:r>
              <a:rPr lang="ru-RU" dirty="0" smtClean="0"/>
              <a:t> і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у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формати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arn-CL" dirty="0" smtClean="0"/>
              <a:t>STEP, IGES, STL,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сумісною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arn-CL" dirty="0" smtClean="0"/>
              <a:t>CAD-CAM </a:t>
            </a:r>
            <a:r>
              <a:rPr lang="ru-RU" dirty="0" smtClean="0"/>
              <a:t>системами.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Creo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53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Кейс-</a:t>
            </a:r>
            <a:r>
              <a:rPr lang="ru-RU" b="1" dirty="0" err="1" smtClean="0"/>
              <a:t>стаді</a:t>
            </a:r>
            <a:r>
              <a:rPr lang="ru-RU" b="1" dirty="0" smtClean="0"/>
              <a:t> з </a:t>
            </a:r>
            <a:r>
              <a:rPr lang="ru-RU" b="1" dirty="0" err="1" smtClean="0"/>
              <a:t>відомих</a:t>
            </a:r>
            <a:r>
              <a:rPr lang="ru-RU" b="1" dirty="0" smtClean="0"/>
              <a:t> </a:t>
            </a:r>
            <a:r>
              <a:rPr lang="ru-RU" b="1" dirty="0" err="1" smtClean="0"/>
              <a:t>компаній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arn-CL" dirty="0" smtClean="0"/>
              <a:t>Creo </a:t>
            </a:r>
            <a:r>
              <a:rPr lang="ru-RU" dirty="0" smtClean="0"/>
              <a:t>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інженерних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таких як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літаки</a:t>
            </a:r>
            <a:r>
              <a:rPr lang="ru-RU" dirty="0" smtClean="0"/>
              <a:t>,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та </a:t>
            </a:r>
            <a:r>
              <a:rPr lang="ru-RU" dirty="0" err="1" smtClean="0"/>
              <a:t>електроніка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Впровадження</a:t>
            </a:r>
            <a:r>
              <a:rPr lang="ru-RU" b="1" dirty="0" smtClean="0"/>
              <a:t> в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галузях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smtClean="0"/>
              <a:t>широко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таких </a:t>
            </a:r>
            <a:r>
              <a:rPr lang="ru-RU" dirty="0" err="1" smtClean="0"/>
              <a:t>галузях</a:t>
            </a:r>
            <a:r>
              <a:rPr lang="ru-RU" dirty="0" smtClean="0"/>
              <a:t>, як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авіація</a:t>
            </a:r>
            <a:r>
              <a:rPr lang="ru-RU" dirty="0" smtClean="0"/>
              <a:t>, </a:t>
            </a:r>
            <a:r>
              <a:rPr lang="ru-RU" dirty="0" err="1" smtClean="0"/>
              <a:t>медичне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енергетика</a:t>
            </a:r>
            <a:r>
              <a:rPr lang="ru-RU" dirty="0" smtClean="0"/>
              <a:t> та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успішного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Creo</a:t>
            </a:r>
            <a:r>
              <a:rPr lang="ru-RU" dirty="0" smtClean="0"/>
              <a:t> </a:t>
            </a:r>
            <a:r>
              <a:rPr lang="ru-RU" dirty="0" err="1" smtClean="0"/>
              <a:t>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4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Новітні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та </a:t>
            </a:r>
            <a:r>
              <a:rPr lang="ru-RU" b="1" dirty="0" err="1" smtClean="0"/>
              <a:t>тренди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Розробники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впроваджують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інтелект</a:t>
            </a:r>
            <a:r>
              <a:rPr lang="ru-RU" dirty="0" smtClean="0"/>
              <a:t> для </a:t>
            </a:r>
            <a:r>
              <a:rPr lang="ru-RU" dirty="0" err="1" smtClean="0"/>
              <a:t>автоматизованих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доповненої</a:t>
            </a:r>
            <a:r>
              <a:rPr lang="ru-RU" dirty="0" smtClean="0"/>
              <a:t> </a:t>
            </a:r>
            <a:r>
              <a:rPr lang="ru-RU" dirty="0" err="1" smtClean="0"/>
              <a:t>реальності</a:t>
            </a:r>
            <a:r>
              <a:rPr lang="ru-RU" dirty="0" smtClean="0"/>
              <a:t> (</a:t>
            </a:r>
            <a:r>
              <a:rPr lang="arn-CL" dirty="0" smtClean="0"/>
              <a:t>AR).</a:t>
            </a:r>
          </a:p>
          <a:p>
            <a:r>
              <a:rPr lang="ru-RU" b="1" dirty="0" err="1" smtClean="0"/>
              <a:t>Інтеграція</a:t>
            </a:r>
            <a:r>
              <a:rPr lang="ru-RU" b="1" dirty="0" smtClean="0"/>
              <a:t> з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цифровими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інструментами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smtClean="0"/>
              <a:t>активно </a:t>
            </a:r>
            <a:r>
              <a:rPr lang="ru-RU" dirty="0" err="1" smtClean="0"/>
              <a:t>інтегрується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системами, такими як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інтелект</a:t>
            </a:r>
            <a:r>
              <a:rPr lang="ru-RU" dirty="0" smtClean="0"/>
              <a:t> і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автоматизації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arn-CL" dirty="0" smtClean="0"/>
              <a:t>Creo 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0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Автоматизовані</a:t>
            </a:r>
            <a:r>
              <a:rPr lang="ru-RU" b="1" dirty="0" smtClean="0"/>
              <a:t> </a:t>
            </a:r>
            <a:r>
              <a:rPr lang="ru-RU" b="1" dirty="0" err="1" smtClean="0"/>
              <a:t>лінії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проєктування</a:t>
            </a:r>
            <a:r>
              <a:rPr lang="ru-RU" dirty="0" smtClean="0"/>
              <a:t> деталей та </a:t>
            </a:r>
            <a:r>
              <a:rPr lang="ru-RU" dirty="0" err="1" smtClean="0"/>
              <a:t>вузлів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інтегруються</a:t>
            </a:r>
            <a:r>
              <a:rPr lang="ru-RU" dirty="0" smtClean="0"/>
              <a:t> в </a:t>
            </a:r>
            <a:r>
              <a:rPr lang="ru-RU" dirty="0" err="1" smtClean="0"/>
              <a:t>автоматизовані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Інтеграція</a:t>
            </a:r>
            <a:r>
              <a:rPr lang="ru-RU" b="1" dirty="0" smtClean="0"/>
              <a:t> з </a:t>
            </a:r>
            <a:r>
              <a:rPr lang="ru-RU" b="1" dirty="0" err="1" smtClean="0"/>
              <a:t>роботизованими</a:t>
            </a:r>
            <a:r>
              <a:rPr lang="ru-RU" b="1" dirty="0" smtClean="0"/>
              <a:t> системами: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Модулі</a:t>
            </a:r>
            <a:r>
              <a:rPr lang="ru-RU" dirty="0" smtClean="0"/>
              <a:t> </a:t>
            </a:r>
            <a:r>
              <a:rPr lang="arn-CL" dirty="0" smtClean="0"/>
              <a:t>CAM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роботів</a:t>
            </a:r>
            <a:r>
              <a:rPr lang="ru-RU" dirty="0" smtClean="0"/>
              <a:t> і </a:t>
            </a:r>
            <a:r>
              <a:rPr lang="ru-RU" dirty="0" err="1" smtClean="0"/>
              <a:t>обробних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в автоматичному </a:t>
            </a:r>
            <a:r>
              <a:rPr lang="ru-RU" dirty="0" err="1" smtClean="0"/>
              <a:t>режимі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Creo</a:t>
            </a:r>
            <a:r>
              <a:rPr lang="ru-RU" dirty="0" smtClean="0"/>
              <a:t> в </a:t>
            </a:r>
            <a:r>
              <a:rPr lang="ru-RU" dirty="0" err="1" smtClean="0"/>
              <a:t>автоматизованих</a:t>
            </a:r>
            <a:r>
              <a:rPr lang="ru-RU" dirty="0" smtClean="0"/>
              <a:t> системах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6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документація</a:t>
            </a:r>
            <a:r>
              <a:rPr lang="ru-RU" dirty="0" smtClean="0"/>
              <a:t> </a:t>
            </a:r>
            <a:r>
              <a:rPr lang="arn-CL" dirty="0" smtClean="0"/>
              <a:t>Creo Parametric.</a:t>
            </a:r>
          </a:p>
          <a:p>
            <a:r>
              <a:rPr lang="ru-RU" dirty="0" smtClean="0"/>
              <a:t>Книги з </a:t>
            </a:r>
            <a:r>
              <a:rPr lang="arn-CL" dirty="0" smtClean="0"/>
              <a:t>CAD-CAM </a:t>
            </a:r>
            <a:r>
              <a:rPr lang="ru-RU" dirty="0" smtClean="0"/>
              <a:t>систем, </a:t>
            </a:r>
            <a:r>
              <a:rPr lang="ru-RU" dirty="0" err="1" smtClean="0"/>
              <a:t>зокрема</a:t>
            </a:r>
            <a:r>
              <a:rPr lang="ru-RU" dirty="0" smtClean="0"/>
              <a:t> "</a:t>
            </a:r>
            <a:r>
              <a:rPr lang="arn-CL" dirty="0" smtClean="0"/>
              <a:t>Creo Parametric Essentials".</a:t>
            </a:r>
          </a:p>
          <a:p>
            <a:r>
              <a:rPr lang="ru-RU" dirty="0" err="1" smtClean="0"/>
              <a:t>Статті</a:t>
            </a:r>
            <a:r>
              <a:rPr lang="ru-RU" dirty="0" smtClean="0"/>
              <a:t> та </a:t>
            </a:r>
            <a:r>
              <a:rPr lang="ru-RU" dirty="0" err="1" smtClean="0"/>
              <a:t>дослідження</a:t>
            </a:r>
            <a:r>
              <a:rPr lang="ru-RU" dirty="0" smtClean="0"/>
              <a:t> на тему </a:t>
            </a:r>
            <a:r>
              <a:rPr lang="ru-RU" dirty="0" err="1" smtClean="0"/>
              <a:t>автоматизованого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1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DALL·E 2024-10-03 18.45.56 - A modern, high-tech background suitable for a PowerPoint presentation about the CAD-CAM system Creo Parametric. The background should convey a profes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692696"/>
            <a:ext cx="9151099" cy="5229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Мета: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Ознайомитися</a:t>
            </a:r>
            <a:r>
              <a:rPr lang="ru-RU" dirty="0" smtClean="0"/>
              <a:t> з </a:t>
            </a:r>
            <a:r>
              <a:rPr lang="arn-CL" dirty="0" smtClean="0"/>
              <a:t>CAD-CAM </a:t>
            </a:r>
            <a:r>
              <a:rPr lang="ru-RU" dirty="0" smtClean="0"/>
              <a:t>системою </a:t>
            </a:r>
            <a:r>
              <a:rPr lang="arn-CL" dirty="0" smtClean="0"/>
              <a:t>Creo Parametric, </a:t>
            </a:r>
            <a:r>
              <a:rPr lang="ru-RU" dirty="0" err="1" smtClean="0"/>
              <a:t>дослідити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, структуру і </a:t>
            </a:r>
            <a:r>
              <a:rPr lang="ru-RU" dirty="0" err="1" smtClean="0"/>
              <a:t>потенціал</a:t>
            </a:r>
            <a:r>
              <a:rPr lang="ru-RU" dirty="0" smtClean="0"/>
              <a:t> для </a:t>
            </a:r>
            <a:r>
              <a:rPr lang="ru-RU" dirty="0" err="1" smtClean="0"/>
              <a:t>впровадження</a:t>
            </a:r>
            <a:r>
              <a:rPr lang="ru-RU" dirty="0" smtClean="0"/>
              <a:t> в </a:t>
            </a:r>
            <a:r>
              <a:rPr lang="ru-RU" dirty="0" err="1" smtClean="0"/>
              <a:t>автоматизоване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Завдання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arn-CL" dirty="0" smtClean="0"/>
              <a:t>Creo Parametric.</a:t>
            </a:r>
          </a:p>
          <a:p>
            <a:r>
              <a:rPr lang="ru-RU" dirty="0" err="1" smtClean="0"/>
              <a:t>Описати</a:t>
            </a:r>
            <a:r>
              <a:rPr lang="ru-RU" dirty="0" smtClean="0"/>
              <a:t> </a:t>
            </a:r>
            <a:r>
              <a:rPr lang="ru-RU" dirty="0" err="1" smtClean="0"/>
              <a:t>модульну</a:t>
            </a:r>
            <a:r>
              <a:rPr lang="ru-RU" dirty="0" smtClean="0"/>
              <a:t> структуру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для </a:t>
            </a:r>
            <a:r>
              <a:rPr lang="ru-RU" dirty="0" err="1" smtClean="0"/>
              <a:t>проектування</a:t>
            </a:r>
            <a:r>
              <a:rPr lang="ru-RU" dirty="0" smtClean="0"/>
              <a:t> та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Дослідити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arn-CL" dirty="0" smtClean="0"/>
              <a:t>Creo Parametric </a:t>
            </a:r>
            <a:r>
              <a:rPr lang="ru-RU" dirty="0" smtClean="0"/>
              <a:t>в </a:t>
            </a:r>
            <a:r>
              <a:rPr lang="ru-RU" dirty="0" err="1" smtClean="0"/>
              <a:t>автоматизованих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 та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5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n-CL" dirty="0" smtClean="0"/>
              <a:t>Creo Parametric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потужна</a:t>
            </a:r>
            <a:r>
              <a:rPr lang="ru-RU" dirty="0" smtClean="0"/>
              <a:t> </a:t>
            </a:r>
            <a:r>
              <a:rPr lang="arn-CL" dirty="0" smtClean="0"/>
              <a:t>CAD-CAM </a:t>
            </a:r>
            <a:r>
              <a:rPr lang="ru-RU" dirty="0" smtClean="0"/>
              <a:t>система,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ефективно</a:t>
            </a:r>
            <a:r>
              <a:rPr lang="ru-RU" dirty="0" smtClean="0"/>
              <a:t> </a:t>
            </a:r>
            <a:r>
              <a:rPr lang="ru-RU" dirty="0" err="1" smtClean="0"/>
              <a:t>проектувати</a:t>
            </a:r>
            <a:r>
              <a:rPr lang="ru-RU" dirty="0" smtClean="0"/>
              <a:t> і </a:t>
            </a:r>
            <a:r>
              <a:rPr lang="ru-RU" dirty="0" err="1" smtClean="0"/>
              <a:t>виготовляти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Параметричний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моделювання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гнучкість</a:t>
            </a:r>
            <a:r>
              <a:rPr lang="ru-RU" dirty="0" smtClean="0"/>
              <a:t> і </a:t>
            </a:r>
            <a:r>
              <a:rPr lang="ru-RU" dirty="0" err="1" smtClean="0"/>
              <a:t>точність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 з проектами.</a:t>
            </a:r>
          </a:p>
          <a:p>
            <a:r>
              <a:rPr lang="arn-CL" dirty="0" smtClean="0"/>
              <a:t>Creo </a:t>
            </a:r>
            <a:r>
              <a:rPr lang="ru-RU" dirty="0" smtClean="0"/>
              <a:t>активно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система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розвиватися</a:t>
            </a:r>
            <a:r>
              <a:rPr lang="ru-RU" dirty="0" smtClean="0"/>
              <a:t> і </a:t>
            </a:r>
            <a:r>
              <a:rPr lang="ru-RU" dirty="0" err="1" smtClean="0"/>
              <a:t>інтегрувати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для </a:t>
            </a:r>
            <a:r>
              <a:rPr lang="ru-RU" dirty="0" err="1" smtClean="0"/>
              <a:t>автоматизованого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висновки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4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arn-CL" b="1" dirty="0" smtClean="0"/>
              <a:t>Creo Parametric?</a:t>
            </a:r>
            <a:r>
              <a:rPr lang="arn-CL" dirty="0" smtClean="0"/>
              <a:t/>
            </a:r>
            <a:br>
              <a:rPr lang="arn-CL" dirty="0" smtClean="0"/>
            </a:br>
            <a:r>
              <a:rPr lang="arn-CL" dirty="0" smtClean="0"/>
              <a:t>Creo Parametric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потужна</a:t>
            </a:r>
            <a:r>
              <a:rPr lang="ru-RU" dirty="0" smtClean="0"/>
              <a:t> </a:t>
            </a:r>
            <a:r>
              <a:rPr lang="arn-CL" dirty="0" smtClean="0"/>
              <a:t>CAD-CAM </a:t>
            </a:r>
            <a:r>
              <a:rPr lang="ru-RU" dirty="0" smtClean="0"/>
              <a:t>система,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arn-CL" dirty="0" smtClean="0"/>
              <a:t>PTC (Parametric Technology Corporation). </a:t>
            </a:r>
            <a:r>
              <a:rPr lang="ru-RU" dirty="0" smtClean="0"/>
              <a:t>Вона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параметричне</a:t>
            </a:r>
            <a:r>
              <a:rPr lang="ru-RU" dirty="0" smtClean="0"/>
              <a:t> 3</a:t>
            </a:r>
            <a:r>
              <a:rPr lang="arn-CL" dirty="0" smtClean="0"/>
              <a:t>D </a:t>
            </a:r>
            <a:r>
              <a:rPr lang="ru-RU" dirty="0" err="1" smtClean="0"/>
              <a:t>моделювання</a:t>
            </a:r>
            <a:r>
              <a:rPr lang="ru-RU" dirty="0" smtClean="0"/>
              <a:t> деталей і </a:t>
            </a:r>
            <a:r>
              <a:rPr lang="ru-RU" dirty="0" err="1" smtClean="0"/>
              <a:t>складальних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для </a:t>
            </a:r>
            <a:r>
              <a:rPr lang="ru-RU" dirty="0" err="1" smtClean="0"/>
              <a:t>проектування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err="1" smtClean="0"/>
              <a:t>Параметричний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3</a:t>
            </a:r>
            <a:r>
              <a:rPr lang="arn-CL" dirty="0" smtClean="0"/>
              <a:t>D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шляхом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Інтеграція</a:t>
            </a:r>
            <a:r>
              <a:rPr lang="ru-RU" dirty="0" smtClean="0"/>
              <a:t> з </a:t>
            </a:r>
            <a:r>
              <a:rPr lang="arn-CL" dirty="0" smtClean="0"/>
              <a:t>CAM-</a:t>
            </a:r>
            <a:r>
              <a:rPr lang="ru-RU" dirty="0" smtClean="0"/>
              <a:t>системами для </a:t>
            </a:r>
            <a:r>
              <a:rPr lang="ru-RU" dirty="0" err="1" smtClean="0"/>
              <a:t>автоматизації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Вступ</a:t>
            </a:r>
            <a:r>
              <a:rPr lang="ru-RU" dirty="0" smtClean="0"/>
              <a:t> до </a:t>
            </a:r>
            <a:r>
              <a:rPr lang="arn-CL" dirty="0" smtClean="0"/>
              <a:t>Creo 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27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arn-CL" b="1" dirty="0" smtClean="0"/>
              <a:t>Creo </a:t>
            </a:r>
            <a:r>
              <a:rPr lang="ru-RU" b="1" dirty="0" smtClean="0"/>
              <a:t>та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конкурентів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CAD (Computer-Aided Design) </a:t>
            </a:r>
            <a:r>
              <a:rPr lang="ru-RU" dirty="0" smtClean="0"/>
              <a:t>і </a:t>
            </a:r>
            <a:r>
              <a:rPr lang="arn-CL" dirty="0" smtClean="0"/>
              <a:t>CAM (Computer-Aided Manufacturing) </a:t>
            </a:r>
            <a:r>
              <a:rPr lang="ru-RU" dirty="0" err="1" smtClean="0"/>
              <a:t>системи</a:t>
            </a:r>
            <a:r>
              <a:rPr lang="ru-RU" dirty="0" smtClean="0"/>
              <a:t> почали </a:t>
            </a:r>
            <a:r>
              <a:rPr lang="ru-RU" dirty="0" err="1" smtClean="0"/>
              <a:t>розвиватися</a:t>
            </a:r>
            <a:r>
              <a:rPr lang="ru-RU" dirty="0" smtClean="0"/>
              <a:t> в 1960-х роках. </a:t>
            </a:r>
            <a:r>
              <a:rPr lang="arn-CL" dirty="0" smtClean="0"/>
              <a:t>Creo Parametric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випущена</a:t>
            </a:r>
            <a:r>
              <a:rPr lang="ru-RU" dirty="0" smtClean="0"/>
              <a:t> у 2010 </a:t>
            </a:r>
            <a:r>
              <a:rPr lang="ru-RU" dirty="0" err="1" smtClean="0"/>
              <a:t>році</a:t>
            </a:r>
            <a:r>
              <a:rPr lang="ru-RU" dirty="0" smtClean="0"/>
              <a:t>, як </a:t>
            </a:r>
            <a:r>
              <a:rPr lang="ru-RU" dirty="0" err="1" smtClean="0"/>
              <a:t>наступник</a:t>
            </a:r>
            <a:r>
              <a:rPr lang="ru-RU" dirty="0" smtClean="0"/>
              <a:t> </a:t>
            </a:r>
            <a:r>
              <a:rPr lang="arn-CL" dirty="0" smtClean="0"/>
              <a:t>Pro/ENGINEER — </a:t>
            </a:r>
            <a:r>
              <a:rPr lang="ru-RU" dirty="0" err="1" smtClean="0"/>
              <a:t>однієї</a:t>
            </a:r>
            <a:r>
              <a:rPr lang="ru-RU" dirty="0" smtClean="0"/>
              <a:t> з перших </a:t>
            </a:r>
            <a:r>
              <a:rPr lang="ru-RU" dirty="0" err="1" smtClean="0"/>
              <a:t>комерційно</a:t>
            </a:r>
            <a:r>
              <a:rPr lang="ru-RU" dirty="0" smtClean="0"/>
              <a:t> </a:t>
            </a:r>
            <a:r>
              <a:rPr lang="ru-RU" dirty="0" err="1" smtClean="0"/>
              <a:t>успішних</a:t>
            </a:r>
            <a:r>
              <a:rPr lang="ru-RU" dirty="0" smtClean="0"/>
              <a:t> </a:t>
            </a:r>
            <a:r>
              <a:rPr lang="arn-CL" dirty="0" smtClean="0"/>
              <a:t>CAD </a:t>
            </a:r>
            <a:r>
              <a:rPr lang="ru-RU" dirty="0" smtClean="0"/>
              <a:t>систем.</a:t>
            </a:r>
          </a:p>
          <a:p>
            <a:r>
              <a:rPr lang="ru-RU" b="1" dirty="0" err="1" smtClean="0"/>
              <a:t>Важливість</a:t>
            </a:r>
            <a:r>
              <a:rPr lang="ru-RU" b="1" dirty="0" smtClean="0"/>
              <a:t> у </a:t>
            </a:r>
            <a:r>
              <a:rPr lang="ru-RU" b="1" dirty="0" err="1" smtClean="0"/>
              <a:t>сучасному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виробництві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активно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arn-CL" dirty="0" smtClean="0"/>
              <a:t>CAD-CAM </a:t>
            </a:r>
            <a:r>
              <a:rPr lang="ru-RU" dirty="0" err="1" smtClean="0"/>
              <a:t>системи</a:t>
            </a:r>
            <a:r>
              <a:rPr lang="ru-RU" dirty="0" smtClean="0"/>
              <a:t> для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і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точності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деталей.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arn-CL" dirty="0" smtClean="0"/>
              <a:t>CAD-CAM </a:t>
            </a:r>
            <a:r>
              <a:rPr lang="ru-RU" dirty="0" smtClean="0"/>
              <a:t>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19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Концепції</a:t>
            </a:r>
            <a:r>
              <a:rPr lang="ru-RU" b="1" dirty="0" smtClean="0"/>
              <a:t> 3</a:t>
            </a:r>
            <a:r>
              <a:rPr lang="arn-CL" b="1" dirty="0" smtClean="0"/>
              <a:t>D </a:t>
            </a:r>
            <a:r>
              <a:rPr lang="ru-RU" b="1" dirty="0" err="1" smtClean="0"/>
              <a:t>моделювання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Parametric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параметричних</a:t>
            </a:r>
            <a:r>
              <a:rPr lang="ru-RU" dirty="0" smtClean="0"/>
              <a:t> 3</a:t>
            </a:r>
            <a:r>
              <a:rPr lang="arn-CL" dirty="0" smtClean="0"/>
              <a:t>D </a:t>
            </a:r>
            <a:r>
              <a:rPr lang="ru-RU" dirty="0" smtClean="0"/>
              <a:t>моделей деталей і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моделі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етапах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без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Креслення</a:t>
            </a:r>
            <a:r>
              <a:rPr lang="ru-RU" b="1" dirty="0" smtClean="0"/>
              <a:t> та </a:t>
            </a:r>
            <a:r>
              <a:rPr lang="ru-RU" b="1" dirty="0" err="1" smtClean="0"/>
              <a:t>виробничі</a:t>
            </a:r>
            <a:r>
              <a:rPr lang="ru-RU" b="1" dirty="0" smtClean="0"/>
              <a:t> </a:t>
            </a:r>
            <a:r>
              <a:rPr lang="ru-RU" b="1" dirty="0" err="1" smtClean="0"/>
              <a:t>схеми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 </a:t>
            </a:r>
            <a:r>
              <a:rPr lang="ru-RU" dirty="0" err="1" smtClean="0"/>
              <a:t>генерує</a:t>
            </a:r>
            <a:r>
              <a:rPr lang="ru-RU" dirty="0" smtClean="0"/>
              <a:t> 2</a:t>
            </a:r>
            <a:r>
              <a:rPr lang="arn-CL" dirty="0" smtClean="0"/>
              <a:t>D </a:t>
            </a:r>
            <a:r>
              <a:rPr lang="ru-RU" dirty="0" err="1" smtClean="0"/>
              <a:t>креслення</a:t>
            </a:r>
            <a:r>
              <a:rPr lang="ru-RU" dirty="0" smtClean="0"/>
              <a:t>, </a:t>
            </a:r>
            <a:r>
              <a:rPr lang="ru-RU" dirty="0" err="1" smtClean="0"/>
              <a:t>виробничі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документаційні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і контролю </a:t>
            </a:r>
            <a:r>
              <a:rPr lang="ru-RU" dirty="0" err="1" smtClean="0"/>
              <a:t>якості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Цільове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arn-CL" dirty="0" smtClean="0"/>
              <a:t>Creo 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57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Моделювання</a:t>
            </a:r>
            <a:r>
              <a:rPr lang="ru-RU" b="1" dirty="0" smtClean="0"/>
              <a:t> деталей і </a:t>
            </a:r>
            <a:r>
              <a:rPr lang="ru-RU" b="1" dirty="0" err="1" smtClean="0"/>
              <a:t>складальних</a:t>
            </a:r>
            <a:r>
              <a:rPr lang="ru-RU" b="1" dirty="0" smtClean="0"/>
              <a:t> </a:t>
            </a:r>
            <a:r>
              <a:rPr lang="ru-RU" b="1" dirty="0" err="1" smtClean="0"/>
              <a:t>одиниць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 і </a:t>
            </a:r>
            <a:r>
              <a:rPr lang="ru-RU" dirty="0" err="1" smtClean="0"/>
              <a:t>комбінувати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складальні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. </a:t>
            </a:r>
            <a:r>
              <a:rPr lang="ru-RU" dirty="0" err="1" smtClean="0"/>
              <a:t>Параметри</a:t>
            </a:r>
            <a:r>
              <a:rPr lang="ru-RU" dirty="0" smtClean="0"/>
              <a:t> деталей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налаштовані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до проекту.</a:t>
            </a:r>
          </a:p>
          <a:p>
            <a:r>
              <a:rPr lang="ru-RU" b="1" dirty="0" err="1" smtClean="0"/>
              <a:t>Інтеграція</a:t>
            </a:r>
            <a:r>
              <a:rPr lang="ru-RU" b="1" dirty="0" smtClean="0"/>
              <a:t> з </a:t>
            </a:r>
            <a:r>
              <a:rPr lang="arn-CL" b="1" dirty="0" smtClean="0"/>
              <a:t>CAM </a:t>
            </a:r>
            <a:r>
              <a:rPr lang="ru-RU" b="1" dirty="0" smtClean="0"/>
              <a:t>системами: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arn-CL" dirty="0" smtClean="0"/>
              <a:t>Creo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arn-CL" dirty="0" smtClean="0"/>
              <a:t>CAD </a:t>
            </a:r>
            <a:r>
              <a:rPr lang="ru-RU" dirty="0" smtClean="0"/>
              <a:t>і </a:t>
            </a:r>
            <a:r>
              <a:rPr lang="arn-CL" dirty="0" smtClean="0"/>
              <a:t>CAM </a:t>
            </a:r>
            <a:r>
              <a:rPr lang="ru-RU" dirty="0" smtClean="0"/>
              <a:t>систем,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автоматизувати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деталей і </a:t>
            </a:r>
            <a:r>
              <a:rPr lang="ru-RU" dirty="0" err="1" smtClean="0"/>
              <a:t>мінімізувати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 на </a:t>
            </a:r>
            <a:r>
              <a:rPr lang="ru-RU" dirty="0" err="1" smtClean="0"/>
              <a:t>виробничій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arn-CL" dirty="0" smtClean="0"/>
              <a:t>Creo 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92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DALL·E 2024-10-03 19.01.26 - A modern, high-tech background suitable for a PowerPoint presentation about the CAD-CAM system Creo Parametric. The background should convey a profes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514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Ключові</a:t>
            </a:r>
            <a:r>
              <a:rPr lang="ru-RU" b="1" dirty="0" smtClean="0"/>
              <a:t> </a:t>
            </a:r>
            <a:r>
              <a:rPr lang="ru-RU" b="1" dirty="0" err="1" smtClean="0"/>
              <a:t>модулі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arn-CL" b="1" dirty="0" smtClean="0"/>
              <a:t>Creo Parametric</a:t>
            </a:r>
            <a:r>
              <a:rPr lang="arn-CL" dirty="0" smtClean="0"/>
              <a:t> — </a:t>
            </a:r>
            <a:r>
              <a:rPr lang="ru-RU" dirty="0" err="1" smtClean="0"/>
              <a:t>основний</a:t>
            </a:r>
            <a:r>
              <a:rPr lang="ru-RU" dirty="0" smtClean="0"/>
              <a:t> модуль для 3</a:t>
            </a:r>
            <a:r>
              <a:rPr lang="arn-CL" dirty="0" smtClean="0"/>
              <a:t>D </a:t>
            </a:r>
            <a:r>
              <a:rPr lang="ru-RU" dirty="0" err="1" smtClean="0"/>
              <a:t>моделювання</a:t>
            </a:r>
            <a:r>
              <a:rPr lang="ru-RU" dirty="0" smtClean="0"/>
              <a:t>.</a:t>
            </a:r>
          </a:p>
          <a:p>
            <a:r>
              <a:rPr lang="arn-CL" b="1" dirty="0" smtClean="0"/>
              <a:t>Creo Simulate</a:t>
            </a:r>
            <a:r>
              <a:rPr lang="arn-CL" dirty="0" smtClean="0"/>
              <a:t> — </a:t>
            </a:r>
            <a:r>
              <a:rPr lang="ru-RU" dirty="0" smtClean="0"/>
              <a:t>модуль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симуляцій</a:t>
            </a:r>
            <a:r>
              <a:rPr lang="ru-RU" dirty="0" smtClean="0"/>
              <a:t> і </a:t>
            </a:r>
            <a:r>
              <a:rPr lang="ru-RU" dirty="0" err="1" smtClean="0"/>
              <a:t>аналізу</a:t>
            </a:r>
            <a:r>
              <a:rPr lang="ru-RU" dirty="0" smtClean="0"/>
              <a:t>.</a:t>
            </a:r>
          </a:p>
          <a:p>
            <a:r>
              <a:rPr lang="arn-CL" b="1" dirty="0" smtClean="0"/>
              <a:t>Creo Direct</a:t>
            </a:r>
            <a:r>
              <a:rPr lang="arn-CL" dirty="0" smtClean="0"/>
              <a:t> — </a:t>
            </a:r>
            <a:r>
              <a:rPr lang="ru-RU" dirty="0" err="1" smtClean="0"/>
              <a:t>інструмент</a:t>
            </a:r>
            <a:r>
              <a:rPr lang="ru-RU" dirty="0" smtClean="0"/>
              <a:t> для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Інструменти</a:t>
            </a:r>
            <a:r>
              <a:rPr lang="ru-RU" b="1" dirty="0" smtClean="0"/>
              <a:t> для </a:t>
            </a:r>
            <a:r>
              <a:rPr lang="ru-RU" b="1" dirty="0" err="1" smtClean="0"/>
              <a:t>моделювання</a:t>
            </a:r>
            <a:r>
              <a:rPr lang="ru-RU" b="1" dirty="0" smtClean="0"/>
              <a:t> і </a:t>
            </a:r>
            <a:r>
              <a:rPr lang="ru-RU" b="1" dirty="0" err="1" smtClean="0"/>
              <a:t>симуляцій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модулі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та </a:t>
            </a:r>
            <a:r>
              <a:rPr lang="ru-RU" dirty="0" err="1" smtClean="0"/>
              <a:t>одразу</a:t>
            </a:r>
            <a:r>
              <a:rPr lang="ru-RU" dirty="0" smtClean="0"/>
              <a:t> ж </a:t>
            </a:r>
            <a:r>
              <a:rPr lang="ru-RU" dirty="0" err="1" smtClean="0"/>
              <a:t>тестувати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на предмет </a:t>
            </a:r>
            <a:r>
              <a:rPr lang="ru-RU" dirty="0" err="1" smtClean="0"/>
              <a:t>механічних</a:t>
            </a:r>
            <a:r>
              <a:rPr lang="ru-RU" dirty="0" smtClean="0"/>
              <a:t> </a:t>
            </a:r>
            <a:r>
              <a:rPr lang="ru-RU" dirty="0" err="1" smtClean="0"/>
              <a:t>навантажень</a:t>
            </a:r>
            <a:r>
              <a:rPr lang="ru-RU" dirty="0" smtClean="0"/>
              <a:t>, </a:t>
            </a:r>
            <a:r>
              <a:rPr lang="ru-RU" dirty="0" err="1" smtClean="0"/>
              <a:t>вібрацій</a:t>
            </a:r>
            <a:r>
              <a:rPr lang="ru-RU" dirty="0" smtClean="0"/>
              <a:t>, </a:t>
            </a:r>
            <a:r>
              <a:rPr lang="ru-RU" dirty="0" err="1" smtClean="0"/>
              <a:t>температурних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 і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Модулі</a:t>
            </a:r>
            <a:r>
              <a:rPr lang="ru-RU" dirty="0" smtClean="0"/>
              <a:t> та </a:t>
            </a: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arn-CL" dirty="0" smtClean="0"/>
              <a:t>Creo Parametric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2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Переваги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параметричного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Параметричне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в </a:t>
            </a:r>
            <a:r>
              <a:rPr lang="ru-RU" dirty="0" err="1" smtClean="0"/>
              <a:t>Creo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форму, без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перероблення</a:t>
            </a:r>
            <a:r>
              <a:rPr lang="ru-RU" dirty="0" smtClean="0"/>
              <a:t> </a:t>
            </a:r>
            <a:r>
              <a:rPr lang="ru-RU" dirty="0" err="1" smtClean="0"/>
              <a:t>креслення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Приклади</a:t>
            </a:r>
            <a:r>
              <a:rPr lang="ru-RU" b="1" dirty="0" smtClean="0"/>
              <a:t> </a:t>
            </a:r>
            <a:r>
              <a:rPr lang="ru-RU" b="1" dirty="0" err="1" smtClean="0"/>
              <a:t>застосування</a:t>
            </a:r>
            <a:r>
              <a:rPr lang="ru-RU" b="1" dirty="0" smtClean="0"/>
              <a:t> в </a:t>
            </a:r>
            <a:r>
              <a:rPr lang="ru-RU" b="1" dirty="0" err="1" smtClean="0"/>
              <a:t>автоматизованому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виробництві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автоматизованих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коригувати</a:t>
            </a:r>
            <a:r>
              <a:rPr lang="ru-RU" dirty="0" smtClean="0"/>
              <a:t> </a:t>
            </a:r>
            <a:r>
              <a:rPr lang="ru-RU" dirty="0" err="1" smtClean="0"/>
              <a:t>креслення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без </a:t>
            </a:r>
            <a:r>
              <a:rPr lang="ru-RU" dirty="0" err="1" smtClean="0"/>
              <a:t>затримок</a:t>
            </a:r>
            <a:r>
              <a:rPr lang="ru-RU" dirty="0" smtClean="0"/>
              <a:t> в </a:t>
            </a:r>
            <a:r>
              <a:rPr lang="ru-RU" dirty="0" err="1" smtClean="0"/>
              <a:t>роботі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Параметричне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4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Управління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складними</a:t>
            </a:r>
            <a:r>
              <a:rPr lang="ru-RU" b="1" dirty="0" smtClean="0"/>
              <a:t> </a:t>
            </a:r>
            <a:r>
              <a:rPr lang="ru-RU" b="1" dirty="0" err="1" smtClean="0"/>
              <a:t>збірками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Creo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великими </a:t>
            </a:r>
            <a:r>
              <a:rPr lang="ru-RU" dirty="0" err="1" smtClean="0"/>
              <a:t>складальними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з </a:t>
            </a:r>
            <a:r>
              <a:rPr lang="ru-RU" dirty="0" err="1" smtClean="0"/>
              <a:t>тисячами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 </a:t>
            </a:r>
            <a:r>
              <a:rPr lang="ru-RU" dirty="0" err="1" smtClean="0"/>
              <a:t>Інструменти</a:t>
            </a:r>
            <a:r>
              <a:rPr lang="ru-RU" dirty="0" smtClean="0"/>
              <a:t> для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версіями</a:t>
            </a:r>
            <a:r>
              <a:rPr lang="ru-RU" dirty="0" smtClean="0"/>
              <a:t> </a:t>
            </a:r>
            <a:r>
              <a:rPr lang="ru-RU" dirty="0" err="1" smtClean="0"/>
              <a:t>допомагають</a:t>
            </a:r>
            <a:r>
              <a:rPr lang="ru-RU" dirty="0" smtClean="0"/>
              <a:t> </a:t>
            </a:r>
            <a:r>
              <a:rPr lang="ru-RU" dirty="0" err="1" smtClean="0"/>
              <a:t>зберігати</a:t>
            </a:r>
            <a:r>
              <a:rPr lang="ru-RU" dirty="0" smtClean="0"/>
              <a:t> контроль над </a:t>
            </a:r>
            <a:r>
              <a:rPr lang="ru-RU" dirty="0" err="1" smtClean="0"/>
              <a:t>змінами</a:t>
            </a:r>
            <a:r>
              <a:rPr lang="ru-RU" dirty="0" smtClean="0"/>
              <a:t> в </a:t>
            </a:r>
            <a:r>
              <a:rPr lang="ru-RU" dirty="0" err="1" smtClean="0"/>
              <a:t>проекті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Засоби</a:t>
            </a:r>
            <a:r>
              <a:rPr lang="ru-RU" b="1" dirty="0" smtClean="0"/>
              <a:t> для </a:t>
            </a:r>
            <a:r>
              <a:rPr lang="ru-RU" b="1" dirty="0" err="1" smtClean="0"/>
              <a:t>командної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над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проекту в </a:t>
            </a:r>
            <a:r>
              <a:rPr lang="ru-RU" dirty="0" err="1" smtClean="0"/>
              <a:t>команді</a:t>
            </a:r>
            <a:r>
              <a:rPr lang="ru-RU" dirty="0" smtClean="0"/>
              <a:t>, </a:t>
            </a:r>
            <a:r>
              <a:rPr lang="ru-RU" dirty="0" err="1" smtClean="0"/>
              <a:t>забезпечуючи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доступ до </a:t>
            </a:r>
            <a:r>
              <a:rPr lang="ru-RU" dirty="0" err="1" smtClean="0"/>
              <a:t>креслень</a:t>
            </a:r>
            <a:r>
              <a:rPr lang="ru-RU" dirty="0" smtClean="0"/>
              <a:t> і </a:t>
            </a:r>
            <a:r>
              <a:rPr lang="ru-RU" dirty="0" err="1" smtClean="0"/>
              <a:t>проектів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великими проектами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093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328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Міністерство освіти і науки України Державний університет «Житомирська політехніка» </vt:lpstr>
      <vt:lpstr>Мета та завдання роботи</vt:lpstr>
      <vt:lpstr>Вступ до Creo Parametric</vt:lpstr>
      <vt:lpstr>Історія розвитку CAD-CAM систем</vt:lpstr>
      <vt:lpstr>Цільове призначення Creo Parametric</vt:lpstr>
      <vt:lpstr>Основні можливості Creo Parametric</vt:lpstr>
      <vt:lpstr>Модулі та інструменти Creo Parametric</vt:lpstr>
      <vt:lpstr>Параметричне моделювання</vt:lpstr>
      <vt:lpstr>Підтримка роботи з великими проектами</vt:lpstr>
      <vt:lpstr>Інтерфейс користувача</vt:lpstr>
      <vt:lpstr>Структура Creo Parametric</vt:lpstr>
      <vt:lpstr>Інтеграція Creo з іншими системами</vt:lpstr>
      <vt:lpstr>CAM модуль у Creo</vt:lpstr>
      <vt:lpstr>Симуляції і аналіз у Creo</vt:lpstr>
      <vt:lpstr>Переваги використання Creo у виробництві</vt:lpstr>
      <vt:lpstr>Приклади успішного використання Creo Parametric</vt:lpstr>
      <vt:lpstr>Перспективи розвитку Creo Parametric</vt:lpstr>
      <vt:lpstr>Застосування Creo в автоматизованих системах</vt:lpstr>
      <vt:lpstr>Використані інформаційні джерела</vt:lpstr>
      <vt:lpstr>Загальні 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Державний університет «Житомирська політехніка»</dc:title>
  <dc:creator>admin</dc:creator>
  <cp:lastModifiedBy>admin</cp:lastModifiedBy>
  <cp:revision>6</cp:revision>
  <dcterms:created xsi:type="dcterms:W3CDTF">2024-10-03T15:33:02Z</dcterms:created>
  <dcterms:modified xsi:type="dcterms:W3CDTF">2024-10-03T18:39:24Z</dcterms:modified>
</cp:coreProperties>
</file>