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22E44A99-7B7E-41BC-98DC-114BB109B123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стер" initials="М" lastIdx="1" clrIdx="0">
    <p:extLst>
      <p:ext uri="{19B8F6BF-5375-455C-9EA6-DF929625EA0E}">
        <p15:presenceInfo xmlns:p15="http://schemas.microsoft.com/office/powerpoint/2012/main" userId="Масте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873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744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347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063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5993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45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707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095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206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65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10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803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788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90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277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06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DB258-C812-406D-9F98-65358176C904}" type="datetimeFigureOut">
              <a:rPr lang="uk-UA" smtClean="0"/>
              <a:t>23.11.2020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480BCA1-8498-45A3-A87E-FFF2980D7D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64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Конана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М.Гольдера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chemeClr val="accent1"/>
                </a:solidFill>
              </a:rPr>
              <a:t>«Оцінка платоспроможності підприємства»</a:t>
            </a:r>
            <a:endParaRPr lang="uk-UA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22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Французькі економісти використали за основу для своєї моделі. </a:t>
            </a: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Роботу «кредитоспроможність позичальника» Американського колеги Э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Альтманом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214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54182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Конана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Гольдера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допомогає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визначити</a:t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платоспрожність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господарюючого суб'єкта»</a:t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94872"/>
            <a:ext cx="8596668" cy="4290291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Виглядає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так: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-0,16Х1 - 0,22Х2 + 0,87Х3 + 0,10Х4 -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0,24Х5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Де: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Х1 -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дебіторської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Х2 -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пасивів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*Х3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позикового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Х4 -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оплату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доданої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сторонніх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Х5 -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балансовий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позикового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1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412" y="2348313"/>
            <a:ext cx="8572500" cy="1468581"/>
          </a:xfrm>
          <a:prstGeom prst="rect">
            <a:avLst/>
          </a:prstGeom>
        </p:spPr>
      </p:pic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73644" y="1218494"/>
            <a:ext cx="65" cy="79574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3644" y="1367905"/>
            <a:ext cx="8188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затримки платежів фірмам, що мають різні значення показника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можна представити у вигляді шкали: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53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28332"/>
            <a:ext cx="8596668" cy="3880773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Увагу!!!</a:t>
            </a:r>
          </a:p>
          <a:p>
            <a:pPr algn="ctr"/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😉 Подмигивает - Полное Руководство по Смайлами и Эмодзи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181" y="2853286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65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145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Аспект</vt:lpstr>
      <vt:lpstr>Модель  Ж. Конана і М.Гольдера</vt:lpstr>
      <vt:lpstr>Презентация PowerPoint</vt:lpstr>
      <vt:lpstr>Модель Конана і Гольдера допомогає визначити «платоспрожність господарюючого суб'єкта» </vt:lpstr>
      <vt:lpstr>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Французькі економісти  Ж. Конана і М. Гольдера</dc:title>
  <dc:creator>Мастер</dc:creator>
  <cp:lastModifiedBy>Мастер</cp:lastModifiedBy>
  <cp:revision>7</cp:revision>
  <dcterms:created xsi:type="dcterms:W3CDTF">2020-11-23T20:09:54Z</dcterms:created>
  <dcterms:modified xsi:type="dcterms:W3CDTF">2020-11-23T21:07:02Z</dcterms:modified>
</cp:coreProperties>
</file>