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3FABD-883F-4483-A56C-AB03F8891CD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0E71-E229-415C-9600-441A3DA7778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1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0E71-E229-415C-9600-441A3DA7778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3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Системний</a:t>
            </a:r>
            <a:r>
              <a:rPr lang="ru-RU" dirty="0" smtClean="0"/>
              <a:t> </a:t>
            </a:r>
            <a:r>
              <a:rPr lang="ru-RU" dirty="0" err="1" smtClean="0"/>
              <a:t>моніторинг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7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Розвиток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2" y="1700808"/>
            <a:ext cx="90045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1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Тенденції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" y="1556792"/>
            <a:ext cx="9090223" cy="177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" y="3571559"/>
            <a:ext cx="829627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939711"/>
            <a:ext cx="908879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1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Значення системного моніторингу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644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" y="2636911"/>
            <a:ext cx="898904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5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Задачі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484784"/>
            <a:ext cx="90010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5013176"/>
            <a:ext cx="898191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72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5"/>
            <a:ext cx="89644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5689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1" y="1268760"/>
            <a:ext cx="9189063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5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712195" cy="41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161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7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8569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632848" cy="7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" y="4077072"/>
            <a:ext cx="907371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6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" y="1484784"/>
            <a:ext cx="8964488" cy="336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3" y="1484784"/>
            <a:ext cx="88569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" y="1484784"/>
            <a:ext cx="902017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8" y="4149080"/>
            <a:ext cx="78390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1" y="404664"/>
            <a:ext cx="826731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6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20" y="44624"/>
            <a:ext cx="19674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" y="548680"/>
            <a:ext cx="91093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03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2" y="404664"/>
            <a:ext cx="8401050" cy="7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" y="1484784"/>
            <a:ext cx="914439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8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метрик систем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90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28" y="2132856"/>
            <a:ext cx="7155343" cy="91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2924944"/>
            <a:ext cx="903649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653136"/>
            <a:ext cx="253269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" y="5229200"/>
            <a:ext cx="9120831" cy="14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3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метрик систем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2011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5445225"/>
            <a:ext cx="903848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858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метрики систем</a:t>
            </a: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5751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" y="2079569"/>
            <a:ext cx="9070365" cy="25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" y="4507606"/>
            <a:ext cx="89474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" y="5432877"/>
            <a:ext cx="90121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1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технічні метрики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88569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1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технічні метрики систем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0" y="1412776"/>
            <a:ext cx="9042226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0" y="5085184"/>
            <a:ext cx="916489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Граничні значення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" y="1412776"/>
            <a:ext cx="900367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5" y="2780928"/>
            <a:ext cx="89569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Метрики доступності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209509" cy="41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" y="1881027"/>
            <a:ext cx="9144000" cy="15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" y="3392994"/>
            <a:ext cx="9040942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16" y="4293096"/>
            <a:ext cx="556425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" y="5301208"/>
            <a:ext cx="911513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07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" y="1473684"/>
            <a:ext cx="89644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" y="3429000"/>
            <a:ext cx="8958148" cy="84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7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Достовірність</a:t>
            </a:r>
            <a:r>
              <a:rPr lang="ru-RU" dirty="0" smtClean="0"/>
              <a:t>  </a:t>
            </a:r>
            <a:r>
              <a:rPr lang="ru-RU" dirty="0" err="1" smtClean="0"/>
              <a:t>інформації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212976"/>
            <a:ext cx="40671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" y="6326527"/>
            <a:ext cx="8172400" cy="40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7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570"/>
            <a:ext cx="901841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43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8838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81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Метрики доступності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8977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05" y="2279441"/>
            <a:ext cx="1820972" cy="4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" y="2708920"/>
            <a:ext cx="90572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961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" y="1412776"/>
            <a:ext cx="90730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49964"/>
            <a:ext cx="6265168" cy="11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" y="5152664"/>
            <a:ext cx="8918152" cy="5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36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42"/>
            <a:ext cx="88569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886589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0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" y="5373215"/>
            <a:ext cx="9056409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9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Бізнес - метрики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010531" cy="6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445"/>
            <a:ext cx="9036496" cy="174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505556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11263"/>
            <a:ext cx="1775154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952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085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36812"/>
            <a:ext cx="2005937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194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64360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208"/>
            <a:ext cx="1756996" cy="3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85692" cy="51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6178401"/>
            <a:ext cx="9113259" cy="4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4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Бізнес - метрики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7710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7" y="2063157"/>
            <a:ext cx="8545096" cy="6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26" y="2548520"/>
            <a:ext cx="1676904" cy="32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6" y="2843372"/>
            <a:ext cx="9127536" cy="2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05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18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" y="1484784"/>
            <a:ext cx="906554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" y="3933056"/>
            <a:ext cx="910096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17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Бізнес - метрики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4" y="1515337"/>
            <a:ext cx="887541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41397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5" y="4437112"/>
            <a:ext cx="8875414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70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6" y="1425606"/>
            <a:ext cx="8563904" cy="106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48" y="4494641"/>
            <a:ext cx="1541396" cy="3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" y="2588281"/>
            <a:ext cx="8875339" cy="11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894"/>
            <a:ext cx="900130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5" y="3717103"/>
            <a:ext cx="8799206" cy="7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57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9" y="332656"/>
            <a:ext cx="9028956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3606"/>
            <a:ext cx="1312489" cy="2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85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51" y="538471"/>
            <a:ext cx="177353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12158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8" y="6165304"/>
            <a:ext cx="848494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0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Сутність моніторингу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40931" cy="12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" y="2768168"/>
            <a:ext cx="89644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" y="3776280"/>
            <a:ext cx="8964489" cy="68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" y="4581128"/>
            <a:ext cx="8897708" cy="12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8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Мережевий та системний моніторинг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" y="1916832"/>
            <a:ext cx="87849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" y="3821883"/>
            <a:ext cx="898689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5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моніторингу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5" y="1412776"/>
            <a:ext cx="892304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6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Системний  моніторинг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208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" y="3573016"/>
            <a:ext cx="903566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6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Розвиток системного моніторингу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6953250" cy="10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9200"/>
            <a:ext cx="223224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57" y="2435704"/>
            <a:ext cx="7529314" cy="27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53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64</Words>
  <Application>Microsoft Office PowerPoint</Application>
  <PresentationFormat>Екран (4:3)</PresentationFormat>
  <Paragraphs>30</Paragraphs>
  <Slides>43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6" baseType="lpstr">
      <vt:lpstr>Arial</vt:lpstr>
      <vt:lpstr>Calibri</vt:lpstr>
      <vt:lpstr>Тема Office</vt:lpstr>
      <vt:lpstr>Системний моніторинг</vt:lpstr>
      <vt:lpstr>а</vt:lpstr>
      <vt:lpstr>Достовірність  інформації</vt:lpstr>
      <vt:lpstr>  </vt:lpstr>
      <vt:lpstr>Сутність моніторингу</vt:lpstr>
      <vt:lpstr>Мережевий та системний моніторинг</vt:lpstr>
      <vt:lpstr>Види моніторингу</vt:lpstr>
      <vt:lpstr>Системний  моніторинг</vt:lpstr>
      <vt:lpstr>Розвиток системного моніторингу</vt:lpstr>
      <vt:lpstr>Розвиток</vt:lpstr>
      <vt:lpstr>Тенденції</vt:lpstr>
      <vt:lpstr>Значення системного моніторингу</vt:lpstr>
      <vt:lpstr>Задачі моніторингу</vt:lpstr>
      <vt:lpstr>Основні етапи</vt:lpstr>
      <vt:lpstr>а</vt:lpstr>
      <vt:lpstr>а</vt:lpstr>
      <vt:lpstr>Презентація PowerPoint</vt:lpstr>
      <vt:lpstr>Презентація PowerPoint</vt:lpstr>
      <vt:lpstr>Презентація PowerPoint</vt:lpstr>
      <vt:lpstr>а</vt:lpstr>
      <vt:lpstr>Презентація PowerPoint</vt:lpstr>
      <vt:lpstr>Види метрик систем</vt:lpstr>
      <vt:lpstr>Види метрик систем</vt:lpstr>
      <vt:lpstr>Технічні метрики систем</vt:lpstr>
      <vt:lpstr>Основні технічні метрики</vt:lpstr>
      <vt:lpstr>Основні технічні метрики систем</vt:lpstr>
      <vt:lpstr>Граничні значення</vt:lpstr>
      <vt:lpstr>Метрики доступності</vt:lpstr>
      <vt:lpstr>Презентація PowerPoint</vt:lpstr>
      <vt:lpstr>Презентація PowerPoint</vt:lpstr>
      <vt:lpstr>Презентація PowerPoint</vt:lpstr>
      <vt:lpstr>Метрики доступності</vt:lpstr>
      <vt:lpstr>Презентація PowerPoint</vt:lpstr>
      <vt:lpstr>Презентація PowerPoint</vt:lpstr>
      <vt:lpstr>Презентація PowerPoint</vt:lpstr>
      <vt:lpstr>Бізнес - метрики</vt:lpstr>
      <vt:lpstr>Презентація PowerPoint</vt:lpstr>
      <vt:lpstr>Презентація PowerPoint</vt:lpstr>
      <vt:lpstr>Бізнес - метрики</vt:lpstr>
      <vt:lpstr>Бізнес - метрики</vt:lpstr>
      <vt:lpstr>Презентація PowerPoint</vt:lpstr>
      <vt:lpstr>Презентація PowerPoint</vt:lpstr>
      <vt:lpstr>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Системний моніторинг</dc:title>
  <dc:creator>User</dc:creator>
  <cp:lastModifiedBy>Admin</cp:lastModifiedBy>
  <cp:revision>55</cp:revision>
  <dcterms:created xsi:type="dcterms:W3CDTF">2025-03-28T18:12:15Z</dcterms:created>
  <dcterms:modified xsi:type="dcterms:W3CDTF">2025-05-08T13:18:33Z</dcterms:modified>
</cp:coreProperties>
</file>