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7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Історичний контекст розвитку психології у ХІХ столітті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Лекційна презентація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Загальна характеристика епохи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Індустріалізація та науково-технічний прогрес</a:t>
            </a:r>
            <a:br/>
            <a:r>
              <a:t>• Поширення позитивізму</a:t>
            </a:r>
            <a:br/>
            <a:r>
              <a:t>• Зростання впливу природничих наук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Філософські передумови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Джон Локк – досвід як джерело знань</a:t>
            </a:r>
            <a:br/>
            <a:r>
              <a:t>• І. Кант – обмеження самоспостереження</a:t>
            </a:r>
            <a:br/>
            <a:r>
              <a:t>• Потреба у новій науці про психіку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Фізіологічні впливи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Гельмгольц, Вебер – відчуття та нервові процеси</a:t>
            </a:r>
            <a:br/>
            <a:r>
              <a:t>• Фехнер – психофізика</a:t>
            </a:r>
            <a:br/>
            <a:r>
              <a:t>• Кількісне дослідження відчуттів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Соціокультурні фактори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Розвиток медицини</a:t>
            </a:r>
            <a:br/>
            <a:r>
              <a:t>• Потреба в психології у педагогіці та психіатрії</a:t>
            </a:r>
            <a:br/>
            <a:r>
              <a:t>• Соціальні зміни та нові виклики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Лабораторія Вундта (1879)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Заснована в Лейпцигу</a:t>
            </a:r>
            <a:br/>
            <a:r>
              <a:t>• Початок експериментальної психології</a:t>
            </a:r>
            <a:br/>
            <a:r>
              <a:t>• Поєднання філософії і природничого методу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ХІХ століття — період формування психології як науки.</a:t>
            </a:r>
            <a:br/>
            <a:r>
              <a:t>Розвиток експерименту, фізіології, соціального запиту.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74</Words>
  <Application>Microsoft Office PowerPoint</Application>
  <PresentationFormat>Довільний</PresentationFormat>
  <Paragraphs>14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Історичний контекст розвитку психології у ХІХ столітті</vt:lpstr>
      <vt:lpstr>1. Загальна характеристика епохи</vt:lpstr>
      <vt:lpstr>2. Філософські передумови</vt:lpstr>
      <vt:lpstr>3. Фізіологічні впливи</vt:lpstr>
      <vt:lpstr>4. Соціокультурні фактори</vt:lpstr>
      <vt:lpstr>5. Лабораторія Вундта (1879)</vt:lpstr>
      <vt:lpstr>6. 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Історичний контекст розвитку психології у ХІХ столітті</dc:title>
  <dc:subject/>
  <dc:creator>Kharytonov Nikita</dc:creator>
  <cp:keywords/>
  <dc:description>generated using python-pptx</dc:description>
  <cp:lastModifiedBy>Kharytonov Nikita</cp:lastModifiedBy>
  <cp:revision>2</cp:revision>
  <dcterms:created xsi:type="dcterms:W3CDTF">2013-01-27T09:14:16Z</dcterms:created>
  <dcterms:modified xsi:type="dcterms:W3CDTF">2025-04-03T19:30:37Z</dcterms:modified>
  <cp:category/>
</cp:coreProperties>
</file>