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7" r:id="rId5"/>
    <p:sldId id="281" r:id="rId6"/>
    <p:sldId id="279" r:id="rId7"/>
    <p:sldId id="278" r:id="rId8"/>
    <p:sldId id="271" r:id="rId9"/>
    <p:sldId id="28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92696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1. Вступ до історії України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Об’єкт і предмет історії, її функції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Структура історичних знань</a:t>
            </a: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Періодизація історії України.</a:t>
            </a:r>
          </a:p>
          <a:p>
            <a:pPr indent="3429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література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	Білоцерківський В. Я. Історія України: навчальний посібник/ В. Я. Білоцерківський. - К: Центр учбової літератури, 2017. - 535 с.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Давня історія України. К., 1998; Т. З: Слов'яно-Руська доба. Київ, 2000.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	Історія України: підручник для студентів неісторичних спеціальностей вищих навчальних закладів / М. І.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Бушин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д.і.н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проф. О. І.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Гуржій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М-во освіти і науки України, Черкас.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держ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ун-т.–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Черкаси: ЧДТУ, 2016. – 644 с.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	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Свідерський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Ю. Ю Давня і середньовічна історія України – Ч. І-ІІІ. / Ю. Ю.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Свідерський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В. М.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Окаринський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.– Тернопіль: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Астон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2017. – 368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стародавня історія України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млн. р. до н.е. – </a:t>
            </a:r>
            <a:r>
              <a:rPr lang="de-A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ст.).(від появи першої людини до виникнення слов’янських племен).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середньовічна історія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– XV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 (існування Київської Русі, Галицько-Волинської держави і Великого князівства Литовського). 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– XIX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 – перебування України у складі Речі Посполитої, Російської та Австро-Угорської імперій, Гетьманщина.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A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de-A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 – період Української революції, перебування у складі СРСР, незалежна Україна. </a:t>
            </a:r>
          </a:p>
        </p:txBody>
      </p:sp>
    </p:spTree>
    <p:extLst>
      <p:ext uri="{BB962C8B-B14F-4D97-AF65-F5344CB8AC3E}">
        <p14:creationId xmlns:p14="http://schemas.microsoft.com/office/powerpoint/2010/main" val="35912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 </a:t>
            </a: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предмет історії, її функції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наука, яка вивчає розвиток людського суспільства. 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 України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наука, яка вивчає процес розвитку українського народу, інших народів на нашій території.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Об’єктом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вивчення історії є реальні історичні події. Їх вивчають за історичними джерелами (першоджерела). Досліджуючи їх, історики намагаються відновити хід подій та явищ, виявити причинно-наслідкові зв’язки та певні закономірності у їхньому перебігу.</a:t>
            </a:r>
          </a:p>
          <a:p>
            <a:pPr lvl="0" indent="457200" algn="ctr">
              <a:spcAft>
                <a:spcPts val="0"/>
              </a:spcAft>
            </a:pPr>
            <a:r>
              <a:rPr lang="uk-UA" sz="2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</a:p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ечові</a:t>
            </a:r>
          </a:p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усні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писемні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візуальні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мовні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антропологічні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історії України </a:t>
            </a: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процес формування та розвитку українського народу, його діяльності від минулого до сьогодення.</a:t>
            </a:r>
          </a:p>
          <a:p>
            <a:pPr indent="342900" algn="just"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історії України включає:</a:t>
            </a:r>
          </a:p>
          <a:p>
            <a:pPr indent="342900" algn="just"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історію території, тобто коли які племена та народи її населяли;</a:t>
            </a:r>
          </a:p>
          <a:p>
            <a:pPr indent="342900" algn="just"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історію титульного етносу (появу предків українців на території України та процес формування української нації);</a:t>
            </a:r>
          </a:p>
          <a:p>
            <a:pPr indent="342900" algn="just">
              <a:spcAft>
                <a:spcPts val="0"/>
              </a:spcAft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	історію державотворення (коли та які переддержавні, ранньодержавні та державні утворення тут існували).</a:t>
            </a:r>
          </a:p>
          <a:p>
            <a:pPr indent="342900" algn="just">
              <a:spcAft>
                <a:spcPts val="0"/>
              </a:spcAft>
            </a:pPr>
            <a:endParaRPr lang="uk-UA" sz="2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300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 </a:t>
            </a:r>
            <a:r>
              <a:rPr lang="uk-UA" sz="23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історичних знань: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науково-пізнавальна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прогнозуюча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суспільно-політична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виховна</a:t>
            </a: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Періодизація історії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Періодизація історії людства за християнською церквою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період – до гріхопадіння Адама і Єви;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 період – часи до Всесвітнього потопу;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ІІІ період – до народження Ісуса Христа;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de-A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 – від появи Ісуса Христа до очікуваного Страшного суду.</a:t>
            </a:r>
          </a:p>
          <a:p>
            <a:pPr lvl="0" indent="457200"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de-A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XVIII–XIX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ст. вчені поділяли історію людства на три великі періоди: дикунство, варварство, цивілізація. 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" y="3573016"/>
            <a:ext cx="80438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 поширеним є поділ людської історії, який почав утверджуватися в Європі з часів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Відродження: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Давню (Стародавню), Середньовічну і Нову історії.</a:t>
            </a:r>
          </a:p>
          <a:p>
            <a:pPr lvl="0" indent="457200" algn="ctr">
              <a:spcAft>
                <a:spcPts val="0"/>
              </a:spcAft>
            </a:pPr>
            <a:r>
              <a:rPr lang="uk-UA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Марксистська періодизація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первіснообщинний лад;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рабовласницький лад;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феодальний лад,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капіталізм;</a:t>
            </a: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комунізм.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5400600" cy="36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7984" y="692696"/>
            <a:ext cx="42484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uk-UA" sz="21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Грушевський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запропонував наступну періодизацію. </a:t>
            </a:r>
            <a:endParaRPr lang="uk-UA" sz="21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uk-UA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появи людини до виникнення Київської держави. </a:t>
            </a:r>
            <a:endParaRPr lang="uk-UA" sz="21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uk-UA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Княжа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 – охоплював часи від заснування Києва, згодом Київську Русь і Галицько-Волинську державу. </a:t>
            </a:r>
            <a:endParaRPr lang="uk-UA" sz="21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uk-UA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Литовсько-Польська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 – включав події від початку </a:t>
            </a:r>
            <a:r>
              <a:rPr lang="de-AT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XIV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кінця </a:t>
            </a:r>
            <a:r>
              <a:rPr lang="de-AT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XVI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ст. </a:t>
            </a:r>
            <a:endParaRPr lang="uk-UA" sz="21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uk-UA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 </a:t>
            </a:r>
            <a:r>
              <a:rPr lang="uk-UA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періоди: Козацька доба; занепад козаччини та українського життя; Українське відродження.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26818" cy="51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463414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Наталія Полонська-Василенко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наголос на вивченні політичної історії України.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звучать і назви періодів: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держава Х–</a:t>
            </a:r>
            <a:r>
              <a:rPr lang="de-A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ст.;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Литовсько-Руське князівство;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держава Х</a:t>
            </a:r>
            <a:r>
              <a:rPr lang="de-A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ст.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 України-Гетьманщини;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самостійна держава (початок ХХ ст.).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1884, народилася Наталія Полонська-Васил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414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" y="260648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439122"/>
            <a:ext cx="43204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Видатний український історик та філософ </a:t>
            </a: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 Лисяк-Рудницький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проживав за межами України, запропонував скоординувати періодизацію української історії з великими європейськими епохами: Античністю, Середньовіччям і Новим часом (модерною історією). </a:t>
            </a:r>
            <a:endParaRPr lang="uk-UA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Епоха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Середньовіччя в Україні датується ним від часів Київської Русі до Люблінської унії (1569 р.), а епоха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Ранньомодерної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історії – до кінця </a:t>
            </a:r>
            <a:r>
              <a:rPr lang="de-AT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Лисяк-Рудницький Іван Павлович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122"/>
            <a:ext cx="3384376" cy="48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" y="260648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476672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межах такої ж хронологічної періодизації висвітлює історію України сучасна дослідниця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Наталя Яковенко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праця «Нарис історії середньовічної та ранньомодерної України» (К., 2005) охоплює часи від Кия і полянського союзу племен (</a:t>
            </a:r>
            <a:r>
              <a:rPr lang="de-A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VI–VII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ст.) до ліквідації Запорозької Січі (кінець </a:t>
            </a:r>
            <a:r>
              <a:rPr lang="de-A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ст.).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талія Яковенко: “Ніколи не будувала кар'єру, тільки власний паралельний  світ - Україна Модер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476672"/>
            <a:ext cx="34173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450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2015-03-20T17:04:15Z</dcterms:created>
  <dcterms:modified xsi:type="dcterms:W3CDTF">2024-01-26T17:29:20Z</dcterms:modified>
</cp:coreProperties>
</file>