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F8209A-6012-91AE-57AC-C691E9BC06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99D3E1BD-68C9-3258-7E8D-CC1857C49F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EE1651C-E0E2-876D-0E90-005886AFF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14.09.2023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A037A86-87C9-535B-D6C0-214EC55FE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B96DB731-5176-1169-D6C7-D0301B4C0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15579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F24FD4-BBA8-3845-F3F1-AD400597B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943ADD4A-3918-4521-43ED-73343AD58C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CA966B8-3FF5-B318-8748-03D4FA922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14.09.2023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5E56057-CDF8-EAC3-0C72-C39C521EB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45B85B6-8C0D-5B10-AA92-461D8A44B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6198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EEFA5770-567F-9B53-D5F7-8D2684CB5E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D2A152A7-1E12-460B-ECCF-246BDED318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9C4D557-68AA-5FDF-A5AD-18E1F36E5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14.09.2023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889363D7-D4B5-64A5-8075-90D31AF3C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A5FE234-B86A-E859-130F-E6DE136F6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8213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2AF762-C13A-4041-1A95-5384ED6D7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272EB1C-CF76-2C6C-75F1-63F187DF09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42473D65-6496-17EC-9F88-5ADAD72DF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14.09.2023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EF8E05C-A602-3294-CEB4-CAF554183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9DCB690-E017-277B-99F5-5591E57E0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92267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506E8F-C2DE-AD83-0794-B0B69759D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CD14AEA-4416-2B09-C857-DAE6272F91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9E60739-B66E-418A-15BC-228160128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14.09.2023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55FA0F2-C8F0-E647-69DE-9FABAEF78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16FB847-3629-5E3C-12E3-F922044E6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0790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5D0E6D-3082-9741-3772-8E59F22E1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052C03F-218F-2899-4A9A-316F21F558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3A734B52-3AB4-F864-AAC4-EE39FB59B0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E6232F07-554D-A79D-7CF8-6D651F8BC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14.09.2023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8F811BBC-B61F-BC73-CDE2-D8E7CC7AD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59439188-9368-ABC0-D910-C68A44EA5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04544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B3E744-E9C0-E08D-EB43-CD1EC4EA1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4BDF3AC9-E2CB-5310-D567-92F7A107EA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2B09F711-8577-5F49-8CAC-B62FAC833C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E5194DD3-5453-4A05-6DA1-808582765B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E81D8692-A0CF-691E-9378-0B60309A0D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35037327-EF67-A748-7A95-189B4F455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14.09.2023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403EDA57-FFBF-4B2B-697F-4E173B6C9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665F36B4-061A-7682-6759-1150C7941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23899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3DB113-F409-7E0D-F6D3-12FFE1EA02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58D5215B-CE59-E365-D873-428C07E9B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14.09.2023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ECEE115F-0683-82E1-437C-0E4D4824D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66F9010B-A0A2-A419-273A-B7E1A3036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75842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3F0602A8-7C32-23A2-41B6-ED8EB33E1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14.09.2023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65952714-1E15-B7C8-B5A5-DD5F57F75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2C75B26-8347-D348-24E3-8B5DF7149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01445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3F6F5F-B418-9C8D-B42B-A5477DA9B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8957E2C-CA47-2A4D-8B55-2555AAF4FC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E1510739-1E87-0DFD-7D1E-A9952248D9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1D36072-4592-8C3D-C86E-49097464B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14.09.2023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A5914AA9-DF91-42DE-AC7C-714FC8E1F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5DBDF90-B2EB-34C1-E0A4-0CE684A87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22834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89DC37-2558-260A-39A4-C26C0803E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299D9DA7-4511-701B-F392-2DDCE3E061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948228E0-064F-F739-A982-A131A1B54E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C7FF0CA8-F862-4A61-C982-59EC4CB98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1CE6B-15B1-4499-BEAF-8C28E90E265B}" type="datetimeFigureOut">
              <a:rPr lang="uk-UA" smtClean="0"/>
              <a:t>14.09.2023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180D89AA-1873-130C-42E5-7FF65A72F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DDE7DC92-6169-15EC-D5B5-255E61931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1120D-DAFC-48F7-84CD-BAF8B7DF7C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24887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D8391248-6DFA-C7E8-9199-63DAA0C34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D56A818F-1485-C7F6-E5AE-41EA832246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0E4B32D1-7C33-59EE-3532-4BDD174F91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1CE6B-15B1-4499-BEAF-8C28E90E265B}" type="datetimeFigureOut">
              <a:rPr lang="uk-UA" smtClean="0"/>
              <a:t>14.09.2023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99BD714-1BF2-449C-AAE7-F5ADE798DD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3FF6119-13A4-D398-B624-4A0C9316CA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1120D-DAFC-48F7-84CD-BAF8B7DF7C48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49086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99D62B-E0EA-3744-3653-555C7C1CD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729057"/>
          </a:xfrm>
        </p:spPr>
        <p:txBody>
          <a:bodyPr>
            <a:normAutofit/>
          </a:bodyPr>
          <a:lstStyle/>
          <a:p>
            <a:pPr algn="ctr"/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Science in America </a:t>
            </a:r>
            <a:b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</a:b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by Neil deGrasse Tyson</a:t>
            </a:r>
            <a:b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</a:b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https://www.youtube.com/watch?v=8MqTOEospfo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DC7F801-E6D3-E30B-DA54-96EEB734A8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06617"/>
            <a:ext cx="10515600" cy="2870345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eflect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four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world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issues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explain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concerns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people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have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about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3200" dirty="0" err="1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them</a:t>
            </a:r>
            <a:r>
              <a:rPr lang="uk-UA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 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is the role of science in solving those concerns? 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solidFill>
                  <a:srgbClr val="000032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is the role of science in the modern world?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37972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384F6C-5FCB-0C5E-70C5-B5ECB2220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5166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AB71E0D-3A61-674B-3783-C1D7A8EA79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655" y="637308"/>
            <a:ext cx="10781145" cy="585556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_________ required the greatest innovations in science and technology</a:t>
            </a:r>
          </a:p>
          <a:p>
            <a:r>
              <a:rPr lang="en-US" dirty="0"/>
              <a:t>To stand in </a:t>
            </a:r>
            <a:r>
              <a:rPr lang="en-US" i="1" u="sng" dirty="0"/>
              <a:t>____</a:t>
            </a:r>
            <a:r>
              <a:rPr lang="en-US" dirty="0"/>
              <a:t> of science</a:t>
            </a:r>
          </a:p>
          <a:p>
            <a:r>
              <a:rPr lang="en-US" dirty="0"/>
              <a:t>To </a:t>
            </a:r>
            <a:r>
              <a:rPr lang="en-US" i="1" u="sng" dirty="0"/>
              <a:t>____</a:t>
            </a:r>
            <a:r>
              <a:rPr lang="en-US" dirty="0"/>
              <a:t> to power</a:t>
            </a:r>
          </a:p>
          <a:p>
            <a:r>
              <a:rPr lang="en-US" dirty="0"/>
              <a:t>A recipe for the complete </a:t>
            </a:r>
            <a:r>
              <a:rPr lang="en-US" i="1" u="sng" dirty="0"/>
              <a:t>______</a:t>
            </a:r>
            <a:r>
              <a:rPr lang="en-US" dirty="0"/>
              <a:t> of democracy</a:t>
            </a:r>
          </a:p>
          <a:p>
            <a:r>
              <a:rPr lang="en-US" dirty="0"/>
              <a:t>To teach evolution ________</a:t>
            </a:r>
          </a:p>
          <a:p>
            <a:r>
              <a:rPr lang="en-US" dirty="0"/>
              <a:t>To show skepticism </a:t>
            </a:r>
            <a:r>
              <a:rPr lang="en-US" i="1" u="sng" dirty="0"/>
              <a:t>____</a:t>
            </a:r>
            <a:r>
              <a:rPr lang="en-US" dirty="0"/>
              <a:t> vaccination</a:t>
            </a:r>
          </a:p>
          <a:p>
            <a:r>
              <a:rPr lang="en-US" dirty="0"/>
              <a:t>To </a:t>
            </a:r>
            <a:r>
              <a:rPr lang="en-US" i="1" u="sng" dirty="0"/>
              <a:t>_____</a:t>
            </a:r>
            <a:r>
              <a:rPr lang="en-US" dirty="0"/>
              <a:t> an experiment </a:t>
            </a:r>
          </a:p>
          <a:p>
            <a:r>
              <a:rPr lang="en-US" dirty="0"/>
              <a:t>To </a:t>
            </a:r>
            <a:r>
              <a:rPr lang="en-US" i="1" u="sng" dirty="0"/>
              <a:t>____</a:t>
            </a:r>
            <a:r>
              <a:rPr lang="en-US" dirty="0"/>
              <a:t> a tariff </a:t>
            </a:r>
            <a:r>
              <a:rPr lang="en-US" i="1" u="sng" dirty="0"/>
              <a:t>___</a:t>
            </a:r>
            <a:r>
              <a:rPr lang="en-US" dirty="0"/>
              <a:t> sth</a:t>
            </a:r>
          </a:p>
          <a:p>
            <a:r>
              <a:rPr lang="en-US" dirty="0"/>
              <a:t>To fund, to subsidize </a:t>
            </a:r>
          </a:p>
          <a:p>
            <a:r>
              <a:rPr lang="en-US" dirty="0"/>
              <a:t>To become scientifically </a:t>
            </a:r>
            <a:r>
              <a:rPr lang="en-US" i="1" u="sng" dirty="0"/>
              <a:t>______</a:t>
            </a:r>
          </a:p>
          <a:p>
            <a:r>
              <a:rPr lang="en-US" dirty="0"/>
              <a:t>To act intelligently </a:t>
            </a:r>
            <a:r>
              <a:rPr lang="en-US" i="1" u="sng" dirty="0"/>
              <a:t>____</a:t>
            </a:r>
            <a:r>
              <a:rPr lang="en-US" dirty="0"/>
              <a:t> issues</a:t>
            </a:r>
          </a:p>
          <a:p>
            <a:r>
              <a:rPr lang="en-US" i="1" u="sng" dirty="0"/>
              <a:t>_____ </a:t>
            </a:r>
            <a:r>
              <a:rPr lang="en-US" dirty="0"/>
              <a:t>of civilization 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35559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408744-8959-9D7E-BD5F-965313583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CB47323-8AB9-14E8-F5C5-50D45F9F7B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80661"/>
            <a:ext cx="10515600" cy="5196302"/>
          </a:xfrm>
        </p:spPr>
        <p:txBody>
          <a:bodyPr/>
          <a:lstStyle/>
          <a:p>
            <a:pPr marL="342900" lvl="0" indent="-342900">
              <a:lnSpc>
                <a:spcPct val="107000"/>
              </a:lnSpc>
              <a:buClr>
                <a:srgbClr val="000032"/>
              </a:buClr>
              <a:buFont typeface="Helvetica" panose="020B0604020202020204" pitchFamily="34" charset="0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Science is _____ of the country that we are.</a:t>
            </a:r>
            <a:endParaRPr lang="uk-UA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Clr>
                <a:srgbClr val="000032"/>
              </a:buClr>
              <a:buFont typeface="Helvetica" panose="020B0604020202020204" pitchFamily="34" charset="0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When you have people who do not know much about science standing in denial of it and rising to power, that is the recipe for_____.</a:t>
            </a:r>
            <a:endParaRPr lang="uk-UA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Clr>
                <a:srgbClr val="000032"/>
              </a:buClr>
              <a:buFont typeface="Helvetica" panose="020B0604020202020204" pitchFamily="34" charset="0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Science is an entire exercise in ______.</a:t>
            </a:r>
            <a:endParaRPr lang="uk-UA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Clr>
                <a:srgbClr val="000032"/>
              </a:buClr>
              <a:buFont typeface="Helvetica" panose="020B0604020202020204" pitchFamily="34" charset="0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Scientific research steps are having a hypothesis, _____ –and out of this rises a new emergent truth. </a:t>
            </a:r>
            <a:endParaRPr lang="uk-UA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Clr>
                <a:srgbClr val="000032"/>
              </a:buClr>
              <a:buFont typeface="Helvetica" panose="020B0604020202020204" pitchFamily="34" charset="0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Scientific truth means _______.</a:t>
            </a:r>
            <a:endParaRPr lang="uk-UA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Clr>
                <a:srgbClr val="000032"/>
              </a:buClr>
              <a:buFont typeface="Helvetica" panose="020B0604020202020204" pitchFamily="34" charset="0"/>
              <a:buAutoNum type="arabicPeriod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Science is not </a:t>
            </a:r>
            <a:r>
              <a:rPr lang="en-US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sth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____ with.</a:t>
            </a:r>
            <a:endParaRPr lang="uk-UA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97927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DF5A84-A3FA-9C9D-D0B1-B6FD10493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A8C2580-C981-E734-6191-ED42858210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27652"/>
            <a:ext cx="10515600" cy="5446644"/>
          </a:xfrm>
        </p:spPr>
        <p:txBody>
          <a:bodyPr>
            <a:normAutofit lnSpcReduction="10000"/>
          </a:bodyPr>
          <a:lstStyle/>
          <a:p>
            <a:pPr marL="342900" lvl="0" indent="-342900">
              <a:lnSpc>
                <a:spcPct val="107000"/>
              </a:lnSpc>
              <a:buClr>
                <a:srgbClr val="000032"/>
              </a:buClr>
              <a:buFont typeface="Helvetica" panose="020B0604020202020204" pitchFamily="34" charset="0"/>
              <a:buAutoNum type="arabicPeriod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Science is a fundamental part of the country that we are.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Clr>
                <a:srgbClr val="000032"/>
              </a:buClr>
              <a:buFont typeface="Helvetica" panose="020B0604020202020204" pitchFamily="34" charset="0"/>
              <a:buAutoNum type="arabicPeriod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When it comes time to make decisions about science people have lost the ability to judge what is true and what is not.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Clr>
                <a:srgbClr val="000032"/>
              </a:buClr>
              <a:buFont typeface="Helvetica" panose="020B0604020202020204" pitchFamily="34" charset="0"/>
              <a:buAutoNum type="arabicPeriod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When you have people who do not know much about science standing in denial of it and rising to power, that is the recipe for the complete dismantling of democracy.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Clr>
                <a:srgbClr val="000032"/>
              </a:buClr>
              <a:buFont typeface="Helvetica" panose="020B0604020202020204" pitchFamily="34" charset="0"/>
              <a:buAutoNum type="arabicPeriod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Science is an entire exercise in finding what is true.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Clr>
                <a:srgbClr val="000032"/>
              </a:buClr>
              <a:buFont typeface="Helvetica" panose="020B0604020202020204" pitchFamily="34" charset="0"/>
              <a:buAutoNum type="arabicPeriod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Scientific research steps are having a hypothesis, testing it, getting a result, doublechecking it, carrying out new experiments –and out of this rises a new emergent truth. 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Clr>
                <a:srgbClr val="000032"/>
              </a:buClr>
              <a:buFont typeface="Helvetica" panose="020B0604020202020204" pitchFamily="34" charset="0"/>
              <a:buAutoNum type="arabicPeriod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Scientific truth means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sth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 true whether you believe it or not.</a:t>
            </a:r>
            <a:endParaRPr lang="uk-UA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Clr>
                <a:srgbClr val="000032"/>
              </a:buClr>
              <a:buFont typeface="Helvetica" panose="020B0604020202020204" pitchFamily="34" charset="0"/>
              <a:buAutoNum type="arabicPeriod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Science is not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sth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toy with.</a:t>
            </a:r>
            <a:endParaRPr lang="uk-UA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13059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754E3C-2A0E-1EF1-2CB2-CA8D47852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BEF879C-9079-C045-08DE-B898764B2A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is science, politics and problem solving are connected?</a:t>
            </a:r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1146240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342</Words>
  <Application>Microsoft Office PowerPoint</Application>
  <PresentationFormat>Широкий екран</PresentationFormat>
  <Paragraphs>30</Paragraphs>
  <Slides>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Helvetica</vt:lpstr>
      <vt:lpstr>Тема Office</vt:lpstr>
      <vt:lpstr>Science in America  by Neil deGrasse Tyson https://www.youtube.com/watch?v=8MqTOEospfo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ДАША</dc:creator>
  <cp:lastModifiedBy>ДАША</cp:lastModifiedBy>
  <cp:revision>9</cp:revision>
  <dcterms:created xsi:type="dcterms:W3CDTF">2022-11-05T09:41:16Z</dcterms:created>
  <dcterms:modified xsi:type="dcterms:W3CDTF">2023-09-14T17:04:35Z</dcterms:modified>
</cp:coreProperties>
</file>