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24"/>
  </p:notesMasterIdLst>
  <p:sldIdLst>
    <p:sldId id="256" r:id="rId2"/>
    <p:sldId id="257" r:id="rId3"/>
    <p:sldId id="259" r:id="rId4"/>
    <p:sldId id="262" r:id="rId5"/>
    <p:sldId id="258" r:id="rId6"/>
    <p:sldId id="260" r:id="rId7"/>
    <p:sldId id="266" r:id="rId8"/>
    <p:sldId id="261" r:id="rId9"/>
    <p:sldId id="263" r:id="rId10"/>
    <p:sldId id="277" r:id="rId11"/>
    <p:sldId id="264" r:id="rId12"/>
    <p:sldId id="265" r:id="rId13"/>
    <p:sldId id="268" r:id="rId14"/>
    <p:sldId id="276" r:id="rId15"/>
    <p:sldId id="267" r:id="rId16"/>
    <p:sldId id="269" r:id="rId17"/>
    <p:sldId id="270" r:id="rId18"/>
    <p:sldId id="271" r:id="rId19"/>
    <p:sldId id="272" r:id="rId20"/>
    <p:sldId id="273" r:id="rId21"/>
    <p:sldId id="274" r:id="rId22"/>
    <p:sldId id="275" r:id="rId23"/>
  </p:sldIdLst>
  <p:sldSz cx="12192000" cy="6858000"/>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169" autoAdjust="0"/>
  </p:normalViewPr>
  <p:slideViewPr>
    <p:cSldViewPr snapToGrid="0">
      <p:cViewPr varScale="1">
        <p:scale>
          <a:sx n="65" d="100"/>
          <a:sy n="65" d="100"/>
        </p:scale>
        <p:origin x="700"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6CF0D9-CFD7-4FE0-9320-73044F83094C}" type="doc">
      <dgm:prSet loTypeId="urn:microsoft.com/office/officeart/2005/8/layout/pyramid2" loCatId="pyramid" qsTypeId="urn:microsoft.com/office/officeart/2005/8/quickstyle/simple1" qsCatId="simple" csTypeId="urn:microsoft.com/office/officeart/2005/8/colors/accent1_2" csCatId="accent1" phldr="1"/>
      <dgm:spPr/>
    </dgm:pt>
    <dgm:pt modelId="{5AA1C45B-AAFB-41BA-8B4E-8AB787479A86}">
      <dgm:prSet phldrT="[Текст]"/>
      <dgm:spPr/>
      <dgm:t>
        <a:bodyPr/>
        <a:lstStyle/>
        <a:p>
          <a:r>
            <a:rPr lang="uk-UA" dirty="0" smtClean="0"/>
            <a:t>відповідати загальній стратегії організації;</a:t>
          </a:r>
          <a:endParaRPr lang="uk-UA" dirty="0"/>
        </a:p>
      </dgm:t>
    </dgm:pt>
    <dgm:pt modelId="{46B99EBA-B062-4FED-A561-7F9E8B127CFD}" type="parTrans" cxnId="{B40C3695-27A6-4A1E-877D-75CCF125F160}">
      <dgm:prSet/>
      <dgm:spPr/>
      <dgm:t>
        <a:bodyPr/>
        <a:lstStyle/>
        <a:p>
          <a:endParaRPr lang="uk-UA"/>
        </a:p>
      </dgm:t>
    </dgm:pt>
    <dgm:pt modelId="{96F5C3A7-028A-44CF-8FBC-3A3F01344545}" type="sibTrans" cxnId="{B40C3695-27A6-4A1E-877D-75CCF125F160}">
      <dgm:prSet/>
      <dgm:spPr/>
      <dgm:t>
        <a:bodyPr/>
        <a:lstStyle/>
        <a:p>
          <a:endParaRPr lang="uk-UA"/>
        </a:p>
      </dgm:t>
    </dgm:pt>
    <dgm:pt modelId="{02BC9B57-1546-41AA-8329-EB3C2243B0D1}">
      <dgm:prSet phldrT="[Текст]"/>
      <dgm:spPr/>
      <dgm:t>
        <a:bodyPr/>
        <a:lstStyle/>
        <a:p>
          <a:r>
            <a:rPr lang="uk-UA" dirty="0" smtClean="0"/>
            <a:t>  </a:t>
          </a:r>
          <a:r>
            <a:rPr lang="uk-UA" dirty="0" smtClean="0"/>
            <a:t>враховувати зовнішнє середовище (політичне, економічне, інформаційне);</a:t>
          </a:r>
          <a:endParaRPr lang="uk-UA" dirty="0"/>
        </a:p>
      </dgm:t>
    </dgm:pt>
    <dgm:pt modelId="{10DDF195-2939-4D94-A607-CBBB20418BD1}" type="parTrans" cxnId="{BD52DEF0-1CB9-4F88-8E45-68978B34E2BB}">
      <dgm:prSet/>
      <dgm:spPr/>
      <dgm:t>
        <a:bodyPr/>
        <a:lstStyle/>
        <a:p>
          <a:endParaRPr lang="uk-UA"/>
        </a:p>
      </dgm:t>
    </dgm:pt>
    <dgm:pt modelId="{43A01045-3EB8-4DE7-8D9B-403E30835877}" type="sibTrans" cxnId="{BD52DEF0-1CB9-4F88-8E45-68978B34E2BB}">
      <dgm:prSet/>
      <dgm:spPr/>
      <dgm:t>
        <a:bodyPr/>
        <a:lstStyle/>
        <a:p>
          <a:endParaRPr lang="uk-UA"/>
        </a:p>
      </dgm:t>
    </dgm:pt>
    <dgm:pt modelId="{1F20D43D-5E95-4C5C-B826-8817D133CE33}">
      <dgm:prSet phldrT="[Текст]"/>
      <dgm:spPr/>
      <dgm:t>
        <a:bodyPr/>
        <a:lstStyle/>
        <a:p>
          <a:r>
            <a:rPr lang="uk-UA" dirty="0" smtClean="0"/>
            <a:t>бути чіткими, реалістичними та вимірюваними.</a:t>
          </a:r>
          <a:endParaRPr lang="uk-UA" dirty="0"/>
        </a:p>
      </dgm:t>
    </dgm:pt>
    <dgm:pt modelId="{5A8CCCFB-32F8-4537-BD09-914CCCB707E0}" type="parTrans" cxnId="{C80E58DF-7747-4ACC-9289-1A7520159CC5}">
      <dgm:prSet/>
      <dgm:spPr/>
      <dgm:t>
        <a:bodyPr/>
        <a:lstStyle/>
        <a:p>
          <a:endParaRPr lang="uk-UA"/>
        </a:p>
      </dgm:t>
    </dgm:pt>
    <dgm:pt modelId="{5E3F8B91-A098-4FE3-BF1D-CE9E7261A7EC}" type="sibTrans" cxnId="{C80E58DF-7747-4ACC-9289-1A7520159CC5}">
      <dgm:prSet/>
      <dgm:spPr/>
      <dgm:t>
        <a:bodyPr/>
        <a:lstStyle/>
        <a:p>
          <a:endParaRPr lang="uk-UA"/>
        </a:p>
      </dgm:t>
    </dgm:pt>
    <dgm:pt modelId="{C4E8B11F-E064-4378-820F-0E9E42BEE8C5}" type="pres">
      <dgm:prSet presAssocID="{586CF0D9-CFD7-4FE0-9320-73044F83094C}" presName="compositeShape" presStyleCnt="0">
        <dgm:presLayoutVars>
          <dgm:dir/>
          <dgm:resizeHandles/>
        </dgm:presLayoutVars>
      </dgm:prSet>
      <dgm:spPr/>
    </dgm:pt>
    <dgm:pt modelId="{C110EF4F-5D7A-45C0-9EB4-CAF56F6472BB}" type="pres">
      <dgm:prSet presAssocID="{586CF0D9-CFD7-4FE0-9320-73044F83094C}" presName="pyramid" presStyleLbl="node1" presStyleIdx="0" presStyleCnt="1"/>
      <dgm:spPr/>
    </dgm:pt>
    <dgm:pt modelId="{D64EC240-72C7-4005-ACAB-69581925E87A}" type="pres">
      <dgm:prSet presAssocID="{586CF0D9-CFD7-4FE0-9320-73044F83094C}" presName="theList" presStyleCnt="0"/>
      <dgm:spPr/>
    </dgm:pt>
    <dgm:pt modelId="{8C69EC98-C9B5-4E14-B80F-C9EF50903691}" type="pres">
      <dgm:prSet presAssocID="{5AA1C45B-AAFB-41BA-8B4E-8AB787479A86}" presName="aNode" presStyleLbl="fgAcc1" presStyleIdx="0" presStyleCnt="3">
        <dgm:presLayoutVars>
          <dgm:bulletEnabled val="1"/>
        </dgm:presLayoutVars>
      </dgm:prSet>
      <dgm:spPr/>
      <dgm:t>
        <a:bodyPr/>
        <a:lstStyle/>
        <a:p>
          <a:endParaRPr lang="uk-UA"/>
        </a:p>
      </dgm:t>
    </dgm:pt>
    <dgm:pt modelId="{8D7E5F0E-8541-411F-8519-17816522982A}" type="pres">
      <dgm:prSet presAssocID="{5AA1C45B-AAFB-41BA-8B4E-8AB787479A86}" presName="aSpace" presStyleCnt="0"/>
      <dgm:spPr/>
    </dgm:pt>
    <dgm:pt modelId="{5992B1BE-EC5C-4A9B-8178-61AE6CA855A9}" type="pres">
      <dgm:prSet presAssocID="{02BC9B57-1546-41AA-8329-EB3C2243B0D1}" presName="aNode" presStyleLbl="fgAcc1" presStyleIdx="1" presStyleCnt="3">
        <dgm:presLayoutVars>
          <dgm:bulletEnabled val="1"/>
        </dgm:presLayoutVars>
      </dgm:prSet>
      <dgm:spPr/>
      <dgm:t>
        <a:bodyPr/>
        <a:lstStyle/>
        <a:p>
          <a:endParaRPr lang="uk-UA"/>
        </a:p>
      </dgm:t>
    </dgm:pt>
    <dgm:pt modelId="{33C26E16-F3C9-4F93-8451-6B9684E520A7}" type="pres">
      <dgm:prSet presAssocID="{02BC9B57-1546-41AA-8329-EB3C2243B0D1}" presName="aSpace" presStyleCnt="0"/>
      <dgm:spPr/>
    </dgm:pt>
    <dgm:pt modelId="{1678D73D-31D5-474E-A988-FC8FC327E0B8}" type="pres">
      <dgm:prSet presAssocID="{1F20D43D-5E95-4C5C-B826-8817D133CE33}" presName="aNode" presStyleLbl="fgAcc1" presStyleIdx="2" presStyleCnt="3">
        <dgm:presLayoutVars>
          <dgm:bulletEnabled val="1"/>
        </dgm:presLayoutVars>
      </dgm:prSet>
      <dgm:spPr/>
      <dgm:t>
        <a:bodyPr/>
        <a:lstStyle/>
        <a:p>
          <a:endParaRPr lang="uk-UA"/>
        </a:p>
      </dgm:t>
    </dgm:pt>
    <dgm:pt modelId="{88AFA930-D9D0-40D2-8513-6E470AC05A27}" type="pres">
      <dgm:prSet presAssocID="{1F20D43D-5E95-4C5C-B826-8817D133CE33}" presName="aSpace" presStyleCnt="0"/>
      <dgm:spPr/>
    </dgm:pt>
  </dgm:ptLst>
  <dgm:cxnLst>
    <dgm:cxn modelId="{BD52DEF0-1CB9-4F88-8E45-68978B34E2BB}" srcId="{586CF0D9-CFD7-4FE0-9320-73044F83094C}" destId="{02BC9B57-1546-41AA-8329-EB3C2243B0D1}" srcOrd="1" destOrd="0" parTransId="{10DDF195-2939-4D94-A607-CBBB20418BD1}" sibTransId="{43A01045-3EB8-4DE7-8D9B-403E30835877}"/>
    <dgm:cxn modelId="{173A7CDB-DF0C-47B2-ADCE-88F953AAD7CE}" type="presOf" srcId="{1F20D43D-5E95-4C5C-B826-8817D133CE33}" destId="{1678D73D-31D5-474E-A988-FC8FC327E0B8}" srcOrd="0" destOrd="0" presId="urn:microsoft.com/office/officeart/2005/8/layout/pyramid2"/>
    <dgm:cxn modelId="{B40C3695-27A6-4A1E-877D-75CCF125F160}" srcId="{586CF0D9-CFD7-4FE0-9320-73044F83094C}" destId="{5AA1C45B-AAFB-41BA-8B4E-8AB787479A86}" srcOrd="0" destOrd="0" parTransId="{46B99EBA-B062-4FED-A561-7F9E8B127CFD}" sibTransId="{96F5C3A7-028A-44CF-8FBC-3A3F01344545}"/>
    <dgm:cxn modelId="{6598DA06-BAA6-414F-A0CA-4CD0413D4CEA}" type="presOf" srcId="{5AA1C45B-AAFB-41BA-8B4E-8AB787479A86}" destId="{8C69EC98-C9B5-4E14-B80F-C9EF50903691}" srcOrd="0" destOrd="0" presId="urn:microsoft.com/office/officeart/2005/8/layout/pyramid2"/>
    <dgm:cxn modelId="{C80E58DF-7747-4ACC-9289-1A7520159CC5}" srcId="{586CF0D9-CFD7-4FE0-9320-73044F83094C}" destId="{1F20D43D-5E95-4C5C-B826-8817D133CE33}" srcOrd="2" destOrd="0" parTransId="{5A8CCCFB-32F8-4537-BD09-914CCCB707E0}" sibTransId="{5E3F8B91-A098-4FE3-BF1D-CE9E7261A7EC}"/>
    <dgm:cxn modelId="{59CE3328-1F54-4C26-9B44-5AFD4B00B24E}" type="presOf" srcId="{586CF0D9-CFD7-4FE0-9320-73044F83094C}" destId="{C4E8B11F-E064-4378-820F-0E9E42BEE8C5}" srcOrd="0" destOrd="0" presId="urn:microsoft.com/office/officeart/2005/8/layout/pyramid2"/>
    <dgm:cxn modelId="{9509FE5E-7E7D-45E0-B74A-BB5557BB434A}" type="presOf" srcId="{02BC9B57-1546-41AA-8329-EB3C2243B0D1}" destId="{5992B1BE-EC5C-4A9B-8178-61AE6CA855A9}" srcOrd="0" destOrd="0" presId="urn:microsoft.com/office/officeart/2005/8/layout/pyramid2"/>
    <dgm:cxn modelId="{6AC7D120-F2B9-4F37-8BAC-17B83BA2D5A1}" type="presParOf" srcId="{C4E8B11F-E064-4378-820F-0E9E42BEE8C5}" destId="{C110EF4F-5D7A-45C0-9EB4-CAF56F6472BB}" srcOrd="0" destOrd="0" presId="urn:microsoft.com/office/officeart/2005/8/layout/pyramid2"/>
    <dgm:cxn modelId="{94AEAD04-2DAB-46A8-A3E3-1D2C64FCF0C6}" type="presParOf" srcId="{C4E8B11F-E064-4378-820F-0E9E42BEE8C5}" destId="{D64EC240-72C7-4005-ACAB-69581925E87A}" srcOrd="1" destOrd="0" presId="urn:microsoft.com/office/officeart/2005/8/layout/pyramid2"/>
    <dgm:cxn modelId="{22326B43-397B-4E14-92E8-63A36B37B6C5}" type="presParOf" srcId="{D64EC240-72C7-4005-ACAB-69581925E87A}" destId="{8C69EC98-C9B5-4E14-B80F-C9EF50903691}" srcOrd="0" destOrd="0" presId="urn:microsoft.com/office/officeart/2005/8/layout/pyramid2"/>
    <dgm:cxn modelId="{5D7ECCB2-2730-4D90-A59C-E069C940C74E}" type="presParOf" srcId="{D64EC240-72C7-4005-ACAB-69581925E87A}" destId="{8D7E5F0E-8541-411F-8519-17816522982A}" srcOrd="1" destOrd="0" presId="urn:microsoft.com/office/officeart/2005/8/layout/pyramid2"/>
    <dgm:cxn modelId="{71002799-EE0A-49FA-8270-F70FAD1067E4}" type="presParOf" srcId="{D64EC240-72C7-4005-ACAB-69581925E87A}" destId="{5992B1BE-EC5C-4A9B-8178-61AE6CA855A9}" srcOrd="2" destOrd="0" presId="urn:microsoft.com/office/officeart/2005/8/layout/pyramid2"/>
    <dgm:cxn modelId="{08F8A343-2568-4DB4-8E07-03CFE2982D21}" type="presParOf" srcId="{D64EC240-72C7-4005-ACAB-69581925E87A}" destId="{33C26E16-F3C9-4F93-8451-6B9684E520A7}" srcOrd="3" destOrd="0" presId="urn:microsoft.com/office/officeart/2005/8/layout/pyramid2"/>
    <dgm:cxn modelId="{59E6C5BA-A16F-44F8-BD6E-E08DB1BA0527}" type="presParOf" srcId="{D64EC240-72C7-4005-ACAB-69581925E87A}" destId="{1678D73D-31D5-474E-A988-FC8FC327E0B8}" srcOrd="4" destOrd="0" presId="urn:microsoft.com/office/officeart/2005/8/layout/pyramid2"/>
    <dgm:cxn modelId="{36EB1B37-B0E6-4CD9-A1CA-2E60EE4CDABC}" type="presParOf" srcId="{D64EC240-72C7-4005-ACAB-69581925E87A}" destId="{88AFA930-D9D0-40D2-8513-6E470AC05A27}"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C3B968C-BCE0-458F-8829-4F7D082C4A58}"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uk-UA"/>
        </a:p>
      </dgm:t>
    </dgm:pt>
    <dgm:pt modelId="{BF6AA369-1A2B-4289-A47B-79EF9560D87B}">
      <dgm:prSet phldrT="[Текст]"/>
      <dgm:spPr/>
      <dgm:t>
        <a:bodyPr/>
        <a:lstStyle/>
        <a:p>
          <a:r>
            <a:rPr lang="uk-UA" dirty="0" smtClean="0"/>
            <a:t>Інформаційні цілі</a:t>
          </a:r>
          <a:endParaRPr lang="uk-UA" dirty="0"/>
        </a:p>
      </dgm:t>
    </dgm:pt>
    <dgm:pt modelId="{6496CA92-EF65-4F1B-8DA2-40DD21BAFBD5}" type="parTrans" cxnId="{5F416780-FCFF-45C6-93D4-C8AAE08B65FB}">
      <dgm:prSet/>
      <dgm:spPr/>
      <dgm:t>
        <a:bodyPr/>
        <a:lstStyle/>
        <a:p>
          <a:endParaRPr lang="uk-UA"/>
        </a:p>
      </dgm:t>
    </dgm:pt>
    <dgm:pt modelId="{13B0517B-DD46-4C5D-B27B-E317A2C9417E}" type="sibTrans" cxnId="{5F416780-FCFF-45C6-93D4-C8AAE08B65FB}">
      <dgm:prSet/>
      <dgm:spPr/>
      <dgm:t>
        <a:bodyPr/>
        <a:lstStyle/>
        <a:p>
          <a:endParaRPr lang="uk-UA"/>
        </a:p>
      </dgm:t>
    </dgm:pt>
    <dgm:pt modelId="{6C6DF10D-B325-4A6F-AA67-4AF43C0439E4}">
      <dgm:prSet phldrT="[Текст]"/>
      <dgm:spPr/>
      <dgm:t>
        <a:bodyPr/>
        <a:lstStyle/>
        <a:p>
          <a:r>
            <a:rPr lang="uk-UA" dirty="0" smtClean="0"/>
            <a:t>підвищення обізнаності про організацію/подію;
донесення ключових меседжів.</a:t>
          </a:r>
          <a:endParaRPr lang="uk-UA" dirty="0"/>
        </a:p>
      </dgm:t>
    </dgm:pt>
    <dgm:pt modelId="{D2362C52-F537-48C6-95AE-3D397CC1EC71}" type="parTrans" cxnId="{D021EE38-6697-4E27-BE50-44F7855EE82C}">
      <dgm:prSet/>
      <dgm:spPr/>
      <dgm:t>
        <a:bodyPr/>
        <a:lstStyle/>
        <a:p>
          <a:endParaRPr lang="uk-UA"/>
        </a:p>
      </dgm:t>
    </dgm:pt>
    <dgm:pt modelId="{3E7138E7-E440-4599-AAC2-E2FDD5112AF2}" type="sibTrans" cxnId="{D021EE38-6697-4E27-BE50-44F7855EE82C}">
      <dgm:prSet/>
      <dgm:spPr/>
      <dgm:t>
        <a:bodyPr/>
        <a:lstStyle/>
        <a:p>
          <a:endParaRPr lang="uk-UA"/>
        </a:p>
      </dgm:t>
    </dgm:pt>
    <dgm:pt modelId="{41AB3AC4-1931-4EC6-9267-08911B96700C}">
      <dgm:prSet phldrT="[Текст]"/>
      <dgm:spPr/>
      <dgm:t>
        <a:bodyPr/>
        <a:lstStyle/>
        <a:p>
          <a:r>
            <a:rPr lang="uk-UA" dirty="0" smtClean="0"/>
            <a:t>Поведінкові цілі</a:t>
          </a:r>
          <a:endParaRPr lang="uk-UA" dirty="0"/>
        </a:p>
      </dgm:t>
    </dgm:pt>
    <dgm:pt modelId="{F464964B-A5C6-46FB-B7EB-BFA290914D6D}" type="parTrans" cxnId="{14C53E90-C8A0-4698-9793-CF1D4AA87B10}">
      <dgm:prSet/>
      <dgm:spPr/>
      <dgm:t>
        <a:bodyPr/>
        <a:lstStyle/>
        <a:p>
          <a:endParaRPr lang="uk-UA"/>
        </a:p>
      </dgm:t>
    </dgm:pt>
    <dgm:pt modelId="{7B98A036-3D68-46FE-96EE-992C593254B1}" type="sibTrans" cxnId="{14C53E90-C8A0-4698-9793-CF1D4AA87B10}">
      <dgm:prSet/>
      <dgm:spPr/>
      <dgm:t>
        <a:bodyPr/>
        <a:lstStyle/>
        <a:p>
          <a:endParaRPr lang="uk-UA"/>
        </a:p>
      </dgm:t>
    </dgm:pt>
    <dgm:pt modelId="{51E3F8FC-01EB-4F09-B198-0F81DB93FB61}">
      <dgm:prSet phldrT="[Текст]"/>
      <dgm:spPr/>
      <dgm:t>
        <a:bodyPr/>
        <a:lstStyle/>
        <a:p>
          <a:r>
            <a:rPr lang="uk-UA" dirty="0" smtClean="0"/>
            <a:t>зміна ставлення або поведінки аудиторії;
стимулювання підтримки, участі, довіри.</a:t>
          </a:r>
          <a:endParaRPr lang="uk-UA" dirty="0"/>
        </a:p>
      </dgm:t>
    </dgm:pt>
    <dgm:pt modelId="{6CE453B7-84F7-44E2-83E7-C3B92AAFED09}" type="parTrans" cxnId="{471BC10F-12A1-49F4-A192-2C1D567FC0F0}">
      <dgm:prSet/>
      <dgm:spPr/>
      <dgm:t>
        <a:bodyPr/>
        <a:lstStyle/>
        <a:p>
          <a:endParaRPr lang="uk-UA"/>
        </a:p>
      </dgm:t>
    </dgm:pt>
    <dgm:pt modelId="{E6F2B1DA-8F79-4595-B6B6-3C48243F5667}" type="sibTrans" cxnId="{471BC10F-12A1-49F4-A192-2C1D567FC0F0}">
      <dgm:prSet/>
      <dgm:spPr/>
      <dgm:t>
        <a:bodyPr/>
        <a:lstStyle/>
        <a:p>
          <a:endParaRPr lang="uk-UA"/>
        </a:p>
      </dgm:t>
    </dgm:pt>
    <dgm:pt modelId="{50894D75-58D5-4799-83E3-DA218CC26B3D}">
      <dgm:prSet phldrT="[Текст]"/>
      <dgm:spPr/>
      <dgm:t>
        <a:bodyPr/>
        <a:lstStyle/>
        <a:p>
          <a:r>
            <a:rPr lang="uk-UA" dirty="0" smtClean="0"/>
            <a:t>Антикризові цілі</a:t>
          </a:r>
          <a:endParaRPr lang="uk-UA" dirty="0"/>
        </a:p>
      </dgm:t>
    </dgm:pt>
    <dgm:pt modelId="{D6FF121D-2F10-4F00-ACAD-E627727927F9}" type="parTrans" cxnId="{1AAC895A-0E74-447A-B5F3-642AE47AAEFA}">
      <dgm:prSet/>
      <dgm:spPr/>
      <dgm:t>
        <a:bodyPr/>
        <a:lstStyle/>
        <a:p>
          <a:endParaRPr lang="uk-UA"/>
        </a:p>
      </dgm:t>
    </dgm:pt>
    <dgm:pt modelId="{F5ECB20A-3671-42BC-A110-CCCCD8E6BB3D}" type="sibTrans" cxnId="{1AAC895A-0E74-447A-B5F3-642AE47AAEFA}">
      <dgm:prSet/>
      <dgm:spPr/>
      <dgm:t>
        <a:bodyPr/>
        <a:lstStyle/>
        <a:p>
          <a:endParaRPr lang="uk-UA"/>
        </a:p>
      </dgm:t>
    </dgm:pt>
    <dgm:pt modelId="{06B1FCFA-323B-4CC1-97D5-CBF7E4B5D5D4}">
      <dgm:prSet phldrT="[Текст]"/>
      <dgm:spPr/>
      <dgm:t>
        <a:bodyPr/>
        <a:lstStyle/>
        <a:p>
          <a:r>
            <a:rPr lang="uk-UA" dirty="0" smtClean="0"/>
            <a:t>мінімізація репутаційних втрат;
відновлення довіри після криз.</a:t>
          </a:r>
          <a:endParaRPr lang="uk-UA" dirty="0"/>
        </a:p>
      </dgm:t>
    </dgm:pt>
    <dgm:pt modelId="{52DD97E8-A029-48D1-A4F1-F822290503D9}" type="parTrans" cxnId="{3C2313BE-A8DE-44D3-9BFE-8BDB01CCB5A1}">
      <dgm:prSet/>
      <dgm:spPr/>
      <dgm:t>
        <a:bodyPr/>
        <a:lstStyle/>
        <a:p>
          <a:endParaRPr lang="uk-UA"/>
        </a:p>
      </dgm:t>
    </dgm:pt>
    <dgm:pt modelId="{D4DA5127-C520-442E-903B-57B1DCB67D9A}" type="sibTrans" cxnId="{3C2313BE-A8DE-44D3-9BFE-8BDB01CCB5A1}">
      <dgm:prSet/>
      <dgm:spPr/>
      <dgm:t>
        <a:bodyPr/>
        <a:lstStyle/>
        <a:p>
          <a:endParaRPr lang="uk-UA"/>
        </a:p>
      </dgm:t>
    </dgm:pt>
    <dgm:pt modelId="{283548F5-C03A-46B0-8BB2-3CFE99E5412E}">
      <dgm:prSet/>
      <dgm:spPr/>
      <dgm:t>
        <a:bodyPr/>
        <a:lstStyle/>
        <a:p>
          <a:r>
            <a:rPr lang="uk-UA" dirty="0" smtClean="0"/>
            <a:t>Іміджеві цілі</a:t>
          </a:r>
          <a:endParaRPr lang="uk-UA" dirty="0"/>
        </a:p>
      </dgm:t>
    </dgm:pt>
    <dgm:pt modelId="{2DDB111D-066E-448F-8C12-886BA3205AC0}" type="parTrans" cxnId="{BF7C9958-2985-4D88-B820-13F37CE90A4A}">
      <dgm:prSet/>
      <dgm:spPr/>
      <dgm:t>
        <a:bodyPr/>
        <a:lstStyle/>
        <a:p>
          <a:endParaRPr lang="uk-UA"/>
        </a:p>
      </dgm:t>
    </dgm:pt>
    <dgm:pt modelId="{21CB139E-C170-4E4E-B067-21D08B13F128}" type="sibTrans" cxnId="{BF7C9958-2985-4D88-B820-13F37CE90A4A}">
      <dgm:prSet/>
      <dgm:spPr/>
      <dgm:t>
        <a:bodyPr/>
        <a:lstStyle/>
        <a:p>
          <a:endParaRPr lang="uk-UA"/>
        </a:p>
      </dgm:t>
    </dgm:pt>
    <dgm:pt modelId="{27D94E5F-2587-4A83-ADB9-A4C729EB9A92}">
      <dgm:prSet/>
      <dgm:spPr/>
      <dgm:t>
        <a:bodyPr/>
        <a:lstStyle/>
        <a:p>
          <a:r>
            <a:rPr lang="ru-RU" dirty="0" err="1" smtClean="0"/>
            <a:t>формування</a:t>
          </a:r>
          <a:r>
            <a:rPr lang="ru-RU" dirty="0" smtClean="0"/>
            <a:t> позитивного </a:t>
          </a:r>
          <a:r>
            <a:rPr lang="ru-RU" dirty="0" err="1" smtClean="0"/>
            <a:t>іміджу</a:t>
          </a:r>
          <a:r>
            <a:rPr lang="ru-RU" dirty="0" smtClean="0"/>
            <a:t>;
</a:t>
          </a:r>
          <a:r>
            <a:rPr lang="ru-RU" dirty="0" err="1" smtClean="0"/>
            <a:t>зміцнення</a:t>
          </a:r>
          <a:r>
            <a:rPr lang="ru-RU" dirty="0" smtClean="0"/>
            <a:t> </a:t>
          </a:r>
          <a:r>
            <a:rPr lang="ru-RU" dirty="0" err="1" smtClean="0"/>
            <a:t>репутації</a:t>
          </a:r>
          <a:r>
            <a:rPr lang="ru-RU" dirty="0" smtClean="0"/>
            <a:t>.</a:t>
          </a:r>
          <a:endParaRPr lang="uk-UA" dirty="0"/>
        </a:p>
      </dgm:t>
    </dgm:pt>
    <dgm:pt modelId="{D8436D2A-3814-452B-B66D-15A755D4DD2A}" type="parTrans" cxnId="{C6D9AD88-F560-45C9-9534-A8834F0878DB}">
      <dgm:prSet/>
      <dgm:spPr/>
      <dgm:t>
        <a:bodyPr/>
        <a:lstStyle/>
        <a:p>
          <a:endParaRPr lang="uk-UA"/>
        </a:p>
      </dgm:t>
    </dgm:pt>
    <dgm:pt modelId="{C759C88B-56E5-43EC-9017-8BD8C2F02178}" type="sibTrans" cxnId="{C6D9AD88-F560-45C9-9534-A8834F0878DB}">
      <dgm:prSet/>
      <dgm:spPr/>
      <dgm:t>
        <a:bodyPr/>
        <a:lstStyle/>
        <a:p>
          <a:endParaRPr lang="uk-UA"/>
        </a:p>
      </dgm:t>
    </dgm:pt>
    <dgm:pt modelId="{A21283F5-6536-4344-B55A-5A6285B1BA26}" type="pres">
      <dgm:prSet presAssocID="{FC3B968C-BCE0-458F-8829-4F7D082C4A58}" presName="Name0" presStyleCnt="0">
        <dgm:presLayoutVars>
          <dgm:dir/>
          <dgm:animLvl val="lvl"/>
          <dgm:resizeHandles val="exact"/>
        </dgm:presLayoutVars>
      </dgm:prSet>
      <dgm:spPr/>
    </dgm:pt>
    <dgm:pt modelId="{82B20EA5-B84F-4B3C-A2C1-0A8B20D3EFBD}" type="pres">
      <dgm:prSet presAssocID="{BF6AA369-1A2B-4289-A47B-79EF9560D87B}" presName="linNode" presStyleCnt="0"/>
      <dgm:spPr/>
    </dgm:pt>
    <dgm:pt modelId="{360C3C60-56D3-49BA-816C-69E2EFE7C720}" type="pres">
      <dgm:prSet presAssocID="{BF6AA369-1A2B-4289-A47B-79EF9560D87B}" presName="parentText" presStyleLbl="node1" presStyleIdx="0" presStyleCnt="4">
        <dgm:presLayoutVars>
          <dgm:chMax val="1"/>
          <dgm:bulletEnabled val="1"/>
        </dgm:presLayoutVars>
      </dgm:prSet>
      <dgm:spPr/>
      <dgm:t>
        <a:bodyPr/>
        <a:lstStyle/>
        <a:p>
          <a:endParaRPr lang="uk-UA"/>
        </a:p>
      </dgm:t>
    </dgm:pt>
    <dgm:pt modelId="{CC10E7B7-F87A-4A37-B3EE-50ACD9CCCD26}" type="pres">
      <dgm:prSet presAssocID="{BF6AA369-1A2B-4289-A47B-79EF9560D87B}" presName="descendantText" presStyleLbl="alignAccFollowNode1" presStyleIdx="0" presStyleCnt="4">
        <dgm:presLayoutVars>
          <dgm:bulletEnabled val="1"/>
        </dgm:presLayoutVars>
      </dgm:prSet>
      <dgm:spPr/>
      <dgm:t>
        <a:bodyPr/>
        <a:lstStyle/>
        <a:p>
          <a:endParaRPr lang="uk-UA"/>
        </a:p>
      </dgm:t>
    </dgm:pt>
    <dgm:pt modelId="{5880506A-B9A1-47DF-9E57-C88A3F557802}" type="pres">
      <dgm:prSet presAssocID="{13B0517B-DD46-4C5D-B27B-E317A2C9417E}" presName="sp" presStyleCnt="0"/>
      <dgm:spPr/>
    </dgm:pt>
    <dgm:pt modelId="{C6BC85C4-6D8E-4CA7-98B2-9CB9BFBA99B5}" type="pres">
      <dgm:prSet presAssocID="{283548F5-C03A-46B0-8BB2-3CFE99E5412E}" presName="linNode" presStyleCnt="0"/>
      <dgm:spPr/>
    </dgm:pt>
    <dgm:pt modelId="{71830C4A-6E52-43B6-B551-BEED5E064E1B}" type="pres">
      <dgm:prSet presAssocID="{283548F5-C03A-46B0-8BB2-3CFE99E5412E}" presName="parentText" presStyleLbl="node1" presStyleIdx="1" presStyleCnt="4">
        <dgm:presLayoutVars>
          <dgm:chMax val="1"/>
          <dgm:bulletEnabled val="1"/>
        </dgm:presLayoutVars>
      </dgm:prSet>
      <dgm:spPr/>
    </dgm:pt>
    <dgm:pt modelId="{B80511DA-B1B0-439A-B853-6DB8D9875034}" type="pres">
      <dgm:prSet presAssocID="{283548F5-C03A-46B0-8BB2-3CFE99E5412E}" presName="descendantText" presStyleLbl="alignAccFollowNode1" presStyleIdx="1" presStyleCnt="4">
        <dgm:presLayoutVars>
          <dgm:bulletEnabled val="1"/>
        </dgm:presLayoutVars>
      </dgm:prSet>
      <dgm:spPr/>
      <dgm:t>
        <a:bodyPr/>
        <a:lstStyle/>
        <a:p>
          <a:endParaRPr lang="uk-UA"/>
        </a:p>
      </dgm:t>
    </dgm:pt>
    <dgm:pt modelId="{F260F9BA-4366-4FF7-A140-B8BB54DFDEA1}" type="pres">
      <dgm:prSet presAssocID="{21CB139E-C170-4E4E-B067-21D08B13F128}" presName="sp" presStyleCnt="0"/>
      <dgm:spPr/>
    </dgm:pt>
    <dgm:pt modelId="{835E6A87-2D14-4206-B9A5-E84CFB822CE2}" type="pres">
      <dgm:prSet presAssocID="{41AB3AC4-1931-4EC6-9267-08911B96700C}" presName="linNode" presStyleCnt="0"/>
      <dgm:spPr/>
    </dgm:pt>
    <dgm:pt modelId="{5AC596DD-5F1E-49E9-AD69-DF82D3A638A2}" type="pres">
      <dgm:prSet presAssocID="{41AB3AC4-1931-4EC6-9267-08911B96700C}" presName="parentText" presStyleLbl="node1" presStyleIdx="2" presStyleCnt="4">
        <dgm:presLayoutVars>
          <dgm:chMax val="1"/>
          <dgm:bulletEnabled val="1"/>
        </dgm:presLayoutVars>
      </dgm:prSet>
      <dgm:spPr/>
    </dgm:pt>
    <dgm:pt modelId="{2891F612-4560-4D55-BD18-43262F7A6F63}" type="pres">
      <dgm:prSet presAssocID="{41AB3AC4-1931-4EC6-9267-08911B96700C}" presName="descendantText" presStyleLbl="alignAccFollowNode1" presStyleIdx="2" presStyleCnt="4">
        <dgm:presLayoutVars>
          <dgm:bulletEnabled val="1"/>
        </dgm:presLayoutVars>
      </dgm:prSet>
      <dgm:spPr/>
      <dgm:t>
        <a:bodyPr/>
        <a:lstStyle/>
        <a:p>
          <a:endParaRPr lang="uk-UA"/>
        </a:p>
      </dgm:t>
    </dgm:pt>
    <dgm:pt modelId="{C5F8E26A-2AEC-43B5-81A2-2B324AD99C62}" type="pres">
      <dgm:prSet presAssocID="{7B98A036-3D68-46FE-96EE-992C593254B1}" presName="sp" presStyleCnt="0"/>
      <dgm:spPr/>
    </dgm:pt>
    <dgm:pt modelId="{9CEB6FF0-351D-414C-BA49-C2E29B4D028F}" type="pres">
      <dgm:prSet presAssocID="{50894D75-58D5-4799-83E3-DA218CC26B3D}" presName="linNode" presStyleCnt="0"/>
      <dgm:spPr/>
    </dgm:pt>
    <dgm:pt modelId="{7F0938E3-D4A3-40DA-8E79-B836EC95E98D}" type="pres">
      <dgm:prSet presAssocID="{50894D75-58D5-4799-83E3-DA218CC26B3D}" presName="parentText" presStyleLbl="node1" presStyleIdx="3" presStyleCnt="4">
        <dgm:presLayoutVars>
          <dgm:chMax val="1"/>
          <dgm:bulletEnabled val="1"/>
        </dgm:presLayoutVars>
      </dgm:prSet>
      <dgm:spPr/>
    </dgm:pt>
    <dgm:pt modelId="{319E05A1-5F1A-4B78-A527-E6CD08B45D12}" type="pres">
      <dgm:prSet presAssocID="{50894D75-58D5-4799-83E3-DA218CC26B3D}" presName="descendantText" presStyleLbl="alignAccFollowNode1" presStyleIdx="3" presStyleCnt="4">
        <dgm:presLayoutVars>
          <dgm:bulletEnabled val="1"/>
        </dgm:presLayoutVars>
      </dgm:prSet>
      <dgm:spPr/>
      <dgm:t>
        <a:bodyPr/>
        <a:lstStyle/>
        <a:p>
          <a:endParaRPr lang="uk-UA"/>
        </a:p>
      </dgm:t>
    </dgm:pt>
  </dgm:ptLst>
  <dgm:cxnLst>
    <dgm:cxn modelId="{3218328B-0001-4164-AA3F-BA17F24064E5}" type="presOf" srcId="{BF6AA369-1A2B-4289-A47B-79EF9560D87B}" destId="{360C3C60-56D3-49BA-816C-69E2EFE7C720}" srcOrd="0" destOrd="0" presId="urn:microsoft.com/office/officeart/2005/8/layout/vList5"/>
    <dgm:cxn modelId="{62920FE9-DF09-46AD-A344-E20E8652EA5C}" type="presOf" srcId="{51E3F8FC-01EB-4F09-B198-0F81DB93FB61}" destId="{2891F612-4560-4D55-BD18-43262F7A6F63}" srcOrd="0" destOrd="0" presId="urn:microsoft.com/office/officeart/2005/8/layout/vList5"/>
    <dgm:cxn modelId="{BCDEEED0-6157-4553-908A-D631F8A73FE5}" type="presOf" srcId="{50894D75-58D5-4799-83E3-DA218CC26B3D}" destId="{7F0938E3-D4A3-40DA-8E79-B836EC95E98D}" srcOrd="0" destOrd="0" presId="urn:microsoft.com/office/officeart/2005/8/layout/vList5"/>
    <dgm:cxn modelId="{14C53E90-C8A0-4698-9793-CF1D4AA87B10}" srcId="{FC3B968C-BCE0-458F-8829-4F7D082C4A58}" destId="{41AB3AC4-1931-4EC6-9267-08911B96700C}" srcOrd="2" destOrd="0" parTransId="{F464964B-A5C6-46FB-B7EB-BFA290914D6D}" sibTransId="{7B98A036-3D68-46FE-96EE-992C593254B1}"/>
    <dgm:cxn modelId="{1AAC895A-0E74-447A-B5F3-642AE47AAEFA}" srcId="{FC3B968C-BCE0-458F-8829-4F7D082C4A58}" destId="{50894D75-58D5-4799-83E3-DA218CC26B3D}" srcOrd="3" destOrd="0" parTransId="{D6FF121D-2F10-4F00-ACAD-E627727927F9}" sibTransId="{F5ECB20A-3671-42BC-A110-CCCCD8E6BB3D}"/>
    <dgm:cxn modelId="{3C2313BE-A8DE-44D3-9BFE-8BDB01CCB5A1}" srcId="{50894D75-58D5-4799-83E3-DA218CC26B3D}" destId="{06B1FCFA-323B-4CC1-97D5-CBF7E4B5D5D4}" srcOrd="0" destOrd="0" parTransId="{52DD97E8-A029-48D1-A4F1-F822290503D9}" sibTransId="{D4DA5127-C520-442E-903B-57B1DCB67D9A}"/>
    <dgm:cxn modelId="{820104C3-20DE-466A-8C11-9C2590BBDFA6}" type="presOf" srcId="{6C6DF10D-B325-4A6F-AA67-4AF43C0439E4}" destId="{CC10E7B7-F87A-4A37-B3EE-50ACD9CCCD26}" srcOrd="0" destOrd="0" presId="urn:microsoft.com/office/officeart/2005/8/layout/vList5"/>
    <dgm:cxn modelId="{1DB1C457-9C0C-4960-908C-645406FDFFC8}" type="presOf" srcId="{27D94E5F-2587-4A83-ADB9-A4C729EB9A92}" destId="{B80511DA-B1B0-439A-B853-6DB8D9875034}" srcOrd="0" destOrd="0" presId="urn:microsoft.com/office/officeart/2005/8/layout/vList5"/>
    <dgm:cxn modelId="{D021EE38-6697-4E27-BE50-44F7855EE82C}" srcId="{BF6AA369-1A2B-4289-A47B-79EF9560D87B}" destId="{6C6DF10D-B325-4A6F-AA67-4AF43C0439E4}" srcOrd="0" destOrd="0" parTransId="{D2362C52-F537-48C6-95AE-3D397CC1EC71}" sibTransId="{3E7138E7-E440-4599-AAC2-E2FDD5112AF2}"/>
    <dgm:cxn modelId="{471BC10F-12A1-49F4-A192-2C1D567FC0F0}" srcId="{41AB3AC4-1931-4EC6-9267-08911B96700C}" destId="{51E3F8FC-01EB-4F09-B198-0F81DB93FB61}" srcOrd="0" destOrd="0" parTransId="{6CE453B7-84F7-44E2-83E7-C3B92AAFED09}" sibTransId="{E6F2B1DA-8F79-4595-B6B6-3C48243F5667}"/>
    <dgm:cxn modelId="{43A5B344-B70A-48BC-B99E-654B799942F4}" type="presOf" srcId="{41AB3AC4-1931-4EC6-9267-08911B96700C}" destId="{5AC596DD-5F1E-49E9-AD69-DF82D3A638A2}" srcOrd="0" destOrd="0" presId="urn:microsoft.com/office/officeart/2005/8/layout/vList5"/>
    <dgm:cxn modelId="{5F416780-FCFF-45C6-93D4-C8AAE08B65FB}" srcId="{FC3B968C-BCE0-458F-8829-4F7D082C4A58}" destId="{BF6AA369-1A2B-4289-A47B-79EF9560D87B}" srcOrd="0" destOrd="0" parTransId="{6496CA92-EF65-4F1B-8DA2-40DD21BAFBD5}" sibTransId="{13B0517B-DD46-4C5D-B27B-E317A2C9417E}"/>
    <dgm:cxn modelId="{7C84C673-22AB-447B-AA51-809C5339D486}" type="presOf" srcId="{283548F5-C03A-46B0-8BB2-3CFE99E5412E}" destId="{71830C4A-6E52-43B6-B551-BEED5E064E1B}" srcOrd="0" destOrd="0" presId="urn:microsoft.com/office/officeart/2005/8/layout/vList5"/>
    <dgm:cxn modelId="{BF7C9958-2985-4D88-B820-13F37CE90A4A}" srcId="{FC3B968C-BCE0-458F-8829-4F7D082C4A58}" destId="{283548F5-C03A-46B0-8BB2-3CFE99E5412E}" srcOrd="1" destOrd="0" parTransId="{2DDB111D-066E-448F-8C12-886BA3205AC0}" sibTransId="{21CB139E-C170-4E4E-B067-21D08B13F128}"/>
    <dgm:cxn modelId="{CC735439-58BF-4C7D-9DBF-0F6A8F071DCA}" type="presOf" srcId="{06B1FCFA-323B-4CC1-97D5-CBF7E4B5D5D4}" destId="{319E05A1-5F1A-4B78-A527-E6CD08B45D12}" srcOrd="0" destOrd="0" presId="urn:microsoft.com/office/officeart/2005/8/layout/vList5"/>
    <dgm:cxn modelId="{3C042054-9715-49A3-A814-566A91C8407D}" type="presOf" srcId="{FC3B968C-BCE0-458F-8829-4F7D082C4A58}" destId="{A21283F5-6536-4344-B55A-5A6285B1BA26}" srcOrd="0" destOrd="0" presId="urn:microsoft.com/office/officeart/2005/8/layout/vList5"/>
    <dgm:cxn modelId="{C6D9AD88-F560-45C9-9534-A8834F0878DB}" srcId="{283548F5-C03A-46B0-8BB2-3CFE99E5412E}" destId="{27D94E5F-2587-4A83-ADB9-A4C729EB9A92}" srcOrd="0" destOrd="0" parTransId="{D8436D2A-3814-452B-B66D-15A755D4DD2A}" sibTransId="{C759C88B-56E5-43EC-9017-8BD8C2F02178}"/>
    <dgm:cxn modelId="{FE33086C-43E5-414E-AFD3-3BE6612257C7}" type="presParOf" srcId="{A21283F5-6536-4344-B55A-5A6285B1BA26}" destId="{82B20EA5-B84F-4B3C-A2C1-0A8B20D3EFBD}" srcOrd="0" destOrd="0" presId="urn:microsoft.com/office/officeart/2005/8/layout/vList5"/>
    <dgm:cxn modelId="{F5E4E113-37BF-4F64-B6B5-283472B4A2E4}" type="presParOf" srcId="{82B20EA5-B84F-4B3C-A2C1-0A8B20D3EFBD}" destId="{360C3C60-56D3-49BA-816C-69E2EFE7C720}" srcOrd="0" destOrd="0" presId="urn:microsoft.com/office/officeart/2005/8/layout/vList5"/>
    <dgm:cxn modelId="{0B463FE4-3BAB-4881-8DA2-9552BBA93130}" type="presParOf" srcId="{82B20EA5-B84F-4B3C-A2C1-0A8B20D3EFBD}" destId="{CC10E7B7-F87A-4A37-B3EE-50ACD9CCCD26}" srcOrd="1" destOrd="0" presId="urn:microsoft.com/office/officeart/2005/8/layout/vList5"/>
    <dgm:cxn modelId="{494D4A99-0450-4129-A14F-618DE7AB2424}" type="presParOf" srcId="{A21283F5-6536-4344-B55A-5A6285B1BA26}" destId="{5880506A-B9A1-47DF-9E57-C88A3F557802}" srcOrd="1" destOrd="0" presId="urn:microsoft.com/office/officeart/2005/8/layout/vList5"/>
    <dgm:cxn modelId="{A6720B84-D03D-4F69-B17C-4D06C2B1C5AB}" type="presParOf" srcId="{A21283F5-6536-4344-B55A-5A6285B1BA26}" destId="{C6BC85C4-6D8E-4CA7-98B2-9CB9BFBA99B5}" srcOrd="2" destOrd="0" presId="urn:microsoft.com/office/officeart/2005/8/layout/vList5"/>
    <dgm:cxn modelId="{FB2AF4C8-53B7-4E87-93B3-58283030EC8C}" type="presParOf" srcId="{C6BC85C4-6D8E-4CA7-98B2-9CB9BFBA99B5}" destId="{71830C4A-6E52-43B6-B551-BEED5E064E1B}" srcOrd="0" destOrd="0" presId="urn:microsoft.com/office/officeart/2005/8/layout/vList5"/>
    <dgm:cxn modelId="{83D88825-82D4-4374-9895-49476C47B66E}" type="presParOf" srcId="{C6BC85C4-6D8E-4CA7-98B2-9CB9BFBA99B5}" destId="{B80511DA-B1B0-439A-B853-6DB8D9875034}" srcOrd="1" destOrd="0" presId="urn:microsoft.com/office/officeart/2005/8/layout/vList5"/>
    <dgm:cxn modelId="{CEE6EC77-B5A8-4EFC-8AB9-734C6CB4DBF3}" type="presParOf" srcId="{A21283F5-6536-4344-B55A-5A6285B1BA26}" destId="{F260F9BA-4366-4FF7-A140-B8BB54DFDEA1}" srcOrd="3" destOrd="0" presId="urn:microsoft.com/office/officeart/2005/8/layout/vList5"/>
    <dgm:cxn modelId="{DE0D75FC-A77C-4B55-9A8B-A5520EECB7ED}" type="presParOf" srcId="{A21283F5-6536-4344-B55A-5A6285B1BA26}" destId="{835E6A87-2D14-4206-B9A5-E84CFB822CE2}" srcOrd="4" destOrd="0" presId="urn:microsoft.com/office/officeart/2005/8/layout/vList5"/>
    <dgm:cxn modelId="{114F3564-37ED-476E-B7E7-714292EE64BC}" type="presParOf" srcId="{835E6A87-2D14-4206-B9A5-E84CFB822CE2}" destId="{5AC596DD-5F1E-49E9-AD69-DF82D3A638A2}" srcOrd="0" destOrd="0" presId="urn:microsoft.com/office/officeart/2005/8/layout/vList5"/>
    <dgm:cxn modelId="{DC1A90DF-17BA-4FFA-8AE5-DAE6ADC87440}" type="presParOf" srcId="{835E6A87-2D14-4206-B9A5-E84CFB822CE2}" destId="{2891F612-4560-4D55-BD18-43262F7A6F63}" srcOrd="1" destOrd="0" presId="urn:microsoft.com/office/officeart/2005/8/layout/vList5"/>
    <dgm:cxn modelId="{0F0F731F-B813-4141-B538-543CEF0A1F83}" type="presParOf" srcId="{A21283F5-6536-4344-B55A-5A6285B1BA26}" destId="{C5F8E26A-2AEC-43B5-81A2-2B324AD99C62}" srcOrd="5" destOrd="0" presId="urn:microsoft.com/office/officeart/2005/8/layout/vList5"/>
    <dgm:cxn modelId="{4CB02EB8-379A-4646-8264-DC2AAF5CAAE4}" type="presParOf" srcId="{A21283F5-6536-4344-B55A-5A6285B1BA26}" destId="{9CEB6FF0-351D-414C-BA49-C2E29B4D028F}" srcOrd="6" destOrd="0" presId="urn:microsoft.com/office/officeart/2005/8/layout/vList5"/>
    <dgm:cxn modelId="{FBCBAED0-D9B6-4B2B-844E-B3472C68A79D}" type="presParOf" srcId="{9CEB6FF0-351D-414C-BA49-C2E29B4D028F}" destId="{7F0938E3-D4A3-40DA-8E79-B836EC95E98D}" srcOrd="0" destOrd="0" presId="urn:microsoft.com/office/officeart/2005/8/layout/vList5"/>
    <dgm:cxn modelId="{2ED17020-94B0-41F4-AFB3-60FC5B671E70}" type="presParOf" srcId="{9CEB6FF0-351D-414C-BA49-C2E29B4D028F}" destId="{319E05A1-5F1A-4B78-A527-E6CD08B45D12}"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DCAF1BF-1939-4FD0-8ED1-06BA5C85AFD5}"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uk-UA"/>
        </a:p>
      </dgm:t>
    </dgm:pt>
    <dgm:pt modelId="{2149EFC1-4387-476D-9DC2-5BC1C3833367}">
      <dgm:prSet phldrT="[Текст]"/>
      <dgm:spPr/>
      <dgm:t>
        <a:bodyPr/>
        <a:lstStyle/>
        <a:p>
          <a:r>
            <a:rPr lang="ru-RU" dirty="0" smtClean="0"/>
            <a:t>Вони </a:t>
          </a:r>
          <a:r>
            <a:rPr lang="ru-RU" dirty="0" err="1" smtClean="0"/>
            <a:t>мають</a:t>
          </a:r>
          <a:r>
            <a:rPr lang="ru-RU" dirty="0" smtClean="0"/>
            <a:t>:
- бути </a:t>
          </a:r>
          <a:r>
            <a:rPr lang="ru-RU" dirty="0" err="1" smtClean="0"/>
            <a:t>деталізованими</a:t>
          </a:r>
          <a:r>
            <a:rPr lang="ru-RU" dirty="0" smtClean="0"/>
            <a:t>;
- </a:t>
          </a:r>
          <a:r>
            <a:rPr lang="ru-RU" dirty="0" err="1" smtClean="0"/>
            <a:t>мати</a:t>
          </a:r>
          <a:r>
            <a:rPr lang="ru-RU" dirty="0" smtClean="0"/>
            <a:t> </a:t>
          </a:r>
          <a:r>
            <a:rPr lang="ru-RU" dirty="0" err="1" smtClean="0"/>
            <a:t>чіткі</a:t>
          </a:r>
          <a:r>
            <a:rPr lang="ru-RU" dirty="0" smtClean="0"/>
            <a:t> </a:t>
          </a:r>
          <a:r>
            <a:rPr lang="ru-RU" dirty="0" err="1" smtClean="0"/>
            <a:t>індикатори</a:t>
          </a:r>
          <a:r>
            <a:rPr lang="ru-RU" dirty="0" smtClean="0"/>
            <a:t> </a:t>
          </a:r>
          <a:r>
            <a:rPr lang="ru-RU" dirty="0" err="1" smtClean="0"/>
            <a:t>виконання</a:t>
          </a:r>
          <a:r>
            <a:rPr lang="ru-RU" dirty="0" smtClean="0"/>
            <a:t>;</a:t>
          </a:r>
        </a:p>
        <a:p>
          <a:r>
            <a:rPr lang="ru-RU" dirty="0" smtClean="0"/>
            <a:t>- бути </a:t>
          </a:r>
          <a:r>
            <a:rPr lang="ru-RU" dirty="0" err="1" smtClean="0"/>
            <a:t>прив’язаними</a:t>
          </a:r>
          <a:r>
            <a:rPr lang="ru-RU" dirty="0" smtClean="0"/>
            <a:t> до </a:t>
          </a:r>
          <a:r>
            <a:rPr lang="ru-RU" dirty="0" err="1" smtClean="0"/>
            <a:t>термінів</a:t>
          </a:r>
          <a:r>
            <a:rPr lang="ru-RU" dirty="0" smtClean="0"/>
            <a:t> і </a:t>
          </a:r>
          <a:r>
            <a:rPr lang="ru-RU" dirty="0" err="1" smtClean="0"/>
            <a:t>ресурсів</a:t>
          </a:r>
          <a:r>
            <a:rPr lang="ru-RU" dirty="0" smtClean="0"/>
            <a:t>.</a:t>
          </a:r>
          <a:endParaRPr lang="uk-UA" dirty="0"/>
        </a:p>
      </dgm:t>
    </dgm:pt>
    <dgm:pt modelId="{1C30E89F-20A3-4299-8013-EA9B4EF712C4}" type="parTrans" cxnId="{D7135B3A-CB4F-44B8-A69B-5B933767DAE9}">
      <dgm:prSet/>
      <dgm:spPr/>
      <dgm:t>
        <a:bodyPr/>
        <a:lstStyle/>
        <a:p>
          <a:endParaRPr lang="uk-UA"/>
        </a:p>
      </dgm:t>
    </dgm:pt>
    <dgm:pt modelId="{DC7A8148-E809-4D4B-8558-A101D656366A}" type="sibTrans" cxnId="{D7135B3A-CB4F-44B8-A69B-5B933767DAE9}">
      <dgm:prSet/>
      <dgm:spPr/>
      <dgm:t>
        <a:bodyPr/>
        <a:lstStyle/>
        <a:p>
          <a:endParaRPr lang="uk-UA"/>
        </a:p>
      </dgm:t>
    </dgm:pt>
    <dgm:pt modelId="{54EE4764-648A-4BDF-84F8-2E322A4C034A}">
      <dgm:prSet phldrT="[Текст]"/>
      <dgm:spPr/>
      <dgm:t>
        <a:bodyPr/>
        <a:lstStyle/>
        <a:p>
          <a:r>
            <a:rPr lang="uk-UA" dirty="0" smtClean="0"/>
            <a:t>Приклади завдань:
- підготувати та розмістити 10 публікацій у національних медіа;
- організувати </a:t>
          </a:r>
          <a:r>
            <a:rPr lang="uk-UA" dirty="0" err="1" smtClean="0"/>
            <a:t>пресконференцію</a:t>
          </a:r>
          <a:r>
            <a:rPr lang="uk-UA" dirty="0" smtClean="0"/>
            <a:t>;
- запустити інформаційну кампанію в соціальних мережах;
- налагодити співпрацю з лідерами думок;
- провести моніторинг медіа та аналіз тональності.</a:t>
          </a:r>
          <a:endParaRPr lang="uk-UA" dirty="0"/>
        </a:p>
      </dgm:t>
    </dgm:pt>
    <dgm:pt modelId="{5C15A826-A8CF-4C0E-9AFB-C420E8306281}" type="parTrans" cxnId="{0CE026C8-1916-48A1-B2E9-9C2DCDFA3D2E}">
      <dgm:prSet/>
      <dgm:spPr/>
      <dgm:t>
        <a:bodyPr/>
        <a:lstStyle/>
        <a:p>
          <a:endParaRPr lang="uk-UA"/>
        </a:p>
      </dgm:t>
    </dgm:pt>
    <dgm:pt modelId="{482D4259-7997-4CA0-966F-FDC14120CD99}" type="sibTrans" cxnId="{0CE026C8-1916-48A1-B2E9-9C2DCDFA3D2E}">
      <dgm:prSet/>
      <dgm:spPr/>
      <dgm:t>
        <a:bodyPr/>
        <a:lstStyle/>
        <a:p>
          <a:endParaRPr lang="uk-UA"/>
        </a:p>
      </dgm:t>
    </dgm:pt>
    <dgm:pt modelId="{3474205A-350F-4364-BE5C-AE69E8C0AAA3}" type="pres">
      <dgm:prSet presAssocID="{1DCAF1BF-1939-4FD0-8ED1-06BA5C85AFD5}" presName="diagram" presStyleCnt="0">
        <dgm:presLayoutVars>
          <dgm:dir/>
          <dgm:resizeHandles val="exact"/>
        </dgm:presLayoutVars>
      </dgm:prSet>
      <dgm:spPr/>
    </dgm:pt>
    <dgm:pt modelId="{C500627F-F89A-4DE1-AB95-A7F601DDE358}" type="pres">
      <dgm:prSet presAssocID="{2149EFC1-4387-476D-9DC2-5BC1C3833367}" presName="arrow" presStyleLbl="node1" presStyleIdx="0" presStyleCnt="2">
        <dgm:presLayoutVars>
          <dgm:bulletEnabled val="1"/>
        </dgm:presLayoutVars>
      </dgm:prSet>
      <dgm:spPr/>
      <dgm:t>
        <a:bodyPr/>
        <a:lstStyle/>
        <a:p>
          <a:endParaRPr lang="uk-UA"/>
        </a:p>
      </dgm:t>
    </dgm:pt>
    <dgm:pt modelId="{AE4ED6C8-1D31-4326-A0AC-A9419311FD86}" type="pres">
      <dgm:prSet presAssocID="{54EE4764-648A-4BDF-84F8-2E322A4C034A}" presName="arrow" presStyleLbl="node1" presStyleIdx="1" presStyleCnt="2">
        <dgm:presLayoutVars>
          <dgm:bulletEnabled val="1"/>
        </dgm:presLayoutVars>
      </dgm:prSet>
      <dgm:spPr/>
      <dgm:t>
        <a:bodyPr/>
        <a:lstStyle/>
        <a:p>
          <a:endParaRPr lang="uk-UA"/>
        </a:p>
      </dgm:t>
    </dgm:pt>
  </dgm:ptLst>
  <dgm:cxnLst>
    <dgm:cxn modelId="{0CE026C8-1916-48A1-B2E9-9C2DCDFA3D2E}" srcId="{1DCAF1BF-1939-4FD0-8ED1-06BA5C85AFD5}" destId="{54EE4764-648A-4BDF-84F8-2E322A4C034A}" srcOrd="1" destOrd="0" parTransId="{5C15A826-A8CF-4C0E-9AFB-C420E8306281}" sibTransId="{482D4259-7997-4CA0-966F-FDC14120CD99}"/>
    <dgm:cxn modelId="{D1506A3E-E5F6-4073-8A00-CF5D490A1FAA}" type="presOf" srcId="{54EE4764-648A-4BDF-84F8-2E322A4C034A}" destId="{AE4ED6C8-1D31-4326-A0AC-A9419311FD86}" srcOrd="0" destOrd="0" presId="urn:microsoft.com/office/officeart/2005/8/layout/arrow5"/>
    <dgm:cxn modelId="{5A761CDE-AB37-414A-84CC-E6131533CAB8}" type="presOf" srcId="{2149EFC1-4387-476D-9DC2-5BC1C3833367}" destId="{C500627F-F89A-4DE1-AB95-A7F601DDE358}" srcOrd="0" destOrd="0" presId="urn:microsoft.com/office/officeart/2005/8/layout/arrow5"/>
    <dgm:cxn modelId="{D7135B3A-CB4F-44B8-A69B-5B933767DAE9}" srcId="{1DCAF1BF-1939-4FD0-8ED1-06BA5C85AFD5}" destId="{2149EFC1-4387-476D-9DC2-5BC1C3833367}" srcOrd="0" destOrd="0" parTransId="{1C30E89F-20A3-4299-8013-EA9B4EF712C4}" sibTransId="{DC7A8148-E809-4D4B-8558-A101D656366A}"/>
    <dgm:cxn modelId="{FD9046E4-CBFA-4CF7-972B-40316CA8DBDB}" type="presOf" srcId="{1DCAF1BF-1939-4FD0-8ED1-06BA5C85AFD5}" destId="{3474205A-350F-4364-BE5C-AE69E8C0AAA3}" srcOrd="0" destOrd="0" presId="urn:microsoft.com/office/officeart/2005/8/layout/arrow5"/>
    <dgm:cxn modelId="{9ABB9F1E-7E66-4873-985C-102C71F80AA6}" type="presParOf" srcId="{3474205A-350F-4364-BE5C-AE69E8C0AAA3}" destId="{C500627F-F89A-4DE1-AB95-A7F601DDE358}" srcOrd="0" destOrd="0" presId="urn:microsoft.com/office/officeart/2005/8/layout/arrow5"/>
    <dgm:cxn modelId="{534685CF-8401-41E4-8986-C055A4A7914F}" type="presParOf" srcId="{3474205A-350F-4364-BE5C-AE69E8C0AAA3}" destId="{AE4ED6C8-1D31-4326-A0AC-A9419311FD86}" srcOrd="1"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F27EDEF-65CC-4C75-9EF1-79956A47A4B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uk-UA"/>
        </a:p>
      </dgm:t>
    </dgm:pt>
    <dgm:pt modelId="{A773FEC5-DBAA-43C5-BB87-3A37725BCF43}">
      <dgm:prSet phldrT="[Текст]"/>
      <dgm:spPr/>
      <dgm:t>
        <a:bodyPr/>
        <a:lstStyle/>
        <a:p>
          <a:r>
            <a:rPr lang="ru-RU" dirty="0" err="1" smtClean="0"/>
            <a:t>формування</a:t>
          </a:r>
          <a:r>
            <a:rPr lang="ru-RU" dirty="0" smtClean="0"/>
            <a:t> </a:t>
          </a:r>
          <a:r>
            <a:rPr lang="ru-RU" dirty="0" err="1" smtClean="0"/>
            <a:t>політики</a:t>
          </a:r>
          <a:r>
            <a:rPr lang="ru-RU" dirty="0" smtClean="0"/>
            <a:t>: </a:t>
          </a:r>
          <a:r>
            <a:rPr lang="ru-RU" dirty="0" err="1" smtClean="0"/>
            <a:t>розроблення</a:t>
          </a:r>
          <a:r>
            <a:rPr lang="ru-RU" dirty="0" smtClean="0"/>
            <a:t> </a:t>
          </a:r>
          <a:r>
            <a:rPr lang="ru-RU" dirty="0" err="1" smtClean="0"/>
            <a:t>комунікаційної</a:t>
          </a:r>
          <a:r>
            <a:rPr lang="ru-RU" dirty="0" smtClean="0"/>
            <a:t> </a:t>
          </a:r>
          <a:r>
            <a:rPr lang="ru-RU" dirty="0" err="1" smtClean="0"/>
            <a:t>стратегії</a:t>
          </a:r>
          <a:r>
            <a:rPr lang="ru-RU" dirty="0" smtClean="0"/>
            <a:t> </a:t>
          </a:r>
          <a:r>
            <a:rPr lang="ru-RU" dirty="0" err="1" smtClean="0"/>
            <a:t>допомагає</a:t>
          </a:r>
          <a:r>
            <a:rPr lang="ru-RU" dirty="0" smtClean="0"/>
            <a:t> </a:t>
          </a:r>
          <a:r>
            <a:rPr lang="ru-RU" dirty="0" err="1" smtClean="0"/>
            <a:t>конкретизувати</a:t>
          </a:r>
          <a:r>
            <a:rPr lang="ru-RU" dirty="0" smtClean="0"/>
            <a:t> </a:t>
          </a:r>
          <a:r>
            <a:rPr lang="ru-RU" dirty="0" err="1" smtClean="0"/>
            <a:t>бачення</a:t>
          </a:r>
          <a:r>
            <a:rPr lang="ru-RU" dirty="0" smtClean="0"/>
            <a:t> органу </a:t>
          </a:r>
          <a:r>
            <a:rPr lang="ru-RU" dirty="0" err="1" smtClean="0"/>
            <a:t>влади</a:t>
          </a:r>
          <a:r>
            <a:rPr lang="ru-RU" dirty="0" smtClean="0"/>
            <a:t> </a:t>
          </a:r>
          <a:r>
            <a:rPr lang="ru-RU" dirty="0" err="1" smtClean="0"/>
            <a:t>щодо</a:t>
          </a:r>
          <a:r>
            <a:rPr lang="ru-RU" dirty="0" smtClean="0"/>
            <a:t> того, у </a:t>
          </a:r>
          <a:r>
            <a:rPr lang="ru-RU" dirty="0" err="1" smtClean="0"/>
            <a:t>якому</a:t>
          </a:r>
          <a:r>
            <a:rPr lang="ru-RU" dirty="0" smtClean="0"/>
            <a:t> </a:t>
          </a:r>
          <a:r>
            <a:rPr lang="ru-RU" dirty="0" err="1" smtClean="0"/>
            <a:t>напрямі</a:t>
          </a:r>
          <a:r>
            <a:rPr lang="ru-RU" dirty="0" smtClean="0"/>
            <a:t> та за </a:t>
          </a:r>
          <a:r>
            <a:rPr lang="ru-RU" dirty="0" err="1" smtClean="0"/>
            <a:t>якими</a:t>
          </a:r>
          <a:r>
            <a:rPr lang="ru-RU" dirty="0" smtClean="0"/>
            <a:t> </a:t>
          </a:r>
          <a:r>
            <a:rPr lang="ru-RU" dirty="0" err="1" smtClean="0"/>
            <a:t>світоглядними</a:t>
          </a:r>
          <a:r>
            <a:rPr lang="ru-RU" dirty="0" smtClean="0"/>
            <a:t> принципами </a:t>
          </a:r>
          <a:r>
            <a:rPr lang="ru-RU" dirty="0" err="1" smtClean="0"/>
            <a:t>має</a:t>
          </a:r>
          <a:r>
            <a:rPr lang="ru-RU" dirty="0" smtClean="0"/>
            <a:t> </a:t>
          </a:r>
          <a:r>
            <a:rPr lang="ru-RU" dirty="0" err="1" smtClean="0"/>
            <a:t>здійснюватися</a:t>
          </a:r>
          <a:r>
            <a:rPr lang="ru-RU" dirty="0" smtClean="0"/>
            <a:t> (</a:t>
          </a:r>
          <a:r>
            <a:rPr lang="ru-RU" dirty="0" err="1" smtClean="0"/>
            <a:t>економічна</a:t>
          </a:r>
          <a:r>
            <a:rPr lang="ru-RU" dirty="0" smtClean="0"/>
            <a:t>) </a:t>
          </a:r>
          <a:r>
            <a:rPr lang="ru-RU" dirty="0" err="1" smtClean="0"/>
            <a:t>політика</a:t>
          </a:r>
          <a:r>
            <a:rPr lang="ru-RU" dirty="0" smtClean="0"/>
            <a:t>, а </a:t>
          </a:r>
          <a:r>
            <a:rPr lang="uk-UA" dirty="0" smtClean="0"/>
            <a:t>також встановити цілі політичної діяльності, пов’язані із комунікаційною взаємодією з діловою спільнотою;</a:t>
          </a:r>
          <a:endParaRPr lang="uk-UA" dirty="0"/>
        </a:p>
      </dgm:t>
    </dgm:pt>
    <dgm:pt modelId="{37C31447-6ABF-4E13-8FCE-8A83261EE3D9}" type="parTrans" cxnId="{C4351594-E3F5-4E9E-9F07-B50EC5C12011}">
      <dgm:prSet/>
      <dgm:spPr/>
      <dgm:t>
        <a:bodyPr/>
        <a:lstStyle/>
        <a:p>
          <a:endParaRPr lang="uk-UA"/>
        </a:p>
      </dgm:t>
    </dgm:pt>
    <dgm:pt modelId="{BE2BC1E3-E620-4619-9F45-23B8F83429AC}" type="sibTrans" cxnId="{C4351594-E3F5-4E9E-9F07-B50EC5C12011}">
      <dgm:prSet/>
      <dgm:spPr/>
      <dgm:t>
        <a:bodyPr/>
        <a:lstStyle/>
        <a:p>
          <a:endParaRPr lang="uk-UA"/>
        </a:p>
      </dgm:t>
    </dgm:pt>
    <dgm:pt modelId="{E79CE7DE-D7C5-4029-92FE-404F229E40A4}">
      <dgm:prSet phldrT="[Текст]"/>
      <dgm:spPr/>
      <dgm:t>
        <a:bodyPr/>
        <a:lstStyle/>
        <a:p>
          <a:r>
            <a:rPr lang="ru-RU" dirty="0" smtClean="0"/>
            <a:t> </a:t>
          </a:r>
          <a:r>
            <a:rPr lang="ru-RU" dirty="0" err="1" smtClean="0"/>
            <a:t>аналіз</a:t>
          </a:r>
          <a:r>
            <a:rPr lang="ru-RU" dirty="0" smtClean="0"/>
            <a:t> </a:t>
          </a:r>
          <a:r>
            <a:rPr lang="ru-RU" dirty="0" err="1" smtClean="0"/>
            <a:t>ефективності</a:t>
          </a:r>
          <a:r>
            <a:rPr lang="ru-RU" dirty="0" smtClean="0"/>
            <a:t>: </a:t>
          </a:r>
          <a:r>
            <a:rPr lang="ru-RU" dirty="0" err="1" smtClean="0"/>
            <a:t>комунікаційна</a:t>
          </a:r>
          <a:r>
            <a:rPr lang="ru-RU" dirty="0" smtClean="0"/>
            <a:t> </a:t>
          </a:r>
          <a:r>
            <a:rPr lang="ru-RU" dirty="0" err="1" smtClean="0"/>
            <a:t>стратегія</a:t>
          </a:r>
          <a:r>
            <a:rPr lang="ru-RU" dirty="0" smtClean="0"/>
            <a:t> </a:t>
          </a:r>
          <a:r>
            <a:rPr lang="ru-RU" dirty="0" err="1" smtClean="0"/>
            <a:t>визначає</a:t>
          </a:r>
          <a:r>
            <a:rPr lang="ru-RU" dirty="0" smtClean="0"/>
            <a:t> низку </a:t>
          </a:r>
          <a:r>
            <a:rPr lang="ru-RU" dirty="0" err="1" smtClean="0"/>
            <a:t>критеріїв</a:t>
          </a:r>
          <a:r>
            <a:rPr lang="ru-RU" dirty="0" smtClean="0"/>
            <a:t>, за </a:t>
          </a:r>
          <a:r>
            <a:rPr lang="ru-RU" dirty="0" err="1" smtClean="0"/>
            <a:t>якими</a:t>
          </a:r>
          <a:r>
            <a:rPr lang="ru-RU" dirty="0" smtClean="0"/>
            <a:t> </a:t>
          </a:r>
          <a:r>
            <a:rPr lang="ru-RU" dirty="0" err="1" smtClean="0"/>
            <a:t>може</a:t>
          </a:r>
          <a:r>
            <a:rPr lang="ru-RU" dirty="0" smtClean="0"/>
            <a:t> </a:t>
          </a:r>
          <a:r>
            <a:rPr lang="ru-RU" dirty="0" err="1" smtClean="0"/>
            <a:t>проводитись</a:t>
          </a:r>
          <a:r>
            <a:rPr lang="ru-RU" dirty="0" smtClean="0"/>
            <a:t> </a:t>
          </a:r>
          <a:r>
            <a:rPr lang="ru-RU" dirty="0" err="1" smtClean="0"/>
            <a:t>діагностика</a:t>
          </a:r>
          <a:r>
            <a:rPr lang="ru-RU" dirty="0" smtClean="0"/>
            <a:t> </a:t>
          </a:r>
          <a:r>
            <a:rPr lang="ru-RU" dirty="0" err="1" smtClean="0"/>
            <a:t>поточної</a:t>
          </a:r>
          <a:r>
            <a:rPr lang="ru-RU" dirty="0" smtClean="0"/>
            <a:t> (</a:t>
          </a:r>
          <a:r>
            <a:rPr lang="ru-RU" dirty="0" err="1" smtClean="0"/>
            <a:t>економічної</a:t>
          </a:r>
          <a:r>
            <a:rPr lang="ru-RU" dirty="0" smtClean="0"/>
            <a:t>) </a:t>
          </a:r>
          <a:r>
            <a:rPr lang="ru-RU" dirty="0" err="1" smtClean="0"/>
            <a:t>політики</a:t>
          </a:r>
          <a:r>
            <a:rPr lang="ru-RU" dirty="0" smtClean="0"/>
            <a:t> органу </a:t>
          </a:r>
          <a:r>
            <a:rPr lang="ru-RU" dirty="0" err="1" smtClean="0"/>
            <a:t>державної</a:t>
          </a:r>
          <a:r>
            <a:rPr lang="ru-RU" dirty="0" smtClean="0"/>
            <a:t> </a:t>
          </a:r>
          <a:r>
            <a:rPr lang="ru-RU" dirty="0" err="1" smtClean="0"/>
            <a:t>влади</a:t>
          </a:r>
          <a:r>
            <a:rPr lang="ru-RU" dirty="0" smtClean="0"/>
            <a:t>, та </a:t>
          </a:r>
          <a:r>
            <a:rPr lang="ru-RU" dirty="0" err="1" smtClean="0"/>
            <a:t>дозволяє</a:t>
          </a:r>
          <a:r>
            <a:rPr lang="ru-RU" dirty="0" smtClean="0"/>
            <a:t> </a:t>
          </a:r>
          <a:r>
            <a:rPr lang="ru-RU" dirty="0" err="1" smtClean="0"/>
            <a:t>упорядкувати</a:t>
          </a:r>
          <a:r>
            <a:rPr lang="ru-RU" dirty="0" smtClean="0"/>
            <a:t> і </a:t>
          </a:r>
          <a:r>
            <a:rPr lang="ru-RU" dirty="0" err="1" smtClean="0"/>
            <a:t>систематизувати</a:t>
          </a:r>
          <a:r>
            <a:rPr lang="ru-RU" dirty="0" smtClean="0"/>
            <a:t> </a:t>
          </a:r>
          <a:r>
            <a:rPr lang="ru-RU" dirty="0" err="1" smtClean="0"/>
            <a:t>його</a:t>
          </a:r>
          <a:r>
            <a:rPr lang="ru-RU" dirty="0" smtClean="0"/>
            <a:t> </a:t>
          </a:r>
          <a:r>
            <a:rPr lang="uk-UA" dirty="0" smtClean="0"/>
            <a:t>діяльність досягнення цілей цієї політики;</a:t>
          </a:r>
          <a:endParaRPr lang="uk-UA" dirty="0"/>
        </a:p>
      </dgm:t>
    </dgm:pt>
    <dgm:pt modelId="{546A6D60-EB5D-4134-A2C2-0433047116F0}" type="parTrans" cxnId="{B6C5D973-1F1B-4C75-81F7-A73F30361484}">
      <dgm:prSet/>
      <dgm:spPr/>
      <dgm:t>
        <a:bodyPr/>
        <a:lstStyle/>
        <a:p>
          <a:endParaRPr lang="uk-UA"/>
        </a:p>
      </dgm:t>
    </dgm:pt>
    <dgm:pt modelId="{9276391E-3628-4773-834C-F0D0AF897888}" type="sibTrans" cxnId="{B6C5D973-1F1B-4C75-81F7-A73F30361484}">
      <dgm:prSet/>
      <dgm:spPr/>
      <dgm:t>
        <a:bodyPr/>
        <a:lstStyle/>
        <a:p>
          <a:endParaRPr lang="uk-UA"/>
        </a:p>
      </dgm:t>
    </dgm:pt>
    <dgm:pt modelId="{9E5CA0C1-84BE-4296-9688-9A6498D8B316}">
      <dgm:prSet phldrT="[Текст]"/>
      <dgm:spPr/>
      <dgm:t>
        <a:bodyPr/>
        <a:lstStyle/>
        <a:p>
          <a:r>
            <a:rPr lang="ru-RU" dirty="0" err="1" smtClean="0"/>
            <a:t>оптимізація</a:t>
          </a:r>
          <a:r>
            <a:rPr lang="ru-RU" dirty="0" smtClean="0"/>
            <a:t> </a:t>
          </a:r>
          <a:r>
            <a:rPr lang="ru-RU" dirty="0" err="1" smtClean="0"/>
            <a:t>використання</a:t>
          </a:r>
          <a:r>
            <a:rPr lang="ru-RU" dirty="0" smtClean="0"/>
            <a:t> </a:t>
          </a:r>
          <a:r>
            <a:rPr lang="ru-RU" dirty="0" err="1" smtClean="0"/>
            <a:t>ресурсів</a:t>
          </a:r>
          <a:r>
            <a:rPr lang="ru-RU" dirty="0" smtClean="0"/>
            <a:t>: </a:t>
          </a:r>
          <a:r>
            <a:rPr lang="ru-RU" dirty="0" err="1" smtClean="0"/>
            <a:t>комунікаційна</a:t>
          </a:r>
          <a:r>
            <a:rPr lang="ru-RU" dirty="0" smtClean="0"/>
            <a:t> </a:t>
          </a:r>
          <a:r>
            <a:rPr lang="ru-RU" dirty="0" err="1" smtClean="0"/>
            <a:t>стратегія</a:t>
          </a:r>
          <a:r>
            <a:rPr lang="ru-RU" dirty="0" smtClean="0"/>
            <a:t> </a:t>
          </a:r>
          <a:r>
            <a:rPr lang="ru-RU" dirty="0" err="1" smtClean="0"/>
            <a:t>дозволяє</a:t>
          </a:r>
          <a:r>
            <a:rPr lang="ru-RU" dirty="0" smtClean="0"/>
            <a:t> </a:t>
          </a:r>
          <a:r>
            <a:rPr lang="ru-RU" dirty="0" err="1" smtClean="0"/>
            <a:t>уникати</a:t>
          </a:r>
          <a:r>
            <a:rPr lang="ru-RU" dirty="0" smtClean="0"/>
            <a:t> </a:t>
          </a:r>
          <a:r>
            <a:rPr lang="ru-RU" dirty="0" err="1" smtClean="0"/>
            <a:t>розпорошення</a:t>
          </a:r>
          <a:r>
            <a:rPr lang="ru-RU" dirty="0" smtClean="0"/>
            <a:t> </a:t>
          </a:r>
          <a:r>
            <a:rPr lang="ru-RU" dirty="0" err="1" smtClean="0"/>
            <a:t>зусиль</a:t>
          </a:r>
          <a:r>
            <a:rPr lang="ru-RU" dirty="0" smtClean="0"/>
            <a:t> при </a:t>
          </a:r>
          <a:r>
            <a:rPr lang="ru-RU" dirty="0" err="1" smtClean="0"/>
            <a:t>реалізації</a:t>
          </a:r>
          <a:r>
            <a:rPr lang="ru-RU" dirty="0" smtClean="0"/>
            <a:t> </a:t>
          </a:r>
          <a:r>
            <a:rPr lang="ru-RU" dirty="0" err="1" smtClean="0"/>
            <a:t>стратегічних</a:t>
          </a:r>
          <a:r>
            <a:rPr lang="ru-RU" dirty="0" smtClean="0"/>
            <a:t> </a:t>
          </a:r>
          <a:r>
            <a:rPr lang="ru-RU" dirty="0" err="1" smtClean="0"/>
            <a:t>цілей</a:t>
          </a:r>
          <a:r>
            <a:rPr lang="ru-RU" dirty="0" smtClean="0"/>
            <a:t> </a:t>
          </a:r>
          <a:r>
            <a:rPr lang="ru-RU" dirty="0" err="1" smtClean="0"/>
            <a:t>організації</a:t>
          </a:r>
          <a:r>
            <a:rPr lang="ru-RU" dirty="0" smtClean="0"/>
            <a:t>, </a:t>
          </a:r>
          <a:r>
            <a:rPr lang="ru-RU" dirty="0" err="1" smtClean="0"/>
            <a:t>що</a:t>
          </a:r>
          <a:r>
            <a:rPr lang="ru-RU" dirty="0" smtClean="0"/>
            <a:t> у </a:t>
          </a:r>
          <a:r>
            <a:rPr lang="ru-RU" dirty="0" err="1" smtClean="0"/>
            <a:t>випадку</a:t>
          </a:r>
          <a:r>
            <a:rPr lang="ru-RU" dirty="0" smtClean="0"/>
            <a:t> </a:t>
          </a:r>
          <a:r>
            <a:rPr lang="ru-RU" dirty="0" err="1" smtClean="0"/>
            <a:t>органів</a:t>
          </a:r>
          <a:r>
            <a:rPr lang="ru-RU" dirty="0" smtClean="0"/>
            <a:t> </a:t>
          </a:r>
          <a:r>
            <a:rPr lang="ru-RU" dirty="0" err="1" smtClean="0"/>
            <a:t>публічного</a:t>
          </a:r>
          <a:r>
            <a:rPr lang="ru-RU" dirty="0" smtClean="0"/>
            <a:t> управління </a:t>
          </a:r>
          <a:r>
            <a:rPr lang="ru-RU" dirty="0" err="1" smtClean="0"/>
            <a:t>означає</a:t>
          </a:r>
          <a:r>
            <a:rPr lang="ru-RU" dirty="0" smtClean="0"/>
            <a:t> </a:t>
          </a:r>
          <a:r>
            <a:rPr lang="ru-RU" dirty="0" err="1" smtClean="0"/>
            <a:t>економію</a:t>
          </a:r>
          <a:r>
            <a:rPr lang="ru-RU" dirty="0" smtClean="0"/>
            <a:t> </a:t>
          </a:r>
          <a:r>
            <a:rPr lang="ru-RU" dirty="0" err="1" smtClean="0"/>
            <a:t>коштів</a:t>
          </a:r>
          <a:endParaRPr lang="uk-UA" dirty="0" smtClean="0"/>
        </a:p>
        <a:p>
          <a:r>
            <a:rPr lang="uk-UA" dirty="0" smtClean="0"/>
            <a:t>платників податків;</a:t>
          </a:r>
          <a:endParaRPr lang="uk-UA" dirty="0"/>
        </a:p>
      </dgm:t>
    </dgm:pt>
    <dgm:pt modelId="{29ECE891-0726-455D-B239-CF91EB5210FE}" type="parTrans" cxnId="{DF29AC9B-BB94-4593-AA5E-463868073EAF}">
      <dgm:prSet/>
      <dgm:spPr/>
      <dgm:t>
        <a:bodyPr/>
        <a:lstStyle/>
        <a:p>
          <a:endParaRPr lang="uk-UA"/>
        </a:p>
      </dgm:t>
    </dgm:pt>
    <dgm:pt modelId="{3B9ECE7B-D282-4D9A-88B5-E3B5D5DE07D1}" type="sibTrans" cxnId="{DF29AC9B-BB94-4593-AA5E-463868073EAF}">
      <dgm:prSet/>
      <dgm:spPr/>
      <dgm:t>
        <a:bodyPr/>
        <a:lstStyle/>
        <a:p>
          <a:endParaRPr lang="uk-UA"/>
        </a:p>
      </dgm:t>
    </dgm:pt>
    <dgm:pt modelId="{6FF6C213-AEFD-43B3-814F-B95E0C5CC49A}">
      <dgm:prSet phldrT="[Текст]"/>
      <dgm:spPr/>
      <dgm:t>
        <a:bodyPr/>
        <a:lstStyle/>
        <a:p>
          <a:r>
            <a:rPr lang="ru-RU" dirty="0" err="1" smtClean="0"/>
            <a:t>вплив</a:t>
          </a:r>
          <a:r>
            <a:rPr lang="ru-RU" dirty="0" smtClean="0"/>
            <a:t> на </a:t>
          </a:r>
          <a:r>
            <a:rPr lang="ru-RU" dirty="0" err="1" smtClean="0"/>
            <a:t>ділову</a:t>
          </a:r>
          <a:r>
            <a:rPr lang="ru-RU" dirty="0" smtClean="0"/>
            <a:t> </a:t>
          </a:r>
          <a:r>
            <a:rPr lang="ru-RU" dirty="0" err="1" smtClean="0"/>
            <a:t>спільноту</a:t>
          </a:r>
          <a:r>
            <a:rPr lang="ru-RU" dirty="0" smtClean="0"/>
            <a:t>: </a:t>
          </a:r>
          <a:r>
            <a:rPr lang="ru-RU" dirty="0" err="1" smtClean="0"/>
            <a:t>комунікаційна</a:t>
          </a:r>
          <a:r>
            <a:rPr lang="ru-RU" dirty="0" smtClean="0"/>
            <a:t> </a:t>
          </a:r>
          <a:r>
            <a:rPr lang="ru-RU" dirty="0" err="1" smtClean="0"/>
            <a:t>стратегія</a:t>
          </a:r>
          <a:r>
            <a:rPr lang="ru-RU" dirty="0" smtClean="0"/>
            <a:t> </a:t>
          </a:r>
          <a:r>
            <a:rPr lang="ru-RU" dirty="0" err="1" smtClean="0"/>
            <a:t>дає</a:t>
          </a:r>
          <a:r>
            <a:rPr lang="ru-RU" dirty="0" smtClean="0"/>
            <a:t> </a:t>
          </a:r>
          <a:r>
            <a:rPr lang="ru-RU" dirty="0" err="1" smtClean="0"/>
            <a:t>змогу</a:t>
          </a:r>
          <a:r>
            <a:rPr lang="ru-RU" dirty="0" smtClean="0"/>
            <a:t> </a:t>
          </a:r>
          <a:r>
            <a:rPr lang="ru-RU" dirty="0" err="1" smtClean="0"/>
            <a:t>формувати</a:t>
          </a:r>
          <a:r>
            <a:rPr lang="ru-RU" dirty="0" smtClean="0"/>
            <a:t> </a:t>
          </a:r>
          <a:r>
            <a:rPr lang="ru-RU" dirty="0" err="1" smtClean="0"/>
            <a:t>лояльне</a:t>
          </a:r>
          <a:r>
            <a:rPr lang="ru-RU" dirty="0" smtClean="0"/>
            <a:t> </a:t>
          </a:r>
          <a:r>
            <a:rPr lang="ru-RU" dirty="0" err="1" smtClean="0"/>
            <a:t>ставлення</a:t>
          </a:r>
          <a:r>
            <a:rPr lang="ru-RU" dirty="0" smtClean="0"/>
            <a:t> </a:t>
          </a:r>
          <a:r>
            <a:rPr lang="ru-RU" dirty="0" err="1" smtClean="0"/>
            <a:t>бізнес</a:t>
          </a:r>
          <a:r>
            <a:rPr lang="ru-RU" dirty="0" smtClean="0"/>
            <a:t>-структур до </a:t>
          </a:r>
          <a:r>
            <a:rPr lang="ru-RU" dirty="0" err="1" smtClean="0"/>
            <a:t>адекватної</a:t>
          </a:r>
          <a:r>
            <a:rPr lang="ru-RU" dirty="0" smtClean="0"/>
            <a:t> </a:t>
          </a:r>
          <a:r>
            <a:rPr lang="ru-RU" dirty="0" err="1" smtClean="0"/>
            <a:t>регуляторної</a:t>
          </a:r>
          <a:r>
            <a:rPr lang="ru-RU" dirty="0" smtClean="0"/>
            <a:t> практики </a:t>
          </a:r>
          <a:r>
            <a:rPr lang="ru-RU" dirty="0" err="1" smtClean="0"/>
            <a:t>органів</a:t>
          </a:r>
          <a:r>
            <a:rPr lang="ru-RU" dirty="0" smtClean="0"/>
            <a:t> </a:t>
          </a:r>
          <a:r>
            <a:rPr lang="ru-RU" dirty="0" err="1" smtClean="0"/>
            <a:t>влади</a:t>
          </a:r>
          <a:r>
            <a:rPr lang="ru-RU" dirty="0" smtClean="0"/>
            <a:t>, </a:t>
          </a:r>
          <a:r>
            <a:rPr lang="ru-RU" dirty="0" err="1" smtClean="0"/>
            <a:t>уникати</a:t>
          </a:r>
          <a:r>
            <a:rPr lang="ru-RU" dirty="0" smtClean="0"/>
            <a:t> </a:t>
          </a:r>
          <a:r>
            <a:rPr lang="ru-RU" dirty="0" err="1" smtClean="0"/>
            <a:t>сповільнення</a:t>
          </a:r>
          <a:r>
            <a:rPr lang="ru-RU" dirty="0" smtClean="0"/>
            <a:t> реформ через </a:t>
          </a:r>
          <a:r>
            <a:rPr lang="ru-RU" dirty="0" err="1" smtClean="0"/>
            <a:t>хибне</a:t>
          </a:r>
          <a:r>
            <a:rPr lang="ru-RU" dirty="0" smtClean="0"/>
            <a:t> </a:t>
          </a:r>
          <a:r>
            <a:rPr lang="ru-RU" dirty="0" err="1" smtClean="0"/>
            <a:t>сприйняття</a:t>
          </a:r>
          <a:r>
            <a:rPr lang="ru-RU" dirty="0" smtClean="0"/>
            <a:t> </a:t>
          </a:r>
          <a:r>
            <a:rPr lang="ru-RU" dirty="0" err="1" smtClean="0"/>
            <a:t>громадськістю</a:t>
          </a:r>
          <a:r>
            <a:rPr lang="ru-RU" dirty="0" smtClean="0"/>
            <a:t> та </a:t>
          </a:r>
          <a:r>
            <a:rPr lang="ru-RU" dirty="0" err="1" smtClean="0"/>
            <a:t>суб’єктами</a:t>
          </a:r>
          <a:r>
            <a:rPr lang="ru-RU" dirty="0" smtClean="0"/>
            <a:t> </a:t>
          </a:r>
          <a:r>
            <a:rPr lang="ru-RU" dirty="0" err="1" smtClean="0"/>
            <a:t>підприємництва</a:t>
          </a:r>
          <a:r>
            <a:rPr lang="ru-RU" dirty="0" smtClean="0"/>
            <a:t> </a:t>
          </a:r>
          <a:r>
            <a:rPr lang="ru-RU" dirty="0" err="1" smtClean="0"/>
            <a:t>ініціатив</a:t>
          </a:r>
          <a:r>
            <a:rPr lang="ru-RU" dirty="0" smtClean="0"/>
            <a:t> </a:t>
          </a:r>
          <a:r>
            <a:rPr lang="ru-RU" dirty="0" err="1" smtClean="0"/>
            <a:t>владних</a:t>
          </a:r>
          <a:r>
            <a:rPr lang="ru-RU" dirty="0" smtClean="0"/>
            <a:t> структур;</a:t>
          </a:r>
          <a:endParaRPr lang="uk-UA" dirty="0"/>
        </a:p>
      </dgm:t>
    </dgm:pt>
    <dgm:pt modelId="{09869820-0935-4216-8C34-D4495C1F18FA}" type="parTrans" cxnId="{9588CE86-372B-4679-92CE-ADCE72301DA9}">
      <dgm:prSet/>
      <dgm:spPr/>
      <dgm:t>
        <a:bodyPr/>
        <a:lstStyle/>
        <a:p>
          <a:endParaRPr lang="uk-UA"/>
        </a:p>
      </dgm:t>
    </dgm:pt>
    <dgm:pt modelId="{EAC25249-93E2-40A2-A0BC-D51769D78277}" type="sibTrans" cxnId="{9588CE86-372B-4679-92CE-ADCE72301DA9}">
      <dgm:prSet/>
      <dgm:spPr/>
      <dgm:t>
        <a:bodyPr/>
        <a:lstStyle/>
        <a:p>
          <a:endParaRPr lang="uk-UA"/>
        </a:p>
      </dgm:t>
    </dgm:pt>
    <dgm:pt modelId="{781A1038-7B44-4E2C-B4F8-B55A731C9275}">
      <dgm:prSet phldrT="[Текст]"/>
      <dgm:spPr/>
      <dgm:t>
        <a:bodyPr/>
        <a:lstStyle/>
        <a:p>
          <a:r>
            <a:rPr lang="ru-RU" dirty="0" err="1" smtClean="0"/>
            <a:t>підвищення</a:t>
          </a:r>
          <a:r>
            <a:rPr lang="ru-RU" dirty="0" smtClean="0"/>
            <a:t> </a:t>
          </a:r>
          <a:r>
            <a:rPr lang="ru-RU" dirty="0" err="1" smtClean="0"/>
            <a:t>ефективності</a:t>
          </a:r>
          <a:r>
            <a:rPr lang="ru-RU" dirty="0" smtClean="0"/>
            <a:t> </a:t>
          </a:r>
          <a:r>
            <a:rPr lang="ru-RU" dirty="0" err="1" smtClean="0"/>
            <a:t>роботи</a:t>
          </a:r>
          <a:r>
            <a:rPr lang="ru-RU" dirty="0" smtClean="0"/>
            <a:t> </a:t>
          </a:r>
          <a:r>
            <a:rPr lang="ru-RU" dirty="0" err="1" smtClean="0"/>
            <a:t>організації</a:t>
          </a:r>
          <a:r>
            <a:rPr lang="ru-RU" dirty="0" smtClean="0"/>
            <a:t>: </a:t>
          </a:r>
          <a:r>
            <a:rPr lang="ru-RU" dirty="0" err="1" smtClean="0"/>
            <a:t>комунікаційна</a:t>
          </a:r>
          <a:r>
            <a:rPr lang="ru-RU" dirty="0" smtClean="0"/>
            <a:t> </a:t>
          </a:r>
          <a:r>
            <a:rPr lang="ru-RU" dirty="0" err="1" smtClean="0"/>
            <a:t>стратегія</a:t>
          </a:r>
          <a:r>
            <a:rPr lang="ru-RU" dirty="0" smtClean="0"/>
            <a:t> в </a:t>
          </a:r>
          <a:r>
            <a:rPr lang="ru-RU" dirty="0" err="1" smtClean="0"/>
            <a:t>цілому</a:t>
          </a:r>
          <a:r>
            <a:rPr lang="ru-RU" dirty="0" smtClean="0"/>
            <a:t> позитивно </a:t>
          </a:r>
          <a:r>
            <a:rPr lang="ru-RU" dirty="0" err="1" smtClean="0"/>
            <a:t>впливає</a:t>
          </a:r>
          <a:r>
            <a:rPr lang="ru-RU" dirty="0" smtClean="0"/>
            <a:t> на </a:t>
          </a:r>
          <a:r>
            <a:rPr lang="ru-RU" dirty="0" err="1" smtClean="0"/>
            <a:t>результативність</a:t>
          </a:r>
          <a:r>
            <a:rPr lang="ru-RU" dirty="0" smtClean="0"/>
            <a:t> </a:t>
          </a:r>
          <a:r>
            <a:rPr lang="ru-RU" dirty="0" err="1" smtClean="0"/>
            <a:t>діяльності</a:t>
          </a:r>
          <a:r>
            <a:rPr lang="ru-RU" dirty="0" smtClean="0"/>
            <a:t> </a:t>
          </a:r>
          <a:r>
            <a:rPr lang="ru-RU" dirty="0" err="1" smtClean="0"/>
            <a:t>органів</a:t>
          </a:r>
          <a:r>
            <a:rPr lang="ru-RU" dirty="0" smtClean="0"/>
            <a:t> </a:t>
          </a:r>
          <a:r>
            <a:rPr lang="ru-RU" dirty="0" err="1" smtClean="0"/>
            <a:t>публічного</a:t>
          </a:r>
          <a:r>
            <a:rPr lang="ru-RU" dirty="0" smtClean="0"/>
            <a:t> </a:t>
          </a:r>
          <a:r>
            <a:rPr lang="uk-UA" dirty="0" smtClean="0"/>
            <a:t>управління </a:t>
          </a:r>
          <a:endParaRPr lang="uk-UA" dirty="0"/>
        </a:p>
      </dgm:t>
    </dgm:pt>
    <dgm:pt modelId="{E2EC78B5-4EDB-4430-B931-47DDE6108D3E}" type="parTrans" cxnId="{82DABE2F-005A-4285-BBCE-1771E1183193}">
      <dgm:prSet/>
      <dgm:spPr/>
      <dgm:t>
        <a:bodyPr/>
        <a:lstStyle/>
        <a:p>
          <a:endParaRPr lang="uk-UA"/>
        </a:p>
      </dgm:t>
    </dgm:pt>
    <dgm:pt modelId="{C5C11D44-A0AC-49CE-8174-F9690493655E}" type="sibTrans" cxnId="{82DABE2F-005A-4285-BBCE-1771E1183193}">
      <dgm:prSet/>
      <dgm:spPr/>
      <dgm:t>
        <a:bodyPr/>
        <a:lstStyle/>
        <a:p>
          <a:endParaRPr lang="uk-UA"/>
        </a:p>
      </dgm:t>
    </dgm:pt>
    <dgm:pt modelId="{97BAE21D-BE25-465F-923B-334BDE073F49}" type="pres">
      <dgm:prSet presAssocID="{BF27EDEF-65CC-4C75-9EF1-79956A47A4BF}" presName="diagram" presStyleCnt="0">
        <dgm:presLayoutVars>
          <dgm:dir/>
          <dgm:resizeHandles val="exact"/>
        </dgm:presLayoutVars>
      </dgm:prSet>
      <dgm:spPr/>
    </dgm:pt>
    <dgm:pt modelId="{7CE6FF95-0CA6-4566-837B-15BECC3AEED5}" type="pres">
      <dgm:prSet presAssocID="{A773FEC5-DBAA-43C5-BB87-3A37725BCF43}" presName="node" presStyleLbl="node1" presStyleIdx="0" presStyleCnt="5">
        <dgm:presLayoutVars>
          <dgm:bulletEnabled val="1"/>
        </dgm:presLayoutVars>
      </dgm:prSet>
      <dgm:spPr/>
      <dgm:t>
        <a:bodyPr/>
        <a:lstStyle/>
        <a:p>
          <a:endParaRPr lang="uk-UA"/>
        </a:p>
      </dgm:t>
    </dgm:pt>
    <dgm:pt modelId="{341295AA-B90A-48B6-9A01-09A043FF784B}" type="pres">
      <dgm:prSet presAssocID="{BE2BC1E3-E620-4619-9F45-23B8F83429AC}" presName="sibTrans" presStyleCnt="0"/>
      <dgm:spPr/>
    </dgm:pt>
    <dgm:pt modelId="{7C688FE2-314B-44C7-A71D-14AB1E366858}" type="pres">
      <dgm:prSet presAssocID="{E79CE7DE-D7C5-4029-92FE-404F229E40A4}" presName="node" presStyleLbl="node1" presStyleIdx="1" presStyleCnt="5">
        <dgm:presLayoutVars>
          <dgm:bulletEnabled val="1"/>
        </dgm:presLayoutVars>
      </dgm:prSet>
      <dgm:spPr/>
      <dgm:t>
        <a:bodyPr/>
        <a:lstStyle/>
        <a:p>
          <a:endParaRPr lang="uk-UA"/>
        </a:p>
      </dgm:t>
    </dgm:pt>
    <dgm:pt modelId="{4A21E763-6873-47BE-B136-8C9C5A6355EB}" type="pres">
      <dgm:prSet presAssocID="{9276391E-3628-4773-834C-F0D0AF897888}" presName="sibTrans" presStyleCnt="0"/>
      <dgm:spPr/>
    </dgm:pt>
    <dgm:pt modelId="{DC23B0EC-2A23-45DE-8A0E-4CA995636E69}" type="pres">
      <dgm:prSet presAssocID="{9E5CA0C1-84BE-4296-9688-9A6498D8B316}" presName="node" presStyleLbl="node1" presStyleIdx="2" presStyleCnt="5">
        <dgm:presLayoutVars>
          <dgm:bulletEnabled val="1"/>
        </dgm:presLayoutVars>
      </dgm:prSet>
      <dgm:spPr/>
      <dgm:t>
        <a:bodyPr/>
        <a:lstStyle/>
        <a:p>
          <a:endParaRPr lang="uk-UA"/>
        </a:p>
      </dgm:t>
    </dgm:pt>
    <dgm:pt modelId="{0C8C2C6C-B5F8-4B30-A271-07E95338C203}" type="pres">
      <dgm:prSet presAssocID="{3B9ECE7B-D282-4D9A-88B5-E3B5D5DE07D1}" presName="sibTrans" presStyleCnt="0"/>
      <dgm:spPr/>
    </dgm:pt>
    <dgm:pt modelId="{66D71E20-414E-4E59-908F-6D9B9F23DABD}" type="pres">
      <dgm:prSet presAssocID="{6FF6C213-AEFD-43B3-814F-B95E0C5CC49A}" presName="node" presStyleLbl="node1" presStyleIdx="3" presStyleCnt="5">
        <dgm:presLayoutVars>
          <dgm:bulletEnabled val="1"/>
        </dgm:presLayoutVars>
      </dgm:prSet>
      <dgm:spPr/>
      <dgm:t>
        <a:bodyPr/>
        <a:lstStyle/>
        <a:p>
          <a:endParaRPr lang="uk-UA"/>
        </a:p>
      </dgm:t>
    </dgm:pt>
    <dgm:pt modelId="{7DFBAC43-0851-4F4C-94E5-A6786BEEE2FB}" type="pres">
      <dgm:prSet presAssocID="{EAC25249-93E2-40A2-A0BC-D51769D78277}" presName="sibTrans" presStyleCnt="0"/>
      <dgm:spPr/>
    </dgm:pt>
    <dgm:pt modelId="{4498E570-A7A6-4E1B-874F-DCDAFF129B96}" type="pres">
      <dgm:prSet presAssocID="{781A1038-7B44-4E2C-B4F8-B55A731C9275}" presName="node" presStyleLbl="node1" presStyleIdx="4" presStyleCnt="5">
        <dgm:presLayoutVars>
          <dgm:bulletEnabled val="1"/>
        </dgm:presLayoutVars>
      </dgm:prSet>
      <dgm:spPr/>
      <dgm:t>
        <a:bodyPr/>
        <a:lstStyle/>
        <a:p>
          <a:endParaRPr lang="uk-UA"/>
        </a:p>
      </dgm:t>
    </dgm:pt>
  </dgm:ptLst>
  <dgm:cxnLst>
    <dgm:cxn modelId="{B6C5D973-1F1B-4C75-81F7-A73F30361484}" srcId="{BF27EDEF-65CC-4C75-9EF1-79956A47A4BF}" destId="{E79CE7DE-D7C5-4029-92FE-404F229E40A4}" srcOrd="1" destOrd="0" parTransId="{546A6D60-EB5D-4134-A2C2-0433047116F0}" sibTransId="{9276391E-3628-4773-834C-F0D0AF897888}"/>
    <dgm:cxn modelId="{E33A776F-98A1-4BA1-8B87-80722E0C8C6E}" type="presOf" srcId="{A773FEC5-DBAA-43C5-BB87-3A37725BCF43}" destId="{7CE6FF95-0CA6-4566-837B-15BECC3AEED5}" srcOrd="0" destOrd="0" presId="urn:microsoft.com/office/officeart/2005/8/layout/default"/>
    <dgm:cxn modelId="{8AFF75C7-8BE1-4FC2-86AF-939A040DC2F1}" type="presOf" srcId="{E79CE7DE-D7C5-4029-92FE-404F229E40A4}" destId="{7C688FE2-314B-44C7-A71D-14AB1E366858}" srcOrd="0" destOrd="0" presId="urn:microsoft.com/office/officeart/2005/8/layout/default"/>
    <dgm:cxn modelId="{E0FCB0F7-BC16-4353-AE8B-B958827B2FFB}" type="presOf" srcId="{6FF6C213-AEFD-43B3-814F-B95E0C5CC49A}" destId="{66D71E20-414E-4E59-908F-6D9B9F23DABD}" srcOrd="0" destOrd="0" presId="urn:microsoft.com/office/officeart/2005/8/layout/default"/>
    <dgm:cxn modelId="{82DABE2F-005A-4285-BBCE-1771E1183193}" srcId="{BF27EDEF-65CC-4C75-9EF1-79956A47A4BF}" destId="{781A1038-7B44-4E2C-B4F8-B55A731C9275}" srcOrd="4" destOrd="0" parTransId="{E2EC78B5-4EDB-4430-B931-47DDE6108D3E}" sibTransId="{C5C11D44-A0AC-49CE-8174-F9690493655E}"/>
    <dgm:cxn modelId="{9588CE86-372B-4679-92CE-ADCE72301DA9}" srcId="{BF27EDEF-65CC-4C75-9EF1-79956A47A4BF}" destId="{6FF6C213-AEFD-43B3-814F-B95E0C5CC49A}" srcOrd="3" destOrd="0" parTransId="{09869820-0935-4216-8C34-D4495C1F18FA}" sibTransId="{EAC25249-93E2-40A2-A0BC-D51769D78277}"/>
    <dgm:cxn modelId="{31442A68-FCE9-4EFA-B4EA-1D0F14171889}" type="presOf" srcId="{BF27EDEF-65CC-4C75-9EF1-79956A47A4BF}" destId="{97BAE21D-BE25-465F-923B-334BDE073F49}" srcOrd="0" destOrd="0" presId="urn:microsoft.com/office/officeart/2005/8/layout/default"/>
    <dgm:cxn modelId="{FCB12BB1-0EDD-4392-BFEA-661EF3676B16}" type="presOf" srcId="{781A1038-7B44-4E2C-B4F8-B55A731C9275}" destId="{4498E570-A7A6-4E1B-874F-DCDAFF129B96}" srcOrd="0" destOrd="0" presId="urn:microsoft.com/office/officeart/2005/8/layout/default"/>
    <dgm:cxn modelId="{E45A353D-C15E-4D7B-BA9C-A80DE4FD3110}" type="presOf" srcId="{9E5CA0C1-84BE-4296-9688-9A6498D8B316}" destId="{DC23B0EC-2A23-45DE-8A0E-4CA995636E69}" srcOrd="0" destOrd="0" presId="urn:microsoft.com/office/officeart/2005/8/layout/default"/>
    <dgm:cxn modelId="{C4351594-E3F5-4E9E-9F07-B50EC5C12011}" srcId="{BF27EDEF-65CC-4C75-9EF1-79956A47A4BF}" destId="{A773FEC5-DBAA-43C5-BB87-3A37725BCF43}" srcOrd="0" destOrd="0" parTransId="{37C31447-6ABF-4E13-8FCE-8A83261EE3D9}" sibTransId="{BE2BC1E3-E620-4619-9F45-23B8F83429AC}"/>
    <dgm:cxn modelId="{DF29AC9B-BB94-4593-AA5E-463868073EAF}" srcId="{BF27EDEF-65CC-4C75-9EF1-79956A47A4BF}" destId="{9E5CA0C1-84BE-4296-9688-9A6498D8B316}" srcOrd="2" destOrd="0" parTransId="{29ECE891-0726-455D-B239-CF91EB5210FE}" sibTransId="{3B9ECE7B-D282-4D9A-88B5-E3B5D5DE07D1}"/>
    <dgm:cxn modelId="{DA3A8F3B-AF52-4ADD-98E6-2213E94CF6EC}" type="presParOf" srcId="{97BAE21D-BE25-465F-923B-334BDE073F49}" destId="{7CE6FF95-0CA6-4566-837B-15BECC3AEED5}" srcOrd="0" destOrd="0" presId="urn:microsoft.com/office/officeart/2005/8/layout/default"/>
    <dgm:cxn modelId="{685F4443-608D-4289-AC84-2B1A133D61EA}" type="presParOf" srcId="{97BAE21D-BE25-465F-923B-334BDE073F49}" destId="{341295AA-B90A-48B6-9A01-09A043FF784B}" srcOrd="1" destOrd="0" presId="urn:microsoft.com/office/officeart/2005/8/layout/default"/>
    <dgm:cxn modelId="{4475E1F3-C6DC-490B-8AB4-42B6B2A76839}" type="presParOf" srcId="{97BAE21D-BE25-465F-923B-334BDE073F49}" destId="{7C688FE2-314B-44C7-A71D-14AB1E366858}" srcOrd="2" destOrd="0" presId="urn:microsoft.com/office/officeart/2005/8/layout/default"/>
    <dgm:cxn modelId="{2BF14CA6-0C76-4BE5-90EE-01BDCC3DEE7B}" type="presParOf" srcId="{97BAE21D-BE25-465F-923B-334BDE073F49}" destId="{4A21E763-6873-47BE-B136-8C9C5A6355EB}" srcOrd="3" destOrd="0" presId="urn:microsoft.com/office/officeart/2005/8/layout/default"/>
    <dgm:cxn modelId="{9C50F222-2A5B-42FB-8C71-693F1F771794}" type="presParOf" srcId="{97BAE21D-BE25-465F-923B-334BDE073F49}" destId="{DC23B0EC-2A23-45DE-8A0E-4CA995636E69}" srcOrd="4" destOrd="0" presId="urn:microsoft.com/office/officeart/2005/8/layout/default"/>
    <dgm:cxn modelId="{9D5944A0-1CF9-4745-82BB-92003AB2C24C}" type="presParOf" srcId="{97BAE21D-BE25-465F-923B-334BDE073F49}" destId="{0C8C2C6C-B5F8-4B30-A271-07E95338C203}" srcOrd="5" destOrd="0" presId="urn:microsoft.com/office/officeart/2005/8/layout/default"/>
    <dgm:cxn modelId="{8CEA01D3-1858-4DA4-99B0-1881C02CEC9D}" type="presParOf" srcId="{97BAE21D-BE25-465F-923B-334BDE073F49}" destId="{66D71E20-414E-4E59-908F-6D9B9F23DABD}" srcOrd="6" destOrd="0" presId="urn:microsoft.com/office/officeart/2005/8/layout/default"/>
    <dgm:cxn modelId="{27A6481A-50DB-413B-A007-71D3EE662A21}" type="presParOf" srcId="{97BAE21D-BE25-465F-923B-334BDE073F49}" destId="{7DFBAC43-0851-4F4C-94E5-A6786BEEE2FB}" srcOrd="7" destOrd="0" presId="urn:microsoft.com/office/officeart/2005/8/layout/default"/>
    <dgm:cxn modelId="{BB7F47A0-D72B-4204-A997-596EC4BCE237}" type="presParOf" srcId="{97BAE21D-BE25-465F-923B-334BDE073F49}" destId="{4498E570-A7A6-4E1B-874F-DCDAFF129B96}"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84957D4-A868-4C8B-9D6D-2315DD1D564A}" type="doc">
      <dgm:prSet loTypeId="urn:microsoft.com/office/officeart/2005/8/layout/process2" loCatId="process" qsTypeId="urn:microsoft.com/office/officeart/2005/8/quickstyle/simple5" qsCatId="simple" csTypeId="urn:microsoft.com/office/officeart/2005/8/colors/accent1_2" csCatId="accent1" phldr="1"/>
      <dgm:spPr/>
    </dgm:pt>
    <dgm:pt modelId="{D4D237B0-1318-48B3-B806-BDC731E8A353}">
      <dgm:prSet phldrT="[Текст]"/>
      <dgm:spPr/>
      <dgm:t>
        <a:bodyPr/>
        <a:lstStyle/>
        <a:p>
          <a:r>
            <a:rPr lang="uk-UA" dirty="0" smtClean="0"/>
            <a:t>Аналіз ситуації (</a:t>
          </a:r>
          <a:r>
            <a:rPr lang="en-US" dirty="0" smtClean="0"/>
            <a:t>SWOT, PEST, </a:t>
          </a:r>
          <a:r>
            <a:rPr lang="uk-UA" dirty="0" err="1" smtClean="0"/>
            <a:t>медіааналіз</a:t>
          </a:r>
          <a:r>
            <a:rPr lang="uk-UA" dirty="0" smtClean="0"/>
            <a:t>)</a:t>
          </a:r>
          <a:endParaRPr lang="uk-UA" dirty="0"/>
        </a:p>
      </dgm:t>
    </dgm:pt>
    <dgm:pt modelId="{056E5968-A5F3-4763-90A5-4ED5D45DE69F}" type="parTrans" cxnId="{DEB2F475-9E9F-43AD-8BCB-2DF3E9D326AC}">
      <dgm:prSet/>
      <dgm:spPr/>
      <dgm:t>
        <a:bodyPr/>
        <a:lstStyle/>
        <a:p>
          <a:endParaRPr lang="uk-UA"/>
        </a:p>
      </dgm:t>
    </dgm:pt>
    <dgm:pt modelId="{55D8DC6E-0825-4F99-967D-FDDD8E953088}" type="sibTrans" cxnId="{DEB2F475-9E9F-43AD-8BCB-2DF3E9D326AC}">
      <dgm:prSet/>
      <dgm:spPr/>
      <dgm:t>
        <a:bodyPr/>
        <a:lstStyle/>
        <a:p>
          <a:endParaRPr lang="uk-UA"/>
        </a:p>
      </dgm:t>
    </dgm:pt>
    <dgm:pt modelId="{06FFC8E6-A360-4DE8-9F81-74093D4A64C6}">
      <dgm:prSet phldrT="[Текст]"/>
      <dgm:spPr/>
      <dgm:t>
        <a:bodyPr/>
        <a:lstStyle/>
        <a:p>
          <a:r>
            <a:rPr lang="uk-UA" dirty="0" smtClean="0"/>
            <a:t>Декомпозиція цілей у завдання</a:t>
          </a:r>
          <a:endParaRPr lang="uk-UA" dirty="0"/>
        </a:p>
      </dgm:t>
    </dgm:pt>
    <dgm:pt modelId="{95FCB530-9985-4EE3-8B6A-061DD158B17F}" type="parTrans" cxnId="{FC8925AA-47BF-4EE3-8272-52C1B650A91C}">
      <dgm:prSet/>
      <dgm:spPr/>
      <dgm:t>
        <a:bodyPr/>
        <a:lstStyle/>
        <a:p>
          <a:endParaRPr lang="uk-UA"/>
        </a:p>
      </dgm:t>
    </dgm:pt>
    <dgm:pt modelId="{224CBB94-37AB-42C7-99B0-8BEEB867256A}" type="sibTrans" cxnId="{FC8925AA-47BF-4EE3-8272-52C1B650A91C}">
      <dgm:prSet/>
      <dgm:spPr/>
      <dgm:t>
        <a:bodyPr/>
        <a:lstStyle/>
        <a:p>
          <a:endParaRPr lang="uk-UA"/>
        </a:p>
      </dgm:t>
    </dgm:pt>
    <dgm:pt modelId="{9CADC0D3-329E-4D07-9C72-E691AE7670E8}">
      <dgm:prSet phldrT="[Текст]"/>
      <dgm:spPr/>
      <dgm:t>
        <a:bodyPr/>
        <a:lstStyle/>
        <a:p>
          <a:r>
            <a:rPr lang="uk-UA" dirty="0" smtClean="0"/>
            <a:t>Визначення </a:t>
          </a:r>
          <a:r>
            <a:rPr lang="en-US" dirty="0" smtClean="0"/>
            <a:t>KPI (</a:t>
          </a:r>
          <a:r>
            <a:rPr lang="uk-UA" dirty="0" smtClean="0"/>
            <a:t>показників ефективності)</a:t>
          </a:r>
          <a:endParaRPr lang="uk-UA" dirty="0"/>
        </a:p>
      </dgm:t>
    </dgm:pt>
    <dgm:pt modelId="{F50FECAD-CE2A-43BB-8A27-AD26E004F7B7}" type="parTrans" cxnId="{14B5633E-3E9A-4247-8E34-682F94068615}">
      <dgm:prSet/>
      <dgm:spPr/>
      <dgm:t>
        <a:bodyPr/>
        <a:lstStyle/>
        <a:p>
          <a:endParaRPr lang="uk-UA"/>
        </a:p>
      </dgm:t>
    </dgm:pt>
    <dgm:pt modelId="{6BECB1B1-E8FA-488F-ACE0-B1B2C7FBDFA3}" type="sibTrans" cxnId="{14B5633E-3E9A-4247-8E34-682F94068615}">
      <dgm:prSet/>
      <dgm:spPr/>
      <dgm:t>
        <a:bodyPr/>
        <a:lstStyle/>
        <a:p>
          <a:endParaRPr lang="uk-UA"/>
        </a:p>
      </dgm:t>
    </dgm:pt>
    <dgm:pt modelId="{CA96DBDF-9511-4F95-9115-52D3BBCBFBBE}">
      <dgm:prSet/>
      <dgm:spPr/>
      <dgm:t>
        <a:bodyPr/>
        <a:lstStyle/>
        <a:p>
          <a:r>
            <a:rPr lang="uk-UA" dirty="0" smtClean="0"/>
            <a:t>Визначення проблеми</a:t>
          </a:r>
          <a:endParaRPr lang="uk-UA" dirty="0"/>
        </a:p>
      </dgm:t>
    </dgm:pt>
    <dgm:pt modelId="{DBA1C163-878C-4AA4-9BDF-471D7389208C}" type="parTrans" cxnId="{C1EEAD95-5030-4CA9-82DB-7782BDCD425C}">
      <dgm:prSet/>
      <dgm:spPr/>
      <dgm:t>
        <a:bodyPr/>
        <a:lstStyle/>
        <a:p>
          <a:endParaRPr lang="uk-UA"/>
        </a:p>
      </dgm:t>
    </dgm:pt>
    <dgm:pt modelId="{E14439FF-DF9B-42B7-A960-1B8DED0071DA}" type="sibTrans" cxnId="{C1EEAD95-5030-4CA9-82DB-7782BDCD425C}">
      <dgm:prSet/>
      <dgm:spPr/>
      <dgm:t>
        <a:bodyPr/>
        <a:lstStyle/>
        <a:p>
          <a:endParaRPr lang="uk-UA"/>
        </a:p>
      </dgm:t>
    </dgm:pt>
    <dgm:pt modelId="{6E42E925-38C5-45C1-AF83-B296651C75A6}">
      <dgm:prSet/>
      <dgm:spPr/>
      <dgm:t>
        <a:bodyPr/>
        <a:lstStyle/>
        <a:p>
          <a:r>
            <a:rPr lang="uk-UA" dirty="0" smtClean="0"/>
            <a:t>Формулювання цілей</a:t>
          </a:r>
          <a:endParaRPr lang="uk-UA" dirty="0"/>
        </a:p>
      </dgm:t>
    </dgm:pt>
    <dgm:pt modelId="{08A2D251-D9C5-4CF8-84BB-9CB7729DFC9C}" type="parTrans" cxnId="{CA0A8561-D5EA-4C72-A7B8-8B8338F1E1A5}">
      <dgm:prSet/>
      <dgm:spPr/>
      <dgm:t>
        <a:bodyPr/>
        <a:lstStyle/>
        <a:p>
          <a:endParaRPr lang="uk-UA"/>
        </a:p>
      </dgm:t>
    </dgm:pt>
    <dgm:pt modelId="{1CE033BA-6A45-4F6E-8F02-1372C70B05A9}" type="sibTrans" cxnId="{CA0A8561-D5EA-4C72-A7B8-8B8338F1E1A5}">
      <dgm:prSet/>
      <dgm:spPr/>
      <dgm:t>
        <a:bodyPr/>
        <a:lstStyle/>
        <a:p>
          <a:endParaRPr lang="uk-UA"/>
        </a:p>
      </dgm:t>
    </dgm:pt>
    <dgm:pt modelId="{A8CC7479-F186-4E19-8F40-F05E6BD13799}" type="pres">
      <dgm:prSet presAssocID="{884957D4-A868-4C8B-9D6D-2315DD1D564A}" presName="linearFlow" presStyleCnt="0">
        <dgm:presLayoutVars>
          <dgm:resizeHandles val="exact"/>
        </dgm:presLayoutVars>
      </dgm:prSet>
      <dgm:spPr/>
    </dgm:pt>
    <dgm:pt modelId="{AC7C1185-F2F7-4C7C-A4E4-A73D4CAE1D2A}" type="pres">
      <dgm:prSet presAssocID="{D4D237B0-1318-48B3-B806-BDC731E8A353}" presName="node" presStyleLbl="node1" presStyleIdx="0" presStyleCnt="5">
        <dgm:presLayoutVars>
          <dgm:bulletEnabled val="1"/>
        </dgm:presLayoutVars>
      </dgm:prSet>
      <dgm:spPr/>
      <dgm:t>
        <a:bodyPr/>
        <a:lstStyle/>
        <a:p>
          <a:endParaRPr lang="uk-UA"/>
        </a:p>
      </dgm:t>
    </dgm:pt>
    <dgm:pt modelId="{15FBEEBE-BAE6-425A-B4A9-47B0F5E9AFBB}" type="pres">
      <dgm:prSet presAssocID="{55D8DC6E-0825-4F99-967D-FDDD8E953088}" presName="sibTrans" presStyleLbl="sibTrans2D1" presStyleIdx="0" presStyleCnt="4"/>
      <dgm:spPr/>
    </dgm:pt>
    <dgm:pt modelId="{578B731B-3856-463E-9F58-FCA86D10422B}" type="pres">
      <dgm:prSet presAssocID="{55D8DC6E-0825-4F99-967D-FDDD8E953088}" presName="connectorText" presStyleLbl="sibTrans2D1" presStyleIdx="0" presStyleCnt="4"/>
      <dgm:spPr/>
    </dgm:pt>
    <dgm:pt modelId="{49A67AB1-F7A6-40B9-8387-D6FECE1580BA}" type="pres">
      <dgm:prSet presAssocID="{CA96DBDF-9511-4F95-9115-52D3BBCBFBBE}" presName="node" presStyleLbl="node1" presStyleIdx="1" presStyleCnt="5">
        <dgm:presLayoutVars>
          <dgm:bulletEnabled val="1"/>
        </dgm:presLayoutVars>
      </dgm:prSet>
      <dgm:spPr/>
      <dgm:t>
        <a:bodyPr/>
        <a:lstStyle/>
        <a:p>
          <a:endParaRPr lang="uk-UA"/>
        </a:p>
      </dgm:t>
    </dgm:pt>
    <dgm:pt modelId="{F2BE1877-7FE7-4035-A3FB-555987BA4704}" type="pres">
      <dgm:prSet presAssocID="{E14439FF-DF9B-42B7-A960-1B8DED0071DA}" presName="sibTrans" presStyleLbl="sibTrans2D1" presStyleIdx="1" presStyleCnt="4"/>
      <dgm:spPr/>
    </dgm:pt>
    <dgm:pt modelId="{DEA6B3F0-D8D1-4AD4-9AC9-D791823282AB}" type="pres">
      <dgm:prSet presAssocID="{E14439FF-DF9B-42B7-A960-1B8DED0071DA}" presName="connectorText" presStyleLbl="sibTrans2D1" presStyleIdx="1" presStyleCnt="4"/>
      <dgm:spPr/>
    </dgm:pt>
    <dgm:pt modelId="{8857F38C-6DF1-4A9C-A507-FEF2ECD6EFE9}" type="pres">
      <dgm:prSet presAssocID="{6E42E925-38C5-45C1-AF83-B296651C75A6}" presName="node" presStyleLbl="node1" presStyleIdx="2" presStyleCnt="5">
        <dgm:presLayoutVars>
          <dgm:bulletEnabled val="1"/>
        </dgm:presLayoutVars>
      </dgm:prSet>
      <dgm:spPr/>
      <dgm:t>
        <a:bodyPr/>
        <a:lstStyle/>
        <a:p>
          <a:endParaRPr lang="uk-UA"/>
        </a:p>
      </dgm:t>
    </dgm:pt>
    <dgm:pt modelId="{82807929-A81F-4407-8799-F6289D2824F1}" type="pres">
      <dgm:prSet presAssocID="{1CE033BA-6A45-4F6E-8F02-1372C70B05A9}" presName="sibTrans" presStyleLbl="sibTrans2D1" presStyleIdx="2" presStyleCnt="4"/>
      <dgm:spPr/>
    </dgm:pt>
    <dgm:pt modelId="{25268BBC-647E-456D-8742-BF0AA76500CE}" type="pres">
      <dgm:prSet presAssocID="{1CE033BA-6A45-4F6E-8F02-1372C70B05A9}" presName="connectorText" presStyleLbl="sibTrans2D1" presStyleIdx="2" presStyleCnt="4"/>
      <dgm:spPr/>
    </dgm:pt>
    <dgm:pt modelId="{DD9E576A-01D8-4652-86FA-9C0CB3A3E063}" type="pres">
      <dgm:prSet presAssocID="{06FFC8E6-A360-4DE8-9F81-74093D4A64C6}" presName="node" presStyleLbl="node1" presStyleIdx="3" presStyleCnt="5">
        <dgm:presLayoutVars>
          <dgm:bulletEnabled val="1"/>
        </dgm:presLayoutVars>
      </dgm:prSet>
      <dgm:spPr/>
      <dgm:t>
        <a:bodyPr/>
        <a:lstStyle/>
        <a:p>
          <a:endParaRPr lang="uk-UA"/>
        </a:p>
      </dgm:t>
    </dgm:pt>
    <dgm:pt modelId="{A1EB841A-7785-4E06-AFCC-1CE0F677895C}" type="pres">
      <dgm:prSet presAssocID="{224CBB94-37AB-42C7-99B0-8BEEB867256A}" presName="sibTrans" presStyleLbl="sibTrans2D1" presStyleIdx="3" presStyleCnt="4"/>
      <dgm:spPr/>
    </dgm:pt>
    <dgm:pt modelId="{FD74953D-2129-4BD8-9BC6-2559CF9C9930}" type="pres">
      <dgm:prSet presAssocID="{224CBB94-37AB-42C7-99B0-8BEEB867256A}" presName="connectorText" presStyleLbl="sibTrans2D1" presStyleIdx="3" presStyleCnt="4"/>
      <dgm:spPr/>
    </dgm:pt>
    <dgm:pt modelId="{C45DD5D3-D8D8-4368-906F-BD4ED575B7B3}" type="pres">
      <dgm:prSet presAssocID="{9CADC0D3-329E-4D07-9C72-E691AE7670E8}" presName="node" presStyleLbl="node1" presStyleIdx="4" presStyleCnt="5">
        <dgm:presLayoutVars>
          <dgm:bulletEnabled val="1"/>
        </dgm:presLayoutVars>
      </dgm:prSet>
      <dgm:spPr/>
      <dgm:t>
        <a:bodyPr/>
        <a:lstStyle/>
        <a:p>
          <a:endParaRPr lang="uk-UA"/>
        </a:p>
      </dgm:t>
    </dgm:pt>
  </dgm:ptLst>
  <dgm:cxnLst>
    <dgm:cxn modelId="{AA9B6C93-148A-4682-A47E-D6517BC30534}" type="presOf" srcId="{224CBB94-37AB-42C7-99B0-8BEEB867256A}" destId="{FD74953D-2129-4BD8-9BC6-2559CF9C9930}" srcOrd="1" destOrd="0" presId="urn:microsoft.com/office/officeart/2005/8/layout/process2"/>
    <dgm:cxn modelId="{CA0A8561-D5EA-4C72-A7B8-8B8338F1E1A5}" srcId="{884957D4-A868-4C8B-9D6D-2315DD1D564A}" destId="{6E42E925-38C5-45C1-AF83-B296651C75A6}" srcOrd="2" destOrd="0" parTransId="{08A2D251-D9C5-4CF8-84BB-9CB7729DFC9C}" sibTransId="{1CE033BA-6A45-4F6E-8F02-1372C70B05A9}"/>
    <dgm:cxn modelId="{0A70ECBC-DB73-4DBB-BF4A-6FC40C96423F}" type="presOf" srcId="{224CBB94-37AB-42C7-99B0-8BEEB867256A}" destId="{A1EB841A-7785-4E06-AFCC-1CE0F677895C}" srcOrd="0" destOrd="0" presId="urn:microsoft.com/office/officeart/2005/8/layout/process2"/>
    <dgm:cxn modelId="{0D4D109D-647F-4092-9E27-AFDB5714A721}" type="presOf" srcId="{D4D237B0-1318-48B3-B806-BDC731E8A353}" destId="{AC7C1185-F2F7-4C7C-A4E4-A73D4CAE1D2A}" srcOrd="0" destOrd="0" presId="urn:microsoft.com/office/officeart/2005/8/layout/process2"/>
    <dgm:cxn modelId="{FC8925AA-47BF-4EE3-8272-52C1B650A91C}" srcId="{884957D4-A868-4C8B-9D6D-2315DD1D564A}" destId="{06FFC8E6-A360-4DE8-9F81-74093D4A64C6}" srcOrd="3" destOrd="0" parTransId="{95FCB530-9985-4EE3-8B6A-061DD158B17F}" sibTransId="{224CBB94-37AB-42C7-99B0-8BEEB867256A}"/>
    <dgm:cxn modelId="{B3B0DED5-BA92-4F1F-8557-17775644A390}" type="presOf" srcId="{1CE033BA-6A45-4F6E-8F02-1372C70B05A9}" destId="{82807929-A81F-4407-8799-F6289D2824F1}" srcOrd="0" destOrd="0" presId="urn:microsoft.com/office/officeart/2005/8/layout/process2"/>
    <dgm:cxn modelId="{DEB2F475-9E9F-43AD-8BCB-2DF3E9D326AC}" srcId="{884957D4-A868-4C8B-9D6D-2315DD1D564A}" destId="{D4D237B0-1318-48B3-B806-BDC731E8A353}" srcOrd="0" destOrd="0" parTransId="{056E5968-A5F3-4763-90A5-4ED5D45DE69F}" sibTransId="{55D8DC6E-0825-4F99-967D-FDDD8E953088}"/>
    <dgm:cxn modelId="{7927D300-C01B-4423-B62C-AA6941E6630A}" type="presOf" srcId="{CA96DBDF-9511-4F95-9115-52D3BBCBFBBE}" destId="{49A67AB1-F7A6-40B9-8387-D6FECE1580BA}" srcOrd="0" destOrd="0" presId="urn:microsoft.com/office/officeart/2005/8/layout/process2"/>
    <dgm:cxn modelId="{C1EEAD95-5030-4CA9-82DB-7782BDCD425C}" srcId="{884957D4-A868-4C8B-9D6D-2315DD1D564A}" destId="{CA96DBDF-9511-4F95-9115-52D3BBCBFBBE}" srcOrd="1" destOrd="0" parTransId="{DBA1C163-878C-4AA4-9BDF-471D7389208C}" sibTransId="{E14439FF-DF9B-42B7-A960-1B8DED0071DA}"/>
    <dgm:cxn modelId="{764733C9-5803-47C4-B1CB-1A3D02533546}" type="presOf" srcId="{6E42E925-38C5-45C1-AF83-B296651C75A6}" destId="{8857F38C-6DF1-4A9C-A507-FEF2ECD6EFE9}" srcOrd="0" destOrd="0" presId="urn:microsoft.com/office/officeart/2005/8/layout/process2"/>
    <dgm:cxn modelId="{A419929D-38CE-4B67-B896-882D40E6DB7D}" type="presOf" srcId="{55D8DC6E-0825-4F99-967D-FDDD8E953088}" destId="{15FBEEBE-BAE6-425A-B4A9-47B0F5E9AFBB}" srcOrd="0" destOrd="0" presId="urn:microsoft.com/office/officeart/2005/8/layout/process2"/>
    <dgm:cxn modelId="{2F472DAD-7304-44D6-B004-7D9D324AE9F9}" type="presOf" srcId="{06FFC8E6-A360-4DE8-9F81-74093D4A64C6}" destId="{DD9E576A-01D8-4652-86FA-9C0CB3A3E063}" srcOrd="0" destOrd="0" presId="urn:microsoft.com/office/officeart/2005/8/layout/process2"/>
    <dgm:cxn modelId="{F7BF3650-DACA-460B-A559-88DB971E7EF3}" type="presOf" srcId="{1CE033BA-6A45-4F6E-8F02-1372C70B05A9}" destId="{25268BBC-647E-456D-8742-BF0AA76500CE}" srcOrd="1" destOrd="0" presId="urn:microsoft.com/office/officeart/2005/8/layout/process2"/>
    <dgm:cxn modelId="{ADC75454-B299-43EC-A607-5E4D9A405C6D}" type="presOf" srcId="{E14439FF-DF9B-42B7-A960-1B8DED0071DA}" destId="{F2BE1877-7FE7-4035-A3FB-555987BA4704}" srcOrd="0" destOrd="0" presId="urn:microsoft.com/office/officeart/2005/8/layout/process2"/>
    <dgm:cxn modelId="{14B5633E-3E9A-4247-8E34-682F94068615}" srcId="{884957D4-A868-4C8B-9D6D-2315DD1D564A}" destId="{9CADC0D3-329E-4D07-9C72-E691AE7670E8}" srcOrd="4" destOrd="0" parTransId="{F50FECAD-CE2A-43BB-8A27-AD26E004F7B7}" sibTransId="{6BECB1B1-E8FA-488F-ACE0-B1B2C7FBDFA3}"/>
    <dgm:cxn modelId="{0E204B79-3C50-4BB7-8283-17A83253AE9F}" type="presOf" srcId="{884957D4-A868-4C8B-9D6D-2315DD1D564A}" destId="{A8CC7479-F186-4E19-8F40-F05E6BD13799}" srcOrd="0" destOrd="0" presId="urn:microsoft.com/office/officeart/2005/8/layout/process2"/>
    <dgm:cxn modelId="{B3CC82B0-F8B8-411B-AB33-F349176E1DC5}" type="presOf" srcId="{E14439FF-DF9B-42B7-A960-1B8DED0071DA}" destId="{DEA6B3F0-D8D1-4AD4-9AC9-D791823282AB}" srcOrd="1" destOrd="0" presId="urn:microsoft.com/office/officeart/2005/8/layout/process2"/>
    <dgm:cxn modelId="{C091F6D5-D4F5-4FBA-BCDE-23083F83F5B8}" type="presOf" srcId="{9CADC0D3-329E-4D07-9C72-E691AE7670E8}" destId="{C45DD5D3-D8D8-4368-906F-BD4ED575B7B3}" srcOrd="0" destOrd="0" presId="urn:microsoft.com/office/officeart/2005/8/layout/process2"/>
    <dgm:cxn modelId="{7A69E08A-C994-4AD9-95DC-546D3ABF2595}" type="presOf" srcId="{55D8DC6E-0825-4F99-967D-FDDD8E953088}" destId="{578B731B-3856-463E-9F58-FCA86D10422B}" srcOrd="1" destOrd="0" presId="urn:microsoft.com/office/officeart/2005/8/layout/process2"/>
    <dgm:cxn modelId="{B081B812-5EE8-4615-BCE9-555908CCE3C5}" type="presParOf" srcId="{A8CC7479-F186-4E19-8F40-F05E6BD13799}" destId="{AC7C1185-F2F7-4C7C-A4E4-A73D4CAE1D2A}" srcOrd="0" destOrd="0" presId="urn:microsoft.com/office/officeart/2005/8/layout/process2"/>
    <dgm:cxn modelId="{B4037D18-8B5C-4718-AB71-913F11352049}" type="presParOf" srcId="{A8CC7479-F186-4E19-8F40-F05E6BD13799}" destId="{15FBEEBE-BAE6-425A-B4A9-47B0F5E9AFBB}" srcOrd="1" destOrd="0" presId="urn:microsoft.com/office/officeart/2005/8/layout/process2"/>
    <dgm:cxn modelId="{1AED168A-26E7-43F2-B0FD-DC85E106C5C2}" type="presParOf" srcId="{15FBEEBE-BAE6-425A-B4A9-47B0F5E9AFBB}" destId="{578B731B-3856-463E-9F58-FCA86D10422B}" srcOrd="0" destOrd="0" presId="urn:microsoft.com/office/officeart/2005/8/layout/process2"/>
    <dgm:cxn modelId="{8DAC92F9-FE90-4982-9347-E6C87709E5BD}" type="presParOf" srcId="{A8CC7479-F186-4E19-8F40-F05E6BD13799}" destId="{49A67AB1-F7A6-40B9-8387-D6FECE1580BA}" srcOrd="2" destOrd="0" presId="urn:microsoft.com/office/officeart/2005/8/layout/process2"/>
    <dgm:cxn modelId="{1B916922-9020-4F96-822A-7BD3A09B7162}" type="presParOf" srcId="{A8CC7479-F186-4E19-8F40-F05E6BD13799}" destId="{F2BE1877-7FE7-4035-A3FB-555987BA4704}" srcOrd="3" destOrd="0" presId="urn:microsoft.com/office/officeart/2005/8/layout/process2"/>
    <dgm:cxn modelId="{18D9CC94-F579-48DA-9A1F-43D905556E09}" type="presParOf" srcId="{F2BE1877-7FE7-4035-A3FB-555987BA4704}" destId="{DEA6B3F0-D8D1-4AD4-9AC9-D791823282AB}" srcOrd="0" destOrd="0" presId="urn:microsoft.com/office/officeart/2005/8/layout/process2"/>
    <dgm:cxn modelId="{400A3520-5088-47AE-A045-B775ABCB0EAE}" type="presParOf" srcId="{A8CC7479-F186-4E19-8F40-F05E6BD13799}" destId="{8857F38C-6DF1-4A9C-A507-FEF2ECD6EFE9}" srcOrd="4" destOrd="0" presId="urn:microsoft.com/office/officeart/2005/8/layout/process2"/>
    <dgm:cxn modelId="{2863814A-8151-464E-8164-A3F7C4CBB9DF}" type="presParOf" srcId="{A8CC7479-F186-4E19-8F40-F05E6BD13799}" destId="{82807929-A81F-4407-8799-F6289D2824F1}" srcOrd="5" destOrd="0" presId="urn:microsoft.com/office/officeart/2005/8/layout/process2"/>
    <dgm:cxn modelId="{D63F8070-7004-4B1E-82AC-030F8FE0FC47}" type="presParOf" srcId="{82807929-A81F-4407-8799-F6289D2824F1}" destId="{25268BBC-647E-456D-8742-BF0AA76500CE}" srcOrd="0" destOrd="0" presId="urn:microsoft.com/office/officeart/2005/8/layout/process2"/>
    <dgm:cxn modelId="{A1C3EE2B-98B4-4FE7-A2F4-BFAC594190A9}" type="presParOf" srcId="{A8CC7479-F186-4E19-8F40-F05E6BD13799}" destId="{DD9E576A-01D8-4652-86FA-9C0CB3A3E063}" srcOrd="6" destOrd="0" presId="urn:microsoft.com/office/officeart/2005/8/layout/process2"/>
    <dgm:cxn modelId="{B8CAD8DF-05B6-4250-9B4B-46233287136A}" type="presParOf" srcId="{A8CC7479-F186-4E19-8F40-F05E6BD13799}" destId="{A1EB841A-7785-4E06-AFCC-1CE0F677895C}" srcOrd="7" destOrd="0" presId="urn:microsoft.com/office/officeart/2005/8/layout/process2"/>
    <dgm:cxn modelId="{B8234A0B-D86C-4BD4-A77D-D2C56185134D}" type="presParOf" srcId="{A1EB841A-7785-4E06-AFCC-1CE0F677895C}" destId="{FD74953D-2129-4BD8-9BC6-2559CF9C9930}" srcOrd="0" destOrd="0" presId="urn:microsoft.com/office/officeart/2005/8/layout/process2"/>
    <dgm:cxn modelId="{FE106D36-8A72-4138-A03F-852B55EBB9E8}" type="presParOf" srcId="{A8CC7479-F186-4E19-8F40-F05E6BD13799}" destId="{C45DD5D3-D8D8-4368-906F-BD4ED575B7B3}" srcOrd="8"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D305A4F-5FF6-4B95-8F55-7EAB8D25258E}" type="doc">
      <dgm:prSet loTypeId="urn:microsoft.com/office/officeart/2008/layout/LinedList" loCatId="hierarchy" qsTypeId="urn:microsoft.com/office/officeart/2005/8/quickstyle/simple1" qsCatId="simple" csTypeId="urn:microsoft.com/office/officeart/2005/8/colors/accent1_2" csCatId="accent1" phldr="1"/>
      <dgm:spPr/>
      <dgm:t>
        <a:bodyPr/>
        <a:lstStyle/>
        <a:p>
          <a:endParaRPr lang="uk-UA"/>
        </a:p>
      </dgm:t>
    </dgm:pt>
    <dgm:pt modelId="{414E53F4-8227-4E5C-A8E4-D0C90006F511}">
      <dgm:prSet phldrT="[Текст]" custT="1"/>
      <dgm:spPr/>
      <dgm:t>
        <a:bodyPr/>
        <a:lstStyle/>
        <a:p>
          <a:pPr algn="ctr"/>
          <a:r>
            <a:rPr lang="uk-UA" sz="2000" dirty="0" smtClean="0"/>
            <a:t>У межах </a:t>
          </a:r>
          <a:r>
            <a:rPr lang="en-US" sz="2000" dirty="0" smtClean="0"/>
            <a:t>PR-</a:t>
          </a:r>
          <a:r>
            <a:rPr lang="uk-UA" sz="2000" dirty="0" smtClean="0"/>
            <a:t>стратегії:</a:t>
          </a:r>
          <a:endParaRPr lang="uk-UA" sz="2000" dirty="0"/>
        </a:p>
      </dgm:t>
    </dgm:pt>
    <dgm:pt modelId="{C7FA3FFD-3AAD-42FB-A49F-9DDA21244240}" type="parTrans" cxnId="{640B20C3-BE4B-4E8D-AD1C-33BCDA638D53}">
      <dgm:prSet/>
      <dgm:spPr/>
      <dgm:t>
        <a:bodyPr/>
        <a:lstStyle/>
        <a:p>
          <a:endParaRPr lang="uk-UA"/>
        </a:p>
      </dgm:t>
    </dgm:pt>
    <dgm:pt modelId="{DE8E01C3-04CE-42E0-B5E4-A0C40D44FCA3}" type="sibTrans" cxnId="{640B20C3-BE4B-4E8D-AD1C-33BCDA638D53}">
      <dgm:prSet/>
      <dgm:spPr/>
      <dgm:t>
        <a:bodyPr/>
        <a:lstStyle/>
        <a:p>
          <a:endParaRPr lang="uk-UA"/>
        </a:p>
      </dgm:t>
    </dgm:pt>
    <dgm:pt modelId="{8CC7BB14-7EF4-4974-AAAE-256903CF934D}">
      <dgm:prSet phldrT="[Текст]" custT="1"/>
      <dgm:spPr/>
      <dgm:t>
        <a:bodyPr/>
        <a:lstStyle/>
        <a:p>
          <a:pPr algn="just"/>
          <a:r>
            <a:rPr lang="uk-UA" sz="2000" b="0" dirty="0" smtClean="0"/>
            <a:t>можливості (</a:t>
          </a:r>
          <a:r>
            <a:rPr lang="en-US" sz="2000" b="0" dirty="0" smtClean="0"/>
            <a:t>Opportunities) — </a:t>
          </a:r>
          <a:r>
            <a:rPr lang="uk-UA" sz="2000" b="0" dirty="0" smtClean="0"/>
            <a:t>це зовнішні фактори, які можна використати для посилення комунікаційного впливу;</a:t>
          </a:r>
          <a:endParaRPr lang="uk-UA" sz="2000" b="0" dirty="0"/>
        </a:p>
      </dgm:t>
    </dgm:pt>
    <dgm:pt modelId="{14D24F37-CECC-4E7E-B288-C1BAF321E32B}" type="parTrans" cxnId="{B1EF60D7-402E-4335-8FB5-D3042EAF254C}">
      <dgm:prSet/>
      <dgm:spPr/>
      <dgm:t>
        <a:bodyPr/>
        <a:lstStyle/>
        <a:p>
          <a:endParaRPr lang="uk-UA"/>
        </a:p>
      </dgm:t>
    </dgm:pt>
    <dgm:pt modelId="{7BF11BF6-9DDC-4BB9-A7AB-BA7F6B99C3C4}" type="sibTrans" cxnId="{B1EF60D7-402E-4335-8FB5-D3042EAF254C}">
      <dgm:prSet/>
      <dgm:spPr/>
      <dgm:t>
        <a:bodyPr/>
        <a:lstStyle/>
        <a:p>
          <a:endParaRPr lang="uk-UA"/>
        </a:p>
      </dgm:t>
    </dgm:pt>
    <dgm:pt modelId="{A85651F6-2B69-4621-A5D6-359C8B84C945}">
      <dgm:prSet phldrT="[Текст]" custT="1"/>
      <dgm:spPr/>
      <dgm:t>
        <a:bodyPr/>
        <a:lstStyle/>
        <a:p>
          <a:pPr algn="just"/>
          <a:r>
            <a:rPr lang="uk-UA" sz="2000" b="0" i="0" dirty="0" smtClean="0"/>
            <a:t>загрози (</a:t>
          </a:r>
          <a:r>
            <a:rPr lang="en-US" sz="2000" b="0" i="0" dirty="0" smtClean="0"/>
            <a:t>Threats) — </a:t>
          </a:r>
          <a:r>
            <a:rPr lang="uk-UA" sz="2000" b="0" i="0" dirty="0" smtClean="0"/>
            <a:t>це фактори, які можуть негативно вплинути на репутацію, довіру або ефективність </a:t>
          </a:r>
          <a:r>
            <a:rPr lang="en-US" sz="2000" b="0" i="0" dirty="0" smtClean="0"/>
            <a:t>PR-</a:t>
          </a:r>
          <a:r>
            <a:rPr lang="uk-UA" sz="2000" b="0" i="0" dirty="0" smtClean="0"/>
            <a:t>кампанії.</a:t>
          </a:r>
          <a:endParaRPr lang="uk-UA" sz="2000" b="0" i="0" dirty="0"/>
        </a:p>
      </dgm:t>
    </dgm:pt>
    <dgm:pt modelId="{4972B9BF-D109-4D3B-8069-F201DD841C20}" type="parTrans" cxnId="{E5C926E6-C359-4903-9DD1-F7ABF8BCD44E}">
      <dgm:prSet/>
      <dgm:spPr/>
      <dgm:t>
        <a:bodyPr/>
        <a:lstStyle/>
        <a:p>
          <a:endParaRPr lang="uk-UA"/>
        </a:p>
      </dgm:t>
    </dgm:pt>
    <dgm:pt modelId="{D299B2B6-DB89-4C6E-B998-F391D34E19D8}" type="sibTrans" cxnId="{E5C926E6-C359-4903-9DD1-F7ABF8BCD44E}">
      <dgm:prSet/>
      <dgm:spPr/>
      <dgm:t>
        <a:bodyPr/>
        <a:lstStyle/>
        <a:p>
          <a:endParaRPr lang="uk-UA"/>
        </a:p>
      </dgm:t>
    </dgm:pt>
    <dgm:pt modelId="{4A9138E2-7404-4B7A-B839-7200B7467BB3}" type="pres">
      <dgm:prSet presAssocID="{BD305A4F-5FF6-4B95-8F55-7EAB8D25258E}" presName="vert0" presStyleCnt="0">
        <dgm:presLayoutVars>
          <dgm:dir/>
          <dgm:animOne val="branch"/>
          <dgm:animLvl val="lvl"/>
        </dgm:presLayoutVars>
      </dgm:prSet>
      <dgm:spPr/>
    </dgm:pt>
    <dgm:pt modelId="{9BED41AB-23E0-4D0A-889F-4B7BF764337A}" type="pres">
      <dgm:prSet presAssocID="{414E53F4-8227-4E5C-A8E4-D0C90006F511}" presName="thickLine" presStyleLbl="alignNode1" presStyleIdx="0" presStyleCnt="1"/>
      <dgm:spPr/>
    </dgm:pt>
    <dgm:pt modelId="{15EE7A1E-31C6-485F-8FA7-66D26BB8D132}" type="pres">
      <dgm:prSet presAssocID="{414E53F4-8227-4E5C-A8E4-D0C90006F511}" presName="horz1" presStyleCnt="0"/>
      <dgm:spPr/>
    </dgm:pt>
    <dgm:pt modelId="{E5D3AB6A-BBAA-473A-9258-C0442D7E82CD}" type="pres">
      <dgm:prSet presAssocID="{414E53F4-8227-4E5C-A8E4-D0C90006F511}" presName="tx1" presStyleLbl="revTx" presStyleIdx="0" presStyleCnt="3" custLinFactNeighborX="-24868" custLinFactNeighborY="-1353"/>
      <dgm:spPr/>
      <dgm:t>
        <a:bodyPr/>
        <a:lstStyle/>
        <a:p>
          <a:endParaRPr lang="uk-UA"/>
        </a:p>
      </dgm:t>
    </dgm:pt>
    <dgm:pt modelId="{50044183-35D5-4DA5-8367-B46EBC2C54D1}" type="pres">
      <dgm:prSet presAssocID="{414E53F4-8227-4E5C-A8E4-D0C90006F511}" presName="vert1" presStyleCnt="0"/>
      <dgm:spPr/>
    </dgm:pt>
    <dgm:pt modelId="{C6339401-63A3-45B8-9C10-81C3A0D3B189}" type="pres">
      <dgm:prSet presAssocID="{8CC7BB14-7EF4-4974-AAAE-256903CF934D}" presName="vertSpace2a" presStyleCnt="0"/>
      <dgm:spPr/>
    </dgm:pt>
    <dgm:pt modelId="{C1092B01-341B-4B93-A769-8E822F43232C}" type="pres">
      <dgm:prSet presAssocID="{8CC7BB14-7EF4-4974-AAAE-256903CF934D}" presName="horz2" presStyleCnt="0"/>
      <dgm:spPr/>
    </dgm:pt>
    <dgm:pt modelId="{367FBE54-A245-4598-94F3-2E9AFFF0EF7F}" type="pres">
      <dgm:prSet presAssocID="{8CC7BB14-7EF4-4974-AAAE-256903CF934D}" presName="horzSpace2" presStyleCnt="0"/>
      <dgm:spPr/>
    </dgm:pt>
    <dgm:pt modelId="{EEF27806-5E39-4435-826F-542EC9CA8288}" type="pres">
      <dgm:prSet presAssocID="{8CC7BB14-7EF4-4974-AAAE-256903CF934D}" presName="tx2" presStyleLbl="revTx" presStyleIdx="1" presStyleCnt="3"/>
      <dgm:spPr/>
      <dgm:t>
        <a:bodyPr/>
        <a:lstStyle/>
        <a:p>
          <a:endParaRPr lang="uk-UA"/>
        </a:p>
      </dgm:t>
    </dgm:pt>
    <dgm:pt modelId="{23FF89A1-CE30-4345-B05C-0642378DFA2A}" type="pres">
      <dgm:prSet presAssocID="{8CC7BB14-7EF4-4974-AAAE-256903CF934D}" presName="vert2" presStyleCnt="0"/>
      <dgm:spPr/>
    </dgm:pt>
    <dgm:pt modelId="{6FB8CAC7-D96A-4F4A-AFFC-54AE3B722965}" type="pres">
      <dgm:prSet presAssocID="{8CC7BB14-7EF4-4974-AAAE-256903CF934D}" presName="thinLine2b" presStyleLbl="callout" presStyleIdx="0" presStyleCnt="2"/>
      <dgm:spPr/>
    </dgm:pt>
    <dgm:pt modelId="{03BD1434-FC19-4194-A016-CDF851FD4CF4}" type="pres">
      <dgm:prSet presAssocID="{8CC7BB14-7EF4-4974-AAAE-256903CF934D}" presName="vertSpace2b" presStyleCnt="0"/>
      <dgm:spPr/>
    </dgm:pt>
    <dgm:pt modelId="{8A5D1E0A-1D82-4C59-BE2E-1CC39B31BE8E}" type="pres">
      <dgm:prSet presAssocID="{A85651F6-2B69-4621-A5D6-359C8B84C945}" presName="horz2" presStyleCnt="0"/>
      <dgm:spPr/>
    </dgm:pt>
    <dgm:pt modelId="{1447B507-4B22-487D-9B29-25DE531FA908}" type="pres">
      <dgm:prSet presAssocID="{A85651F6-2B69-4621-A5D6-359C8B84C945}" presName="horzSpace2" presStyleCnt="0"/>
      <dgm:spPr/>
    </dgm:pt>
    <dgm:pt modelId="{FC4755E9-7DF0-4E01-B3FC-B0311DAE8A82}" type="pres">
      <dgm:prSet presAssocID="{A85651F6-2B69-4621-A5D6-359C8B84C945}" presName="tx2" presStyleLbl="revTx" presStyleIdx="2" presStyleCnt="3"/>
      <dgm:spPr/>
      <dgm:t>
        <a:bodyPr/>
        <a:lstStyle/>
        <a:p>
          <a:endParaRPr lang="uk-UA"/>
        </a:p>
      </dgm:t>
    </dgm:pt>
    <dgm:pt modelId="{0623393F-6B44-4125-B7B6-6482EF53D623}" type="pres">
      <dgm:prSet presAssocID="{A85651F6-2B69-4621-A5D6-359C8B84C945}" presName="vert2" presStyleCnt="0"/>
      <dgm:spPr/>
    </dgm:pt>
    <dgm:pt modelId="{9B211E22-40C4-4F04-A2AA-9E6C9F092061}" type="pres">
      <dgm:prSet presAssocID="{A85651F6-2B69-4621-A5D6-359C8B84C945}" presName="thinLine2b" presStyleLbl="callout" presStyleIdx="1" presStyleCnt="2"/>
      <dgm:spPr/>
    </dgm:pt>
    <dgm:pt modelId="{5B239756-697E-46C4-B79F-1645B0388273}" type="pres">
      <dgm:prSet presAssocID="{A85651F6-2B69-4621-A5D6-359C8B84C945}" presName="vertSpace2b" presStyleCnt="0"/>
      <dgm:spPr/>
    </dgm:pt>
  </dgm:ptLst>
  <dgm:cxnLst>
    <dgm:cxn modelId="{47852D54-033B-489A-82B0-D77D74E52C70}" type="presOf" srcId="{414E53F4-8227-4E5C-A8E4-D0C90006F511}" destId="{E5D3AB6A-BBAA-473A-9258-C0442D7E82CD}" srcOrd="0" destOrd="0" presId="urn:microsoft.com/office/officeart/2008/layout/LinedList"/>
    <dgm:cxn modelId="{FCAA0FAF-D8B8-45C4-8875-55D8075D44D5}" type="presOf" srcId="{8CC7BB14-7EF4-4974-AAAE-256903CF934D}" destId="{EEF27806-5E39-4435-826F-542EC9CA8288}" srcOrd="0" destOrd="0" presId="urn:microsoft.com/office/officeart/2008/layout/LinedList"/>
    <dgm:cxn modelId="{CFA9A174-4F80-440E-9163-0977C7E3D861}" type="presOf" srcId="{A85651F6-2B69-4621-A5D6-359C8B84C945}" destId="{FC4755E9-7DF0-4E01-B3FC-B0311DAE8A82}" srcOrd="0" destOrd="0" presId="urn:microsoft.com/office/officeart/2008/layout/LinedList"/>
    <dgm:cxn modelId="{640B20C3-BE4B-4E8D-AD1C-33BCDA638D53}" srcId="{BD305A4F-5FF6-4B95-8F55-7EAB8D25258E}" destId="{414E53F4-8227-4E5C-A8E4-D0C90006F511}" srcOrd="0" destOrd="0" parTransId="{C7FA3FFD-3AAD-42FB-A49F-9DDA21244240}" sibTransId="{DE8E01C3-04CE-42E0-B5E4-A0C40D44FCA3}"/>
    <dgm:cxn modelId="{D3E614B7-15FE-40AB-88A8-C6E9BD4623A2}" type="presOf" srcId="{BD305A4F-5FF6-4B95-8F55-7EAB8D25258E}" destId="{4A9138E2-7404-4B7A-B839-7200B7467BB3}" srcOrd="0" destOrd="0" presId="urn:microsoft.com/office/officeart/2008/layout/LinedList"/>
    <dgm:cxn modelId="{E5C926E6-C359-4903-9DD1-F7ABF8BCD44E}" srcId="{414E53F4-8227-4E5C-A8E4-D0C90006F511}" destId="{A85651F6-2B69-4621-A5D6-359C8B84C945}" srcOrd="1" destOrd="0" parTransId="{4972B9BF-D109-4D3B-8069-F201DD841C20}" sibTransId="{D299B2B6-DB89-4C6E-B998-F391D34E19D8}"/>
    <dgm:cxn modelId="{B1EF60D7-402E-4335-8FB5-D3042EAF254C}" srcId="{414E53F4-8227-4E5C-A8E4-D0C90006F511}" destId="{8CC7BB14-7EF4-4974-AAAE-256903CF934D}" srcOrd="0" destOrd="0" parTransId="{14D24F37-CECC-4E7E-B288-C1BAF321E32B}" sibTransId="{7BF11BF6-9DDC-4BB9-A7AB-BA7F6B99C3C4}"/>
    <dgm:cxn modelId="{C99706AF-8E96-4164-8DAE-DBEA56E66179}" type="presParOf" srcId="{4A9138E2-7404-4B7A-B839-7200B7467BB3}" destId="{9BED41AB-23E0-4D0A-889F-4B7BF764337A}" srcOrd="0" destOrd="0" presId="urn:microsoft.com/office/officeart/2008/layout/LinedList"/>
    <dgm:cxn modelId="{C57C70A9-F93F-47D1-AA19-44AD346A8A98}" type="presParOf" srcId="{4A9138E2-7404-4B7A-B839-7200B7467BB3}" destId="{15EE7A1E-31C6-485F-8FA7-66D26BB8D132}" srcOrd="1" destOrd="0" presId="urn:microsoft.com/office/officeart/2008/layout/LinedList"/>
    <dgm:cxn modelId="{8741FEB0-B04A-4308-A17D-F20CA23D46B9}" type="presParOf" srcId="{15EE7A1E-31C6-485F-8FA7-66D26BB8D132}" destId="{E5D3AB6A-BBAA-473A-9258-C0442D7E82CD}" srcOrd="0" destOrd="0" presId="urn:microsoft.com/office/officeart/2008/layout/LinedList"/>
    <dgm:cxn modelId="{9289E53E-95A1-4978-AD7F-36C53B5CE6EB}" type="presParOf" srcId="{15EE7A1E-31C6-485F-8FA7-66D26BB8D132}" destId="{50044183-35D5-4DA5-8367-B46EBC2C54D1}" srcOrd="1" destOrd="0" presId="urn:microsoft.com/office/officeart/2008/layout/LinedList"/>
    <dgm:cxn modelId="{73198814-0650-4EF7-83CA-3BEEB29BF1B7}" type="presParOf" srcId="{50044183-35D5-4DA5-8367-B46EBC2C54D1}" destId="{C6339401-63A3-45B8-9C10-81C3A0D3B189}" srcOrd="0" destOrd="0" presId="urn:microsoft.com/office/officeart/2008/layout/LinedList"/>
    <dgm:cxn modelId="{3878FEC2-95E9-42C3-B7B5-5EE3AC03C082}" type="presParOf" srcId="{50044183-35D5-4DA5-8367-B46EBC2C54D1}" destId="{C1092B01-341B-4B93-A769-8E822F43232C}" srcOrd="1" destOrd="0" presId="urn:microsoft.com/office/officeart/2008/layout/LinedList"/>
    <dgm:cxn modelId="{88B8812C-5251-45BA-8D3A-7EE358CAD302}" type="presParOf" srcId="{C1092B01-341B-4B93-A769-8E822F43232C}" destId="{367FBE54-A245-4598-94F3-2E9AFFF0EF7F}" srcOrd="0" destOrd="0" presId="urn:microsoft.com/office/officeart/2008/layout/LinedList"/>
    <dgm:cxn modelId="{466A51D7-6804-4B34-A826-E4BF5F0C62D7}" type="presParOf" srcId="{C1092B01-341B-4B93-A769-8E822F43232C}" destId="{EEF27806-5E39-4435-826F-542EC9CA8288}" srcOrd="1" destOrd="0" presId="urn:microsoft.com/office/officeart/2008/layout/LinedList"/>
    <dgm:cxn modelId="{ACA50DC9-53E6-4DFA-A465-5BA2A12E5306}" type="presParOf" srcId="{C1092B01-341B-4B93-A769-8E822F43232C}" destId="{23FF89A1-CE30-4345-B05C-0642378DFA2A}" srcOrd="2" destOrd="0" presId="urn:microsoft.com/office/officeart/2008/layout/LinedList"/>
    <dgm:cxn modelId="{933AF236-1984-4EB1-B521-9C6C07751658}" type="presParOf" srcId="{50044183-35D5-4DA5-8367-B46EBC2C54D1}" destId="{6FB8CAC7-D96A-4F4A-AFFC-54AE3B722965}" srcOrd="2" destOrd="0" presId="urn:microsoft.com/office/officeart/2008/layout/LinedList"/>
    <dgm:cxn modelId="{F31CDF4C-C2AD-4C4A-92A7-95427FC892E3}" type="presParOf" srcId="{50044183-35D5-4DA5-8367-B46EBC2C54D1}" destId="{03BD1434-FC19-4194-A016-CDF851FD4CF4}" srcOrd="3" destOrd="0" presId="urn:microsoft.com/office/officeart/2008/layout/LinedList"/>
    <dgm:cxn modelId="{02688340-A40B-4AC4-BBA5-69F5D6954D11}" type="presParOf" srcId="{50044183-35D5-4DA5-8367-B46EBC2C54D1}" destId="{8A5D1E0A-1D82-4C59-BE2E-1CC39B31BE8E}" srcOrd="4" destOrd="0" presId="urn:microsoft.com/office/officeart/2008/layout/LinedList"/>
    <dgm:cxn modelId="{F3D0D017-5E31-4949-80BB-542AA8EC8C0A}" type="presParOf" srcId="{8A5D1E0A-1D82-4C59-BE2E-1CC39B31BE8E}" destId="{1447B507-4B22-487D-9B29-25DE531FA908}" srcOrd="0" destOrd="0" presId="urn:microsoft.com/office/officeart/2008/layout/LinedList"/>
    <dgm:cxn modelId="{7E31DEB0-1765-4090-878A-35D433C584EB}" type="presParOf" srcId="{8A5D1E0A-1D82-4C59-BE2E-1CC39B31BE8E}" destId="{FC4755E9-7DF0-4E01-B3FC-B0311DAE8A82}" srcOrd="1" destOrd="0" presId="urn:microsoft.com/office/officeart/2008/layout/LinedList"/>
    <dgm:cxn modelId="{95F3D86D-AB34-4710-94B3-2D8BA9AE567C}" type="presParOf" srcId="{8A5D1E0A-1D82-4C59-BE2E-1CC39B31BE8E}" destId="{0623393F-6B44-4125-B7B6-6482EF53D623}" srcOrd="2" destOrd="0" presId="urn:microsoft.com/office/officeart/2008/layout/LinedList"/>
    <dgm:cxn modelId="{F98BDB4A-FC5B-44DF-9C22-EE433B44E234}" type="presParOf" srcId="{50044183-35D5-4DA5-8367-B46EBC2C54D1}" destId="{9B211E22-40C4-4F04-A2AA-9E6C9F092061}" srcOrd="5" destOrd="0" presId="urn:microsoft.com/office/officeart/2008/layout/LinedList"/>
    <dgm:cxn modelId="{779BA99A-03C7-4EC0-BEE8-3F8EA82E5649}" type="presParOf" srcId="{50044183-35D5-4DA5-8367-B46EBC2C54D1}" destId="{5B239756-697E-46C4-B79F-1645B0388273}" srcOrd="6"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57DEC06-5970-4728-812B-C4D3C78125D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uk-UA"/>
        </a:p>
      </dgm:t>
    </dgm:pt>
    <dgm:pt modelId="{7B042371-63CB-48D1-9599-73FE0CCD331F}">
      <dgm:prSet phldrT="[Текст]"/>
      <dgm:spPr/>
      <dgm:t>
        <a:bodyPr/>
        <a:lstStyle/>
        <a:p>
          <a:r>
            <a:rPr lang="uk-UA" dirty="0" smtClean="0"/>
            <a:t>Соціальні тенденції</a:t>
          </a:r>
          <a:endParaRPr lang="uk-UA" dirty="0"/>
        </a:p>
      </dgm:t>
    </dgm:pt>
    <dgm:pt modelId="{6ACD3C98-CABF-4D3F-A3EF-8DB5837695B6}" type="parTrans" cxnId="{FC4281EE-0DA6-4A65-A073-E2691D6D7179}">
      <dgm:prSet/>
      <dgm:spPr/>
      <dgm:t>
        <a:bodyPr/>
        <a:lstStyle/>
        <a:p>
          <a:endParaRPr lang="uk-UA"/>
        </a:p>
      </dgm:t>
    </dgm:pt>
    <dgm:pt modelId="{25E96B19-E1C3-46F5-9CC7-BC8467102956}" type="sibTrans" cxnId="{FC4281EE-0DA6-4A65-A073-E2691D6D7179}">
      <dgm:prSet/>
      <dgm:spPr/>
      <dgm:t>
        <a:bodyPr/>
        <a:lstStyle/>
        <a:p>
          <a:endParaRPr lang="uk-UA"/>
        </a:p>
      </dgm:t>
    </dgm:pt>
    <dgm:pt modelId="{B1E9959D-FE2D-421D-962C-E02D75278022}">
      <dgm:prSet phldrT="[Текст]"/>
      <dgm:spPr/>
      <dgm:t>
        <a:bodyPr/>
        <a:lstStyle/>
        <a:p>
          <a:r>
            <a:rPr lang="uk-UA" dirty="0" smtClean="0"/>
            <a:t>Технологічні можливості</a:t>
          </a:r>
          <a:endParaRPr lang="uk-UA" dirty="0"/>
        </a:p>
      </dgm:t>
    </dgm:pt>
    <dgm:pt modelId="{D98E272B-7A52-4A23-9AC8-52CF19BA82D1}" type="parTrans" cxnId="{4A3A2651-04E7-4764-87D1-FF654EBA3617}">
      <dgm:prSet/>
      <dgm:spPr/>
      <dgm:t>
        <a:bodyPr/>
        <a:lstStyle/>
        <a:p>
          <a:endParaRPr lang="uk-UA"/>
        </a:p>
      </dgm:t>
    </dgm:pt>
    <dgm:pt modelId="{E9718527-40E3-43CE-AE54-D3B80E851AD9}" type="sibTrans" cxnId="{4A3A2651-04E7-4764-87D1-FF654EBA3617}">
      <dgm:prSet/>
      <dgm:spPr/>
      <dgm:t>
        <a:bodyPr/>
        <a:lstStyle/>
        <a:p>
          <a:endParaRPr lang="uk-UA"/>
        </a:p>
      </dgm:t>
    </dgm:pt>
    <dgm:pt modelId="{18686E9F-565F-498D-8478-29911504C725}">
      <dgm:prSet phldrT="[Текст]"/>
      <dgm:spPr/>
      <dgm:t>
        <a:bodyPr/>
        <a:lstStyle/>
        <a:p>
          <a:r>
            <a:rPr lang="uk-UA" dirty="0" smtClean="0"/>
            <a:t>Партнерства</a:t>
          </a:r>
          <a:endParaRPr lang="uk-UA" dirty="0"/>
        </a:p>
      </dgm:t>
    </dgm:pt>
    <dgm:pt modelId="{EE584CA0-E60B-46A7-BBEF-D90438B16F93}" type="parTrans" cxnId="{C06FCF2F-23CD-4E23-8E08-C00819882A69}">
      <dgm:prSet/>
      <dgm:spPr/>
      <dgm:t>
        <a:bodyPr/>
        <a:lstStyle/>
        <a:p>
          <a:endParaRPr lang="uk-UA"/>
        </a:p>
      </dgm:t>
    </dgm:pt>
    <dgm:pt modelId="{4E82FCDC-DDCF-4FE8-A30B-AB4B6BB25C2A}" type="sibTrans" cxnId="{C06FCF2F-23CD-4E23-8E08-C00819882A69}">
      <dgm:prSet/>
      <dgm:spPr/>
      <dgm:t>
        <a:bodyPr/>
        <a:lstStyle/>
        <a:p>
          <a:endParaRPr lang="uk-UA"/>
        </a:p>
      </dgm:t>
    </dgm:pt>
    <dgm:pt modelId="{BD5F9EC7-8CEB-4785-B995-A9D9B5A2F809}">
      <dgm:prSet/>
      <dgm:spPr/>
      <dgm:t>
        <a:bodyPr/>
        <a:lstStyle/>
        <a:p>
          <a:r>
            <a:rPr lang="uk-UA" dirty="0" smtClean="0"/>
            <a:t>Медійне середовище</a:t>
          </a:r>
          <a:endParaRPr lang="uk-UA" dirty="0"/>
        </a:p>
      </dgm:t>
    </dgm:pt>
    <dgm:pt modelId="{F1EC4088-23C3-4D12-A7B9-ABDDBD95AED5}" type="parTrans" cxnId="{84E94BBB-5C5D-4439-9443-0C46B8251BC5}">
      <dgm:prSet/>
      <dgm:spPr/>
      <dgm:t>
        <a:bodyPr/>
        <a:lstStyle/>
        <a:p>
          <a:endParaRPr lang="uk-UA"/>
        </a:p>
      </dgm:t>
    </dgm:pt>
    <dgm:pt modelId="{81205DB8-83FA-4DB8-875C-B19F91E1DBF4}" type="sibTrans" cxnId="{84E94BBB-5C5D-4439-9443-0C46B8251BC5}">
      <dgm:prSet/>
      <dgm:spPr/>
      <dgm:t>
        <a:bodyPr/>
        <a:lstStyle/>
        <a:p>
          <a:endParaRPr lang="uk-UA"/>
        </a:p>
      </dgm:t>
    </dgm:pt>
    <dgm:pt modelId="{1ADC2C78-4E50-4578-806C-5BACAC9A5405}">
      <dgm:prSet/>
      <dgm:spPr/>
      <dgm:t>
        <a:bodyPr/>
        <a:lstStyle/>
        <a:p>
          <a:r>
            <a:rPr lang="uk-UA" dirty="0" smtClean="0"/>
            <a:t>Політичні та інституційні фактори</a:t>
          </a:r>
          <a:endParaRPr lang="uk-UA" dirty="0"/>
        </a:p>
      </dgm:t>
    </dgm:pt>
    <dgm:pt modelId="{3A447F9E-CB2D-43A2-BBCC-12843774BD6A}" type="parTrans" cxnId="{D85595D3-94C9-4004-8EE4-57A0430243BA}">
      <dgm:prSet/>
      <dgm:spPr/>
      <dgm:t>
        <a:bodyPr/>
        <a:lstStyle/>
        <a:p>
          <a:endParaRPr lang="uk-UA"/>
        </a:p>
      </dgm:t>
    </dgm:pt>
    <dgm:pt modelId="{A33BB853-BE6C-499C-9186-C62E6887D043}" type="sibTrans" cxnId="{D85595D3-94C9-4004-8EE4-57A0430243BA}">
      <dgm:prSet/>
      <dgm:spPr/>
      <dgm:t>
        <a:bodyPr/>
        <a:lstStyle/>
        <a:p>
          <a:endParaRPr lang="uk-UA"/>
        </a:p>
      </dgm:t>
    </dgm:pt>
    <dgm:pt modelId="{9FE52A23-D3DA-487A-AC3D-6B5AA1C49ADD}">
      <dgm:prSet/>
      <dgm:spPr/>
      <dgm:t>
        <a:bodyPr/>
        <a:lstStyle/>
        <a:p>
          <a:r>
            <a:rPr lang="ru-RU" dirty="0" err="1" smtClean="0"/>
            <a:t>зростання</a:t>
          </a:r>
          <a:r>
            <a:rPr lang="ru-RU" dirty="0" smtClean="0"/>
            <a:t> </a:t>
          </a:r>
          <a:r>
            <a:rPr lang="ru-RU" dirty="0" err="1" smtClean="0"/>
            <a:t>інтересу</a:t>
          </a:r>
          <a:r>
            <a:rPr lang="ru-RU" dirty="0" smtClean="0"/>
            <a:t> до </a:t>
          </a:r>
          <a:r>
            <a:rPr lang="ru-RU" dirty="0" err="1" smtClean="0"/>
            <a:t>певних</a:t>
          </a:r>
          <a:r>
            <a:rPr lang="ru-RU" dirty="0" smtClean="0"/>
            <a:t> тем (</a:t>
          </a:r>
          <a:r>
            <a:rPr lang="ru-RU" dirty="0" err="1" smtClean="0"/>
            <a:t>наприклад</a:t>
          </a:r>
          <a:r>
            <a:rPr lang="ru-RU" dirty="0" smtClean="0"/>
            <a:t>, </a:t>
          </a:r>
          <a:r>
            <a:rPr lang="ru-RU" dirty="0" err="1" smtClean="0"/>
            <a:t>безпека</a:t>
          </a:r>
          <a:r>
            <a:rPr lang="ru-RU" dirty="0" smtClean="0"/>
            <a:t>, </a:t>
          </a:r>
          <a:r>
            <a:rPr lang="ru-RU" dirty="0" err="1" smtClean="0"/>
            <a:t>екологія</a:t>
          </a:r>
          <a:r>
            <a:rPr lang="ru-RU" dirty="0" smtClean="0"/>
            <a:t>, </a:t>
          </a:r>
          <a:r>
            <a:rPr lang="ru-RU" dirty="0" err="1" smtClean="0"/>
            <a:t>цифровізація</a:t>
          </a:r>
          <a:r>
            <a:rPr lang="ru-RU" dirty="0" smtClean="0"/>
            <a:t>);
</a:t>
          </a:r>
          <a:r>
            <a:rPr lang="ru-RU" dirty="0" err="1" smtClean="0"/>
            <a:t>активізація</a:t>
          </a:r>
          <a:r>
            <a:rPr lang="ru-RU" dirty="0" smtClean="0"/>
            <a:t> </a:t>
          </a:r>
          <a:r>
            <a:rPr lang="ru-RU" dirty="0" err="1" smtClean="0"/>
            <a:t>громадянського</a:t>
          </a:r>
          <a:r>
            <a:rPr lang="ru-RU" dirty="0" smtClean="0"/>
            <a:t> </a:t>
          </a:r>
          <a:r>
            <a:rPr lang="ru-RU" dirty="0" err="1" smtClean="0"/>
            <a:t>суспільства</a:t>
          </a:r>
          <a:r>
            <a:rPr lang="ru-RU" dirty="0" smtClean="0"/>
            <a:t>.</a:t>
          </a:r>
          <a:endParaRPr lang="uk-UA" dirty="0"/>
        </a:p>
      </dgm:t>
    </dgm:pt>
    <dgm:pt modelId="{A57719C0-66B5-44AC-8F67-B29343A1F52A}" type="parTrans" cxnId="{C8676D2A-65FA-455D-A6B4-9F4056517271}">
      <dgm:prSet/>
      <dgm:spPr/>
      <dgm:t>
        <a:bodyPr/>
        <a:lstStyle/>
        <a:p>
          <a:endParaRPr lang="uk-UA"/>
        </a:p>
      </dgm:t>
    </dgm:pt>
    <dgm:pt modelId="{A5C6EA90-E4D3-4224-8AFA-1B853C444806}" type="sibTrans" cxnId="{C8676D2A-65FA-455D-A6B4-9F4056517271}">
      <dgm:prSet/>
      <dgm:spPr/>
      <dgm:t>
        <a:bodyPr/>
        <a:lstStyle/>
        <a:p>
          <a:endParaRPr lang="uk-UA"/>
        </a:p>
      </dgm:t>
    </dgm:pt>
    <dgm:pt modelId="{06036AB7-A547-473C-9929-6552392C6468}">
      <dgm:prSet/>
      <dgm:spPr/>
      <dgm:t>
        <a:bodyPr/>
        <a:lstStyle/>
        <a:p>
          <a:r>
            <a:rPr lang="uk-UA" dirty="0" smtClean="0"/>
            <a:t>розвиток нових платформ (</a:t>
          </a:r>
          <a:r>
            <a:rPr lang="en-US" dirty="0" err="1" smtClean="0"/>
            <a:t>TikTok</a:t>
          </a:r>
          <a:r>
            <a:rPr lang="en-US" dirty="0" smtClean="0"/>
            <a:t>, Telegram, YouTube);
</a:t>
          </a:r>
          <a:r>
            <a:rPr lang="uk-UA" dirty="0" smtClean="0"/>
            <a:t>доступ до широкої аудиторії через цифрові канали.</a:t>
          </a:r>
          <a:endParaRPr lang="uk-UA" dirty="0"/>
        </a:p>
      </dgm:t>
    </dgm:pt>
    <dgm:pt modelId="{08697CDD-1EFD-47E2-AA5C-382118336F7C}" type="parTrans" cxnId="{F3965A27-F3FF-45D4-8773-6209C7179F54}">
      <dgm:prSet/>
      <dgm:spPr/>
      <dgm:t>
        <a:bodyPr/>
        <a:lstStyle/>
        <a:p>
          <a:endParaRPr lang="uk-UA"/>
        </a:p>
      </dgm:t>
    </dgm:pt>
    <dgm:pt modelId="{B9FD8A71-271F-4B85-B145-3B31E4EDFA70}" type="sibTrans" cxnId="{F3965A27-F3FF-45D4-8773-6209C7179F54}">
      <dgm:prSet/>
      <dgm:spPr/>
      <dgm:t>
        <a:bodyPr/>
        <a:lstStyle/>
        <a:p>
          <a:endParaRPr lang="uk-UA"/>
        </a:p>
      </dgm:t>
    </dgm:pt>
    <dgm:pt modelId="{2E32A1A4-EDFC-4CC3-8DC6-723D1315A0DB}">
      <dgm:prSet/>
      <dgm:spPr/>
      <dgm:t>
        <a:bodyPr/>
        <a:lstStyle/>
        <a:p>
          <a:r>
            <a:rPr lang="ru-RU" dirty="0" err="1" smtClean="0"/>
            <a:t>державні</a:t>
          </a:r>
          <a:r>
            <a:rPr lang="ru-RU" dirty="0" smtClean="0"/>
            <a:t> </a:t>
          </a:r>
          <a:r>
            <a:rPr lang="ru-RU" dirty="0" err="1" smtClean="0"/>
            <a:t>програми</a:t>
          </a:r>
          <a:r>
            <a:rPr lang="ru-RU" dirty="0" smtClean="0"/>
            <a:t> </a:t>
          </a:r>
          <a:r>
            <a:rPr lang="ru-RU" dirty="0" err="1" smtClean="0"/>
            <a:t>підтримки</a:t>
          </a:r>
          <a:r>
            <a:rPr lang="ru-RU" dirty="0" smtClean="0"/>
            <a:t>;
</a:t>
          </a:r>
          <a:r>
            <a:rPr lang="ru-RU" dirty="0" err="1" smtClean="0"/>
            <a:t>міжнародна</a:t>
          </a:r>
          <a:r>
            <a:rPr lang="ru-RU" dirty="0" smtClean="0"/>
            <a:t> </a:t>
          </a:r>
          <a:r>
            <a:rPr lang="ru-RU" dirty="0" err="1" smtClean="0"/>
            <a:t>співпраця</a:t>
          </a:r>
          <a:r>
            <a:rPr lang="ru-RU" dirty="0" smtClean="0"/>
            <a:t>.</a:t>
          </a:r>
          <a:endParaRPr lang="uk-UA" dirty="0"/>
        </a:p>
      </dgm:t>
    </dgm:pt>
    <dgm:pt modelId="{A1D3966D-1AB3-4917-931B-B1CA602D1F9E}" type="parTrans" cxnId="{19ED9AC3-0DAC-4104-9398-681156FC5E5F}">
      <dgm:prSet/>
      <dgm:spPr/>
      <dgm:t>
        <a:bodyPr/>
        <a:lstStyle/>
        <a:p>
          <a:endParaRPr lang="uk-UA"/>
        </a:p>
      </dgm:t>
    </dgm:pt>
    <dgm:pt modelId="{BC6E97B1-76BC-4358-A7E6-06B4C3F243A8}" type="sibTrans" cxnId="{19ED9AC3-0DAC-4104-9398-681156FC5E5F}">
      <dgm:prSet/>
      <dgm:spPr/>
      <dgm:t>
        <a:bodyPr/>
        <a:lstStyle/>
        <a:p>
          <a:endParaRPr lang="uk-UA"/>
        </a:p>
      </dgm:t>
    </dgm:pt>
    <dgm:pt modelId="{E21BDB5D-E329-4DFB-8CFA-E766898B5409}">
      <dgm:prSet/>
      <dgm:spPr/>
      <dgm:t>
        <a:bodyPr/>
        <a:lstStyle/>
        <a:p>
          <a:r>
            <a:rPr lang="ru-RU" dirty="0" err="1" smtClean="0"/>
            <a:t>використання</a:t>
          </a:r>
          <a:r>
            <a:rPr lang="ru-RU" dirty="0" smtClean="0"/>
            <a:t> </a:t>
          </a:r>
          <a:r>
            <a:rPr lang="ru-RU" dirty="0" err="1" smtClean="0"/>
            <a:t>аналітики</a:t>
          </a:r>
          <a:r>
            <a:rPr lang="ru-RU" dirty="0" smtClean="0"/>
            <a:t> </a:t>
          </a:r>
          <a:r>
            <a:rPr lang="ru-RU" dirty="0" err="1" smtClean="0"/>
            <a:t>даних</a:t>
          </a:r>
          <a:r>
            <a:rPr lang="ru-RU" dirty="0" smtClean="0"/>
            <a:t>;
</a:t>
          </a:r>
          <a:r>
            <a:rPr lang="ru-RU" dirty="0" err="1" smtClean="0"/>
            <a:t>автоматизація</a:t>
          </a:r>
          <a:r>
            <a:rPr lang="ru-RU" dirty="0" smtClean="0"/>
            <a:t> </a:t>
          </a:r>
          <a:r>
            <a:rPr lang="ru-RU" dirty="0" err="1" smtClean="0"/>
            <a:t>комунікацій</a:t>
          </a:r>
          <a:r>
            <a:rPr lang="ru-RU" dirty="0" smtClean="0"/>
            <a:t> (чат-</a:t>
          </a:r>
          <a:r>
            <a:rPr lang="ru-RU" dirty="0" err="1" smtClean="0"/>
            <a:t>боти</a:t>
          </a:r>
          <a:r>
            <a:rPr lang="ru-RU" dirty="0" smtClean="0"/>
            <a:t>, CRM).</a:t>
          </a:r>
          <a:endParaRPr lang="uk-UA" dirty="0"/>
        </a:p>
      </dgm:t>
    </dgm:pt>
    <dgm:pt modelId="{D137CEA6-AFB3-482A-97C7-61061FCC24A0}" type="parTrans" cxnId="{28084C32-C000-4909-9010-1277622D98DD}">
      <dgm:prSet/>
      <dgm:spPr/>
      <dgm:t>
        <a:bodyPr/>
        <a:lstStyle/>
        <a:p>
          <a:endParaRPr lang="uk-UA"/>
        </a:p>
      </dgm:t>
    </dgm:pt>
    <dgm:pt modelId="{EC228B19-8DEB-42CF-9E0D-EB75D3E31792}" type="sibTrans" cxnId="{28084C32-C000-4909-9010-1277622D98DD}">
      <dgm:prSet/>
      <dgm:spPr/>
      <dgm:t>
        <a:bodyPr/>
        <a:lstStyle/>
        <a:p>
          <a:endParaRPr lang="uk-UA"/>
        </a:p>
      </dgm:t>
    </dgm:pt>
    <dgm:pt modelId="{C6A8F914-3241-4F61-88C4-D0641F6CD89C}">
      <dgm:prSet/>
      <dgm:spPr/>
      <dgm:t>
        <a:bodyPr/>
        <a:lstStyle/>
        <a:p>
          <a:r>
            <a:rPr lang="ru-RU" dirty="0" err="1" smtClean="0"/>
            <a:t>співпраця</a:t>
          </a:r>
          <a:r>
            <a:rPr lang="ru-RU" dirty="0" smtClean="0"/>
            <a:t> з </a:t>
          </a:r>
          <a:r>
            <a:rPr lang="ru-RU" dirty="0" err="1" smtClean="0"/>
            <a:t>медіа</a:t>
          </a:r>
          <a:r>
            <a:rPr lang="ru-RU" dirty="0" smtClean="0"/>
            <a:t>, </a:t>
          </a:r>
          <a:r>
            <a:rPr lang="ru-RU" dirty="0" err="1" smtClean="0"/>
            <a:t>лідерами</a:t>
          </a:r>
          <a:r>
            <a:rPr lang="ru-RU" dirty="0" smtClean="0"/>
            <a:t> думок, </a:t>
          </a:r>
          <a:r>
            <a:rPr lang="ru-RU" dirty="0" err="1" smtClean="0"/>
            <a:t>громадськими</a:t>
          </a:r>
          <a:r>
            <a:rPr lang="ru-RU" dirty="0" smtClean="0"/>
            <a:t> </a:t>
          </a:r>
          <a:r>
            <a:rPr lang="ru-RU" dirty="0" err="1" smtClean="0"/>
            <a:t>організаціями</a:t>
          </a:r>
          <a:r>
            <a:rPr lang="ru-RU" dirty="0" smtClean="0"/>
            <a:t>.</a:t>
          </a:r>
          <a:endParaRPr lang="uk-UA" dirty="0"/>
        </a:p>
      </dgm:t>
    </dgm:pt>
    <dgm:pt modelId="{3F1BF4D4-D65B-4230-8B8D-C24B862D7498}" type="parTrans" cxnId="{9D979D26-348D-4ADA-A4CE-0BA967EC00DA}">
      <dgm:prSet/>
      <dgm:spPr/>
      <dgm:t>
        <a:bodyPr/>
        <a:lstStyle/>
        <a:p>
          <a:endParaRPr lang="uk-UA"/>
        </a:p>
      </dgm:t>
    </dgm:pt>
    <dgm:pt modelId="{1189D6DE-E656-4270-B0E1-0EA96EDFC416}" type="sibTrans" cxnId="{9D979D26-348D-4ADA-A4CE-0BA967EC00DA}">
      <dgm:prSet/>
      <dgm:spPr/>
      <dgm:t>
        <a:bodyPr/>
        <a:lstStyle/>
        <a:p>
          <a:endParaRPr lang="uk-UA"/>
        </a:p>
      </dgm:t>
    </dgm:pt>
    <dgm:pt modelId="{74DC846E-CC5A-4F4A-9E36-1DF39FAA06FA}" type="pres">
      <dgm:prSet presAssocID="{F57DEC06-5970-4728-812B-C4D3C78125D3}" presName="linear" presStyleCnt="0">
        <dgm:presLayoutVars>
          <dgm:animLvl val="lvl"/>
          <dgm:resizeHandles val="exact"/>
        </dgm:presLayoutVars>
      </dgm:prSet>
      <dgm:spPr/>
    </dgm:pt>
    <dgm:pt modelId="{28830073-38D1-4B8A-BBA1-206FA2CB4F62}" type="pres">
      <dgm:prSet presAssocID="{7B042371-63CB-48D1-9599-73FE0CCD331F}" presName="parentText" presStyleLbl="node1" presStyleIdx="0" presStyleCnt="5">
        <dgm:presLayoutVars>
          <dgm:chMax val="0"/>
          <dgm:bulletEnabled val="1"/>
        </dgm:presLayoutVars>
      </dgm:prSet>
      <dgm:spPr/>
      <dgm:t>
        <a:bodyPr/>
        <a:lstStyle/>
        <a:p>
          <a:endParaRPr lang="uk-UA"/>
        </a:p>
      </dgm:t>
    </dgm:pt>
    <dgm:pt modelId="{96D37850-434B-4AB0-AEF9-652A59BCF5FB}" type="pres">
      <dgm:prSet presAssocID="{7B042371-63CB-48D1-9599-73FE0CCD331F}" presName="childText" presStyleLbl="revTx" presStyleIdx="0" presStyleCnt="5">
        <dgm:presLayoutVars>
          <dgm:bulletEnabled val="1"/>
        </dgm:presLayoutVars>
      </dgm:prSet>
      <dgm:spPr/>
      <dgm:t>
        <a:bodyPr/>
        <a:lstStyle/>
        <a:p>
          <a:endParaRPr lang="uk-UA"/>
        </a:p>
      </dgm:t>
    </dgm:pt>
    <dgm:pt modelId="{9C3922A2-336E-49C8-9143-2336F9457081}" type="pres">
      <dgm:prSet presAssocID="{BD5F9EC7-8CEB-4785-B995-A9D9B5A2F809}" presName="parentText" presStyleLbl="node1" presStyleIdx="1" presStyleCnt="5" custLinFactNeighborY="-3044">
        <dgm:presLayoutVars>
          <dgm:chMax val="0"/>
          <dgm:bulletEnabled val="1"/>
        </dgm:presLayoutVars>
      </dgm:prSet>
      <dgm:spPr/>
      <dgm:t>
        <a:bodyPr/>
        <a:lstStyle/>
        <a:p>
          <a:endParaRPr lang="uk-UA"/>
        </a:p>
      </dgm:t>
    </dgm:pt>
    <dgm:pt modelId="{E497A210-BDFC-4DF4-9BA9-BCAD81087D5D}" type="pres">
      <dgm:prSet presAssocID="{BD5F9EC7-8CEB-4785-B995-A9D9B5A2F809}" presName="childText" presStyleLbl="revTx" presStyleIdx="1" presStyleCnt="5">
        <dgm:presLayoutVars>
          <dgm:bulletEnabled val="1"/>
        </dgm:presLayoutVars>
      </dgm:prSet>
      <dgm:spPr/>
      <dgm:t>
        <a:bodyPr/>
        <a:lstStyle/>
        <a:p>
          <a:endParaRPr lang="uk-UA"/>
        </a:p>
      </dgm:t>
    </dgm:pt>
    <dgm:pt modelId="{A0652248-8753-49AF-BC01-3EA2C09DF4B0}" type="pres">
      <dgm:prSet presAssocID="{1ADC2C78-4E50-4578-806C-5BACAC9A5405}" presName="parentText" presStyleLbl="node1" presStyleIdx="2" presStyleCnt="5">
        <dgm:presLayoutVars>
          <dgm:chMax val="0"/>
          <dgm:bulletEnabled val="1"/>
        </dgm:presLayoutVars>
      </dgm:prSet>
      <dgm:spPr/>
      <dgm:t>
        <a:bodyPr/>
        <a:lstStyle/>
        <a:p>
          <a:endParaRPr lang="uk-UA"/>
        </a:p>
      </dgm:t>
    </dgm:pt>
    <dgm:pt modelId="{FCFDDDF9-B3E2-46B7-A11B-CD385637616A}" type="pres">
      <dgm:prSet presAssocID="{1ADC2C78-4E50-4578-806C-5BACAC9A5405}" presName="childText" presStyleLbl="revTx" presStyleIdx="2" presStyleCnt="5">
        <dgm:presLayoutVars>
          <dgm:bulletEnabled val="1"/>
        </dgm:presLayoutVars>
      </dgm:prSet>
      <dgm:spPr/>
      <dgm:t>
        <a:bodyPr/>
        <a:lstStyle/>
        <a:p>
          <a:endParaRPr lang="uk-UA"/>
        </a:p>
      </dgm:t>
    </dgm:pt>
    <dgm:pt modelId="{76B52C00-000A-42F7-A54B-598CC336DF80}" type="pres">
      <dgm:prSet presAssocID="{B1E9959D-FE2D-421D-962C-E02D75278022}" presName="parentText" presStyleLbl="node1" presStyleIdx="3" presStyleCnt="5">
        <dgm:presLayoutVars>
          <dgm:chMax val="0"/>
          <dgm:bulletEnabled val="1"/>
        </dgm:presLayoutVars>
      </dgm:prSet>
      <dgm:spPr/>
      <dgm:t>
        <a:bodyPr/>
        <a:lstStyle/>
        <a:p>
          <a:endParaRPr lang="uk-UA"/>
        </a:p>
      </dgm:t>
    </dgm:pt>
    <dgm:pt modelId="{8031371F-AA35-4BCE-BD80-0E0A7F34E1D7}" type="pres">
      <dgm:prSet presAssocID="{B1E9959D-FE2D-421D-962C-E02D75278022}" presName="childText" presStyleLbl="revTx" presStyleIdx="3" presStyleCnt="5">
        <dgm:presLayoutVars>
          <dgm:bulletEnabled val="1"/>
        </dgm:presLayoutVars>
      </dgm:prSet>
      <dgm:spPr/>
      <dgm:t>
        <a:bodyPr/>
        <a:lstStyle/>
        <a:p>
          <a:endParaRPr lang="uk-UA"/>
        </a:p>
      </dgm:t>
    </dgm:pt>
    <dgm:pt modelId="{5C1257E8-D080-4A12-AA67-ED5832AD81C7}" type="pres">
      <dgm:prSet presAssocID="{18686E9F-565F-498D-8478-29911504C725}" presName="parentText" presStyleLbl="node1" presStyleIdx="4" presStyleCnt="5">
        <dgm:presLayoutVars>
          <dgm:chMax val="0"/>
          <dgm:bulletEnabled val="1"/>
        </dgm:presLayoutVars>
      </dgm:prSet>
      <dgm:spPr/>
      <dgm:t>
        <a:bodyPr/>
        <a:lstStyle/>
        <a:p>
          <a:endParaRPr lang="uk-UA"/>
        </a:p>
      </dgm:t>
    </dgm:pt>
    <dgm:pt modelId="{0A722BB3-BF88-43E4-9B8F-F4FC180175DC}" type="pres">
      <dgm:prSet presAssocID="{18686E9F-565F-498D-8478-29911504C725}" presName="childText" presStyleLbl="revTx" presStyleIdx="4" presStyleCnt="5">
        <dgm:presLayoutVars>
          <dgm:bulletEnabled val="1"/>
        </dgm:presLayoutVars>
      </dgm:prSet>
      <dgm:spPr/>
      <dgm:t>
        <a:bodyPr/>
        <a:lstStyle/>
        <a:p>
          <a:endParaRPr lang="uk-UA"/>
        </a:p>
      </dgm:t>
    </dgm:pt>
  </dgm:ptLst>
  <dgm:cxnLst>
    <dgm:cxn modelId="{F3965A27-F3FF-45D4-8773-6209C7179F54}" srcId="{BD5F9EC7-8CEB-4785-B995-A9D9B5A2F809}" destId="{06036AB7-A547-473C-9929-6552392C6468}" srcOrd="0" destOrd="0" parTransId="{08697CDD-1EFD-47E2-AA5C-382118336F7C}" sibTransId="{B9FD8A71-271F-4B85-B145-3B31E4EDFA70}"/>
    <dgm:cxn modelId="{84E94BBB-5C5D-4439-9443-0C46B8251BC5}" srcId="{F57DEC06-5970-4728-812B-C4D3C78125D3}" destId="{BD5F9EC7-8CEB-4785-B995-A9D9B5A2F809}" srcOrd="1" destOrd="0" parTransId="{F1EC4088-23C3-4D12-A7B9-ABDDBD95AED5}" sibTransId="{81205DB8-83FA-4DB8-875C-B19F91E1DBF4}"/>
    <dgm:cxn modelId="{19ED9AC3-0DAC-4104-9398-681156FC5E5F}" srcId="{1ADC2C78-4E50-4578-806C-5BACAC9A5405}" destId="{2E32A1A4-EDFC-4CC3-8DC6-723D1315A0DB}" srcOrd="0" destOrd="0" parTransId="{A1D3966D-1AB3-4917-931B-B1CA602D1F9E}" sibTransId="{BC6E97B1-76BC-4358-A7E6-06B4C3F243A8}"/>
    <dgm:cxn modelId="{A0233474-0420-4E06-A701-FF9B48F0645C}" type="presOf" srcId="{9FE52A23-D3DA-487A-AC3D-6B5AA1C49ADD}" destId="{96D37850-434B-4AB0-AEF9-652A59BCF5FB}" srcOrd="0" destOrd="0" presId="urn:microsoft.com/office/officeart/2005/8/layout/vList2"/>
    <dgm:cxn modelId="{D85595D3-94C9-4004-8EE4-57A0430243BA}" srcId="{F57DEC06-5970-4728-812B-C4D3C78125D3}" destId="{1ADC2C78-4E50-4578-806C-5BACAC9A5405}" srcOrd="2" destOrd="0" parTransId="{3A447F9E-CB2D-43A2-BBCC-12843774BD6A}" sibTransId="{A33BB853-BE6C-499C-9186-C62E6887D043}"/>
    <dgm:cxn modelId="{AFE7D0E0-186B-4C1E-958D-6F80D810CDC1}" type="presOf" srcId="{1ADC2C78-4E50-4578-806C-5BACAC9A5405}" destId="{A0652248-8753-49AF-BC01-3EA2C09DF4B0}" srcOrd="0" destOrd="0" presId="urn:microsoft.com/office/officeart/2005/8/layout/vList2"/>
    <dgm:cxn modelId="{17A7D6D6-2484-4699-B29E-8FF4B5795064}" type="presOf" srcId="{BD5F9EC7-8CEB-4785-B995-A9D9B5A2F809}" destId="{9C3922A2-336E-49C8-9143-2336F9457081}" srcOrd="0" destOrd="0" presId="urn:microsoft.com/office/officeart/2005/8/layout/vList2"/>
    <dgm:cxn modelId="{9D979D26-348D-4ADA-A4CE-0BA967EC00DA}" srcId="{18686E9F-565F-498D-8478-29911504C725}" destId="{C6A8F914-3241-4F61-88C4-D0641F6CD89C}" srcOrd="0" destOrd="0" parTransId="{3F1BF4D4-D65B-4230-8B8D-C24B862D7498}" sibTransId="{1189D6DE-E656-4270-B0E1-0EA96EDFC416}"/>
    <dgm:cxn modelId="{C06FCF2F-23CD-4E23-8E08-C00819882A69}" srcId="{F57DEC06-5970-4728-812B-C4D3C78125D3}" destId="{18686E9F-565F-498D-8478-29911504C725}" srcOrd="4" destOrd="0" parTransId="{EE584CA0-E60B-46A7-BBEF-D90438B16F93}" sibTransId="{4E82FCDC-DDCF-4FE8-A30B-AB4B6BB25C2A}"/>
    <dgm:cxn modelId="{CFFA3178-531A-4C0D-B513-BCAB377DB3F7}" type="presOf" srcId="{C6A8F914-3241-4F61-88C4-D0641F6CD89C}" destId="{0A722BB3-BF88-43E4-9B8F-F4FC180175DC}" srcOrd="0" destOrd="0" presId="urn:microsoft.com/office/officeart/2005/8/layout/vList2"/>
    <dgm:cxn modelId="{C4A9A79F-E077-42F9-BC77-0D39184D72E7}" type="presOf" srcId="{F57DEC06-5970-4728-812B-C4D3C78125D3}" destId="{74DC846E-CC5A-4F4A-9E36-1DF39FAA06FA}" srcOrd="0" destOrd="0" presId="urn:microsoft.com/office/officeart/2005/8/layout/vList2"/>
    <dgm:cxn modelId="{FC4281EE-0DA6-4A65-A073-E2691D6D7179}" srcId="{F57DEC06-5970-4728-812B-C4D3C78125D3}" destId="{7B042371-63CB-48D1-9599-73FE0CCD331F}" srcOrd="0" destOrd="0" parTransId="{6ACD3C98-CABF-4D3F-A3EF-8DB5837695B6}" sibTransId="{25E96B19-E1C3-46F5-9CC7-BC8467102956}"/>
    <dgm:cxn modelId="{6DDD3E43-3AE9-4918-849E-360B168497BA}" type="presOf" srcId="{2E32A1A4-EDFC-4CC3-8DC6-723D1315A0DB}" destId="{FCFDDDF9-B3E2-46B7-A11B-CD385637616A}" srcOrd="0" destOrd="0" presId="urn:microsoft.com/office/officeart/2005/8/layout/vList2"/>
    <dgm:cxn modelId="{28084C32-C000-4909-9010-1277622D98DD}" srcId="{B1E9959D-FE2D-421D-962C-E02D75278022}" destId="{E21BDB5D-E329-4DFB-8CFA-E766898B5409}" srcOrd="0" destOrd="0" parTransId="{D137CEA6-AFB3-482A-97C7-61061FCC24A0}" sibTransId="{EC228B19-8DEB-42CF-9E0D-EB75D3E31792}"/>
    <dgm:cxn modelId="{75C106E0-F773-45D2-B9F2-CF2B9FB864F5}" type="presOf" srcId="{B1E9959D-FE2D-421D-962C-E02D75278022}" destId="{76B52C00-000A-42F7-A54B-598CC336DF80}" srcOrd="0" destOrd="0" presId="urn:microsoft.com/office/officeart/2005/8/layout/vList2"/>
    <dgm:cxn modelId="{C8676D2A-65FA-455D-A6B4-9F4056517271}" srcId="{7B042371-63CB-48D1-9599-73FE0CCD331F}" destId="{9FE52A23-D3DA-487A-AC3D-6B5AA1C49ADD}" srcOrd="0" destOrd="0" parTransId="{A57719C0-66B5-44AC-8F67-B29343A1F52A}" sibTransId="{A5C6EA90-E4D3-4224-8AFA-1B853C444806}"/>
    <dgm:cxn modelId="{3AC7C7EF-33A8-4220-8447-87AF85ECB8BF}" type="presOf" srcId="{06036AB7-A547-473C-9929-6552392C6468}" destId="{E497A210-BDFC-4DF4-9BA9-BCAD81087D5D}" srcOrd="0" destOrd="0" presId="urn:microsoft.com/office/officeart/2005/8/layout/vList2"/>
    <dgm:cxn modelId="{9A41DCA4-0709-48DF-9073-A21B2A4B3B20}" type="presOf" srcId="{E21BDB5D-E329-4DFB-8CFA-E766898B5409}" destId="{8031371F-AA35-4BCE-BD80-0E0A7F34E1D7}" srcOrd="0" destOrd="0" presId="urn:microsoft.com/office/officeart/2005/8/layout/vList2"/>
    <dgm:cxn modelId="{CA452AD9-0297-4522-98E4-EEC95A3B10B8}" type="presOf" srcId="{7B042371-63CB-48D1-9599-73FE0CCD331F}" destId="{28830073-38D1-4B8A-BBA1-206FA2CB4F62}" srcOrd="0" destOrd="0" presId="urn:microsoft.com/office/officeart/2005/8/layout/vList2"/>
    <dgm:cxn modelId="{4A3A2651-04E7-4764-87D1-FF654EBA3617}" srcId="{F57DEC06-5970-4728-812B-C4D3C78125D3}" destId="{B1E9959D-FE2D-421D-962C-E02D75278022}" srcOrd="3" destOrd="0" parTransId="{D98E272B-7A52-4A23-9AC8-52CF19BA82D1}" sibTransId="{E9718527-40E3-43CE-AE54-D3B80E851AD9}"/>
    <dgm:cxn modelId="{60586AB2-F97A-4BF1-B48F-CBA04766FFBF}" type="presOf" srcId="{18686E9F-565F-498D-8478-29911504C725}" destId="{5C1257E8-D080-4A12-AA67-ED5832AD81C7}" srcOrd="0" destOrd="0" presId="urn:microsoft.com/office/officeart/2005/8/layout/vList2"/>
    <dgm:cxn modelId="{50C90E15-6FD2-4D49-89D4-80057BFFB97D}" type="presParOf" srcId="{74DC846E-CC5A-4F4A-9E36-1DF39FAA06FA}" destId="{28830073-38D1-4B8A-BBA1-206FA2CB4F62}" srcOrd="0" destOrd="0" presId="urn:microsoft.com/office/officeart/2005/8/layout/vList2"/>
    <dgm:cxn modelId="{0AA6E2C7-BA6C-499F-87E8-6AAD6F1167A4}" type="presParOf" srcId="{74DC846E-CC5A-4F4A-9E36-1DF39FAA06FA}" destId="{96D37850-434B-4AB0-AEF9-652A59BCF5FB}" srcOrd="1" destOrd="0" presId="urn:microsoft.com/office/officeart/2005/8/layout/vList2"/>
    <dgm:cxn modelId="{EE964FB6-5E15-41C5-B4C8-5A68757AB3A8}" type="presParOf" srcId="{74DC846E-CC5A-4F4A-9E36-1DF39FAA06FA}" destId="{9C3922A2-336E-49C8-9143-2336F9457081}" srcOrd="2" destOrd="0" presId="urn:microsoft.com/office/officeart/2005/8/layout/vList2"/>
    <dgm:cxn modelId="{515E7DB8-D0A4-4E68-8859-CF1CFA204F2D}" type="presParOf" srcId="{74DC846E-CC5A-4F4A-9E36-1DF39FAA06FA}" destId="{E497A210-BDFC-4DF4-9BA9-BCAD81087D5D}" srcOrd="3" destOrd="0" presId="urn:microsoft.com/office/officeart/2005/8/layout/vList2"/>
    <dgm:cxn modelId="{EE9BECEA-B642-4B34-B7A4-92D369D528C8}" type="presParOf" srcId="{74DC846E-CC5A-4F4A-9E36-1DF39FAA06FA}" destId="{A0652248-8753-49AF-BC01-3EA2C09DF4B0}" srcOrd="4" destOrd="0" presId="urn:microsoft.com/office/officeart/2005/8/layout/vList2"/>
    <dgm:cxn modelId="{A4FEDEA7-9928-42C3-A044-1E3986BF3BA4}" type="presParOf" srcId="{74DC846E-CC5A-4F4A-9E36-1DF39FAA06FA}" destId="{FCFDDDF9-B3E2-46B7-A11B-CD385637616A}" srcOrd="5" destOrd="0" presId="urn:microsoft.com/office/officeart/2005/8/layout/vList2"/>
    <dgm:cxn modelId="{DF6C2E7C-20DE-49D2-B9F1-4EE0DA4BC925}" type="presParOf" srcId="{74DC846E-CC5A-4F4A-9E36-1DF39FAA06FA}" destId="{76B52C00-000A-42F7-A54B-598CC336DF80}" srcOrd="6" destOrd="0" presId="urn:microsoft.com/office/officeart/2005/8/layout/vList2"/>
    <dgm:cxn modelId="{E207CD82-8B29-43B3-9B85-3CAD9180EC42}" type="presParOf" srcId="{74DC846E-CC5A-4F4A-9E36-1DF39FAA06FA}" destId="{8031371F-AA35-4BCE-BD80-0E0A7F34E1D7}" srcOrd="7" destOrd="0" presId="urn:microsoft.com/office/officeart/2005/8/layout/vList2"/>
    <dgm:cxn modelId="{C02E47C6-B627-4247-B668-37EAC30E85B4}" type="presParOf" srcId="{74DC846E-CC5A-4F4A-9E36-1DF39FAA06FA}" destId="{5C1257E8-D080-4A12-AA67-ED5832AD81C7}" srcOrd="8" destOrd="0" presId="urn:microsoft.com/office/officeart/2005/8/layout/vList2"/>
    <dgm:cxn modelId="{7164A35B-5603-4FAE-B648-AA02D5FA1088}" type="presParOf" srcId="{74DC846E-CC5A-4F4A-9E36-1DF39FAA06FA}" destId="{0A722BB3-BF88-43E4-9B8F-F4FC180175DC}" srcOrd="9"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7125DCF-8967-4657-96F1-F91B334A0115}"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uk-UA"/>
        </a:p>
      </dgm:t>
    </dgm:pt>
    <dgm:pt modelId="{A4A3A417-552C-4B76-881F-5317DA0711F9}">
      <dgm:prSet phldrT="[Текст]"/>
      <dgm:spPr/>
      <dgm:t>
        <a:bodyPr/>
        <a:lstStyle/>
        <a:p>
          <a:r>
            <a:rPr lang="uk-UA" b="1" dirty="0" smtClean="0"/>
            <a:t>Інформаційні ризики</a:t>
          </a:r>
          <a:endParaRPr lang="uk-UA" dirty="0"/>
        </a:p>
      </dgm:t>
    </dgm:pt>
    <dgm:pt modelId="{205C8D42-A832-46D1-99B0-F35503DB0493}" type="parTrans" cxnId="{D19634DB-4271-40B3-A192-920FC801D0C4}">
      <dgm:prSet/>
      <dgm:spPr/>
      <dgm:t>
        <a:bodyPr/>
        <a:lstStyle/>
        <a:p>
          <a:endParaRPr lang="uk-UA"/>
        </a:p>
      </dgm:t>
    </dgm:pt>
    <dgm:pt modelId="{21082E01-90FD-4D89-8031-73B849C93C47}" type="sibTrans" cxnId="{D19634DB-4271-40B3-A192-920FC801D0C4}">
      <dgm:prSet/>
      <dgm:spPr/>
      <dgm:t>
        <a:bodyPr/>
        <a:lstStyle/>
        <a:p>
          <a:endParaRPr lang="uk-UA"/>
        </a:p>
      </dgm:t>
    </dgm:pt>
    <dgm:pt modelId="{FBAC82DB-FD30-4D41-BA50-CD3BE66AD752}">
      <dgm:prSet phldrT="[Текст]"/>
      <dgm:spPr/>
      <dgm:t>
        <a:bodyPr/>
        <a:lstStyle/>
        <a:p>
          <a:r>
            <a:rPr lang="uk-UA" dirty="0" smtClean="0"/>
            <a:t>дезінформація, </a:t>
          </a:r>
          <a:r>
            <a:rPr lang="uk-UA" dirty="0" err="1" smtClean="0"/>
            <a:t>фейки</a:t>
          </a:r>
          <a:r>
            <a:rPr lang="uk-UA" dirty="0" smtClean="0"/>
            <a:t>; </a:t>
          </a:r>
          <a:endParaRPr lang="uk-UA" dirty="0"/>
        </a:p>
      </dgm:t>
    </dgm:pt>
    <dgm:pt modelId="{9BB96476-D812-4139-B43E-4C42B42E9FCC}" type="parTrans" cxnId="{DDA0AD71-AF6D-40FB-8A56-A19A7340B7B9}">
      <dgm:prSet/>
      <dgm:spPr/>
      <dgm:t>
        <a:bodyPr/>
        <a:lstStyle/>
        <a:p>
          <a:endParaRPr lang="uk-UA"/>
        </a:p>
      </dgm:t>
    </dgm:pt>
    <dgm:pt modelId="{8D180BC5-7D0A-49C3-B392-8FA6C8D6F41A}" type="sibTrans" cxnId="{DDA0AD71-AF6D-40FB-8A56-A19A7340B7B9}">
      <dgm:prSet/>
      <dgm:spPr/>
      <dgm:t>
        <a:bodyPr/>
        <a:lstStyle/>
        <a:p>
          <a:endParaRPr lang="uk-UA"/>
        </a:p>
      </dgm:t>
    </dgm:pt>
    <dgm:pt modelId="{0A848DE4-738E-4A0B-8A61-02DF71B05E5A}">
      <dgm:prSet phldrT="[Текст]"/>
      <dgm:spPr/>
      <dgm:t>
        <a:bodyPr/>
        <a:lstStyle/>
        <a:p>
          <a:r>
            <a:rPr lang="ru-RU" b="1" dirty="0" err="1" smtClean="0"/>
            <a:t>Політична</a:t>
          </a:r>
          <a:r>
            <a:rPr lang="ru-RU" b="1" dirty="0" smtClean="0"/>
            <a:t> </a:t>
          </a:r>
          <a:r>
            <a:rPr lang="ru-RU" b="1" dirty="0" err="1" smtClean="0"/>
            <a:t>нестабільність</a:t>
          </a:r>
          <a:endParaRPr lang="uk-UA" dirty="0"/>
        </a:p>
      </dgm:t>
    </dgm:pt>
    <dgm:pt modelId="{5747AA82-DA01-4BF3-9D2C-1025A34F696E}" type="parTrans" cxnId="{B38B4E67-16B2-490D-AB29-FC69D7E3F8AC}">
      <dgm:prSet/>
      <dgm:spPr/>
      <dgm:t>
        <a:bodyPr/>
        <a:lstStyle/>
        <a:p>
          <a:endParaRPr lang="uk-UA"/>
        </a:p>
      </dgm:t>
    </dgm:pt>
    <dgm:pt modelId="{546B1647-1F7A-4743-8BD9-5A925DEC9CFA}" type="sibTrans" cxnId="{B38B4E67-16B2-490D-AB29-FC69D7E3F8AC}">
      <dgm:prSet/>
      <dgm:spPr/>
      <dgm:t>
        <a:bodyPr/>
        <a:lstStyle/>
        <a:p>
          <a:endParaRPr lang="uk-UA"/>
        </a:p>
      </dgm:t>
    </dgm:pt>
    <dgm:pt modelId="{8819F867-FC5D-4707-B36F-9B912C0F21C5}">
      <dgm:prSet phldrT="[Текст]"/>
      <dgm:spPr/>
      <dgm:t>
        <a:bodyPr/>
        <a:lstStyle/>
        <a:p>
          <a:r>
            <a:rPr lang="ru-RU" dirty="0" smtClean="0"/>
            <a:t>зміни порядку денного; </a:t>
          </a:r>
          <a:endParaRPr lang="uk-UA" dirty="0"/>
        </a:p>
      </dgm:t>
    </dgm:pt>
    <dgm:pt modelId="{3DC16476-7116-4E8B-9ED5-3BCCDC1A14EE}" type="parTrans" cxnId="{477CB947-17B3-4699-8468-34C8286ED1F5}">
      <dgm:prSet/>
      <dgm:spPr/>
      <dgm:t>
        <a:bodyPr/>
        <a:lstStyle/>
        <a:p>
          <a:endParaRPr lang="uk-UA"/>
        </a:p>
      </dgm:t>
    </dgm:pt>
    <dgm:pt modelId="{7A099863-45D2-4799-9468-393B3B869774}" type="sibTrans" cxnId="{477CB947-17B3-4699-8468-34C8286ED1F5}">
      <dgm:prSet/>
      <dgm:spPr/>
      <dgm:t>
        <a:bodyPr/>
        <a:lstStyle/>
        <a:p>
          <a:endParaRPr lang="uk-UA"/>
        </a:p>
      </dgm:t>
    </dgm:pt>
    <dgm:pt modelId="{818AFBFE-AFDB-4B2E-A6FA-7A78BA6A83C3}">
      <dgm:prSet phldrT="[Текст]"/>
      <dgm:spPr/>
      <dgm:t>
        <a:bodyPr/>
        <a:lstStyle/>
        <a:p>
          <a:r>
            <a:rPr lang="uk-UA" b="1" dirty="0" smtClean="0"/>
            <a:t>Кризові ситуації</a:t>
          </a:r>
          <a:endParaRPr lang="uk-UA" dirty="0"/>
        </a:p>
      </dgm:t>
    </dgm:pt>
    <dgm:pt modelId="{C3E5E57E-0191-47B7-9C98-89EE3651FD7D}" type="parTrans" cxnId="{B6CCC5DF-76B2-4864-9AF0-EA5BACC9D231}">
      <dgm:prSet/>
      <dgm:spPr/>
      <dgm:t>
        <a:bodyPr/>
        <a:lstStyle/>
        <a:p>
          <a:endParaRPr lang="uk-UA"/>
        </a:p>
      </dgm:t>
    </dgm:pt>
    <dgm:pt modelId="{57925EA8-7350-4285-A956-B31C33ADF183}" type="sibTrans" cxnId="{B6CCC5DF-76B2-4864-9AF0-EA5BACC9D231}">
      <dgm:prSet/>
      <dgm:spPr/>
      <dgm:t>
        <a:bodyPr/>
        <a:lstStyle/>
        <a:p>
          <a:endParaRPr lang="uk-UA"/>
        </a:p>
      </dgm:t>
    </dgm:pt>
    <dgm:pt modelId="{9FE0E2C4-CA0F-42C8-9CDF-DB15DC7357D4}">
      <dgm:prSet phldrT="[Текст]"/>
      <dgm:spPr/>
      <dgm:t>
        <a:bodyPr/>
        <a:lstStyle/>
        <a:p>
          <a:r>
            <a:rPr lang="uk-UA" dirty="0" smtClean="0"/>
            <a:t>війна, економічні потрясіння; </a:t>
          </a:r>
          <a:endParaRPr lang="uk-UA" dirty="0"/>
        </a:p>
      </dgm:t>
    </dgm:pt>
    <dgm:pt modelId="{3B10F52A-9A27-440F-AFFB-D5333D98C519}" type="parTrans" cxnId="{3BBAF667-5C2C-419A-BDDB-8C1584F48658}">
      <dgm:prSet/>
      <dgm:spPr/>
      <dgm:t>
        <a:bodyPr/>
        <a:lstStyle/>
        <a:p>
          <a:endParaRPr lang="uk-UA"/>
        </a:p>
      </dgm:t>
    </dgm:pt>
    <dgm:pt modelId="{9EF06204-C93D-482F-BB0D-16C20C16CB28}" type="sibTrans" cxnId="{3BBAF667-5C2C-419A-BDDB-8C1584F48658}">
      <dgm:prSet/>
      <dgm:spPr/>
      <dgm:t>
        <a:bodyPr/>
        <a:lstStyle/>
        <a:p>
          <a:endParaRPr lang="uk-UA"/>
        </a:p>
      </dgm:t>
    </dgm:pt>
    <dgm:pt modelId="{1F95E042-3D1E-4A4E-8135-0ED8E459FD2A}">
      <dgm:prSet/>
      <dgm:spPr/>
      <dgm:t>
        <a:bodyPr/>
        <a:lstStyle/>
        <a:p>
          <a:r>
            <a:rPr lang="uk-UA" b="1" dirty="0" smtClean="0"/>
            <a:t>Репутаційні ризики</a:t>
          </a:r>
          <a:endParaRPr lang="uk-UA" dirty="0"/>
        </a:p>
      </dgm:t>
    </dgm:pt>
    <dgm:pt modelId="{EE05E279-169B-4E80-B67C-D5035E9D9051}" type="parTrans" cxnId="{779E0DF4-29C8-4AA1-837A-465A5BF87E01}">
      <dgm:prSet/>
      <dgm:spPr/>
      <dgm:t>
        <a:bodyPr/>
        <a:lstStyle/>
        <a:p>
          <a:endParaRPr lang="uk-UA"/>
        </a:p>
      </dgm:t>
    </dgm:pt>
    <dgm:pt modelId="{182D3D57-659B-493C-8EAD-D0E65BD999E0}" type="sibTrans" cxnId="{779E0DF4-29C8-4AA1-837A-465A5BF87E01}">
      <dgm:prSet/>
      <dgm:spPr/>
      <dgm:t>
        <a:bodyPr/>
        <a:lstStyle/>
        <a:p>
          <a:endParaRPr lang="uk-UA"/>
        </a:p>
      </dgm:t>
    </dgm:pt>
    <dgm:pt modelId="{9CFDD01B-C3A9-4B0D-B96C-501BA314B029}">
      <dgm:prSet/>
      <dgm:spPr/>
      <dgm:t>
        <a:bodyPr/>
        <a:lstStyle/>
        <a:p>
          <a:r>
            <a:rPr lang="ru-RU" b="1" dirty="0" err="1" smtClean="0"/>
            <a:t>Конкуренція</a:t>
          </a:r>
          <a:r>
            <a:rPr lang="ru-RU" b="1" dirty="0" smtClean="0"/>
            <a:t> за </a:t>
          </a:r>
          <a:r>
            <a:rPr lang="ru-RU" b="1" dirty="0" err="1" smtClean="0"/>
            <a:t>увагу</a:t>
          </a:r>
          <a:endParaRPr lang="uk-UA" dirty="0"/>
        </a:p>
      </dgm:t>
    </dgm:pt>
    <dgm:pt modelId="{7C075546-0B03-4128-9275-1E5F49B37C66}" type="parTrans" cxnId="{99A8A91C-1CC9-4E4C-ACC3-579AC5C5FC36}">
      <dgm:prSet/>
      <dgm:spPr/>
      <dgm:t>
        <a:bodyPr/>
        <a:lstStyle/>
        <a:p>
          <a:endParaRPr lang="uk-UA"/>
        </a:p>
      </dgm:t>
    </dgm:pt>
    <dgm:pt modelId="{EAF7FBEF-EFEB-47EF-A560-45A307340204}" type="sibTrans" cxnId="{99A8A91C-1CC9-4E4C-ACC3-579AC5C5FC36}">
      <dgm:prSet/>
      <dgm:spPr/>
      <dgm:t>
        <a:bodyPr/>
        <a:lstStyle/>
        <a:p>
          <a:endParaRPr lang="uk-UA"/>
        </a:p>
      </dgm:t>
    </dgm:pt>
    <dgm:pt modelId="{0B68270A-71B9-4A2D-B5B5-6E75718B0DE1}">
      <dgm:prSet/>
      <dgm:spPr/>
      <dgm:t>
        <a:bodyPr/>
        <a:lstStyle/>
        <a:p>
          <a:r>
            <a:rPr lang="uk-UA" dirty="0" smtClean="0"/>
            <a:t>попередні скандали; </a:t>
          </a:r>
          <a:endParaRPr lang="uk-UA" dirty="0"/>
        </a:p>
      </dgm:t>
    </dgm:pt>
    <dgm:pt modelId="{E8BCFF8C-EC0C-4599-9335-164F16B88E76}" type="parTrans" cxnId="{AA6FC94B-DBC5-4627-8BB8-3DECF0163982}">
      <dgm:prSet/>
      <dgm:spPr/>
      <dgm:t>
        <a:bodyPr/>
        <a:lstStyle/>
        <a:p>
          <a:endParaRPr lang="uk-UA"/>
        </a:p>
      </dgm:t>
    </dgm:pt>
    <dgm:pt modelId="{814F3DD4-5105-4176-90A4-FA20E477B306}" type="sibTrans" cxnId="{AA6FC94B-DBC5-4627-8BB8-3DECF0163982}">
      <dgm:prSet/>
      <dgm:spPr/>
      <dgm:t>
        <a:bodyPr/>
        <a:lstStyle/>
        <a:p>
          <a:endParaRPr lang="uk-UA"/>
        </a:p>
      </dgm:t>
    </dgm:pt>
    <dgm:pt modelId="{9F1B8BB4-D515-49EC-BB0E-FC0FC9E921B0}">
      <dgm:prSet/>
      <dgm:spPr/>
      <dgm:t>
        <a:bodyPr/>
        <a:lstStyle/>
        <a:p>
          <a:r>
            <a:rPr lang="ru-RU" dirty="0" smtClean="0"/>
            <a:t>інформаційне </a:t>
          </a:r>
          <a:r>
            <a:rPr lang="ru-RU" dirty="0" err="1" smtClean="0"/>
            <a:t>перевантаження</a:t>
          </a:r>
          <a:r>
            <a:rPr lang="ru-RU" dirty="0" smtClean="0"/>
            <a:t>; </a:t>
          </a:r>
          <a:endParaRPr lang="uk-UA" dirty="0"/>
        </a:p>
      </dgm:t>
    </dgm:pt>
    <dgm:pt modelId="{0BC5F92E-33DE-407F-ABB2-A806CFD9D666}" type="parTrans" cxnId="{A508359E-6189-4B7B-ADAB-E4E1C8A2DE71}">
      <dgm:prSet/>
      <dgm:spPr/>
      <dgm:t>
        <a:bodyPr/>
        <a:lstStyle/>
        <a:p>
          <a:endParaRPr lang="uk-UA"/>
        </a:p>
      </dgm:t>
    </dgm:pt>
    <dgm:pt modelId="{2202E7C8-DA81-4631-BB50-4AF6FF43C1E8}" type="sibTrans" cxnId="{A508359E-6189-4B7B-ADAB-E4E1C8A2DE71}">
      <dgm:prSet/>
      <dgm:spPr/>
      <dgm:t>
        <a:bodyPr/>
        <a:lstStyle/>
        <a:p>
          <a:endParaRPr lang="uk-UA"/>
        </a:p>
      </dgm:t>
    </dgm:pt>
    <dgm:pt modelId="{3C1B75CE-2AE6-4845-8967-B799D9D85559}">
      <dgm:prSet/>
      <dgm:spPr/>
      <dgm:t>
        <a:bodyPr/>
        <a:lstStyle/>
        <a:p>
          <a:r>
            <a:rPr lang="ru-RU" dirty="0" err="1" smtClean="0"/>
            <a:t>інформаційні</a:t>
          </a:r>
          <a:r>
            <a:rPr lang="ru-RU" dirty="0" smtClean="0"/>
            <a:t> атаки та </a:t>
          </a:r>
          <a:r>
            <a:rPr lang="ru-RU" dirty="0" err="1" smtClean="0"/>
            <a:t>чорний</a:t>
          </a:r>
          <a:r>
            <a:rPr lang="ru-RU" dirty="0" smtClean="0"/>
            <a:t> PR. </a:t>
          </a:r>
          <a:endParaRPr lang="ru-RU" dirty="0" smtClean="0"/>
        </a:p>
      </dgm:t>
    </dgm:pt>
    <dgm:pt modelId="{4A6C477E-B16B-49D7-A496-350DF0E91CDC}" type="parTrans" cxnId="{DF3863D1-A001-4A8F-BD45-20483F785018}">
      <dgm:prSet/>
      <dgm:spPr/>
      <dgm:t>
        <a:bodyPr/>
        <a:lstStyle/>
        <a:p>
          <a:endParaRPr lang="uk-UA"/>
        </a:p>
      </dgm:t>
    </dgm:pt>
    <dgm:pt modelId="{64236F15-08E6-47BA-8D4C-A2FECC6B9123}" type="sibTrans" cxnId="{DF3863D1-A001-4A8F-BD45-20483F785018}">
      <dgm:prSet/>
      <dgm:spPr/>
      <dgm:t>
        <a:bodyPr/>
        <a:lstStyle/>
        <a:p>
          <a:endParaRPr lang="uk-UA"/>
        </a:p>
      </dgm:t>
    </dgm:pt>
    <dgm:pt modelId="{99E1A0C2-3F56-4DAD-8EB0-BB3126363ACF}">
      <dgm:prSet/>
      <dgm:spPr/>
      <dgm:t>
        <a:bodyPr/>
        <a:lstStyle/>
        <a:p>
          <a:r>
            <a:rPr lang="ru-RU" smtClean="0"/>
            <a:t>низький рівень довіри до інституцій. </a:t>
          </a:r>
          <a:endParaRPr lang="ru-RU" dirty="0" smtClean="0"/>
        </a:p>
      </dgm:t>
    </dgm:pt>
    <dgm:pt modelId="{BA489B64-06B2-4E16-A7F6-700D307FA55C}" type="parTrans" cxnId="{DE4FF6E3-37DB-4B55-8CD5-9F87F2FD412D}">
      <dgm:prSet/>
      <dgm:spPr/>
      <dgm:t>
        <a:bodyPr/>
        <a:lstStyle/>
        <a:p>
          <a:endParaRPr lang="uk-UA"/>
        </a:p>
      </dgm:t>
    </dgm:pt>
    <dgm:pt modelId="{0116658C-4558-45F4-BCF7-700FB3162481}" type="sibTrans" cxnId="{DE4FF6E3-37DB-4B55-8CD5-9F87F2FD412D}">
      <dgm:prSet/>
      <dgm:spPr/>
      <dgm:t>
        <a:bodyPr/>
        <a:lstStyle/>
        <a:p>
          <a:endParaRPr lang="uk-UA"/>
        </a:p>
      </dgm:t>
    </dgm:pt>
    <dgm:pt modelId="{21AF636A-3C86-4E08-80CB-2492A3464058}">
      <dgm:prSet/>
      <dgm:spPr/>
      <dgm:t>
        <a:bodyPr/>
        <a:lstStyle/>
        <a:p>
          <a:r>
            <a:rPr lang="uk-UA" smtClean="0"/>
            <a:t>велика кількість альтернативних меседжів. </a:t>
          </a:r>
          <a:endParaRPr lang="uk-UA" dirty="0" smtClean="0"/>
        </a:p>
      </dgm:t>
    </dgm:pt>
    <dgm:pt modelId="{6486C4F3-6049-4492-A1D8-90A66DAD8E66}" type="parTrans" cxnId="{2928FFEC-BC64-472B-84FF-F6C3D95D2F7F}">
      <dgm:prSet/>
      <dgm:spPr/>
      <dgm:t>
        <a:bodyPr/>
        <a:lstStyle/>
        <a:p>
          <a:endParaRPr lang="uk-UA"/>
        </a:p>
      </dgm:t>
    </dgm:pt>
    <dgm:pt modelId="{12E4CBC8-2D3C-4C79-8D58-4E1350BDF729}" type="sibTrans" cxnId="{2928FFEC-BC64-472B-84FF-F6C3D95D2F7F}">
      <dgm:prSet/>
      <dgm:spPr/>
      <dgm:t>
        <a:bodyPr/>
        <a:lstStyle/>
        <a:p>
          <a:endParaRPr lang="uk-UA"/>
        </a:p>
      </dgm:t>
    </dgm:pt>
    <dgm:pt modelId="{700E263E-A997-4E77-B9B9-6CC7FB884758}">
      <dgm:prSet/>
      <dgm:spPr/>
      <dgm:t>
        <a:bodyPr/>
        <a:lstStyle/>
        <a:p>
          <a:r>
            <a:rPr lang="uk-UA" dirty="0" smtClean="0"/>
            <a:t>політизація комунікацій. </a:t>
          </a:r>
          <a:endParaRPr lang="uk-UA" dirty="0" smtClean="0"/>
        </a:p>
      </dgm:t>
    </dgm:pt>
    <dgm:pt modelId="{768B4B94-B47F-471F-9657-1AB52E41ACC8}" type="parTrans" cxnId="{2D8E5C5F-9DED-44C9-870B-CC9128FE7F60}">
      <dgm:prSet/>
      <dgm:spPr/>
      <dgm:t>
        <a:bodyPr/>
        <a:lstStyle/>
        <a:p>
          <a:endParaRPr lang="uk-UA"/>
        </a:p>
      </dgm:t>
    </dgm:pt>
    <dgm:pt modelId="{176E1FA0-417D-4A37-951D-62B12A62F483}" type="sibTrans" cxnId="{2D8E5C5F-9DED-44C9-870B-CC9128FE7F60}">
      <dgm:prSet/>
      <dgm:spPr/>
      <dgm:t>
        <a:bodyPr/>
        <a:lstStyle/>
        <a:p>
          <a:endParaRPr lang="uk-UA"/>
        </a:p>
      </dgm:t>
    </dgm:pt>
    <dgm:pt modelId="{E819D32C-410D-4C82-84EE-49C85AD3FDC4}">
      <dgm:prSet/>
      <dgm:spPr/>
      <dgm:t>
        <a:bodyPr/>
        <a:lstStyle/>
        <a:p>
          <a:r>
            <a:rPr lang="uk-UA" dirty="0" smtClean="0"/>
            <a:t>форс-мажори (надзвичайні події).</a:t>
          </a:r>
          <a:endParaRPr lang="uk-UA" dirty="0"/>
        </a:p>
      </dgm:t>
    </dgm:pt>
    <dgm:pt modelId="{01C2BF31-7482-4445-BADC-8B0D94CCD907}" type="parTrans" cxnId="{00628F32-E235-43DA-9AAE-A02A0883DBEE}">
      <dgm:prSet/>
      <dgm:spPr/>
      <dgm:t>
        <a:bodyPr/>
        <a:lstStyle/>
        <a:p>
          <a:endParaRPr lang="uk-UA"/>
        </a:p>
      </dgm:t>
    </dgm:pt>
    <dgm:pt modelId="{941074CB-BD2A-436D-9414-067D187D2B04}" type="sibTrans" cxnId="{00628F32-E235-43DA-9AAE-A02A0883DBEE}">
      <dgm:prSet/>
      <dgm:spPr/>
      <dgm:t>
        <a:bodyPr/>
        <a:lstStyle/>
        <a:p>
          <a:endParaRPr lang="uk-UA"/>
        </a:p>
      </dgm:t>
    </dgm:pt>
    <dgm:pt modelId="{BD333F30-34CC-4C19-9546-A2F069385A23}" type="pres">
      <dgm:prSet presAssocID="{A7125DCF-8967-4657-96F1-F91B334A0115}" presName="Name0" presStyleCnt="0">
        <dgm:presLayoutVars>
          <dgm:dir/>
          <dgm:animLvl val="lvl"/>
          <dgm:resizeHandles val="exact"/>
        </dgm:presLayoutVars>
      </dgm:prSet>
      <dgm:spPr/>
    </dgm:pt>
    <dgm:pt modelId="{5603A144-B419-4F22-88B2-F67CCFFC053E}" type="pres">
      <dgm:prSet presAssocID="{A4A3A417-552C-4B76-881F-5317DA0711F9}" presName="linNode" presStyleCnt="0"/>
      <dgm:spPr/>
    </dgm:pt>
    <dgm:pt modelId="{68CECCB4-51ED-4F9C-A6A2-9E50A5626DA3}" type="pres">
      <dgm:prSet presAssocID="{A4A3A417-552C-4B76-881F-5317DA0711F9}" presName="parentText" presStyleLbl="node1" presStyleIdx="0" presStyleCnt="5" custLinFactNeighborX="185" custLinFactNeighborY="-924">
        <dgm:presLayoutVars>
          <dgm:chMax val="1"/>
          <dgm:bulletEnabled val="1"/>
        </dgm:presLayoutVars>
      </dgm:prSet>
      <dgm:spPr/>
      <dgm:t>
        <a:bodyPr/>
        <a:lstStyle/>
        <a:p>
          <a:endParaRPr lang="uk-UA"/>
        </a:p>
      </dgm:t>
    </dgm:pt>
    <dgm:pt modelId="{59C38EC7-5C6B-4EEA-94DD-6169A299A974}" type="pres">
      <dgm:prSet presAssocID="{A4A3A417-552C-4B76-881F-5317DA0711F9}" presName="descendantText" presStyleLbl="alignAccFollowNode1" presStyleIdx="0" presStyleCnt="5">
        <dgm:presLayoutVars>
          <dgm:bulletEnabled val="1"/>
        </dgm:presLayoutVars>
      </dgm:prSet>
      <dgm:spPr/>
      <dgm:t>
        <a:bodyPr/>
        <a:lstStyle/>
        <a:p>
          <a:endParaRPr lang="uk-UA"/>
        </a:p>
      </dgm:t>
    </dgm:pt>
    <dgm:pt modelId="{039011B9-DDF6-41BF-B13C-82505C91596F}" type="pres">
      <dgm:prSet presAssocID="{21082E01-90FD-4D89-8031-73B849C93C47}" presName="sp" presStyleCnt="0"/>
      <dgm:spPr/>
    </dgm:pt>
    <dgm:pt modelId="{290FB3D3-C306-4B95-BA11-F2F74DCFE50F}" type="pres">
      <dgm:prSet presAssocID="{1F95E042-3D1E-4A4E-8135-0ED8E459FD2A}" presName="linNode" presStyleCnt="0"/>
      <dgm:spPr/>
    </dgm:pt>
    <dgm:pt modelId="{CDD145CA-70C5-4344-9100-F3AA9102BF71}" type="pres">
      <dgm:prSet presAssocID="{1F95E042-3D1E-4A4E-8135-0ED8E459FD2A}" presName="parentText" presStyleLbl="node1" presStyleIdx="1" presStyleCnt="5">
        <dgm:presLayoutVars>
          <dgm:chMax val="1"/>
          <dgm:bulletEnabled val="1"/>
        </dgm:presLayoutVars>
      </dgm:prSet>
      <dgm:spPr/>
      <dgm:t>
        <a:bodyPr/>
        <a:lstStyle/>
        <a:p>
          <a:endParaRPr lang="uk-UA"/>
        </a:p>
      </dgm:t>
    </dgm:pt>
    <dgm:pt modelId="{4BACC37B-6D1D-427B-A034-6781BCFDE539}" type="pres">
      <dgm:prSet presAssocID="{1F95E042-3D1E-4A4E-8135-0ED8E459FD2A}" presName="descendantText" presStyleLbl="alignAccFollowNode1" presStyleIdx="1" presStyleCnt="5">
        <dgm:presLayoutVars>
          <dgm:bulletEnabled val="1"/>
        </dgm:presLayoutVars>
      </dgm:prSet>
      <dgm:spPr/>
      <dgm:t>
        <a:bodyPr/>
        <a:lstStyle/>
        <a:p>
          <a:endParaRPr lang="uk-UA"/>
        </a:p>
      </dgm:t>
    </dgm:pt>
    <dgm:pt modelId="{94ABA5A9-686B-4189-8FDC-C5F34DC7327E}" type="pres">
      <dgm:prSet presAssocID="{182D3D57-659B-493C-8EAD-D0E65BD999E0}" presName="sp" presStyleCnt="0"/>
      <dgm:spPr/>
    </dgm:pt>
    <dgm:pt modelId="{AB06D62C-FD06-493A-8FFC-7D3B4BB88474}" type="pres">
      <dgm:prSet presAssocID="{9CFDD01B-C3A9-4B0D-B96C-501BA314B029}" presName="linNode" presStyleCnt="0"/>
      <dgm:spPr/>
    </dgm:pt>
    <dgm:pt modelId="{39D70D6F-F92D-4971-B51D-18C2201467E1}" type="pres">
      <dgm:prSet presAssocID="{9CFDD01B-C3A9-4B0D-B96C-501BA314B029}" presName="parentText" presStyleLbl="node1" presStyleIdx="2" presStyleCnt="5">
        <dgm:presLayoutVars>
          <dgm:chMax val="1"/>
          <dgm:bulletEnabled val="1"/>
        </dgm:presLayoutVars>
      </dgm:prSet>
      <dgm:spPr/>
      <dgm:t>
        <a:bodyPr/>
        <a:lstStyle/>
        <a:p>
          <a:endParaRPr lang="uk-UA"/>
        </a:p>
      </dgm:t>
    </dgm:pt>
    <dgm:pt modelId="{E4E7E33B-53E0-4D84-B3C2-E43E11B01F6B}" type="pres">
      <dgm:prSet presAssocID="{9CFDD01B-C3A9-4B0D-B96C-501BA314B029}" presName="descendantText" presStyleLbl="alignAccFollowNode1" presStyleIdx="2" presStyleCnt="5">
        <dgm:presLayoutVars>
          <dgm:bulletEnabled val="1"/>
        </dgm:presLayoutVars>
      </dgm:prSet>
      <dgm:spPr/>
      <dgm:t>
        <a:bodyPr/>
        <a:lstStyle/>
        <a:p>
          <a:endParaRPr lang="uk-UA"/>
        </a:p>
      </dgm:t>
    </dgm:pt>
    <dgm:pt modelId="{F7D262FE-1BC9-4DD1-B365-A49B8BE8B6CD}" type="pres">
      <dgm:prSet presAssocID="{EAF7FBEF-EFEB-47EF-A560-45A307340204}" presName="sp" presStyleCnt="0"/>
      <dgm:spPr/>
    </dgm:pt>
    <dgm:pt modelId="{A581EE13-8F29-4D80-ACEF-4A854FFA2EA3}" type="pres">
      <dgm:prSet presAssocID="{0A848DE4-738E-4A0B-8A61-02DF71B05E5A}" presName="linNode" presStyleCnt="0"/>
      <dgm:spPr/>
    </dgm:pt>
    <dgm:pt modelId="{9C5BC098-1F5E-4550-B7F0-6209A4788D28}" type="pres">
      <dgm:prSet presAssocID="{0A848DE4-738E-4A0B-8A61-02DF71B05E5A}" presName="parentText" presStyleLbl="node1" presStyleIdx="3" presStyleCnt="5">
        <dgm:presLayoutVars>
          <dgm:chMax val="1"/>
          <dgm:bulletEnabled val="1"/>
        </dgm:presLayoutVars>
      </dgm:prSet>
      <dgm:spPr/>
      <dgm:t>
        <a:bodyPr/>
        <a:lstStyle/>
        <a:p>
          <a:endParaRPr lang="uk-UA"/>
        </a:p>
      </dgm:t>
    </dgm:pt>
    <dgm:pt modelId="{13BB0B9E-1736-4B2C-A9AD-A70FC10FAC5D}" type="pres">
      <dgm:prSet presAssocID="{0A848DE4-738E-4A0B-8A61-02DF71B05E5A}" presName="descendantText" presStyleLbl="alignAccFollowNode1" presStyleIdx="3" presStyleCnt="5">
        <dgm:presLayoutVars>
          <dgm:bulletEnabled val="1"/>
        </dgm:presLayoutVars>
      </dgm:prSet>
      <dgm:spPr/>
      <dgm:t>
        <a:bodyPr/>
        <a:lstStyle/>
        <a:p>
          <a:endParaRPr lang="uk-UA"/>
        </a:p>
      </dgm:t>
    </dgm:pt>
    <dgm:pt modelId="{042AB37D-6FD6-4B8E-8D34-483F85B7BE55}" type="pres">
      <dgm:prSet presAssocID="{546B1647-1F7A-4743-8BD9-5A925DEC9CFA}" presName="sp" presStyleCnt="0"/>
      <dgm:spPr/>
    </dgm:pt>
    <dgm:pt modelId="{4128F393-3CF2-4B48-94B5-72A298B38186}" type="pres">
      <dgm:prSet presAssocID="{818AFBFE-AFDB-4B2E-A6FA-7A78BA6A83C3}" presName="linNode" presStyleCnt="0"/>
      <dgm:spPr/>
    </dgm:pt>
    <dgm:pt modelId="{03DE8B9A-D22A-4A13-9B06-DFDEC78443B9}" type="pres">
      <dgm:prSet presAssocID="{818AFBFE-AFDB-4B2E-A6FA-7A78BA6A83C3}" presName="parentText" presStyleLbl="node1" presStyleIdx="4" presStyleCnt="5">
        <dgm:presLayoutVars>
          <dgm:chMax val="1"/>
          <dgm:bulletEnabled val="1"/>
        </dgm:presLayoutVars>
      </dgm:prSet>
      <dgm:spPr/>
      <dgm:t>
        <a:bodyPr/>
        <a:lstStyle/>
        <a:p>
          <a:endParaRPr lang="uk-UA"/>
        </a:p>
      </dgm:t>
    </dgm:pt>
    <dgm:pt modelId="{2B1E8CA8-5B55-492F-BC35-EA2ED7F0FE3F}" type="pres">
      <dgm:prSet presAssocID="{818AFBFE-AFDB-4B2E-A6FA-7A78BA6A83C3}" presName="descendantText" presStyleLbl="alignAccFollowNode1" presStyleIdx="4" presStyleCnt="5">
        <dgm:presLayoutVars>
          <dgm:bulletEnabled val="1"/>
        </dgm:presLayoutVars>
      </dgm:prSet>
      <dgm:spPr/>
      <dgm:t>
        <a:bodyPr/>
        <a:lstStyle/>
        <a:p>
          <a:endParaRPr lang="uk-UA"/>
        </a:p>
      </dgm:t>
    </dgm:pt>
  </dgm:ptLst>
  <dgm:cxnLst>
    <dgm:cxn modelId="{99A8A91C-1CC9-4E4C-ACC3-579AC5C5FC36}" srcId="{A7125DCF-8967-4657-96F1-F91B334A0115}" destId="{9CFDD01B-C3A9-4B0D-B96C-501BA314B029}" srcOrd="2" destOrd="0" parTransId="{7C075546-0B03-4128-9275-1E5F49B37C66}" sibTransId="{EAF7FBEF-EFEB-47EF-A560-45A307340204}"/>
    <dgm:cxn modelId="{477CB947-17B3-4699-8468-34C8286ED1F5}" srcId="{0A848DE4-738E-4A0B-8A61-02DF71B05E5A}" destId="{8819F867-FC5D-4707-B36F-9B912C0F21C5}" srcOrd="0" destOrd="0" parTransId="{3DC16476-7116-4E8B-9ED5-3BCCDC1A14EE}" sibTransId="{7A099863-45D2-4799-9468-393B3B869774}"/>
    <dgm:cxn modelId="{779E0DF4-29C8-4AA1-837A-465A5BF87E01}" srcId="{A7125DCF-8967-4657-96F1-F91B334A0115}" destId="{1F95E042-3D1E-4A4E-8135-0ED8E459FD2A}" srcOrd="1" destOrd="0" parTransId="{EE05E279-169B-4E80-B67C-D5035E9D9051}" sibTransId="{182D3D57-659B-493C-8EAD-D0E65BD999E0}"/>
    <dgm:cxn modelId="{ECE7654C-289F-403D-A67C-E18A3FDDE6C6}" type="presOf" srcId="{21AF636A-3C86-4E08-80CB-2492A3464058}" destId="{E4E7E33B-53E0-4D84-B3C2-E43E11B01F6B}" srcOrd="0" destOrd="1" presId="urn:microsoft.com/office/officeart/2005/8/layout/vList5"/>
    <dgm:cxn modelId="{10451E90-070D-440D-8C37-677D72208054}" type="presOf" srcId="{0B68270A-71B9-4A2D-B5B5-6E75718B0DE1}" destId="{4BACC37B-6D1D-427B-A034-6781BCFDE539}" srcOrd="0" destOrd="0" presId="urn:microsoft.com/office/officeart/2005/8/layout/vList5"/>
    <dgm:cxn modelId="{87DA9DC2-AE79-4A50-891C-B53A723ABB42}" type="presOf" srcId="{1F95E042-3D1E-4A4E-8135-0ED8E459FD2A}" destId="{CDD145CA-70C5-4344-9100-F3AA9102BF71}" srcOrd="0" destOrd="0" presId="urn:microsoft.com/office/officeart/2005/8/layout/vList5"/>
    <dgm:cxn modelId="{ACB2BF13-F16E-45E1-9796-6EB05412099F}" type="presOf" srcId="{E819D32C-410D-4C82-84EE-49C85AD3FDC4}" destId="{2B1E8CA8-5B55-492F-BC35-EA2ED7F0FE3F}" srcOrd="0" destOrd="1" presId="urn:microsoft.com/office/officeart/2005/8/layout/vList5"/>
    <dgm:cxn modelId="{D19634DB-4271-40B3-A192-920FC801D0C4}" srcId="{A7125DCF-8967-4657-96F1-F91B334A0115}" destId="{A4A3A417-552C-4B76-881F-5317DA0711F9}" srcOrd="0" destOrd="0" parTransId="{205C8D42-A832-46D1-99B0-F35503DB0493}" sibTransId="{21082E01-90FD-4D89-8031-73B849C93C47}"/>
    <dgm:cxn modelId="{FF18CA74-A128-4560-93C4-0264C9F7D2EA}" type="presOf" srcId="{9FE0E2C4-CA0F-42C8-9CDF-DB15DC7357D4}" destId="{2B1E8CA8-5B55-492F-BC35-EA2ED7F0FE3F}" srcOrd="0" destOrd="0" presId="urn:microsoft.com/office/officeart/2005/8/layout/vList5"/>
    <dgm:cxn modelId="{2928FFEC-BC64-472B-84FF-F6C3D95D2F7F}" srcId="{9CFDD01B-C3A9-4B0D-B96C-501BA314B029}" destId="{21AF636A-3C86-4E08-80CB-2492A3464058}" srcOrd="1" destOrd="0" parTransId="{6486C4F3-6049-4492-A1D8-90A66DAD8E66}" sibTransId="{12E4CBC8-2D3C-4C79-8D58-4E1350BDF729}"/>
    <dgm:cxn modelId="{5318A953-31B0-40A9-8054-89E0F9A5C2DE}" type="presOf" srcId="{9F1B8BB4-D515-49EC-BB0E-FC0FC9E921B0}" destId="{E4E7E33B-53E0-4D84-B3C2-E43E11B01F6B}" srcOrd="0" destOrd="0" presId="urn:microsoft.com/office/officeart/2005/8/layout/vList5"/>
    <dgm:cxn modelId="{A616DEE1-411D-4150-92AD-FE01432EFC56}" type="presOf" srcId="{0A848DE4-738E-4A0B-8A61-02DF71B05E5A}" destId="{9C5BC098-1F5E-4550-B7F0-6209A4788D28}" srcOrd="0" destOrd="0" presId="urn:microsoft.com/office/officeart/2005/8/layout/vList5"/>
    <dgm:cxn modelId="{23989BFC-01C7-428D-B064-B467D5A0C200}" type="presOf" srcId="{FBAC82DB-FD30-4D41-BA50-CD3BE66AD752}" destId="{59C38EC7-5C6B-4EEA-94DD-6169A299A974}" srcOrd="0" destOrd="0" presId="urn:microsoft.com/office/officeart/2005/8/layout/vList5"/>
    <dgm:cxn modelId="{DF3863D1-A001-4A8F-BD45-20483F785018}" srcId="{A4A3A417-552C-4B76-881F-5317DA0711F9}" destId="{3C1B75CE-2AE6-4845-8967-B799D9D85559}" srcOrd="1" destOrd="0" parTransId="{4A6C477E-B16B-49D7-A496-350DF0E91CDC}" sibTransId="{64236F15-08E6-47BA-8D4C-A2FECC6B9123}"/>
    <dgm:cxn modelId="{00628F32-E235-43DA-9AAE-A02A0883DBEE}" srcId="{818AFBFE-AFDB-4B2E-A6FA-7A78BA6A83C3}" destId="{E819D32C-410D-4C82-84EE-49C85AD3FDC4}" srcOrd="1" destOrd="0" parTransId="{01C2BF31-7482-4445-BADC-8B0D94CCD907}" sibTransId="{941074CB-BD2A-436D-9414-067D187D2B04}"/>
    <dgm:cxn modelId="{DE4FF6E3-37DB-4B55-8CD5-9F87F2FD412D}" srcId="{1F95E042-3D1E-4A4E-8135-0ED8E459FD2A}" destId="{99E1A0C2-3F56-4DAD-8EB0-BB3126363ACF}" srcOrd="1" destOrd="0" parTransId="{BA489B64-06B2-4E16-A7F6-700D307FA55C}" sibTransId="{0116658C-4558-45F4-BCF7-700FB3162481}"/>
    <dgm:cxn modelId="{83941175-7181-432A-AFD4-611374D05FFB}" type="presOf" srcId="{A4A3A417-552C-4B76-881F-5317DA0711F9}" destId="{68CECCB4-51ED-4F9C-A6A2-9E50A5626DA3}" srcOrd="0" destOrd="0" presId="urn:microsoft.com/office/officeart/2005/8/layout/vList5"/>
    <dgm:cxn modelId="{B38B4E67-16B2-490D-AB29-FC69D7E3F8AC}" srcId="{A7125DCF-8967-4657-96F1-F91B334A0115}" destId="{0A848DE4-738E-4A0B-8A61-02DF71B05E5A}" srcOrd="3" destOrd="0" parTransId="{5747AA82-DA01-4BF3-9D2C-1025A34F696E}" sibTransId="{546B1647-1F7A-4743-8BD9-5A925DEC9CFA}"/>
    <dgm:cxn modelId="{B6D3CED4-48B1-4451-9404-E34F1536C98F}" type="presOf" srcId="{9CFDD01B-C3A9-4B0D-B96C-501BA314B029}" destId="{39D70D6F-F92D-4971-B51D-18C2201467E1}" srcOrd="0" destOrd="0" presId="urn:microsoft.com/office/officeart/2005/8/layout/vList5"/>
    <dgm:cxn modelId="{3BBAF667-5C2C-419A-BDDB-8C1584F48658}" srcId="{818AFBFE-AFDB-4B2E-A6FA-7A78BA6A83C3}" destId="{9FE0E2C4-CA0F-42C8-9CDF-DB15DC7357D4}" srcOrd="0" destOrd="0" parTransId="{3B10F52A-9A27-440F-AFFB-D5333D98C519}" sibTransId="{9EF06204-C93D-482F-BB0D-16C20C16CB28}"/>
    <dgm:cxn modelId="{31528774-6B98-43B2-9ACA-7313091CE778}" type="presOf" srcId="{99E1A0C2-3F56-4DAD-8EB0-BB3126363ACF}" destId="{4BACC37B-6D1D-427B-A034-6781BCFDE539}" srcOrd="0" destOrd="1" presId="urn:microsoft.com/office/officeart/2005/8/layout/vList5"/>
    <dgm:cxn modelId="{DDA0AD71-AF6D-40FB-8A56-A19A7340B7B9}" srcId="{A4A3A417-552C-4B76-881F-5317DA0711F9}" destId="{FBAC82DB-FD30-4D41-BA50-CD3BE66AD752}" srcOrd="0" destOrd="0" parTransId="{9BB96476-D812-4139-B43E-4C42B42E9FCC}" sibTransId="{8D180BC5-7D0A-49C3-B392-8FA6C8D6F41A}"/>
    <dgm:cxn modelId="{2D8E5C5F-9DED-44C9-870B-CC9128FE7F60}" srcId="{0A848DE4-738E-4A0B-8A61-02DF71B05E5A}" destId="{700E263E-A997-4E77-B9B9-6CC7FB884758}" srcOrd="1" destOrd="0" parTransId="{768B4B94-B47F-471F-9657-1AB52E41ACC8}" sibTransId="{176E1FA0-417D-4A37-951D-62B12A62F483}"/>
    <dgm:cxn modelId="{11656E2D-07FE-47FB-BCA6-6C7502276117}" type="presOf" srcId="{818AFBFE-AFDB-4B2E-A6FA-7A78BA6A83C3}" destId="{03DE8B9A-D22A-4A13-9B06-DFDEC78443B9}" srcOrd="0" destOrd="0" presId="urn:microsoft.com/office/officeart/2005/8/layout/vList5"/>
    <dgm:cxn modelId="{B6CCC5DF-76B2-4864-9AF0-EA5BACC9D231}" srcId="{A7125DCF-8967-4657-96F1-F91B334A0115}" destId="{818AFBFE-AFDB-4B2E-A6FA-7A78BA6A83C3}" srcOrd="4" destOrd="0" parTransId="{C3E5E57E-0191-47B7-9C98-89EE3651FD7D}" sibTransId="{57925EA8-7350-4285-A956-B31C33ADF183}"/>
    <dgm:cxn modelId="{74C608F5-3407-4312-9326-44D20F11A623}" type="presOf" srcId="{A7125DCF-8967-4657-96F1-F91B334A0115}" destId="{BD333F30-34CC-4C19-9546-A2F069385A23}" srcOrd="0" destOrd="0" presId="urn:microsoft.com/office/officeart/2005/8/layout/vList5"/>
    <dgm:cxn modelId="{CF899C76-1FF5-464B-A184-FC5B148C4BF1}" type="presOf" srcId="{3C1B75CE-2AE6-4845-8967-B799D9D85559}" destId="{59C38EC7-5C6B-4EEA-94DD-6169A299A974}" srcOrd="0" destOrd="1" presId="urn:microsoft.com/office/officeart/2005/8/layout/vList5"/>
    <dgm:cxn modelId="{AA6FC94B-DBC5-4627-8BB8-3DECF0163982}" srcId="{1F95E042-3D1E-4A4E-8135-0ED8E459FD2A}" destId="{0B68270A-71B9-4A2D-B5B5-6E75718B0DE1}" srcOrd="0" destOrd="0" parTransId="{E8BCFF8C-EC0C-4599-9335-164F16B88E76}" sibTransId="{814F3DD4-5105-4176-90A4-FA20E477B306}"/>
    <dgm:cxn modelId="{9A66190F-3C7B-4E78-9453-8212F05A0234}" type="presOf" srcId="{700E263E-A997-4E77-B9B9-6CC7FB884758}" destId="{13BB0B9E-1736-4B2C-A9AD-A70FC10FAC5D}" srcOrd="0" destOrd="1" presId="urn:microsoft.com/office/officeart/2005/8/layout/vList5"/>
    <dgm:cxn modelId="{16707E19-AAB0-4A90-9F33-71D148E3D899}" type="presOf" srcId="{8819F867-FC5D-4707-B36F-9B912C0F21C5}" destId="{13BB0B9E-1736-4B2C-A9AD-A70FC10FAC5D}" srcOrd="0" destOrd="0" presId="urn:microsoft.com/office/officeart/2005/8/layout/vList5"/>
    <dgm:cxn modelId="{A508359E-6189-4B7B-ADAB-E4E1C8A2DE71}" srcId="{9CFDD01B-C3A9-4B0D-B96C-501BA314B029}" destId="{9F1B8BB4-D515-49EC-BB0E-FC0FC9E921B0}" srcOrd="0" destOrd="0" parTransId="{0BC5F92E-33DE-407F-ABB2-A806CFD9D666}" sibTransId="{2202E7C8-DA81-4631-BB50-4AF6FF43C1E8}"/>
    <dgm:cxn modelId="{266B88AC-C3A8-43BD-9DB1-5CA18CBD1653}" type="presParOf" srcId="{BD333F30-34CC-4C19-9546-A2F069385A23}" destId="{5603A144-B419-4F22-88B2-F67CCFFC053E}" srcOrd="0" destOrd="0" presId="urn:microsoft.com/office/officeart/2005/8/layout/vList5"/>
    <dgm:cxn modelId="{0460612B-50F4-40A1-9A10-923A671C0D6F}" type="presParOf" srcId="{5603A144-B419-4F22-88B2-F67CCFFC053E}" destId="{68CECCB4-51ED-4F9C-A6A2-9E50A5626DA3}" srcOrd="0" destOrd="0" presId="urn:microsoft.com/office/officeart/2005/8/layout/vList5"/>
    <dgm:cxn modelId="{4E5289E0-1BD3-4948-A8E4-9190F6AE2C0C}" type="presParOf" srcId="{5603A144-B419-4F22-88B2-F67CCFFC053E}" destId="{59C38EC7-5C6B-4EEA-94DD-6169A299A974}" srcOrd="1" destOrd="0" presId="urn:microsoft.com/office/officeart/2005/8/layout/vList5"/>
    <dgm:cxn modelId="{973FAB8A-7AB7-494B-B447-5F0F6FDF7126}" type="presParOf" srcId="{BD333F30-34CC-4C19-9546-A2F069385A23}" destId="{039011B9-DDF6-41BF-B13C-82505C91596F}" srcOrd="1" destOrd="0" presId="urn:microsoft.com/office/officeart/2005/8/layout/vList5"/>
    <dgm:cxn modelId="{FE198CBF-13CA-4A92-869E-09EE3F60C0F4}" type="presParOf" srcId="{BD333F30-34CC-4C19-9546-A2F069385A23}" destId="{290FB3D3-C306-4B95-BA11-F2F74DCFE50F}" srcOrd="2" destOrd="0" presId="urn:microsoft.com/office/officeart/2005/8/layout/vList5"/>
    <dgm:cxn modelId="{F3B3EA96-D6C8-484A-8CE1-3B385D9D2A06}" type="presParOf" srcId="{290FB3D3-C306-4B95-BA11-F2F74DCFE50F}" destId="{CDD145CA-70C5-4344-9100-F3AA9102BF71}" srcOrd="0" destOrd="0" presId="urn:microsoft.com/office/officeart/2005/8/layout/vList5"/>
    <dgm:cxn modelId="{0477046D-C1CB-479C-99BC-EDAC3425295F}" type="presParOf" srcId="{290FB3D3-C306-4B95-BA11-F2F74DCFE50F}" destId="{4BACC37B-6D1D-427B-A034-6781BCFDE539}" srcOrd="1" destOrd="0" presId="urn:microsoft.com/office/officeart/2005/8/layout/vList5"/>
    <dgm:cxn modelId="{664378F0-0B46-493B-BFE4-4FFB9914CF20}" type="presParOf" srcId="{BD333F30-34CC-4C19-9546-A2F069385A23}" destId="{94ABA5A9-686B-4189-8FDC-C5F34DC7327E}" srcOrd="3" destOrd="0" presId="urn:microsoft.com/office/officeart/2005/8/layout/vList5"/>
    <dgm:cxn modelId="{3C7F45C9-E226-4984-A309-0F8E6A182E9A}" type="presParOf" srcId="{BD333F30-34CC-4C19-9546-A2F069385A23}" destId="{AB06D62C-FD06-493A-8FFC-7D3B4BB88474}" srcOrd="4" destOrd="0" presId="urn:microsoft.com/office/officeart/2005/8/layout/vList5"/>
    <dgm:cxn modelId="{4BA2A4D7-3704-4E63-8CE2-643B44EDEB1B}" type="presParOf" srcId="{AB06D62C-FD06-493A-8FFC-7D3B4BB88474}" destId="{39D70D6F-F92D-4971-B51D-18C2201467E1}" srcOrd="0" destOrd="0" presId="urn:microsoft.com/office/officeart/2005/8/layout/vList5"/>
    <dgm:cxn modelId="{1E6B74E9-0402-44A8-AFE8-2DF264DFDDA1}" type="presParOf" srcId="{AB06D62C-FD06-493A-8FFC-7D3B4BB88474}" destId="{E4E7E33B-53E0-4D84-B3C2-E43E11B01F6B}" srcOrd="1" destOrd="0" presId="urn:microsoft.com/office/officeart/2005/8/layout/vList5"/>
    <dgm:cxn modelId="{C9C56242-5199-470B-9CB9-9E0BDF1ACA12}" type="presParOf" srcId="{BD333F30-34CC-4C19-9546-A2F069385A23}" destId="{F7D262FE-1BC9-4DD1-B365-A49B8BE8B6CD}" srcOrd="5" destOrd="0" presId="urn:microsoft.com/office/officeart/2005/8/layout/vList5"/>
    <dgm:cxn modelId="{CD194956-0119-4972-BB82-28D6889FD46D}" type="presParOf" srcId="{BD333F30-34CC-4C19-9546-A2F069385A23}" destId="{A581EE13-8F29-4D80-ACEF-4A854FFA2EA3}" srcOrd="6" destOrd="0" presId="urn:microsoft.com/office/officeart/2005/8/layout/vList5"/>
    <dgm:cxn modelId="{95F3CEB1-D034-4DC5-90DC-DB9B21B60E1F}" type="presParOf" srcId="{A581EE13-8F29-4D80-ACEF-4A854FFA2EA3}" destId="{9C5BC098-1F5E-4550-B7F0-6209A4788D28}" srcOrd="0" destOrd="0" presId="urn:microsoft.com/office/officeart/2005/8/layout/vList5"/>
    <dgm:cxn modelId="{02365E00-1C42-4AE0-895B-4815F22BFE05}" type="presParOf" srcId="{A581EE13-8F29-4D80-ACEF-4A854FFA2EA3}" destId="{13BB0B9E-1736-4B2C-A9AD-A70FC10FAC5D}" srcOrd="1" destOrd="0" presId="urn:microsoft.com/office/officeart/2005/8/layout/vList5"/>
    <dgm:cxn modelId="{55F3FBEE-A148-4153-8E4C-6B17A02FEFDC}" type="presParOf" srcId="{BD333F30-34CC-4C19-9546-A2F069385A23}" destId="{042AB37D-6FD6-4B8E-8D34-483F85B7BE55}" srcOrd="7" destOrd="0" presId="urn:microsoft.com/office/officeart/2005/8/layout/vList5"/>
    <dgm:cxn modelId="{4767441F-92A2-4EC4-87FB-293F006501BC}" type="presParOf" srcId="{BD333F30-34CC-4C19-9546-A2F069385A23}" destId="{4128F393-3CF2-4B48-94B5-72A298B38186}" srcOrd="8" destOrd="0" presId="urn:microsoft.com/office/officeart/2005/8/layout/vList5"/>
    <dgm:cxn modelId="{3D75462C-E126-4FE7-89E4-266128A641B6}" type="presParOf" srcId="{4128F393-3CF2-4B48-94B5-72A298B38186}" destId="{03DE8B9A-D22A-4A13-9B06-DFDEC78443B9}" srcOrd="0" destOrd="0" presId="urn:microsoft.com/office/officeart/2005/8/layout/vList5"/>
    <dgm:cxn modelId="{7BBBDBD1-3571-4E45-B439-125015DF0C95}" type="presParOf" srcId="{4128F393-3CF2-4B48-94B5-72A298B38186}" destId="{2B1E8CA8-5B55-492F-BC35-EA2ED7F0FE3F}"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10EF4F-5D7A-45C0-9EB4-CAF56F6472BB}">
      <dsp:nvSpPr>
        <dsp:cNvPr id="0" name=""/>
        <dsp:cNvSpPr/>
      </dsp:nvSpPr>
      <dsp:spPr>
        <a:xfrm>
          <a:off x="426971" y="0"/>
          <a:ext cx="4286758" cy="4286758"/>
        </a:xfrm>
        <a:prstGeom prst="triangl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69EC98-C9B5-4E14-B80F-C9EF50903691}">
      <dsp:nvSpPr>
        <dsp:cNvPr id="0" name=""/>
        <dsp:cNvSpPr/>
      </dsp:nvSpPr>
      <dsp:spPr>
        <a:xfrm>
          <a:off x="2570350" y="430978"/>
          <a:ext cx="2786392" cy="1014755"/>
        </a:xfrm>
        <a:prstGeom prst="round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uk-UA" sz="1700" kern="1200" dirty="0" smtClean="0"/>
            <a:t>відповідати загальній стратегії організації;</a:t>
          </a:r>
          <a:endParaRPr lang="uk-UA" sz="1700" kern="1200" dirty="0"/>
        </a:p>
      </dsp:txBody>
      <dsp:txXfrm>
        <a:off x="2619886" y="480514"/>
        <a:ext cx="2687320" cy="915683"/>
      </dsp:txXfrm>
    </dsp:sp>
    <dsp:sp modelId="{5992B1BE-EC5C-4A9B-8178-61AE6CA855A9}">
      <dsp:nvSpPr>
        <dsp:cNvPr id="0" name=""/>
        <dsp:cNvSpPr/>
      </dsp:nvSpPr>
      <dsp:spPr>
        <a:xfrm>
          <a:off x="2570350" y="1572578"/>
          <a:ext cx="2786392" cy="1014755"/>
        </a:xfrm>
        <a:prstGeom prst="round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uk-UA" sz="1700" kern="1200" dirty="0" smtClean="0"/>
            <a:t>  </a:t>
          </a:r>
          <a:r>
            <a:rPr lang="uk-UA" sz="1700" kern="1200" dirty="0" smtClean="0"/>
            <a:t>враховувати зовнішнє середовище (політичне, економічне, інформаційне);</a:t>
          </a:r>
          <a:endParaRPr lang="uk-UA" sz="1700" kern="1200" dirty="0"/>
        </a:p>
      </dsp:txBody>
      <dsp:txXfrm>
        <a:off x="2619886" y="1622114"/>
        <a:ext cx="2687320" cy="915683"/>
      </dsp:txXfrm>
    </dsp:sp>
    <dsp:sp modelId="{1678D73D-31D5-474E-A988-FC8FC327E0B8}">
      <dsp:nvSpPr>
        <dsp:cNvPr id="0" name=""/>
        <dsp:cNvSpPr/>
      </dsp:nvSpPr>
      <dsp:spPr>
        <a:xfrm>
          <a:off x="2570350" y="2714179"/>
          <a:ext cx="2786392" cy="1014755"/>
        </a:xfrm>
        <a:prstGeom prst="round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uk-UA" sz="1700" kern="1200" dirty="0" smtClean="0"/>
            <a:t>бути чіткими, реалістичними та вимірюваними.</a:t>
          </a:r>
          <a:endParaRPr lang="uk-UA" sz="1700" kern="1200" dirty="0"/>
        </a:p>
      </dsp:txBody>
      <dsp:txXfrm>
        <a:off x="2619886" y="2763715"/>
        <a:ext cx="2687320" cy="9156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10E7B7-F87A-4A37-B3EE-50ACD9CCCD26}">
      <dsp:nvSpPr>
        <dsp:cNvPr id="0" name=""/>
        <dsp:cNvSpPr/>
      </dsp:nvSpPr>
      <dsp:spPr>
        <a:xfrm rot="5400000">
          <a:off x="5005281" y="-1946050"/>
          <a:ext cx="1043516" cy="520192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uk-UA" sz="2000" kern="1200" dirty="0" smtClean="0"/>
            <a:t>підвищення обізнаності про організацію/подію;
донесення ключових меседжів.</a:t>
          </a:r>
          <a:endParaRPr lang="uk-UA" sz="2000" kern="1200" dirty="0"/>
        </a:p>
      </dsp:txBody>
      <dsp:txXfrm rot="-5400000">
        <a:off x="2926079" y="184092"/>
        <a:ext cx="5150980" cy="941636"/>
      </dsp:txXfrm>
    </dsp:sp>
    <dsp:sp modelId="{360C3C60-56D3-49BA-816C-69E2EFE7C720}">
      <dsp:nvSpPr>
        <dsp:cNvPr id="0" name=""/>
        <dsp:cNvSpPr/>
      </dsp:nvSpPr>
      <dsp:spPr>
        <a:xfrm>
          <a:off x="0" y="2711"/>
          <a:ext cx="2926080" cy="130439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uk-UA" sz="3200" kern="1200" dirty="0" smtClean="0"/>
            <a:t>Інформаційні цілі</a:t>
          </a:r>
          <a:endParaRPr lang="uk-UA" sz="3200" kern="1200" dirty="0"/>
        </a:p>
      </dsp:txBody>
      <dsp:txXfrm>
        <a:off x="63675" y="66386"/>
        <a:ext cx="2798730" cy="1177045"/>
      </dsp:txXfrm>
    </dsp:sp>
    <dsp:sp modelId="{B80511DA-B1B0-439A-B853-6DB8D9875034}">
      <dsp:nvSpPr>
        <dsp:cNvPr id="0" name=""/>
        <dsp:cNvSpPr/>
      </dsp:nvSpPr>
      <dsp:spPr>
        <a:xfrm rot="5400000">
          <a:off x="5005281" y="-576434"/>
          <a:ext cx="1043516" cy="520192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ru-RU" sz="2000" kern="1200" dirty="0" err="1" smtClean="0"/>
            <a:t>формування</a:t>
          </a:r>
          <a:r>
            <a:rPr lang="ru-RU" sz="2000" kern="1200" dirty="0" smtClean="0"/>
            <a:t> позитивного </a:t>
          </a:r>
          <a:r>
            <a:rPr lang="ru-RU" sz="2000" kern="1200" dirty="0" err="1" smtClean="0"/>
            <a:t>іміджу</a:t>
          </a:r>
          <a:r>
            <a:rPr lang="ru-RU" sz="2000" kern="1200" dirty="0" smtClean="0"/>
            <a:t>;
</a:t>
          </a:r>
          <a:r>
            <a:rPr lang="ru-RU" sz="2000" kern="1200" dirty="0" err="1" smtClean="0"/>
            <a:t>зміцнення</a:t>
          </a:r>
          <a:r>
            <a:rPr lang="ru-RU" sz="2000" kern="1200" dirty="0" smtClean="0"/>
            <a:t> </a:t>
          </a:r>
          <a:r>
            <a:rPr lang="ru-RU" sz="2000" kern="1200" dirty="0" err="1" smtClean="0"/>
            <a:t>репутації</a:t>
          </a:r>
          <a:r>
            <a:rPr lang="ru-RU" sz="2000" kern="1200" dirty="0" smtClean="0"/>
            <a:t>.</a:t>
          </a:r>
          <a:endParaRPr lang="uk-UA" sz="2000" kern="1200" dirty="0"/>
        </a:p>
      </dsp:txBody>
      <dsp:txXfrm rot="-5400000">
        <a:off x="2926079" y="1553708"/>
        <a:ext cx="5150980" cy="941636"/>
      </dsp:txXfrm>
    </dsp:sp>
    <dsp:sp modelId="{71830C4A-6E52-43B6-B551-BEED5E064E1B}">
      <dsp:nvSpPr>
        <dsp:cNvPr id="0" name=""/>
        <dsp:cNvSpPr/>
      </dsp:nvSpPr>
      <dsp:spPr>
        <a:xfrm>
          <a:off x="0" y="1372327"/>
          <a:ext cx="2926080" cy="130439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uk-UA" sz="3200" kern="1200" dirty="0" smtClean="0"/>
            <a:t>Іміджеві цілі</a:t>
          </a:r>
          <a:endParaRPr lang="uk-UA" sz="3200" kern="1200" dirty="0"/>
        </a:p>
      </dsp:txBody>
      <dsp:txXfrm>
        <a:off x="63675" y="1436002"/>
        <a:ext cx="2798730" cy="1177045"/>
      </dsp:txXfrm>
    </dsp:sp>
    <dsp:sp modelId="{2891F612-4560-4D55-BD18-43262F7A6F63}">
      <dsp:nvSpPr>
        <dsp:cNvPr id="0" name=""/>
        <dsp:cNvSpPr/>
      </dsp:nvSpPr>
      <dsp:spPr>
        <a:xfrm rot="5400000">
          <a:off x="5005281" y="793181"/>
          <a:ext cx="1043516" cy="520192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uk-UA" sz="2000" kern="1200" dirty="0" smtClean="0"/>
            <a:t>зміна ставлення або поведінки аудиторії;
стимулювання підтримки, участі, довіри.</a:t>
          </a:r>
          <a:endParaRPr lang="uk-UA" sz="2000" kern="1200" dirty="0"/>
        </a:p>
      </dsp:txBody>
      <dsp:txXfrm rot="-5400000">
        <a:off x="2926079" y="2923323"/>
        <a:ext cx="5150980" cy="941636"/>
      </dsp:txXfrm>
    </dsp:sp>
    <dsp:sp modelId="{5AC596DD-5F1E-49E9-AD69-DF82D3A638A2}">
      <dsp:nvSpPr>
        <dsp:cNvPr id="0" name=""/>
        <dsp:cNvSpPr/>
      </dsp:nvSpPr>
      <dsp:spPr>
        <a:xfrm>
          <a:off x="0" y="2741943"/>
          <a:ext cx="2926080" cy="130439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uk-UA" sz="3200" kern="1200" dirty="0" smtClean="0"/>
            <a:t>Поведінкові цілі</a:t>
          </a:r>
          <a:endParaRPr lang="uk-UA" sz="3200" kern="1200" dirty="0"/>
        </a:p>
      </dsp:txBody>
      <dsp:txXfrm>
        <a:off x="63675" y="2805618"/>
        <a:ext cx="2798730" cy="1177045"/>
      </dsp:txXfrm>
    </dsp:sp>
    <dsp:sp modelId="{319E05A1-5F1A-4B78-A527-E6CD08B45D12}">
      <dsp:nvSpPr>
        <dsp:cNvPr id="0" name=""/>
        <dsp:cNvSpPr/>
      </dsp:nvSpPr>
      <dsp:spPr>
        <a:xfrm rot="5400000">
          <a:off x="5005281" y="2162797"/>
          <a:ext cx="1043516" cy="520192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uk-UA" sz="2000" kern="1200" dirty="0" smtClean="0"/>
            <a:t>мінімізація репутаційних втрат;
відновлення довіри після криз.</a:t>
          </a:r>
          <a:endParaRPr lang="uk-UA" sz="2000" kern="1200" dirty="0"/>
        </a:p>
      </dsp:txBody>
      <dsp:txXfrm rot="-5400000">
        <a:off x="2926079" y="4292939"/>
        <a:ext cx="5150980" cy="941636"/>
      </dsp:txXfrm>
    </dsp:sp>
    <dsp:sp modelId="{7F0938E3-D4A3-40DA-8E79-B836EC95E98D}">
      <dsp:nvSpPr>
        <dsp:cNvPr id="0" name=""/>
        <dsp:cNvSpPr/>
      </dsp:nvSpPr>
      <dsp:spPr>
        <a:xfrm>
          <a:off x="0" y="4111559"/>
          <a:ext cx="2926080" cy="130439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uk-UA" sz="3200" kern="1200" dirty="0" smtClean="0"/>
            <a:t>Антикризові цілі</a:t>
          </a:r>
          <a:endParaRPr lang="uk-UA" sz="3200" kern="1200" dirty="0"/>
        </a:p>
      </dsp:txBody>
      <dsp:txXfrm>
        <a:off x="63675" y="4175234"/>
        <a:ext cx="2798730" cy="11770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00627F-F89A-4DE1-AB95-A7F601DDE358}">
      <dsp:nvSpPr>
        <dsp:cNvPr id="0" name=""/>
        <dsp:cNvSpPr/>
      </dsp:nvSpPr>
      <dsp:spPr>
        <a:xfrm rot="16200000">
          <a:off x="707" y="359"/>
          <a:ext cx="5417947" cy="5417947"/>
        </a:xfrm>
        <a:prstGeom prst="downArrow">
          <a:avLst>
            <a:gd name="adj1" fmla="val 50000"/>
            <a:gd name="adj2" fmla="val 35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ru-RU" sz="1700" kern="1200" dirty="0" smtClean="0"/>
            <a:t>Вони </a:t>
          </a:r>
          <a:r>
            <a:rPr lang="ru-RU" sz="1700" kern="1200" dirty="0" err="1" smtClean="0"/>
            <a:t>мають</a:t>
          </a:r>
          <a:r>
            <a:rPr lang="ru-RU" sz="1700" kern="1200" dirty="0" smtClean="0"/>
            <a:t>:
- бути </a:t>
          </a:r>
          <a:r>
            <a:rPr lang="ru-RU" sz="1700" kern="1200" dirty="0" err="1" smtClean="0"/>
            <a:t>деталізованими</a:t>
          </a:r>
          <a:r>
            <a:rPr lang="ru-RU" sz="1700" kern="1200" dirty="0" smtClean="0"/>
            <a:t>;
- </a:t>
          </a:r>
          <a:r>
            <a:rPr lang="ru-RU" sz="1700" kern="1200" dirty="0" err="1" smtClean="0"/>
            <a:t>мати</a:t>
          </a:r>
          <a:r>
            <a:rPr lang="ru-RU" sz="1700" kern="1200" dirty="0" smtClean="0"/>
            <a:t> </a:t>
          </a:r>
          <a:r>
            <a:rPr lang="ru-RU" sz="1700" kern="1200" dirty="0" err="1" smtClean="0"/>
            <a:t>чіткі</a:t>
          </a:r>
          <a:r>
            <a:rPr lang="ru-RU" sz="1700" kern="1200" dirty="0" smtClean="0"/>
            <a:t> </a:t>
          </a:r>
          <a:r>
            <a:rPr lang="ru-RU" sz="1700" kern="1200" dirty="0" err="1" smtClean="0"/>
            <a:t>індикатори</a:t>
          </a:r>
          <a:r>
            <a:rPr lang="ru-RU" sz="1700" kern="1200" dirty="0" smtClean="0"/>
            <a:t> </a:t>
          </a:r>
          <a:r>
            <a:rPr lang="ru-RU" sz="1700" kern="1200" dirty="0" err="1" smtClean="0"/>
            <a:t>виконання</a:t>
          </a:r>
          <a:r>
            <a:rPr lang="ru-RU" sz="1700" kern="1200" dirty="0" smtClean="0"/>
            <a:t>;</a:t>
          </a:r>
        </a:p>
        <a:p>
          <a:pPr lvl="0" algn="ctr" defTabSz="755650">
            <a:lnSpc>
              <a:spcPct val="90000"/>
            </a:lnSpc>
            <a:spcBef>
              <a:spcPct val="0"/>
            </a:spcBef>
            <a:spcAft>
              <a:spcPct val="35000"/>
            </a:spcAft>
          </a:pPr>
          <a:r>
            <a:rPr lang="ru-RU" sz="1700" kern="1200" dirty="0" smtClean="0"/>
            <a:t>- бути </a:t>
          </a:r>
          <a:r>
            <a:rPr lang="ru-RU" sz="1700" kern="1200" dirty="0" err="1" smtClean="0"/>
            <a:t>прив’язаними</a:t>
          </a:r>
          <a:r>
            <a:rPr lang="ru-RU" sz="1700" kern="1200" dirty="0" smtClean="0"/>
            <a:t> до </a:t>
          </a:r>
          <a:r>
            <a:rPr lang="ru-RU" sz="1700" kern="1200" dirty="0" err="1" smtClean="0"/>
            <a:t>термінів</a:t>
          </a:r>
          <a:r>
            <a:rPr lang="ru-RU" sz="1700" kern="1200" dirty="0" smtClean="0"/>
            <a:t> і </a:t>
          </a:r>
          <a:r>
            <a:rPr lang="ru-RU" sz="1700" kern="1200" dirty="0" err="1" smtClean="0"/>
            <a:t>ресурсів</a:t>
          </a:r>
          <a:r>
            <a:rPr lang="ru-RU" sz="1700" kern="1200" dirty="0" smtClean="0"/>
            <a:t>.</a:t>
          </a:r>
          <a:endParaRPr lang="uk-UA" sz="1700" kern="1200" dirty="0"/>
        </a:p>
      </dsp:txBody>
      <dsp:txXfrm rot="5400000">
        <a:off x="708" y="1354845"/>
        <a:ext cx="4469806" cy="2708973"/>
      </dsp:txXfrm>
    </dsp:sp>
    <dsp:sp modelId="{AE4ED6C8-1D31-4326-A0AC-A9419311FD86}">
      <dsp:nvSpPr>
        <dsp:cNvPr id="0" name=""/>
        <dsp:cNvSpPr/>
      </dsp:nvSpPr>
      <dsp:spPr>
        <a:xfrm rot="5400000">
          <a:off x="6323098" y="359"/>
          <a:ext cx="5417947" cy="5417947"/>
        </a:xfrm>
        <a:prstGeom prst="downArrow">
          <a:avLst>
            <a:gd name="adj1" fmla="val 50000"/>
            <a:gd name="adj2" fmla="val 35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uk-UA" sz="1700" kern="1200" dirty="0" smtClean="0"/>
            <a:t>Приклади завдань:
- підготувати та розмістити 10 публікацій у національних медіа;
- організувати </a:t>
          </a:r>
          <a:r>
            <a:rPr lang="uk-UA" sz="1700" kern="1200" dirty="0" err="1" smtClean="0"/>
            <a:t>пресконференцію</a:t>
          </a:r>
          <a:r>
            <a:rPr lang="uk-UA" sz="1700" kern="1200" dirty="0" smtClean="0"/>
            <a:t>;
- запустити інформаційну кампанію в соціальних мережах;
- налагодити співпрацю з лідерами думок;
- провести моніторинг медіа та аналіз тональності.</a:t>
          </a:r>
          <a:endParaRPr lang="uk-UA" sz="1700" kern="1200" dirty="0"/>
        </a:p>
      </dsp:txBody>
      <dsp:txXfrm rot="-5400000">
        <a:off x="7271240" y="1354846"/>
        <a:ext cx="4469806" cy="270897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E6FF95-0CA6-4566-837B-15BECC3AEED5}">
      <dsp:nvSpPr>
        <dsp:cNvPr id="0" name=""/>
        <dsp:cNvSpPr/>
      </dsp:nvSpPr>
      <dsp:spPr>
        <a:xfrm>
          <a:off x="0" y="545008"/>
          <a:ext cx="3624179" cy="217450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ru-RU" sz="1600" kern="1200" dirty="0" err="1" smtClean="0"/>
            <a:t>формування</a:t>
          </a:r>
          <a:r>
            <a:rPr lang="ru-RU" sz="1600" kern="1200" dirty="0" smtClean="0"/>
            <a:t> </a:t>
          </a:r>
          <a:r>
            <a:rPr lang="ru-RU" sz="1600" kern="1200" dirty="0" err="1" smtClean="0"/>
            <a:t>політики</a:t>
          </a:r>
          <a:r>
            <a:rPr lang="ru-RU" sz="1600" kern="1200" dirty="0" smtClean="0"/>
            <a:t>: </a:t>
          </a:r>
          <a:r>
            <a:rPr lang="ru-RU" sz="1600" kern="1200" dirty="0" err="1" smtClean="0"/>
            <a:t>розроблення</a:t>
          </a:r>
          <a:r>
            <a:rPr lang="ru-RU" sz="1600" kern="1200" dirty="0" smtClean="0"/>
            <a:t> </a:t>
          </a:r>
          <a:r>
            <a:rPr lang="ru-RU" sz="1600" kern="1200" dirty="0" err="1" smtClean="0"/>
            <a:t>комунікаційної</a:t>
          </a:r>
          <a:r>
            <a:rPr lang="ru-RU" sz="1600" kern="1200" dirty="0" smtClean="0"/>
            <a:t> </a:t>
          </a:r>
          <a:r>
            <a:rPr lang="ru-RU" sz="1600" kern="1200" dirty="0" err="1" smtClean="0"/>
            <a:t>стратегії</a:t>
          </a:r>
          <a:r>
            <a:rPr lang="ru-RU" sz="1600" kern="1200" dirty="0" smtClean="0"/>
            <a:t> </a:t>
          </a:r>
          <a:r>
            <a:rPr lang="ru-RU" sz="1600" kern="1200" dirty="0" err="1" smtClean="0"/>
            <a:t>допомагає</a:t>
          </a:r>
          <a:r>
            <a:rPr lang="ru-RU" sz="1600" kern="1200" dirty="0" smtClean="0"/>
            <a:t> </a:t>
          </a:r>
          <a:r>
            <a:rPr lang="ru-RU" sz="1600" kern="1200" dirty="0" err="1" smtClean="0"/>
            <a:t>конкретизувати</a:t>
          </a:r>
          <a:r>
            <a:rPr lang="ru-RU" sz="1600" kern="1200" dirty="0" smtClean="0"/>
            <a:t> </a:t>
          </a:r>
          <a:r>
            <a:rPr lang="ru-RU" sz="1600" kern="1200" dirty="0" err="1" smtClean="0"/>
            <a:t>бачення</a:t>
          </a:r>
          <a:r>
            <a:rPr lang="ru-RU" sz="1600" kern="1200" dirty="0" smtClean="0"/>
            <a:t> органу </a:t>
          </a:r>
          <a:r>
            <a:rPr lang="ru-RU" sz="1600" kern="1200" dirty="0" err="1" smtClean="0"/>
            <a:t>влади</a:t>
          </a:r>
          <a:r>
            <a:rPr lang="ru-RU" sz="1600" kern="1200" dirty="0" smtClean="0"/>
            <a:t> </a:t>
          </a:r>
          <a:r>
            <a:rPr lang="ru-RU" sz="1600" kern="1200" dirty="0" err="1" smtClean="0"/>
            <a:t>щодо</a:t>
          </a:r>
          <a:r>
            <a:rPr lang="ru-RU" sz="1600" kern="1200" dirty="0" smtClean="0"/>
            <a:t> того, у </a:t>
          </a:r>
          <a:r>
            <a:rPr lang="ru-RU" sz="1600" kern="1200" dirty="0" err="1" smtClean="0"/>
            <a:t>якому</a:t>
          </a:r>
          <a:r>
            <a:rPr lang="ru-RU" sz="1600" kern="1200" dirty="0" smtClean="0"/>
            <a:t> </a:t>
          </a:r>
          <a:r>
            <a:rPr lang="ru-RU" sz="1600" kern="1200" dirty="0" err="1" smtClean="0"/>
            <a:t>напрямі</a:t>
          </a:r>
          <a:r>
            <a:rPr lang="ru-RU" sz="1600" kern="1200" dirty="0" smtClean="0"/>
            <a:t> та за </a:t>
          </a:r>
          <a:r>
            <a:rPr lang="ru-RU" sz="1600" kern="1200" dirty="0" err="1" smtClean="0"/>
            <a:t>якими</a:t>
          </a:r>
          <a:r>
            <a:rPr lang="ru-RU" sz="1600" kern="1200" dirty="0" smtClean="0"/>
            <a:t> </a:t>
          </a:r>
          <a:r>
            <a:rPr lang="ru-RU" sz="1600" kern="1200" dirty="0" err="1" smtClean="0"/>
            <a:t>світоглядними</a:t>
          </a:r>
          <a:r>
            <a:rPr lang="ru-RU" sz="1600" kern="1200" dirty="0" smtClean="0"/>
            <a:t> принципами </a:t>
          </a:r>
          <a:r>
            <a:rPr lang="ru-RU" sz="1600" kern="1200" dirty="0" err="1" smtClean="0"/>
            <a:t>має</a:t>
          </a:r>
          <a:r>
            <a:rPr lang="ru-RU" sz="1600" kern="1200" dirty="0" smtClean="0"/>
            <a:t> </a:t>
          </a:r>
          <a:r>
            <a:rPr lang="ru-RU" sz="1600" kern="1200" dirty="0" err="1" smtClean="0"/>
            <a:t>здійснюватися</a:t>
          </a:r>
          <a:r>
            <a:rPr lang="ru-RU" sz="1600" kern="1200" dirty="0" smtClean="0"/>
            <a:t> (</a:t>
          </a:r>
          <a:r>
            <a:rPr lang="ru-RU" sz="1600" kern="1200" dirty="0" err="1" smtClean="0"/>
            <a:t>економічна</a:t>
          </a:r>
          <a:r>
            <a:rPr lang="ru-RU" sz="1600" kern="1200" dirty="0" smtClean="0"/>
            <a:t>) </a:t>
          </a:r>
          <a:r>
            <a:rPr lang="ru-RU" sz="1600" kern="1200" dirty="0" err="1" smtClean="0"/>
            <a:t>політика</a:t>
          </a:r>
          <a:r>
            <a:rPr lang="ru-RU" sz="1600" kern="1200" dirty="0" smtClean="0"/>
            <a:t>, а </a:t>
          </a:r>
          <a:r>
            <a:rPr lang="uk-UA" sz="1600" kern="1200" dirty="0" smtClean="0"/>
            <a:t>також встановити цілі політичної діяльності, пов’язані із комунікаційною взаємодією з діловою спільнотою;</a:t>
          </a:r>
          <a:endParaRPr lang="uk-UA" sz="1600" kern="1200" dirty="0"/>
        </a:p>
      </dsp:txBody>
      <dsp:txXfrm>
        <a:off x="0" y="545008"/>
        <a:ext cx="3624179" cy="2174507"/>
      </dsp:txXfrm>
    </dsp:sp>
    <dsp:sp modelId="{7C688FE2-314B-44C7-A71D-14AB1E366858}">
      <dsp:nvSpPr>
        <dsp:cNvPr id="0" name=""/>
        <dsp:cNvSpPr/>
      </dsp:nvSpPr>
      <dsp:spPr>
        <a:xfrm>
          <a:off x="3986596" y="545008"/>
          <a:ext cx="3624179" cy="217450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ru-RU" sz="1600" kern="1200" dirty="0" smtClean="0"/>
            <a:t> </a:t>
          </a:r>
          <a:r>
            <a:rPr lang="ru-RU" sz="1600" kern="1200" dirty="0" err="1" smtClean="0"/>
            <a:t>аналіз</a:t>
          </a:r>
          <a:r>
            <a:rPr lang="ru-RU" sz="1600" kern="1200" dirty="0" smtClean="0"/>
            <a:t> </a:t>
          </a:r>
          <a:r>
            <a:rPr lang="ru-RU" sz="1600" kern="1200" dirty="0" err="1" smtClean="0"/>
            <a:t>ефективності</a:t>
          </a:r>
          <a:r>
            <a:rPr lang="ru-RU" sz="1600" kern="1200" dirty="0" smtClean="0"/>
            <a:t>: </a:t>
          </a:r>
          <a:r>
            <a:rPr lang="ru-RU" sz="1600" kern="1200" dirty="0" err="1" smtClean="0"/>
            <a:t>комунікаційна</a:t>
          </a:r>
          <a:r>
            <a:rPr lang="ru-RU" sz="1600" kern="1200" dirty="0" smtClean="0"/>
            <a:t> </a:t>
          </a:r>
          <a:r>
            <a:rPr lang="ru-RU" sz="1600" kern="1200" dirty="0" err="1" smtClean="0"/>
            <a:t>стратегія</a:t>
          </a:r>
          <a:r>
            <a:rPr lang="ru-RU" sz="1600" kern="1200" dirty="0" smtClean="0"/>
            <a:t> </a:t>
          </a:r>
          <a:r>
            <a:rPr lang="ru-RU" sz="1600" kern="1200" dirty="0" err="1" smtClean="0"/>
            <a:t>визначає</a:t>
          </a:r>
          <a:r>
            <a:rPr lang="ru-RU" sz="1600" kern="1200" dirty="0" smtClean="0"/>
            <a:t> низку </a:t>
          </a:r>
          <a:r>
            <a:rPr lang="ru-RU" sz="1600" kern="1200" dirty="0" err="1" smtClean="0"/>
            <a:t>критеріїв</a:t>
          </a:r>
          <a:r>
            <a:rPr lang="ru-RU" sz="1600" kern="1200" dirty="0" smtClean="0"/>
            <a:t>, за </a:t>
          </a:r>
          <a:r>
            <a:rPr lang="ru-RU" sz="1600" kern="1200" dirty="0" err="1" smtClean="0"/>
            <a:t>якими</a:t>
          </a:r>
          <a:r>
            <a:rPr lang="ru-RU" sz="1600" kern="1200" dirty="0" smtClean="0"/>
            <a:t> </a:t>
          </a:r>
          <a:r>
            <a:rPr lang="ru-RU" sz="1600" kern="1200" dirty="0" err="1" smtClean="0"/>
            <a:t>може</a:t>
          </a:r>
          <a:r>
            <a:rPr lang="ru-RU" sz="1600" kern="1200" dirty="0" smtClean="0"/>
            <a:t> </a:t>
          </a:r>
          <a:r>
            <a:rPr lang="ru-RU" sz="1600" kern="1200" dirty="0" err="1" smtClean="0"/>
            <a:t>проводитись</a:t>
          </a:r>
          <a:r>
            <a:rPr lang="ru-RU" sz="1600" kern="1200" dirty="0" smtClean="0"/>
            <a:t> </a:t>
          </a:r>
          <a:r>
            <a:rPr lang="ru-RU" sz="1600" kern="1200" dirty="0" err="1" smtClean="0"/>
            <a:t>діагностика</a:t>
          </a:r>
          <a:r>
            <a:rPr lang="ru-RU" sz="1600" kern="1200" dirty="0" smtClean="0"/>
            <a:t> </a:t>
          </a:r>
          <a:r>
            <a:rPr lang="ru-RU" sz="1600" kern="1200" dirty="0" err="1" smtClean="0"/>
            <a:t>поточної</a:t>
          </a:r>
          <a:r>
            <a:rPr lang="ru-RU" sz="1600" kern="1200" dirty="0" smtClean="0"/>
            <a:t> (</a:t>
          </a:r>
          <a:r>
            <a:rPr lang="ru-RU" sz="1600" kern="1200" dirty="0" err="1" smtClean="0"/>
            <a:t>економічної</a:t>
          </a:r>
          <a:r>
            <a:rPr lang="ru-RU" sz="1600" kern="1200" dirty="0" smtClean="0"/>
            <a:t>) </a:t>
          </a:r>
          <a:r>
            <a:rPr lang="ru-RU" sz="1600" kern="1200" dirty="0" err="1" smtClean="0"/>
            <a:t>політики</a:t>
          </a:r>
          <a:r>
            <a:rPr lang="ru-RU" sz="1600" kern="1200" dirty="0" smtClean="0"/>
            <a:t> органу </a:t>
          </a:r>
          <a:r>
            <a:rPr lang="ru-RU" sz="1600" kern="1200" dirty="0" err="1" smtClean="0"/>
            <a:t>державної</a:t>
          </a:r>
          <a:r>
            <a:rPr lang="ru-RU" sz="1600" kern="1200" dirty="0" smtClean="0"/>
            <a:t> </a:t>
          </a:r>
          <a:r>
            <a:rPr lang="ru-RU" sz="1600" kern="1200" dirty="0" err="1" smtClean="0"/>
            <a:t>влади</a:t>
          </a:r>
          <a:r>
            <a:rPr lang="ru-RU" sz="1600" kern="1200" dirty="0" smtClean="0"/>
            <a:t>, та </a:t>
          </a:r>
          <a:r>
            <a:rPr lang="ru-RU" sz="1600" kern="1200" dirty="0" err="1" smtClean="0"/>
            <a:t>дозволяє</a:t>
          </a:r>
          <a:r>
            <a:rPr lang="ru-RU" sz="1600" kern="1200" dirty="0" smtClean="0"/>
            <a:t> </a:t>
          </a:r>
          <a:r>
            <a:rPr lang="ru-RU" sz="1600" kern="1200" dirty="0" err="1" smtClean="0"/>
            <a:t>упорядкувати</a:t>
          </a:r>
          <a:r>
            <a:rPr lang="ru-RU" sz="1600" kern="1200" dirty="0" smtClean="0"/>
            <a:t> і </a:t>
          </a:r>
          <a:r>
            <a:rPr lang="ru-RU" sz="1600" kern="1200" dirty="0" err="1" smtClean="0"/>
            <a:t>систематизувати</a:t>
          </a:r>
          <a:r>
            <a:rPr lang="ru-RU" sz="1600" kern="1200" dirty="0" smtClean="0"/>
            <a:t> </a:t>
          </a:r>
          <a:r>
            <a:rPr lang="ru-RU" sz="1600" kern="1200" dirty="0" err="1" smtClean="0"/>
            <a:t>його</a:t>
          </a:r>
          <a:r>
            <a:rPr lang="ru-RU" sz="1600" kern="1200" dirty="0" smtClean="0"/>
            <a:t> </a:t>
          </a:r>
          <a:r>
            <a:rPr lang="uk-UA" sz="1600" kern="1200" dirty="0" smtClean="0"/>
            <a:t>діяльність досягнення цілей цієї політики;</a:t>
          </a:r>
          <a:endParaRPr lang="uk-UA" sz="1600" kern="1200" dirty="0"/>
        </a:p>
      </dsp:txBody>
      <dsp:txXfrm>
        <a:off x="3986596" y="545008"/>
        <a:ext cx="3624179" cy="2174507"/>
      </dsp:txXfrm>
    </dsp:sp>
    <dsp:sp modelId="{DC23B0EC-2A23-45DE-8A0E-4CA995636E69}">
      <dsp:nvSpPr>
        <dsp:cNvPr id="0" name=""/>
        <dsp:cNvSpPr/>
      </dsp:nvSpPr>
      <dsp:spPr>
        <a:xfrm>
          <a:off x="7973193" y="545008"/>
          <a:ext cx="3624179" cy="217450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ru-RU" sz="1600" kern="1200" dirty="0" err="1" smtClean="0"/>
            <a:t>оптимізація</a:t>
          </a:r>
          <a:r>
            <a:rPr lang="ru-RU" sz="1600" kern="1200" dirty="0" smtClean="0"/>
            <a:t> </a:t>
          </a:r>
          <a:r>
            <a:rPr lang="ru-RU" sz="1600" kern="1200" dirty="0" err="1" smtClean="0"/>
            <a:t>використання</a:t>
          </a:r>
          <a:r>
            <a:rPr lang="ru-RU" sz="1600" kern="1200" dirty="0" smtClean="0"/>
            <a:t> </a:t>
          </a:r>
          <a:r>
            <a:rPr lang="ru-RU" sz="1600" kern="1200" dirty="0" err="1" smtClean="0"/>
            <a:t>ресурсів</a:t>
          </a:r>
          <a:r>
            <a:rPr lang="ru-RU" sz="1600" kern="1200" dirty="0" smtClean="0"/>
            <a:t>: </a:t>
          </a:r>
          <a:r>
            <a:rPr lang="ru-RU" sz="1600" kern="1200" dirty="0" err="1" smtClean="0"/>
            <a:t>комунікаційна</a:t>
          </a:r>
          <a:r>
            <a:rPr lang="ru-RU" sz="1600" kern="1200" dirty="0" smtClean="0"/>
            <a:t> </a:t>
          </a:r>
          <a:r>
            <a:rPr lang="ru-RU" sz="1600" kern="1200" dirty="0" err="1" smtClean="0"/>
            <a:t>стратегія</a:t>
          </a:r>
          <a:r>
            <a:rPr lang="ru-RU" sz="1600" kern="1200" dirty="0" smtClean="0"/>
            <a:t> </a:t>
          </a:r>
          <a:r>
            <a:rPr lang="ru-RU" sz="1600" kern="1200" dirty="0" err="1" smtClean="0"/>
            <a:t>дозволяє</a:t>
          </a:r>
          <a:r>
            <a:rPr lang="ru-RU" sz="1600" kern="1200" dirty="0" smtClean="0"/>
            <a:t> </a:t>
          </a:r>
          <a:r>
            <a:rPr lang="ru-RU" sz="1600" kern="1200" dirty="0" err="1" smtClean="0"/>
            <a:t>уникати</a:t>
          </a:r>
          <a:r>
            <a:rPr lang="ru-RU" sz="1600" kern="1200" dirty="0" smtClean="0"/>
            <a:t> </a:t>
          </a:r>
          <a:r>
            <a:rPr lang="ru-RU" sz="1600" kern="1200" dirty="0" err="1" smtClean="0"/>
            <a:t>розпорошення</a:t>
          </a:r>
          <a:r>
            <a:rPr lang="ru-RU" sz="1600" kern="1200" dirty="0" smtClean="0"/>
            <a:t> </a:t>
          </a:r>
          <a:r>
            <a:rPr lang="ru-RU" sz="1600" kern="1200" dirty="0" err="1" smtClean="0"/>
            <a:t>зусиль</a:t>
          </a:r>
          <a:r>
            <a:rPr lang="ru-RU" sz="1600" kern="1200" dirty="0" smtClean="0"/>
            <a:t> при </a:t>
          </a:r>
          <a:r>
            <a:rPr lang="ru-RU" sz="1600" kern="1200" dirty="0" err="1" smtClean="0"/>
            <a:t>реалізації</a:t>
          </a:r>
          <a:r>
            <a:rPr lang="ru-RU" sz="1600" kern="1200" dirty="0" smtClean="0"/>
            <a:t> </a:t>
          </a:r>
          <a:r>
            <a:rPr lang="ru-RU" sz="1600" kern="1200" dirty="0" err="1" smtClean="0"/>
            <a:t>стратегічних</a:t>
          </a:r>
          <a:r>
            <a:rPr lang="ru-RU" sz="1600" kern="1200" dirty="0" smtClean="0"/>
            <a:t> </a:t>
          </a:r>
          <a:r>
            <a:rPr lang="ru-RU" sz="1600" kern="1200" dirty="0" err="1" smtClean="0"/>
            <a:t>цілей</a:t>
          </a:r>
          <a:r>
            <a:rPr lang="ru-RU" sz="1600" kern="1200" dirty="0" smtClean="0"/>
            <a:t> </a:t>
          </a:r>
          <a:r>
            <a:rPr lang="ru-RU" sz="1600" kern="1200" dirty="0" err="1" smtClean="0"/>
            <a:t>організації</a:t>
          </a:r>
          <a:r>
            <a:rPr lang="ru-RU" sz="1600" kern="1200" dirty="0" smtClean="0"/>
            <a:t>, </a:t>
          </a:r>
          <a:r>
            <a:rPr lang="ru-RU" sz="1600" kern="1200" dirty="0" err="1" smtClean="0"/>
            <a:t>що</a:t>
          </a:r>
          <a:r>
            <a:rPr lang="ru-RU" sz="1600" kern="1200" dirty="0" smtClean="0"/>
            <a:t> у </a:t>
          </a:r>
          <a:r>
            <a:rPr lang="ru-RU" sz="1600" kern="1200" dirty="0" err="1" smtClean="0"/>
            <a:t>випадку</a:t>
          </a:r>
          <a:r>
            <a:rPr lang="ru-RU" sz="1600" kern="1200" dirty="0" smtClean="0"/>
            <a:t> </a:t>
          </a:r>
          <a:r>
            <a:rPr lang="ru-RU" sz="1600" kern="1200" dirty="0" err="1" smtClean="0"/>
            <a:t>органів</a:t>
          </a:r>
          <a:r>
            <a:rPr lang="ru-RU" sz="1600" kern="1200" dirty="0" smtClean="0"/>
            <a:t> </a:t>
          </a:r>
          <a:r>
            <a:rPr lang="ru-RU" sz="1600" kern="1200" dirty="0" err="1" smtClean="0"/>
            <a:t>публічного</a:t>
          </a:r>
          <a:r>
            <a:rPr lang="ru-RU" sz="1600" kern="1200" dirty="0" smtClean="0"/>
            <a:t> управління </a:t>
          </a:r>
          <a:r>
            <a:rPr lang="ru-RU" sz="1600" kern="1200" dirty="0" err="1" smtClean="0"/>
            <a:t>означає</a:t>
          </a:r>
          <a:r>
            <a:rPr lang="ru-RU" sz="1600" kern="1200" dirty="0" smtClean="0"/>
            <a:t> </a:t>
          </a:r>
          <a:r>
            <a:rPr lang="ru-RU" sz="1600" kern="1200" dirty="0" err="1" smtClean="0"/>
            <a:t>економію</a:t>
          </a:r>
          <a:r>
            <a:rPr lang="ru-RU" sz="1600" kern="1200" dirty="0" smtClean="0"/>
            <a:t> </a:t>
          </a:r>
          <a:r>
            <a:rPr lang="ru-RU" sz="1600" kern="1200" dirty="0" err="1" smtClean="0"/>
            <a:t>коштів</a:t>
          </a:r>
          <a:endParaRPr lang="uk-UA" sz="1600" kern="1200" dirty="0" smtClean="0"/>
        </a:p>
        <a:p>
          <a:pPr lvl="0" algn="ctr" defTabSz="711200">
            <a:lnSpc>
              <a:spcPct val="90000"/>
            </a:lnSpc>
            <a:spcBef>
              <a:spcPct val="0"/>
            </a:spcBef>
            <a:spcAft>
              <a:spcPct val="35000"/>
            </a:spcAft>
          </a:pPr>
          <a:r>
            <a:rPr lang="uk-UA" sz="1600" kern="1200" dirty="0" smtClean="0"/>
            <a:t>платників податків;</a:t>
          </a:r>
          <a:endParaRPr lang="uk-UA" sz="1600" kern="1200" dirty="0"/>
        </a:p>
      </dsp:txBody>
      <dsp:txXfrm>
        <a:off x="7973193" y="545008"/>
        <a:ext cx="3624179" cy="2174507"/>
      </dsp:txXfrm>
    </dsp:sp>
    <dsp:sp modelId="{66D71E20-414E-4E59-908F-6D9B9F23DABD}">
      <dsp:nvSpPr>
        <dsp:cNvPr id="0" name=""/>
        <dsp:cNvSpPr/>
      </dsp:nvSpPr>
      <dsp:spPr>
        <a:xfrm>
          <a:off x="1993298" y="3081933"/>
          <a:ext cx="3624179" cy="217450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ru-RU" sz="1600" kern="1200" dirty="0" err="1" smtClean="0"/>
            <a:t>вплив</a:t>
          </a:r>
          <a:r>
            <a:rPr lang="ru-RU" sz="1600" kern="1200" dirty="0" smtClean="0"/>
            <a:t> на </a:t>
          </a:r>
          <a:r>
            <a:rPr lang="ru-RU" sz="1600" kern="1200" dirty="0" err="1" smtClean="0"/>
            <a:t>ділову</a:t>
          </a:r>
          <a:r>
            <a:rPr lang="ru-RU" sz="1600" kern="1200" dirty="0" smtClean="0"/>
            <a:t> </a:t>
          </a:r>
          <a:r>
            <a:rPr lang="ru-RU" sz="1600" kern="1200" dirty="0" err="1" smtClean="0"/>
            <a:t>спільноту</a:t>
          </a:r>
          <a:r>
            <a:rPr lang="ru-RU" sz="1600" kern="1200" dirty="0" smtClean="0"/>
            <a:t>: </a:t>
          </a:r>
          <a:r>
            <a:rPr lang="ru-RU" sz="1600" kern="1200" dirty="0" err="1" smtClean="0"/>
            <a:t>комунікаційна</a:t>
          </a:r>
          <a:r>
            <a:rPr lang="ru-RU" sz="1600" kern="1200" dirty="0" smtClean="0"/>
            <a:t> </a:t>
          </a:r>
          <a:r>
            <a:rPr lang="ru-RU" sz="1600" kern="1200" dirty="0" err="1" smtClean="0"/>
            <a:t>стратегія</a:t>
          </a:r>
          <a:r>
            <a:rPr lang="ru-RU" sz="1600" kern="1200" dirty="0" smtClean="0"/>
            <a:t> </a:t>
          </a:r>
          <a:r>
            <a:rPr lang="ru-RU" sz="1600" kern="1200" dirty="0" err="1" smtClean="0"/>
            <a:t>дає</a:t>
          </a:r>
          <a:r>
            <a:rPr lang="ru-RU" sz="1600" kern="1200" dirty="0" smtClean="0"/>
            <a:t> </a:t>
          </a:r>
          <a:r>
            <a:rPr lang="ru-RU" sz="1600" kern="1200" dirty="0" err="1" smtClean="0"/>
            <a:t>змогу</a:t>
          </a:r>
          <a:r>
            <a:rPr lang="ru-RU" sz="1600" kern="1200" dirty="0" smtClean="0"/>
            <a:t> </a:t>
          </a:r>
          <a:r>
            <a:rPr lang="ru-RU" sz="1600" kern="1200" dirty="0" err="1" smtClean="0"/>
            <a:t>формувати</a:t>
          </a:r>
          <a:r>
            <a:rPr lang="ru-RU" sz="1600" kern="1200" dirty="0" smtClean="0"/>
            <a:t> </a:t>
          </a:r>
          <a:r>
            <a:rPr lang="ru-RU" sz="1600" kern="1200" dirty="0" err="1" smtClean="0"/>
            <a:t>лояльне</a:t>
          </a:r>
          <a:r>
            <a:rPr lang="ru-RU" sz="1600" kern="1200" dirty="0" smtClean="0"/>
            <a:t> </a:t>
          </a:r>
          <a:r>
            <a:rPr lang="ru-RU" sz="1600" kern="1200" dirty="0" err="1" smtClean="0"/>
            <a:t>ставлення</a:t>
          </a:r>
          <a:r>
            <a:rPr lang="ru-RU" sz="1600" kern="1200" dirty="0" smtClean="0"/>
            <a:t> </a:t>
          </a:r>
          <a:r>
            <a:rPr lang="ru-RU" sz="1600" kern="1200" dirty="0" err="1" smtClean="0"/>
            <a:t>бізнес</a:t>
          </a:r>
          <a:r>
            <a:rPr lang="ru-RU" sz="1600" kern="1200" dirty="0" smtClean="0"/>
            <a:t>-структур до </a:t>
          </a:r>
          <a:r>
            <a:rPr lang="ru-RU" sz="1600" kern="1200" dirty="0" err="1" smtClean="0"/>
            <a:t>адекватної</a:t>
          </a:r>
          <a:r>
            <a:rPr lang="ru-RU" sz="1600" kern="1200" dirty="0" smtClean="0"/>
            <a:t> </a:t>
          </a:r>
          <a:r>
            <a:rPr lang="ru-RU" sz="1600" kern="1200" dirty="0" err="1" smtClean="0"/>
            <a:t>регуляторної</a:t>
          </a:r>
          <a:r>
            <a:rPr lang="ru-RU" sz="1600" kern="1200" dirty="0" smtClean="0"/>
            <a:t> практики </a:t>
          </a:r>
          <a:r>
            <a:rPr lang="ru-RU" sz="1600" kern="1200" dirty="0" err="1" smtClean="0"/>
            <a:t>органів</a:t>
          </a:r>
          <a:r>
            <a:rPr lang="ru-RU" sz="1600" kern="1200" dirty="0" smtClean="0"/>
            <a:t> </a:t>
          </a:r>
          <a:r>
            <a:rPr lang="ru-RU" sz="1600" kern="1200" dirty="0" err="1" smtClean="0"/>
            <a:t>влади</a:t>
          </a:r>
          <a:r>
            <a:rPr lang="ru-RU" sz="1600" kern="1200" dirty="0" smtClean="0"/>
            <a:t>, </a:t>
          </a:r>
          <a:r>
            <a:rPr lang="ru-RU" sz="1600" kern="1200" dirty="0" err="1" smtClean="0"/>
            <a:t>уникати</a:t>
          </a:r>
          <a:r>
            <a:rPr lang="ru-RU" sz="1600" kern="1200" dirty="0" smtClean="0"/>
            <a:t> </a:t>
          </a:r>
          <a:r>
            <a:rPr lang="ru-RU" sz="1600" kern="1200" dirty="0" err="1" smtClean="0"/>
            <a:t>сповільнення</a:t>
          </a:r>
          <a:r>
            <a:rPr lang="ru-RU" sz="1600" kern="1200" dirty="0" smtClean="0"/>
            <a:t> реформ через </a:t>
          </a:r>
          <a:r>
            <a:rPr lang="ru-RU" sz="1600" kern="1200" dirty="0" err="1" smtClean="0"/>
            <a:t>хибне</a:t>
          </a:r>
          <a:r>
            <a:rPr lang="ru-RU" sz="1600" kern="1200" dirty="0" smtClean="0"/>
            <a:t> </a:t>
          </a:r>
          <a:r>
            <a:rPr lang="ru-RU" sz="1600" kern="1200" dirty="0" err="1" smtClean="0"/>
            <a:t>сприйняття</a:t>
          </a:r>
          <a:r>
            <a:rPr lang="ru-RU" sz="1600" kern="1200" dirty="0" smtClean="0"/>
            <a:t> </a:t>
          </a:r>
          <a:r>
            <a:rPr lang="ru-RU" sz="1600" kern="1200" dirty="0" err="1" smtClean="0"/>
            <a:t>громадськістю</a:t>
          </a:r>
          <a:r>
            <a:rPr lang="ru-RU" sz="1600" kern="1200" dirty="0" smtClean="0"/>
            <a:t> та </a:t>
          </a:r>
          <a:r>
            <a:rPr lang="ru-RU" sz="1600" kern="1200" dirty="0" err="1" smtClean="0"/>
            <a:t>суб’єктами</a:t>
          </a:r>
          <a:r>
            <a:rPr lang="ru-RU" sz="1600" kern="1200" dirty="0" smtClean="0"/>
            <a:t> </a:t>
          </a:r>
          <a:r>
            <a:rPr lang="ru-RU" sz="1600" kern="1200" dirty="0" err="1" smtClean="0"/>
            <a:t>підприємництва</a:t>
          </a:r>
          <a:r>
            <a:rPr lang="ru-RU" sz="1600" kern="1200" dirty="0" smtClean="0"/>
            <a:t> </a:t>
          </a:r>
          <a:r>
            <a:rPr lang="ru-RU" sz="1600" kern="1200" dirty="0" err="1" smtClean="0"/>
            <a:t>ініціатив</a:t>
          </a:r>
          <a:r>
            <a:rPr lang="ru-RU" sz="1600" kern="1200" dirty="0" smtClean="0"/>
            <a:t> </a:t>
          </a:r>
          <a:r>
            <a:rPr lang="ru-RU" sz="1600" kern="1200" dirty="0" err="1" smtClean="0"/>
            <a:t>владних</a:t>
          </a:r>
          <a:r>
            <a:rPr lang="ru-RU" sz="1600" kern="1200" dirty="0" smtClean="0"/>
            <a:t> структур;</a:t>
          </a:r>
          <a:endParaRPr lang="uk-UA" sz="1600" kern="1200" dirty="0"/>
        </a:p>
      </dsp:txBody>
      <dsp:txXfrm>
        <a:off x="1993298" y="3081933"/>
        <a:ext cx="3624179" cy="2174507"/>
      </dsp:txXfrm>
    </dsp:sp>
    <dsp:sp modelId="{4498E570-A7A6-4E1B-874F-DCDAFF129B96}">
      <dsp:nvSpPr>
        <dsp:cNvPr id="0" name=""/>
        <dsp:cNvSpPr/>
      </dsp:nvSpPr>
      <dsp:spPr>
        <a:xfrm>
          <a:off x="5979895" y="3081933"/>
          <a:ext cx="3624179" cy="217450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ru-RU" sz="1600" kern="1200" dirty="0" err="1" smtClean="0"/>
            <a:t>підвищення</a:t>
          </a:r>
          <a:r>
            <a:rPr lang="ru-RU" sz="1600" kern="1200" dirty="0" smtClean="0"/>
            <a:t> </a:t>
          </a:r>
          <a:r>
            <a:rPr lang="ru-RU" sz="1600" kern="1200" dirty="0" err="1" smtClean="0"/>
            <a:t>ефективності</a:t>
          </a:r>
          <a:r>
            <a:rPr lang="ru-RU" sz="1600" kern="1200" dirty="0" smtClean="0"/>
            <a:t> </a:t>
          </a:r>
          <a:r>
            <a:rPr lang="ru-RU" sz="1600" kern="1200" dirty="0" err="1" smtClean="0"/>
            <a:t>роботи</a:t>
          </a:r>
          <a:r>
            <a:rPr lang="ru-RU" sz="1600" kern="1200" dirty="0" smtClean="0"/>
            <a:t> </a:t>
          </a:r>
          <a:r>
            <a:rPr lang="ru-RU" sz="1600" kern="1200" dirty="0" err="1" smtClean="0"/>
            <a:t>організації</a:t>
          </a:r>
          <a:r>
            <a:rPr lang="ru-RU" sz="1600" kern="1200" dirty="0" smtClean="0"/>
            <a:t>: </a:t>
          </a:r>
          <a:r>
            <a:rPr lang="ru-RU" sz="1600" kern="1200" dirty="0" err="1" smtClean="0"/>
            <a:t>комунікаційна</a:t>
          </a:r>
          <a:r>
            <a:rPr lang="ru-RU" sz="1600" kern="1200" dirty="0" smtClean="0"/>
            <a:t> </a:t>
          </a:r>
          <a:r>
            <a:rPr lang="ru-RU" sz="1600" kern="1200" dirty="0" err="1" smtClean="0"/>
            <a:t>стратегія</a:t>
          </a:r>
          <a:r>
            <a:rPr lang="ru-RU" sz="1600" kern="1200" dirty="0" smtClean="0"/>
            <a:t> в </a:t>
          </a:r>
          <a:r>
            <a:rPr lang="ru-RU" sz="1600" kern="1200" dirty="0" err="1" smtClean="0"/>
            <a:t>цілому</a:t>
          </a:r>
          <a:r>
            <a:rPr lang="ru-RU" sz="1600" kern="1200" dirty="0" smtClean="0"/>
            <a:t> позитивно </a:t>
          </a:r>
          <a:r>
            <a:rPr lang="ru-RU" sz="1600" kern="1200" dirty="0" err="1" smtClean="0"/>
            <a:t>впливає</a:t>
          </a:r>
          <a:r>
            <a:rPr lang="ru-RU" sz="1600" kern="1200" dirty="0" smtClean="0"/>
            <a:t> на </a:t>
          </a:r>
          <a:r>
            <a:rPr lang="ru-RU" sz="1600" kern="1200" dirty="0" err="1" smtClean="0"/>
            <a:t>результативність</a:t>
          </a:r>
          <a:r>
            <a:rPr lang="ru-RU" sz="1600" kern="1200" dirty="0" smtClean="0"/>
            <a:t> </a:t>
          </a:r>
          <a:r>
            <a:rPr lang="ru-RU" sz="1600" kern="1200" dirty="0" err="1" smtClean="0"/>
            <a:t>діяльності</a:t>
          </a:r>
          <a:r>
            <a:rPr lang="ru-RU" sz="1600" kern="1200" dirty="0" smtClean="0"/>
            <a:t> </a:t>
          </a:r>
          <a:r>
            <a:rPr lang="ru-RU" sz="1600" kern="1200" dirty="0" err="1" smtClean="0"/>
            <a:t>органів</a:t>
          </a:r>
          <a:r>
            <a:rPr lang="ru-RU" sz="1600" kern="1200" dirty="0" smtClean="0"/>
            <a:t> </a:t>
          </a:r>
          <a:r>
            <a:rPr lang="ru-RU" sz="1600" kern="1200" dirty="0" err="1" smtClean="0"/>
            <a:t>публічного</a:t>
          </a:r>
          <a:r>
            <a:rPr lang="ru-RU" sz="1600" kern="1200" dirty="0" smtClean="0"/>
            <a:t> </a:t>
          </a:r>
          <a:r>
            <a:rPr lang="uk-UA" sz="1600" kern="1200" dirty="0" smtClean="0"/>
            <a:t>управління </a:t>
          </a:r>
          <a:endParaRPr lang="uk-UA" sz="1600" kern="1200" dirty="0"/>
        </a:p>
      </dsp:txBody>
      <dsp:txXfrm>
        <a:off x="5979895" y="3081933"/>
        <a:ext cx="3624179" cy="217450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7C1185-F2F7-4C7C-A4E4-A73D4CAE1D2A}">
      <dsp:nvSpPr>
        <dsp:cNvPr id="0" name=""/>
        <dsp:cNvSpPr/>
      </dsp:nvSpPr>
      <dsp:spPr>
        <a:xfrm>
          <a:off x="3527302" y="645"/>
          <a:ext cx="2762094" cy="755444"/>
        </a:xfrm>
        <a:prstGeom prst="roundRect">
          <a:avLst>
            <a:gd name="adj" fmla="val 1000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uk-UA" sz="1800" kern="1200" dirty="0" smtClean="0"/>
            <a:t>Аналіз ситуації (</a:t>
          </a:r>
          <a:r>
            <a:rPr lang="en-US" sz="1800" kern="1200" dirty="0" smtClean="0"/>
            <a:t>SWOT, PEST, </a:t>
          </a:r>
          <a:r>
            <a:rPr lang="uk-UA" sz="1800" kern="1200" dirty="0" err="1" smtClean="0"/>
            <a:t>медіааналіз</a:t>
          </a:r>
          <a:r>
            <a:rPr lang="uk-UA" sz="1800" kern="1200" dirty="0" smtClean="0"/>
            <a:t>)</a:t>
          </a:r>
          <a:endParaRPr lang="uk-UA" sz="1800" kern="1200" dirty="0"/>
        </a:p>
      </dsp:txBody>
      <dsp:txXfrm>
        <a:off x="3549428" y="22771"/>
        <a:ext cx="2717842" cy="711192"/>
      </dsp:txXfrm>
    </dsp:sp>
    <dsp:sp modelId="{15FBEEBE-BAE6-425A-B4A9-47B0F5E9AFBB}">
      <dsp:nvSpPr>
        <dsp:cNvPr id="0" name=""/>
        <dsp:cNvSpPr/>
      </dsp:nvSpPr>
      <dsp:spPr>
        <a:xfrm rot="5400000">
          <a:off x="4766703" y="774976"/>
          <a:ext cx="283291" cy="339950"/>
        </a:xfrm>
        <a:prstGeom prst="rightArrow">
          <a:avLst>
            <a:gd name="adj1" fmla="val 60000"/>
            <a:gd name="adj2" fmla="val 50000"/>
          </a:avLst>
        </a:prstGeom>
        <a:gradFill rotWithShape="0">
          <a:gsLst>
            <a:gs pos="0">
              <a:schemeClr val="accent1">
                <a:tint val="60000"/>
                <a:hueOff val="0"/>
                <a:satOff val="0"/>
                <a:lumOff val="0"/>
                <a:alphaOff val="0"/>
                <a:shade val="85000"/>
                <a:satMod val="130000"/>
              </a:schemeClr>
            </a:gs>
            <a:gs pos="34000">
              <a:schemeClr val="accent1">
                <a:tint val="60000"/>
                <a:hueOff val="0"/>
                <a:satOff val="0"/>
                <a:lumOff val="0"/>
                <a:alphaOff val="0"/>
                <a:shade val="87000"/>
                <a:satMod val="125000"/>
              </a:schemeClr>
            </a:gs>
            <a:gs pos="70000">
              <a:schemeClr val="accent1">
                <a:tint val="60000"/>
                <a:hueOff val="0"/>
                <a:satOff val="0"/>
                <a:lumOff val="0"/>
                <a:alphaOff val="0"/>
                <a:tint val="100000"/>
                <a:shade val="90000"/>
                <a:satMod val="130000"/>
              </a:schemeClr>
            </a:gs>
            <a:gs pos="100000">
              <a:schemeClr val="accent1">
                <a:tint val="60000"/>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uk-UA" sz="1400" kern="1200"/>
        </a:p>
      </dsp:txBody>
      <dsp:txXfrm rot="-5400000">
        <a:off x="4806364" y="803306"/>
        <a:ext cx="203970" cy="198304"/>
      </dsp:txXfrm>
    </dsp:sp>
    <dsp:sp modelId="{49A67AB1-F7A6-40B9-8387-D6FECE1580BA}">
      <dsp:nvSpPr>
        <dsp:cNvPr id="0" name=""/>
        <dsp:cNvSpPr/>
      </dsp:nvSpPr>
      <dsp:spPr>
        <a:xfrm>
          <a:off x="3527302" y="1133812"/>
          <a:ext cx="2762094" cy="755444"/>
        </a:xfrm>
        <a:prstGeom prst="roundRect">
          <a:avLst>
            <a:gd name="adj" fmla="val 1000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uk-UA" sz="1800" kern="1200" dirty="0" smtClean="0"/>
            <a:t>Визначення проблеми</a:t>
          </a:r>
          <a:endParaRPr lang="uk-UA" sz="1800" kern="1200" dirty="0"/>
        </a:p>
      </dsp:txBody>
      <dsp:txXfrm>
        <a:off x="3549428" y="1155938"/>
        <a:ext cx="2717842" cy="711192"/>
      </dsp:txXfrm>
    </dsp:sp>
    <dsp:sp modelId="{F2BE1877-7FE7-4035-A3FB-555987BA4704}">
      <dsp:nvSpPr>
        <dsp:cNvPr id="0" name=""/>
        <dsp:cNvSpPr/>
      </dsp:nvSpPr>
      <dsp:spPr>
        <a:xfrm rot="5400000">
          <a:off x="4766703" y="1908143"/>
          <a:ext cx="283291" cy="339950"/>
        </a:xfrm>
        <a:prstGeom prst="rightArrow">
          <a:avLst>
            <a:gd name="adj1" fmla="val 60000"/>
            <a:gd name="adj2" fmla="val 50000"/>
          </a:avLst>
        </a:prstGeom>
        <a:gradFill rotWithShape="0">
          <a:gsLst>
            <a:gs pos="0">
              <a:schemeClr val="accent1">
                <a:tint val="60000"/>
                <a:hueOff val="0"/>
                <a:satOff val="0"/>
                <a:lumOff val="0"/>
                <a:alphaOff val="0"/>
                <a:shade val="85000"/>
                <a:satMod val="130000"/>
              </a:schemeClr>
            </a:gs>
            <a:gs pos="34000">
              <a:schemeClr val="accent1">
                <a:tint val="60000"/>
                <a:hueOff val="0"/>
                <a:satOff val="0"/>
                <a:lumOff val="0"/>
                <a:alphaOff val="0"/>
                <a:shade val="87000"/>
                <a:satMod val="125000"/>
              </a:schemeClr>
            </a:gs>
            <a:gs pos="70000">
              <a:schemeClr val="accent1">
                <a:tint val="60000"/>
                <a:hueOff val="0"/>
                <a:satOff val="0"/>
                <a:lumOff val="0"/>
                <a:alphaOff val="0"/>
                <a:tint val="100000"/>
                <a:shade val="90000"/>
                <a:satMod val="130000"/>
              </a:schemeClr>
            </a:gs>
            <a:gs pos="100000">
              <a:schemeClr val="accent1">
                <a:tint val="60000"/>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uk-UA" sz="1400" kern="1200"/>
        </a:p>
      </dsp:txBody>
      <dsp:txXfrm rot="-5400000">
        <a:off x="4806364" y="1936473"/>
        <a:ext cx="203970" cy="198304"/>
      </dsp:txXfrm>
    </dsp:sp>
    <dsp:sp modelId="{8857F38C-6DF1-4A9C-A507-FEF2ECD6EFE9}">
      <dsp:nvSpPr>
        <dsp:cNvPr id="0" name=""/>
        <dsp:cNvSpPr/>
      </dsp:nvSpPr>
      <dsp:spPr>
        <a:xfrm>
          <a:off x="3527302" y="2266979"/>
          <a:ext cx="2762094" cy="755444"/>
        </a:xfrm>
        <a:prstGeom prst="roundRect">
          <a:avLst>
            <a:gd name="adj" fmla="val 1000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uk-UA" sz="1800" kern="1200" dirty="0" smtClean="0"/>
            <a:t>Формулювання цілей</a:t>
          </a:r>
          <a:endParaRPr lang="uk-UA" sz="1800" kern="1200" dirty="0"/>
        </a:p>
      </dsp:txBody>
      <dsp:txXfrm>
        <a:off x="3549428" y="2289105"/>
        <a:ext cx="2717842" cy="711192"/>
      </dsp:txXfrm>
    </dsp:sp>
    <dsp:sp modelId="{82807929-A81F-4407-8799-F6289D2824F1}">
      <dsp:nvSpPr>
        <dsp:cNvPr id="0" name=""/>
        <dsp:cNvSpPr/>
      </dsp:nvSpPr>
      <dsp:spPr>
        <a:xfrm rot="5400000">
          <a:off x="4766703" y="3041310"/>
          <a:ext cx="283291" cy="339950"/>
        </a:xfrm>
        <a:prstGeom prst="rightArrow">
          <a:avLst>
            <a:gd name="adj1" fmla="val 60000"/>
            <a:gd name="adj2" fmla="val 50000"/>
          </a:avLst>
        </a:prstGeom>
        <a:gradFill rotWithShape="0">
          <a:gsLst>
            <a:gs pos="0">
              <a:schemeClr val="accent1">
                <a:tint val="60000"/>
                <a:hueOff val="0"/>
                <a:satOff val="0"/>
                <a:lumOff val="0"/>
                <a:alphaOff val="0"/>
                <a:shade val="85000"/>
                <a:satMod val="130000"/>
              </a:schemeClr>
            </a:gs>
            <a:gs pos="34000">
              <a:schemeClr val="accent1">
                <a:tint val="60000"/>
                <a:hueOff val="0"/>
                <a:satOff val="0"/>
                <a:lumOff val="0"/>
                <a:alphaOff val="0"/>
                <a:shade val="87000"/>
                <a:satMod val="125000"/>
              </a:schemeClr>
            </a:gs>
            <a:gs pos="70000">
              <a:schemeClr val="accent1">
                <a:tint val="60000"/>
                <a:hueOff val="0"/>
                <a:satOff val="0"/>
                <a:lumOff val="0"/>
                <a:alphaOff val="0"/>
                <a:tint val="100000"/>
                <a:shade val="90000"/>
                <a:satMod val="130000"/>
              </a:schemeClr>
            </a:gs>
            <a:gs pos="100000">
              <a:schemeClr val="accent1">
                <a:tint val="60000"/>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uk-UA" sz="1400" kern="1200"/>
        </a:p>
      </dsp:txBody>
      <dsp:txXfrm rot="-5400000">
        <a:off x="4806364" y="3069640"/>
        <a:ext cx="203970" cy="198304"/>
      </dsp:txXfrm>
    </dsp:sp>
    <dsp:sp modelId="{DD9E576A-01D8-4652-86FA-9C0CB3A3E063}">
      <dsp:nvSpPr>
        <dsp:cNvPr id="0" name=""/>
        <dsp:cNvSpPr/>
      </dsp:nvSpPr>
      <dsp:spPr>
        <a:xfrm>
          <a:off x="3527302" y="3400146"/>
          <a:ext cx="2762094" cy="755444"/>
        </a:xfrm>
        <a:prstGeom prst="roundRect">
          <a:avLst>
            <a:gd name="adj" fmla="val 1000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uk-UA" sz="1800" kern="1200" dirty="0" smtClean="0"/>
            <a:t>Декомпозиція цілей у завдання</a:t>
          </a:r>
          <a:endParaRPr lang="uk-UA" sz="1800" kern="1200" dirty="0"/>
        </a:p>
      </dsp:txBody>
      <dsp:txXfrm>
        <a:off x="3549428" y="3422272"/>
        <a:ext cx="2717842" cy="711192"/>
      </dsp:txXfrm>
    </dsp:sp>
    <dsp:sp modelId="{A1EB841A-7785-4E06-AFCC-1CE0F677895C}">
      <dsp:nvSpPr>
        <dsp:cNvPr id="0" name=""/>
        <dsp:cNvSpPr/>
      </dsp:nvSpPr>
      <dsp:spPr>
        <a:xfrm rot="5400000">
          <a:off x="4766703" y="4174477"/>
          <a:ext cx="283291" cy="339950"/>
        </a:xfrm>
        <a:prstGeom prst="rightArrow">
          <a:avLst>
            <a:gd name="adj1" fmla="val 60000"/>
            <a:gd name="adj2" fmla="val 50000"/>
          </a:avLst>
        </a:prstGeom>
        <a:gradFill rotWithShape="0">
          <a:gsLst>
            <a:gs pos="0">
              <a:schemeClr val="accent1">
                <a:tint val="60000"/>
                <a:hueOff val="0"/>
                <a:satOff val="0"/>
                <a:lumOff val="0"/>
                <a:alphaOff val="0"/>
                <a:shade val="85000"/>
                <a:satMod val="130000"/>
              </a:schemeClr>
            </a:gs>
            <a:gs pos="34000">
              <a:schemeClr val="accent1">
                <a:tint val="60000"/>
                <a:hueOff val="0"/>
                <a:satOff val="0"/>
                <a:lumOff val="0"/>
                <a:alphaOff val="0"/>
                <a:shade val="87000"/>
                <a:satMod val="125000"/>
              </a:schemeClr>
            </a:gs>
            <a:gs pos="70000">
              <a:schemeClr val="accent1">
                <a:tint val="60000"/>
                <a:hueOff val="0"/>
                <a:satOff val="0"/>
                <a:lumOff val="0"/>
                <a:alphaOff val="0"/>
                <a:tint val="100000"/>
                <a:shade val="90000"/>
                <a:satMod val="130000"/>
              </a:schemeClr>
            </a:gs>
            <a:gs pos="100000">
              <a:schemeClr val="accent1">
                <a:tint val="60000"/>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uk-UA" sz="1400" kern="1200"/>
        </a:p>
      </dsp:txBody>
      <dsp:txXfrm rot="-5400000">
        <a:off x="4806364" y="4202807"/>
        <a:ext cx="203970" cy="198304"/>
      </dsp:txXfrm>
    </dsp:sp>
    <dsp:sp modelId="{C45DD5D3-D8D8-4368-906F-BD4ED575B7B3}">
      <dsp:nvSpPr>
        <dsp:cNvPr id="0" name=""/>
        <dsp:cNvSpPr/>
      </dsp:nvSpPr>
      <dsp:spPr>
        <a:xfrm>
          <a:off x="3527302" y="4533313"/>
          <a:ext cx="2762094" cy="755444"/>
        </a:xfrm>
        <a:prstGeom prst="roundRect">
          <a:avLst>
            <a:gd name="adj" fmla="val 1000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uk-UA" sz="1800" kern="1200" dirty="0" smtClean="0"/>
            <a:t>Визначення </a:t>
          </a:r>
          <a:r>
            <a:rPr lang="en-US" sz="1800" kern="1200" dirty="0" smtClean="0"/>
            <a:t>KPI (</a:t>
          </a:r>
          <a:r>
            <a:rPr lang="uk-UA" sz="1800" kern="1200" dirty="0" smtClean="0"/>
            <a:t>показників ефективності)</a:t>
          </a:r>
          <a:endParaRPr lang="uk-UA" sz="1800" kern="1200" dirty="0"/>
        </a:p>
      </dsp:txBody>
      <dsp:txXfrm>
        <a:off x="3549428" y="4555439"/>
        <a:ext cx="2717842" cy="71119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ED41AB-23E0-4D0A-889F-4B7BF764337A}">
      <dsp:nvSpPr>
        <dsp:cNvPr id="0" name=""/>
        <dsp:cNvSpPr/>
      </dsp:nvSpPr>
      <dsp:spPr>
        <a:xfrm>
          <a:off x="0" y="0"/>
          <a:ext cx="707349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D3AB6A-BBAA-473A-9258-C0442D7E82CD}">
      <dsp:nvSpPr>
        <dsp:cNvPr id="0" name=""/>
        <dsp:cNvSpPr/>
      </dsp:nvSpPr>
      <dsp:spPr>
        <a:xfrm>
          <a:off x="0" y="0"/>
          <a:ext cx="1414699" cy="23315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ctr" defTabSz="889000">
            <a:lnSpc>
              <a:spcPct val="90000"/>
            </a:lnSpc>
            <a:spcBef>
              <a:spcPct val="0"/>
            </a:spcBef>
            <a:spcAft>
              <a:spcPct val="35000"/>
            </a:spcAft>
          </a:pPr>
          <a:r>
            <a:rPr lang="uk-UA" sz="2000" kern="1200" dirty="0" smtClean="0"/>
            <a:t>У межах </a:t>
          </a:r>
          <a:r>
            <a:rPr lang="en-US" sz="2000" kern="1200" dirty="0" smtClean="0"/>
            <a:t>PR-</a:t>
          </a:r>
          <a:r>
            <a:rPr lang="uk-UA" sz="2000" kern="1200" dirty="0" smtClean="0"/>
            <a:t>стратегії:</a:t>
          </a:r>
          <a:endParaRPr lang="uk-UA" sz="2000" kern="1200" dirty="0"/>
        </a:p>
      </dsp:txBody>
      <dsp:txXfrm>
        <a:off x="0" y="0"/>
        <a:ext cx="1414699" cy="2331541"/>
      </dsp:txXfrm>
    </dsp:sp>
    <dsp:sp modelId="{EEF27806-5E39-4435-826F-542EC9CA8288}">
      <dsp:nvSpPr>
        <dsp:cNvPr id="0" name=""/>
        <dsp:cNvSpPr/>
      </dsp:nvSpPr>
      <dsp:spPr>
        <a:xfrm>
          <a:off x="1520802" y="54190"/>
          <a:ext cx="5552696" cy="1083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just" defTabSz="889000">
            <a:lnSpc>
              <a:spcPct val="90000"/>
            </a:lnSpc>
            <a:spcBef>
              <a:spcPct val="0"/>
            </a:spcBef>
            <a:spcAft>
              <a:spcPct val="35000"/>
            </a:spcAft>
          </a:pPr>
          <a:r>
            <a:rPr lang="uk-UA" sz="2000" b="0" kern="1200" dirty="0" smtClean="0"/>
            <a:t>можливості (</a:t>
          </a:r>
          <a:r>
            <a:rPr lang="en-US" sz="2000" b="0" kern="1200" dirty="0" smtClean="0"/>
            <a:t>Opportunities) — </a:t>
          </a:r>
          <a:r>
            <a:rPr lang="uk-UA" sz="2000" b="0" kern="1200" dirty="0" smtClean="0"/>
            <a:t>це зовнішні фактори, які можна використати для посилення комунікаційного впливу;</a:t>
          </a:r>
          <a:endParaRPr lang="uk-UA" sz="2000" b="0" kern="1200" dirty="0"/>
        </a:p>
      </dsp:txBody>
      <dsp:txXfrm>
        <a:off x="1520802" y="54190"/>
        <a:ext cx="5552696" cy="1083802"/>
      </dsp:txXfrm>
    </dsp:sp>
    <dsp:sp modelId="{6FB8CAC7-D96A-4F4A-AFFC-54AE3B722965}">
      <dsp:nvSpPr>
        <dsp:cNvPr id="0" name=""/>
        <dsp:cNvSpPr/>
      </dsp:nvSpPr>
      <dsp:spPr>
        <a:xfrm>
          <a:off x="1414699" y="1137992"/>
          <a:ext cx="5658799" cy="0"/>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C4755E9-7DF0-4E01-B3FC-B0311DAE8A82}">
      <dsp:nvSpPr>
        <dsp:cNvPr id="0" name=""/>
        <dsp:cNvSpPr/>
      </dsp:nvSpPr>
      <dsp:spPr>
        <a:xfrm>
          <a:off x="1520802" y="1192182"/>
          <a:ext cx="5552696" cy="1083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just" defTabSz="889000">
            <a:lnSpc>
              <a:spcPct val="90000"/>
            </a:lnSpc>
            <a:spcBef>
              <a:spcPct val="0"/>
            </a:spcBef>
            <a:spcAft>
              <a:spcPct val="35000"/>
            </a:spcAft>
          </a:pPr>
          <a:r>
            <a:rPr lang="uk-UA" sz="2000" b="0" i="0" kern="1200" dirty="0" smtClean="0"/>
            <a:t>загрози (</a:t>
          </a:r>
          <a:r>
            <a:rPr lang="en-US" sz="2000" b="0" i="0" kern="1200" dirty="0" smtClean="0"/>
            <a:t>Threats) — </a:t>
          </a:r>
          <a:r>
            <a:rPr lang="uk-UA" sz="2000" b="0" i="0" kern="1200" dirty="0" smtClean="0"/>
            <a:t>це фактори, які можуть негативно вплинути на репутацію, довіру або ефективність </a:t>
          </a:r>
          <a:r>
            <a:rPr lang="en-US" sz="2000" b="0" i="0" kern="1200" dirty="0" smtClean="0"/>
            <a:t>PR-</a:t>
          </a:r>
          <a:r>
            <a:rPr lang="uk-UA" sz="2000" b="0" i="0" kern="1200" dirty="0" smtClean="0"/>
            <a:t>кампанії.</a:t>
          </a:r>
          <a:endParaRPr lang="uk-UA" sz="2000" b="0" i="0" kern="1200" dirty="0"/>
        </a:p>
      </dsp:txBody>
      <dsp:txXfrm>
        <a:off x="1520802" y="1192182"/>
        <a:ext cx="5552696" cy="1083802"/>
      </dsp:txXfrm>
    </dsp:sp>
    <dsp:sp modelId="{9B211E22-40C4-4F04-A2AA-9E6C9F092061}">
      <dsp:nvSpPr>
        <dsp:cNvPr id="0" name=""/>
        <dsp:cNvSpPr/>
      </dsp:nvSpPr>
      <dsp:spPr>
        <a:xfrm>
          <a:off x="1414699" y="2275985"/>
          <a:ext cx="5658799" cy="0"/>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830073-38D1-4B8A-BBA1-206FA2CB4F62}">
      <dsp:nvSpPr>
        <dsp:cNvPr id="0" name=""/>
        <dsp:cNvSpPr/>
      </dsp:nvSpPr>
      <dsp:spPr>
        <a:xfrm>
          <a:off x="0" y="4900"/>
          <a:ext cx="6929120" cy="5148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uk-UA" sz="2200" kern="1200" dirty="0" smtClean="0"/>
            <a:t>Соціальні тенденції</a:t>
          </a:r>
          <a:endParaRPr lang="uk-UA" sz="2200" kern="1200" dirty="0"/>
        </a:p>
      </dsp:txBody>
      <dsp:txXfrm>
        <a:off x="25130" y="30030"/>
        <a:ext cx="6878860" cy="464540"/>
      </dsp:txXfrm>
    </dsp:sp>
    <dsp:sp modelId="{96D37850-434B-4AB0-AEF9-652A59BCF5FB}">
      <dsp:nvSpPr>
        <dsp:cNvPr id="0" name=""/>
        <dsp:cNvSpPr/>
      </dsp:nvSpPr>
      <dsp:spPr>
        <a:xfrm>
          <a:off x="0" y="519700"/>
          <a:ext cx="6929120" cy="796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00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ru-RU" sz="1700" kern="1200" dirty="0" err="1" smtClean="0"/>
            <a:t>зростання</a:t>
          </a:r>
          <a:r>
            <a:rPr lang="ru-RU" sz="1700" kern="1200" dirty="0" smtClean="0"/>
            <a:t> </a:t>
          </a:r>
          <a:r>
            <a:rPr lang="ru-RU" sz="1700" kern="1200" dirty="0" err="1" smtClean="0"/>
            <a:t>інтересу</a:t>
          </a:r>
          <a:r>
            <a:rPr lang="ru-RU" sz="1700" kern="1200" dirty="0" smtClean="0"/>
            <a:t> до </a:t>
          </a:r>
          <a:r>
            <a:rPr lang="ru-RU" sz="1700" kern="1200" dirty="0" err="1" smtClean="0"/>
            <a:t>певних</a:t>
          </a:r>
          <a:r>
            <a:rPr lang="ru-RU" sz="1700" kern="1200" dirty="0" smtClean="0"/>
            <a:t> тем (</a:t>
          </a:r>
          <a:r>
            <a:rPr lang="ru-RU" sz="1700" kern="1200" dirty="0" err="1" smtClean="0"/>
            <a:t>наприклад</a:t>
          </a:r>
          <a:r>
            <a:rPr lang="ru-RU" sz="1700" kern="1200" dirty="0" smtClean="0"/>
            <a:t>, </a:t>
          </a:r>
          <a:r>
            <a:rPr lang="ru-RU" sz="1700" kern="1200" dirty="0" err="1" smtClean="0"/>
            <a:t>безпека</a:t>
          </a:r>
          <a:r>
            <a:rPr lang="ru-RU" sz="1700" kern="1200" dirty="0" smtClean="0"/>
            <a:t>, </a:t>
          </a:r>
          <a:r>
            <a:rPr lang="ru-RU" sz="1700" kern="1200" dirty="0" err="1" smtClean="0"/>
            <a:t>екологія</a:t>
          </a:r>
          <a:r>
            <a:rPr lang="ru-RU" sz="1700" kern="1200" dirty="0" smtClean="0"/>
            <a:t>, </a:t>
          </a:r>
          <a:r>
            <a:rPr lang="ru-RU" sz="1700" kern="1200" dirty="0" err="1" smtClean="0"/>
            <a:t>цифровізація</a:t>
          </a:r>
          <a:r>
            <a:rPr lang="ru-RU" sz="1700" kern="1200" dirty="0" smtClean="0"/>
            <a:t>);
</a:t>
          </a:r>
          <a:r>
            <a:rPr lang="ru-RU" sz="1700" kern="1200" dirty="0" err="1" smtClean="0"/>
            <a:t>активізація</a:t>
          </a:r>
          <a:r>
            <a:rPr lang="ru-RU" sz="1700" kern="1200" dirty="0" smtClean="0"/>
            <a:t> </a:t>
          </a:r>
          <a:r>
            <a:rPr lang="ru-RU" sz="1700" kern="1200" dirty="0" err="1" smtClean="0"/>
            <a:t>громадянського</a:t>
          </a:r>
          <a:r>
            <a:rPr lang="ru-RU" sz="1700" kern="1200" dirty="0" smtClean="0"/>
            <a:t> </a:t>
          </a:r>
          <a:r>
            <a:rPr lang="ru-RU" sz="1700" kern="1200" dirty="0" err="1" smtClean="0"/>
            <a:t>суспільства</a:t>
          </a:r>
          <a:r>
            <a:rPr lang="ru-RU" sz="1700" kern="1200" dirty="0" smtClean="0"/>
            <a:t>.</a:t>
          </a:r>
          <a:endParaRPr lang="uk-UA" sz="1700" kern="1200" dirty="0"/>
        </a:p>
      </dsp:txBody>
      <dsp:txXfrm>
        <a:off x="0" y="519700"/>
        <a:ext cx="6929120" cy="796950"/>
      </dsp:txXfrm>
    </dsp:sp>
    <dsp:sp modelId="{9C3922A2-336E-49C8-9143-2336F9457081}">
      <dsp:nvSpPr>
        <dsp:cNvPr id="0" name=""/>
        <dsp:cNvSpPr/>
      </dsp:nvSpPr>
      <dsp:spPr>
        <a:xfrm>
          <a:off x="0" y="1299669"/>
          <a:ext cx="6929120" cy="5148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uk-UA" sz="2200" kern="1200" dirty="0" smtClean="0"/>
            <a:t>Медійне середовище</a:t>
          </a:r>
          <a:endParaRPr lang="uk-UA" sz="2200" kern="1200" dirty="0"/>
        </a:p>
      </dsp:txBody>
      <dsp:txXfrm>
        <a:off x="25130" y="1324799"/>
        <a:ext cx="6878860" cy="464540"/>
      </dsp:txXfrm>
    </dsp:sp>
    <dsp:sp modelId="{E497A210-BDFC-4DF4-9BA9-BCAD81087D5D}">
      <dsp:nvSpPr>
        <dsp:cNvPr id="0" name=""/>
        <dsp:cNvSpPr/>
      </dsp:nvSpPr>
      <dsp:spPr>
        <a:xfrm>
          <a:off x="0" y="1831450"/>
          <a:ext cx="6929120" cy="5578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00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uk-UA" sz="1700" kern="1200" dirty="0" smtClean="0"/>
            <a:t>розвиток нових платформ (</a:t>
          </a:r>
          <a:r>
            <a:rPr lang="en-US" sz="1700" kern="1200" dirty="0" err="1" smtClean="0"/>
            <a:t>TikTok</a:t>
          </a:r>
          <a:r>
            <a:rPr lang="en-US" sz="1700" kern="1200" dirty="0" smtClean="0"/>
            <a:t>, Telegram, YouTube);
</a:t>
          </a:r>
          <a:r>
            <a:rPr lang="uk-UA" sz="1700" kern="1200" dirty="0" smtClean="0"/>
            <a:t>доступ до широкої аудиторії через цифрові канали.</a:t>
          </a:r>
          <a:endParaRPr lang="uk-UA" sz="1700" kern="1200" dirty="0"/>
        </a:p>
      </dsp:txBody>
      <dsp:txXfrm>
        <a:off x="0" y="1831450"/>
        <a:ext cx="6929120" cy="557865"/>
      </dsp:txXfrm>
    </dsp:sp>
    <dsp:sp modelId="{A0652248-8753-49AF-BC01-3EA2C09DF4B0}">
      <dsp:nvSpPr>
        <dsp:cNvPr id="0" name=""/>
        <dsp:cNvSpPr/>
      </dsp:nvSpPr>
      <dsp:spPr>
        <a:xfrm>
          <a:off x="0" y="2389315"/>
          <a:ext cx="6929120" cy="5148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uk-UA" sz="2200" kern="1200" dirty="0" smtClean="0"/>
            <a:t>Політичні та інституційні фактори</a:t>
          </a:r>
          <a:endParaRPr lang="uk-UA" sz="2200" kern="1200" dirty="0"/>
        </a:p>
      </dsp:txBody>
      <dsp:txXfrm>
        <a:off x="25130" y="2414445"/>
        <a:ext cx="6878860" cy="464540"/>
      </dsp:txXfrm>
    </dsp:sp>
    <dsp:sp modelId="{FCFDDDF9-B3E2-46B7-A11B-CD385637616A}">
      <dsp:nvSpPr>
        <dsp:cNvPr id="0" name=""/>
        <dsp:cNvSpPr/>
      </dsp:nvSpPr>
      <dsp:spPr>
        <a:xfrm>
          <a:off x="0" y="2904116"/>
          <a:ext cx="6929120" cy="5578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00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ru-RU" sz="1700" kern="1200" dirty="0" err="1" smtClean="0"/>
            <a:t>державні</a:t>
          </a:r>
          <a:r>
            <a:rPr lang="ru-RU" sz="1700" kern="1200" dirty="0" smtClean="0"/>
            <a:t> </a:t>
          </a:r>
          <a:r>
            <a:rPr lang="ru-RU" sz="1700" kern="1200" dirty="0" err="1" smtClean="0"/>
            <a:t>програми</a:t>
          </a:r>
          <a:r>
            <a:rPr lang="ru-RU" sz="1700" kern="1200" dirty="0" smtClean="0"/>
            <a:t> </a:t>
          </a:r>
          <a:r>
            <a:rPr lang="ru-RU" sz="1700" kern="1200" dirty="0" err="1" smtClean="0"/>
            <a:t>підтримки</a:t>
          </a:r>
          <a:r>
            <a:rPr lang="ru-RU" sz="1700" kern="1200" dirty="0" smtClean="0"/>
            <a:t>;
</a:t>
          </a:r>
          <a:r>
            <a:rPr lang="ru-RU" sz="1700" kern="1200" dirty="0" err="1" smtClean="0"/>
            <a:t>міжнародна</a:t>
          </a:r>
          <a:r>
            <a:rPr lang="ru-RU" sz="1700" kern="1200" dirty="0" smtClean="0"/>
            <a:t> </a:t>
          </a:r>
          <a:r>
            <a:rPr lang="ru-RU" sz="1700" kern="1200" dirty="0" err="1" smtClean="0"/>
            <a:t>співпраця</a:t>
          </a:r>
          <a:r>
            <a:rPr lang="ru-RU" sz="1700" kern="1200" dirty="0" smtClean="0"/>
            <a:t>.</a:t>
          </a:r>
          <a:endParaRPr lang="uk-UA" sz="1700" kern="1200" dirty="0"/>
        </a:p>
      </dsp:txBody>
      <dsp:txXfrm>
        <a:off x="0" y="2904116"/>
        <a:ext cx="6929120" cy="557865"/>
      </dsp:txXfrm>
    </dsp:sp>
    <dsp:sp modelId="{76B52C00-000A-42F7-A54B-598CC336DF80}">
      <dsp:nvSpPr>
        <dsp:cNvPr id="0" name=""/>
        <dsp:cNvSpPr/>
      </dsp:nvSpPr>
      <dsp:spPr>
        <a:xfrm>
          <a:off x="0" y="3461981"/>
          <a:ext cx="6929120" cy="5148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uk-UA" sz="2200" kern="1200" dirty="0" smtClean="0"/>
            <a:t>Технологічні можливості</a:t>
          </a:r>
          <a:endParaRPr lang="uk-UA" sz="2200" kern="1200" dirty="0"/>
        </a:p>
      </dsp:txBody>
      <dsp:txXfrm>
        <a:off x="25130" y="3487111"/>
        <a:ext cx="6878860" cy="464540"/>
      </dsp:txXfrm>
    </dsp:sp>
    <dsp:sp modelId="{8031371F-AA35-4BCE-BD80-0E0A7F34E1D7}">
      <dsp:nvSpPr>
        <dsp:cNvPr id="0" name=""/>
        <dsp:cNvSpPr/>
      </dsp:nvSpPr>
      <dsp:spPr>
        <a:xfrm>
          <a:off x="0" y="3976781"/>
          <a:ext cx="6929120" cy="5578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00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ru-RU" sz="1700" kern="1200" dirty="0" err="1" smtClean="0"/>
            <a:t>використання</a:t>
          </a:r>
          <a:r>
            <a:rPr lang="ru-RU" sz="1700" kern="1200" dirty="0" smtClean="0"/>
            <a:t> </a:t>
          </a:r>
          <a:r>
            <a:rPr lang="ru-RU" sz="1700" kern="1200" dirty="0" err="1" smtClean="0"/>
            <a:t>аналітики</a:t>
          </a:r>
          <a:r>
            <a:rPr lang="ru-RU" sz="1700" kern="1200" dirty="0" smtClean="0"/>
            <a:t> </a:t>
          </a:r>
          <a:r>
            <a:rPr lang="ru-RU" sz="1700" kern="1200" dirty="0" err="1" smtClean="0"/>
            <a:t>даних</a:t>
          </a:r>
          <a:r>
            <a:rPr lang="ru-RU" sz="1700" kern="1200" dirty="0" smtClean="0"/>
            <a:t>;
</a:t>
          </a:r>
          <a:r>
            <a:rPr lang="ru-RU" sz="1700" kern="1200" dirty="0" err="1" smtClean="0"/>
            <a:t>автоматизація</a:t>
          </a:r>
          <a:r>
            <a:rPr lang="ru-RU" sz="1700" kern="1200" dirty="0" smtClean="0"/>
            <a:t> </a:t>
          </a:r>
          <a:r>
            <a:rPr lang="ru-RU" sz="1700" kern="1200" dirty="0" err="1" smtClean="0"/>
            <a:t>комунікацій</a:t>
          </a:r>
          <a:r>
            <a:rPr lang="ru-RU" sz="1700" kern="1200" dirty="0" smtClean="0"/>
            <a:t> (чат-</a:t>
          </a:r>
          <a:r>
            <a:rPr lang="ru-RU" sz="1700" kern="1200" dirty="0" err="1" smtClean="0"/>
            <a:t>боти</a:t>
          </a:r>
          <a:r>
            <a:rPr lang="ru-RU" sz="1700" kern="1200" dirty="0" smtClean="0"/>
            <a:t>, CRM).</a:t>
          </a:r>
          <a:endParaRPr lang="uk-UA" sz="1700" kern="1200" dirty="0"/>
        </a:p>
      </dsp:txBody>
      <dsp:txXfrm>
        <a:off x="0" y="3976781"/>
        <a:ext cx="6929120" cy="557865"/>
      </dsp:txXfrm>
    </dsp:sp>
    <dsp:sp modelId="{5C1257E8-D080-4A12-AA67-ED5832AD81C7}">
      <dsp:nvSpPr>
        <dsp:cNvPr id="0" name=""/>
        <dsp:cNvSpPr/>
      </dsp:nvSpPr>
      <dsp:spPr>
        <a:xfrm>
          <a:off x="0" y="4534646"/>
          <a:ext cx="6929120" cy="5148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uk-UA" sz="2200" kern="1200" dirty="0" smtClean="0"/>
            <a:t>Партнерства</a:t>
          </a:r>
          <a:endParaRPr lang="uk-UA" sz="2200" kern="1200" dirty="0"/>
        </a:p>
      </dsp:txBody>
      <dsp:txXfrm>
        <a:off x="25130" y="4559776"/>
        <a:ext cx="6878860" cy="464540"/>
      </dsp:txXfrm>
    </dsp:sp>
    <dsp:sp modelId="{0A722BB3-BF88-43E4-9B8F-F4FC180175DC}">
      <dsp:nvSpPr>
        <dsp:cNvPr id="0" name=""/>
        <dsp:cNvSpPr/>
      </dsp:nvSpPr>
      <dsp:spPr>
        <a:xfrm>
          <a:off x="0" y="5049446"/>
          <a:ext cx="6929120"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00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ru-RU" sz="1700" kern="1200" dirty="0" err="1" smtClean="0"/>
            <a:t>співпраця</a:t>
          </a:r>
          <a:r>
            <a:rPr lang="ru-RU" sz="1700" kern="1200" dirty="0" smtClean="0"/>
            <a:t> з </a:t>
          </a:r>
          <a:r>
            <a:rPr lang="ru-RU" sz="1700" kern="1200" dirty="0" err="1" smtClean="0"/>
            <a:t>медіа</a:t>
          </a:r>
          <a:r>
            <a:rPr lang="ru-RU" sz="1700" kern="1200" dirty="0" smtClean="0"/>
            <a:t>, </a:t>
          </a:r>
          <a:r>
            <a:rPr lang="ru-RU" sz="1700" kern="1200" dirty="0" err="1" smtClean="0"/>
            <a:t>лідерами</a:t>
          </a:r>
          <a:r>
            <a:rPr lang="ru-RU" sz="1700" kern="1200" dirty="0" smtClean="0"/>
            <a:t> думок, </a:t>
          </a:r>
          <a:r>
            <a:rPr lang="ru-RU" sz="1700" kern="1200" dirty="0" err="1" smtClean="0"/>
            <a:t>громадськими</a:t>
          </a:r>
          <a:r>
            <a:rPr lang="ru-RU" sz="1700" kern="1200" dirty="0" smtClean="0"/>
            <a:t> </a:t>
          </a:r>
          <a:r>
            <a:rPr lang="ru-RU" sz="1700" kern="1200" dirty="0" err="1" smtClean="0"/>
            <a:t>організаціями</a:t>
          </a:r>
          <a:r>
            <a:rPr lang="ru-RU" sz="1700" kern="1200" dirty="0" smtClean="0"/>
            <a:t>.</a:t>
          </a:r>
          <a:endParaRPr lang="uk-UA" sz="1700" kern="1200" dirty="0"/>
        </a:p>
      </dsp:txBody>
      <dsp:txXfrm>
        <a:off x="0" y="5049446"/>
        <a:ext cx="6929120" cy="36432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C38EC7-5C6B-4EEA-94DD-6169A299A974}">
      <dsp:nvSpPr>
        <dsp:cNvPr id="0" name=""/>
        <dsp:cNvSpPr/>
      </dsp:nvSpPr>
      <dsp:spPr>
        <a:xfrm rot="5400000">
          <a:off x="5110585" y="-2078011"/>
          <a:ext cx="832908" cy="520192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uk-UA" sz="2000" kern="1200" dirty="0" smtClean="0"/>
            <a:t>дезінформація, </a:t>
          </a:r>
          <a:r>
            <a:rPr lang="uk-UA" sz="2000" kern="1200" dirty="0" err="1" smtClean="0"/>
            <a:t>фейки</a:t>
          </a:r>
          <a:r>
            <a:rPr lang="uk-UA" sz="2000" kern="1200" dirty="0" smtClean="0"/>
            <a:t>; </a:t>
          </a:r>
          <a:endParaRPr lang="uk-UA" sz="2000" kern="1200" dirty="0"/>
        </a:p>
        <a:p>
          <a:pPr marL="228600" lvl="1" indent="-228600" algn="l" defTabSz="889000">
            <a:lnSpc>
              <a:spcPct val="90000"/>
            </a:lnSpc>
            <a:spcBef>
              <a:spcPct val="0"/>
            </a:spcBef>
            <a:spcAft>
              <a:spcPct val="15000"/>
            </a:spcAft>
            <a:buChar char="••"/>
          </a:pPr>
          <a:r>
            <a:rPr lang="ru-RU" sz="2000" kern="1200" dirty="0" err="1" smtClean="0"/>
            <a:t>інформаційні</a:t>
          </a:r>
          <a:r>
            <a:rPr lang="ru-RU" sz="2000" kern="1200" dirty="0" smtClean="0"/>
            <a:t> атаки та </a:t>
          </a:r>
          <a:r>
            <a:rPr lang="ru-RU" sz="2000" kern="1200" dirty="0" err="1" smtClean="0"/>
            <a:t>чорний</a:t>
          </a:r>
          <a:r>
            <a:rPr lang="ru-RU" sz="2000" kern="1200" dirty="0" smtClean="0"/>
            <a:t> PR. </a:t>
          </a:r>
          <a:endParaRPr lang="ru-RU" sz="2000" kern="1200" dirty="0" smtClean="0"/>
        </a:p>
      </dsp:txBody>
      <dsp:txXfrm rot="-5400000">
        <a:off x="2926080" y="147153"/>
        <a:ext cx="5161261" cy="751590"/>
      </dsp:txXfrm>
    </dsp:sp>
    <dsp:sp modelId="{68CECCB4-51ED-4F9C-A6A2-9E50A5626DA3}">
      <dsp:nvSpPr>
        <dsp:cNvPr id="0" name=""/>
        <dsp:cNvSpPr/>
      </dsp:nvSpPr>
      <dsp:spPr>
        <a:xfrm>
          <a:off x="9623" y="0"/>
          <a:ext cx="2926080" cy="104113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uk-UA" sz="2800" b="1" kern="1200" dirty="0" smtClean="0"/>
            <a:t>Інформаційні ризики</a:t>
          </a:r>
          <a:endParaRPr lang="uk-UA" sz="2800" kern="1200" dirty="0"/>
        </a:p>
      </dsp:txBody>
      <dsp:txXfrm>
        <a:off x="60447" y="50824"/>
        <a:ext cx="2824432" cy="939487"/>
      </dsp:txXfrm>
    </dsp:sp>
    <dsp:sp modelId="{4BACC37B-6D1D-427B-A034-6781BCFDE539}">
      <dsp:nvSpPr>
        <dsp:cNvPr id="0" name=""/>
        <dsp:cNvSpPr/>
      </dsp:nvSpPr>
      <dsp:spPr>
        <a:xfrm rot="5400000">
          <a:off x="5110585" y="-984818"/>
          <a:ext cx="832908" cy="520192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uk-UA" sz="2000" kern="1200" dirty="0" smtClean="0"/>
            <a:t>попередні скандали; </a:t>
          </a:r>
          <a:endParaRPr lang="uk-UA" sz="2000" kern="1200" dirty="0"/>
        </a:p>
        <a:p>
          <a:pPr marL="228600" lvl="1" indent="-228600" algn="l" defTabSz="889000">
            <a:lnSpc>
              <a:spcPct val="90000"/>
            </a:lnSpc>
            <a:spcBef>
              <a:spcPct val="0"/>
            </a:spcBef>
            <a:spcAft>
              <a:spcPct val="15000"/>
            </a:spcAft>
            <a:buChar char="••"/>
          </a:pPr>
          <a:r>
            <a:rPr lang="ru-RU" sz="2000" kern="1200" smtClean="0"/>
            <a:t>низький рівень довіри до інституцій. </a:t>
          </a:r>
          <a:endParaRPr lang="ru-RU" sz="2000" kern="1200" dirty="0" smtClean="0"/>
        </a:p>
      </dsp:txBody>
      <dsp:txXfrm rot="-5400000">
        <a:off x="2926080" y="1240346"/>
        <a:ext cx="5161261" cy="751590"/>
      </dsp:txXfrm>
    </dsp:sp>
    <dsp:sp modelId="{CDD145CA-70C5-4344-9100-F3AA9102BF71}">
      <dsp:nvSpPr>
        <dsp:cNvPr id="0" name=""/>
        <dsp:cNvSpPr/>
      </dsp:nvSpPr>
      <dsp:spPr>
        <a:xfrm>
          <a:off x="0" y="1095573"/>
          <a:ext cx="2926080" cy="104113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uk-UA" sz="2800" b="1" kern="1200" dirty="0" smtClean="0"/>
            <a:t>Репутаційні ризики</a:t>
          </a:r>
          <a:endParaRPr lang="uk-UA" sz="2800" kern="1200" dirty="0"/>
        </a:p>
      </dsp:txBody>
      <dsp:txXfrm>
        <a:off x="50824" y="1146397"/>
        <a:ext cx="2824432" cy="939487"/>
      </dsp:txXfrm>
    </dsp:sp>
    <dsp:sp modelId="{E4E7E33B-53E0-4D84-B3C2-E43E11B01F6B}">
      <dsp:nvSpPr>
        <dsp:cNvPr id="0" name=""/>
        <dsp:cNvSpPr/>
      </dsp:nvSpPr>
      <dsp:spPr>
        <a:xfrm rot="5400000">
          <a:off x="5110585" y="108373"/>
          <a:ext cx="832908" cy="520192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ru-RU" sz="2000" kern="1200" dirty="0" smtClean="0"/>
            <a:t>інформаційне </a:t>
          </a:r>
          <a:r>
            <a:rPr lang="ru-RU" sz="2000" kern="1200" dirty="0" err="1" smtClean="0"/>
            <a:t>перевантаження</a:t>
          </a:r>
          <a:r>
            <a:rPr lang="ru-RU" sz="2000" kern="1200" dirty="0" smtClean="0"/>
            <a:t>; </a:t>
          </a:r>
          <a:endParaRPr lang="uk-UA" sz="2000" kern="1200" dirty="0"/>
        </a:p>
        <a:p>
          <a:pPr marL="228600" lvl="1" indent="-228600" algn="l" defTabSz="889000">
            <a:lnSpc>
              <a:spcPct val="90000"/>
            </a:lnSpc>
            <a:spcBef>
              <a:spcPct val="0"/>
            </a:spcBef>
            <a:spcAft>
              <a:spcPct val="15000"/>
            </a:spcAft>
            <a:buChar char="••"/>
          </a:pPr>
          <a:r>
            <a:rPr lang="uk-UA" sz="2000" kern="1200" smtClean="0"/>
            <a:t>велика кількість альтернативних меседжів. </a:t>
          </a:r>
          <a:endParaRPr lang="uk-UA" sz="2000" kern="1200" dirty="0" smtClean="0"/>
        </a:p>
      </dsp:txBody>
      <dsp:txXfrm rot="-5400000">
        <a:off x="2926080" y="2333538"/>
        <a:ext cx="5161261" cy="751590"/>
      </dsp:txXfrm>
    </dsp:sp>
    <dsp:sp modelId="{39D70D6F-F92D-4971-B51D-18C2201467E1}">
      <dsp:nvSpPr>
        <dsp:cNvPr id="0" name=""/>
        <dsp:cNvSpPr/>
      </dsp:nvSpPr>
      <dsp:spPr>
        <a:xfrm>
          <a:off x="0" y="2188765"/>
          <a:ext cx="2926080" cy="104113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ru-RU" sz="2800" b="1" kern="1200" dirty="0" err="1" smtClean="0"/>
            <a:t>Конкуренція</a:t>
          </a:r>
          <a:r>
            <a:rPr lang="ru-RU" sz="2800" b="1" kern="1200" dirty="0" smtClean="0"/>
            <a:t> за </a:t>
          </a:r>
          <a:r>
            <a:rPr lang="ru-RU" sz="2800" b="1" kern="1200" dirty="0" err="1" smtClean="0"/>
            <a:t>увагу</a:t>
          </a:r>
          <a:endParaRPr lang="uk-UA" sz="2800" kern="1200" dirty="0"/>
        </a:p>
      </dsp:txBody>
      <dsp:txXfrm>
        <a:off x="50824" y="2239589"/>
        <a:ext cx="2824432" cy="939487"/>
      </dsp:txXfrm>
    </dsp:sp>
    <dsp:sp modelId="{13BB0B9E-1736-4B2C-A9AD-A70FC10FAC5D}">
      <dsp:nvSpPr>
        <dsp:cNvPr id="0" name=""/>
        <dsp:cNvSpPr/>
      </dsp:nvSpPr>
      <dsp:spPr>
        <a:xfrm rot="5400000">
          <a:off x="5110585" y="1201565"/>
          <a:ext cx="832908" cy="520192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ru-RU" sz="2000" kern="1200" dirty="0" smtClean="0"/>
            <a:t>зміни порядку денного; </a:t>
          </a:r>
          <a:endParaRPr lang="uk-UA" sz="2000" kern="1200" dirty="0"/>
        </a:p>
        <a:p>
          <a:pPr marL="228600" lvl="1" indent="-228600" algn="l" defTabSz="889000">
            <a:lnSpc>
              <a:spcPct val="90000"/>
            </a:lnSpc>
            <a:spcBef>
              <a:spcPct val="0"/>
            </a:spcBef>
            <a:spcAft>
              <a:spcPct val="15000"/>
            </a:spcAft>
            <a:buChar char="••"/>
          </a:pPr>
          <a:r>
            <a:rPr lang="uk-UA" sz="2000" kern="1200" dirty="0" smtClean="0"/>
            <a:t>політизація комунікацій. </a:t>
          </a:r>
          <a:endParaRPr lang="uk-UA" sz="2000" kern="1200" dirty="0" smtClean="0"/>
        </a:p>
      </dsp:txBody>
      <dsp:txXfrm rot="-5400000">
        <a:off x="2926080" y="3426730"/>
        <a:ext cx="5161261" cy="751590"/>
      </dsp:txXfrm>
    </dsp:sp>
    <dsp:sp modelId="{9C5BC098-1F5E-4550-B7F0-6209A4788D28}">
      <dsp:nvSpPr>
        <dsp:cNvPr id="0" name=""/>
        <dsp:cNvSpPr/>
      </dsp:nvSpPr>
      <dsp:spPr>
        <a:xfrm>
          <a:off x="0" y="3281958"/>
          <a:ext cx="2926080" cy="104113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ru-RU" sz="2800" b="1" kern="1200" dirty="0" err="1" smtClean="0"/>
            <a:t>Політична</a:t>
          </a:r>
          <a:r>
            <a:rPr lang="ru-RU" sz="2800" b="1" kern="1200" dirty="0" smtClean="0"/>
            <a:t> </a:t>
          </a:r>
          <a:r>
            <a:rPr lang="ru-RU" sz="2800" b="1" kern="1200" dirty="0" err="1" smtClean="0"/>
            <a:t>нестабільність</a:t>
          </a:r>
          <a:endParaRPr lang="uk-UA" sz="2800" kern="1200" dirty="0"/>
        </a:p>
      </dsp:txBody>
      <dsp:txXfrm>
        <a:off x="50824" y="3332782"/>
        <a:ext cx="2824432" cy="939487"/>
      </dsp:txXfrm>
    </dsp:sp>
    <dsp:sp modelId="{2B1E8CA8-5B55-492F-BC35-EA2ED7F0FE3F}">
      <dsp:nvSpPr>
        <dsp:cNvPr id="0" name=""/>
        <dsp:cNvSpPr/>
      </dsp:nvSpPr>
      <dsp:spPr>
        <a:xfrm rot="5400000">
          <a:off x="5110585" y="2294758"/>
          <a:ext cx="832908" cy="5201920"/>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uk-UA" sz="2000" kern="1200" dirty="0" smtClean="0"/>
            <a:t>війна, економічні потрясіння; </a:t>
          </a:r>
          <a:endParaRPr lang="uk-UA" sz="2000" kern="1200" dirty="0"/>
        </a:p>
        <a:p>
          <a:pPr marL="228600" lvl="1" indent="-228600" algn="l" defTabSz="889000">
            <a:lnSpc>
              <a:spcPct val="90000"/>
            </a:lnSpc>
            <a:spcBef>
              <a:spcPct val="0"/>
            </a:spcBef>
            <a:spcAft>
              <a:spcPct val="15000"/>
            </a:spcAft>
            <a:buChar char="••"/>
          </a:pPr>
          <a:r>
            <a:rPr lang="uk-UA" sz="2000" kern="1200" dirty="0" smtClean="0"/>
            <a:t>форс-мажори (надзвичайні події).</a:t>
          </a:r>
          <a:endParaRPr lang="uk-UA" sz="2000" kern="1200" dirty="0"/>
        </a:p>
      </dsp:txBody>
      <dsp:txXfrm rot="-5400000">
        <a:off x="2926080" y="4519923"/>
        <a:ext cx="5161261" cy="751590"/>
      </dsp:txXfrm>
    </dsp:sp>
    <dsp:sp modelId="{03DE8B9A-D22A-4A13-9B06-DFDEC78443B9}">
      <dsp:nvSpPr>
        <dsp:cNvPr id="0" name=""/>
        <dsp:cNvSpPr/>
      </dsp:nvSpPr>
      <dsp:spPr>
        <a:xfrm>
          <a:off x="0" y="4375150"/>
          <a:ext cx="2926080" cy="104113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uk-UA" sz="2800" b="1" kern="1200" dirty="0" smtClean="0"/>
            <a:t>Кризові ситуації</a:t>
          </a:r>
          <a:endParaRPr lang="uk-UA" sz="2800" kern="1200" dirty="0"/>
        </a:p>
      </dsp:txBody>
      <dsp:txXfrm>
        <a:off x="50824" y="4425974"/>
        <a:ext cx="2824432" cy="939487"/>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952152-2499-4061-BD83-8404CADCC8E6}" type="datetimeFigureOut">
              <a:rPr lang="uk-UA" smtClean="0"/>
              <a:t>24.03.2026</a:t>
            </a:fld>
            <a:endParaRPr lang="uk-UA"/>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3B7F00-5B2D-4ED9-AA94-3B8C93F59656}" type="slidenum">
              <a:rPr lang="uk-UA" smtClean="0"/>
              <a:t>‹#›</a:t>
            </a:fld>
            <a:endParaRPr lang="uk-UA"/>
          </a:p>
        </p:txBody>
      </p:sp>
    </p:spTree>
    <p:extLst>
      <p:ext uri="{BB962C8B-B14F-4D97-AF65-F5344CB8AC3E}">
        <p14:creationId xmlns:p14="http://schemas.microsoft.com/office/powerpoint/2010/main" val="3232899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Розглядаючи окреслені чотири види комунікаційної </a:t>
            </a:r>
            <a:r>
              <a:rPr lang="uk-UA" dirty="0" err="1" smtClean="0"/>
              <a:t>зв’язків</a:t>
            </a:r>
            <a:r>
              <a:rPr lang="uk-UA" dirty="0" smtClean="0"/>
              <a:t>, зазначимо, що перші два види – інформування і діалог – належать до тактичного рівня взаємодії, третій вид – консультування – можна зарахувати до </a:t>
            </a:r>
            <a:r>
              <a:rPr lang="uk-UA" dirty="0" err="1" smtClean="0"/>
              <a:t>тактикостратегічного</a:t>
            </a:r>
            <a:r>
              <a:rPr lang="uk-UA" dirty="0" smtClean="0"/>
              <a:t> рівня в залежності від наявних обставин, тоді як партнерство, безумовно, відображає стратегічний рівень комунікацій. Власне стратегічні комунікацій у найширшому розумінні розглядають як вивчення особливостей сприйняття </a:t>
            </a:r>
            <a:r>
              <a:rPr lang="uk-UA" dirty="0" err="1" smtClean="0"/>
              <a:t>стейкхолдерами</a:t>
            </a:r>
            <a:r>
              <a:rPr lang="uk-UA" dirty="0" smtClean="0"/>
              <a:t> дій влади і врахування одержаних результатів при реалізації публічної політики</a:t>
            </a:r>
            <a:r>
              <a:rPr lang="en-US" dirty="0" smtClean="0"/>
              <a:t>. </a:t>
            </a:r>
            <a:r>
              <a:rPr lang="uk-UA" dirty="0" smtClean="0"/>
              <a:t>Стратегічні комунікації вирізняє </a:t>
            </a:r>
            <a:r>
              <a:rPr lang="uk-UA" dirty="0" err="1" smtClean="0"/>
              <a:t>проактивність</a:t>
            </a:r>
            <a:r>
              <a:rPr lang="uk-UA" dirty="0" smtClean="0"/>
              <a:t> у взаємодії з бізнес-спільнотою, націленість на заохочення публічних дискусій та спільного з нею вироблення політичних й організаційних рішень</a:t>
            </a:r>
            <a:endParaRPr lang="uk-UA" dirty="0"/>
          </a:p>
        </p:txBody>
      </p:sp>
      <p:sp>
        <p:nvSpPr>
          <p:cNvPr id="4" name="Номер слайда 3"/>
          <p:cNvSpPr>
            <a:spLocks noGrp="1"/>
          </p:cNvSpPr>
          <p:nvPr>
            <p:ph type="sldNum" sz="quarter" idx="10"/>
          </p:nvPr>
        </p:nvSpPr>
        <p:spPr/>
        <p:txBody>
          <a:bodyPr/>
          <a:lstStyle/>
          <a:p>
            <a:fld id="{6A3B7F00-5B2D-4ED9-AA94-3B8C93F59656}" type="slidenum">
              <a:rPr lang="uk-UA" smtClean="0"/>
              <a:t>17</a:t>
            </a:fld>
            <a:endParaRPr lang="uk-UA"/>
          </a:p>
        </p:txBody>
      </p:sp>
    </p:spTree>
    <p:extLst>
      <p:ext uri="{BB962C8B-B14F-4D97-AF65-F5344CB8AC3E}">
        <p14:creationId xmlns:p14="http://schemas.microsoft.com/office/powerpoint/2010/main" val="1356738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6A3B7F00-5B2D-4ED9-AA94-3B8C93F59656}" type="slidenum">
              <a:rPr lang="uk-UA" smtClean="0"/>
              <a:t>22</a:t>
            </a:fld>
            <a:endParaRPr lang="uk-UA"/>
          </a:p>
        </p:txBody>
      </p:sp>
    </p:spTree>
    <p:extLst>
      <p:ext uri="{BB962C8B-B14F-4D97-AF65-F5344CB8AC3E}">
        <p14:creationId xmlns:p14="http://schemas.microsoft.com/office/powerpoint/2010/main" val="4007528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91022889-901E-4E51-BBE9-52C55B64EAE4}" type="datetimeFigureOut">
              <a:rPr lang="uk-UA" smtClean="0"/>
              <a:t>24.03.2026</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8724AC94-E7E4-447D-A5C4-A33499781C05}" type="slidenum">
              <a:rPr lang="uk-UA" smtClean="0"/>
              <a:t>‹#›</a:t>
            </a:fld>
            <a:endParaRPr lang="uk-UA"/>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7049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1022889-901E-4E51-BBE9-52C55B64EAE4}" type="datetimeFigureOut">
              <a:rPr lang="uk-UA" smtClean="0"/>
              <a:t>24.03.2026</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8724AC94-E7E4-447D-A5C4-A33499781C05}" type="slidenum">
              <a:rPr lang="uk-UA" smtClean="0"/>
              <a:t>‹#›</a:t>
            </a:fld>
            <a:endParaRPr lang="uk-UA"/>
          </a:p>
        </p:txBody>
      </p:sp>
    </p:spTree>
    <p:extLst>
      <p:ext uri="{BB962C8B-B14F-4D97-AF65-F5344CB8AC3E}">
        <p14:creationId xmlns:p14="http://schemas.microsoft.com/office/powerpoint/2010/main" val="2015355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1022889-901E-4E51-BBE9-52C55B64EAE4}" type="datetimeFigureOut">
              <a:rPr lang="uk-UA" smtClean="0"/>
              <a:t>24.03.2026</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8724AC94-E7E4-447D-A5C4-A33499781C05}" type="slidenum">
              <a:rPr lang="uk-UA" smtClean="0"/>
              <a:t>‹#›</a:t>
            </a:fld>
            <a:endParaRPr lang="uk-UA"/>
          </a:p>
        </p:txBody>
      </p:sp>
    </p:spTree>
    <p:extLst>
      <p:ext uri="{BB962C8B-B14F-4D97-AF65-F5344CB8AC3E}">
        <p14:creationId xmlns:p14="http://schemas.microsoft.com/office/powerpoint/2010/main" val="1414849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1022889-901E-4E51-BBE9-52C55B64EAE4}" type="datetimeFigureOut">
              <a:rPr lang="uk-UA" smtClean="0"/>
              <a:t>24.03.2026</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8724AC94-E7E4-447D-A5C4-A33499781C05}" type="slidenum">
              <a:rPr lang="uk-UA" smtClean="0"/>
              <a:t>‹#›</a:t>
            </a:fld>
            <a:endParaRPr lang="uk-UA"/>
          </a:p>
        </p:txBody>
      </p:sp>
    </p:spTree>
    <p:extLst>
      <p:ext uri="{BB962C8B-B14F-4D97-AF65-F5344CB8AC3E}">
        <p14:creationId xmlns:p14="http://schemas.microsoft.com/office/powerpoint/2010/main" val="1786563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1022889-901E-4E51-BBE9-52C55B64EAE4}" type="datetimeFigureOut">
              <a:rPr lang="uk-UA" smtClean="0"/>
              <a:t>24.03.2026</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8724AC94-E7E4-447D-A5C4-A33499781C05}" type="slidenum">
              <a:rPr lang="uk-UA" smtClean="0"/>
              <a:t>‹#›</a:t>
            </a:fld>
            <a:endParaRPr lang="uk-UA"/>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6616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91022889-901E-4E51-BBE9-52C55B64EAE4}" type="datetimeFigureOut">
              <a:rPr lang="uk-UA" smtClean="0"/>
              <a:t>24.03.2026</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8724AC94-E7E4-447D-A5C4-A33499781C05}" type="slidenum">
              <a:rPr lang="uk-UA" smtClean="0"/>
              <a:t>‹#›</a:t>
            </a:fld>
            <a:endParaRPr lang="uk-UA"/>
          </a:p>
        </p:txBody>
      </p:sp>
    </p:spTree>
    <p:extLst>
      <p:ext uri="{BB962C8B-B14F-4D97-AF65-F5344CB8AC3E}">
        <p14:creationId xmlns:p14="http://schemas.microsoft.com/office/powerpoint/2010/main" val="94621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097280" y="2582335"/>
            <a:ext cx="4937760" cy="32867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217920" y="2582334"/>
            <a:ext cx="4937760" cy="32867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91022889-901E-4E51-BBE9-52C55B64EAE4}" type="datetimeFigureOut">
              <a:rPr lang="uk-UA" smtClean="0"/>
              <a:t>24.03.2026</a:t>
            </a:fld>
            <a:endParaRPr lang="uk-UA"/>
          </a:p>
        </p:txBody>
      </p:sp>
      <p:sp>
        <p:nvSpPr>
          <p:cNvPr id="8" name="Footer Placeholder 7"/>
          <p:cNvSpPr>
            <a:spLocks noGrp="1"/>
          </p:cNvSpPr>
          <p:nvPr>
            <p:ph type="ftr" sz="quarter" idx="11"/>
          </p:nvPr>
        </p:nvSpPr>
        <p:spPr/>
        <p:txBody>
          <a:bodyPr/>
          <a:lstStyle/>
          <a:p>
            <a:endParaRPr lang="uk-UA"/>
          </a:p>
        </p:txBody>
      </p:sp>
      <p:sp>
        <p:nvSpPr>
          <p:cNvPr id="9" name="Slide Number Placeholder 8"/>
          <p:cNvSpPr>
            <a:spLocks noGrp="1"/>
          </p:cNvSpPr>
          <p:nvPr>
            <p:ph type="sldNum" sz="quarter" idx="12"/>
          </p:nvPr>
        </p:nvSpPr>
        <p:spPr/>
        <p:txBody>
          <a:bodyPr/>
          <a:lstStyle/>
          <a:p>
            <a:fld id="{8724AC94-E7E4-447D-A5C4-A33499781C05}" type="slidenum">
              <a:rPr lang="uk-UA" smtClean="0"/>
              <a:t>‹#›</a:t>
            </a:fld>
            <a:endParaRPr lang="uk-UA"/>
          </a:p>
        </p:txBody>
      </p:sp>
    </p:spTree>
    <p:extLst>
      <p:ext uri="{BB962C8B-B14F-4D97-AF65-F5344CB8AC3E}">
        <p14:creationId xmlns:p14="http://schemas.microsoft.com/office/powerpoint/2010/main" val="1904071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91022889-901E-4E51-BBE9-52C55B64EAE4}" type="datetimeFigureOut">
              <a:rPr lang="uk-UA" smtClean="0"/>
              <a:t>24.03.2026</a:t>
            </a:fld>
            <a:endParaRPr lang="uk-UA"/>
          </a:p>
        </p:txBody>
      </p:sp>
      <p:sp>
        <p:nvSpPr>
          <p:cNvPr id="4" name="Footer Placeholder 3"/>
          <p:cNvSpPr>
            <a:spLocks noGrp="1"/>
          </p:cNvSpPr>
          <p:nvPr>
            <p:ph type="ftr" sz="quarter" idx="11"/>
          </p:nvPr>
        </p:nvSpPr>
        <p:spPr/>
        <p:txBody>
          <a:bodyPr/>
          <a:lstStyle/>
          <a:p>
            <a:endParaRPr lang="uk-UA"/>
          </a:p>
        </p:txBody>
      </p:sp>
      <p:sp>
        <p:nvSpPr>
          <p:cNvPr id="5" name="Slide Number Placeholder 4"/>
          <p:cNvSpPr>
            <a:spLocks noGrp="1"/>
          </p:cNvSpPr>
          <p:nvPr>
            <p:ph type="sldNum" sz="quarter" idx="12"/>
          </p:nvPr>
        </p:nvSpPr>
        <p:spPr/>
        <p:txBody>
          <a:bodyPr/>
          <a:lstStyle/>
          <a:p>
            <a:fld id="{8724AC94-E7E4-447D-A5C4-A33499781C05}" type="slidenum">
              <a:rPr lang="uk-UA" smtClean="0"/>
              <a:t>‹#›</a:t>
            </a:fld>
            <a:endParaRPr lang="uk-UA"/>
          </a:p>
        </p:txBody>
      </p:sp>
    </p:spTree>
    <p:extLst>
      <p:ext uri="{BB962C8B-B14F-4D97-AF65-F5344CB8AC3E}">
        <p14:creationId xmlns:p14="http://schemas.microsoft.com/office/powerpoint/2010/main" val="3686130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1022889-901E-4E51-BBE9-52C55B64EAE4}" type="datetimeFigureOut">
              <a:rPr lang="uk-UA" smtClean="0"/>
              <a:t>24.03.2026</a:t>
            </a:fld>
            <a:endParaRPr lang="uk-UA"/>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uk-UA"/>
          </a:p>
        </p:txBody>
      </p:sp>
      <p:sp>
        <p:nvSpPr>
          <p:cNvPr id="9" name="Slide Number Placeholder 8"/>
          <p:cNvSpPr>
            <a:spLocks noGrp="1"/>
          </p:cNvSpPr>
          <p:nvPr>
            <p:ph type="sldNum" sz="quarter" idx="12"/>
          </p:nvPr>
        </p:nvSpPr>
        <p:spPr/>
        <p:txBody>
          <a:bodyPr/>
          <a:lstStyle/>
          <a:p>
            <a:fld id="{8724AC94-E7E4-447D-A5C4-A33499781C05}" type="slidenum">
              <a:rPr lang="uk-UA" smtClean="0"/>
              <a:t>‹#›</a:t>
            </a:fld>
            <a:endParaRPr lang="uk-UA"/>
          </a:p>
        </p:txBody>
      </p:sp>
    </p:spTree>
    <p:extLst>
      <p:ext uri="{BB962C8B-B14F-4D97-AF65-F5344CB8AC3E}">
        <p14:creationId xmlns:p14="http://schemas.microsoft.com/office/powerpoint/2010/main" val="4255704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91022889-901E-4E51-BBE9-52C55B64EAE4}" type="datetimeFigureOut">
              <a:rPr lang="uk-UA" smtClean="0"/>
              <a:t>24.03.2026</a:t>
            </a:fld>
            <a:endParaRPr lang="uk-UA"/>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uk-UA"/>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724AC94-E7E4-447D-A5C4-A33499781C05}" type="slidenum">
              <a:rPr lang="uk-UA" smtClean="0"/>
              <a:t>‹#›</a:t>
            </a:fld>
            <a:endParaRPr lang="uk-UA"/>
          </a:p>
        </p:txBody>
      </p:sp>
    </p:spTree>
    <p:extLst>
      <p:ext uri="{BB962C8B-B14F-4D97-AF65-F5344CB8AC3E}">
        <p14:creationId xmlns:p14="http://schemas.microsoft.com/office/powerpoint/2010/main" val="3051536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91022889-901E-4E51-BBE9-52C55B64EAE4}" type="datetimeFigureOut">
              <a:rPr lang="uk-UA" smtClean="0"/>
              <a:t>24.03.2026</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8724AC94-E7E4-447D-A5C4-A33499781C05}" type="slidenum">
              <a:rPr lang="uk-UA" smtClean="0"/>
              <a:t>‹#›</a:t>
            </a:fld>
            <a:endParaRPr lang="uk-UA"/>
          </a:p>
        </p:txBody>
      </p:sp>
    </p:spTree>
    <p:extLst>
      <p:ext uri="{BB962C8B-B14F-4D97-AF65-F5344CB8AC3E}">
        <p14:creationId xmlns:p14="http://schemas.microsoft.com/office/powerpoint/2010/main" val="1176152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1022889-901E-4E51-BBE9-52C55B64EAE4}" type="datetimeFigureOut">
              <a:rPr lang="uk-UA" smtClean="0"/>
              <a:t>24.03.2026</a:t>
            </a:fld>
            <a:endParaRPr lang="uk-UA"/>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uk-UA"/>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8724AC94-E7E4-447D-A5C4-A33499781C05}" type="slidenum">
              <a:rPr lang="uk-UA" smtClean="0"/>
              <a:t>‹#›</a:t>
            </a:fld>
            <a:endParaRPr lang="uk-UA"/>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304805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9.png"/><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10.png"/><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ideo" Target="https://www.youtube.com/embed/sBDPDiZvWvY"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4.png"/><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Layout" Target="../diagrams/layout6.xml"/><Relationship Id="rId7" Type="http://schemas.openxmlformats.org/officeDocument/2006/relationships/image" Target="../media/image5.png"/><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pPr algn="ctr"/>
            <a:r>
              <a:rPr lang="ru-RU" dirty="0"/>
              <a:t>Тема 7. </a:t>
            </a:r>
            <a:r>
              <a:rPr lang="ru-RU" dirty="0" err="1"/>
              <a:t>Розробка</a:t>
            </a:r>
            <a:r>
              <a:rPr lang="ru-RU" dirty="0"/>
              <a:t> PR-</a:t>
            </a:r>
            <a:r>
              <a:rPr lang="ru-RU" dirty="0" err="1"/>
              <a:t>стратегії</a:t>
            </a:r>
            <a:r>
              <a:rPr lang="ru-RU" dirty="0"/>
              <a:t> для </a:t>
            </a:r>
            <a:r>
              <a:rPr lang="ru-RU" dirty="0" err="1"/>
              <a:t>органів</a:t>
            </a:r>
            <a:r>
              <a:rPr lang="ru-RU" dirty="0"/>
              <a:t> </a:t>
            </a:r>
            <a:r>
              <a:rPr lang="ru-RU" dirty="0" err="1"/>
              <a:t>публічного</a:t>
            </a:r>
            <a:r>
              <a:rPr lang="ru-RU" dirty="0"/>
              <a:t> управління </a:t>
            </a:r>
            <a:endParaRPr lang="uk-UA" dirty="0"/>
          </a:p>
        </p:txBody>
      </p:sp>
      <p:sp>
        <p:nvSpPr>
          <p:cNvPr id="3" name="Подзаголовок 2"/>
          <p:cNvSpPr>
            <a:spLocks noGrp="1"/>
          </p:cNvSpPr>
          <p:nvPr>
            <p:ph type="subTitle" idx="1"/>
          </p:nvPr>
        </p:nvSpPr>
        <p:spPr>
          <a:xfrm>
            <a:off x="1100051" y="4455620"/>
            <a:ext cx="10058400" cy="1762299"/>
          </a:xfrm>
        </p:spPr>
        <p:txBody>
          <a:bodyPr>
            <a:normAutofit fontScale="77500" lnSpcReduction="20000"/>
          </a:bodyPr>
          <a:lstStyle/>
          <a:p>
            <a:pPr marL="457200" indent="-457200" algn="ctr">
              <a:lnSpc>
                <a:spcPct val="120000"/>
              </a:lnSpc>
              <a:spcBef>
                <a:spcPts val="0"/>
              </a:spcBef>
              <a:spcAft>
                <a:spcPts val="0"/>
              </a:spcAft>
              <a:buAutoNum type="arabicPeriod"/>
            </a:pPr>
            <a:r>
              <a:rPr lang="uk-UA" dirty="0" smtClean="0"/>
              <a:t>Визначення </a:t>
            </a:r>
            <a:r>
              <a:rPr lang="uk-UA" dirty="0"/>
              <a:t>цілей та завдань </a:t>
            </a:r>
            <a:r>
              <a:rPr lang="en-US" dirty="0"/>
              <a:t>PR-</a:t>
            </a:r>
            <a:r>
              <a:rPr lang="uk-UA" dirty="0"/>
              <a:t>стратегії. </a:t>
            </a:r>
            <a:endParaRPr lang="uk-UA" dirty="0" smtClean="0"/>
          </a:p>
          <a:p>
            <a:pPr marL="457200" indent="-457200" algn="ctr">
              <a:lnSpc>
                <a:spcPct val="120000"/>
              </a:lnSpc>
              <a:spcBef>
                <a:spcPts val="0"/>
              </a:spcBef>
              <a:spcAft>
                <a:spcPts val="0"/>
              </a:spcAft>
              <a:buAutoNum type="arabicPeriod"/>
            </a:pPr>
            <a:r>
              <a:rPr lang="uk-UA" dirty="0" smtClean="0"/>
              <a:t>Оцінка </a:t>
            </a:r>
            <a:r>
              <a:rPr lang="uk-UA" dirty="0"/>
              <a:t>можливостей та загроз для реалізації </a:t>
            </a:r>
            <a:r>
              <a:rPr lang="en-US" dirty="0"/>
              <a:t>PR-</a:t>
            </a:r>
            <a:r>
              <a:rPr lang="uk-UA" dirty="0"/>
              <a:t>стратегії. </a:t>
            </a:r>
          </a:p>
          <a:p>
            <a:pPr marL="457200" indent="-457200" algn="ctr">
              <a:lnSpc>
                <a:spcPct val="120000"/>
              </a:lnSpc>
              <a:spcBef>
                <a:spcPts val="0"/>
              </a:spcBef>
              <a:spcAft>
                <a:spcPts val="0"/>
              </a:spcAft>
              <a:buAutoNum type="arabicPeriod"/>
            </a:pPr>
            <a:r>
              <a:rPr lang="uk-UA" dirty="0" smtClean="0"/>
              <a:t>Розробка </a:t>
            </a:r>
            <a:r>
              <a:rPr lang="uk-UA" dirty="0"/>
              <a:t>плану заходів та вибір ефективних інструментів </a:t>
            </a:r>
            <a:r>
              <a:rPr lang="en-US" dirty="0" smtClean="0"/>
              <a:t>PR.</a:t>
            </a:r>
            <a:endParaRPr lang="uk-UA" dirty="0" smtClean="0"/>
          </a:p>
          <a:p>
            <a:pPr marL="457200" indent="-457200" algn="ctr">
              <a:lnSpc>
                <a:spcPct val="120000"/>
              </a:lnSpc>
              <a:spcBef>
                <a:spcPts val="0"/>
              </a:spcBef>
              <a:spcAft>
                <a:spcPts val="0"/>
              </a:spcAft>
              <a:buAutoNum type="arabicPeriod"/>
            </a:pPr>
            <a:r>
              <a:rPr lang="uk-UA" dirty="0" smtClean="0"/>
              <a:t>Моніторинг </a:t>
            </a:r>
            <a:r>
              <a:rPr lang="uk-UA" dirty="0"/>
              <a:t>та оцінка ефективності </a:t>
            </a:r>
            <a:r>
              <a:rPr lang="en-US" dirty="0"/>
              <a:t>PR-</a:t>
            </a:r>
            <a:r>
              <a:rPr lang="uk-UA" dirty="0"/>
              <a:t>стратегії</a:t>
            </a:r>
          </a:p>
        </p:txBody>
      </p:sp>
    </p:spTree>
    <p:extLst>
      <p:ext uri="{BB962C8B-B14F-4D97-AF65-F5344CB8AC3E}">
        <p14:creationId xmlns:p14="http://schemas.microsoft.com/office/powerpoint/2010/main" val="21380187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b="3294"/>
          <a:stretch/>
        </p:blipFill>
        <p:spPr>
          <a:xfrm>
            <a:off x="0" y="0"/>
            <a:ext cx="12192000" cy="6341806"/>
          </a:xfrm>
          <a:prstGeom prst="rect">
            <a:avLst/>
          </a:prstGeom>
        </p:spPr>
      </p:pic>
    </p:spTree>
    <p:extLst>
      <p:ext uri="{BB962C8B-B14F-4D97-AF65-F5344CB8AC3E}">
        <p14:creationId xmlns:p14="http://schemas.microsoft.com/office/powerpoint/2010/main" val="1716613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452417" y="0"/>
            <a:ext cx="4919167" cy="523220"/>
          </a:xfrm>
          <a:prstGeom prst="rect">
            <a:avLst/>
          </a:prstGeom>
        </p:spPr>
        <p:txBody>
          <a:bodyPr wrap="none">
            <a:spAutoFit/>
          </a:bodyPr>
          <a:lstStyle/>
          <a:p>
            <a:r>
              <a:rPr lang="uk-UA" sz="2800" dirty="0" smtClean="0"/>
              <a:t>Основні джерела можливостей</a:t>
            </a:r>
            <a:endParaRPr lang="uk-UA" sz="2800" dirty="0"/>
          </a:p>
        </p:txBody>
      </p:sp>
      <p:graphicFrame>
        <p:nvGraphicFramePr>
          <p:cNvPr id="3" name="Схема 2"/>
          <p:cNvGraphicFramePr/>
          <p:nvPr>
            <p:extLst>
              <p:ext uri="{D42A27DB-BD31-4B8C-83A1-F6EECF244321}">
                <p14:modId xmlns:p14="http://schemas.microsoft.com/office/powerpoint/2010/main" val="1633660548"/>
              </p:ext>
            </p:extLst>
          </p:nvPr>
        </p:nvGraphicFramePr>
        <p:xfrm>
          <a:off x="395706" y="604163"/>
          <a:ext cx="692912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Рисунок 3"/>
          <p:cNvPicPr>
            <a:picLocks noChangeAspect="1"/>
          </p:cNvPicPr>
          <p:nvPr/>
        </p:nvPicPr>
        <p:blipFill>
          <a:blip r:embed="rId7"/>
          <a:stretch>
            <a:fillRect/>
          </a:stretch>
        </p:blipFill>
        <p:spPr>
          <a:xfrm>
            <a:off x="7622305" y="604163"/>
            <a:ext cx="4284145" cy="5219121"/>
          </a:xfrm>
          <a:prstGeom prst="rect">
            <a:avLst/>
          </a:prstGeom>
        </p:spPr>
      </p:pic>
    </p:spTree>
    <p:extLst>
      <p:ext uri="{BB962C8B-B14F-4D97-AF65-F5344CB8AC3E}">
        <p14:creationId xmlns:p14="http://schemas.microsoft.com/office/powerpoint/2010/main" val="12105432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091432" y="0"/>
            <a:ext cx="3931717" cy="523220"/>
          </a:xfrm>
          <a:prstGeom prst="rect">
            <a:avLst/>
          </a:prstGeom>
        </p:spPr>
        <p:txBody>
          <a:bodyPr wrap="none">
            <a:spAutoFit/>
          </a:bodyPr>
          <a:lstStyle/>
          <a:p>
            <a:r>
              <a:rPr lang="uk-UA" sz="2800" b="1" i="1" u="sng" dirty="0" smtClean="0"/>
              <a:t>Основні джерела загроз</a:t>
            </a:r>
            <a:endParaRPr lang="uk-UA" sz="2800" b="1" i="1" u="sng" dirty="0"/>
          </a:p>
        </p:txBody>
      </p:sp>
      <p:graphicFrame>
        <p:nvGraphicFramePr>
          <p:cNvPr id="3" name="Схема 2"/>
          <p:cNvGraphicFramePr/>
          <p:nvPr>
            <p:extLst>
              <p:ext uri="{D42A27DB-BD31-4B8C-83A1-F6EECF244321}">
                <p14:modId xmlns:p14="http://schemas.microsoft.com/office/powerpoint/2010/main" val="2348461739"/>
              </p:ext>
            </p:extLst>
          </p:nvPr>
        </p:nvGraphicFramePr>
        <p:xfrm>
          <a:off x="366830" y="642664"/>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Рисунок 3"/>
          <p:cNvPicPr>
            <a:picLocks noChangeAspect="1"/>
          </p:cNvPicPr>
          <p:nvPr/>
        </p:nvPicPr>
        <p:blipFill>
          <a:blip r:embed="rId7"/>
          <a:stretch>
            <a:fillRect/>
          </a:stretch>
        </p:blipFill>
        <p:spPr>
          <a:xfrm>
            <a:off x="8757986" y="1339114"/>
            <a:ext cx="3283217" cy="3646772"/>
          </a:xfrm>
          <a:prstGeom prst="rect">
            <a:avLst/>
          </a:prstGeom>
        </p:spPr>
      </p:pic>
    </p:spTree>
    <p:extLst>
      <p:ext uri="{BB962C8B-B14F-4D97-AF65-F5344CB8AC3E}">
        <p14:creationId xmlns:p14="http://schemas.microsoft.com/office/powerpoint/2010/main" val="3698332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21894" y="862058"/>
            <a:ext cx="11059428" cy="4401205"/>
          </a:xfrm>
          <a:prstGeom prst="rect">
            <a:avLst/>
          </a:prstGeom>
        </p:spPr>
        <p:txBody>
          <a:bodyPr wrap="square">
            <a:spAutoFit/>
          </a:bodyPr>
          <a:lstStyle/>
          <a:p>
            <a:pPr algn="ctr"/>
            <a:r>
              <a:rPr lang="uk-UA" sz="2800" b="1" i="1" u="sng" dirty="0" smtClean="0"/>
              <a:t>Комунікаційна стратегія </a:t>
            </a:r>
            <a:r>
              <a:rPr lang="uk-UA" sz="2800" dirty="0" smtClean="0"/>
              <a:t>є складовою системного планування державної установи, що моделює її комунікаційну діяльність. </a:t>
            </a:r>
          </a:p>
          <a:p>
            <a:pPr algn="ctr"/>
            <a:endParaRPr lang="uk-UA" sz="2800" dirty="0"/>
          </a:p>
          <a:p>
            <a:pPr algn="ctr"/>
            <a:r>
              <a:rPr lang="uk-UA" sz="2800" dirty="0" smtClean="0"/>
              <a:t>Дослідники зазначають, що така стратегія може у двох формах:</a:t>
            </a:r>
          </a:p>
          <a:p>
            <a:pPr marL="457200" indent="-457200" algn="ctr">
              <a:buFont typeface="Wingdings" panose="05000000000000000000" pitchFamily="2" charset="2"/>
              <a:buChar char="ü"/>
            </a:pPr>
            <a:r>
              <a:rPr lang="uk-UA" sz="2800" dirty="0" smtClean="0"/>
              <a:t>розгорнутій, яка передбачає визначення усіх етапів і механізмів взаємодії та покроковий план контактів з метою встановлення комунікативних </a:t>
            </a:r>
            <a:r>
              <a:rPr lang="uk-UA" sz="2800" dirty="0" err="1" smtClean="0"/>
              <a:t>зв’язків</a:t>
            </a:r>
            <a:r>
              <a:rPr lang="uk-UA" sz="2800" dirty="0" smtClean="0"/>
              <a:t>, </a:t>
            </a:r>
          </a:p>
          <a:p>
            <a:pPr marL="457200" indent="-457200" algn="ctr">
              <a:buFont typeface="Wingdings" panose="05000000000000000000" pitchFamily="2" charset="2"/>
              <a:buChar char="ü"/>
            </a:pPr>
            <a:r>
              <a:rPr lang="uk-UA" sz="2800" dirty="0" smtClean="0"/>
              <a:t>та схематичній, що описує основний зміст комунікації у загальних рисах і містить опис </a:t>
            </a:r>
            <a:r>
              <a:rPr lang="en-US" sz="2800" dirty="0" smtClean="0"/>
              <a:t>PR-</a:t>
            </a:r>
            <a:r>
              <a:rPr lang="uk-UA" sz="2800" dirty="0" smtClean="0"/>
              <a:t>стратегії організації з визначенням її місії, завдань та напрямами докладання комунікативних зусиль </a:t>
            </a:r>
            <a:endParaRPr lang="uk-UA" sz="2800" dirty="0"/>
          </a:p>
        </p:txBody>
      </p:sp>
    </p:spTree>
    <p:extLst>
      <p:ext uri="{BB962C8B-B14F-4D97-AF65-F5344CB8AC3E}">
        <p14:creationId xmlns:p14="http://schemas.microsoft.com/office/powerpoint/2010/main" val="2196689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b="3150"/>
          <a:stretch/>
        </p:blipFill>
        <p:spPr>
          <a:xfrm>
            <a:off x="0" y="26581"/>
            <a:ext cx="12192000" cy="6315225"/>
          </a:xfrm>
          <a:prstGeom prst="rect">
            <a:avLst/>
          </a:prstGeom>
        </p:spPr>
      </p:pic>
    </p:spTree>
    <p:extLst>
      <p:ext uri="{BB962C8B-B14F-4D97-AF65-F5344CB8AC3E}">
        <p14:creationId xmlns:p14="http://schemas.microsoft.com/office/powerpoint/2010/main" val="9249930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12192000" cy="1015663"/>
          </a:xfrm>
          <a:prstGeom prst="rect">
            <a:avLst/>
          </a:prstGeom>
        </p:spPr>
        <p:txBody>
          <a:bodyPr wrap="square">
            <a:spAutoFit/>
          </a:bodyPr>
          <a:lstStyle/>
          <a:p>
            <a:pPr algn="ctr"/>
            <a:r>
              <a:rPr lang="uk-UA" sz="2000" dirty="0" smtClean="0"/>
              <a:t>Реалізацією комунікаційної стратегії органів публічного управління є безпосередня взаємодія з діловою спільнотою – «урядові комунікації». Видами цих комунікацій слугують: інформування, діалог, консультування і партнерство</a:t>
            </a:r>
            <a:endParaRPr lang="uk-UA" sz="2000" dirty="0"/>
          </a:p>
        </p:txBody>
      </p:sp>
      <p:sp>
        <p:nvSpPr>
          <p:cNvPr id="3" name="Прямоугольник 2"/>
          <p:cNvSpPr/>
          <p:nvPr/>
        </p:nvSpPr>
        <p:spPr>
          <a:xfrm>
            <a:off x="266299" y="2051845"/>
            <a:ext cx="11659402" cy="4247317"/>
          </a:xfrm>
          <a:prstGeom prst="rect">
            <a:avLst/>
          </a:prstGeom>
        </p:spPr>
        <p:txBody>
          <a:bodyPr wrap="square">
            <a:spAutoFit/>
          </a:bodyPr>
          <a:lstStyle/>
          <a:p>
            <a:pPr algn="ctr"/>
            <a:r>
              <a:rPr lang="uk-UA" b="1" dirty="0" smtClean="0"/>
              <a:t>Інформування</a:t>
            </a:r>
            <a:r>
              <a:rPr lang="uk-UA" dirty="0" smtClean="0"/>
              <a:t> полягає в односторонньому наданні інформації органами державної влади широкій громадськості, підприємницьким структурами або їх організаціями (галузевим асоціаціям, спілкам, федераціям роботодавців тощо) за власною ініціативою чи на їхню вимогу (запит). Оприлюднення інформації може стосуватися статистичних даних, повідомлень про старт нових та/або проміжні підсумки діючих урядових програм, підготовки чи набуття чинності нового законодавства. Інформування виконує важливу роль як інструмент підсилення публічної політики, адже урядові ініціативи у сферах застосування фінансових і фіскальних преференцій, реалізації галузевих програм розвитку, надання різних видів державної підтримки легше впроваджувати за умов, якщо ділова спільнота максимально обізнана з критеріями, процедурами, перспективами використання механізмів підтримки, а головне – з самим фактом наявності таких політичних рішень. Інформування допомагає долати імовірне скептичне ставлення окремих представників бізнес-структур з приводу дієвості пропонованих регуляторних практик та заходів економічної політики, сприяє досягненню їхньої підтримки з боку суб’єктів господарювання й інших </a:t>
            </a:r>
            <a:r>
              <a:rPr lang="uk-UA" dirty="0" err="1" smtClean="0"/>
              <a:t>стейкхолдерів</a:t>
            </a:r>
            <a:r>
              <a:rPr lang="uk-UA" dirty="0" smtClean="0"/>
              <a:t>.</a:t>
            </a:r>
          </a:p>
          <a:p>
            <a:pPr algn="ctr"/>
            <a:r>
              <a:rPr lang="uk-UA" dirty="0" smtClean="0"/>
              <a:t>Інформування є основою комунікаційної взаємодії влади з бізнесом, воно має здійснюватися на засадах прозорості і підзвітності публічних структур перед громадськістю. Інформування зазвичай здійснюється через веб-портали органів влади, публікацію річних звітів про діяльність цих органів, за допомогою ЗМІ та відповідей на запити щодо надання публічної інформації</a:t>
            </a:r>
            <a:endParaRPr lang="uk-UA" dirty="0"/>
          </a:p>
        </p:txBody>
      </p:sp>
      <p:pic>
        <p:nvPicPr>
          <p:cNvPr id="4" name="Рисунок 3"/>
          <p:cNvPicPr>
            <a:picLocks noChangeAspect="1"/>
          </p:cNvPicPr>
          <p:nvPr/>
        </p:nvPicPr>
        <p:blipFill>
          <a:blip r:embed="rId2"/>
          <a:stretch>
            <a:fillRect/>
          </a:stretch>
        </p:blipFill>
        <p:spPr>
          <a:xfrm>
            <a:off x="1134779" y="712269"/>
            <a:ext cx="2857500" cy="1339576"/>
          </a:xfrm>
          <a:prstGeom prst="rect">
            <a:avLst/>
          </a:prstGeom>
        </p:spPr>
      </p:pic>
      <p:pic>
        <p:nvPicPr>
          <p:cNvPr id="5" name="Рисунок 4"/>
          <p:cNvPicPr>
            <a:picLocks noChangeAspect="1"/>
          </p:cNvPicPr>
          <p:nvPr/>
        </p:nvPicPr>
        <p:blipFill>
          <a:blip r:embed="rId3"/>
          <a:stretch>
            <a:fillRect/>
          </a:stretch>
        </p:blipFill>
        <p:spPr>
          <a:xfrm>
            <a:off x="7539788" y="712269"/>
            <a:ext cx="4193407" cy="1339575"/>
          </a:xfrm>
          <a:prstGeom prst="rect">
            <a:avLst/>
          </a:prstGeom>
        </p:spPr>
      </p:pic>
    </p:spTree>
    <p:extLst>
      <p:ext uri="{BB962C8B-B14F-4D97-AF65-F5344CB8AC3E}">
        <p14:creationId xmlns:p14="http://schemas.microsoft.com/office/powerpoint/2010/main" val="34055317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8172" y="140581"/>
            <a:ext cx="5277853" cy="3693319"/>
          </a:xfrm>
          <a:prstGeom prst="rect">
            <a:avLst/>
          </a:prstGeom>
        </p:spPr>
        <p:txBody>
          <a:bodyPr wrap="square">
            <a:spAutoFit/>
          </a:bodyPr>
          <a:lstStyle/>
          <a:p>
            <a:pPr algn="ctr"/>
            <a:r>
              <a:rPr lang="uk-UA" dirty="0" smtClean="0"/>
              <a:t>Під </a:t>
            </a:r>
            <a:r>
              <a:rPr lang="uk-UA" b="1" i="1" u="sng" dirty="0" smtClean="0"/>
              <a:t>діалогом</a:t>
            </a:r>
            <a:r>
              <a:rPr lang="uk-UA" dirty="0" smtClean="0"/>
              <a:t> у даному випадку розуміють двосторонній процес передачі повідомлень від влади бізнесу й у зворотному напрямі без чітко окреслених цілей і очікуваних результатів. Він відбувається через особисті прийоми представників ділової спільноти в органах публічного управління, </a:t>
            </a:r>
            <a:r>
              <a:rPr lang="uk-UA" dirty="0" err="1" smtClean="0"/>
              <a:t>пресконференції</a:t>
            </a:r>
            <a:r>
              <a:rPr lang="uk-UA" dirty="0" smtClean="0"/>
              <a:t>, відвідання представниками влади колективів підприємств та організацій. За своєю суттю діалог можна вважати двостороннім інформуванням. Він дозволяє виявити, що думає ділова спільнота з приводу певного питання, доцільності й ефективності втілення конкретних політичних рішень тощо.</a:t>
            </a:r>
            <a:endParaRPr lang="uk-UA" dirty="0"/>
          </a:p>
        </p:txBody>
      </p:sp>
      <p:sp>
        <p:nvSpPr>
          <p:cNvPr id="3" name="Прямоугольник 2"/>
          <p:cNvSpPr/>
          <p:nvPr/>
        </p:nvSpPr>
        <p:spPr>
          <a:xfrm>
            <a:off x="5598695" y="140581"/>
            <a:ext cx="6096000" cy="5632311"/>
          </a:xfrm>
          <a:prstGeom prst="rect">
            <a:avLst/>
          </a:prstGeom>
        </p:spPr>
        <p:txBody>
          <a:bodyPr>
            <a:spAutoFit/>
          </a:bodyPr>
          <a:lstStyle/>
          <a:p>
            <a:pPr algn="ctr"/>
            <a:r>
              <a:rPr lang="uk-UA" b="1" i="1" u="sng" dirty="0" smtClean="0"/>
              <a:t>Консультуванням</a:t>
            </a:r>
            <a:r>
              <a:rPr lang="uk-UA" dirty="0" smtClean="0"/>
              <a:t> є практика обміну інформацією, міркуваннями, порадами та пропозиціями між владою і бізнесом з метою з’ясування точок зору сторін та знаходження консенсусу, який має допомогти органам публічного управління удосконалити та втілити політичні рішення. Консультування дозволяє виявити корисні відомості й узагальнити практичні кейси для політики, що перебуває у процесі розробки чи перегляду. Разом з цим, можуть з’ясуватися обставини, що приведуть до формування нових напрямів і використання незадіяних механізмів економічної політики в майбутньому. Консультування проводиться через громадські слухання, дорадчі ради, круглі столи, експертні ради, консультації з учасниками ділової спільноти. На відміну від інформування, консультування передбачає двосторонню взаємодію, яка зберігає асиметричний характер на користь владних структур, що формують порядок денний та виступають у ролі ініціаторів змін, тоді як участь бізнес-структур обмежена тільки коментарями, врахування яких не обов’язкове</a:t>
            </a:r>
            <a:endParaRPr lang="uk-UA" dirty="0"/>
          </a:p>
        </p:txBody>
      </p:sp>
      <p:pic>
        <p:nvPicPr>
          <p:cNvPr id="4" name="Рисунок 3"/>
          <p:cNvPicPr>
            <a:picLocks noChangeAspect="1"/>
          </p:cNvPicPr>
          <p:nvPr/>
        </p:nvPicPr>
        <p:blipFill>
          <a:blip r:embed="rId2"/>
          <a:stretch>
            <a:fillRect/>
          </a:stretch>
        </p:blipFill>
        <p:spPr>
          <a:xfrm>
            <a:off x="673818" y="4080359"/>
            <a:ext cx="4648953" cy="2143125"/>
          </a:xfrm>
          <a:prstGeom prst="rect">
            <a:avLst/>
          </a:prstGeom>
        </p:spPr>
      </p:pic>
    </p:spTree>
    <p:extLst>
      <p:ext uri="{BB962C8B-B14F-4D97-AF65-F5344CB8AC3E}">
        <p14:creationId xmlns:p14="http://schemas.microsoft.com/office/powerpoint/2010/main" val="38940320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93558" y="457797"/>
            <a:ext cx="6096000" cy="5078313"/>
          </a:xfrm>
          <a:prstGeom prst="rect">
            <a:avLst/>
          </a:prstGeom>
        </p:spPr>
        <p:txBody>
          <a:bodyPr>
            <a:spAutoFit/>
          </a:bodyPr>
          <a:lstStyle/>
          <a:p>
            <a:pPr algn="ctr"/>
            <a:r>
              <a:rPr lang="uk-UA" dirty="0" smtClean="0"/>
              <a:t>Найвищим рівнем комунікаційної взаємодії владних структур з діловою спільнотою є </a:t>
            </a:r>
            <a:r>
              <a:rPr lang="uk-UA" b="1" i="1" u="sng" dirty="0" smtClean="0"/>
              <a:t>партнерство</a:t>
            </a:r>
            <a:r>
              <a:rPr lang="uk-UA" dirty="0" smtClean="0"/>
              <a:t> – залучення представників бізнесу у розроблення конкретних політичних рішень відповідно до загального політичного курсу, який був сформований урядом. Партнерство передбачає об’єднання зусиль влади та бізнесу для досягнення соціально-економічних, екологічних й інших цілей, що знаходять широку підтримку в суспільстві країни. Як комунікативний процес партнерство передбачає організацію спільних дій, </a:t>
            </a:r>
            <a:r>
              <a:rPr lang="ru-RU" dirty="0" err="1" smtClean="0"/>
              <a:t>обопільний</a:t>
            </a:r>
            <a:r>
              <a:rPr lang="ru-RU" dirty="0" smtClean="0"/>
              <a:t> </a:t>
            </a:r>
            <a:r>
              <a:rPr lang="ru-RU" dirty="0" err="1" smtClean="0"/>
              <a:t>пошук</a:t>
            </a:r>
            <a:r>
              <a:rPr lang="ru-RU" dirty="0" smtClean="0"/>
              <a:t> </a:t>
            </a:r>
            <a:r>
              <a:rPr lang="ru-RU" dirty="0" err="1" smtClean="0"/>
              <a:t>шляхів</a:t>
            </a:r>
            <a:r>
              <a:rPr lang="ru-RU" dirty="0" smtClean="0"/>
              <a:t> і </a:t>
            </a:r>
            <a:r>
              <a:rPr lang="ru-RU" dirty="0" err="1" smtClean="0"/>
              <a:t>спільне</a:t>
            </a:r>
            <a:r>
              <a:rPr lang="ru-RU" dirty="0" smtClean="0"/>
              <a:t> </a:t>
            </a:r>
            <a:r>
              <a:rPr lang="ru-RU" dirty="0" err="1" smtClean="0"/>
              <a:t>докладання</a:t>
            </a:r>
            <a:r>
              <a:rPr lang="ru-RU" dirty="0" smtClean="0"/>
              <a:t> </a:t>
            </a:r>
            <a:r>
              <a:rPr lang="ru-RU" dirty="0" err="1" smtClean="0"/>
              <a:t>зусиль</a:t>
            </a:r>
            <a:r>
              <a:rPr lang="ru-RU" dirty="0" smtClean="0"/>
              <a:t> для </a:t>
            </a:r>
            <a:r>
              <a:rPr lang="ru-RU" dirty="0" err="1" smtClean="0"/>
              <a:t>розв’язання</a:t>
            </a:r>
            <a:r>
              <a:rPr lang="ru-RU" dirty="0" smtClean="0"/>
              <a:t> </a:t>
            </a:r>
            <a:r>
              <a:rPr lang="ru-RU" dirty="0" err="1" smtClean="0"/>
              <a:t>наявних</a:t>
            </a:r>
            <a:r>
              <a:rPr lang="ru-RU" dirty="0" smtClean="0"/>
              <a:t> проблем. На </a:t>
            </a:r>
            <a:r>
              <a:rPr lang="ru-RU" dirty="0" err="1" smtClean="0"/>
              <a:t>практиці</a:t>
            </a:r>
            <a:r>
              <a:rPr lang="ru-RU" dirty="0" smtClean="0"/>
              <a:t> </a:t>
            </a:r>
            <a:r>
              <a:rPr lang="ru-RU" dirty="0" err="1" smtClean="0"/>
              <a:t>воно</a:t>
            </a:r>
            <a:r>
              <a:rPr lang="ru-RU" dirty="0" smtClean="0"/>
              <a:t> </a:t>
            </a:r>
            <a:r>
              <a:rPr lang="ru-RU" dirty="0" err="1" smtClean="0"/>
              <a:t>втілюється</a:t>
            </a:r>
            <a:r>
              <a:rPr lang="ru-RU" dirty="0" smtClean="0"/>
              <a:t> через </a:t>
            </a:r>
            <a:r>
              <a:rPr lang="ru-RU" dirty="0" err="1" smtClean="0"/>
              <a:t>створення</a:t>
            </a:r>
            <a:r>
              <a:rPr lang="ru-RU" dirty="0" smtClean="0"/>
              <a:t> </a:t>
            </a:r>
            <a:r>
              <a:rPr lang="ru-RU" dirty="0" err="1" smtClean="0"/>
              <a:t>робочих</a:t>
            </a:r>
            <a:r>
              <a:rPr lang="ru-RU" dirty="0" smtClean="0"/>
              <a:t> </a:t>
            </a:r>
            <a:r>
              <a:rPr lang="ru-RU" dirty="0" err="1" smtClean="0"/>
              <a:t>груп</a:t>
            </a:r>
            <a:r>
              <a:rPr lang="ru-RU" dirty="0" smtClean="0"/>
              <a:t> </a:t>
            </a:r>
            <a:r>
              <a:rPr lang="ru-RU" dirty="0" err="1" smtClean="0"/>
              <a:t>із</a:t>
            </a:r>
            <a:r>
              <a:rPr lang="ru-RU" dirty="0" smtClean="0"/>
              <a:t> </a:t>
            </a:r>
            <a:r>
              <a:rPr lang="ru-RU" dirty="0" err="1" smtClean="0"/>
              <a:t>залученням</a:t>
            </a:r>
            <a:r>
              <a:rPr lang="ru-RU" dirty="0" smtClean="0"/>
              <a:t> </a:t>
            </a:r>
            <a:r>
              <a:rPr lang="ru-RU" dirty="0" err="1" smtClean="0"/>
              <a:t>представників</a:t>
            </a:r>
            <a:r>
              <a:rPr lang="ru-RU" dirty="0" smtClean="0"/>
              <a:t> </a:t>
            </a:r>
            <a:r>
              <a:rPr lang="ru-RU" dirty="0" err="1" smtClean="0"/>
              <a:t>влади</a:t>
            </a:r>
            <a:r>
              <a:rPr lang="ru-RU" dirty="0" smtClean="0"/>
              <a:t>, </a:t>
            </a:r>
            <a:r>
              <a:rPr lang="ru-RU" dirty="0" err="1" smtClean="0"/>
              <a:t>бізнесу</a:t>
            </a:r>
            <a:r>
              <a:rPr lang="ru-RU" dirty="0" smtClean="0"/>
              <a:t>, </a:t>
            </a:r>
            <a:r>
              <a:rPr lang="ru-RU" dirty="0" err="1" smtClean="0"/>
              <a:t>галузевих</a:t>
            </a:r>
            <a:r>
              <a:rPr lang="ru-RU" dirty="0" smtClean="0"/>
              <a:t> </a:t>
            </a:r>
            <a:r>
              <a:rPr lang="ru-RU" dirty="0" err="1" smtClean="0"/>
              <a:t>об’єднань</a:t>
            </a:r>
            <a:r>
              <a:rPr lang="ru-RU" dirty="0" smtClean="0"/>
              <a:t>, </a:t>
            </a:r>
            <a:r>
              <a:rPr lang="ru-RU" dirty="0" err="1" smtClean="0"/>
              <a:t>експертного</a:t>
            </a:r>
            <a:r>
              <a:rPr lang="ru-RU" dirty="0" smtClean="0"/>
              <a:t> </a:t>
            </a:r>
            <a:r>
              <a:rPr lang="ru-RU" dirty="0" err="1" smtClean="0"/>
              <a:t>середовища</a:t>
            </a:r>
            <a:r>
              <a:rPr lang="ru-RU" dirty="0" smtClean="0"/>
              <a:t>, </a:t>
            </a:r>
            <a:r>
              <a:rPr lang="ru-RU" dirty="0" err="1" smtClean="0"/>
              <a:t>які</a:t>
            </a:r>
            <a:r>
              <a:rPr lang="ru-RU" dirty="0" smtClean="0"/>
              <a:t> </a:t>
            </a:r>
            <a:r>
              <a:rPr lang="ru-RU" dirty="0" err="1" smtClean="0"/>
              <a:t>спільно</a:t>
            </a:r>
            <a:r>
              <a:rPr lang="ru-RU" dirty="0" smtClean="0"/>
              <a:t> </a:t>
            </a:r>
            <a:r>
              <a:rPr lang="ru-RU" dirty="0" err="1" smtClean="0"/>
              <a:t>розробляють</a:t>
            </a:r>
            <a:r>
              <a:rPr lang="ru-RU" dirty="0" smtClean="0"/>
              <a:t> план </a:t>
            </a:r>
            <a:r>
              <a:rPr lang="ru-RU" dirty="0" err="1" smtClean="0"/>
              <a:t>дій</a:t>
            </a:r>
            <a:r>
              <a:rPr lang="ru-RU" dirty="0" smtClean="0"/>
              <a:t> та </a:t>
            </a:r>
            <a:r>
              <a:rPr lang="ru-RU" dirty="0" err="1" smtClean="0"/>
              <a:t>політичні</a:t>
            </a:r>
            <a:r>
              <a:rPr lang="ru-RU" dirty="0" smtClean="0"/>
              <a:t> </a:t>
            </a:r>
            <a:r>
              <a:rPr lang="ru-RU" dirty="0" err="1" smtClean="0"/>
              <a:t>інструменти</a:t>
            </a:r>
            <a:r>
              <a:rPr lang="ru-RU" dirty="0" smtClean="0"/>
              <a:t> з </a:t>
            </a:r>
            <a:r>
              <a:rPr lang="ru-RU" dirty="0" err="1" smtClean="0"/>
              <a:t>його</a:t>
            </a:r>
            <a:r>
              <a:rPr lang="ru-RU" dirty="0" smtClean="0"/>
              <a:t> </a:t>
            </a:r>
            <a:r>
              <a:rPr lang="ru-RU" dirty="0" err="1" smtClean="0"/>
              <a:t>втілення</a:t>
            </a:r>
            <a:r>
              <a:rPr lang="ru-RU" dirty="0" smtClean="0"/>
              <a:t> для </a:t>
            </a:r>
            <a:r>
              <a:rPr lang="ru-RU" dirty="0" err="1" smtClean="0"/>
              <a:t>досягнення</a:t>
            </a:r>
            <a:r>
              <a:rPr lang="ru-RU" dirty="0" smtClean="0"/>
              <a:t> </a:t>
            </a:r>
            <a:r>
              <a:rPr lang="ru-RU" dirty="0" err="1" smtClean="0"/>
              <a:t>загального</a:t>
            </a:r>
            <a:r>
              <a:rPr lang="ru-RU" dirty="0" smtClean="0"/>
              <a:t> результату, </a:t>
            </a:r>
            <a:r>
              <a:rPr lang="ru-RU" dirty="0" err="1" smtClean="0"/>
              <a:t>встановленого</a:t>
            </a:r>
            <a:r>
              <a:rPr lang="ru-RU" dirty="0" smtClean="0"/>
              <a:t> </a:t>
            </a:r>
            <a:r>
              <a:rPr lang="ru-RU" dirty="0" err="1" smtClean="0"/>
              <a:t>рамковими</a:t>
            </a:r>
            <a:r>
              <a:rPr lang="ru-RU" dirty="0" smtClean="0"/>
              <a:t> нормативно-</a:t>
            </a:r>
            <a:r>
              <a:rPr lang="ru-RU" dirty="0" err="1" smtClean="0"/>
              <a:t>правовими</a:t>
            </a:r>
            <a:r>
              <a:rPr lang="ru-RU" dirty="0" smtClean="0"/>
              <a:t> актами уряду </a:t>
            </a:r>
            <a:r>
              <a:rPr lang="ru-RU" dirty="0" err="1" smtClean="0"/>
              <a:t>або</a:t>
            </a:r>
            <a:r>
              <a:rPr lang="ru-RU" dirty="0" smtClean="0"/>
              <a:t> </a:t>
            </a:r>
            <a:r>
              <a:rPr lang="ru-RU" dirty="0" err="1" smtClean="0"/>
              <a:t>міжнародними</a:t>
            </a:r>
            <a:r>
              <a:rPr lang="ru-RU" dirty="0" smtClean="0"/>
              <a:t> </a:t>
            </a:r>
            <a:r>
              <a:rPr lang="ru-RU" dirty="0" err="1" smtClean="0"/>
              <a:t>зобов’язаннями</a:t>
            </a:r>
            <a:r>
              <a:rPr lang="ru-RU" dirty="0" smtClean="0"/>
              <a:t>.</a:t>
            </a:r>
            <a:endParaRPr lang="uk-UA" dirty="0"/>
          </a:p>
        </p:txBody>
      </p:sp>
      <p:pic>
        <p:nvPicPr>
          <p:cNvPr id="3" name="Рисунок 2"/>
          <p:cNvPicPr>
            <a:picLocks noChangeAspect="1"/>
          </p:cNvPicPr>
          <p:nvPr/>
        </p:nvPicPr>
        <p:blipFill>
          <a:blip r:embed="rId3"/>
          <a:stretch>
            <a:fillRect/>
          </a:stretch>
        </p:blipFill>
        <p:spPr>
          <a:xfrm>
            <a:off x="6785812" y="67378"/>
            <a:ext cx="5406188" cy="6256420"/>
          </a:xfrm>
          <a:prstGeom prst="rect">
            <a:avLst/>
          </a:prstGeom>
          <a:effectLst>
            <a:softEdge rad="317500"/>
          </a:effectLst>
        </p:spPr>
      </p:pic>
    </p:spTree>
    <p:extLst>
      <p:ext uri="{BB962C8B-B14F-4D97-AF65-F5344CB8AC3E}">
        <p14:creationId xmlns:p14="http://schemas.microsoft.com/office/powerpoint/2010/main" val="18669916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b="3436"/>
          <a:stretch/>
        </p:blipFill>
        <p:spPr>
          <a:xfrm>
            <a:off x="0" y="26582"/>
            <a:ext cx="12192000" cy="6293196"/>
          </a:xfrm>
          <a:prstGeom prst="rect">
            <a:avLst/>
          </a:prstGeom>
        </p:spPr>
      </p:pic>
    </p:spTree>
    <p:extLst>
      <p:ext uri="{BB962C8B-B14F-4D97-AF65-F5344CB8AC3E}">
        <p14:creationId xmlns:p14="http://schemas.microsoft.com/office/powerpoint/2010/main" val="30272398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b="7689"/>
          <a:stretch/>
        </p:blipFill>
        <p:spPr>
          <a:xfrm>
            <a:off x="0" y="26582"/>
            <a:ext cx="12192000" cy="6281622"/>
          </a:xfrm>
          <a:prstGeom prst="rect">
            <a:avLst/>
          </a:prstGeom>
        </p:spPr>
      </p:pic>
    </p:spTree>
    <p:extLst>
      <p:ext uri="{BB962C8B-B14F-4D97-AF65-F5344CB8AC3E}">
        <p14:creationId xmlns:p14="http://schemas.microsoft.com/office/powerpoint/2010/main" val="27426051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36884" y="0"/>
            <a:ext cx="11627318" cy="1200329"/>
          </a:xfrm>
          <a:prstGeom prst="rect">
            <a:avLst/>
          </a:prstGeom>
        </p:spPr>
        <p:txBody>
          <a:bodyPr wrap="square">
            <a:spAutoFit/>
          </a:bodyPr>
          <a:lstStyle/>
          <a:p>
            <a:pPr algn="ctr"/>
            <a:r>
              <a:rPr lang="uk-UA" sz="2400" b="1" dirty="0" smtClean="0"/>
              <a:t>Визначення цілей та завдань </a:t>
            </a:r>
            <a:r>
              <a:rPr lang="en-US" sz="2400" b="1" dirty="0" smtClean="0"/>
              <a:t>PR-</a:t>
            </a:r>
            <a:r>
              <a:rPr lang="uk-UA" sz="2400" b="1" dirty="0" smtClean="0"/>
              <a:t>стратегії</a:t>
            </a:r>
            <a:r>
              <a:rPr lang="uk-UA" sz="2400" dirty="0" smtClean="0"/>
              <a:t> - це ключовий етап розробки комунікаційної політики організації, який забезпечує цілеспрямованість, узгодженість і </a:t>
            </a:r>
            <a:r>
              <a:rPr lang="uk-UA" sz="2400" dirty="0" err="1" smtClean="0"/>
              <a:t>вимірюваність</a:t>
            </a:r>
            <a:r>
              <a:rPr lang="uk-UA" sz="2400" dirty="0" smtClean="0"/>
              <a:t> </a:t>
            </a:r>
            <a:r>
              <a:rPr lang="en-US" sz="2400" dirty="0" smtClean="0"/>
              <a:t>PR-</a:t>
            </a:r>
            <a:r>
              <a:rPr lang="uk-UA" sz="2400" dirty="0" smtClean="0"/>
              <a:t>діяльності.</a:t>
            </a:r>
            <a:endParaRPr lang="uk-UA" sz="2400" dirty="0"/>
          </a:p>
        </p:txBody>
      </p:sp>
      <p:sp>
        <p:nvSpPr>
          <p:cNvPr id="3" name="Прямоугольник 2"/>
          <p:cNvSpPr/>
          <p:nvPr/>
        </p:nvSpPr>
        <p:spPr>
          <a:xfrm>
            <a:off x="269507" y="1165226"/>
            <a:ext cx="11547107" cy="646331"/>
          </a:xfrm>
          <a:prstGeom prst="rect">
            <a:avLst/>
          </a:prstGeom>
        </p:spPr>
        <p:txBody>
          <a:bodyPr wrap="square">
            <a:spAutoFit/>
          </a:bodyPr>
          <a:lstStyle/>
          <a:p>
            <a:pPr algn="ctr"/>
            <a:r>
              <a:rPr lang="uk-UA" b="1" i="1" u="sng" dirty="0" smtClean="0"/>
              <a:t>Цілі </a:t>
            </a:r>
            <a:r>
              <a:rPr lang="en-US" b="1" i="1" u="sng" dirty="0" smtClean="0"/>
              <a:t>PR-</a:t>
            </a:r>
            <a:r>
              <a:rPr lang="uk-UA" b="1" i="1" u="sng" dirty="0" smtClean="0"/>
              <a:t>стратегії </a:t>
            </a:r>
            <a:r>
              <a:rPr lang="uk-UA" dirty="0"/>
              <a:t>-</a:t>
            </a:r>
            <a:r>
              <a:rPr lang="uk-UA" dirty="0" smtClean="0"/>
              <a:t> це бажані результати комунікаційної діяльності, яких прагне досягти організація у взаємодії з цільовими аудиторіями. Вони повинні бути:</a:t>
            </a:r>
            <a:endParaRPr lang="uk-UA" dirty="0"/>
          </a:p>
        </p:txBody>
      </p:sp>
      <p:graphicFrame>
        <p:nvGraphicFramePr>
          <p:cNvPr id="4" name="Схема 3"/>
          <p:cNvGraphicFramePr/>
          <p:nvPr>
            <p:extLst>
              <p:ext uri="{D42A27DB-BD31-4B8C-83A1-F6EECF244321}">
                <p14:modId xmlns:p14="http://schemas.microsoft.com/office/powerpoint/2010/main" val="1861888476"/>
              </p:ext>
            </p:extLst>
          </p:nvPr>
        </p:nvGraphicFramePr>
        <p:xfrm>
          <a:off x="0" y="1915427"/>
          <a:ext cx="5783714" cy="42867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Прямоугольник 4"/>
          <p:cNvSpPr/>
          <p:nvPr/>
        </p:nvSpPr>
        <p:spPr>
          <a:xfrm>
            <a:off x="6611883" y="1811557"/>
            <a:ext cx="4858894" cy="369332"/>
          </a:xfrm>
          <a:prstGeom prst="rect">
            <a:avLst/>
          </a:prstGeom>
        </p:spPr>
        <p:txBody>
          <a:bodyPr wrap="none">
            <a:spAutoFit/>
          </a:bodyPr>
          <a:lstStyle/>
          <a:p>
            <a:r>
              <a:rPr lang="uk-UA" dirty="0" smtClean="0"/>
              <a:t>Найчастіше використовують принцип </a:t>
            </a:r>
            <a:r>
              <a:rPr lang="en-US" b="1" dirty="0" smtClean="0"/>
              <a:t>SMART</a:t>
            </a:r>
            <a:r>
              <a:rPr lang="en-US" dirty="0" smtClean="0"/>
              <a:t>:</a:t>
            </a:r>
            <a:endParaRPr lang="uk-UA" dirty="0"/>
          </a:p>
        </p:txBody>
      </p:sp>
      <p:sp>
        <p:nvSpPr>
          <p:cNvPr id="6" name="Прямоугольник 5"/>
          <p:cNvSpPr/>
          <p:nvPr/>
        </p:nvSpPr>
        <p:spPr>
          <a:xfrm>
            <a:off x="6611883" y="2180889"/>
            <a:ext cx="5352319" cy="1477328"/>
          </a:xfrm>
          <a:prstGeom prst="rect">
            <a:avLst/>
          </a:prstGeom>
        </p:spPr>
        <p:txBody>
          <a:bodyPr wrap="square">
            <a:spAutoFit/>
          </a:bodyPr>
          <a:lstStyle/>
          <a:p>
            <a:pPr>
              <a:buFont typeface="Arial" panose="020B0604020202020204" pitchFamily="34" charset="0"/>
              <a:buChar char="•"/>
            </a:pPr>
            <a:r>
              <a:rPr lang="en-US" b="1" dirty="0" smtClean="0"/>
              <a:t>S</a:t>
            </a:r>
            <a:r>
              <a:rPr lang="en-US" dirty="0" smtClean="0"/>
              <a:t> (Specific) — </a:t>
            </a:r>
            <a:r>
              <a:rPr lang="uk-UA" dirty="0" smtClean="0"/>
              <a:t>конкретність </a:t>
            </a:r>
          </a:p>
          <a:p>
            <a:pPr>
              <a:buFont typeface="Arial" panose="020B0604020202020204" pitchFamily="34" charset="0"/>
              <a:buChar char="•"/>
            </a:pPr>
            <a:r>
              <a:rPr lang="en-US" b="1" dirty="0" smtClean="0"/>
              <a:t>M</a:t>
            </a:r>
            <a:r>
              <a:rPr lang="en-US" dirty="0" smtClean="0"/>
              <a:t> (Measurable) — </a:t>
            </a:r>
            <a:r>
              <a:rPr lang="uk-UA" dirty="0" err="1" smtClean="0"/>
              <a:t>вимірюваність</a:t>
            </a:r>
            <a:r>
              <a:rPr lang="uk-UA" dirty="0" smtClean="0"/>
              <a:t> </a:t>
            </a:r>
          </a:p>
          <a:p>
            <a:pPr>
              <a:buFont typeface="Arial" panose="020B0604020202020204" pitchFamily="34" charset="0"/>
              <a:buChar char="•"/>
            </a:pPr>
            <a:r>
              <a:rPr lang="en-US" b="1" dirty="0" smtClean="0"/>
              <a:t>A</a:t>
            </a:r>
            <a:r>
              <a:rPr lang="en-US" dirty="0" smtClean="0"/>
              <a:t> (Achievable) — </a:t>
            </a:r>
            <a:r>
              <a:rPr lang="uk-UA" dirty="0" smtClean="0"/>
              <a:t>досяжність </a:t>
            </a:r>
          </a:p>
          <a:p>
            <a:pPr>
              <a:buFont typeface="Arial" panose="020B0604020202020204" pitchFamily="34" charset="0"/>
              <a:buChar char="•"/>
            </a:pPr>
            <a:r>
              <a:rPr lang="en-US" b="1" dirty="0" smtClean="0"/>
              <a:t>R</a:t>
            </a:r>
            <a:r>
              <a:rPr lang="en-US" dirty="0" smtClean="0"/>
              <a:t> (Relevant) — </a:t>
            </a:r>
            <a:r>
              <a:rPr lang="uk-UA" dirty="0" err="1" smtClean="0"/>
              <a:t>релевантність</a:t>
            </a:r>
            <a:r>
              <a:rPr lang="uk-UA" dirty="0" smtClean="0"/>
              <a:t> </a:t>
            </a:r>
          </a:p>
          <a:p>
            <a:pPr>
              <a:buFont typeface="Arial" panose="020B0604020202020204" pitchFamily="34" charset="0"/>
              <a:buChar char="•"/>
            </a:pPr>
            <a:r>
              <a:rPr lang="en-US" b="1" dirty="0" smtClean="0"/>
              <a:t>T</a:t>
            </a:r>
            <a:r>
              <a:rPr lang="en-US" dirty="0" smtClean="0"/>
              <a:t> (Time-bound) — </a:t>
            </a:r>
            <a:r>
              <a:rPr lang="uk-UA" dirty="0" smtClean="0"/>
              <a:t>обмеженість у часі </a:t>
            </a:r>
            <a:endParaRPr lang="uk-UA" dirty="0"/>
          </a:p>
        </p:txBody>
      </p:sp>
      <p:pic>
        <p:nvPicPr>
          <p:cNvPr id="7" name="Рисунок 6"/>
          <p:cNvPicPr>
            <a:picLocks noChangeAspect="1"/>
          </p:cNvPicPr>
          <p:nvPr/>
        </p:nvPicPr>
        <p:blipFill>
          <a:blip r:embed="rId7"/>
          <a:stretch>
            <a:fillRect/>
          </a:stretch>
        </p:blipFill>
        <p:spPr>
          <a:xfrm>
            <a:off x="6412612" y="3846101"/>
            <a:ext cx="5257435" cy="2356084"/>
          </a:xfrm>
          <a:prstGeom prst="rect">
            <a:avLst/>
          </a:prstGeom>
        </p:spPr>
      </p:pic>
    </p:spTree>
    <p:extLst>
      <p:ext uri="{BB962C8B-B14F-4D97-AF65-F5344CB8AC3E}">
        <p14:creationId xmlns:p14="http://schemas.microsoft.com/office/powerpoint/2010/main" val="4124371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t="-1" b="8182"/>
          <a:stretch/>
        </p:blipFill>
        <p:spPr>
          <a:xfrm>
            <a:off x="0" y="26581"/>
            <a:ext cx="12192000" cy="6258472"/>
          </a:xfrm>
          <a:prstGeom prst="rect">
            <a:avLst/>
          </a:prstGeom>
        </p:spPr>
      </p:pic>
    </p:spTree>
    <p:extLst>
      <p:ext uri="{BB962C8B-B14F-4D97-AF65-F5344CB8AC3E}">
        <p14:creationId xmlns:p14="http://schemas.microsoft.com/office/powerpoint/2010/main" val="4726374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b="3097"/>
          <a:stretch/>
        </p:blipFill>
        <p:spPr>
          <a:xfrm>
            <a:off x="0" y="26582"/>
            <a:ext cx="12192000" cy="6304770"/>
          </a:xfrm>
          <a:prstGeom prst="rect">
            <a:avLst/>
          </a:prstGeom>
        </p:spPr>
      </p:pic>
    </p:spTree>
    <p:extLst>
      <p:ext uri="{BB962C8B-B14F-4D97-AF65-F5344CB8AC3E}">
        <p14:creationId xmlns:p14="http://schemas.microsoft.com/office/powerpoint/2010/main" val="30774660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3"/>
          <a:srcRect b="4627"/>
          <a:stretch/>
        </p:blipFill>
        <p:spPr>
          <a:xfrm>
            <a:off x="0" y="0"/>
            <a:ext cx="12192000" cy="6308203"/>
          </a:xfrm>
          <a:prstGeom prst="rect">
            <a:avLst/>
          </a:prstGeom>
        </p:spPr>
      </p:pic>
    </p:spTree>
    <p:extLst>
      <p:ext uri="{BB962C8B-B14F-4D97-AF65-F5344CB8AC3E}">
        <p14:creationId xmlns:p14="http://schemas.microsoft.com/office/powerpoint/2010/main" val="28658746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BDPDiZvWvY"/>
          <p:cNvPicPr>
            <a:picLocks noRot="1" noChangeAspect="1"/>
          </p:cNvPicPr>
          <p:nvPr>
            <a:videoFile r:link="rId1"/>
          </p:nvPr>
        </p:nvPicPr>
        <p:blipFill>
          <a:blip r:embed="rId3"/>
          <a:stretch>
            <a:fillRect/>
          </a:stretch>
        </p:blipFill>
        <p:spPr>
          <a:xfrm>
            <a:off x="276459" y="206141"/>
            <a:ext cx="11803246" cy="5943600"/>
          </a:xfrm>
          <a:prstGeom prst="rect">
            <a:avLst/>
          </a:prstGeom>
        </p:spPr>
      </p:pic>
    </p:spTree>
    <p:extLst>
      <p:ext uri="{BB962C8B-B14F-4D97-AF65-F5344CB8AC3E}">
        <p14:creationId xmlns:p14="http://schemas.microsoft.com/office/powerpoint/2010/main" val="14050158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b="6328"/>
          <a:stretch/>
        </p:blipFill>
        <p:spPr>
          <a:xfrm>
            <a:off x="0" y="1"/>
            <a:ext cx="12192000" cy="6323798"/>
          </a:xfrm>
          <a:prstGeom prst="rect">
            <a:avLst/>
          </a:prstGeom>
        </p:spPr>
      </p:pic>
    </p:spTree>
    <p:extLst>
      <p:ext uri="{BB962C8B-B14F-4D97-AF65-F5344CB8AC3E}">
        <p14:creationId xmlns:p14="http://schemas.microsoft.com/office/powerpoint/2010/main" val="17383176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363500" y="67997"/>
            <a:ext cx="5133008" cy="523220"/>
          </a:xfrm>
          <a:prstGeom prst="rect">
            <a:avLst/>
          </a:prstGeom>
        </p:spPr>
        <p:txBody>
          <a:bodyPr wrap="none">
            <a:spAutoFit/>
          </a:bodyPr>
          <a:lstStyle/>
          <a:p>
            <a:r>
              <a:rPr lang="uk-UA" sz="2800" dirty="0" smtClean="0"/>
              <a:t>Основні типи цілей </a:t>
            </a:r>
            <a:r>
              <a:rPr lang="en-US" sz="2800" dirty="0" smtClean="0"/>
              <a:t>PR-</a:t>
            </a:r>
            <a:r>
              <a:rPr lang="uk-UA" sz="2800" dirty="0" smtClean="0"/>
              <a:t>стратегії</a:t>
            </a:r>
            <a:endParaRPr lang="uk-UA" sz="2800" dirty="0"/>
          </a:p>
        </p:txBody>
      </p:sp>
      <p:graphicFrame>
        <p:nvGraphicFramePr>
          <p:cNvPr id="3" name="Схема 2"/>
          <p:cNvGraphicFramePr/>
          <p:nvPr>
            <p:extLst>
              <p:ext uri="{D42A27DB-BD31-4B8C-83A1-F6EECF244321}">
                <p14:modId xmlns:p14="http://schemas.microsoft.com/office/powerpoint/2010/main" val="1324979733"/>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471172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694062" y="-95633"/>
            <a:ext cx="4400179" cy="584775"/>
          </a:xfrm>
          <a:prstGeom prst="rect">
            <a:avLst/>
          </a:prstGeom>
        </p:spPr>
        <p:txBody>
          <a:bodyPr wrap="none">
            <a:spAutoFit/>
          </a:bodyPr>
          <a:lstStyle/>
          <a:p>
            <a:r>
              <a:rPr lang="uk-UA" sz="3200" b="1" i="1" u="sng" dirty="0" smtClean="0"/>
              <a:t>Завдання </a:t>
            </a:r>
            <a:r>
              <a:rPr lang="en-US" sz="3200" b="1" i="1" u="sng" dirty="0" smtClean="0"/>
              <a:t>PR-</a:t>
            </a:r>
            <a:r>
              <a:rPr lang="uk-UA" sz="3200" b="1" i="1" u="sng" dirty="0" smtClean="0"/>
              <a:t>стратегії</a:t>
            </a:r>
            <a:endParaRPr lang="uk-UA" sz="3200" b="1" i="1" u="sng" dirty="0"/>
          </a:p>
        </p:txBody>
      </p:sp>
      <p:sp>
        <p:nvSpPr>
          <p:cNvPr id="3" name="Прямоугольник 2"/>
          <p:cNvSpPr/>
          <p:nvPr/>
        </p:nvSpPr>
        <p:spPr>
          <a:xfrm>
            <a:off x="-289363" y="489142"/>
            <a:ext cx="12349818" cy="369332"/>
          </a:xfrm>
          <a:prstGeom prst="rect">
            <a:avLst/>
          </a:prstGeom>
        </p:spPr>
        <p:txBody>
          <a:bodyPr wrap="square">
            <a:spAutoFit/>
          </a:bodyPr>
          <a:lstStyle/>
          <a:p>
            <a:pPr algn="ctr"/>
            <a:r>
              <a:rPr lang="ru-RU" dirty="0" err="1" smtClean="0"/>
              <a:t>Завдання</a:t>
            </a:r>
            <a:r>
              <a:rPr lang="ru-RU" dirty="0" smtClean="0"/>
              <a:t> — </a:t>
            </a:r>
            <a:r>
              <a:rPr lang="ru-RU" dirty="0" err="1" smtClean="0"/>
              <a:t>це</a:t>
            </a:r>
            <a:r>
              <a:rPr lang="ru-RU" dirty="0" smtClean="0"/>
              <a:t> </a:t>
            </a:r>
            <a:r>
              <a:rPr lang="ru-RU" dirty="0" err="1" smtClean="0"/>
              <a:t>конкретизовані</a:t>
            </a:r>
            <a:r>
              <a:rPr lang="ru-RU" dirty="0" smtClean="0"/>
              <a:t> </a:t>
            </a:r>
            <a:r>
              <a:rPr lang="ru-RU" dirty="0" err="1" smtClean="0"/>
              <a:t>дії</a:t>
            </a:r>
            <a:r>
              <a:rPr lang="ru-RU" dirty="0" smtClean="0"/>
              <a:t> </a:t>
            </a:r>
            <a:r>
              <a:rPr lang="ru-RU" dirty="0" err="1" smtClean="0"/>
              <a:t>або</a:t>
            </a:r>
            <a:r>
              <a:rPr lang="ru-RU" dirty="0" smtClean="0"/>
              <a:t> кроки, </a:t>
            </a:r>
            <a:r>
              <a:rPr lang="ru-RU" dirty="0" err="1" smtClean="0"/>
              <a:t>які</a:t>
            </a:r>
            <a:r>
              <a:rPr lang="ru-RU" dirty="0" smtClean="0"/>
              <a:t> </a:t>
            </a:r>
            <a:r>
              <a:rPr lang="ru-RU" dirty="0" err="1" smtClean="0"/>
              <a:t>необхідно</a:t>
            </a:r>
            <a:r>
              <a:rPr lang="ru-RU" dirty="0" smtClean="0"/>
              <a:t> </a:t>
            </a:r>
            <a:r>
              <a:rPr lang="ru-RU" dirty="0" err="1" smtClean="0"/>
              <a:t>виконати</a:t>
            </a:r>
            <a:r>
              <a:rPr lang="ru-RU" dirty="0" smtClean="0"/>
              <a:t> для </a:t>
            </a:r>
            <a:r>
              <a:rPr lang="ru-RU" dirty="0" err="1" smtClean="0"/>
              <a:t>досягнення</a:t>
            </a:r>
            <a:r>
              <a:rPr lang="ru-RU" dirty="0" smtClean="0"/>
              <a:t> </a:t>
            </a:r>
            <a:r>
              <a:rPr lang="ru-RU" dirty="0" err="1" smtClean="0"/>
              <a:t>поставлених</a:t>
            </a:r>
            <a:r>
              <a:rPr lang="ru-RU" dirty="0" smtClean="0"/>
              <a:t> </a:t>
            </a:r>
            <a:r>
              <a:rPr lang="ru-RU" dirty="0" err="1" smtClean="0"/>
              <a:t>цілей</a:t>
            </a:r>
            <a:r>
              <a:rPr lang="ru-RU" dirty="0" smtClean="0"/>
              <a:t>.</a:t>
            </a:r>
            <a:endParaRPr lang="uk-UA" dirty="0"/>
          </a:p>
        </p:txBody>
      </p:sp>
      <p:graphicFrame>
        <p:nvGraphicFramePr>
          <p:cNvPr id="4" name="Схема 3"/>
          <p:cNvGraphicFramePr/>
          <p:nvPr>
            <p:extLst>
              <p:ext uri="{D42A27DB-BD31-4B8C-83A1-F6EECF244321}">
                <p14:modId xmlns:p14="http://schemas.microsoft.com/office/powerpoint/2010/main" val="2501023139"/>
              </p:ext>
            </p:extLst>
          </p:nvPr>
        </p:nvGraphicFramePr>
        <p:xfrm>
          <a:off x="318702" y="858474"/>
          <a:ext cx="11741753"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691197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20624" y="87247"/>
            <a:ext cx="4431854" cy="461665"/>
          </a:xfrm>
          <a:prstGeom prst="rect">
            <a:avLst/>
          </a:prstGeom>
        </p:spPr>
        <p:txBody>
          <a:bodyPr wrap="none">
            <a:spAutoFit/>
          </a:bodyPr>
          <a:lstStyle/>
          <a:p>
            <a:r>
              <a:rPr lang="uk-UA" sz="2400" b="1" i="1" u="sng" dirty="0" smtClean="0"/>
              <a:t>Основні функції </a:t>
            </a:r>
            <a:r>
              <a:rPr lang="en-US" sz="2400" b="1" i="1" u="sng" dirty="0" smtClean="0"/>
              <a:t>PR-</a:t>
            </a:r>
            <a:r>
              <a:rPr lang="uk-UA" sz="2400" b="1" i="1" u="sng" dirty="0" smtClean="0"/>
              <a:t>стратегій</a:t>
            </a:r>
            <a:endParaRPr lang="uk-UA" sz="2400" b="1" i="1" u="sng" dirty="0"/>
          </a:p>
        </p:txBody>
      </p:sp>
      <p:graphicFrame>
        <p:nvGraphicFramePr>
          <p:cNvPr id="3" name="Схема 2"/>
          <p:cNvGraphicFramePr/>
          <p:nvPr>
            <p:extLst>
              <p:ext uri="{D42A27DB-BD31-4B8C-83A1-F6EECF244321}">
                <p14:modId xmlns:p14="http://schemas.microsoft.com/office/powerpoint/2010/main" val="1883816397"/>
              </p:ext>
            </p:extLst>
          </p:nvPr>
        </p:nvGraphicFramePr>
        <p:xfrm>
          <a:off x="366828" y="635267"/>
          <a:ext cx="11597373" cy="58014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111081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617403" y="87248"/>
            <a:ext cx="4842479" cy="461665"/>
          </a:xfrm>
          <a:prstGeom prst="rect">
            <a:avLst/>
          </a:prstGeom>
        </p:spPr>
        <p:txBody>
          <a:bodyPr wrap="none">
            <a:spAutoFit/>
          </a:bodyPr>
          <a:lstStyle/>
          <a:p>
            <a:r>
              <a:rPr lang="ru-RU" sz="2400" b="1" i="1" u="sng" dirty="0" err="1" smtClean="0"/>
              <a:t>Логіка</a:t>
            </a:r>
            <a:r>
              <a:rPr lang="ru-RU" sz="2400" b="1" i="1" u="sng" dirty="0" smtClean="0"/>
              <a:t> </a:t>
            </a:r>
            <a:r>
              <a:rPr lang="ru-RU" sz="2400" b="1" i="1" u="sng" dirty="0" err="1" smtClean="0"/>
              <a:t>формування</a:t>
            </a:r>
            <a:r>
              <a:rPr lang="ru-RU" sz="2400" b="1" i="1" u="sng" dirty="0" smtClean="0"/>
              <a:t> </a:t>
            </a:r>
            <a:r>
              <a:rPr lang="ru-RU" sz="2400" b="1" i="1" u="sng" dirty="0" err="1" smtClean="0"/>
              <a:t>цілей</a:t>
            </a:r>
            <a:r>
              <a:rPr lang="ru-RU" sz="2400" b="1" i="1" u="sng" dirty="0" smtClean="0"/>
              <a:t> і </a:t>
            </a:r>
            <a:r>
              <a:rPr lang="ru-RU" sz="2400" b="1" i="1" u="sng" dirty="0" err="1" smtClean="0"/>
              <a:t>завдань</a:t>
            </a:r>
            <a:endParaRPr lang="uk-UA" sz="2400" b="1" i="1" u="sng" dirty="0"/>
          </a:p>
        </p:txBody>
      </p:sp>
      <p:sp>
        <p:nvSpPr>
          <p:cNvPr id="3" name="Прямоугольник 2"/>
          <p:cNvSpPr/>
          <p:nvPr/>
        </p:nvSpPr>
        <p:spPr>
          <a:xfrm>
            <a:off x="245957" y="510685"/>
            <a:ext cx="3808158" cy="400110"/>
          </a:xfrm>
          <a:prstGeom prst="rect">
            <a:avLst/>
          </a:prstGeom>
        </p:spPr>
        <p:txBody>
          <a:bodyPr wrap="none">
            <a:spAutoFit/>
          </a:bodyPr>
          <a:lstStyle/>
          <a:p>
            <a:r>
              <a:rPr lang="uk-UA" sz="2000" dirty="0" smtClean="0"/>
              <a:t>Процес визначення виглядає так:</a:t>
            </a:r>
            <a:endParaRPr lang="uk-UA" sz="2000" dirty="0"/>
          </a:p>
        </p:txBody>
      </p:sp>
      <p:graphicFrame>
        <p:nvGraphicFramePr>
          <p:cNvPr id="4" name="Схема 3"/>
          <p:cNvGraphicFramePr/>
          <p:nvPr>
            <p:extLst>
              <p:ext uri="{D42A27DB-BD31-4B8C-83A1-F6EECF244321}">
                <p14:modId xmlns:p14="http://schemas.microsoft.com/office/powerpoint/2010/main" val="4213725753"/>
              </p:ext>
            </p:extLst>
          </p:nvPr>
        </p:nvGraphicFramePr>
        <p:xfrm>
          <a:off x="-2713256" y="899641"/>
          <a:ext cx="9816699" cy="52894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Прямоугольник 4"/>
          <p:cNvSpPr/>
          <p:nvPr/>
        </p:nvSpPr>
        <p:spPr>
          <a:xfrm>
            <a:off x="5159141" y="548913"/>
            <a:ext cx="6891689" cy="2585323"/>
          </a:xfrm>
          <a:prstGeom prst="rect">
            <a:avLst/>
          </a:prstGeom>
        </p:spPr>
        <p:txBody>
          <a:bodyPr wrap="square">
            <a:spAutoFit/>
          </a:bodyPr>
          <a:lstStyle/>
          <a:p>
            <a:pPr algn="ctr"/>
            <a:r>
              <a:rPr lang="uk-UA" b="1" u="sng" dirty="0" smtClean="0"/>
              <a:t>Приклад</a:t>
            </a:r>
          </a:p>
          <a:p>
            <a:r>
              <a:rPr lang="uk-UA" b="1" dirty="0" smtClean="0"/>
              <a:t>Ціль:</a:t>
            </a:r>
            <a:r>
              <a:rPr lang="uk-UA" dirty="0" smtClean="0"/>
              <a:t> підвищити рівень довіри до державної інституції серед молоді на 20% протягом 6 місяців.</a:t>
            </a:r>
          </a:p>
          <a:p>
            <a:r>
              <a:rPr lang="uk-UA" b="1" dirty="0" smtClean="0"/>
              <a:t>Завдання:</a:t>
            </a:r>
            <a:endParaRPr lang="uk-UA" dirty="0" smtClean="0"/>
          </a:p>
          <a:p>
            <a:pPr>
              <a:buFont typeface="Arial" panose="020B0604020202020204" pitchFamily="34" charset="0"/>
              <a:buChar char="•"/>
            </a:pPr>
            <a:r>
              <a:rPr lang="uk-UA" dirty="0" smtClean="0"/>
              <a:t>розробити комунікаційну кампанію в </a:t>
            </a:r>
            <a:r>
              <a:rPr lang="uk-UA" dirty="0" err="1" smtClean="0"/>
              <a:t>соцмережах</a:t>
            </a:r>
            <a:r>
              <a:rPr lang="uk-UA" dirty="0" smtClean="0"/>
              <a:t>; </a:t>
            </a:r>
          </a:p>
          <a:p>
            <a:pPr>
              <a:buFont typeface="Arial" panose="020B0604020202020204" pitchFamily="34" charset="0"/>
              <a:buChar char="•"/>
            </a:pPr>
            <a:r>
              <a:rPr lang="uk-UA" dirty="0" smtClean="0"/>
              <a:t>створити серію </a:t>
            </a:r>
            <a:r>
              <a:rPr lang="uk-UA" dirty="0" err="1" smtClean="0"/>
              <a:t>відеоконтенту</a:t>
            </a:r>
            <a:r>
              <a:rPr lang="uk-UA" dirty="0" smtClean="0"/>
              <a:t>; </a:t>
            </a:r>
          </a:p>
          <a:p>
            <a:pPr>
              <a:buFont typeface="Arial" panose="020B0604020202020204" pitchFamily="34" charset="0"/>
              <a:buChar char="•"/>
            </a:pPr>
            <a:r>
              <a:rPr lang="uk-UA" dirty="0" smtClean="0"/>
              <a:t>залучити 5 </a:t>
            </a:r>
            <a:r>
              <a:rPr lang="uk-UA" dirty="0" err="1" smtClean="0"/>
              <a:t>інфлюенсерів</a:t>
            </a:r>
            <a:r>
              <a:rPr lang="uk-UA" dirty="0" smtClean="0"/>
              <a:t>; </a:t>
            </a:r>
          </a:p>
          <a:p>
            <a:pPr>
              <a:buFont typeface="Arial" panose="020B0604020202020204" pitchFamily="34" charset="0"/>
              <a:buChar char="•"/>
            </a:pPr>
            <a:r>
              <a:rPr lang="uk-UA" dirty="0" smtClean="0"/>
              <a:t>провести 3 публічні заходи; </a:t>
            </a:r>
          </a:p>
          <a:p>
            <a:pPr>
              <a:buFont typeface="Arial" panose="020B0604020202020204" pitchFamily="34" charset="0"/>
              <a:buChar char="•"/>
            </a:pPr>
            <a:r>
              <a:rPr lang="uk-UA" dirty="0" smtClean="0"/>
              <a:t>здійснювати щомісячний моніторинг громадської думки.</a:t>
            </a:r>
            <a:endParaRPr lang="uk-UA" dirty="0"/>
          </a:p>
        </p:txBody>
      </p:sp>
      <p:pic>
        <p:nvPicPr>
          <p:cNvPr id="6" name="Рисунок 5"/>
          <p:cNvPicPr>
            <a:picLocks noChangeAspect="1"/>
          </p:cNvPicPr>
          <p:nvPr/>
        </p:nvPicPr>
        <p:blipFill>
          <a:blip r:embed="rId7"/>
          <a:stretch>
            <a:fillRect/>
          </a:stretch>
        </p:blipFill>
        <p:spPr>
          <a:xfrm>
            <a:off x="4968791" y="3134236"/>
            <a:ext cx="7082039" cy="3151061"/>
          </a:xfrm>
          <a:prstGeom prst="rect">
            <a:avLst/>
          </a:prstGeom>
        </p:spPr>
      </p:pic>
    </p:spTree>
    <p:extLst>
      <p:ext uri="{BB962C8B-B14F-4D97-AF65-F5344CB8AC3E}">
        <p14:creationId xmlns:p14="http://schemas.microsoft.com/office/powerpoint/2010/main" val="40116718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63629" y="0"/>
            <a:ext cx="11951368" cy="646331"/>
          </a:xfrm>
          <a:prstGeom prst="rect">
            <a:avLst/>
          </a:prstGeom>
        </p:spPr>
        <p:txBody>
          <a:bodyPr wrap="square">
            <a:spAutoFit/>
          </a:bodyPr>
          <a:lstStyle/>
          <a:p>
            <a:pPr algn="ctr"/>
            <a:r>
              <a:rPr lang="uk-UA" b="1" dirty="0" smtClean="0"/>
              <a:t>Оцінка можливостей та загроз для реалізації </a:t>
            </a:r>
            <a:r>
              <a:rPr lang="en-US" b="1" dirty="0" smtClean="0"/>
              <a:t>PR-</a:t>
            </a:r>
            <a:r>
              <a:rPr lang="uk-UA" b="1" dirty="0" smtClean="0"/>
              <a:t>стратегії</a:t>
            </a:r>
            <a:r>
              <a:rPr lang="uk-UA" dirty="0" smtClean="0"/>
              <a:t> - це етап стратегічного аналізу, спрямований на виявлення факторів зовнішнього середовища, які можуть сприяти або перешкоджати досягненню комунікаційних цілей.</a:t>
            </a:r>
            <a:endParaRPr lang="uk-UA" dirty="0"/>
          </a:p>
        </p:txBody>
      </p:sp>
      <p:graphicFrame>
        <p:nvGraphicFramePr>
          <p:cNvPr id="3" name="Схема 2"/>
          <p:cNvGraphicFramePr/>
          <p:nvPr>
            <p:extLst>
              <p:ext uri="{D42A27DB-BD31-4B8C-83A1-F6EECF244321}">
                <p14:modId xmlns:p14="http://schemas.microsoft.com/office/powerpoint/2010/main" val="1748210383"/>
              </p:ext>
            </p:extLst>
          </p:nvPr>
        </p:nvGraphicFramePr>
        <p:xfrm>
          <a:off x="443832" y="729292"/>
          <a:ext cx="7073499" cy="23315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Нашивка 3"/>
          <p:cNvSpPr/>
          <p:nvPr/>
        </p:nvSpPr>
        <p:spPr>
          <a:xfrm>
            <a:off x="7806089" y="972152"/>
            <a:ext cx="924025" cy="1511166"/>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chemeClr val="tx1"/>
              </a:solidFill>
            </a:endParaRPr>
          </a:p>
        </p:txBody>
      </p:sp>
      <p:sp>
        <p:nvSpPr>
          <p:cNvPr id="5" name="Прямоугольник 4"/>
          <p:cNvSpPr/>
          <p:nvPr/>
        </p:nvSpPr>
        <p:spPr>
          <a:xfrm>
            <a:off x="8900160" y="1127570"/>
            <a:ext cx="2910038" cy="1323439"/>
          </a:xfrm>
          <a:prstGeom prst="rect">
            <a:avLst/>
          </a:prstGeom>
        </p:spPr>
        <p:txBody>
          <a:bodyPr wrap="square">
            <a:spAutoFit/>
          </a:bodyPr>
          <a:lstStyle/>
          <a:p>
            <a:pPr algn="ctr"/>
            <a:r>
              <a:rPr lang="uk-UA" sz="2000" dirty="0" smtClean="0"/>
              <a:t>Цей аналіз зазвичай здійснюється в рамках </a:t>
            </a:r>
            <a:r>
              <a:rPr lang="en-US" sz="2000" dirty="0" smtClean="0"/>
              <a:t>SWOT-</a:t>
            </a:r>
            <a:r>
              <a:rPr lang="uk-UA" sz="2000" dirty="0" smtClean="0"/>
              <a:t>аналізу або </a:t>
            </a:r>
            <a:r>
              <a:rPr lang="en-US" sz="2000" dirty="0" smtClean="0"/>
              <a:t>PEST-</a:t>
            </a:r>
            <a:r>
              <a:rPr lang="uk-UA" sz="2000" dirty="0" smtClean="0"/>
              <a:t>аналізу.</a:t>
            </a:r>
            <a:endParaRPr lang="uk-UA" sz="2000" dirty="0"/>
          </a:p>
        </p:txBody>
      </p:sp>
      <p:pic>
        <p:nvPicPr>
          <p:cNvPr id="7" name="Рисунок 6"/>
          <p:cNvPicPr>
            <a:picLocks noChangeAspect="1"/>
          </p:cNvPicPr>
          <p:nvPr/>
        </p:nvPicPr>
        <p:blipFill>
          <a:blip r:embed="rId7"/>
          <a:stretch>
            <a:fillRect/>
          </a:stretch>
        </p:blipFill>
        <p:spPr>
          <a:xfrm>
            <a:off x="86627" y="3143795"/>
            <a:ext cx="2945983" cy="3104249"/>
          </a:xfrm>
          <a:prstGeom prst="rect">
            <a:avLst/>
          </a:prstGeom>
        </p:spPr>
      </p:pic>
      <p:pic>
        <p:nvPicPr>
          <p:cNvPr id="8" name="Рисунок 7"/>
          <p:cNvPicPr>
            <a:picLocks noChangeAspect="1"/>
          </p:cNvPicPr>
          <p:nvPr/>
        </p:nvPicPr>
        <p:blipFill>
          <a:blip r:embed="rId8"/>
          <a:stretch>
            <a:fillRect/>
          </a:stretch>
        </p:blipFill>
        <p:spPr>
          <a:xfrm>
            <a:off x="3376161" y="3293844"/>
            <a:ext cx="4641683" cy="2954199"/>
          </a:xfrm>
          <a:prstGeom prst="rect">
            <a:avLst/>
          </a:prstGeom>
        </p:spPr>
      </p:pic>
      <p:pic>
        <p:nvPicPr>
          <p:cNvPr id="9" name="Рисунок 8"/>
          <p:cNvPicPr>
            <a:picLocks noChangeAspect="1"/>
          </p:cNvPicPr>
          <p:nvPr/>
        </p:nvPicPr>
        <p:blipFill>
          <a:blip r:embed="rId9"/>
          <a:stretch>
            <a:fillRect/>
          </a:stretch>
        </p:blipFill>
        <p:spPr>
          <a:xfrm>
            <a:off x="8087777" y="3596991"/>
            <a:ext cx="3905301" cy="2651052"/>
          </a:xfrm>
          <a:prstGeom prst="rect">
            <a:avLst/>
          </a:prstGeom>
        </p:spPr>
      </p:pic>
    </p:spTree>
    <p:extLst>
      <p:ext uri="{BB962C8B-B14F-4D97-AF65-F5344CB8AC3E}">
        <p14:creationId xmlns:p14="http://schemas.microsoft.com/office/powerpoint/2010/main" val="529843898"/>
      </p:ext>
    </p:extLst>
  </p:cSld>
  <p:clrMapOvr>
    <a:masterClrMapping/>
  </p:clrMapOvr>
  <p:timing>
    <p:tnLst>
      <p:par>
        <p:cTn id="1" dur="indefinite" restart="never" nodeType="tmRoot"/>
      </p:par>
    </p:tnLst>
  </p:timing>
</p:sld>
</file>

<file path=ppt/theme/theme1.xml><?xml version="1.0" encoding="utf-8"?>
<a:theme xmlns:a="http://schemas.openxmlformats.org/drawingml/2006/main" name="Ретро">
  <a:themeElements>
    <a:clrScheme name="Ретро">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Другая 1">
      <a:majorFont>
        <a:latin typeface="Times New Roman"/>
        <a:ea typeface=""/>
        <a:cs typeface=""/>
      </a:majorFont>
      <a:minorFont>
        <a:latin typeface="Times New Roman"/>
        <a:ea typeface=""/>
        <a:cs typeface=""/>
      </a:minorFont>
    </a:fontScheme>
    <a:fmtScheme name="Ретр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197</TotalTime>
  <Words>1397</Words>
  <Application>Microsoft Office PowerPoint</Application>
  <PresentationFormat>Широкоэкранный</PresentationFormat>
  <Paragraphs>98</Paragraphs>
  <Slides>22</Slides>
  <Notes>2</Notes>
  <HiddenSlides>0</HiddenSlides>
  <MMClips>1</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22</vt:i4>
      </vt:variant>
    </vt:vector>
  </HeadingPairs>
  <TitlesOfParts>
    <vt:vector size="27" baseType="lpstr">
      <vt:lpstr>Arial</vt:lpstr>
      <vt:lpstr>Calibri</vt:lpstr>
      <vt:lpstr>Times New Roman</vt:lpstr>
      <vt:lpstr>Wingdings</vt:lpstr>
      <vt:lpstr>Ретро</vt:lpstr>
      <vt:lpstr>Тема 7. Розробка PR-стратегії для органів публічного управління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Тема 7. Розробка PR-стратегії для органів публічного управління </dc:title>
  <dc:creator>Учетная запись Майкрософт</dc:creator>
  <cp:lastModifiedBy>Учетная запись Майкрософт</cp:lastModifiedBy>
  <cp:revision>10</cp:revision>
  <dcterms:created xsi:type="dcterms:W3CDTF">2026-03-24T13:37:00Z</dcterms:created>
  <dcterms:modified xsi:type="dcterms:W3CDTF">2026-03-24T16:54:10Z</dcterms:modified>
</cp:coreProperties>
</file>