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37D5D3-8A82-27F3-CDB0-915D2EAC6E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 У БІЗНЕС-МОДЕЛЮВАННІ </a:t>
            </a:r>
            <a:br>
              <a:rPr lang="ru-RU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D658-6621-04E1-34DE-57A5A7C1B7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Лекция 4</a:t>
            </a:r>
          </a:p>
        </p:txBody>
      </p:sp>
    </p:spTree>
    <p:extLst>
      <p:ext uri="{BB962C8B-B14F-4D97-AF65-F5344CB8AC3E}">
        <p14:creationId xmlns:p14="http://schemas.microsoft.com/office/powerpoint/2010/main" val="3459883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2C03A9-82ED-8BEB-3454-8020707F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240030"/>
            <a:ext cx="10597654" cy="522631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масштабу,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 правило, через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яка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найменувань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переслідують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кожному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подвоєнні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взаємодоповнюючих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хотіли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для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невигідним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проектом.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зіштовхуються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проблемою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могли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65444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6DE775-4D5A-A49C-BEE5-ADC22B6E2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61" y="354330"/>
            <a:ext cx="10346194" cy="5112015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важеля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10 %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10—20 %.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комбінаторність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інтегруюча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взаємодоповнюваність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НДДКР.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НДДКР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компанія-покупець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персонал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перехресного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перехресного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salling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cross promotion)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92262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64E469-1929-A2AB-15A6-5041DF7A2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191" y="217170"/>
            <a:ext cx="10677664" cy="524917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траєкторіі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виражатися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притоку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портфеля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циклами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̈). 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позиковими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коштами за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і, в остаточному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здешевлює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по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гарантом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вигіднішии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рейтинг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дорожать великими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27575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2828E6-BDE6-BC23-9E14-885BE995E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308610"/>
            <a:ext cx="11487149" cy="558927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конгломерація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мотивом конгломератного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прибутковии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проект, часто не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вливається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конгломерат і там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формально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так: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конгломерат,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могли б залу-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конгломерату, будучи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Диференційована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дозволить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знайти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занижена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активами, яке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результатом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нездатності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максимізувати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Тут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сприймається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28946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61AEBF-36EC-114F-5BC3-1DE7B9483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1" y="320040"/>
            <a:ext cx="10734814" cy="514630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сприймається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«ноу- хау»,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переноситься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ставку»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рейдери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ряду схожих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52603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99F55D-711F-EA10-117D-9BCB97BF3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1" y="331470"/>
            <a:ext cx="10643374" cy="5134875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центрах і торгово-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комплексах.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Взаємодоповнюючі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кожного члена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 у них,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спонтанних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87079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CB2BEB-B2EE-B232-E4EB-F6713F802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228600"/>
            <a:ext cx="11349989" cy="5417820"/>
          </a:xfrm>
        </p:spPr>
        <p:txBody>
          <a:bodyPr>
            <a:normAutofit fontScale="92500" lnSpcReduction="10000"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Стратегічна альянси, як сучасні організації моделі бізнесу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партнера,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альянсу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створе-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маркетингу та продажу,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80-х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ХІХ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1870 р.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-щах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Пенсільваніі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Джон Рокфеллер створив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розвідкою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b="1" dirty="0"/>
          </a:p>
        </p:txBody>
      </p:sp>
    </p:spTree>
    <p:extLst>
      <p:ext uri="{BB962C8B-B14F-4D97-AF65-F5344CB8AC3E}">
        <p14:creationId xmlns:p14="http://schemas.microsoft.com/office/powerpoint/2010/main" val="3071288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DA0752-4AE3-B3D5-260E-3E4722EB6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" y="160020"/>
            <a:ext cx="11407139" cy="5360670"/>
          </a:xfrm>
        </p:spPr>
        <p:txBody>
          <a:bodyPr/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альянс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 вид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 партнерства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компліментарноі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C0FBD9-4B55-3CDD-FB51-3EBC984D6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7460" y="1342390"/>
            <a:ext cx="7962900" cy="417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803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B925F8-3A7A-7E37-2F1B-3179E5DB8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1" y="171450"/>
            <a:ext cx="10483354" cy="52948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—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інсорсинговии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англ.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першопричина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усередині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поза)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«абсорбенту»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доступ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організаційно-функціональне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Характерною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типу партнерства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формального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інсорсингового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27597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E953E7-78D4-9F41-F4B1-B3A9E4130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1" y="182880"/>
            <a:ext cx="10746244" cy="5283465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тип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під-приємством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 аутсорсингового типу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Характерною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аутсорсингового типу партнерства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інтернет-комерціі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інтернет-корпорація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-магазин,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інтернет-аукціон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/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1065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DB8F57-DE48-85A2-03C8-A040B29D2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631" y="365760"/>
            <a:ext cx="10586224" cy="5100585"/>
          </a:xfrm>
        </p:spPr>
        <p:txBody>
          <a:bodyPr/>
          <a:lstStyle/>
          <a:p>
            <a:r>
              <a:rPr lang="ru-UA" dirty="0"/>
              <a:t>Домашнє завдання</a:t>
            </a:r>
          </a:p>
          <a:p>
            <a:r>
              <a:rPr lang="uk-UA" dirty="0"/>
              <a:t>Навести приклади діючих </a:t>
            </a:r>
            <a:r>
              <a:rPr lang="uk-UA"/>
              <a:t>стратегічних альянсів</a:t>
            </a:r>
            <a:endParaRPr lang="en-US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06001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268FD6-E76E-B41B-12B2-766EBDD55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308610"/>
            <a:ext cx="10597654" cy="515773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пряма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найпоширеніша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без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пайовоі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міноритарні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в основному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венчурних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пілотні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Найпоширенішим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типом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міжфірмове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партнерство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альянси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через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лідерами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галузеи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рамках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масштабах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ознайомлення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аспектами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культурою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81484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34A0FD-D790-3F15-E87C-2EBDB4E41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60" y="342900"/>
            <a:ext cx="11292839" cy="566928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зберігаючи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адаптованість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відкриваючи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 доступ до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активного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відстежувати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доступ до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ноу-хау;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концентруватися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стрижньових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видах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бюрократію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спростити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структуру;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ніші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уможливлюють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dirty="0"/>
              <a:t>̆.</a:t>
            </a:r>
            <a:br>
              <a:rPr lang="ru-RU" dirty="0"/>
            </a:br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33552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04208E-30FE-739C-8479-1E44E8F65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1" y="251460"/>
            <a:ext cx="10620514" cy="521488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товарах і ринках,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вступила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зводяться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такого: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потреба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НДДКР;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доступ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9473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53F65F7-CB53-CF96-98D1-4B080BB18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-91439"/>
            <a:ext cx="11997690" cy="5554980"/>
          </a:xfrm>
        </p:spPr>
        <p:txBody>
          <a:bodyPr>
            <a:normAutofit fontScale="77500" lnSpcReduction="20000"/>
          </a:bodyPr>
          <a:lstStyle/>
          <a:p>
            <a:r>
              <a:rPr lang="ru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Особливлсті формування бізнес-моделі стратегічного  альянсу</a:t>
            </a:r>
          </a:p>
          <a:p>
            <a:pPr algn="just"/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спрощує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 за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технологією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альянсу. 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партнерства. Р. Уоллес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MOGO-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партнерами: 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портфеля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обмінятися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інтегрованому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39276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C6DD88-873D-72F3-5A59-B4FD323DB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031" y="240030"/>
            <a:ext cx="10814824" cy="522631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 Таким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альянс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LIFO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увійти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альянсу і першими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вийти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бомбардира»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продуктивна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бізнес-імперіі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акцент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Знайомство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партнером.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системою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LLIFT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liheability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довговічність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longevity),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or incentive),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muscle),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рамки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timeline)).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Знайомство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мережею партнера,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620548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470BD8-FE5F-3FD1-35B3-A7D68CC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1" y="228600"/>
            <a:ext cx="10689094" cy="523774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сфер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Україні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консорціум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альянсу: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кредиторами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1164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6EF29E-9063-A2C5-BD56-97FA85A15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511" y="331470"/>
            <a:ext cx="10403344" cy="5134875"/>
          </a:xfrm>
        </p:spPr>
        <p:txBody>
          <a:bodyPr>
            <a:normAutofit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Зляття та поглинаня компаній як спосіб розвитку моделей їх бізенесу</a:t>
            </a: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буде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угода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Pepsi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Sandora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доступ до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ринки; доступ до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НДДКР. </a:t>
            </a: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недоліками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культур.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685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A5898E5-BEE6-270B-F309-AD1F61BCB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1" y="285750"/>
            <a:ext cx="10506214" cy="51805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угоди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Jaguar.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Ford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Jaguar,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так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марку авто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рівноправним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конкурентом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Mercedes, BMW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Lexus.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Novell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1994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викупила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пакет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WordPerfect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1,7 млрд дол. США, але так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спромоглась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(англ.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merger)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рівнозначних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величиною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України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з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DaimlerChrysler.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07546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2B0BD5-8D25-B0CB-CC3A-11167E2D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377190"/>
            <a:ext cx="10883405" cy="508915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(англ. 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cquisition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компанією-поглиначем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Україні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UMC →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МТС: крупна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російська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МТС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викупила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UMC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провела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ребрендінг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крупніша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чем,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YouTube, Begun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російська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FeedBurner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AOL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тернет-компаніи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афішувати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рівноправне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Прикладом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lerChrysler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Daimler-Benz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викупив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Chrysler,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афішував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угоду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рівноправне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проведений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Economist Intelligence Unit,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асиміляція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найскладніша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81815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7A4692-D1C0-AFEE-E492-DF52E99FA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71" y="285750"/>
            <a:ext cx="10266184" cy="5180595"/>
          </a:xfrm>
        </p:spPr>
        <p:txBody>
          <a:bodyPr>
            <a:normAutofit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Економічна характеристика і значення синергізму в бізнес-моделюванні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ХХ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поширюватись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знайшов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широко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маркетингу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sinergia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грецькоі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спільнадія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співдружність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проста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систему. У буквальному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той час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результату.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феномен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«формулами» 1 + 1 = 3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× 2 &gt; 4.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глядають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аспектами: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1056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37D918-B169-33D5-BC6A-5B774ABB7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285750"/>
            <a:ext cx="10700525" cy="5180595"/>
          </a:xfrm>
        </p:spPr>
        <p:txBody>
          <a:bodyPr/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багатогранного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багатогалузевих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багатопрофільних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 одну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сумарною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максимального результату,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торкається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 менеджменту,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60-х роках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з’являтись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непов’язаних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ринках. 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8453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7A8435-8415-AD78-F4D6-AAE478A24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691" y="182880"/>
            <a:ext cx="10106164" cy="528346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-моделями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обгрунтував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Ансофф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ринку, вектор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[3].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автор одним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базис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результат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результуючии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нейтралізаціі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Характерною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феномен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дістав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безбілетника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ринках,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марки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напрацювань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66985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89A4DA8-98B3-450A-B648-4875B234E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1" y="274320"/>
            <a:ext cx="10803394" cy="5192025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796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C0737D77-B08C-AB6E-288F-4945F1CEB7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8861" y="136525"/>
            <a:ext cx="5840708" cy="638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026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0DEFCF8-AED9-B5A8-9353-6ADB2D82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1" y="342900"/>
            <a:ext cx="10837684" cy="5123445"/>
          </a:xfrm>
        </p:spPr>
        <p:txBody>
          <a:bodyPr/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синергізму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4.1).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00203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8F5F8AC-6F59-3F8C-1CF1-E2754F8AD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3111" y="13408"/>
            <a:ext cx="6187398" cy="5452355"/>
          </a:xfrm>
        </p:spPr>
      </p:pic>
    </p:spTree>
    <p:extLst>
      <p:ext uri="{BB962C8B-B14F-4D97-AF65-F5344CB8AC3E}">
        <p14:creationId xmlns:p14="http://schemas.microsoft.com/office/powerpoint/2010/main" val="227988730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164</TotalTime>
  <Words>4124</Words>
  <Application>Microsoft Macintosh PowerPoint</Application>
  <PresentationFormat>Широкоэкранный</PresentationFormat>
  <Paragraphs>104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Gill Sans MT</vt:lpstr>
      <vt:lpstr>Times New Roman</vt:lpstr>
      <vt:lpstr>Галерея</vt:lpstr>
      <vt:lpstr>СИНЕРГІЗМ У БІЗНЕС-МОДЕЛЮВАННІ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СИНЕРГІЗМ У БІЗНЕС-МОДЕЛЮВАННІ  </dc:title>
  <dc:creator>Александр Ткачук</dc:creator>
  <cp:lastModifiedBy>Александр Ткачук</cp:lastModifiedBy>
  <cp:revision>60</cp:revision>
  <dcterms:created xsi:type="dcterms:W3CDTF">2022-04-19T16:40:38Z</dcterms:created>
  <dcterms:modified xsi:type="dcterms:W3CDTF">2022-04-24T09:08:51Z</dcterms:modified>
</cp:coreProperties>
</file>