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439BA0A-E492-449A-ACB7-643D3F9AF4A5}" type="doc">
      <dgm:prSet loTypeId="urn:microsoft.com/office/officeart/2005/8/layout/hList6" loCatId="list" qsTypeId="urn:microsoft.com/office/officeart/2005/8/quickstyle/simple1" qsCatId="simple" csTypeId="urn:microsoft.com/office/officeart/2005/8/colors/accent0_1" csCatId="mainScheme" phldr="1"/>
      <dgm:spPr/>
      <dgm:t>
        <a:bodyPr/>
        <a:lstStyle/>
        <a:p>
          <a:endParaRPr lang="ru-RU"/>
        </a:p>
      </dgm:t>
    </dgm:pt>
    <dgm:pt modelId="{B3ECADE4-F531-4A91-AF0E-0C0B419129D2}">
      <dgm:prSet phldrT="[Текст]" custT="1"/>
      <dgm:spPr/>
      <dgm:t>
        <a:bodyPr/>
        <a:lstStyle/>
        <a:p>
          <a:r>
            <a:rPr lang="ru-RU" sz="1400" dirty="0" smtClean="0"/>
            <a:t>У </a:t>
          </a:r>
          <a:r>
            <a:rPr lang="ru-RU" sz="1400" dirty="0" err="1" smtClean="0"/>
            <a:t>дословянський</a:t>
          </a:r>
          <a:r>
            <a:rPr lang="ru-RU" sz="1400" dirty="0" smtClean="0"/>
            <a:t> </a:t>
          </a:r>
          <a:r>
            <a:rPr lang="ru-RU" sz="1400" dirty="0" err="1" smtClean="0"/>
            <a:t>період</a:t>
          </a:r>
          <a:r>
            <a:rPr lang="ru-RU" sz="1400" dirty="0" smtClean="0"/>
            <a:t> </a:t>
          </a:r>
          <a:r>
            <a:rPr lang="ru-RU" sz="1400" dirty="0" err="1" smtClean="0"/>
            <a:t>територію</a:t>
          </a:r>
          <a:r>
            <a:rPr lang="ru-RU" sz="1400" dirty="0" smtClean="0"/>
            <a:t> </a:t>
          </a:r>
          <a:r>
            <a:rPr lang="ru-RU" sz="1400" dirty="0" err="1" smtClean="0"/>
            <a:t>України</a:t>
          </a:r>
          <a:r>
            <a:rPr lang="ru-RU" sz="1400" dirty="0" smtClean="0"/>
            <a:t> населяли </a:t>
          </a:r>
          <a:r>
            <a:rPr lang="ru-RU" sz="1400" dirty="0" err="1" smtClean="0"/>
            <a:t>різні</a:t>
          </a:r>
          <a:r>
            <a:rPr lang="ru-RU" sz="1400" dirty="0" smtClean="0"/>
            <a:t> народи і племена. </a:t>
          </a:r>
          <a:r>
            <a:rPr lang="ru-RU" sz="1400" dirty="0" err="1" smtClean="0"/>
            <a:t>Найвідомішою</a:t>
          </a:r>
          <a:r>
            <a:rPr lang="ru-RU" sz="1400" dirty="0" smtClean="0"/>
            <a:t> є </a:t>
          </a:r>
          <a:r>
            <a:rPr lang="ru-RU" sz="1400" dirty="0" err="1" smtClean="0"/>
            <a:t>давня</a:t>
          </a:r>
          <a:r>
            <a:rPr lang="ru-RU" sz="1400" dirty="0" smtClean="0"/>
            <a:t> </a:t>
          </a:r>
          <a:r>
            <a:rPr lang="ru-RU" sz="1400" dirty="0" err="1" smtClean="0"/>
            <a:t>трипільська</a:t>
          </a:r>
          <a:r>
            <a:rPr lang="ru-RU" sz="1400" dirty="0" smtClean="0"/>
            <a:t> культура, яка </a:t>
          </a:r>
          <a:r>
            <a:rPr lang="ru-RU" sz="1400" dirty="0" err="1" smtClean="0"/>
            <a:t>існувала</a:t>
          </a:r>
          <a:r>
            <a:rPr lang="ru-RU" sz="1400" dirty="0" smtClean="0"/>
            <a:t> у </a:t>
          </a:r>
          <a:r>
            <a:rPr lang="ru-RU" sz="1400" dirty="0" err="1" smtClean="0"/>
            <a:t>період</a:t>
          </a:r>
          <a:r>
            <a:rPr lang="ru-RU" sz="1400" dirty="0" smtClean="0"/>
            <a:t> </a:t>
          </a:r>
          <a:r>
            <a:rPr lang="ru-RU" sz="1400" dirty="0" err="1" smtClean="0"/>
            <a:t>від</a:t>
          </a:r>
          <a:r>
            <a:rPr lang="ru-RU" sz="1400" dirty="0" smtClean="0"/>
            <a:t> 2500 до 2000 о. до </a:t>
          </a:r>
          <a:r>
            <a:rPr lang="ru-RU" sz="1400" dirty="0" err="1" smtClean="0"/>
            <a:t>н.е</a:t>
          </a:r>
          <a:r>
            <a:rPr lang="ru-RU" sz="1400" dirty="0" smtClean="0"/>
            <a:t>. </a:t>
          </a:r>
          <a:r>
            <a:rPr lang="ru-RU" sz="1400" dirty="0" err="1" smtClean="0"/>
            <a:t>точних</a:t>
          </a:r>
          <a:r>
            <a:rPr lang="ru-RU" sz="1400" dirty="0" smtClean="0"/>
            <a:t> </a:t>
          </a:r>
          <a:r>
            <a:rPr lang="ru-RU" sz="1400" dirty="0" err="1" smtClean="0"/>
            <a:t>відомостей</a:t>
          </a:r>
          <a:r>
            <a:rPr lang="ru-RU" sz="1400" dirty="0" smtClean="0"/>
            <a:t> </a:t>
          </a:r>
          <a:r>
            <a:rPr lang="ru-RU" sz="1400" dirty="0" err="1" smtClean="0"/>
            <a:t>щодо</a:t>
          </a:r>
          <a:r>
            <a:rPr lang="ru-RU" sz="1400" dirty="0" smtClean="0"/>
            <a:t> </a:t>
          </a:r>
          <a:r>
            <a:rPr lang="ru-RU" sz="1400" dirty="0" err="1" smtClean="0"/>
            <a:t>обліку</a:t>
          </a:r>
          <a:r>
            <a:rPr lang="ru-RU" sz="1400" dirty="0" smtClean="0"/>
            <a:t> в </a:t>
          </a:r>
          <a:r>
            <a:rPr lang="ru-RU" sz="1400" dirty="0" err="1" smtClean="0"/>
            <a:t>трипільській</a:t>
          </a:r>
          <a:r>
            <a:rPr lang="ru-RU" sz="1400" dirty="0" smtClean="0"/>
            <a:t> </a:t>
          </a:r>
          <a:r>
            <a:rPr lang="ru-RU" sz="1400" dirty="0" err="1" smtClean="0"/>
            <a:t>культурі</a:t>
          </a:r>
          <a:r>
            <a:rPr lang="ru-RU" sz="1400" dirty="0" smtClean="0"/>
            <a:t> </a:t>
          </a:r>
          <a:r>
            <a:rPr lang="ru-RU" sz="1400" dirty="0" err="1" smtClean="0"/>
            <a:t>майже</a:t>
          </a:r>
          <a:r>
            <a:rPr lang="ru-RU" sz="1400" dirty="0" smtClean="0"/>
            <a:t> </a:t>
          </a:r>
          <a:r>
            <a:rPr lang="ru-RU" sz="1400" dirty="0" err="1" smtClean="0"/>
            <a:t>немає</a:t>
          </a:r>
          <a:r>
            <a:rPr lang="ru-RU" sz="1400" dirty="0" smtClean="0"/>
            <a:t>, </a:t>
          </a:r>
          <a:r>
            <a:rPr lang="ru-RU" sz="1400" dirty="0" err="1" smtClean="0"/>
            <a:t>однак</a:t>
          </a:r>
          <a:r>
            <a:rPr lang="ru-RU" sz="1400" dirty="0" smtClean="0"/>
            <a:t> за </a:t>
          </a:r>
          <a:r>
            <a:rPr lang="ru-RU" sz="1400" dirty="0" err="1" smtClean="0"/>
            <a:t>досягнутого</a:t>
          </a:r>
          <a:r>
            <a:rPr lang="ru-RU" sz="1400" dirty="0" smtClean="0"/>
            <a:t> </a:t>
          </a:r>
          <a:r>
            <a:rPr lang="ru-RU" sz="1400" dirty="0" err="1" smtClean="0"/>
            <a:t>рівня</a:t>
          </a:r>
          <a:r>
            <a:rPr lang="ru-RU" sz="1400" dirty="0" smtClean="0"/>
            <a:t> </a:t>
          </a:r>
          <a:r>
            <a:rPr lang="ru-RU" sz="1400" dirty="0" err="1" smtClean="0"/>
            <a:t>цивілізації</a:t>
          </a:r>
          <a:r>
            <a:rPr lang="ru-RU" sz="1400" dirty="0" smtClean="0"/>
            <a:t> з </a:t>
          </a:r>
          <a:r>
            <a:rPr lang="ru-RU" sz="1400" dirty="0" err="1" smtClean="0"/>
            <a:t>доволі</a:t>
          </a:r>
          <a:r>
            <a:rPr lang="ru-RU" sz="1400" dirty="0" smtClean="0"/>
            <a:t> </a:t>
          </a:r>
          <a:r>
            <a:rPr lang="ru-RU" sz="1400" dirty="0" err="1" smtClean="0"/>
            <a:t>розвиненими</a:t>
          </a:r>
          <a:r>
            <a:rPr lang="ru-RU" sz="1400" dirty="0" smtClean="0"/>
            <a:t> видами ремесел, </a:t>
          </a:r>
          <a:r>
            <a:rPr lang="ru-RU" sz="1400" dirty="0" err="1" smtClean="0"/>
            <a:t>організованим</a:t>
          </a:r>
          <a:r>
            <a:rPr lang="ru-RU" sz="1400" dirty="0" smtClean="0"/>
            <a:t> </a:t>
          </a:r>
          <a:r>
            <a:rPr lang="ru-RU" sz="1400" dirty="0" err="1" smtClean="0"/>
            <a:t>господарством</a:t>
          </a:r>
          <a:r>
            <a:rPr lang="ru-RU" sz="1400" dirty="0" smtClean="0"/>
            <a:t> </a:t>
          </a:r>
          <a:r>
            <a:rPr lang="ru-RU" sz="1400" dirty="0" err="1" smtClean="0"/>
            <a:t>мав</a:t>
          </a:r>
          <a:r>
            <a:rPr lang="ru-RU" sz="1400" dirty="0" smtClean="0"/>
            <a:t> </a:t>
          </a:r>
          <a:r>
            <a:rPr lang="ru-RU" sz="1400" dirty="0" err="1" smtClean="0"/>
            <a:t>існувати</a:t>
          </a:r>
          <a:r>
            <a:rPr lang="ru-RU" sz="1400" dirty="0" smtClean="0"/>
            <a:t> і </a:t>
          </a:r>
          <a:r>
            <a:rPr lang="ru-RU" sz="1400" dirty="0" err="1" smtClean="0"/>
            <a:t>відповідний</a:t>
          </a:r>
          <a:r>
            <a:rPr lang="ru-RU" sz="1400" dirty="0" smtClean="0"/>
            <a:t> </a:t>
          </a:r>
          <a:r>
            <a:rPr lang="ru-RU" sz="1400" dirty="0" err="1" smtClean="0"/>
            <a:t>обрахунок</a:t>
          </a:r>
          <a:r>
            <a:rPr lang="ru-RU" sz="1400" dirty="0" smtClean="0"/>
            <a:t> майна. </a:t>
          </a:r>
          <a:r>
            <a:rPr lang="ru-RU" sz="1400" dirty="0" err="1" smtClean="0"/>
            <a:t>Високий</a:t>
          </a:r>
          <a:r>
            <a:rPr lang="ru-RU" sz="1400" dirty="0" smtClean="0"/>
            <a:t> </a:t>
          </a:r>
          <a:r>
            <a:rPr lang="ru-RU" sz="1400" dirty="0" err="1" smtClean="0"/>
            <a:t>рівень</a:t>
          </a:r>
          <a:r>
            <a:rPr lang="ru-RU" sz="1400" dirty="0" smtClean="0"/>
            <a:t> </a:t>
          </a:r>
          <a:r>
            <a:rPr lang="ru-RU" sz="1400" dirty="0" err="1" smtClean="0"/>
            <a:t>промислів</a:t>
          </a:r>
          <a:r>
            <a:rPr lang="ru-RU" sz="1400" dirty="0" smtClean="0"/>
            <a:t> </a:t>
          </a:r>
          <a:r>
            <a:rPr lang="ru-RU" sz="1400" dirty="0" err="1" smtClean="0"/>
            <a:t>налаштовує</a:t>
          </a:r>
          <a:r>
            <a:rPr lang="ru-RU" sz="1400" dirty="0" smtClean="0"/>
            <a:t> на думку, </a:t>
          </a:r>
          <a:r>
            <a:rPr lang="ru-RU" sz="1400" dirty="0" err="1" smtClean="0"/>
            <a:t>що</a:t>
          </a:r>
          <a:r>
            <a:rPr lang="ru-RU" sz="1400" dirty="0" smtClean="0"/>
            <a:t> для потреб </a:t>
          </a:r>
          <a:r>
            <a:rPr lang="ru-RU" sz="1400" dirty="0" err="1" smtClean="0"/>
            <a:t>обліку</a:t>
          </a:r>
          <a:r>
            <a:rPr lang="ru-RU" sz="1400" dirty="0" smtClean="0"/>
            <a:t> могли </a:t>
          </a:r>
          <a:r>
            <a:rPr lang="ru-RU" sz="1400" dirty="0" err="1" smtClean="0"/>
            <a:t>використовуватись</a:t>
          </a:r>
          <a:r>
            <a:rPr lang="ru-RU" sz="1400" dirty="0" smtClean="0"/>
            <a:t> і </a:t>
          </a:r>
          <a:r>
            <a:rPr lang="ru-RU" sz="1400" dirty="0" err="1" smtClean="0"/>
            <a:t>глиняні</a:t>
          </a:r>
          <a:r>
            <a:rPr lang="ru-RU" sz="1400" dirty="0" smtClean="0"/>
            <a:t> таблички, і </a:t>
          </a:r>
          <a:r>
            <a:rPr lang="ru-RU" sz="1400" dirty="0" err="1" smtClean="0"/>
            <a:t>статуетки</a:t>
          </a:r>
          <a:r>
            <a:rPr lang="ru-RU" sz="1400" dirty="0" smtClean="0"/>
            <a:t>, </a:t>
          </a:r>
          <a:r>
            <a:rPr lang="ru-RU" sz="1400" dirty="0" err="1" smtClean="0"/>
            <a:t>інші</a:t>
          </a:r>
          <a:r>
            <a:rPr lang="ru-RU" sz="1400" dirty="0" smtClean="0"/>
            <a:t> </a:t>
          </a:r>
          <a:r>
            <a:rPr lang="ru-RU" sz="1400" dirty="0" err="1" smtClean="0"/>
            <a:t>носії</a:t>
          </a:r>
          <a:r>
            <a:rPr lang="ru-RU" sz="1400" dirty="0" smtClean="0"/>
            <a:t> </a:t>
          </a:r>
          <a:r>
            <a:rPr lang="ru-RU" sz="1400" dirty="0" err="1" smtClean="0"/>
            <a:t>записів</a:t>
          </a:r>
          <a:r>
            <a:rPr lang="ru-RU" sz="1400" dirty="0" smtClean="0"/>
            <a:t> для </a:t>
          </a:r>
          <a:r>
            <a:rPr lang="ru-RU" sz="1400" dirty="0" err="1" smtClean="0"/>
            <a:t>ведення</a:t>
          </a:r>
          <a:r>
            <a:rPr lang="ru-RU" sz="1400" dirty="0" smtClean="0"/>
            <a:t> </a:t>
          </a:r>
          <a:r>
            <a:rPr lang="ru-RU" sz="1400" dirty="0" err="1" smtClean="0"/>
            <a:t>обліку</a:t>
          </a:r>
          <a:r>
            <a:rPr lang="ru-RU" sz="1400" dirty="0" smtClean="0"/>
            <a:t>; як, </a:t>
          </a:r>
          <a:r>
            <a:rPr lang="ru-RU" sz="1400" dirty="0" err="1" smtClean="0"/>
            <a:t>наприклад</a:t>
          </a:r>
          <a:r>
            <a:rPr lang="ru-RU" sz="1400" dirty="0" smtClean="0"/>
            <a:t>, у </a:t>
          </a:r>
          <a:r>
            <a:rPr lang="ru-RU" sz="1400" dirty="0" err="1" smtClean="0"/>
            <a:t>Єгипті</a:t>
          </a:r>
          <a:r>
            <a:rPr lang="ru-RU" sz="1400" dirty="0" smtClean="0"/>
            <a:t> – </a:t>
          </a:r>
          <a:r>
            <a:rPr lang="ru-RU" sz="1400" dirty="0" err="1" smtClean="0"/>
            <a:t>папірус</a:t>
          </a:r>
          <a:r>
            <a:rPr lang="ru-RU" sz="1400" dirty="0" smtClean="0"/>
            <a:t>, і </a:t>
          </a:r>
          <a:r>
            <a:rPr lang="ru-RU" sz="1400" dirty="0" err="1" smtClean="0"/>
            <a:t>Вавілоні</a:t>
          </a:r>
          <a:r>
            <a:rPr lang="ru-RU" sz="1400" dirty="0" smtClean="0"/>
            <a:t> – </a:t>
          </a:r>
          <a:r>
            <a:rPr lang="ru-RU" sz="1400" dirty="0" err="1" smtClean="0"/>
            <a:t>глиняні</a:t>
          </a:r>
          <a:r>
            <a:rPr lang="ru-RU" sz="1400" dirty="0" smtClean="0"/>
            <a:t> </a:t>
          </a:r>
          <a:r>
            <a:rPr lang="ru-RU" sz="1400" dirty="0" err="1" smtClean="0"/>
            <a:t>таблиці</a:t>
          </a:r>
          <a:r>
            <a:rPr lang="ru-RU" sz="1400" dirty="0" smtClean="0"/>
            <a:t>. </a:t>
          </a:r>
          <a:r>
            <a:rPr lang="ru-RU" sz="1400" dirty="0" err="1" smtClean="0"/>
            <a:t>Традиційно</a:t>
          </a:r>
          <a:r>
            <a:rPr lang="ru-RU" sz="1400" dirty="0" smtClean="0"/>
            <a:t> </a:t>
          </a:r>
          <a:r>
            <a:rPr lang="ru-RU" sz="1400" dirty="0" err="1" smtClean="0"/>
            <a:t>облік</a:t>
          </a:r>
          <a:r>
            <a:rPr lang="ru-RU" sz="1400" dirty="0" smtClean="0"/>
            <a:t> проводили в </a:t>
          </a:r>
          <a:r>
            <a:rPr lang="ru-RU" sz="1400" dirty="0" err="1" smtClean="0"/>
            <a:t>ті</a:t>
          </a:r>
          <a:r>
            <a:rPr lang="ru-RU" sz="1400" dirty="0" smtClean="0"/>
            <a:t> </a:t>
          </a:r>
          <a:r>
            <a:rPr lang="ru-RU" sz="1400" dirty="0" err="1" smtClean="0"/>
            <a:t>часи</a:t>
          </a:r>
          <a:r>
            <a:rPr lang="ru-RU" sz="1400" dirty="0" smtClean="0"/>
            <a:t> на </a:t>
          </a:r>
          <a:r>
            <a:rPr lang="ru-RU" sz="1400" dirty="0" err="1" smtClean="0"/>
            <a:t>найпоширенішому</a:t>
          </a:r>
          <a:r>
            <a:rPr lang="ru-RU" sz="1400" dirty="0" smtClean="0"/>
            <a:t> </a:t>
          </a:r>
          <a:r>
            <a:rPr lang="ru-RU" sz="1400" dirty="0" err="1" smtClean="0"/>
            <a:t>матеріалі</a:t>
          </a:r>
          <a:r>
            <a:rPr lang="ru-RU" sz="1400" dirty="0" smtClean="0"/>
            <a:t>, </a:t>
          </a:r>
          <a:r>
            <a:rPr lang="ru-RU" sz="1400" dirty="0" err="1" smtClean="0"/>
            <a:t>що</a:t>
          </a:r>
          <a:r>
            <a:rPr lang="ru-RU" sz="1400" dirty="0" smtClean="0"/>
            <a:t> </a:t>
          </a:r>
          <a:r>
            <a:rPr lang="ru-RU" sz="1400" dirty="0" err="1" smtClean="0"/>
            <a:t>задовольняв</a:t>
          </a:r>
          <a:r>
            <a:rPr lang="ru-RU" sz="1400" dirty="0" smtClean="0"/>
            <a:t> </a:t>
          </a:r>
          <a:r>
            <a:rPr lang="ru-RU" sz="1400" dirty="0" err="1" smtClean="0"/>
            <a:t>його</a:t>
          </a:r>
          <a:r>
            <a:rPr lang="ru-RU" sz="1400" dirty="0" smtClean="0"/>
            <a:t> потреби і мету на </a:t>
          </a:r>
          <a:r>
            <a:rPr lang="ru-RU" sz="1400" dirty="0" err="1" smtClean="0"/>
            <a:t>конкретній</a:t>
          </a:r>
          <a:r>
            <a:rPr lang="ru-RU" sz="1400" dirty="0" smtClean="0"/>
            <a:t> </a:t>
          </a:r>
          <a:r>
            <a:rPr lang="ru-RU" sz="1400" dirty="0" err="1" smtClean="0"/>
            <a:t>території</a:t>
          </a:r>
          <a:r>
            <a:rPr lang="ru-RU" sz="1400" dirty="0" smtClean="0"/>
            <a:t>.</a:t>
          </a:r>
          <a:endParaRPr lang="ru-RU" sz="1400" dirty="0"/>
        </a:p>
      </dgm:t>
    </dgm:pt>
    <dgm:pt modelId="{4A3AC19E-62B4-453C-9C5E-40F0933FB125}" type="parTrans" cxnId="{AB990F0F-767B-490C-8F83-94A34C257D4C}">
      <dgm:prSet/>
      <dgm:spPr/>
      <dgm:t>
        <a:bodyPr/>
        <a:lstStyle/>
        <a:p>
          <a:endParaRPr lang="ru-RU"/>
        </a:p>
      </dgm:t>
    </dgm:pt>
    <dgm:pt modelId="{C79DF26B-96D1-4280-8066-6AAC1D7B9A29}" type="sibTrans" cxnId="{AB990F0F-767B-490C-8F83-94A34C257D4C}">
      <dgm:prSet/>
      <dgm:spPr/>
      <dgm:t>
        <a:bodyPr/>
        <a:lstStyle/>
        <a:p>
          <a:endParaRPr lang="ru-RU"/>
        </a:p>
      </dgm:t>
    </dgm:pt>
    <dgm:pt modelId="{F566B9B5-7F20-4214-8178-FC8605FB7C92}">
      <dgm:prSet phldrT="[Текст]" phldr="1" custT="1"/>
      <dgm:spPr/>
      <dgm:t>
        <a:bodyPr/>
        <a:lstStyle/>
        <a:p>
          <a:endParaRPr lang="ru-RU" sz="1050" dirty="0"/>
        </a:p>
      </dgm:t>
    </dgm:pt>
    <dgm:pt modelId="{FE791429-FB96-48F7-AAEA-4D06D0B09CEB}" type="parTrans" cxnId="{E304AC36-A61F-4747-BAEB-00C018924F61}">
      <dgm:prSet/>
      <dgm:spPr/>
      <dgm:t>
        <a:bodyPr/>
        <a:lstStyle/>
        <a:p>
          <a:endParaRPr lang="ru-RU"/>
        </a:p>
      </dgm:t>
    </dgm:pt>
    <dgm:pt modelId="{8117729D-79ED-438E-97EF-1EAA5C55AB31}" type="sibTrans" cxnId="{E304AC36-A61F-4747-BAEB-00C018924F61}">
      <dgm:prSet/>
      <dgm:spPr/>
      <dgm:t>
        <a:bodyPr/>
        <a:lstStyle/>
        <a:p>
          <a:endParaRPr lang="ru-RU"/>
        </a:p>
      </dgm:t>
    </dgm:pt>
    <dgm:pt modelId="{718A31F9-B3F2-4BE2-8A58-2E5AF589CC3C}">
      <dgm:prSet phldrT="[Текст]" phldr="1" custT="1"/>
      <dgm:spPr/>
      <dgm:t>
        <a:bodyPr/>
        <a:lstStyle/>
        <a:p>
          <a:endParaRPr lang="ru-RU" sz="1050" dirty="0"/>
        </a:p>
      </dgm:t>
    </dgm:pt>
    <dgm:pt modelId="{DA3ECB73-F128-47B1-A167-169F21003BE2}" type="parTrans" cxnId="{4B46534E-2EF7-41C7-95E5-5C982E1A39BC}">
      <dgm:prSet/>
      <dgm:spPr/>
      <dgm:t>
        <a:bodyPr/>
        <a:lstStyle/>
        <a:p>
          <a:endParaRPr lang="ru-RU"/>
        </a:p>
      </dgm:t>
    </dgm:pt>
    <dgm:pt modelId="{890EB819-6B2B-4E7D-B6A9-7E3FF00144A6}" type="sibTrans" cxnId="{4B46534E-2EF7-41C7-95E5-5C982E1A39BC}">
      <dgm:prSet/>
      <dgm:spPr/>
      <dgm:t>
        <a:bodyPr/>
        <a:lstStyle/>
        <a:p>
          <a:endParaRPr lang="ru-RU"/>
        </a:p>
      </dgm:t>
    </dgm:pt>
    <dgm:pt modelId="{961581DF-DA9D-4BAC-BC03-5B80F1AAFA0D}">
      <dgm:prSet phldrT="[Текст]" custT="1"/>
      <dgm:spPr/>
      <dgm:t>
        <a:bodyPr/>
        <a:lstStyle/>
        <a:p>
          <a:r>
            <a:rPr lang="ru-RU" sz="1400" dirty="0" err="1" smtClean="0"/>
            <a:t>Починаючи</a:t>
          </a:r>
          <a:r>
            <a:rPr lang="ru-RU" sz="1400" dirty="0" smtClean="0"/>
            <a:t> з </a:t>
          </a:r>
          <a:r>
            <a:rPr lang="en-US" sz="1400" dirty="0" smtClean="0"/>
            <a:t>VII </a:t>
          </a:r>
          <a:r>
            <a:rPr lang="ru-RU" sz="1400" dirty="0" smtClean="0"/>
            <a:t>ст.. до </a:t>
          </a:r>
          <a:r>
            <a:rPr lang="ru-RU" sz="1400" dirty="0" err="1" smtClean="0"/>
            <a:t>н.е</a:t>
          </a:r>
          <a:r>
            <a:rPr lang="ru-RU" sz="1400" dirty="0" smtClean="0"/>
            <a:t>. (початок </a:t>
          </a:r>
          <a:r>
            <a:rPr lang="ru-RU" sz="1400" dirty="0" err="1" smtClean="0"/>
            <a:t>залізного</a:t>
          </a:r>
          <a:r>
            <a:rPr lang="ru-RU" sz="1400" dirty="0" smtClean="0"/>
            <a:t> </a:t>
          </a:r>
          <a:r>
            <a:rPr lang="ru-RU" sz="1400" dirty="0" err="1" smtClean="0"/>
            <a:t>віку</a:t>
          </a:r>
          <a:r>
            <a:rPr lang="ru-RU" sz="1400" dirty="0" smtClean="0"/>
            <a:t>) на </a:t>
          </a:r>
          <a:r>
            <a:rPr lang="ru-RU" sz="1400" dirty="0" err="1" smtClean="0"/>
            <a:t>Чорноморському</a:t>
          </a:r>
          <a:r>
            <a:rPr lang="ru-RU" sz="1400" dirty="0" smtClean="0"/>
            <a:t> </a:t>
          </a:r>
          <a:r>
            <a:rPr lang="ru-RU" sz="1400" dirty="0" err="1" smtClean="0"/>
            <a:t>узбережжі</a:t>
          </a:r>
          <a:r>
            <a:rPr lang="ru-RU" sz="1400" dirty="0" smtClean="0"/>
            <a:t> </a:t>
          </a:r>
          <a:r>
            <a:rPr lang="ru-RU" sz="1400" dirty="0" err="1" smtClean="0"/>
            <a:t>сучасної</a:t>
          </a:r>
          <a:r>
            <a:rPr lang="ru-RU" sz="1400" dirty="0" smtClean="0"/>
            <a:t> </a:t>
          </a:r>
          <a:r>
            <a:rPr lang="ru-RU" sz="1400" dirty="0" err="1" smtClean="0"/>
            <a:t>України</a:t>
          </a:r>
          <a:r>
            <a:rPr lang="ru-RU" sz="1400" dirty="0" smtClean="0"/>
            <a:t> почали </a:t>
          </a:r>
          <a:r>
            <a:rPr lang="ru-RU" sz="1400" dirty="0" err="1" smtClean="0"/>
            <a:t>осідати</a:t>
          </a:r>
          <a:r>
            <a:rPr lang="ru-RU" sz="1400" dirty="0" smtClean="0"/>
            <a:t> </a:t>
          </a:r>
          <a:r>
            <a:rPr lang="ru-RU" sz="1400" dirty="0" err="1" smtClean="0"/>
            <a:t>грецькі</a:t>
          </a:r>
          <a:r>
            <a:rPr lang="ru-RU" sz="1400" dirty="0" smtClean="0"/>
            <a:t> </a:t>
          </a:r>
          <a:r>
            <a:rPr lang="ru-RU" sz="1400" dirty="0" err="1" smtClean="0"/>
            <a:t>народності</a:t>
          </a:r>
          <a:r>
            <a:rPr lang="ru-RU" sz="1400" dirty="0" smtClean="0"/>
            <a:t>. </a:t>
          </a:r>
          <a:r>
            <a:rPr lang="ru-RU" sz="1400" dirty="0" err="1" smtClean="0"/>
            <a:t>Торгуючи</a:t>
          </a:r>
          <a:r>
            <a:rPr lang="ru-RU" sz="1400" dirty="0" smtClean="0"/>
            <a:t> з народами, </a:t>
          </a:r>
          <a:r>
            <a:rPr lang="ru-RU" sz="1400" dirty="0" err="1" smtClean="0"/>
            <a:t>що</a:t>
          </a:r>
          <a:r>
            <a:rPr lang="ru-RU" sz="1400" dirty="0" smtClean="0"/>
            <a:t> проживали на </a:t>
          </a:r>
          <a:r>
            <a:rPr lang="ru-RU" sz="1400" dirty="0" err="1" smtClean="0"/>
            <a:t>прилеглих</a:t>
          </a:r>
          <a:r>
            <a:rPr lang="ru-RU" sz="1400" dirty="0" smtClean="0"/>
            <a:t> </a:t>
          </a:r>
          <a:r>
            <a:rPr lang="ru-RU" sz="1400" dirty="0" err="1" smtClean="0"/>
            <a:t>територіях</a:t>
          </a:r>
          <a:r>
            <a:rPr lang="ru-RU" sz="1400" dirty="0" smtClean="0"/>
            <a:t>, </a:t>
          </a:r>
          <a:r>
            <a:rPr lang="ru-RU" sz="1400" dirty="0" err="1" smtClean="0"/>
            <a:t>грецькі</a:t>
          </a:r>
          <a:r>
            <a:rPr lang="ru-RU" sz="1400" dirty="0" smtClean="0"/>
            <a:t> </a:t>
          </a:r>
          <a:r>
            <a:rPr lang="ru-RU" sz="1400" dirty="0" err="1" smtClean="0"/>
            <a:t>колоністи</a:t>
          </a:r>
          <a:r>
            <a:rPr lang="ru-RU" sz="1400" dirty="0" smtClean="0"/>
            <a:t> </a:t>
          </a:r>
          <a:r>
            <a:rPr lang="ru-RU" sz="1400" dirty="0" err="1" smtClean="0"/>
            <a:t>заснували</a:t>
          </a:r>
          <a:r>
            <a:rPr lang="ru-RU" sz="1400" dirty="0" smtClean="0"/>
            <a:t> </a:t>
          </a:r>
          <a:r>
            <a:rPr lang="ru-RU" sz="1400" dirty="0" err="1" smtClean="0"/>
            <a:t>кілька</a:t>
          </a:r>
          <a:r>
            <a:rPr lang="ru-RU" sz="1400" dirty="0" smtClean="0"/>
            <a:t> </a:t>
          </a:r>
          <a:r>
            <a:rPr lang="ru-RU" sz="1400" dirty="0" err="1" smtClean="0"/>
            <a:t>міст-колоній</a:t>
          </a:r>
          <a:r>
            <a:rPr lang="ru-RU" sz="1400" dirty="0" smtClean="0"/>
            <a:t>: </a:t>
          </a:r>
          <a:r>
            <a:rPr lang="ru-RU" sz="1400" dirty="0" err="1" smtClean="0"/>
            <a:t>Тіра</a:t>
          </a:r>
          <a:r>
            <a:rPr lang="ru-RU" sz="1400" dirty="0" smtClean="0"/>
            <a:t> в </a:t>
          </a:r>
          <a:r>
            <a:rPr lang="ru-RU" sz="1400" dirty="0" err="1" smtClean="0"/>
            <a:t>лімані</a:t>
          </a:r>
          <a:r>
            <a:rPr lang="ru-RU" sz="1400" dirty="0" smtClean="0"/>
            <a:t> </a:t>
          </a:r>
          <a:r>
            <a:rPr lang="ru-RU" sz="1400" dirty="0" err="1" smtClean="0"/>
            <a:t>Дністра</a:t>
          </a:r>
          <a:r>
            <a:rPr lang="ru-RU" sz="1400" dirty="0" smtClean="0"/>
            <a:t>, </a:t>
          </a:r>
          <a:r>
            <a:rPr lang="ru-RU" sz="1400" dirty="0" err="1" smtClean="0"/>
            <a:t>Ольвія</a:t>
          </a:r>
          <a:r>
            <a:rPr lang="ru-RU" sz="1400" dirty="0" smtClean="0"/>
            <a:t> в </a:t>
          </a:r>
          <a:r>
            <a:rPr lang="ru-RU" sz="1400" dirty="0" err="1" smtClean="0"/>
            <a:t>лимані</a:t>
          </a:r>
          <a:r>
            <a:rPr lang="ru-RU" sz="1400" dirty="0" smtClean="0"/>
            <a:t> </a:t>
          </a:r>
          <a:r>
            <a:rPr lang="ru-RU" sz="1400" dirty="0" err="1" smtClean="0"/>
            <a:t>Дніпра</a:t>
          </a:r>
          <a:r>
            <a:rPr lang="ru-RU" sz="1400" dirty="0" smtClean="0"/>
            <a:t>, Херсонес, </a:t>
          </a:r>
          <a:r>
            <a:rPr lang="ru-RU" sz="1400" dirty="0" err="1" smtClean="0"/>
            <a:t>Теодосія</a:t>
          </a:r>
          <a:r>
            <a:rPr lang="ru-RU" sz="1400" dirty="0" smtClean="0"/>
            <a:t> (</a:t>
          </a:r>
          <a:r>
            <a:rPr lang="ru-RU" sz="1400" dirty="0" err="1" smtClean="0"/>
            <a:t>Феодосія</a:t>
          </a:r>
          <a:r>
            <a:rPr lang="ru-RU" sz="1400" dirty="0" smtClean="0"/>
            <a:t>) </a:t>
          </a:r>
          <a:r>
            <a:rPr lang="ru-RU" sz="1400" dirty="0" err="1" smtClean="0"/>
            <a:t>Пантікапей</a:t>
          </a:r>
          <a:r>
            <a:rPr lang="ru-RU" sz="1400" dirty="0" smtClean="0"/>
            <a:t> (</a:t>
          </a:r>
          <a:r>
            <a:rPr lang="ru-RU" sz="1400" dirty="0" err="1" smtClean="0"/>
            <a:t>Керч</a:t>
          </a:r>
          <a:r>
            <a:rPr lang="ru-RU" sz="1400" dirty="0" smtClean="0"/>
            <a:t>). </a:t>
          </a:r>
          <a:r>
            <a:rPr lang="ru-RU" sz="1400" dirty="0" err="1" smtClean="0"/>
            <a:t>Грецькі</a:t>
          </a:r>
          <a:r>
            <a:rPr lang="ru-RU" sz="1400" dirty="0" smtClean="0"/>
            <a:t> </a:t>
          </a:r>
          <a:r>
            <a:rPr lang="ru-RU" sz="1400" dirty="0" err="1" smtClean="0"/>
            <a:t>колоністи</a:t>
          </a:r>
          <a:r>
            <a:rPr lang="ru-RU" sz="1400" dirty="0" smtClean="0"/>
            <a:t> принесли і свою </a:t>
          </a:r>
          <a:r>
            <a:rPr lang="ru-RU" sz="1400" dirty="0" err="1" smtClean="0"/>
            <a:t>колонізацію</a:t>
          </a:r>
          <a:r>
            <a:rPr lang="ru-RU" sz="1400" dirty="0" smtClean="0"/>
            <a:t>, </a:t>
          </a:r>
          <a:r>
            <a:rPr lang="ru-RU" sz="1400" dirty="0" err="1" smtClean="0"/>
            <a:t>порівняно</a:t>
          </a:r>
          <a:r>
            <a:rPr lang="ru-RU" sz="1400" dirty="0" smtClean="0"/>
            <a:t> </a:t>
          </a:r>
          <a:r>
            <a:rPr lang="ru-RU" sz="1400" dirty="0" err="1" smtClean="0"/>
            <a:t>вищу</a:t>
          </a:r>
          <a:r>
            <a:rPr lang="ru-RU" sz="1400" dirty="0" smtClean="0"/>
            <a:t> </a:t>
          </a:r>
          <a:r>
            <a:rPr lang="ru-RU" sz="1400" dirty="0" err="1" smtClean="0"/>
            <a:t>від</a:t>
          </a:r>
          <a:r>
            <a:rPr lang="ru-RU" sz="1400" dirty="0" smtClean="0"/>
            <a:t> тих </a:t>
          </a:r>
          <a:r>
            <a:rPr lang="ru-RU" sz="1400" dirty="0" err="1" smtClean="0"/>
            <a:t>народів</a:t>
          </a:r>
          <a:r>
            <a:rPr lang="ru-RU" sz="1400" dirty="0" smtClean="0"/>
            <a:t>, </a:t>
          </a:r>
          <a:r>
            <a:rPr lang="ru-RU" sz="1400" dirty="0" err="1" smtClean="0"/>
            <a:t>які</a:t>
          </a:r>
          <a:r>
            <a:rPr lang="ru-RU" sz="1400" dirty="0" smtClean="0"/>
            <a:t> жили за межами </a:t>
          </a:r>
          <a:r>
            <a:rPr lang="ru-RU" sz="1400" dirty="0" err="1" smtClean="0"/>
            <a:t>міст-колоній</a:t>
          </a:r>
          <a:r>
            <a:rPr lang="ru-RU" sz="1400" dirty="0" smtClean="0"/>
            <a:t>. </a:t>
          </a:r>
          <a:r>
            <a:rPr lang="ru-RU" sz="1400" dirty="0" err="1" smtClean="0"/>
            <a:t>Закономірно</a:t>
          </a:r>
          <a:r>
            <a:rPr lang="ru-RU" sz="1400" dirty="0" smtClean="0"/>
            <a:t>, </a:t>
          </a:r>
          <a:r>
            <a:rPr lang="ru-RU" sz="1400" dirty="0" err="1" smtClean="0"/>
            <a:t>що</a:t>
          </a:r>
          <a:r>
            <a:rPr lang="ru-RU" sz="1400" dirty="0" smtClean="0"/>
            <a:t> й </a:t>
          </a:r>
          <a:r>
            <a:rPr lang="ru-RU" sz="1400" dirty="0" err="1" smtClean="0"/>
            <a:t>облік</a:t>
          </a:r>
          <a:r>
            <a:rPr lang="ru-RU" sz="1400" dirty="0" smtClean="0"/>
            <a:t> у </a:t>
          </a:r>
          <a:r>
            <a:rPr lang="ru-RU" sz="1400" dirty="0" err="1" smtClean="0"/>
            <a:t>грецьких</a:t>
          </a:r>
          <a:r>
            <a:rPr lang="ru-RU" sz="1400" dirty="0" smtClean="0"/>
            <a:t> </a:t>
          </a:r>
          <a:r>
            <a:rPr lang="ru-RU" sz="1400" dirty="0" err="1" smtClean="0"/>
            <a:t>колоніях</a:t>
          </a:r>
          <a:r>
            <a:rPr lang="ru-RU" sz="1400" dirty="0" smtClean="0"/>
            <a:t> </a:t>
          </a:r>
          <a:r>
            <a:rPr lang="ru-RU" sz="1400" dirty="0" err="1" smtClean="0"/>
            <a:t>був</a:t>
          </a:r>
          <a:r>
            <a:rPr lang="ru-RU" sz="1400" dirty="0" smtClean="0"/>
            <a:t> </a:t>
          </a:r>
          <a:r>
            <a:rPr lang="ru-RU" sz="1400" dirty="0" err="1" smtClean="0"/>
            <a:t>організований</a:t>
          </a:r>
          <a:r>
            <a:rPr lang="ru-RU" sz="1400" dirty="0" smtClean="0"/>
            <a:t> за </a:t>
          </a:r>
          <a:r>
            <a:rPr lang="ru-RU" sz="1400" dirty="0" err="1" smtClean="0"/>
            <a:t>тими</a:t>
          </a:r>
          <a:r>
            <a:rPr lang="ru-RU" sz="1400" dirty="0" smtClean="0"/>
            <a:t> самими принципами, </a:t>
          </a:r>
          <a:r>
            <a:rPr lang="ru-RU" sz="1400" dirty="0" err="1" smtClean="0"/>
            <a:t>що</a:t>
          </a:r>
          <a:r>
            <a:rPr lang="ru-RU" sz="1400" dirty="0" smtClean="0"/>
            <a:t> і в </a:t>
          </a:r>
          <a:r>
            <a:rPr lang="ru-RU" sz="1400" dirty="0" err="1" smtClean="0"/>
            <a:t>Греції</a:t>
          </a:r>
          <a:r>
            <a:rPr lang="ru-RU" sz="1400" dirty="0" smtClean="0"/>
            <a:t>: </a:t>
          </a:r>
          <a:r>
            <a:rPr lang="ru-RU" sz="1400" dirty="0" err="1" smtClean="0"/>
            <a:t>його</a:t>
          </a:r>
          <a:r>
            <a:rPr lang="ru-RU" sz="1400" dirty="0" smtClean="0"/>
            <a:t> вели на </a:t>
          </a:r>
          <a:r>
            <a:rPr lang="ru-RU" sz="1400" dirty="0" err="1" smtClean="0"/>
            <a:t>вибілених</a:t>
          </a:r>
          <a:r>
            <a:rPr lang="ru-RU" sz="1400" dirty="0" smtClean="0"/>
            <a:t> </a:t>
          </a:r>
          <a:r>
            <a:rPr lang="ru-RU" sz="1400" dirty="0" err="1" smtClean="0"/>
            <a:t>гіпсом</a:t>
          </a:r>
          <a:r>
            <a:rPr lang="ru-RU" sz="1400" dirty="0" smtClean="0"/>
            <a:t> дощечках, </a:t>
          </a:r>
          <a:r>
            <a:rPr lang="ru-RU" sz="1400" dirty="0" err="1" smtClean="0"/>
            <a:t>глиняних</a:t>
          </a:r>
          <a:r>
            <a:rPr lang="ru-RU" sz="1400" dirty="0" smtClean="0"/>
            <a:t> черепках, </a:t>
          </a:r>
          <a:r>
            <a:rPr lang="ru-RU" sz="1400" dirty="0" err="1" smtClean="0"/>
            <a:t>інколи</a:t>
          </a:r>
          <a:r>
            <a:rPr lang="ru-RU" sz="1400" dirty="0" smtClean="0"/>
            <a:t> на </a:t>
          </a:r>
          <a:r>
            <a:rPr lang="ru-RU" sz="1400" dirty="0" err="1" smtClean="0"/>
            <a:t>папірусі</a:t>
          </a:r>
          <a:r>
            <a:rPr lang="ru-RU" sz="1400" dirty="0" smtClean="0"/>
            <a:t>. Основною грошовою </a:t>
          </a:r>
          <a:r>
            <a:rPr lang="ru-RU" sz="1400" dirty="0" err="1" smtClean="0"/>
            <a:t>одиницею</a:t>
          </a:r>
          <a:r>
            <a:rPr lang="ru-RU" sz="1400" dirty="0" smtClean="0"/>
            <a:t> </a:t>
          </a:r>
          <a:r>
            <a:rPr lang="ru-RU" sz="1400" dirty="0" err="1" smtClean="0"/>
            <a:t>була</a:t>
          </a:r>
          <a:r>
            <a:rPr lang="ru-RU" sz="1400" dirty="0" smtClean="0"/>
            <a:t> драхма.</a:t>
          </a:r>
          <a:endParaRPr lang="ru-RU" sz="1400" dirty="0"/>
        </a:p>
      </dgm:t>
    </dgm:pt>
    <dgm:pt modelId="{D8D37257-A544-48DB-9A29-0869489C3B8E}" type="parTrans" cxnId="{C9643E9F-84C1-465E-BC12-F117E29963A1}">
      <dgm:prSet/>
      <dgm:spPr/>
      <dgm:t>
        <a:bodyPr/>
        <a:lstStyle/>
        <a:p>
          <a:endParaRPr lang="ru-RU"/>
        </a:p>
      </dgm:t>
    </dgm:pt>
    <dgm:pt modelId="{15FB8079-04CB-4685-A635-77257D61FFAE}" type="sibTrans" cxnId="{C9643E9F-84C1-465E-BC12-F117E29963A1}">
      <dgm:prSet/>
      <dgm:spPr/>
      <dgm:t>
        <a:bodyPr/>
        <a:lstStyle/>
        <a:p>
          <a:endParaRPr lang="ru-RU"/>
        </a:p>
      </dgm:t>
    </dgm:pt>
    <dgm:pt modelId="{FEB4DC37-CC8F-4438-8472-0FF5138F4ABC}">
      <dgm:prSet phldrT="[Текст]" phldr="1"/>
      <dgm:spPr/>
      <dgm:t>
        <a:bodyPr/>
        <a:lstStyle/>
        <a:p>
          <a:endParaRPr lang="ru-RU" sz="1000" dirty="0"/>
        </a:p>
      </dgm:t>
    </dgm:pt>
    <dgm:pt modelId="{419F2FF0-E0B7-490D-A893-44D8FE7BBBB2}" type="parTrans" cxnId="{6413EE8C-CEFF-4CD6-80A8-8264266FCE3E}">
      <dgm:prSet/>
      <dgm:spPr/>
      <dgm:t>
        <a:bodyPr/>
        <a:lstStyle/>
        <a:p>
          <a:endParaRPr lang="ru-RU"/>
        </a:p>
      </dgm:t>
    </dgm:pt>
    <dgm:pt modelId="{D7E1B8C4-1938-4639-A751-BBDB33607652}" type="sibTrans" cxnId="{6413EE8C-CEFF-4CD6-80A8-8264266FCE3E}">
      <dgm:prSet/>
      <dgm:spPr/>
      <dgm:t>
        <a:bodyPr/>
        <a:lstStyle/>
        <a:p>
          <a:endParaRPr lang="ru-RU"/>
        </a:p>
      </dgm:t>
    </dgm:pt>
    <dgm:pt modelId="{FC724718-E323-497B-ADB0-F7E5C895B2B2}">
      <dgm:prSet phldrT="[Текст]" phldr="1"/>
      <dgm:spPr/>
      <dgm:t>
        <a:bodyPr/>
        <a:lstStyle/>
        <a:p>
          <a:endParaRPr lang="ru-RU" sz="1000"/>
        </a:p>
      </dgm:t>
    </dgm:pt>
    <dgm:pt modelId="{8946F88E-58C9-4868-8F3E-237F075E529B}" type="parTrans" cxnId="{D29BDD68-362D-4496-B754-C3BD27181C21}">
      <dgm:prSet/>
      <dgm:spPr/>
      <dgm:t>
        <a:bodyPr/>
        <a:lstStyle/>
        <a:p>
          <a:endParaRPr lang="ru-RU"/>
        </a:p>
      </dgm:t>
    </dgm:pt>
    <dgm:pt modelId="{08E2C6D1-C2F2-4B3F-B8BE-006CA56A8C94}" type="sibTrans" cxnId="{D29BDD68-362D-4496-B754-C3BD27181C21}">
      <dgm:prSet/>
      <dgm:spPr/>
      <dgm:t>
        <a:bodyPr/>
        <a:lstStyle/>
        <a:p>
          <a:endParaRPr lang="ru-RU"/>
        </a:p>
      </dgm:t>
    </dgm:pt>
    <dgm:pt modelId="{9CB0C505-5304-4F9D-9566-B7AD6EFA3A8A}" type="pres">
      <dgm:prSet presAssocID="{8439BA0A-E492-449A-ACB7-643D3F9AF4A5}" presName="Name0" presStyleCnt="0">
        <dgm:presLayoutVars>
          <dgm:dir/>
          <dgm:resizeHandles val="exact"/>
        </dgm:presLayoutVars>
      </dgm:prSet>
      <dgm:spPr/>
      <dgm:t>
        <a:bodyPr/>
        <a:lstStyle/>
        <a:p>
          <a:endParaRPr lang="ru-RU"/>
        </a:p>
      </dgm:t>
    </dgm:pt>
    <dgm:pt modelId="{E67746F1-24CE-4D52-BF0E-64541673A966}" type="pres">
      <dgm:prSet presAssocID="{B3ECADE4-F531-4A91-AF0E-0C0B419129D2}" presName="node" presStyleLbl="node1" presStyleIdx="0" presStyleCnt="2">
        <dgm:presLayoutVars>
          <dgm:bulletEnabled val="1"/>
        </dgm:presLayoutVars>
      </dgm:prSet>
      <dgm:spPr/>
      <dgm:t>
        <a:bodyPr/>
        <a:lstStyle/>
        <a:p>
          <a:endParaRPr lang="ru-RU"/>
        </a:p>
      </dgm:t>
    </dgm:pt>
    <dgm:pt modelId="{C69D0CE6-C328-48F4-89AB-C53275805541}" type="pres">
      <dgm:prSet presAssocID="{C79DF26B-96D1-4280-8066-6AAC1D7B9A29}" presName="sibTrans" presStyleCnt="0"/>
      <dgm:spPr/>
    </dgm:pt>
    <dgm:pt modelId="{71A83961-3557-4BDF-A3AE-2444EB04BCEC}" type="pres">
      <dgm:prSet presAssocID="{961581DF-DA9D-4BAC-BC03-5B80F1AAFA0D}" presName="node" presStyleLbl="node1" presStyleIdx="1" presStyleCnt="2">
        <dgm:presLayoutVars>
          <dgm:bulletEnabled val="1"/>
        </dgm:presLayoutVars>
      </dgm:prSet>
      <dgm:spPr/>
      <dgm:t>
        <a:bodyPr/>
        <a:lstStyle/>
        <a:p>
          <a:endParaRPr lang="ru-RU"/>
        </a:p>
      </dgm:t>
    </dgm:pt>
  </dgm:ptLst>
  <dgm:cxnLst>
    <dgm:cxn modelId="{6413EE8C-CEFF-4CD6-80A8-8264266FCE3E}" srcId="{961581DF-DA9D-4BAC-BC03-5B80F1AAFA0D}" destId="{FEB4DC37-CC8F-4438-8472-0FF5138F4ABC}" srcOrd="0" destOrd="0" parTransId="{419F2FF0-E0B7-490D-A893-44D8FE7BBBB2}" sibTransId="{D7E1B8C4-1938-4639-A751-BBDB33607652}"/>
    <dgm:cxn modelId="{E304AC36-A61F-4747-BAEB-00C018924F61}" srcId="{B3ECADE4-F531-4A91-AF0E-0C0B419129D2}" destId="{F566B9B5-7F20-4214-8178-FC8605FB7C92}" srcOrd="0" destOrd="0" parTransId="{FE791429-FB96-48F7-AAEA-4D06D0B09CEB}" sibTransId="{8117729D-79ED-438E-97EF-1EAA5C55AB31}"/>
    <dgm:cxn modelId="{7E47B920-1444-404B-88A0-4CEE7DD1DF2C}" type="presOf" srcId="{FC724718-E323-497B-ADB0-F7E5C895B2B2}" destId="{71A83961-3557-4BDF-A3AE-2444EB04BCEC}" srcOrd="0" destOrd="2" presId="urn:microsoft.com/office/officeart/2005/8/layout/hList6"/>
    <dgm:cxn modelId="{C7B8C81D-BEE4-4E8D-89D0-6D0675F0DCA8}" type="presOf" srcId="{961581DF-DA9D-4BAC-BC03-5B80F1AAFA0D}" destId="{71A83961-3557-4BDF-A3AE-2444EB04BCEC}" srcOrd="0" destOrd="0" presId="urn:microsoft.com/office/officeart/2005/8/layout/hList6"/>
    <dgm:cxn modelId="{44C82C30-9467-4E7D-82A6-70C1D735D5A5}" type="presOf" srcId="{B3ECADE4-F531-4A91-AF0E-0C0B419129D2}" destId="{E67746F1-24CE-4D52-BF0E-64541673A966}" srcOrd="0" destOrd="0" presId="urn:microsoft.com/office/officeart/2005/8/layout/hList6"/>
    <dgm:cxn modelId="{A37F57DA-273A-4984-90BD-1A981CBF8BA5}" type="presOf" srcId="{FEB4DC37-CC8F-4438-8472-0FF5138F4ABC}" destId="{71A83961-3557-4BDF-A3AE-2444EB04BCEC}" srcOrd="0" destOrd="1" presId="urn:microsoft.com/office/officeart/2005/8/layout/hList6"/>
    <dgm:cxn modelId="{4B46534E-2EF7-41C7-95E5-5C982E1A39BC}" srcId="{B3ECADE4-F531-4A91-AF0E-0C0B419129D2}" destId="{718A31F9-B3F2-4BE2-8A58-2E5AF589CC3C}" srcOrd="1" destOrd="0" parTransId="{DA3ECB73-F128-47B1-A167-169F21003BE2}" sibTransId="{890EB819-6B2B-4E7D-B6A9-7E3FF00144A6}"/>
    <dgm:cxn modelId="{C9643E9F-84C1-465E-BC12-F117E29963A1}" srcId="{8439BA0A-E492-449A-ACB7-643D3F9AF4A5}" destId="{961581DF-DA9D-4BAC-BC03-5B80F1AAFA0D}" srcOrd="1" destOrd="0" parTransId="{D8D37257-A544-48DB-9A29-0869489C3B8E}" sibTransId="{15FB8079-04CB-4685-A635-77257D61FFAE}"/>
    <dgm:cxn modelId="{AB990F0F-767B-490C-8F83-94A34C257D4C}" srcId="{8439BA0A-E492-449A-ACB7-643D3F9AF4A5}" destId="{B3ECADE4-F531-4A91-AF0E-0C0B419129D2}" srcOrd="0" destOrd="0" parTransId="{4A3AC19E-62B4-453C-9C5E-40F0933FB125}" sibTransId="{C79DF26B-96D1-4280-8066-6AAC1D7B9A29}"/>
    <dgm:cxn modelId="{A1772510-B2FE-4574-8840-4703CFC71C89}" type="presOf" srcId="{F566B9B5-7F20-4214-8178-FC8605FB7C92}" destId="{E67746F1-24CE-4D52-BF0E-64541673A966}" srcOrd="0" destOrd="1" presId="urn:microsoft.com/office/officeart/2005/8/layout/hList6"/>
    <dgm:cxn modelId="{F9500C08-8C7C-4719-900C-0692113074B3}" type="presOf" srcId="{8439BA0A-E492-449A-ACB7-643D3F9AF4A5}" destId="{9CB0C505-5304-4F9D-9566-B7AD6EFA3A8A}" srcOrd="0" destOrd="0" presId="urn:microsoft.com/office/officeart/2005/8/layout/hList6"/>
    <dgm:cxn modelId="{D29BDD68-362D-4496-B754-C3BD27181C21}" srcId="{961581DF-DA9D-4BAC-BC03-5B80F1AAFA0D}" destId="{FC724718-E323-497B-ADB0-F7E5C895B2B2}" srcOrd="1" destOrd="0" parTransId="{8946F88E-58C9-4868-8F3E-237F075E529B}" sibTransId="{08E2C6D1-C2F2-4B3F-B8BE-006CA56A8C94}"/>
    <dgm:cxn modelId="{3C744011-1AA8-47D9-866F-257E47223957}" type="presOf" srcId="{718A31F9-B3F2-4BE2-8A58-2E5AF589CC3C}" destId="{E67746F1-24CE-4D52-BF0E-64541673A966}" srcOrd="0" destOrd="2" presId="urn:microsoft.com/office/officeart/2005/8/layout/hList6"/>
    <dgm:cxn modelId="{1FFCB304-D7CC-46A7-AF8C-B616D1B1BB10}" type="presParOf" srcId="{9CB0C505-5304-4F9D-9566-B7AD6EFA3A8A}" destId="{E67746F1-24CE-4D52-BF0E-64541673A966}" srcOrd="0" destOrd="0" presId="urn:microsoft.com/office/officeart/2005/8/layout/hList6"/>
    <dgm:cxn modelId="{5BCA0986-381B-45C1-9D43-8EDFF53CEBBE}" type="presParOf" srcId="{9CB0C505-5304-4F9D-9566-B7AD6EFA3A8A}" destId="{C69D0CE6-C328-48F4-89AB-C53275805541}" srcOrd="1" destOrd="0" presId="urn:microsoft.com/office/officeart/2005/8/layout/hList6"/>
    <dgm:cxn modelId="{26CE8903-3129-4B34-9380-E85D61109E87}" type="presParOf" srcId="{9CB0C505-5304-4F9D-9566-B7AD6EFA3A8A}" destId="{71A83961-3557-4BDF-A3AE-2444EB04BCEC}"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6D1EB58-F923-4C23-A148-271406466F88}" type="doc">
      <dgm:prSet loTypeId="urn:microsoft.com/office/officeart/2005/8/layout/pyramid2" loCatId="list" qsTypeId="urn:microsoft.com/office/officeart/2005/8/quickstyle/simple1" qsCatId="simple" csTypeId="urn:microsoft.com/office/officeart/2005/8/colors/accent1_2" csCatId="accent1" phldr="1"/>
      <dgm:spPr/>
    </dgm:pt>
    <dgm:pt modelId="{01940E08-BAF2-4C7A-9E20-94158C6EA97C}">
      <dgm:prSet phldrT="[Текст]" custT="1"/>
      <dgm:spPr/>
      <dgm:t>
        <a:bodyPr/>
        <a:lstStyle/>
        <a:p>
          <a:r>
            <a:rPr lang="ru-RU" sz="1200" dirty="0" smtClean="0"/>
            <a:t>В </a:t>
          </a:r>
          <a:r>
            <a:rPr lang="ru-RU" sz="1200" dirty="0" err="1" smtClean="0"/>
            <a:t>другій</a:t>
          </a:r>
          <a:r>
            <a:rPr lang="ru-RU" sz="1200" dirty="0" smtClean="0"/>
            <a:t> </a:t>
          </a:r>
          <a:r>
            <a:rPr lang="ru-RU" sz="1200" dirty="0" err="1" smtClean="0"/>
            <a:t>половині</a:t>
          </a:r>
          <a:r>
            <a:rPr lang="ru-RU" sz="1200" dirty="0" smtClean="0"/>
            <a:t> XIX ст. </a:t>
          </a:r>
          <a:r>
            <a:rPr lang="ru-RU" sz="1200" dirty="0" err="1" smtClean="0"/>
            <a:t>подальшому</a:t>
          </a:r>
          <a:r>
            <a:rPr lang="ru-RU" sz="1200" dirty="0" smtClean="0"/>
            <a:t> </a:t>
          </a:r>
          <a:r>
            <a:rPr lang="ru-RU" sz="1200" dirty="0" err="1" smtClean="0"/>
            <a:t>розвитку</a:t>
          </a:r>
          <a:r>
            <a:rPr lang="ru-RU" sz="1200" dirty="0" smtClean="0"/>
            <a:t> </a:t>
          </a:r>
          <a:r>
            <a:rPr lang="ru-RU" sz="1200" dirty="0" err="1" smtClean="0"/>
            <a:t>бухгалтерської</a:t>
          </a:r>
          <a:r>
            <a:rPr lang="ru-RU" sz="1200" dirty="0" smtClean="0"/>
            <a:t> думки </a:t>
          </a:r>
          <a:r>
            <a:rPr lang="ru-RU" sz="1200" dirty="0" err="1" smtClean="0"/>
            <a:t>сприяли</a:t>
          </a:r>
          <a:r>
            <a:rPr lang="ru-RU" sz="1200" dirty="0" smtClean="0"/>
            <a:t> П.І. Рейнбот та А.В. </a:t>
          </a:r>
          <a:r>
            <a:rPr lang="ru-RU" sz="1200" dirty="0" err="1" smtClean="0"/>
            <a:t>Прокоф'єв</a:t>
          </a:r>
          <a:r>
            <a:rPr lang="ru-RU" sz="1200" dirty="0" smtClean="0"/>
            <a:t>.</a:t>
          </a:r>
          <a:endParaRPr lang="ru-RU" sz="1200" dirty="0"/>
        </a:p>
      </dgm:t>
    </dgm:pt>
    <dgm:pt modelId="{678DFDDB-BCF5-43A2-B83B-90AA71119C1F}" type="parTrans" cxnId="{184FDAD3-BBA0-45C3-A9FA-1C0CCC216F4E}">
      <dgm:prSet/>
      <dgm:spPr/>
      <dgm:t>
        <a:bodyPr/>
        <a:lstStyle/>
        <a:p>
          <a:endParaRPr lang="ru-RU"/>
        </a:p>
      </dgm:t>
    </dgm:pt>
    <dgm:pt modelId="{82B566D9-C260-4389-88C1-E7C99D3A589B}" type="sibTrans" cxnId="{184FDAD3-BBA0-45C3-A9FA-1C0CCC216F4E}">
      <dgm:prSet/>
      <dgm:spPr/>
      <dgm:t>
        <a:bodyPr/>
        <a:lstStyle/>
        <a:p>
          <a:endParaRPr lang="ru-RU"/>
        </a:p>
      </dgm:t>
    </dgm:pt>
    <dgm:pt modelId="{EE15D90D-D44C-42FF-94F4-91D099F8353D}">
      <dgm:prSet custT="1"/>
      <dgm:spPr/>
      <dgm:t>
        <a:bodyPr/>
        <a:lstStyle/>
        <a:p>
          <a:r>
            <a:rPr lang="ru-RU" sz="1200" dirty="0" smtClean="0"/>
            <a:t>У </a:t>
          </a:r>
          <a:r>
            <a:rPr lang="ru-RU" sz="1200" dirty="0" err="1" smtClean="0"/>
            <a:t>цей</a:t>
          </a:r>
          <a:r>
            <a:rPr lang="ru-RU" sz="1200" dirty="0" smtClean="0"/>
            <a:t> же час </a:t>
          </a:r>
          <a:r>
            <a:rPr lang="ru-RU" sz="1200" dirty="0" err="1" smtClean="0"/>
            <a:t>з'явились</a:t>
          </a:r>
          <a:r>
            <a:rPr lang="ru-RU" sz="1200" dirty="0" smtClean="0"/>
            <a:t> </a:t>
          </a:r>
          <a:r>
            <a:rPr lang="ru-RU" sz="1200" dirty="0" err="1" smtClean="0"/>
            <a:t>видання</a:t>
          </a:r>
          <a:r>
            <a:rPr lang="ru-RU" sz="1200" dirty="0" smtClean="0"/>
            <a:t> з </a:t>
          </a:r>
          <a:r>
            <a:rPr lang="ru-RU" sz="1200" dirty="0" err="1" smtClean="0"/>
            <a:t>рахівництва</a:t>
          </a:r>
          <a:r>
            <a:rPr lang="ru-RU" sz="1200" dirty="0" smtClean="0"/>
            <a:t> </a:t>
          </a:r>
          <a:r>
            <a:rPr lang="ru-RU" sz="1200" dirty="0" err="1" smtClean="0"/>
            <a:t>міських</a:t>
          </a:r>
          <a:r>
            <a:rPr lang="ru-RU" sz="1200" dirty="0" smtClean="0"/>
            <a:t> і </a:t>
          </a:r>
          <a:r>
            <a:rPr lang="ru-RU" sz="1200" dirty="0" err="1" smtClean="0"/>
            <a:t>земських</a:t>
          </a:r>
          <a:r>
            <a:rPr lang="ru-RU" sz="1200" dirty="0" smtClean="0"/>
            <a:t> управ. </a:t>
          </a:r>
          <a:r>
            <a:rPr lang="ru-RU" sz="1200" dirty="0" err="1" smtClean="0"/>
            <a:t>Важливим</a:t>
          </a:r>
          <a:r>
            <a:rPr lang="ru-RU" sz="1200" dirty="0" smtClean="0"/>
            <a:t> для </a:t>
          </a:r>
          <a:r>
            <a:rPr lang="ru-RU" sz="1200" dirty="0" err="1" smtClean="0"/>
            <a:t>розвитку</a:t>
          </a:r>
          <a:r>
            <a:rPr lang="ru-RU" sz="1200" dirty="0" smtClean="0"/>
            <a:t> будь-</a:t>
          </a:r>
          <a:r>
            <a:rPr lang="ru-RU" sz="1200" dirty="0" err="1" smtClean="0"/>
            <a:t>якої</a:t>
          </a:r>
          <a:r>
            <a:rPr lang="ru-RU" sz="1200" dirty="0" smtClean="0"/>
            <a:t> науки є робота </a:t>
          </a:r>
          <a:r>
            <a:rPr lang="ru-RU" sz="1200" dirty="0" err="1" smtClean="0"/>
            <a:t>новаторів</a:t>
          </a:r>
          <a:r>
            <a:rPr lang="ru-RU" sz="1200" dirty="0" smtClean="0"/>
            <a:t>. </a:t>
          </a:r>
          <a:r>
            <a:rPr lang="ru-RU" sz="1200" dirty="0" err="1" smtClean="0"/>
            <a:t>Найбільш</a:t>
          </a:r>
          <a:r>
            <a:rPr lang="ru-RU" sz="1200" dirty="0" smtClean="0"/>
            <a:t> </a:t>
          </a:r>
          <a:r>
            <a:rPr lang="ru-RU" sz="1200" dirty="0" err="1" smtClean="0"/>
            <a:t>яскравою</a:t>
          </a:r>
          <a:r>
            <a:rPr lang="ru-RU" sz="1200" dirty="0" smtClean="0"/>
            <a:t> </a:t>
          </a:r>
          <a:r>
            <a:rPr lang="ru-RU" sz="1200" dirty="0" err="1" smtClean="0"/>
            <a:t>фігурою</a:t>
          </a:r>
          <a:r>
            <a:rPr lang="ru-RU" sz="1200" dirty="0" smtClean="0"/>
            <a:t> </a:t>
          </a:r>
          <a:r>
            <a:rPr lang="ru-RU" sz="1200" dirty="0" err="1" smtClean="0"/>
            <a:t>серед</a:t>
          </a:r>
          <a:r>
            <a:rPr lang="ru-RU" sz="1200" dirty="0" smtClean="0"/>
            <a:t> таких "</a:t>
          </a:r>
          <a:r>
            <a:rPr lang="ru-RU" sz="1200" dirty="0" err="1" smtClean="0"/>
            <a:t>винахідників</a:t>
          </a:r>
          <a:r>
            <a:rPr lang="ru-RU" sz="1200" dirty="0" smtClean="0"/>
            <a:t>" </a:t>
          </a:r>
          <a:r>
            <a:rPr lang="ru-RU" sz="1200" dirty="0" err="1" smtClean="0"/>
            <a:t>був</a:t>
          </a:r>
          <a:r>
            <a:rPr lang="ru-RU" sz="1200" dirty="0" smtClean="0"/>
            <a:t> Ф.В. </a:t>
          </a:r>
          <a:r>
            <a:rPr lang="ru-RU" sz="1200" dirty="0" err="1" smtClean="0"/>
            <a:t>Єзерський</a:t>
          </a:r>
          <a:r>
            <a:rPr lang="ru-RU" sz="1200" dirty="0" smtClean="0"/>
            <a:t>. В одних </a:t>
          </a:r>
          <a:r>
            <a:rPr lang="ru-RU" sz="1200" dirty="0" err="1" smtClean="0"/>
            <a:t>його</a:t>
          </a:r>
          <a:r>
            <a:rPr lang="ru-RU" sz="1200" dirty="0" smtClean="0"/>
            <a:t> </a:t>
          </a:r>
          <a:r>
            <a:rPr lang="ru-RU" sz="1200" dirty="0" err="1" smtClean="0"/>
            <a:t>роботи</a:t>
          </a:r>
          <a:r>
            <a:rPr lang="ru-RU" sz="1200" dirty="0" smtClean="0"/>
            <a:t> </a:t>
          </a:r>
          <a:r>
            <a:rPr lang="ru-RU" sz="1200" dirty="0" err="1" smtClean="0"/>
            <a:t>викликали</a:t>
          </a:r>
          <a:r>
            <a:rPr lang="ru-RU" sz="1200" dirty="0" smtClean="0"/>
            <a:t> </a:t>
          </a:r>
          <a:r>
            <a:rPr lang="ru-RU" sz="1200" dirty="0" err="1" smtClean="0"/>
            <a:t>захоплення</a:t>
          </a:r>
          <a:r>
            <a:rPr lang="ru-RU" sz="1200" dirty="0" smtClean="0"/>
            <a:t> (Ф.В. </a:t>
          </a:r>
          <a:r>
            <a:rPr lang="ru-RU" sz="1200" dirty="0" err="1" smtClean="0"/>
            <a:t>Єзерського</a:t>
          </a:r>
          <a:r>
            <a:rPr lang="ru-RU" sz="1200" dirty="0" smtClean="0"/>
            <a:t> </a:t>
          </a:r>
          <a:r>
            <a:rPr lang="ru-RU" sz="1200" dirty="0" err="1" smtClean="0"/>
            <a:t>вважали</a:t>
          </a:r>
          <a:r>
            <a:rPr lang="ru-RU" sz="1200" dirty="0" smtClean="0"/>
            <a:t> </a:t>
          </a:r>
          <a:r>
            <a:rPr lang="ru-RU" sz="1200" dirty="0" err="1" smtClean="0"/>
            <a:t>майже</a:t>
          </a:r>
          <a:r>
            <a:rPr lang="ru-RU" sz="1200" dirty="0" smtClean="0"/>
            <a:t> </a:t>
          </a:r>
          <a:r>
            <a:rPr lang="ru-RU" sz="1200" dirty="0" err="1" smtClean="0"/>
            <a:t>першовідкривачем</a:t>
          </a:r>
          <a:r>
            <a:rPr lang="ru-RU" sz="1200" dirty="0" smtClean="0"/>
            <a:t> </a:t>
          </a:r>
          <a:r>
            <a:rPr lang="ru-RU" sz="1200" dirty="0" err="1" smtClean="0"/>
            <a:t>нової</a:t>
          </a:r>
          <a:r>
            <a:rPr lang="ru-RU" sz="1200" dirty="0" smtClean="0"/>
            <a:t> </a:t>
          </a:r>
          <a:r>
            <a:rPr lang="ru-RU" sz="1200" dirty="0" err="1" smtClean="0"/>
            <a:t>бухгалтерії</a:t>
          </a:r>
          <a:r>
            <a:rPr lang="ru-RU" sz="1200" dirty="0" smtClean="0"/>
            <a:t>), в </a:t>
          </a:r>
          <a:r>
            <a:rPr lang="ru-RU" sz="1200" dirty="0" err="1" smtClean="0"/>
            <a:t>інших</a:t>
          </a:r>
          <a:r>
            <a:rPr lang="ru-RU" sz="1200" dirty="0" smtClean="0"/>
            <a:t> - </a:t>
          </a:r>
          <a:r>
            <a:rPr lang="ru-RU" sz="1200" dirty="0" err="1" smtClean="0"/>
            <a:t>іронію</a:t>
          </a:r>
          <a:r>
            <a:rPr lang="ru-RU" sz="1200" dirty="0" smtClean="0"/>
            <a:t>, </a:t>
          </a:r>
          <a:r>
            <a:rPr lang="ru-RU" sz="1200" dirty="0" err="1" smtClean="0"/>
            <a:t>нерозуміння</a:t>
          </a:r>
          <a:r>
            <a:rPr lang="ru-RU" sz="1200" dirty="0" smtClean="0"/>
            <a:t>. </a:t>
          </a:r>
          <a:r>
            <a:rPr lang="ru-RU" sz="1200" dirty="0" err="1" smtClean="0"/>
            <a:t>Безперечно</a:t>
          </a:r>
          <a:r>
            <a:rPr lang="ru-RU" sz="1200" dirty="0" smtClean="0"/>
            <a:t>, </a:t>
          </a:r>
          <a:r>
            <a:rPr lang="ru-RU" sz="1200" dirty="0" err="1" smtClean="0"/>
            <a:t>розумному</a:t>
          </a:r>
          <a:r>
            <a:rPr lang="ru-RU" sz="1200" dirty="0" smtClean="0"/>
            <a:t> </a:t>
          </a:r>
          <a:r>
            <a:rPr lang="ru-RU" sz="1200" dirty="0" err="1" smtClean="0"/>
            <a:t>освіченому</a:t>
          </a:r>
          <a:r>
            <a:rPr lang="ru-RU" sz="1200" dirty="0" smtClean="0"/>
            <a:t> </a:t>
          </a:r>
          <a:r>
            <a:rPr lang="ru-RU" sz="1200" dirty="0" err="1" smtClean="0"/>
            <a:t>науковцю</a:t>
          </a:r>
          <a:r>
            <a:rPr lang="ru-RU" sz="1200" dirty="0" smtClean="0"/>
            <a:t> Ф.В. </a:t>
          </a:r>
          <a:r>
            <a:rPr lang="ru-RU" sz="1200" dirty="0" err="1" smtClean="0"/>
            <a:t>Єзерському</a:t>
          </a:r>
          <a:r>
            <a:rPr lang="ru-RU" sz="1200" dirty="0" smtClean="0"/>
            <a:t>, </a:t>
          </a:r>
          <a:r>
            <a:rPr lang="ru-RU" sz="1200" dirty="0" err="1" smtClean="0"/>
            <a:t>росіянину</a:t>
          </a:r>
          <a:r>
            <a:rPr lang="ru-RU" sz="1200" dirty="0" smtClean="0"/>
            <a:t> за </a:t>
          </a:r>
          <a:r>
            <a:rPr lang="ru-RU" sz="1200" dirty="0" err="1" smtClean="0"/>
            <a:t>походженням</a:t>
          </a:r>
          <a:r>
            <a:rPr lang="ru-RU" sz="1200" dirty="0" smtClean="0"/>
            <a:t>, </a:t>
          </a:r>
          <a:r>
            <a:rPr lang="ru-RU" sz="1200" dirty="0" err="1" smtClean="0"/>
            <a:t>був</a:t>
          </a:r>
          <a:r>
            <a:rPr lang="ru-RU" sz="1200" dirty="0" smtClean="0"/>
            <a:t> </a:t>
          </a:r>
          <a:r>
            <a:rPr lang="ru-RU" sz="1200" dirty="0" err="1" smtClean="0"/>
            <a:t>властивий</a:t>
          </a:r>
          <a:r>
            <a:rPr lang="ru-RU" sz="1200" dirty="0" smtClean="0"/>
            <a:t> </a:t>
          </a:r>
          <a:r>
            <a:rPr lang="ru-RU" sz="1200" dirty="0" err="1" smtClean="0"/>
            <a:t>національний</a:t>
          </a:r>
          <a:r>
            <a:rPr lang="ru-RU" sz="1200" dirty="0" smtClean="0"/>
            <a:t> </a:t>
          </a:r>
          <a:r>
            <a:rPr lang="ru-RU" sz="1200" dirty="0" err="1" smtClean="0"/>
            <a:t>підхід</a:t>
          </a:r>
          <a:r>
            <a:rPr lang="ru-RU" sz="1200" dirty="0" smtClean="0"/>
            <a:t> до </a:t>
          </a:r>
          <a:r>
            <a:rPr lang="ru-RU" sz="1200" dirty="0" err="1" smtClean="0"/>
            <a:t>обліку</a:t>
          </a:r>
          <a:r>
            <a:rPr lang="ru-RU" sz="1200" dirty="0" smtClean="0"/>
            <a:t>: </a:t>
          </a:r>
          <a:r>
            <a:rPr lang="ru-RU" sz="1200" dirty="0" err="1" smtClean="0"/>
            <a:t>він</a:t>
          </a:r>
          <a:r>
            <a:rPr lang="ru-RU" sz="1200" dirty="0" smtClean="0"/>
            <a:t> </a:t>
          </a:r>
          <a:r>
            <a:rPr lang="ru-RU" sz="1200" dirty="0" err="1" smtClean="0"/>
            <a:t>критикував</a:t>
          </a:r>
          <a:r>
            <a:rPr lang="ru-RU" sz="1200" dirty="0" smtClean="0"/>
            <a:t> </a:t>
          </a:r>
          <a:r>
            <a:rPr lang="ru-RU" sz="1200" dirty="0" err="1" smtClean="0"/>
            <a:t>італійську</a:t>
          </a:r>
          <a:r>
            <a:rPr lang="ru-RU" sz="1200" dirty="0" smtClean="0"/>
            <a:t> </a:t>
          </a:r>
          <a:r>
            <a:rPr lang="ru-RU" sz="1200" dirty="0" err="1" smtClean="0"/>
            <a:t>подвійну</a:t>
          </a:r>
          <a:r>
            <a:rPr lang="ru-RU" sz="1200" dirty="0" smtClean="0"/>
            <a:t> </a:t>
          </a:r>
          <a:r>
            <a:rPr lang="ru-RU" sz="1200" dirty="0" err="1" smtClean="0"/>
            <a:t>бухгалтерію</a:t>
          </a:r>
          <a:r>
            <a:rPr lang="ru-RU" sz="1200" dirty="0" smtClean="0"/>
            <a:t>, </a:t>
          </a:r>
          <a:r>
            <a:rPr lang="ru-RU" sz="1200" dirty="0" err="1" smtClean="0"/>
            <a:t>прославляючи</a:t>
          </a:r>
          <a:r>
            <a:rPr lang="ru-RU" sz="1200" dirty="0" smtClean="0"/>
            <a:t> свою, </a:t>
          </a:r>
          <a:r>
            <a:rPr lang="ru-RU" sz="1200" dirty="0" err="1" smtClean="0"/>
            <a:t>російську</a:t>
          </a:r>
          <a:r>
            <a:rPr lang="ru-RU" sz="1200" dirty="0" smtClean="0"/>
            <a:t>, "</a:t>
          </a:r>
          <a:r>
            <a:rPr lang="ru-RU" sz="1200" dirty="0" err="1" smtClean="0"/>
            <a:t>тривіконну</a:t>
          </a:r>
          <a:r>
            <a:rPr lang="ru-RU" sz="1200" dirty="0" smtClean="0"/>
            <a:t>", </a:t>
          </a:r>
          <a:r>
            <a:rPr lang="ru-RU" sz="1200" dirty="0" err="1" smtClean="0"/>
            <a:t>заперечував</a:t>
          </a:r>
          <a:r>
            <a:rPr lang="ru-RU" sz="1200" dirty="0" smtClean="0"/>
            <a:t> </a:t>
          </a:r>
          <a:r>
            <a:rPr lang="ru-RU" sz="1200" dirty="0" err="1" smtClean="0"/>
            <a:t>існуючу</a:t>
          </a:r>
          <a:r>
            <a:rPr lang="ru-RU" sz="1200" dirty="0" smtClean="0"/>
            <a:t> </a:t>
          </a:r>
          <a:r>
            <a:rPr lang="ru-RU" sz="1200" dirty="0" err="1" smtClean="0"/>
            <a:t>іншомовну</a:t>
          </a:r>
          <a:r>
            <a:rPr lang="ru-RU" sz="1200" dirty="0" smtClean="0"/>
            <a:t> </a:t>
          </a:r>
          <a:r>
            <a:rPr lang="ru-RU" sz="1200" dirty="0" err="1" smtClean="0"/>
            <a:t>термінологію</a:t>
          </a:r>
          <a:r>
            <a:rPr lang="ru-RU" sz="1200" dirty="0" smtClean="0"/>
            <a:t> в </a:t>
          </a:r>
          <a:r>
            <a:rPr lang="ru-RU" sz="1200" dirty="0" err="1" smtClean="0"/>
            <a:t>бухгалтерському</a:t>
          </a:r>
          <a:r>
            <a:rPr lang="ru-RU" sz="1200" dirty="0" smtClean="0"/>
            <a:t> </a:t>
          </a:r>
          <a:r>
            <a:rPr lang="ru-RU" sz="1200" dirty="0" err="1" smtClean="0"/>
            <a:t>обліку</a:t>
          </a:r>
          <a:r>
            <a:rPr lang="ru-RU" sz="1200" dirty="0" smtClean="0"/>
            <a:t>, </a:t>
          </a:r>
          <a:r>
            <a:rPr lang="ru-RU" sz="1200" dirty="0" err="1" smtClean="0"/>
            <a:t>замінюючи</a:t>
          </a:r>
          <a:r>
            <a:rPr lang="ru-RU" sz="1200" dirty="0" smtClean="0"/>
            <a:t> </a:t>
          </a:r>
          <a:r>
            <a:rPr lang="ru-RU" sz="1200" dirty="0" err="1" smtClean="0"/>
            <a:t>її</a:t>
          </a:r>
          <a:r>
            <a:rPr lang="ru-RU" sz="1200" dirty="0" smtClean="0"/>
            <a:t> </a:t>
          </a:r>
          <a:r>
            <a:rPr lang="ru-RU" sz="1200" dirty="0" err="1" smtClean="0"/>
            <a:t>російською</a:t>
          </a:r>
          <a:r>
            <a:rPr lang="ru-RU" sz="1200" dirty="0" smtClean="0"/>
            <a:t>. Де в </a:t>
          </a:r>
          <a:r>
            <a:rPr lang="ru-RU" sz="1200" dirty="0" err="1" smtClean="0"/>
            <a:t>чому</a:t>
          </a:r>
          <a:r>
            <a:rPr lang="ru-RU" sz="1200" dirty="0" smtClean="0"/>
            <a:t> </a:t>
          </a:r>
          <a:r>
            <a:rPr lang="ru-RU" sz="1200" dirty="0" err="1" smtClean="0"/>
            <a:t>вчений</a:t>
          </a:r>
          <a:r>
            <a:rPr lang="ru-RU" sz="1200" dirty="0" smtClean="0"/>
            <a:t> </a:t>
          </a:r>
          <a:r>
            <a:rPr lang="ru-RU" sz="1200" dirty="0" err="1" smtClean="0"/>
            <a:t>був</a:t>
          </a:r>
          <a:r>
            <a:rPr lang="ru-RU" sz="1200" dirty="0" smtClean="0"/>
            <a:t> </a:t>
          </a:r>
          <a:r>
            <a:rPr lang="ru-RU" sz="1200" dirty="0" err="1" smtClean="0"/>
            <a:t>правий</a:t>
          </a:r>
          <a:r>
            <a:rPr lang="ru-RU" sz="1200" dirty="0" smtClean="0"/>
            <a:t>, але не все </a:t>
          </a:r>
          <a:r>
            <a:rPr lang="ru-RU" sz="1200" dirty="0" err="1" smtClean="0"/>
            <a:t>відповідало</a:t>
          </a:r>
          <a:r>
            <a:rPr lang="ru-RU" sz="1200" dirty="0" smtClean="0"/>
            <a:t> </a:t>
          </a:r>
          <a:r>
            <a:rPr lang="ru-RU" sz="1200" dirty="0" err="1" smtClean="0"/>
            <a:t>вимогам</a:t>
          </a:r>
          <a:r>
            <a:rPr lang="ru-RU" sz="1200" dirty="0" smtClean="0"/>
            <a:t> і </a:t>
          </a:r>
          <a:r>
            <a:rPr lang="ru-RU" sz="1200" dirty="0" err="1" smtClean="0"/>
            <a:t>можливостям</a:t>
          </a:r>
          <a:r>
            <a:rPr lang="ru-RU" sz="1200" dirty="0" smtClean="0"/>
            <a:t> того часу. В 1912 р. </a:t>
          </a:r>
          <a:r>
            <a:rPr lang="ru-RU" sz="1200" dirty="0" err="1" smtClean="0"/>
            <a:t>бухгалтерський</a:t>
          </a:r>
          <a:r>
            <a:rPr lang="ru-RU" sz="1200" dirty="0" smtClean="0"/>
            <a:t> </a:t>
          </a:r>
          <a:r>
            <a:rPr lang="ru-RU" sz="1200" dirty="0" err="1" smtClean="0"/>
            <a:t>конгрес</a:t>
          </a:r>
          <a:r>
            <a:rPr lang="ru-RU" sz="1200" dirty="0" smtClean="0"/>
            <a:t> у Шарлеруа </a:t>
          </a:r>
          <a:r>
            <a:rPr lang="ru-RU" sz="1200" dirty="0" err="1" smtClean="0"/>
            <a:t>рекомендував</a:t>
          </a:r>
          <a:r>
            <a:rPr lang="ru-RU" sz="1200" dirty="0" smtClean="0"/>
            <a:t> до </a:t>
          </a:r>
          <a:r>
            <a:rPr lang="ru-RU" sz="1200" dirty="0" err="1" smtClean="0"/>
            <a:t>вивчення</a:t>
          </a:r>
          <a:r>
            <a:rPr lang="ru-RU" sz="1200" dirty="0" smtClean="0"/>
            <a:t> </a:t>
          </a:r>
          <a:r>
            <a:rPr lang="ru-RU" sz="1200" dirty="0" err="1" smtClean="0"/>
            <a:t>російську</a:t>
          </a:r>
          <a:r>
            <a:rPr lang="ru-RU" sz="1200" dirty="0" smtClean="0"/>
            <a:t> </a:t>
          </a:r>
          <a:r>
            <a:rPr lang="ru-RU" sz="1200" dirty="0" err="1" smtClean="0"/>
            <a:t>бухгалтерію</a:t>
          </a:r>
          <a:r>
            <a:rPr lang="ru-RU" sz="1200" dirty="0" smtClean="0"/>
            <a:t> </a:t>
          </a:r>
          <a:r>
            <a:rPr lang="ru-RU" sz="1200" dirty="0" err="1" smtClean="0"/>
            <a:t>поряд</a:t>
          </a:r>
          <a:r>
            <a:rPr lang="ru-RU" sz="1200" dirty="0" smtClean="0"/>
            <a:t> з </a:t>
          </a:r>
          <a:r>
            <a:rPr lang="ru-RU" sz="1200" dirty="0" err="1" smtClean="0"/>
            <a:t>логісмографією</a:t>
          </a:r>
          <a:r>
            <a:rPr lang="ru-RU" sz="1200" dirty="0" smtClean="0"/>
            <a:t> (</a:t>
          </a:r>
          <a:r>
            <a:rPr lang="ru-RU" sz="1200" dirty="0" err="1" smtClean="0"/>
            <a:t>юридичним</a:t>
          </a:r>
          <a:r>
            <a:rPr lang="ru-RU" sz="1200" dirty="0" smtClean="0"/>
            <a:t> </a:t>
          </a:r>
          <a:r>
            <a:rPr lang="ru-RU" sz="1200" dirty="0" err="1" smtClean="0"/>
            <a:t>напрямом</a:t>
          </a:r>
          <a:r>
            <a:rPr lang="ru-RU" sz="1200" dirty="0" smtClean="0"/>
            <a:t> у </a:t>
          </a:r>
          <a:r>
            <a:rPr lang="ru-RU" sz="1200" dirty="0" err="1" smtClean="0"/>
            <a:t>бухгалтерії</a:t>
          </a:r>
          <a:r>
            <a:rPr lang="ru-RU" sz="1200" dirty="0" smtClean="0"/>
            <a:t>) Дж. </a:t>
          </a:r>
          <a:r>
            <a:rPr lang="ru-RU" sz="1200" dirty="0" err="1" smtClean="0"/>
            <a:t>Чербоні</a:t>
          </a:r>
          <a:r>
            <a:rPr lang="ru-RU" sz="1200" dirty="0" smtClean="0"/>
            <a:t>.</a:t>
          </a:r>
          <a:endParaRPr lang="ru-RU" sz="1200" dirty="0"/>
        </a:p>
      </dgm:t>
    </dgm:pt>
    <dgm:pt modelId="{81B56828-1084-4924-AF54-81982B6B5FF4}" type="parTrans" cxnId="{45CE3D12-4594-4A0F-B513-0C3E956B073F}">
      <dgm:prSet/>
      <dgm:spPr/>
      <dgm:t>
        <a:bodyPr/>
        <a:lstStyle/>
        <a:p>
          <a:endParaRPr lang="ru-RU"/>
        </a:p>
      </dgm:t>
    </dgm:pt>
    <dgm:pt modelId="{9ED0A66E-6135-49E6-8D0C-8C0204FEA9DF}" type="sibTrans" cxnId="{45CE3D12-4594-4A0F-B513-0C3E956B073F}">
      <dgm:prSet/>
      <dgm:spPr/>
      <dgm:t>
        <a:bodyPr/>
        <a:lstStyle/>
        <a:p>
          <a:endParaRPr lang="ru-RU"/>
        </a:p>
      </dgm:t>
    </dgm:pt>
    <dgm:pt modelId="{36542FA3-8710-472D-800E-279CAF5B0777}">
      <dgm:prSet custT="1"/>
      <dgm:spPr/>
      <dgm:t>
        <a:bodyPr/>
        <a:lstStyle/>
        <a:p>
          <a:r>
            <a:rPr lang="ru-RU" sz="1200" dirty="0" err="1" smtClean="0"/>
            <a:t>Інший</a:t>
          </a:r>
          <a:r>
            <a:rPr lang="ru-RU" sz="1200" dirty="0" smtClean="0"/>
            <a:t> </a:t>
          </a:r>
          <a:r>
            <a:rPr lang="ru-RU" sz="1200" dirty="0" err="1" smtClean="0"/>
            <a:t>росіянин</a:t>
          </a:r>
          <a:r>
            <a:rPr lang="ru-RU" sz="1200" dirty="0" smtClean="0"/>
            <a:t>, І.П. </a:t>
          </a:r>
          <a:r>
            <a:rPr lang="ru-RU" sz="1200" dirty="0" err="1" smtClean="0"/>
            <a:t>Шмєльов</a:t>
          </a:r>
          <a:r>
            <a:rPr lang="ru-RU" sz="1200" dirty="0" smtClean="0"/>
            <a:t>, </a:t>
          </a:r>
          <a:r>
            <a:rPr lang="ru-RU" sz="1200" dirty="0" err="1" smtClean="0"/>
            <a:t>усвідомлюючи</a:t>
          </a:r>
          <a:r>
            <a:rPr lang="ru-RU" sz="1200" dirty="0" smtClean="0"/>
            <a:t> славу Ф.В. </a:t>
          </a:r>
          <a:r>
            <a:rPr lang="ru-RU" sz="1200" dirty="0" err="1" smtClean="0"/>
            <a:t>Єзерського</a:t>
          </a:r>
          <a:r>
            <a:rPr lang="ru-RU" sz="1200" dirty="0" smtClean="0"/>
            <a:t>, </a:t>
          </a:r>
          <a:r>
            <a:rPr lang="ru-RU" sz="1200" dirty="0" err="1" smtClean="0"/>
            <a:t>пішов</a:t>
          </a:r>
          <a:r>
            <a:rPr lang="ru-RU" sz="1200" dirty="0" smtClean="0"/>
            <a:t> </a:t>
          </a:r>
          <a:r>
            <a:rPr lang="ru-RU" sz="1200" dirty="0" err="1" smtClean="0"/>
            <a:t>ще</a:t>
          </a:r>
          <a:r>
            <a:rPr lang="ru-RU" sz="1200" dirty="0" smtClean="0"/>
            <a:t> </a:t>
          </a:r>
          <a:r>
            <a:rPr lang="ru-RU" sz="1200" dirty="0" err="1" smtClean="0"/>
            <a:t>далі</a:t>
          </a:r>
          <a:r>
            <a:rPr lang="ru-RU" sz="1200" dirty="0" smtClean="0"/>
            <a:t>. У 1895 р. в </a:t>
          </a:r>
          <a:r>
            <a:rPr lang="ru-RU" sz="1200" dirty="0" err="1" smtClean="0"/>
            <a:t>Москві</a:t>
          </a:r>
          <a:r>
            <a:rPr lang="ru-RU" sz="1200" dirty="0" smtClean="0"/>
            <a:t> ним </a:t>
          </a:r>
          <a:r>
            <a:rPr lang="ru-RU" sz="1200" dirty="0" err="1" smtClean="0"/>
            <a:t>була</a:t>
          </a:r>
          <a:r>
            <a:rPr lang="ru-RU" sz="1200" dirty="0" smtClean="0"/>
            <a:t> видана "Новая четверная система счетоводства".</a:t>
          </a:r>
          <a:endParaRPr lang="ru-RU" sz="1200" dirty="0"/>
        </a:p>
      </dgm:t>
    </dgm:pt>
    <dgm:pt modelId="{28F22398-246D-4BF4-965C-8FA11A896F37}" type="parTrans" cxnId="{E5438338-1DFD-4955-B83F-32D53CC91643}">
      <dgm:prSet/>
      <dgm:spPr/>
      <dgm:t>
        <a:bodyPr/>
        <a:lstStyle/>
        <a:p>
          <a:endParaRPr lang="ru-RU"/>
        </a:p>
      </dgm:t>
    </dgm:pt>
    <dgm:pt modelId="{7136ACB1-A960-43F2-96F4-AA42E7C1AC71}" type="sibTrans" cxnId="{E5438338-1DFD-4955-B83F-32D53CC91643}">
      <dgm:prSet/>
      <dgm:spPr/>
      <dgm:t>
        <a:bodyPr/>
        <a:lstStyle/>
        <a:p>
          <a:endParaRPr lang="ru-RU"/>
        </a:p>
      </dgm:t>
    </dgm:pt>
    <dgm:pt modelId="{71193D3B-AA6A-4917-A5E7-61E092713ECC}">
      <dgm:prSet custT="1"/>
      <dgm:spPr/>
      <dgm:t>
        <a:bodyPr/>
        <a:lstStyle/>
        <a:p>
          <a:r>
            <a:rPr lang="ru-RU" sz="1200" dirty="0" err="1" smtClean="0"/>
            <a:t>Всі</a:t>
          </a:r>
          <a:r>
            <a:rPr lang="ru-RU" sz="1200" dirty="0" smtClean="0"/>
            <a:t> </a:t>
          </a:r>
          <a:r>
            <a:rPr lang="ru-RU" sz="1200" dirty="0" err="1" smtClean="0"/>
            <a:t>перелічені</a:t>
          </a:r>
          <a:r>
            <a:rPr lang="ru-RU" sz="1200" dirty="0" smtClean="0"/>
            <a:t> </a:t>
          </a:r>
          <a:r>
            <a:rPr lang="ru-RU" sz="1200" dirty="0" err="1" smtClean="0"/>
            <a:t>ідеї</a:t>
          </a:r>
          <a:r>
            <a:rPr lang="ru-RU" sz="1200" dirty="0" smtClean="0"/>
            <a:t> "</a:t>
          </a:r>
          <a:r>
            <a:rPr lang="ru-RU" sz="1200" dirty="0" err="1" smtClean="0"/>
            <a:t>новаторів</a:t>
          </a:r>
          <a:r>
            <a:rPr lang="ru-RU" sz="1200" dirty="0" smtClean="0"/>
            <a:t>" </a:t>
          </a:r>
          <a:r>
            <a:rPr lang="ru-RU" sz="1200" dirty="0" err="1" smtClean="0"/>
            <a:t>залишились</a:t>
          </a:r>
          <a:r>
            <a:rPr lang="ru-RU" sz="1200" dirty="0" smtClean="0"/>
            <a:t> </a:t>
          </a:r>
          <a:r>
            <a:rPr lang="ru-RU" sz="1200" dirty="0" err="1" smtClean="0"/>
            <a:t>нереалізованими</a:t>
          </a:r>
          <a:r>
            <a:rPr lang="ru-RU" sz="1200" dirty="0" smtClean="0"/>
            <a:t> і не </a:t>
          </a:r>
          <a:r>
            <a:rPr lang="ru-RU" sz="1200" dirty="0" err="1" smtClean="0"/>
            <a:t>сприйнятими</a:t>
          </a:r>
          <a:r>
            <a:rPr lang="ru-RU" sz="1200" dirty="0" smtClean="0"/>
            <a:t> </a:t>
          </a:r>
          <a:r>
            <a:rPr lang="ru-RU" sz="1200" dirty="0" err="1" smtClean="0"/>
            <a:t>сучасниками</a:t>
          </a:r>
          <a:r>
            <a:rPr lang="ru-RU" sz="1200" dirty="0" smtClean="0"/>
            <a:t>. Як </a:t>
          </a:r>
          <a:r>
            <a:rPr lang="ru-RU" sz="1200" dirty="0" err="1" smtClean="0"/>
            <a:t>відомо</a:t>
          </a:r>
          <a:r>
            <a:rPr lang="ru-RU" sz="1200" dirty="0" smtClean="0"/>
            <a:t>, вони і </a:t>
          </a:r>
          <a:r>
            <a:rPr lang="ru-RU" sz="1200" dirty="0" err="1" smtClean="0"/>
            <a:t>тепер</a:t>
          </a:r>
          <a:r>
            <a:rPr lang="ru-RU" sz="1200" dirty="0" smtClean="0"/>
            <a:t> не </a:t>
          </a:r>
          <a:r>
            <a:rPr lang="ru-RU" sz="1200" dirty="0" err="1" smtClean="0"/>
            <a:t>знайшли</a:t>
          </a:r>
          <a:r>
            <a:rPr lang="ru-RU" sz="1200" dirty="0" smtClean="0"/>
            <a:t> </a:t>
          </a:r>
          <a:r>
            <a:rPr lang="ru-RU" sz="1200" dirty="0" err="1" smtClean="0"/>
            <a:t>застосування</a:t>
          </a:r>
          <a:r>
            <a:rPr lang="ru-RU" sz="1200" dirty="0" smtClean="0"/>
            <a:t> в </a:t>
          </a:r>
          <a:r>
            <a:rPr lang="ru-RU" sz="1200" dirty="0" err="1" smtClean="0"/>
            <a:t>світовій</a:t>
          </a:r>
          <a:r>
            <a:rPr lang="ru-RU" sz="1200" dirty="0" smtClean="0"/>
            <a:t> </a:t>
          </a:r>
          <a:r>
            <a:rPr lang="ru-RU" sz="1200" dirty="0" err="1" smtClean="0"/>
            <a:t>бухгалтерській</a:t>
          </a:r>
          <a:r>
            <a:rPr lang="ru-RU" sz="1200" dirty="0" smtClean="0"/>
            <a:t> </a:t>
          </a:r>
          <a:r>
            <a:rPr lang="ru-RU" sz="1200" dirty="0" err="1" smtClean="0"/>
            <a:t>науці</a:t>
          </a:r>
          <a:r>
            <a:rPr lang="ru-RU" sz="1200" dirty="0" smtClean="0"/>
            <a:t>.</a:t>
          </a:r>
          <a:endParaRPr lang="ru-RU" sz="1200" dirty="0"/>
        </a:p>
      </dgm:t>
    </dgm:pt>
    <dgm:pt modelId="{9D76F844-600F-484E-B593-7D90E9B96C9B}" type="parTrans" cxnId="{EB5FA400-C810-479D-8EFF-FD0F79E65BD6}">
      <dgm:prSet/>
      <dgm:spPr/>
      <dgm:t>
        <a:bodyPr/>
        <a:lstStyle/>
        <a:p>
          <a:endParaRPr lang="ru-RU"/>
        </a:p>
      </dgm:t>
    </dgm:pt>
    <dgm:pt modelId="{8B30C468-8833-441B-910E-D467DFE72512}" type="sibTrans" cxnId="{EB5FA400-C810-479D-8EFF-FD0F79E65BD6}">
      <dgm:prSet/>
      <dgm:spPr/>
      <dgm:t>
        <a:bodyPr/>
        <a:lstStyle/>
        <a:p>
          <a:endParaRPr lang="ru-RU"/>
        </a:p>
      </dgm:t>
    </dgm:pt>
    <dgm:pt modelId="{DC81E44F-C257-44A1-BC35-020062DF58CC}" type="pres">
      <dgm:prSet presAssocID="{56D1EB58-F923-4C23-A148-271406466F88}" presName="compositeShape" presStyleCnt="0">
        <dgm:presLayoutVars>
          <dgm:dir/>
          <dgm:resizeHandles/>
        </dgm:presLayoutVars>
      </dgm:prSet>
      <dgm:spPr/>
    </dgm:pt>
    <dgm:pt modelId="{72A419C2-EEBA-44A2-B8C8-54AF61D16BB7}" type="pres">
      <dgm:prSet presAssocID="{56D1EB58-F923-4C23-A148-271406466F88}" presName="pyramid" presStyleLbl="node1" presStyleIdx="0" presStyleCnt="1"/>
      <dgm:spPr/>
    </dgm:pt>
    <dgm:pt modelId="{A0C4E58E-E0C8-42BD-A1CB-C7FF22DBFA9D}" type="pres">
      <dgm:prSet presAssocID="{56D1EB58-F923-4C23-A148-271406466F88}" presName="theList" presStyleCnt="0"/>
      <dgm:spPr/>
    </dgm:pt>
    <dgm:pt modelId="{48797485-16FF-42E8-88D7-D10219D62986}" type="pres">
      <dgm:prSet presAssocID="{01940E08-BAF2-4C7A-9E20-94158C6EA97C}" presName="aNode" presStyleLbl="fgAcc1" presStyleIdx="0" presStyleCnt="4" custScaleX="152023">
        <dgm:presLayoutVars>
          <dgm:bulletEnabled val="1"/>
        </dgm:presLayoutVars>
      </dgm:prSet>
      <dgm:spPr/>
      <dgm:t>
        <a:bodyPr/>
        <a:lstStyle/>
        <a:p>
          <a:endParaRPr lang="ru-RU"/>
        </a:p>
      </dgm:t>
    </dgm:pt>
    <dgm:pt modelId="{9EEB31CA-15C8-4593-AE4E-6D71905A397A}" type="pres">
      <dgm:prSet presAssocID="{01940E08-BAF2-4C7A-9E20-94158C6EA97C}" presName="aSpace" presStyleCnt="0"/>
      <dgm:spPr/>
    </dgm:pt>
    <dgm:pt modelId="{00832364-B5AF-4523-822C-836CF121CF61}" type="pres">
      <dgm:prSet presAssocID="{EE15D90D-D44C-42FF-94F4-91D099F8353D}" presName="aNode" presStyleLbl="fgAcc1" presStyleIdx="1" presStyleCnt="4" custScaleX="200191" custScaleY="158541">
        <dgm:presLayoutVars>
          <dgm:bulletEnabled val="1"/>
        </dgm:presLayoutVars>
      </dgm:prSet>
      <dgm:spPr/>
      <dgm:t>
        <a:bodyPr/>
        <a:lstStyle/>
        <a:p>
          <a:endParaRPr lang="ru-RU"/>
        </a:p>
      </dgm:t>
    </dgm:pt>
    <dgm:pt modelId="{8DD68205-4637-46DC-8955-AA3A8E764D81}" type="pres">
      <dgm:prSet presAssocID="{EE15D90D-D44C-42FF-94F4-91D099F8353D}" presName="aSpace" presStyleCnt="0"/>
      <dgm:spPr/>
    </dgm:pt>
    <dgm:pt modelId="{8B23002B-292C-4F1B-A79B-9AC5BF43D5DA}" type="pres">
      <dgm:prSet presAssocID="{36542FA3-8710-472D-800E-279CAF5B0777}" presName="aNode" presStyleLbl="fgAcc1" presStyleIdx="2" presStyleCnt="4" custScaleX="198439">
        <dgm:presLayoutVars>
          <dgm:bulletEnabled val="1"/>
        </dgm:presLayoutVars>
      </dgm:prSet>
      <dgm:spPr/>
      <dgm:t>
        <a:bodyPr/>
        <a:lstStyle/>
        <a:p>
          <a:endParaRPr lang="ru-RU"/>
        </a:p>
      </dgm:t>
    </dgm:pt>
    <dgm:pt modelId="{8689E3DE-8719-4D1D-8775-6C546F7E75BA}" type="pres">
      <dgm:prSet presAssocID="{36542FA3-8710-472D-800E-279CAF5B0777}" presName="aSpace" presStyleCnt="0"/>
      <dgm:spPr/>
    </dgm:pt>
    <dgm:pt modelId="{8B7AAB41-2278-4EA5-9516-1F0C59AB9AA9}" type="pres">
      <dgm:prSet presAssocID="{71193D3B-AA6A-4917-A5E7-61E092713ECC}" presName="aNode" presStyleLbl="fgAcc1" presStyleIdx="3" presStyleCnt="4" custScaleX="180425">
        <dgm:presLayoutVars>
          <dgm:bulletEnabled val="1"/>
        </dgm:presLayoutVars>
      </dgm:prSet>
      <dgm:spPr/>
      <dgm:t>
        <a:bodyPr/>
        <a:lstStyle/>
        <a:p>
          <a:endParaRPr lang="ru-RU"/>
        </a:p>
      </dgm:t>
    </dgm:pt>
    <dgm:pt modelId="{523073E9-D6FD-4774-9726-B0D7009FB451}" type="pres">
      <dgm:prSet presAssocID="{71193D3B-AA6A-4917-A5E7-61E092713ECC}" presName="aSpace" presStyleCnt="0"/>
      <dgm:spPr/>
    </dgm:pt>
  </dgm:ptLst>
  <dgm:cxnLst>
    <dgm:cxn modelId="{0FF58D18-AE5E-4C27-9AF2-8DAE3855915B}" type="presOf" srcId="{01940E08-BAF2-4C7A-9E20-94158C6EA97C}" destId="{48797485-16FF-42E8-88D7-D10219D62986}" srcOrd="0" destOrd="0" presId="urn:microsoft.com/office/officeart/2005/8/layout/pyramid2"/>
    <dgm:cxn modelId="{109520C7-BBDB-44EC-9EBF-14CD891AFB3E}" type="presOf" srcId="{71193D3B-AA6A-4917-A5E7-61E092713ECC}" destId="{8B7AAB41-2278-4EA5-9516-1F0C59AB9AA9}" srcOrd="0" destOrd="0" presId="urn:microsoft.com/office/officeart/2005/8/layout/pyramid2"/>
    <dgm:cxn modelId="{EB5FA400-C810-479D-8EFF-FD0F79E65BD6}" srcId="{56D1EB58-F923-4C23-A148-271406466F88}" destId="{71193D3B-AA6A-4917-A5E7-61E092713ECC}" srcOrd="3" destOrd="0" parTransId="{9D76F844-600F-484E-B593-7D90E9B96C9B}" sibTransId="{8B30C468-8833-441B-910E-D467DFE72512}"/>
    <dgm:cxn modelId="{A12EF1ED-AFD8-4394-AEE8-FE7F5A7480A3}" type="presOf" srcId="{56D1EB58-F923-4C23-A148-271406466F88}" destId="{DC81E44F-C257-44A1-BC35-020062DF58CC}" srcOrd="0" destOrd="0" presId="urn:microsoft.com/office/officeart/2005/8/layout/pyramid2"/>
    <dgm:cxn modelId="{184FDAD3-BBA0-45C3-A9FA-1C0CCC216F4E}" srcId="{56D1EB58-F923-4C23-A148-271406466F88}" destId="{01940E08-BAF2-4C7A-9E20-94158C6EA97C}" srcOrd="0" destOrd="0" parTransId="{678DFDDB-BCF5-43A2-B83B-90AA71119C1F}" sibTransId="{82B566D9-C260-4389-88C1-E7C99D3A589B}"/>
    <dgm:cxn modelId="{E5438338-1DFD-4955-B83F-32D53CC91643}" srcId="{56D1EB58-F923-4C23-A148-271406466F88}" destId="{36542FA3-8710-472D-800E-279CAF5B0777}" srcOrd="2" destOrd="0" parTransId="{28F22398-246D-4BF4-965C-8FA11A896F37}" sibTransId="{7136ACB1-A960-43F2-96F4-AA42E7C1AC71}"/>
    <dgm:cxn modelId="{846230C3-5273-4B3B-A973-577FFC689383}" type="presOf" srcId="{36542FA3-8710-472D-800E-279CAF5B0777}" destId="{8B23002B-292C-4F1B-A79B-9AC5BF43D5DA}" srcOrd="0" destOrd="0" presId="urn:microsoft.com/office/officeart/2005/8/layout/pyramid2"/>
    <dgm:cxn modelId="{45CE3D12-4594-4A0F-B513-0C3E956B073F}" srcId="{56D1EB58-F923-4C23-A148-271406466F88}" destId="{EE15D90D-D44C-42FF-94F4-91D099F8353D}" srcOrd="1" destOrd="0" parTransId="{81B56828-1084-4924-AF54-81982B6B5FF4}" sibTransId="{9ED0A66E-6135-49E6-8D0C-8C0204FEA9DF}"/>
    <dgm:cxn modelId="{B8441147-E47E-4F84-99C5-4D1ACF3A8DD4}" type="presOf" srcId="{EE15D90D-D44C-42FF-94F4-91D099F8353D}" destId="{00832364-B5AF-4523-822C-836CF121CF61}" srcOrd="0" destOrd="0" presId="urn:microsoft.com/office/officeart/2005/8/layout/pyramid2"/>
    <dgm:cxn modelId="{0C085007-6A60-48FA-96BD-4C9FABA3ED64}" type="presParOf" srcId="{DC81E44F-C257-44A1-BC35-020062DF58CC}" destId="{72A419C2-EEBA-44A2-B8C8-54AF61D16BB7}" srcOrd="0" destOrd="0" presId="urn:microsoft.com/office/officeart/2005/8/layout/pyramid2"/>
    <dgm:cxn modelId="{9B8AC9ED-C67D-4D6D-918F-45DACD1C90AE}" type="presParOf" srcId="{DC81E44F-C257-44A1-BC35-020062DF58CC}" destId="{A0C4E58E-E0C8-42BD-A1CB-C7FF22DBFA9D}" srcOrd="1" destOrd="0" presId="urn:microsoft.com/office/officeart/2005/8/layout/pyramid2"/>
    <dgm:cxn modelId="{9AABEB1C-600B-4615-9F05-05D4AF2521E5}" type="presParOf" srcId="{A0C4E58E-E0C8-42BD-A1CB-C7FF22DBFA9D}" destId="{48797485-16FF-42E8-88D7-D10219D62986}" srcOrd="0" destOrd="0" presId="urn:microsoft.com/office/officeart/2005/8/layout/pyramid2"/>
    <dgm:cxn modelId="{8C9CC220-8073-423C-9735-957C1624196A}" type="presParOf" srcId="{A0C4E58E-E0C8-42BD-A1CB-C7FF22DBFA9D}" destId="{9EEB31CA-15C8-4593-AE4E-6D71905A397A}" srcOrd="1" destOrd="0" presId="urn:microsoft.com/office/officeart/2005/8/layout/pyramid2"/>
    <dgm:cxn modelId="{A0314393-9E05-4AA2-92DD-D0F312B37058}" type="presParOf" srcId="{A0C4E58E-E0C8-42BD-A1CB-C7FF22DBFA9D}" destId="{00832364-B5AF-4523-822C-836CF121CF61}" srcOrd="2" destOrd="0" presId="urn:microsoft.com/office/officeart/2005/8/layout/pyramid2"/>
    <dgm:cxn modelId="{09FADD55-061E-4AA4-91AA-F460B0684AF5}" type="presParOf" srcId="{A0C4E58E-E0C8-42BD-A1CB-C7FF22DBFA9D}" destId="{8DD68205-4637-46DC-8955-AA3A8E764D81}" srcOrd="3" destOrd="0" presId="urn:microsoft.com/office/officeart/2005/8/layout/pyramid2"/>
    <dgm:cxn modelId="{B1F3035D-755E-49B0-BDCC-F2A0B624D194}" type="presParOf" srcId="{A0C4E58E-E0C8-42BD-A1CB-C7FF22DBFA9D}" destId="{8B23002B-292C-4F1B-A79B-9AC5BF43D5DA}" srcOrd="4" destOrd="0" presId="urn:microsoft.com/office/officeart/2005/8/layout/pyramid2"/>
    <dgm:cxn modelId="{A1366B74-0E6C-4901-B3EC-8DF80D9A82B8}" type="presParOf" srcId="{A0C4E58E-E0C8-42BD-A1CB-C7FF22DBFA9D}" destId="{8689E3DE-8719-4D1D-8775-6C546F7E75BA}" srcOrd="5" destOrd="0" presId="urn:microsoft.com/office/officeart/2005/8/layout/pyramid2"/>
    <dgm:cxn modelId="{32359C66-82AC-4D01-956E-0B1BEAF59E46}" type="presParOf" srcId="{A0C4E58E-E0C8-42BD-A1CB-C7FF22DBFA9D}" destId="{8B7AAB41-2278-4EA5-9516-1F0C59AB9AA9}" srcOrd="6" destOrd="0" presId="urn:microsoft.com/office/officeart/2005/8/layout/pyramid2"/>
    <dgm:cxn modelId="{D4ED4BC2-6A3C-4165-B7A1-3A592C17E57A}" type="presParOf" srcId="{A0C4E58E-E0C8-42BD-A1CB-C7FF22DBFA9D}" destId="{523073E9-D6FD-4774-9726-B0D7009FB451}"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8B218EC-1283-4598-9505-CA91454A2CD6}" type="doc">
      <dgm:prSet loTypeId="urn:microsoft.com/office/officeart/2005/8/layout/hList6" loCatId="list" qsTypeId="urn:microsoft.com/office/officeart/2005/8/quickstyle/simple1" qsCatId="simple" csTypeId="urn:microsoft.com/office/officeart/2005/8/colors/accent0_1" csCatId="mainScheme" phldr="1"/>
      <dgm:spPr/>
      <dgm:t>
        <a:bodyPr/>
        <a:lstStyle/>
        <a:p>
          <a:endParaRPr lang="ru-RU"/>
        </a:p>
      </dgm:t>
    </dgm:pt>
    <dgm:pt modelId="{38D5600D-2218-466E-B4C1-CF829FDBD434}">
      <dgm:prSet phldrT="[Текст]" custT="1"/>
      <dgm:spPr/>
      <dgm:t>
        <a:bodyPr/>
        <a:lstStyle/>
        <a:p>
          <a:r>
            <a:rPr lang="ru-RU" sz="1200" dirty="0" err="1" smtClean="0"/>
            <a:t>Бухгалтерський</a:t>
          </a:r>
          <a:r>
            <a:rPr lang="ru-RU" sz="1200" dirty="0" smtClean="0"/>
            <a:t> </a:t>
          </a:r>
          <a:r>
            <a:rPr lang="ru-RU" sz="1200" dirty="0" err="1" smtClean="0"/>
            <a:t>облік</a:t>
          </a:r>
          <a:r>
            <a:rPr lang="ru-RU" sz="1200" dirty="0" smtClean="0"/>
            <a:t> - </a:t>
          </a:r>
          <a:r>
            <a:rPr lang="ru-RU" sz="1200" dirty="0" err="1" smtClean="0"/>
            <a:t>це</a:t>
          </a:r>
          <a:r>
            <a:rPr lang="ru-RU" sz="1200" dirty="0" smtClean="0"/>
            <a:t> </a:t>
          </a:r>
          <a:r>
            <a:rPr lang="ru-RU" sz="1200" dirty="0" err="1" smtClean="0"/>
            <a:t>соціальне</a:t>
          </a:r>
          <a:r>
            <a:rPr lang="ru-RU" sz="1200" dirty="0" smtClean="0"/>
            <a:t> </a:t>
          </a:r>
          <a:r>
            <a:rPr lang="ru-RU" sz="1200" dirty="0" err="1" smtClean="0"/>
            <a:t>обумовлена</a:t>
          </a:r>
          <a:r>
            <a:rPr lang="ru-RU" sz="1200" dirty="0" smtClean="0"/>
            <a:t> </a:t>
          </a:r>
          <a:r>
            <a:rPr lang="ru-RU" sz="1200" dirty="0" err="1" smtClean="0"/>
            <a:t>дисципліна</a:t>
          </a:r>
          <a:r>
            <a:rPr lang="ru-RU" sz="1200" dirty="0" smtClean="0"/>
            <a:t>, яка </a:t>
          </a:r>
          <a:r>
            <a:rPr lang="ru-RU" sz="1200" dirty="0" err="1" smtClean="0"/>
            <a:t>відрізняється</a:t>
          </a:r>
          <a:r>
            <a:rPr lang="ru-RU" sz="1200" dirty="0" smtClean="0"/>
            <a:t> </a:t>
          </a:r>
          <a:r>
            <a:rPr lang="ru-RU" sz="1200" dirty="0" err="1" smtClean="0"/>
            <a:t>від</a:t>
          </a:r>
          <a:r>
            <a:rPr lang="ru-RU" sz="1200" dirty="0" smtClean="0"/>
            <a:t> таких </a:t>
          </a:r>
          <a:r>
            <a:rPr lang="ru-RU" sz="1200" dirty="0" err="1" smtClean="0"/>
            <a:t>точних</a:t>
          </a:r>
          <a:r>
            <a:rPr lang="ru-RU" sz="1200" dirty="0" smtClean="0"/>
            <a:t> наук, як, </a:t>
          </a:r>
          <a:r>
            <a:rPr lang="ru-RU" sz="1200" dirty="0" err="1" smtClean="0"/>
            <a:t>наприклад</a:t>
          </a:r>
          <a:r>
            <a:rPr lang="ru-RU" sz="1200" dirty="0" smtClean="0"/>
            <a:t>, </a:t>
          </a:r>
          <a:r>
            <a:rPr lang="ru-RU" sz="1200" dirty="0" err="1" smtClean="0"/>
            <a:t>фізика</a:t>
          </a:r>
          <a:r>
            <a:rPr lang="ru-RU" sz="1200" dirty="0" smtClean="0"/>
            <a:t>, </a:t>
          </a:r>
          <a:r>
            <a:rPr lang="ru-RU" sz="1200" dirty="0" err="1" smtClean="0"/>
            <a:t>що</a:t>
          </a:r>
          <a:r>
            <a:rPr lang="ru-RU" sz="1200" dirty="0" smtClean="0"/>
            <a:t> </a:t>
          </a:r>
          <a:r>
            <a:rPr lang="ru-RU" sz="1200" dirty="0" err="1" smtClean="0"/>
            <a:t>вивчає</a:t>
          </a:r>
          <a:r>
            <a:rPr lang="ru-RU" sz="1200" dirty="0" smtClean="0"/>
            <a:t> </a:t>
          </a:r>
          <a:r>
            <a:rPr lang="ru-RU" sz="1200" dirty="0" err="1" smtClean="0"/>
            <a:t>об'єктивну</a:t>
          </a:r>
          <a:r>
            <a:rPr lang="ru-RU" sz="1200" dirty="0" smtClean="0"/>
            <a:t> </a:t>
          </a:r>
          <a:r>
            <a:rPr lang="ru-RU" sz="1200" dirty="0" err="1" smtClean="0"/>
            <a:t>інформацію</a:t>
          </a:r>
          <a:r>
            <a:rPr lang="ru-RU" sz="1200" dirty="0" smtClean="0"/>
            <a:t> про </a:t>
          </a:r>
          <a:r>
            <a:rPr lang="ru-RU" sz="1200" dirty="0" err="1" smtClean="0"/>
            <a:t>реальний</a:t>
          </a:r>
          <a:r>
            <a:rPr lang="ru-RU" sz="1200" dirty="0" smtClean="0"/>
            <a:t> </a:t>
          </a:r>
          <a:r>
            <a:rPr lang="ru-RU" sz="1200" dirty="0" err="1" smtClean="0"/>
            <a:t>світ</a:t>
          </a:r>
          <a:r>
            <a:rPr lang="ru-RU" sz="1200" dirty="0" smtClean="0"/>
            <a:t>. Структура </a:t>
          </a:r>
          <a:r>
            <a:rPr lang="ru-RU" sz="1200" dirty="0" err="1" smtClean="0"/>
            <a:t>соціально</a:t>
          </a:r>
          <a:r>
            <a:rPr lang="ru-RU" sz="1200" dirty="0" smtClean="0"/>
            <a:t> </a:t>
          </a:r>
          <a:r>
            <a:rPr lang="ru-RU" sz="1200" dirty="0" err="1" smtClean="0"/>
            <a:t>обумовленої</a:t>
          </a:r>
          <a:r>
            <a:rPr lang="ru-RU" sz="1200" dirty="0" smtClean="0"/>
            <a:t> науки </a:t>
          </a:r>
          <a:r>
            <a:rPr lang="ru-RU" sz="1200" dirty="0" err="1" smtClean="0"/>
            <a:t>постійно</a:t>
          </a:r>
          <a:r>
            <a:rPr lang="ru-RU" sz="1200" dirty="0" smtClean="0"/>
            <a:t> </a:t>
          </a:r>
          <a:r>
            <a:rPr lang="ru-RU" sz="1200" dirty="0" err="1" smtClean="0"/>
            <a:t>змінюється</a:t>
          </a:r>
          <a:r>
            <a:rPr lang="ru-RU" sz="1200" dirty="0" smtClean="0"/>
            <a:t> </a:t>
          </a:r>
          <a:r>
            <a:rPr lang="ru-RU" sz="1200" dirty="0" err="1" smtClean="0"/>
            <a:t>відповідно</a:t>
          </a:r>
          <a:r>
            <a:rPr lang="ru-RU" sz="1200" dirty="0" smtClean="0"/>
            <a:t> до </a:t>
          </a:r>
          <a:r>
            <a:rPr lang="ru-RU" sz="1200" dirty="0" err="1" smtClean="0"/>
            <a:t>вимог</a:t>
          </a:r>
          <a:r>
            <a:rPr lang="ru-RU" sz="1200" dirty="0" smtClean="0"/>
            <a:t> </a:t>
          </a:r>
          <a:r>
            <a:rPr lang="ru-RU" sz="1200" dirty="0" err="1" smtClean="0"/>
            <a:t>суспільства</a:t>
          </a:r>
          <a:r>
            <a:rPr lang="ru-RU" sz="1200" dirty="0" smtClean="0"/>
            <a:t>. </a:t>
          </a:r>
          <a:endParaRPr lang="ru-RU" sz="1200" dirty="0"/>
        </a:p>
      </dgm:t>
    </dgm:pt>
    <dgm:pt modelId="{53BE6E26-BE36-4E71-B6F3-4B9DB661E62C}" type="parTrans" cxnId="{8C8F6835-9585-4DCD-9482-BE5A749F1F18}">
      <dgm:prSet/>
      <dgm:spPr/>
      <dgm:t>
        <a:bodyPr/>
        <a:lstStyle/>
        <a:p>
          <a:endParaRPr lang="ru-RU"/>
        </a:p>
      </dgm:t>
    </dgm:pt>
    <dgm:pt modelId="{36E12145-E3C9-436B-A9AF-B58CCB24B0B4}" type="sibTrans" cxnId="{8C8F6835-9585-4DCD-9482-BE5A749F1F18}">
      <dgm:prSet/>
      <dgm:spPr/>
      <dgm:t>
        <a:bodyPr/>
        <a:lstStyle/>
        <a:p>
          <a:endParaRPr lang="ru-RU"/>
        </a:p>
      </dgm:t>
    </dgm:pt>
    <dgm:pt modelId="{3653D9C7-AA74-45AD-9D08-0381F1635E4B}">
      <dgm:prSet phldrT="[Текст]" phldr="1" custT="1"/>
      <dgm:spPr/>
      <dgm:t>
        <a:bodyPr/>
        <a:lstStyle/>
        <a:p>
          <a:endParaRPr lang="ru-RU" sz="1000">
            <a:solidFill>
              <a:schemeClr val="tx1"/>
            </a:solidFill>
          </a:endParaRPr>
        </a:p>
      </dgm:t>
    </dgm:pt>
    <dgm:pt modelId="{C0522057-576A-4198-B3F6-3530BD66A30E}" type="parTrans" cxnId="{91C126B6-DEC5-4CF5-B087-749975A7D25E}">
      <dgm:prSet/>
      <dgm:spPr/>
      <dgm:t>
        <a:bodyPr/>
        <a:lstStyle/>
        <a:p>
          <a:endParaRPr lang="ru-RU"/>
        </a:p>
      </dgm:t>
    </dgm:pt>
    <dgm:pt modelId="{14024C00-37B2-4F1D-A653-85B78F138AA9}" type="sibTrans" cxnId="{91C126B6-DEC5-4CF5-B087-749975A7D25E}">
      <dgm:prSet/>
      <dgm:spPr/>
      <dgm:t>
        <a:bodyPr/>
        <a:lstStyle/>
        <a:p>
          <a:endParaRPr lang="ru-RU"/>
        </a:p>
      </dgm:t>
    </dgm:pt>
    <dgm:pt modelId="{B2D87789-74C4-4B18-9573-C71BD0283449}">
      <dgm:prSet phldrT="[Текст]" phldr="1" custT="1"/>
      <dgm:spPr/>
      <dgm:t>
        <a:bodyPr/>
        <a:lstStyle/>
        <a:p>
          <a:endParaRPr lang="ru-RU" sz="1000">
            <a:solidFill>
              <a:schemeClr val="tx1"/>
            </a:solidFill>
          </a:endParaRPr>
        </a:p>
      </dgm:t>
    </dgm:pt>
    <dgm:pt modelId="{76AF9C61-122E-4E87-B063-B5E90EE07D3C}" type="parTrans" cxnId="{1203A7A1-0B2E-4FDE-9152-78FC6C5F785F}">
      <dgm:prSet/>
      <dgm:spPr/>
      <dgm:t>
        <a:bodyPr/>
        <a:lstStyle/>
        <a:p>
          <a:endParaRPr lang="ru-RU"/>
        </a:p>
      </dgm:t>
    </dgm:pt>
    <dgm:pt modelId="{55E2AD94-0D6A-4095-A671-991A5B0C1520}" type="sibTrans" cxnId="{1203A7A1-0B2E-4FDE-9152-78FC6C5F785F}">
      <dgm:prSet/>
      <dgm:spPr/>
      <dgm:t>
        <a:bodyPr/>
        <a:lstStyle/>
        <a:p>
          <a:endParaRPr lang="ru-RU"/>
        </a:p>
      </dgm:t>
    </dgm:pt>
    <dgm:pt modelId="{DC16546F-DA4C-4DD8-B82C-9DA7E602EF81}">
      <dgm:prSet phldrT="[Текст]" custT="1"/>
      <dgm:spPr/>
      <dgm:t>
        <a:bodyPr/>
        <a:lstStyle/>
        <a:p>
          <a:r>
            <a:rPr lang="ru-RU" sz="1200" smtClean="0"/>
            <a:t>Система запису, що використовувалися давніми цивілізаціями, відображали фізичний рух об’єктів (пасивів та активів, що вимірювалися, наприклад кількістю зерна) і були призначені для уникнення крадіжок, а не для виявлення доходу або витрат. Такий підхід зберігся до часів Середньовіччя, коли набула свого розвитку форма місцевого обліку у феодальних земельних володіннях – основних економічних формуваннях того часу. Купці для ведення обліку разом з різними формами простого рахівництва використовували подвійний запис тільки для визначення доходу чи для прийняття рішень, оскільки облікові системи досить часто використовувалися в незавершеній формі.</a:t>
          </a:r>
          <a:endParaRPr lang="ru-RU" sz="1200" dirty="0"/>
        </a:p>
      </dgm:t>
    </dgm:pt>
    <dgm:pt modelId="{FE5009BC-313B-4082-B3CD-6F2A8BF444EB}" type="parTrans" cxnId="{FEABF594-DA8E-4465-9B7F-A42C253D7542}">
      <dgm:prSet/>
      <dgm:spPr/>
      <dgm:t>
        <a:bodyPr/>
        <a:lstStyle/>
        <a:p>
          <a:endParaRPr lang="ru-RU"/>
        </a:p>
      </dgm:t>
    </dgm:pt>
    <dgm:pt modelId="{7734FAB7-4D10-4CC1-9B00-6648604009C9}" type="sibTrans" cxnId="{FEABF594-DA8E-4465-9B7F-A42C253D7542}">
      <dgm:prSet/>
      <dgm:spPr/>
      <dgm:t>
        <a:bodyPr/>
        <a:lstStyle/>
        <a:p>
          <a:endParaRPr lang="ru-RU"/>
        </a:p>
      </dgm:t>
    </dgm:pt>
    <dgm:pt modelId="{0D4793F3-7764-488D-B501-DAB613B712DB}">
      <dgm:prSet phldrT="[Текст]" phldr="1" custT="1"/>
      <dgm:spPr/>
      <dgm:t>
        <a:bodyPr/>
        <a:lstStyle/>
        <a:p>
          <a:endParaRPr lang="ru-RU" sz="1000" dirty="0">
            <a:solidFill>
              <a:schemeClr val="tx1"/>
            </a:solidFill>
          </a:endParaRPr>
        </a:p>
      </dgm:t>
    </dgm:pt>
    <dgm:pt modelId="{5FCDD6BF-1315-4190-AA08-6EEFB9D31BE5}" type="parTrans" cxnId="{1961DA93-B796-48D1-90D4-B466D72C9141}">
      <dgm:prSet/>
      <dgm:spPr/>
      <dgm:t>
        <a:bodyPr/>
        <a:lstStyle/>
        <a:p>
          <a:endParaRPr lang="ru-RU"/>
        </a:p>
      </dgm:t>
    </dgm:pt>
    <dgm:pt modelId="{D6E619FA-10A0-4983-AF8A-F8CEF3E026DB}" type="sibTrans" cxnId="{1961DA93-B796-48D1-90D4-B466D72C9141}">
      <dgm:prSet/>
      <dgm:spPr/>
      <dgm:t>
        <a:bodyPr/>
        <a:lstStyle/>
        <a:p>
          <a:endParaRPr lang="ru-RU"/>
        </a:p>
      </dgm:t>
    </dgm:pt>
    <dgm:pt modelId="{3353E375-C474-4E94-A053-A3BA02EE33B5}">
      <dgm:prSet phldrT="[Текст]" phldr="1" custT="1"/>
      <dgm:spPr/>
      <dgm:t>
        <a:bodyPr/>
        <a:lstStyle/>
        <a:p>
          <a:endParaRPr lang="ru-RU" sz="1000">
            <a:solidFill>
              <a:schemeClr val="tx1"/>
            </a:solidFill>
          </a:endParaRPr>
        </a:p>
      </dgm:t>
    </dgm:pt>
    <dgm:pt modelId="{CF8D0185-B37A-4615-A89A-464EB2C63FBE}" type="parTrans" cxnId="{4E8F22B8-0A7C-4889-B156-97EC3CDCD70B}">
      <dgm:prSet/>
      <dgm:spPr/>
      <dgm:t>
        <a:bodyPr/>
        <a:lstStyle/>
        <a:p>
          <a:endParaRPr lang="ru-RU"/>
        </a:p>
      </dgm:t>
    </dgm:pt>
    <dgm:pt modelId="{D76A8F83-4304-4753-B750-B9578131BDB0}" type="sibTrans" cxnId="{4E8F22B8-0A7C-4889-B156-97EC3CDCD70B}">
      <dgm:prSet/>
      <dgm:spPr/>
      <dgm:t>
        <a:bodyPr/>
        <a:lstStyle/>
        <a:p>
          <a:endParaRPr lang="ru-RU"/>
        </a:p>
      </dgm:t>
    </dgm:pt>
    <dgm:pt modelId="{4D59E411-9C43-4228-A070-816886224A53}">
      <dgm:prSet phldrT="[Текст]" custT="1"/>
      <dgm:spPr/>
      <dgm:t>
        <a:bodyPr/>
        <a:lstStyle/>
        <a:p>
          <a:r>
            <a:rPr lang="ru-RU" sz="1200" smtClean="0"/>
            <a:t>Промислова революція створила умови, в яких “купецька” бухгалтерія для вирішення завдань обліку доходів та витрат, прибутків та збитків була непридатна. Нова система повинна була передбачити можливості та особливості обліку амортизації основних засобів, експлуатації рухомих механізмів, накладних витрат, руху товарно-матеріальних цінностей та робочої сили. Прийняття рішень, оцінка товарів, обчислення прибутку, визначення фінансового стану підприємства - все це стало важливими функціями бухгалтерського обліку в нових, сучасних, умовах господарювання.</a:t>
          </a:r>
          <a:endParaRPr lang="ru-RU" sz="1200" dirty="0"/>
        </a:p>
      </dgm:t>
    </dgm:pt>
    <dgm:pt modelId="{BE2BC7F2-DF6D-4ED0-B4FD-1B8480073D57}" type="parTrans" cxnId="{6EE6354E-499F-4FBC-8CD2-24BD323FE23C}">
      <dgm:prSet/>
      <dgm:spPr/>
      <dgm:t>
        <a:bodyPr/>
        <a:lstStyle/>
        <a:p>
          <a:endParaRPr lang="ru-RU"/>
        </a:p>
      </dgm:t>
    </dgm:pt>
    <dgm:pt modelId="{5B2A2DC1-B6A6-4A80-9769-E44B9596493B}" type="sibTrans" cxnId="{6EE6354E-499F-4FBC-8CD2-24BD323FE23C}">
      <dgm:prSet/>
      <dgm:spPr/>
      <dgm:t>
        <a:bodyPr/>
        <a:lstStyle/>
        <a:p>
          <a:endParaRPr lang="ru-RU"/>
        </a:p>
      </dgm:t>
    </dgm:pt>
    <dgm:pt modelId="{8AE4E919-64D8-46E4-9B97-F740B599057B}">
      <dgm:prSet phldrT="[Текст]" phldr="1"/>
      <dgm:spPr/>
      <dgm:t>
        <a:bodyPr/>
        <a:lstStyle/>
        <a:p>
          <a:endParaRPr lang="ru-RU" sz="900"/>
        </a:p>
      </dgm:t>
    </dgm:pt>
    <dgm:pt modelId="{0C5A5B01-4B8B-49CE-9589-959BD527265D}" type="parTrans" cxnId="{534BE6B4-A305-4DF4-8B4E-B92775FEC0E9}">
      <dgm:prSet/>
      <dgm:spPr/>
      <dgm:t>
        <a:bodyPr/>
        <a:lstStyle/>
        <a:p>
          <a:endParaRPr lang="ru-RU"/>
        </a:p>
      </dgm:t>
    </dgm:pt>
    <dgm:pt modelId="{16AEF5A0-2420-4B12-8073-FCCE7AA56649}" type="sibTrans" cxnId="{534BE6B4-A305-4DF4-8B4E-B92775FEC0E9}">
      <dgm:prSet/>
      <dgm:spPr/>
      <dgm:t>
        <a:bodyPr/>
        <a:lstStyle/>
        <a:p>
          <a:endParaRPr lang="ru-RU"/>
        </a:p>
      </dgm:t>
    </dgm:pt>
    <dgm:pt modelId="{EAB849BF-5AFB-41D7-A882-0E09F14DBC0D}">
      <dgm:prSet phldrT="[Текст]" phldr="1"/>
      <dgm:spPr/>
      <dgm:t>
        <a:bodyPr/>
        <a:lstStyle/>
        <a:p>
          <a:endParaRPr lang="ru-RU" sz="900"/>
        </a:p>
      </dgm:t>
    </dgm:pt>
    <dgm:pt modelId="{67F8B8F8-3B38-443A-AC4A-422A56585D2B}" type="parTrans" cxnId="{1D81A286-28B2-46B1-B83B-A0DB677A91A7}">
      <dgm:prSet/>
      <dgm:spPr/>
      <dgm:t>
        <a:bodyPr/>
        <a:lstStyle/>
        <a:p>
          <a:endParaRPr lang="ru-RU"/>
        </a:p>
      </dgm:t>
    </dgm:pt>
    <dgm:pt modelId="{4487A717-132A-48FC-976B-746E71372016}" type="sibTrans" cxnId="{1D81A286-28B2-46B1-B83B-A0DB677A91A7}">
      <dgm:prSet/>
      <dgm:spPr/>
      <dgm:t>
        <a:bodyPr/>
        <a:lstStyle/>
        <a:p>
          <a:endParaRPr lang="ru-RU"/>
        </a:p>
      </dgm:t>
    </dgm:pt>
    <dgm:pt modelId="{CB3013EF-95CB-4F1E-898B-6A50CCD43400}" type="pres">
      <dgm:prSet presAssocID="{F8B218EC-1283-4598-9505-CA91454A2CD6}" presName="Name0" presStyleCnt="0">
        <dgm:presLayoutVars>
          <dgm:dir/>
          <dgm:resizeHandles val="exact"/>
        </dgm:presLayoutVars>
      </dgm:prSet>
      <dgm:spPr/>
      <dgm:t>
        <a:bodyPr/>
        <a:lstStyle/>
        <a:p>
          <a:endParaRPr lang="ru-RU"/>
        </a:p>
      </dgm:t>
    </dgm:pt>
    <dgm:pt modelId="{51C0DCE9-8A31-45F6-8FBF-0BFFE8C6A9A2}" type="pres">
      <dgm:prSet presAssocID="{38D5600D-2218-466E-B4C1-CF829FDBD434}" presName="node" presStyleLbl="node1" presStyleIdx="0" presStyleCnt="3">
        <dgm:presLayoutVars>
          <dgm:bulletEnabled val="1"/>
        </dgm:presLayoutVars>
      </dgm:prSet>
      <dgm:spPr/>
      <dgm:t>
        <a:bodyPr/>
        <a:lstStyle/>
        <a:p>
          <a:endParaRPr lang="ru-RU"/>
        </a:p>
      </dgm:t>
    </dgm:pt>
    <dgm:pt modelId="{4CEE3CEF-C355-4638-BE8B-ED75197B9E0D}" type="pres">
      <dgm:prSet presAssocID="{36E12145-E3C9-436B-A9AF-B58CCB24B0B4}" presName="sibTrans" presStyleCnt="0"/>
      <dgm:spPr/>
    </dgm:pt>
    <dgm:pt modelId="{BE11B455-B189-404C-9EFE-C3D6D44F1430}" type="pres">
      <dgm:prSet presAssocID="{DC16546F-DA4C-4DD8-B82C-9DA7E602EF81}" presName="node" presStyleLbl="node1" presStyleIdx="1" presStyleCnt="3">
        <dgm:presLayoutVars>
          <dgm:bulletEnabled val="1"/>
        </dgm:presLayoutVars>
      </dgm:prSet>
      <dgm:spPr/>
      <dgm:t>
        <a:bodyPr/>
        <a:lstStyle/>
        <a:p>
          <a:endParaRPr lang="ru-RU"/>
        </a:p>
      </dgm:t>
    </dgm:pt>
    <dgm:pt modelId="{319A6777-C683-48AD-9CE8-E2769D5295A0}" type="pres">
      <dgm:prSet presAssocID="{7734FAB7-4D10-4CC1-9B00-6648604009C9}" presName="sibTrans" presStyleCnt="0"/>
      <dgm:spPr/>
    </dgm:pt>
    <dgm:pt modelId="{E4712F42-6685-41E6-80E0-A829FC0EC8C6}" type="pres">
      <dgm:prSet presAssocID="{4D59E411-9C43-4228-A070-816886224A53}" presName="node" presStyleLbl="node1" presStyleIdx="2" presStyleCnt="3">
        <dgm:presLayoutVars>
          <dgm:bulletEnabled val="1"/>
        </dgm:presLayoutVars>
      </dgm:prSet>
      <dgm:spPr/>
      <dgm:t>
        <a:bodyPr/>
        <a:lstStyle/>
        <a:p>
          <a:endParaRPr lang="ru-RU"/>
        </a:p>
      </dgm:t>
    </dgm:pt>
  </dgm:ptLst>
  <dgm:cxnLst>
    <dgm:cxn modelId="{534BE6B4-A305-4DF4-8B4E-B92775FEC0E9}" srcId="{4D59E411-9C43-4228-A070-816886224A53}" destId="{8AE4E919-64D8-46E4-9B97-F740B599057B}" srcOrd="0" destOrd="0" parTransId="{0C5A5B01-4B8B-49CE-9589-959BD527265D}" sibTransId="{16AEF5A0-2420-4B12-8073-FCCE7AA56649}"/>
    <dgm:cxn modelId="{1D81A286-28B2-46B1-B83B-A0DB677A91A7}" srcId="{4D59E411-9C43-4228-A070-816886224A53}" destId="{EAB849BF-5AFB-41D7-A882-0E09F14DBC0D}" srcOrd="1" destOrd="0" parTransId="{67F8B8F8-3B38-443A-AC4A-422A56585D2B}" sibTransId="{4487A717-132A-48FC-976B-746E71372016}"/>
    <dgm:cxn modelId="{DD0E79F3-215E-493E-9F10-06C5BF81B681}" type="presOf" srcId="{B2D87789-74C4-4B18-9573-C71BD0283449}" destId="{51C0DCE9-8A31-45F6-8FBF-0BFFE8C6A9A2}" srcOrd="0" destOrd="2" presId="urn:microsoft.com/office/officeart/2005/8/layout/hList6"/>
    <dgm:cxn modelId="{6EE6354E-499F-4FBC-8CD2-24BD323FE23C}" srcId="{F8B218EC-1283-4598-9505-CA91454A2CD6}" destId="{4D59E411-9C43-4228-A070-816886224A53}" srcOrd="2" destOrd="0" parTransId="{BE2BC7F2-DF6D-4ED0-B4FD-1B8480073D57}" sibTransId="{5B2A2DC1-B6A6-4A80-9769-E44B9596493B}"/>
    <dgm:cxn modelId="{D7495FD7-92E7-4FFE-AAF0-BC508C59D533}" type="presOf" srcId="{F8B218EC-1283-4598-9505-CA91454A2CD6}" destId="{CB3013EF-95CB-4F1E-898B-6A50CCD43400}" srcOrd="0" destOrd="0" presId="urn:microsoft.com/office/officeart/2005/8/layout/hList6"/>
    <dgm:cxn modelId="{4D1F1D89-9026-4D36-8828-8FE12404E679}" type="presOf" srcId="{8AE4E919-64D8-46E4-9B97-F740B599057B}" destId="{E4712F42-6685-41E6-80E0-A829FC0EC8C6}" srcOrd="0" destOrd="1" presId="urn:microsoft.com/office/officeart/2005/8/layout/hList6"/>
    <dgm:cxn modelId="{91C126B6-DEC5-4CF5-B087-749975A7D25E}" srcId="{38D5600D-2218-466E-B4C1-CF829FDBD434}" destId="{3653D9C7-AA74-45AD-9D08-0381F1635E4B}" srcOrd="0" destOrd="0" parTransId="{C0522057-576A-4198-B3F6-3530BD66A30E}" sibTransId="{14024C00-37B2-4F1D-A653-85B78F138AA9}"/>
    <dgm:cxn modelId="{EE753997-9714-4794-B0BA-12447B635A06}" type="presOf" srcId="{DC16546F-DA4C-4DD8-B82C-9DA7E602EF81}" destId="{BE11B455-B189-404C-9EFE-C3D6D44F1430}" srcOrd="0" destOrd="0" presId="urn:microsoft.com/office/officeart/2005/8/layout/hList6"/>
    <dgm:cxn modelId="{4E8F22B8-0A7C-4889-B156-97EC3CDCD70B}" srcId="{DC16546F-DA4C-4DD8-B82C-9DA7E602EF81}" destId="{3353E375-C474-4E94-A053-A3BA02EE33B5}" srcOrd="1" destOrd="0" parTransId="{CF8D0185-B37A-4615-A89A-464EB2C63FBE}" sibTransId="{D76A8F83-4304-4753-B750-B9578131BDB0}"/>
    <dgm:cxn modelId="{DB1C5D2F-D9F9-41D7-B903-69438395776D}" type="presOf" srcId="{0D4793F3-7764-488D-B501-DAB613B712DB}" destId="{BE11B455-B189-404C-9EFE-C3D6D44F1430}" srcOrd="0" destOrd="1" presId="urn:microsoft.com/office/officeart/2005/8/layout/hList6"/>
    <dgm:cxn modelId="{1961DA93-B796-48D1-90D4-B466D72C9141}" srcId="{DC16546F-DA4C-4DD8-B82C-9DA7E602EF81}" destId="{0D4793F3-7764-488D-B501-DAB613B712DB}" srcOrd="0" destOrd="0" parTransId="{5FCDD6BF-1315-4190-AA08-6EEFB9D31BE5}" sibTransId="{D6E619FA-10A0-4983-AF8A-F8CEF3E026DB}"/>
    <dgm:cxn modelId="{8C8F6835-9585-4DCD-9482-BE5A749F1F18}" srcId="{F8B218EC-1283-4598-9505-CA91454A2CD6}" destId="{38D5600D-2218-466E-B4C1-CF829FDBD434}" srcOrd="0" destOrd="0" parTransId="{53BE6E26-BE36-4E71-B6F3-4B9DB661E62C}" sibTransId="{36E12145-E3C9-436B-A9AF-B58CCB24B0B4}"/>
    <dgm:cxn modelId="{FEABF594-DA8E-4465-9B7F-A42C253D7542}" srcId="{F8B218EC-1283-4598-9505-CA91454A2CD6}" destId="{DC16546F-DA4C-4DD8-B82C-9DA7E602EF81}" srcOrd="1" destOrd="0" parTransId="{FE5009BC-313B-4082-B3CD-6F2A8BF444EB}" sibTransId="{7734FAB7-4D10-4CC1-9B00-6648604009C9}"/>
    <dgm:cxn modelId="{775E50CF-2403-41EA-BB61-7CA7C17846D9}" type="presOf" srcId="{38D5600D-2218-466E-B4C1-CF829FDBD434}" destId="{51C0DCE9-8A31-45F6-8FBF-0BFFE8C6A9A2}" srcOrd="0" destOrd="0" presId="urn:microsoft.com/office/officeart/2005/8/layout/hList6"/>
    <dgm:cxn modelId="{F40AD051-32D9-48B0-8263-0BAD4253D340}" type="presOf" srcId="{3353E375-C474-4E94-A053-A3BA02EE33B5}" destId="{BE11B455-B189-404C-9EFE-C3D6D44F1430}" srcOrd="0" destOrd="2" presId="urn:microsoft.com/office/officeart/2005/8/layout/hList6"/>
    <dgm:cxn modelId="{379AD61B-B296-46D5-A893-90A6745A6F17}" type="presOf" srcId="{4D59E411-9C43-4228-A070-816886224A53}" destId="{E4712F42-6685-41E6-80E0-A829FC0EC8C6}" srcOrd="0" destOrd="0" presId="urn:microsoft.com/office/officeart/2005/8/layout/hList6"/>
    <dgm:cxn modelId="{2FF9D7E6-CDDA-4D31-9122-99DC1C6203D9}" type="presOf" srcId="{EAB849BF-5AFB-41D7-A882-0E09F14DBC0D}" destId="{E4712F42-6685-41E6-80E0-A829FC0EC8C6}" srcOrd="0" destOrd="2" presId="urn:microsoft.com/office/officeart/2005/8/layout/hList6"/>
    <dgm:cxn modelId="{1203A7A1-0B2E-4FDE-9152-78FC6C5F785F}" srcId="{38D5600D-2218-466E-B4C1-CF829FDBD434}" destId="{B2D87789-74C4-4B18-9573-C71BD0283449}" srcOrd="1" destOrd="0" parTransId="{76AF9C61-122E-4E87-B063-B5E90EE07D3C}" sibTransId="{55E2AD94-0D6A-4095-A671-991A5B0C1520}"/>
    <dgm:cxn modelId="{CF0749DE-0AAA-4149-802E-8ED23E8EDE35}" type="presOf" srcId="{3653D9C7-AA74-45AD-9D08-0381F1635E4B}" destId="{51C0DCE9-8A31-45F6-8FBF-0BFFE8C6A9A2}" srcOrd="0" destOrd="1" presId="urn:microsoft.com/office/officeart/2005/8/layout/hList6"/>
    <dgm:cxn modelId="{0E7A5A07-B38A-491C-83CE-D002B4CA54B0}" type="presParOf" srcId="{CB3013EF-95CB-4F1E-898B-6A50CCD43400}" destId="{51C0DCE9-8A31-45F6-8FBF-0BFFE8C6A9A2}" srcOrd="0" destOrd="0" presId="urn:microsoft.com/office/officeart/2005/8/layout/hList6"/>
    <dgm:cxn modelId="{CC217234-4C58-482C-BB56-607FDCFCA07C}" type="presParOf" srcId="{CB3013EF-95CB-4F1E-898B-6A50CCD43400}" destId="{4CEE3CEF-C355-4638-BE8B-ED75197B9E0D}" srcOrd="1" destOrd="0" presId="urn:microsoft.com/office/officeart/2005/8/layout/hList6"/>
    <dgm:cxn modelId="{B5791048-C5A9-417B-9264-6B9EAA4AA848}" type="presParOf" srcId="{CB3013EF-95CB-4F1E-898B-6A50CCD43400}" destId="{BE11B455-B189-404C-9EFE-C3D6D44F1430}" srcOrd="2" destOrd="0" presId="urn:microsoft.com/office/officeart/2005/8/layout/hList6"/>
    <dgm:cxn modelId="{7F1FA760-D0E5-4403-9A49-D87CE1453044}" type="presParOf" srcId="{CB3013EF-95CB-4F1E-898B-6A50CCD43400}" destId="{319A6777-C683-48AD-9CE8-E2769D5295A0}" srcOrd="3" destOrd="0" presId="urn:microsoft.com/office/officeart/2005/8/layout/hList6"/>
    <dgm:cxn modelId="{7700F501-F383-4936-9CCF-01817F597B09}" type="presParOf" srcId="{CB3013EF-95CB-4F1E-898B-6A50CCD43400}" destId="{E4712F42-6685-41E6-80E0-A829FC0EC8C6}"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DDBC169-FB27-40B8-9D6D-8AB51805CAE0}"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ru-RU"/>
        </a:p>
      </dgm:t>
    </dgm:pt>
    <dgm:pt modelId="{C48B6D69-0B86-4115-91EF-7A78D4774667}">
      <dgm:prSet phldrT="[Текст]"/>
      <dgm:spPr/>
      <dgm:t>
        <a:bodyPr/>
        <a:lstStyle/>
        <a:p>
          <a:endParaRPr lang="ru-RU" dirty="0"/>
        </a:p>
      </dgm:t>
    </dgm:pt>
    <dgm:pt modelId="{4CA1C937-B1E8-4C25-B317-E5D79A0CD870}" type="parTrans" cxnId="{0BF2EFCF-26CF-4951-9BCB-0FD051EC48B2}">
      <dgm:prSet/>
      <dgm:spPr/>
      <dgm:t>
        <a:bodyPr/>
        <a:lstStyle/>
        <a:p>
          <a:endParaRPr lang="ru-RU"/>
        </a:p>
      </dgm:t>
    </dgm:pt>
    <dgm:pt modelId="{C1B9FAB9-0A28-4CEF-A03E-440FF9D369AC}" type="sibTrans" cxnId="{0BF2EFCF-26CF-4951-9BCB-0FD051EC48B2}">
      <dgm:prSet/>
      <dgm:spPr/>
      <dgm:t>
        <a:bodyPr/>
        <a:lstStyle/>
        <a:p>
          <a:endParaRPr lang="ru-RU"/>
        </a:p>
      </dgm:t>
    </dgm:pt>
    <dgm:pt modelId="{D78D31F1-2F2D-4E2D-BFAB-76E165E523E2}">
      <dgm:prSet phldrT="[Текст]"/>
      <dgm:spPr/>
      <dgm:t>
        <a:bodyPr/>
        <a:lstStyle/>
        <a:p>
          <a:endParaRPr lang="ru-RU" dirty="0"/>
        </a:p>
      </dgm:t>
    </dgm:pt>
    <dgm:pt modelId="{2085CC69-EA2E-4C6B-A9A3-987A8AC43226}" type="parTrans" cxnId="{CCA965BF-AA5F-4BB7-8D2B-4C7EEC5630E3}">
      <dgm:prSet/>
      <dgm:spPr/>
      <dgm:t>
        <a:bodyPr/>
        <a:lstStyle/>
        <a:p>
          <a:endParaRPr lang="ru-RU"/>
        </a:p>
      </dgm:t>
    </dgm:pt>
    <dgm:pt modelId="{E1252319-877E-4444-9533-87A6181A182D}" type="sibTrans" cxnId="{CCA965BF-AA5F-4BB7-8D2B-4C7EEC5630E3}">
      <dgm:prSet/>
      <dgm:spPr/>
      <dgm:t>
        <a:bodyPr/>
        <a:lstStyle/>
        <a:p>
          <a:endParaRPr lang="ru-RU"/>
        </a:p>
      </dgm:t>
    </dgm:pt>
    <dgm:pt modelId="{26818FFB-B1B3-4D89-88E4-0FB649AC58AD}">
      <dgm:prSet phldrT="[Текст]"/>
      <dgm:spPr/>
      <dgm:t>
        <a:bodyPr/>
        <a:lstStyle/>
        <a:p>
          <a:endParaRPr lang="ru-RU" dirty="0"/>
        </a:p>
      </dgm:t>
    </dgm:pt>
    <dgm:pt modelId="{C01A0429-1199-4E39-8FAD-CB64366EDB5A}" type="parTrans" cxnId="{FA1F6A67-1174-45C4-A6BF-002088B0F8A9}">
      <dgm:prSet/>
      <dgm:spPr/>
    </dgm:pt>
    <dgm:pt modelId="{4A01791C-2E23-4A98-AE4F-0239EC0DFAE1}" type="sibTrans" cxnId="{FA1F6A67-1174-45C4-A6BF-002088B0F8A9}">
      <dgm:prSet/>
      <dgm:spPr/>
    </dgm:pt>
    <dgm:pt modelId="{9443000C-05A7-408F-B054-F7CED907B833}">
      <dgm:prSet phldrT="[Текст]"/>
      <dgm:spPr/>
      <dgm:t>
        <a:bodyPr/>
        <a:lstStyle/>
        <a:p>
          <a:endParaRPr lang="ru-RU" dirty="0"/>
        </a:p>
      </dgm:t>
    </dgm:pt>
    <dgm:pt modelId="{7AC15F10-5F0F-474E-BD34-6E866849482B}" type="parTrans" cxnId="{B2FE0ED5-E2CE-4184-B2F4-B9C732A45E06}">
      <dgm:prSet/>
      <dgm:spPr/>
    </dgm:pt>
    <dgm:pt modelId="{42D4D2C1-3026-446A-83A5-E0DB7684F2DB}" type="sibTrans" cxnId="{B2FE0ED5-E2CE-4184-B2F4-B9C732A45E06}">
      <dgm:prSet/>
      <dgm:spPr/>
    </dgm:pt>
    <dgm:pt modelId="{560D82CA-F36E-4B5E-9F69-FF702BB6D401}">
      <dgm:prSet phldrT="[Текст]"/>
      <dgm:spPr/>
      <dgm:t>
        <a:bodyPr/>
        <a:lstStyle/>
        <a:p>
          <a:endParaRPr lang="ru-RU" dirty="0"/>
        </a:p>
      </dgm:t>
    </dgm:pt>
    <dgm:pt modelId="{B48E713A-59C9-4A59-83C8-A9BEBFA13032}" type="parTrans" cxnId="{8DFEA9EE-4A6B-464E-95D5-B6205CCA1C49}">
      <dgm:prSet/>
      <dgm:spPr/>
    </dgm:pt>
    <dgm:pt modelId="{0A3E8F1E-C9F3-42AE-AE15-E3094F9B46AF}" type="sibTrans" cxnId="{8DFEA9EE-4A6B-464E-95D5-B6205CCA1C49}">
      <dgm:prSet/>
      <dgm:spPr/>
    </dgm:pt>
    <dgm:pt modelId="{1DC865F3-EAC3-43FE-A982-E8E0D5BE9698}">
      <dgm:prSet phldrT="[Текст]"/>
      <dgm:spPr/>
      <dgm:t>
        <a:bodyPr/>
        <a:lstStyle/>
        <a:p>
          <a:endParaRPr lang="ru-RU" dirty="0"/>
        </a:p>
      </dgm:t>
    </dgm:pt>
    <dgm:pt modelId="{E15E7BC6-4EDB-4E1B-8F42-52E10C7C4D5A}" type="parTrans" cxnId="{3C655F82-19ED-4254-8CB9-BA376E928135}">
      <dgm:prSet/>
      <dgm:spPr/>
    </dgm:pt>
    <dgm:pt modelId="{E5CCE6B3-7FEB-49F5-854C-9AD7585478D0}" type="sibTrans" cxnId="{3C655F82-19ED-4254-8CB9-BA376E928135}">
      <dgm:prSet/>
      <dgm:spPr/>
    </dgm:pt>
    <dgm:pt modelId="{ED8B5665-BC94-4237-9598-9E9A7EEF7A3C}">
      <dgm:prSet phldrT="[Текст]"/>
      <dgm:spPr/>
      <dgm:t>
        <a:bodyPr/>
        <a:lstStyle/>
        <a:p>
          <a:endParaRPr lang="ru-RU" dirty="0"/>
        </a:p>
      </dgm:t>
    </dgm:pt>
    <dgm:pt modelId="{640A29E6-7DAE-4FFE-945B-3871802B335B}" type="parTrans" cxnId="{53DF084F-ACC4-4C9D-9E66-A04B04EC159B}">
      <dgm:prSet/>
      <dgm:spPr/>
    </dgm:pt>
    <dgm:pt modelId="{5684B6E7-981B-4099-9A4F-C41CA8D7F58F}" type="sibTrans" cxnId="{53DF084F-ACC4-4C9D-9E66-A04B04EC159B}">
      <dgm:prSet/>
      <dgm:spPr/>
    </dgm:pt>
    <dgm:pt modelId="{E6805996-783B-4C99-B3A9-2F86C7569F08}">
      <dgm:prSet/>
      <dgm:spPr/>
      <dgm:t>
        <a:bodyPr/>
        <a:lstStyle/>
        <a:p>
          <a:r>
            <a:rPr lang="ru-RU" smtClean="0"/>
            <a:t>Промислова революція створила умови, в яких “купецька” бухгалтерія для вирішення завдань обліку доходів та витрат, прибутків та збитків була непридатна. Нова система повинна була передбачити можливості та особливості обліку амортизації основних засобів, експлуатації рухомих механізмів, накладних витрат, руху товарно-матеріальних цінностей та робочої сили. Прийняття рішень, оцінка товарів, обчислення прибутку, визначення фінансового стану підприємства - все це стало важливими функціями бухгалтерського обліку в нових, сучасних, умовах господарювання.</a:t>
          </a:r>
          <a:endParaRPr lang="ru-RU"/>
        </a:p>
      </dgm:t>
    </dgm:pt>
    <dgm:pt modelId="{CF839DEE-AA3F-4071-A7C7-9BE3DCA155D5}" type="parTrans" cxnId="{2E5F74E1-ABDC-47F0-8021-A8D21BFC965A}">
      <dgm:prSet/>
      <dgm:spPr/>
    </dgm:pt>
    <dgm:pt modelId="{410A8FBA-ED62-4A2B-8418-2235CF1BA94D}" type="sibTrans" cxnId="{2E5F74E1-ABDC-47F0-8021-A8D21BFC965A}">
      <dgm:prSet/>
      <dgm:spPr/>
    </dgm:pt>
    <dgm:pt modelId="{249701FA-DD26-44BC-B57D-8F6A7104E5F3}">
      <dgm:prSet/>
      <dgm:spPr/>
      <dgm:t>
        <a:bodyPr/>
        <a:lstStyle/>
        <a:p>
          <a:r>
            <a:rPr lang="ru-RU" smtClean="0"/>
            <a:t>Соціальні зміни </a:t>
          </a:r>
          <a:r>
            <a:rPr lang="en-US" smtClean="0"/>
            <a:t>XX </a:t>
          </a:r>
          <a:r>
            <a:rPr lang="ru-RU" smtClean="0"/>
            <a:t>ст. призвели до необхідності перетворення систем обліку та зовнішньої звітності. Управлінський облік став більш досконалим у задоволенні інформаційними потребами адміністрації фірм, особливо в питаннях прийняття рішень, які передбачають урахування в розрахунках більшого числа змінних, наприклад, таких, що відображають соціальні наслідки прийняття того або іншого рішення. Більш складною стала зовнішня звітність підприємств у відповідь на зростаючі потреби інвесторів та регулюючих органів.</a:t>
          </a:r>
          <a:endParaRPr lang="ru-RU"/>
        </a:p>
      </dgm:t>
    </dgm:pt>
    <dgm:pt modelId="{F1AD81A1-9334-4A91-B1B0-3993570EDB53}" type="parTrans" cxnId="{CFDC8283-C447-4BFA-AB0A-7D32DABECA5E}">
      <dgm:prSet/>
      <dgm:spPr/>
    </dgm:pt>
    <dgm:pt modelId="{DFC38842-E335-429F-BC4E-EA5FF0720630}" type="sibTrans" cxnId="{CFDC8283-C447-4BFA-AB0A-7D32DABECA5E}">
      <dgm:prSet/>
      <dgm:spPr/>
    </dgm:pt>
    <dgm:pt modelId="{D173B8EE-367C-4454-A5EB-8728003AA5E4}">
      <dgm:prSet/>
      <dgm:spPr/>
      <dgm:t>
        <a:bodyPr/>
        <a:lstStyle/>
        <a:p>
          <a:r>
            <a:rPr lang="ru-RU" smtClean="0"/>
            <a:t>Новий етап відродження облікової думки в Україні розпочався у 1918 р., коли ЦВК видав основні положення з обліку майна. У цей час з'являються різні новаторські пропозиції. На арену виступили нові вчені-економісти з обліку.</a:t>
          </a:r>
          <a:endParaRPr lang="ru-RU"/>
        </a:p>
      </dgm:t>
    </dgm:pt>
    <dgm:pt modelId="{DD2A12D1-6D58-4652-978E-B402ECB415EC}" type="parTrans" cxnId="{EF933C73-F821-49A3-95C7-ABD629E8DC11}">
      <dgm:prSet/>
      <dgm:spPr/>
    </dgm:pt>
    <dgm:pt modelId="{7AFB292D-F54F-42FB-AA0D-2C0D9C735757}" type="sibTrans" cxnId="{EF933C73-F821-49A3-95C7-ABD629E8DC11}">
      <dgm:prSet/>
      <dgm:spPr/>
    </dgm:pt>
    <dgm:pt modelId="{709C5404-3063-4AC6-BB6F-1B6B06597A8D}">
      <dgm:prSet/>
      <dgm:spPr/>
      <dgm:t>
        <a:bodyPr/>
        <a:lstStyle/>
        <a:p>
          <a:r>
            <a:rPr lang="ru-RU" smtClean="0"/>
            <a:t>В дискусії між "старорежимними" і молодими вченими сферою обліку було визнано все народне господарство, а не окреме господарство, як вважав О.М. Ґалаґан; теорія і галузевий облік були об'єднані в один курс - бухгалтерський облік; подвійний запис трактувався як складова методу бухгалтерського обліку, а не як об'єктивний закон.</a:t>
          </a:r>
          <a:endParaRPr lang="ru-RU"/>
        </a:p>
      </dgm:t>
    </dgm:pt>
    <dgm:pt modelId="{AF839929-A2B5-474C-BCC7-8B8B6E1B4711}" type="parTrans" cxnId="{A6AE4F2E-5FA1-45C9-B55E-A1C5665693E2}">
      <dgm:prSet/>
      <dgm:spPr/>
    </dgm:pt>
    <dgm:pt modelId="{C5B59EC1-2B25-47B4-8599-E330D3B10186}" type="sibTrans" cxnId="{A6AE4F2E-5FA1-45C9-B55E-A1C5665693E2}">
      <dgm:prSet/>
      <dgm:spPr/>
    </dgm:pt>
    <dgm:pt modelId="{1F803A08-C11B-4508-A98E-9490FCCD5FF6}">
      <dgm:prSet/>
      <dgm:spPr/>
      <dgm:t>
        <a:bodyPr/>
        <a:lstStyle/>
        <a:p>
          <a:r>
            <a:rPr lang="ru-RU" smtClean="0"/>
            <a:t>Облік набував централізованого характеру. В 1932 р. був створений єдиний орган управління соціалістичним обліком - Центральне управління народногосподарського обліку СРСР при Держплані СРСР - ЦУНГО.</a:t>
          </a:r>
          <a:endParaRPr lang="ru-RU"/>
        </a:p>
      </dgm:t>
    </dgm:pt>
    <dgm:pt modelId="{3221F759-1F3F-4C07-ADC6-A9823E53E885}" type="parTrans" cxnId="{31519914-BFB0-410A-A8EB-7D2F65185156}">
      <dgm:prSet/>
      <dgm:spPr/>
    </dgm:pt>
    <dgm:pt modelId="{16F8A65C-1018-4FEC-A678-63113B118F95}" type="sibTrans" cxnId="{31519914-BFB0-410A-A8EB-7D2F65185156}">
      <dgm:prSet/>
      <dgm:spPr/>
    </dgm:pt>
    <dgm:pt modelId="{21EE4177-146F-4BBE-91BC-9E18EB976EC4}">
      <dgm:prSet/>
      <dgm:spPr/>
      <dgm:t>
        <a:bodyPr/>
        <a:lstStyle/>
        <a:p>
          <a:r>
            <a:rPr lang="ru-RU" dirty="0" smtClean="0"/>
            <a:t>У 1946 р. в м. Львові вийшла праця В. Горбачевського "Курс бухгалтерії", яка мала значний практичний і теоретичний інтерес. В цей час виникла ідея створення єдиного соціалістичного обліку шляхом об'єднання всіх його видів.</a:t>
          </a:r>
          <a:endParaRPr lang="ru-RU" dirty="0"/>
        </a:p>
      </dgm:t>
    </dgm:pt>
    <dgm:pt modelId="{721DCFA2-2CEF-42D1-AEBA-51D2B85781E4}" type="parTrans" cxnId="{17D7EAE5-2BEA-4A43-9618-3A5A9B91EAE5}">
      <dgm:prSet/>
      <dgm:spPr/>
      <dgm:t>
        <a:bodyPr/>
        <a:lstStyle/>
        <a:p>
          <a:endParaRPr lang="ru-RU"/>
        </a:p>
      </dgm:t>
    </dgm:pt>
    <dgm:pt modelId="{CD8924C8-2B44-4CEE-943F-DD2A9CDB499A}" type="sibTrans" cxnId="{17D7EAE5-2BEA-4A43-9618-3A5A9B91EAE5}">
      <dgm:prSet/>
      <dgm:spPr/>
      <dgm:t>
        <a:bodyPr/>
        <a:lstStyle/>
        <a:p>
          <a:endParaRPr lang="ru-RU"/>
        </a:p>
      </dgm:t>
    </dgm:pt>
    <dgm:pt modelId="{705191E1-7362-4CE0-8B46-5DC29666F5DF}" type="pres">
      <dgm:prSet presAssocID="{7DDBC169-FB27-40B8-9D6D-8AB51805CAE0}" presName="linearFlow" presStyleCnt="0">
        <dgm:presLayoutVars>
          <dgm:dir/>
          <dgm:animLvl val="lvl"/>
          <dgm:resizeHandles val="exact"/>
        </dgm:presLayoutVars>
      </dgm:prSet>
      <dgm:spPr/>
      <dgm:t>
        <a:bodyPr/>
        <a:lstStyle/>
        <a:p>
          <a:endParaRPr lang="ru-RU"/>
        </a:p>
      </dgm:t>
    </dgm:pt>
    <dgm:pt modelId="{E69C98D7-A62B-4EF0-9B78-8B9D9E4DE496}" type="pres">
      <dgm:prSet presAssocID="{26818FFB-B1B3-4D89-88E4-0FB649AC58AD}" presName="composite" presStyleCnt="0"/>
      <dgm:spPr/>
    </dgm:pt>
    <dgm:pt modelId="{259D75CD-2CD7-4019-8712-7B00ABF72387}" type="pres">
      <dgm:prSet presAssocID="{26818FFB-B1B3-4D89-88E4-0FB649AC58AD}" presName="parentText" presStyleLbl="alignNode1" presStyleIdx="0" presStyleCnt="6">
        <dgm:presLayoutVars>
          <dgm:chMax val="1"/>
          <dgm:bulletEnabled val="1"/>
        </dgm:presLayoutVars>
      </dgm:prSet>
      <dgm:spPr/>
      <dgm:t>
        <a:bodyPr/>
        <a:lstStyle/>
        <a:p>
          <a:endParaRPr lang="ru-RU"/>
        </a:p>
      </dgm:t>
    </dgm:pt>
    <dgm:pt modelId="{7861D820-AA3F-42F8-95EF-258D2EAEEF47}" type="pres">
      <dgm:prSet presAssocID="{26818FFB-B1B3-4D89-88E4-0FB649AC58AD}" presName="descendantText" presStyleLbl="alignAcc1" presStyleIdx="0" presStyleCnt="6">
        <dgm:presLayoutVars>
          <dgm:bulletEnabled val="1"/>
        </dgm:presLayoutVars>
      </dgm:prSet>
      <dgm:spPr/>
      <dgm:t>
        <a:bodyPr/>
        <a:lstStyle/>
        <a:p>
          <a:endParaRPr lang="ru-RU"/>
        </a:p>
      </dgm:t>
    </dgm:pt>
    <dgm:pt modelId="{4F7DE9BC-97CD-490D-985E-FC6B18D61949}" type="pres">
      <dgm:prSet presAssocID="{4A01791C-2E23-4A98-AE4F-0239EC0DFAE1}" presName="sp" presStyleCnt="0"/>
      <dgm:spPr/>
    </dgm:pt>
    <dgm:pt modelId="{D9D999C9-B54E-4442-8AE8-01AB5BB51B4F}" type="pres">
      <dgm:prSet presAssocID="{9443000C-05A7-408F-B054-F7CED907B833}" presName="composite" presStyleCnt="0"/>
      <dgm:spPr/>
    </dgm:pt>
    <dgm:pt modelId="{02C5D682-5390-4ADA-9598-C09D1DE8F5CC}" type="pres">
      <dgm:prSet presAssocID="{9443000C-05A7-408F-B054-F7CED907B833}" presName="parentText" presStyleLbl="alignNode1" presStyleIdx="1" presStyleCnt="6">
        <dgm:presLayoutVars>
          <dgm:chMax val="1"/>
          <dgm:bulletEnabled val="1"/>
        </dgm:presLayoutVars>
      </dgm:prSet>
      <dgm:spPr/>
      <dgm:t>
        <a:bodyPr/>
        <a:lstStyle/>
        <a:p>
          <a:endParaRPr lang="ru-RU"/>
        </a:p>
      </dgm:t>
    </dgm:pt>
    <dgm:pt modelId="{89B65B9B-6207-47A2-9DCC-AAAE0962CC57}" type="pres">
      <dgm:prSet presAssocID="{9443000C-05A7-408F-B054-F7CED907B833}" presName="descendantText" presStyleLbl="alignAcc1" presStyleIdx="1" presStyleCnt="6">
        <dgm:presLayoutVars>
          <dgm:bulletEnabled val="1"/>
        </dgm:presLayoutVars>
      </dgm:prSet>
      <dgm:spPr/>
      <dgm:t>
        <a:bodyPr/>
        <a:lstStyle/>
        <a:p>
          <a:endParaRPr lang="ru-RU"/>
        </a:p>
      </dgm:t>
    </dgm:pt>
    <dgm:pt modelId="{94472C97-14B8-449C-9068-1E0B342E6DEA}" type="pres">
      <dgm:prSet presAssocID="{42D4D2C1-3026-446A-83A5-E0DB7684F2DB}" presName="sp" presStyleCnt="0"/>
      <dgm:spPr/>
    </dgm:pt>
    <dgm:pt modelId="{900077E9-20DB-40FA-A002-2DC4D61BB3FF}" type="pres">
      <dgm:prSet presAssocID="{560D82CA-F36E-4B5E-9F69-FF702BB6D401}" presName="composite" presStyleCnt="0"/>
      <dgm:spPr/>
    </dgm:pt>
    <dgm:pt modelId="{3A71F37C-5FDB-40C6-9191-1AE47D15BE04}" type="pres">
      <dgm:prSet presAssocID="{560D82CA-F36E-4B5E-9F69-FF702BB6D401}" presName="parentText" presStyleLbl="alignNode1" presStyleIdx="2" presStyleCnt="6">
        <dgm:presLayoutVars>
          <dgm:chMax val="1"/>
          <dgm:bulletEnabled val="1"/>
        </dgm:presLayoutVars>
      </dgm:prSet>
      <dgm:spPr/>
      <dgm:t>
        <a:bodyPr/>
        <a:lstStyle/>
        <a:p>
          <a:endParaRPr lang="ru-RU"/>
        </a:p>
      </dgm:t>
    </dgm:pt>
    <dgm:pt modelId="{DAA83F39-4A66-4840-9ABA-8F550639A1BE}" type="pres">
      <dgm:prSet presAssocID="{560D82CA-F36E-4B5E-9F69-FF702BB6D401}" presName="descendantText" presStyleLbl="alignAcc1" presStyleIdx="2" presStyleCnt="6">
        <dgm:presLayoutVars>
          <dgm:bulletEnabled val="1"/>
        </dgm:presLayoutVars>
      </dgm:prSet>
      <dgm:spPr/>
      <dgm:t>
        <a:bodyPr/>
        <a:lstStyle/>
        <a:p>
          <a:endParaRPr lang="ru-RU"/>
        </a:p>
      </dgm:t>
    </dgm:pt>
    <dgm:pt modelId="{D37980A6-AAF3-4017-974F-A4998273E19D}" type="pres">
      <dgm:prSet presAssocID="{0A3E8F1E-C9F3-42AE-AE15-E3094F9B46AF}" presName="sp" presStyleCnt="0"/>
      <dgm:spPr/>
    </dgm:pt>
    <dgm:pt modelId="{BB07BA10-FA27-4926-BA11-892542CAEBCA}" type="pres">
      <dgm:prSet presAssocID="{1DC865F3-EAC3-43FE-A982-E8E0D5BE9698}" presName="composite" presStyleCnt="0"/>
      <dgm:spPr/>
    </dgm:pt>
    <dgm:pt modelId="{93B9D979-45D8-47E5-9A9B-A5F87E265863}" type="pres">
      <dgm:prSet presAssocID="{1DC865F3-EAC3-43FE-A982-E8E0D5BE9698}" presName="parentText" presStyleLbl="alignNode1" presStyleIdx="3" presStyleCnt="6">
        <dgm:presLayoutVars>
          <dgm:chMax val="1"/>
          <dgm:bulletEnabled val="1"/>
        </dgm:presLayoutVars>
      </dgm:prSet>
      <dgm:spPr/>
      <dgm:t>
        <a:bodyPr/>
        <a:lstStyle/>
        <a:p>
          <a:endParaRPr lang="ru-RU"/>
        </a:p>
      </dgm:t>
    </dgm:pt>
    <dgm:pt modelId="{AF89A28E-119E-4DBA-B570-9A396EEB5EEA}" type="pres">
      <dgm:prSet presAssocID="{1DC865F3-EAC3-43FE-A982-E8E0D5BE9698}" presName="descendantText" presStyleLbl="alignAcc1" presStyleIdx="3" presStyleCnt="6">
        <dgm:presLayoutVars>
          <dgm:bulletEnabled val="1"/>
        </dgm:presLayoutVars>
      </dgm:prSet>
      <dgm:spPr/>
      <dgm:t>
        <a:bodyPr/>
        <a:lstStyle/>
        <a:p>
          <a:endParaRPr lang="ru-RU"/>
        </a:p>
      </dgm:t>
    </dgm:pt>
    <dgm:pt modelId="{92076F0A-30DC-4B1E-9A44-E9A19E4EE284}" type="pres">
      <dgm:prSet presAssocID="{E5CCE6B3-7FEB-49F5-854C-9AD7585478D0}" presName="sp" presStyleCnt="0"/>
      <dgm:spPr/>
    </dgm:pt>
    <dgm:pt modelId="{CE38BC9C-B773-496F-8258-CD651FEE977A}" type="pres">
      <dgm:prSet presAssocID="{ED8B5665-BC94-4237-9598-9E9A7EEF7A3C}" presName="composite" presStyleCnt="0"/>
      <dgm:spPr/>
    </dgm:pt>
    <dgm:pt modelId="{3E98BDED-E824-45B4-AF4D-FD54B3C8E1B9}" type="pres">
      <dgm:prSet presAssocID="{ED8B5665-BC94-4237-9598-9E9A7EEF7A3C}" presName="parentText" presStyleLbl="alignNode1" presStyleIdx="4" presStyleCnt="6">
        <dgm:presLayoutVars>
          <dgm:chMax val="1"/>
          <dgm:bulletEnabled val="1"/>
        </dgm:presLayoutVars>
      </dgm:prSet>
      <dgm:spPr/>
      <dgm:t>
        <a:bodyPr/>
        <a:lstStyle/>
        <a:p>
          <a:endParaRPr lang="ru-RU"/>
        </a:p>
      </dgm:t>
    </dgm:pt>
    <dgm:pt modelId="{7EDB2020-FFBD-4E65-B1DD-8A7749DE1110}" type="pres">
      <dgm:prSet presAssocID="{ED8B5665-BC94-4237-9598-9E9A7EEF7A3C}" presName="descendantText" presStyleLbl="alignAcc1" presStyleIdx="4" presStyleCnt="6">
        <dgm:presLayoutVars>
          <dgm:bulletEnabled val="1"/>
        </dgm:presLayoutVars>
      </dgm:prSet>
      <dgm:spPr/>
      <dgm:t>
        <a:bodyPr/>
        <a:lstStyle/>
        <a:p>
          <a:endParaRPr lang="ru-RU"/>
        </a:p>
      </dgm:t>
    </dgm:pt>
    <dgm:pt modelId="{C4C830DC-2CDF-4927-8BB2-D4196C578B39}" type="pres">
      <dgm:prSet presAssocID="{5684B6E7-981B-4099-9A4F-C41CA8D7F58F}" presName="sp" presStyleCnt="0"/>
      <dgm:spPr/>
    </dgm:pt>
    <dgm:pt modelId="{3BAEC3E5-4224-45B7-8161-29770EDCCD40}" type="pres">
      <dgm:prSet presAssocID="{D78D31F1-2F2D-4E2D-BFAB-76E165E523E2}" presName="composite" presStyleCnt="0"/>
      <dgm:spPr/>
    </dgm:pt>
    <dgm:pt modelId="{3D833452-0423-4A24-BA53-44E7D1A23A8A}" type="pres">
      <dgm:prSet presAssocID="{D78D31F1-2F2D-4E2D-BFAB-76E165E523E2}" presName="parentText" presStyleLbl="alignNode1" presStyleIdx="5" presStyleCnt="6">
        <dgm:presLayoutVars>
          <dgm:chMax val="1"/>
          <dgm:bulletEnabled val="1"/>
        </dgm:presLayoutVars>
      </dgm:prSet>
      <dgm:spPr/>
      <dgm:t>
        <a:bodyPr/>
        <a:lstStyle/>
        <a:p>
          <a:endParaRPr lang="ru-RU"/>
        </a:p>
      </dgm:t>
    </dgm:pt>
    <dgm:pt modelId="{65C1D83D-3C96-400F-A543-1295679BD45F}" type="pres">
      <dgm:prSet presAssocID="{D78D31F1-2F2D-4E2D-BFAB-76E165E523E2}" presName="descendantText" presStyleLbl="alignAcc1" presStyleIdx="5" presStyleCnt="6">
        <dgm:presLayoutVars>
          <dgm:bulletEnabled val="1"/>
        </dgm:presLayoutVars>
      </dgm:prSet>
      <dgm:spPr/>
      <dgm:t>
        <a:bodyPr/>
        <a:lstStyle/>
        <a:p>
          <a:endParaRPr lang="ru-RU"/>
        </a:p>
      </dgm:t>
    </dgm:pt>
  </dgm:ptLst>
  <dgm:cxnLst>
    <dgm:cxn modelId="{2E5F74E1-ABDC-47F0-8021-A8D21BFC965A}" srcId="{26818FFB-B1B3-4D89-88E4-0FB649AC58AD}" destId="{E6805996-783B-4C99-B3A9-2F86C7569F08}" srcOrd="0" destOrd="0" parTransId="{CF839DEE-AA3F-4071-A7C7-9BE3DCA155D5}" sibTransId="{410A8FBA-ED62-4A2B-8418-2235CF1BA94D}"/>
    <dgm:cxn modelId="{C8E1EFF7-0CEA-4D3C-B594-D9B9D62E0C81}" type="presOf" srcId="{1F803A08-C11B-4508-A98E-9490FCCD5FF6}" destId="{7EDB2020-FFBD-4E65-B1DD-8A7749DE1110}" srcOrd="0" destOrd="0" presId="urn:microsoft.com/office/officeart/2005/8/layout/chevron2"/>
    <dgm:cxn modelId="{9660AC61-D0AE-4DA8-86B9-9A4BD1A5C235}" type="presOf" srcId="{9443000C-05A7-408F-B054-F7CED907B833}" destId="{02C5D682-5390-4ADA-9598-C09D1DE8F5CC}" srcOrd="0" destOrd="0" presId="urn:microsoft.com/office/officeart/2005/8/layout/chevron2"/>
    <dgm:cxn modelId="{53DF084F-ACC4-4C9D-9E66-A04B04EC159B}" srcId="{7DDBC169-FB27-40B8-9D6D-8AB51805CAE0}" destId="{ED8B5665-BC94-4237-9598-9E9A7EEF7A3C}" srcOrd="4" destOrd="0" parTransId="{640A29E6-7DAE-4FFE-945B-3871802B335B}" sibTransId="{5684B6E7-981B-4099-9A4F-C41CA8D7F58F}"/>
    <dgm:cxn modelId="{FA1F6A67-1174-45C4-A6BF-002088B0F8A9}" srcId="{7DDBC169-FB27-40B8-9D6D-8AB51805CAE0}" destId="{26818FFB-B1B3-4D89-88E4-0FB649AC58AD}" srcOrd="0" destOrd="0" parTransId="{C01A0429-1199-4E39-8FAD-CB64366EDB5A}" sibTransId="{4A01791C-2E23-4A98-AE4F-0239EC0DFAE1}"/>
    <dgm:cxn modelId="{1001210C-7990-4250-863A-B2DC41899D18}" type="presOf" srcId="{D173B8EE-367C-4454-A5EB-8728003AA5E4}" destId="{DAA83F39-4A66-4840-9ABA-8F550639A1BE}" srcOrd="0" destOrd="0" presId="urn:microsoft.com/office/officeart/2005/8/layout/chevron2"/>
    <dgm:cxn modelId="{31519914-BFB0-410A-A8EB-7D2F65185156}" srcId="{ED8B5665-BC94-4237-9598-9E9A7EEF7A3C}" destId="{1F803A08-C11B-4508-A98E-9490FCCD5FF6}" srcOrd="0" destOrd="0" parTransId="{3221F759-1F3F-4C07-ADC6-A9823E53E885}" sibTransId="{16F8A65C-1018-4FEC-A678-63113B118F95}"/>
    <dgm:cxn modelId="{EF933C73-F821-49A3-95C7-ABD629E8DC11}" srcId="{560D82CA-F36E-4B5E-9F69-FF702BB6D401}" destId="{D173B8EE-367C-4454-A5EB-8728003AA5E4}" srcOrd="0" destOrd="0" parTransId="{DD2A12D1-6D58-4652-978E-B402ECB415EC}" sibTransId="{7AFB292D-F54F-42FB-AA0D-2C0D9C735757}"/>
    <dgm:cxn modelId="{A6AE4F2E-5FA1-45C9-B55E-A1C5665693E2}" srcId="{1DC865F3-EAC3-43FE-A982-E8E0D5BE9698}" destId="{709C5404-3063-4AC6-BB6F-1B6B06597A8D}" srcOrd="0" destOrd="0" parTransId="{AF839929-A2B5-474C-BCC7-8B8B6E1B4711}" sibTransId="{C5B59EC1-2B25-47B4-8599-E330D3B10186}"/>
    <dgm:cxn modelId="{71177989-87CF-4382-903F-7B75D7168DB4}" type="presOf" srcId="{D78D31F1-2F2D-4E2D-BFAB-76E165E523E2}" destId="{3D833452-0423-4A24-BA53-44E7D1A23A8A}" srcOrd="0" destOrd="0" presId="urn:microsoft.com/office/officeart/2005/8/layout/chevron2"/>
    <dgm:cxn modelId="{E912F008-41BD-419B-B9C0-94817326103E}" type="presOf" srcId="{709C5404-3063-4AC6-BB6F-1B6B06597A8D}" destId="{AF89A28E-119E-4DBA-B570-9A396EEB5EEA}" srcOrd="0" destOrd="0" presId="urn:microsoft.com/office/officeart/2005/8/layout/chevron2"/>
    <dgm:cxn modelId="{3B8DAC14-2B5C-493A-8679-320B1112D8AA}" type="presOf" srcId="{7DDBC169-FB27-40B8-9D6D-8AB51805CAE0}" destId="{705191E1-7362-4CE0-8B46-5DC29666F5DF}" srcOrd="0" destOrd="0" presId="urn:microsoft.com/office/officeart/2005/8/layout/chevron2"/>
    <dgm:cxn modelId="{8DFEA9EE-4A6B-464E-95D5-B6205CCA1C49}" srcId="{7DDBC169-FB27-40B8-9D6D-8AB51805CAE0}" destId="{560D82CA-F36E-4B5E-9F69-FF702BB6D401}" srcOrd="2" destOrd="0" parTransId="{B48E713A-59C9-4A59-83C8-A9BEBFA13032}" sibTransId="{0A3E8F1E-C9F3-42AE-AE15-E3094F9B46AF}"/>
    <dgm:cxn modelId="{B2FE0ED5-E2CE-4184-B2F4-B9C732A45E06}" srcId="{7DDBC169-FB27-40B8-9D6D-8AB51805CAE0}" destId="{9443000C-05A7-408F-B054-F7CED907B833}" srcOrd="1" destOrd="0" parTransId="{7AC15F10-5F0F-474E-BD34-6E866849482B}" sibTransId="{42D4D2C1-3026-446A-83A5-E0DB7684F2DB}"/>
    <dgm:cxn modelId="{21CF3349-4EDC-4057-BCE8-5A31ECA481BB}" type="presOf" srcId="{ED8B5665-BC94-4237-9598-9E9A7EEF7A3C}" destId="{3E98BDED-E824-45B4-AF4D-FD54B3C8E1B9}" srcOrd="0" destOrd="0" presId="urn:microsoft.com/office/officeart/2005/8/layout/chevron2"/>
    <dgm:cxn modelId="{CCA965BF-AA5F-4BB7-8D2B-4C7EEC5630E3}" srcId="{7DDBC169-FB27-40B8-9D6D-8AB51805CAE0}" destId="{D78D31F1-2F2D-4E2D-BFAB-76E165E523E2}" srcOrd="5" destOrd="0" parTransId="{2085CC69-EA2E-4C6B-A9A3-987A8AC43226}" sibTransId="{E1252319-877E-4444-9533-87A6181A182D}"/>
    <dgm:cxn modelId="{3C655F82-19ED-4254-8CB9-BA376E928135}" srcId="{7DDBC169-FB27-40B8-9D6D-8AB51805CAE0}" destId="{1DC865F3-EAC3-43FE-A982-E8E0D5BE9698}" srcOrd="3" destOrd="0" parTransId="{E15E7BC6-4EDB-4E1B-8F42-52E10C7C4D5A}" sibTransId="{E5CCE6B3-7FEB-49F5-854C-9AD7585478D0}"/>
    <dgm:cxn modelId="{E59EA8A3-2FA3-449C-8C46-450596F2F8D7}" type="presOf" srcId="{26818FFB-B1B3-4D89-88E4-0FB649AC58AD}" destId="{259D75CD-2CD7-4019-8712-7B00ABF72387}" srcOrd="0" destOrd="0" presId="urn:microsoft.com/office/officeart/2005/8/layout/chevron2"/>
    <dgm:cxn modelId="{FCBA380B-45C9-4DC5-851F-76D169D0E894}" type="presOf" srcId="{1DC865F3-EAC3-43FE-A982-E8E0D5BE9698}" destId="{93B9D979-45D8-47E5-9A9B-A5F87E265863}" srcOrd="0" destOrd="0" presId="urn:microsoft.com/office/officeart/2005/8/layout/chevron2"/>
    <dgm:cxn modelId="{7D821713-AF42-4A3F-B3B2-C29AF4044E7A}" type="presOf" srcId="{560D82CA-F36E-4B5E-9F69-FF702BB6D401}" destId="{3A71F37C-5FDB-40C6-9191-1AE47D15BE04}" srcOrd="0" destOrd="0" presId="urn:microsoft.com/office/officeart/2005/8/layout/chevron2"/>
    <dgm:cxn modelId="{17D7EAE5-2BEA-4A43-9618-3A5A9B91EAE5}" srcId="{D78D31F1-2F2D-4E2D-BFAB-76E165E523E2}" destId="{21EE4177-146F-4BBE-91BC-9E18EB976EC4}" srcOrd="1" destOrd="0" parTransId="{721DCFA2-2CEF-42D1-AEBA-51D2B85781E4}" sibTransId="{CD8924C8-2B44-4CEE-943F-DD2A9CDB499A}"/>
    <dgm:cxn modelId="{0BF2EFCF-26CF-4951-9BCB-0FD051EC48B2}" srcId="{D78D31F1-2F2D-4E2D-BFAB-76E165E523E2}" destId="{C48B6D69-0B86-4115-91EF-7A78D4774667}" srcOrd="0" destOrd="0" parTransId="{4CA1C937-B1E8-4C25-B317-E5D79A0CD870}" sibTransId="{C1B9FAB9-0A28-4CEF-A03E-440FF9D369AC}"/>
    <dgm:cxn modelId="{7E1F68BF-566E-4BC2-87B6-07AE5D7D04D0}" type="presOf" srcId="{249701FA-DD26-44BC-B57D-8F6A7104E5F3}" destId="{89B65B9B-6207-47A2-9DCC-AAAE0962CC57}" srcOrd="0" destOrd="0" presId="urn:microsoft.com/office/officeart/2005/8/layout/chevron2"/>
    <dgm:cxn modelId="{8A06716A-ACEC-4BF5-B428-864FFE996A41}" type="presOf" srcId="{C48B6D69-0B86-4115-91EF-7A78D4774667}" destId="{65C1D83D-3C96-400F-A543-1295679BD45F}" srcOrd="0" destOrd="0" presId="urn:microsoft.com/office/officeart/2005/8/layout/chevron2"/>
    <dgm:cxn modelId="{22ED3123-672B-4AC7-B3C4-A73EC2055029}" type="presOf" srcId="{21EE4177-146F-4BBE-91BC-9E18EB976EC4}" destId="{65C1D83D-3C96-400F-A543-1295679BD45F}" srcOrd="0" destOrd="1" presId="urn:microsoft.com/office/officeart/2005/8/layout/chevron2"/>
    <dgm:cxn modelId="{CFDC8283-C447-4BFA-AB0A-7D32DABECA5E}" srcId="{9443000C-05A7-408F-B054-F7CED907B833}" destId="{249701FA-DD26-44BC-B57D-8F6A7104E5F3}" srcOrd="0" destOrd="0" parTransId="{F1AD81A1-9334-4A91-B1B0-3993570EDB53}" sibTransId="{DFC38842-E335-429F-BC4E-EA5FF0720630}"/>
    <dgm:cxn modelId="{A982A878-78FD-44DB-AAA1-476B467E3992}" type="presOf" srcId="{E6805996-783B-4C99-B3A9-2F86C7569F08}" destId="{7861D820-AA3F-42F8-95EF-258D2EAEEF47}" srcOrd="0" destOrd="0" presId="urn:microsoft.com/office/officeart/2005/8/layout/chevron2"/>
    <dgm:cxn modelId="{1F4FF086-9110-416F-B03F-CFD345EC5B4A}" type="presParOf" srcId="{705191E1-7362-4CE0-8B46-5DC29666F5DF}" destId="{E69C98D7-A62B-4EF0-9B78-8B9D9E4DE496}" srcOrd="0" destOrd="0" presId="urn:microsoft.com/office/officeart/2005/8/layout/chevron2"/>
    <dgm:cxn modelId="{36DE5843-4726-4927-9D6A-9D6D27C9EC1B}" type="presParOf" srcId="{E69C98D7-A62B-4EF0-9B78-8B9D9E4DE496}" destId="{259D75CD-2CD7-4019-8712-7B00ABF72387}" srcOrd="0" destOrd="0" presId="urn:microsoft.com/office/officeart/2005/8/layout/chevron2"/>
    <dgm:cxn modelId="{5ADE8947-3173-483C-AFB8-42F904F2C433}" type="presParOf" srcId="{E69C98D7-A62B-4EF0-9B78-8B9D9E4DE496}" destId="{7861D820-AA3F-42F8-95EF-258D2EAEEF47}" srcOrd="1" destOrd="0" presId="urn:microsoft.com/office/officeart/2005/8/layout/chevron2"/>
    <dgm:cxn modelId="{2EE87987-BCFB-409C-8AF4-8E95932F7747}" type="presParOf" srcId="{705191E1-7362-4CE0-8B46-5DC29666F5DF}" destId="{4F7DE9BC-97CD-490D-985E-FC6B18D61949}" srcOrd="1" destOrd="0" presId="urn:microsoft.com/office/officeart/2005/8/layout/chevron2"/>
    <dgm:cxn modelId="{7685DE06-098C-41B0-A337-DE6F214BAD17}" type="presParOf" srcId="{705191E1-7362-4CE0-8B46-5DC29666F5DF}" destId="{D9D999C9-B54E-4442-8AE8-01AB5BB51B4F}" srcOrd="2" destOrd="0" presId="urn:microsoft.com/office/officeart/2005/8/layout/chevron2"/>
    <dgm:cxn modelId="{314886DC-4D8F-4D80-B3AF-9F1970E9E7E6}" type="presParOf" srcId="{D9D999C9-B54E-4442-8AE8-01AB5BB51B4F}" destId="{02C5D682-5390-4ADA-9598-C09D1DE8F5CC}" srcOrd="0" destOrd="0" presId="urn:microsoft.com/office/officeart/2005/8/layout/chevron2"/>
    <dgm:cxn modelId="{671993F2-2EE0-4D46-9DF4-BCB794C57F5D}" type="presParOf" srcId="{D9D999C9-B54E-4442-8AE8-01AB5BB51B4F}" destId="{89B65B9B-6207-47A2-9DCC-AAAE0962CC57}" srcOrd="1" destOrd="0" presId="urn:microsoft.com/office/officeart/2005/8/layout/chevron2"/>
    <dgm:cxn modelId="{8393CCC0-FDEE-4E03-8167-C2B0AD9CF68A}" type="presParOf" srcId="{705191E1-7362-4CE0-8B46-5DC29666F5DF}" destId="{94472C97-14B8-449C-9068-1E0B342E6DEA}" srcOrd="3" destOrd="0" presId="urn:microsoft.com/office/officeart/2005/8/layout/chevron2"/>
    <dgm:cxn modelId="{059F1290-6FAE-4D49-BFFD-14558FCFB93B}" type="presParOf" srcId="{705191E1-7362-4CE0-8B46-5DC29666F5DF}" destId="{900077E9-20DB-40FA-A002-2DC4D61BB3FF}" srcOrd="4" destOrd="0" presId="urn:microsoft.com/office/officeart/2005/8/layout/chevron2"/>
    <dgm:cxn modelId="{1B915120-0BCD-4D95-B149-8462F90DC2EB}" type="presParOf" srcId="{900077E9-20DB-40FA-A002-2DC4D61BB3FF}" destId="{3A71F37C-5FDB-40C6-9191-1AE47D15BE04}" srcOrd="0" destOrd="0" presId="urn:microsoft.com/office/officeart/2005/8/layout/chevron2"/>
    <dgm:cxn modelId="{ADE2FE88-E4A4-4854-A98C-7C583D6A88EF}" type="presParOf" srcId="{900077E9-20DB-40FA-A002-2DC4D61BB3FF}" destId="{DAA83F39-4A66-4840-9ABA-8F550639A1BE}" srcOrd="1" destOrd="0" presId="urn:microsoft.com/office/officeart/2005/8/layout/chevron2"/>
    <dgm:cxn modelId="{36070F3C-0998-43B5-ABA7-A3E71D99643F}" type="presParOf" srcId="{705191E1-7362-4CE0-8B46-5DC29666F5DF}" destId="{D37980A6-AAF3-4017-974F-A4998273E19D}" srcOrd="5" destOrd="0" presId="urn:microsoft.com/office/officeart/2005/8/layout/chevron2"/>
    <dgm:cxn modelId="{22A82FDC-CA09-4F9C-9828-4C89D1E0C97E}" type="presParOf" srcId="{705191E1-7362-4CE0-8B46-5DC29666F5DF}" destId="{BB07BA10-FA27-4926-BA11-892542CAEBCA}" srcOrd="6" destOrd="0" presId="urn:microsoft.com/office/officeart/2005/8/layout/chevron2"/>
    <dgm:cxn modelId="{9E5F85B0-3CCA-4E57-B3B5-2C8FF6327D5C}" type="presParOf" srcId="{BB07BA10-FA27-4926-BA11-892542CAEBCA}" destId="{93B9D979-45D8-47E5-9A9B-A5F87E265863}" srcOrd="0" destOrd="0" presId="urn:microsoft.com/office/officeart/2005/8/layout/chevron2"/>
    <dgm:cxn modelId="{3A60B805-2579-443F-869B-26055E2DBA17}" type="presParOf" srcId="{BB07BA10-FA27-4926-BA11-892542CAEBCA}" destId="{AF89A28E-119E-4DBA-B570-9A396EEB5EEA}" srcOrd="1" destOrd="0" presId="urn:microsoft.com/office/officeart/2005/8/layout/chevron2"/>
    <dgm:cxn modelId="{2AD0069B-441D-49D2-A291-466FEA7887C9}" type="presParOf" srcId="{705191E1-7362-4CE0-8B46-5DC29666F5DF}" destId="{92076F0A-30DC-4B1E-9A44-E9A19E4EE284}" srcOrd="7" destOrd="0" presId="urn:microsoft.com/office/officeart/2005/8/layout/chevron2"/>
    <dgm:cxn modelId="{7D46A2C7-F65B-421D-AE87-D09EF1109D61}" type="presParOf" srcId="{705191E1-7362-4CE0-8B46-5DC29666F5DF}" destId="{CE38BC9C-B773-496F-8258-CD651FEE977A}" srcOrd="8" destOrd="0" presId="urn:microsoft.com/office/officeart/2005/8/layout/chevron2"/>
    <dgm:cxn modelId="{29308C9C-D6E9-437A-B476-0100E2A63ECF}" type="presParOf" srcId="{CE38BC9C-B773-496F-8258-CD651FEE977A}" destId="{3E98BDED-E824-45B4-AF4D-FD54B3C8E1B9}" srcOrd="0" destOrd="0" presId="urn:microsoft.com/office/officeart/2005/8/layout/chevron2"/>
    <dgm:cxn modelId="{331DF8E1-D9F3-4E24-94B6-150F85CFAFCD}" type="presParOf" srcId="{CE38BC9C-B773-496F-8258-CD651FEE977A}" destId="{7EDB2020-FFBD-4E65-B1DD-8A7749DE1110}" srcOrd="1" destOrd="0" presId="urn:microsoft.com/office/officeart/2005/8/layout/chevron2"/>
    <dgm:cxn modelId="{D4E4185C-5DDE-47CC-AAFA-D4AF0BBDA1D2}" type="presParOf" srcId="{705191E1-7362-4CE0-8B46-5DC29666F5DF}" destId="{C4C830DC-2CDF-4927-8BB2-D4196C578B39}" srcOrd="9" destOrd="0" presId="urn:microsoft.com/office/officeart/2005/8/layout/chevron2"/>
    <dgm:cxn modelId="{A46D5BEE-32A0-4C4B-9BBD-EF51499FA866}" type="presParOf" srcId="{705191E1-7362-4CE0-8B46-5DC29666F5DF}" destId="{3BAEC3E5-4224-45B7-8161-29770EDCCD40}" srcOrd="10" destOrd="0" presId="urn:microsoft.com/office/officeart/2005/8/layout/chevron2"/>
    <dgm:cxn modelId="{497DA111-FA43-41E1-9C1B-8D87F961B7BE}" type="presParOf" srcId="{3BAEC3E5-4224-45B7-8161-29770EDCCD40}" destId="{3D833452-0423-4A24-BA53-44E7D1A23A8A}" srcOrd="0" destOrd="0" presId="urn:microsoft.com/office/officeart/2005/8/layout/chevron2"/>
    <dgm:cxn modelId="{E704981D-938D-4C64-9C1C-D2796155B943}" type="presParOf" srcId="{3BAEC3E5-4224-45B7-8161-29770EDCCD40}" destId="{65C1D83D-3C96-400F-A543-1295679BD45F}"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4751443C-0498-468D-BCEA-DCB05D2C3D13}"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ru-RU"/>
        </a:p>
      </dgm:t>
    </dgm:pt>
    <dgm:pt modelId="{E82AD0E0-1006-4324-85C4-66FED60017F4}">
      <dgm:prSet phldrT="[Текст]"/>
      <dgm:spPr/>
      <dgm:t>
        <a:bodyPr/>
        <a:lstStyle/>
        <a:p>
          <a:r>
            <a:rPr lang="ru-RU" dirty="0" smtClean="0"/>
            <a:t>В 1961 р. в </a:t>
          </a:r>
          <a:r>
            <a:rPr lang="ru-RU" dirty="0" err="1" smtClean="0"/>
            <a:t>Українському</a:t>
          </a:r>
          <a:r>
            <a:rPr lang="ru-RU" dirty="0" smtClean="0"/>
            <a:t> </a:t>
          </a:r>
          <a:r>
            <a:rPr lang="ru-RU" dirty="0" err="1" smtClean="0"/>
            <a:t>раднаргоспі</a:t>
          </a:r>
          <a:r>
            <a:rPr lang="ru-RU" dirty="0" smtClean="0"/>
            <a:t> </a:t>
          </a:r>
          <a:r>
            <a:rPr lang="ru-RU" dirty="0" err="1" smtClean="0"/>
            <a:t>організована</a:t>
          </a:r>
          <a:r>
            <a:rPr lang="ru-RU" dirty="0" smtClean="0"/>
            <a:t> </a:t>
          </a:r>
          <a:r>
            <a:rPr lang="ru-RU" dirty="0" err="1" smtClean="0"/>
            <a:t>Методологічна</a:t>
          </a:r>
          <a:r>
            <a:rPr lang="ru-RU" dirty="0" smtClean="0"/>
            <a:t> рада з </a:t>
          </a:r>
          <a:r>
            <a:rPr lang="ru-RU" dirty="0" err="1" smtClean="0"/>
            <a:t>бухгалтерського</a:t>
          </a:r>
          <a:r>
            <a:rPr lang="ru-RU" dirty="0" smtClean="0"/>
            <a:t> </a:t>
          </a:r>
          <a:r>
            <a:rPr lang="ru-RU" dirty="0" err="1" smtClean="0"/>
            <a:t>обліку</a:t>
          </a:r>
          <a:r>
            <a:rPr lang="ru-RU" dirty="0" smtClean="0"/>
            <a:t>, до складу </a:t>
          </a:r>
          <a:r>
            <a:rPr lang="ru-RU" dirty="0" err="1" smtClean="0"/>
            <a:t>якої</a:t>
          </a:r>
          <a:r>
            <a:rPr lang="ru-RU" dirty="0" smtClean="0"/>
            <a:t> </a:t>
          </a:r>
          <a:r>
            <a:rPr lang="ru-RU" dirty="0" err="1" smtClean="0"/>
            <a:t>увійшли</a:t>
          </a:r>
          <a:r>
            <a:rPr lang="ru-RU" dirty="0" smtClean="0"/>
            <a:t> </a:t>
          </a:r>
          <a:r>
            <a:rPr lang="ru-RU" dirty="0" err="1" smtClean="0"/>
            <a:t>головні</a:t>
          </a:r>
          <a:r>
            <a:rPr lang="ru-RU" dirty="0" smtClean="0"/>
            <a:t> </a:t>
          </a:r>
          <a:r>
            <a:rPr lang="ru-RU" dirty="0" err="1" smtClean="0"/>
            <a:t>бухгалтери</a:t>
          </a:r>
          <a:r>
            <a:rPr lang="ru-RU" dirty="0" smtClean="0"/>
            <a:t> </a:t>
          </a:r>
          <a:r>
            <a:rPr lang="ru-RU" dirty="0" err="1" smtClean="0"/>
            <a:t>раднаргоспів</a:t>
          </a:r>
          <a:r>
            <a:rPr lang="ru-RU" dirty="0" smtClean="0"/>
            <a:t> УРСР, </a:t>
          </a:r>
          <a:r>
            <a:rPr lang="ru-RU" dirty="0" err="1" smtClean="0"/>
            <a:t>галузевих</a:t>
          </a:r>
          <a:r>
            <a:rPr lang="ru-RU" dirty="0" smtClean="0"/>
            <a:t> </a:t>
          </a:r>
          <a:r>
            <a:rPr lang="ru-RU" dirty="0" err="1" smtClean="0"/>
            <a:t>управлінь</a:t>
          </a:r>
          <a:r>
            <a:rPr lang="ru-RU" dirty="0" smtClean="0"/>
            <a:t> і </a:t>
          </a:r>
          <a:r>
            <a:rPr lang="ru-RU" dirty="0" err="1" smtClean="0"/>
            <a:t>підприємств</a:t>
          </a:r>
          <a:r>
            <a:rPr lang="ru-RU" dirty="0" smtClean="0"/>
            <a:t>, </a:t>
          </a:r>
          <a:r>
            <a:rPr lang="ru-RU" dirty="0" err="1" smtClean="0"/>
            <a:t>Міністерства</a:t>
          </a:r>
          <a:r>
            <a:rPr lang="ru-RU" dirty="0" smtClean="0"/>
            <a:t> </a:t>
          </a:r>
          <a:r>
            <a:rPr lang="ru-RU" dirty="0" err="1" smtClean="0"/>
            <a:t>фінансів</a:t>
          </a:r>
          <a:r>
            <a:rPr lang="ru-RU" dirty="0" smtClean="0"/>
            <a:t> і ЦСУ </a:t>
          </a:r>
          <a:r>
            <a:rPr lang="ru-RU" dirty="0" err="1" smtClean="0"/>
            <a:t>республіки</a:t>
          </a:r>
          <a:r>
            <a:rPr lang="ru-RU" dirty="0" smtClean="0"/>
            <a:t>, </a:t>
          </a:r>
          <a:r>
            <a:rPr lang="ru-RU" dirty="0" err="1" smtClean="0"/>
            <a:t>викладачі</a:t>
          </a:r>
          <a:r>
            <a:rPr lang="ru-RU" dirty="0" smtClean="0"/>
            <a:t> </a:t>
          </a:r>
          <a:r>
            <a:rPr lang="ru-RU" dirty="0" err="1" smtClean="0"/>
            <a:t>економічних</a:t>
          </a:r>
          <a:r>
            <a:rPr lang="ru-RU" dirty="0" smtClean="0"/>
            <a:t> </a:t>
          </a:r>
          <a:r>
            <a:rPr lang="ru-RU" dirty="0" err="1" smtClean="0"/>
            <a:t>вузів</a:t>
          </a:r>
          <a:r>
            <a:rPr lang="ru-RU" dirty="0" smtClean="0"/>
            <a:t>. </a:t>
          </a:r>
          <a:r>
            <a:rPr lang="ru-RU" dirty="0" err="1" smtClean="0"/>
            <a:t>Методологічна</a:t>
          </a:r>
          <a:r>
            <a:rPr lang="ru-RU" dirty="0" smtClean="0"/>
            <a:t> рада свою </a:t>
          </a:r>
          <a:r>
            <a:rPr lang="ru-RU" dirty="0" err="1" smtClean="0"/>
            <a:t>діяльність</a:t>
          </a:r>
          <a:r>
            <a:rPr lang="ru-RU" dirty="0" smtClean="0"/>
            <a:t> </a:t>
          </a:r>
          <a:r>
            <a:rPr lang="ru-RU" dirty="0" err="1" smtClean="0"/>
            <a:t>побудувала</a:t>
          </a:r>
          <a:r>
            <a:rPr lang="ru-RU" dirty="0" smtClean="0"/>
            <a:t> на </a:t>
          </a:r>
          <a:r>
            <a:rPr lang="ru-RU" dirty="0" err="1" smtClean="0"/>
            <a:t>громадських</a:t>
          </a:r>
          <a:r>
            <a:rPr lang="ru-RU" dirty="0" smtClean="0"/>
            <a:t> засадах, до </a:t>
          </a:r>
          <a:r>
            <a:rPr lang="ru-RU" dirty="0" err="1" smtClean="0"/>
            <a:t>творчої</a:t>
          </a:r>
          <a:r>
            <a:rPr lang="ru-RU" dirty="0" smtClean="0"/>
            <a:t> </a:t>
          </a:r>
          <a:r>
            <a:rPr lang="ru-RU" dirty="0" err="1" smtClean="0"/>
            <a:t>роботи</a:t>
          </a:r>
          <a:r>
            <a:rPr lang="ru-RU" dirty="0" smtClean="0"/>
            <a:t> з </a:t>
          </a:r>
          <a:r>
            <a:rPr lang="ru-RU" dirty="0" err="1" smtClean="0"/>
            <a:t>удосконалення</a:t>
          </a:r>
          <a:r>
            <a:rPr lang="ru-RU" dirty="0" smtClean="0"/>
            <a:t> форм і </a:t>
          </a:r>
          <a:r>
            <a:rPr lang="ru-RU" dirty="0" err="1" smtClean="0"/>
            <a:t>методів</a:t>
          </a:r>
          <a:r>
            <a:rPr lang="ru-RU" dirty="0" smtClean="0"/>
            <a:t> </a:t>
          </a:r>
          <a:r>
            <a:rPr lang="ru-RU" dirty="0" err="1" smtClean="0"/>
            <a:t>обліку</a:t>
          </a:r>
          <a:r>
            <a:rPr lang="ru-RU" dirty="0" smtClean="0"/>
            <a:t> широко залучались </a:t>
          </a:r>
          <a:r>
            <a:rPr lang="ru-RU" dirty="0" err="1" smtClean="0"/>
            <a:t>бухгалтери</a:t>
          </a:r>
          <a:r>
            <a:rPr lang="ru-RU" dirty="0" smtClean="0"/>
            <a:t> практики.</a:t>
          </a:r>
          <a:endParaRPr lang="ru-RU" dirty="0"/>
        </a:p>
      </dgm:t>
    </dgm:pt>
    <dgm:pt modelId="{9002FDD2-1C5D-4895-A173-126D26EAA024}" type="parTrans" cxnId="{5E7A6E45-4A2D-4AAE-8DAE-D4154E7E7AC2}">
      <dgm:prSet/>
      <dgm:spPr/>
      <dgm:t>
        <a:bodyPr/>
        <a:lstStyle/>
        <a:p>
          <a:endParaRPr lang="ru-RU"/>
        </a:p>
      </dgm:t>
    </dgm:pt>
    <dgm:pt modelId="{3E65D7D0-F16B-4710-817B-F6DD076D9930}" type="sibTrans" cxnId="{5E7A6E45-4A2D-4AAE-8DAE-D4154E7E7AC2}">
      <dgm:prSet/>
      <dgm:spPr/>
      <dgm:t>
        <a:bodyPr/>
        <a:lstStyle/>
        <a:p>
          <a:endParaRPr lang="ru-RU"/>
        </a:p>
      </dgm:t>
    </dgm:pt>
    <dgm:pt modelId="{387B3AE4-F421-40DA-A453-AAA5EA978F4E}">
      <dgm:prSet phldrT="[Текст]"/>
      <dgm:spPr/>
      <dgm:t>
        <a:bodyPr/>
        <a:lstStyle/>
        <a:p>
          <a:r>
            <a:rPr lang="ru-RU" dirty="0" smtClean="0"/>
            <a:t>Головою </a:t>
          </a:r>
          <a:r>
            <a:rPr lang="ru-RU" dirty="0" err="1" smtClean="0"/>
            <a:t>президії</a:t>
          </a:r>
          <a:r>
            <a:rPr lang="ru-RU" dirty="0" smtClean="0"/>
            <a:t> </a:t>
          </a:r>
          <a:r>
            <a:rPr lang="ru-RU" dirty="0" err="1" smtClean="0"/>
            <a:t>Методологічної</a:t>
          </a:r>
          <a:r>
            <a:rPr lang="ru-RU" dirty="0" smtClean="0"/>
            <a:t> ради </a:t>
          </a:r>
          <a:r>
            <a:rPr lang="ru-RU" dirty="0" err="1" smtClean="0"/>
            <a:t>Українського</a:t>
          </a:r>
          <a:r>
            <a:rPr lang="ru-RU" dirty="0" smtClean="0"/>
            <a:t> </a:t>
          </a:r>
          <a:r>
            <a:rPr lang="ru-RU" dirty="0" err="1" smtClean="0"/>
            <a:t>раднаргоспу</a:t>
          </a:r>
          <a:r>
            <a:rPr lang="ru-RU" dirty="0" smtClean="0"/>
            <a:t> </a:t>
          </a:r>
          <a:r>
            <a:rPr lang="ru-RU" dirty="0" err="1" smtClean="0"/>
            <a:t>був</a:t>
          </a:r>
          <a:r>
            <a:rPr lang="ru-RU" dirty="0" smtClean="0"/>
            <a:t> Н. </a:t>
          </a:r>
          <a:r>
            <a:rPr lang="ru-RU" dirty="0" err="1" smtClean="0"/>
            <a:t>Косьмін</a:t>
          </a:r>
          <a:r>
            <a:rPr lang="ru-RU" dirty="0" smtClean="0"/>
            <a:t>, </a:t>
          </a:r>
          <a:r>
            <a:rPr lang="ru-RU" dirty="0" err="1" smtClean="0"/>
            <a:t>вченим</a:t>
          </a:r>
          <a:r>
            <a:rPr lang="ru-RU" dirty="0" smtClean="0"/>
            <a:t> секретарем - М. </a:t>
          </a:r>
          <a:r>
            <a:rPr lang="ru-RU" dirty="0" err="1" smtClean="0"/>
            <a:t>Білуха</a:t>
          </a:r>
          <a:r>
            <a:rPr lang="ru-RU" dirty="0" smtClean="0"/>
            <a:t>.</a:t>
          </a:r>
          <a:endParaRPr lang="ru-RU" dirty="0"/>
        </a:p>
      </dgm:t>
    </dgm:pt>
    <dgm:pt modelId="{4715221A-BD36-46F7-9AB6-FC2E26415572}" type="parTrans" cxnId="{F24C32F0-F62C-46FB-9D49-3F2E63FD2E8D}">
      <dgm:prSet/>
      <dgm:spPr/>
      <dgm:t>
        <a:bodyPr/>
        <a:lstStyle/>
        <a:p>
          <a:endParaRPr lang="ru-RU"/>
        </a:p>
      </dgm:t>
    </dgm:pt>
    <dgm:pt modelId="{C965C7A0-3DDD-4F09-9022-706686E8F919}" type="sibTrans" cxnId="{F24C32F0-F62C-46FB-9D49-3F2E63FD2E8D}">
      <dgm:prSet/>
      <dgm:spPr/>
      <dgm:t>
        <a:bodyPr/>
        <a:lstStyle/>
        <a:p>
          <a:endParaRPr lang="ru-RU"/>
        </a:p>
      </dgm:t>
    </dgm:pt>
    <dgm:pt modelId="{A076120D-16EA-465E-B3B2-97A5C0042C14}">
      <dgm:prSet phldrT="[Текст]"/>
      <dgm:spPr/>
      <dgm:t>
        <a:bodyPr/>
        <a:lstStyle/>
        <a:p>
          <a:r>
            <a:rPr lang="ru-RU" dirty="0" smtClean="0"/>
            <a:t>Рада з </a:t>
          </a:r>
          <a:r>
            <a:rPr lang="ru-RU" dirty="0" err="1" smtClean="0"/>
            <a:t>бухгалтерського</a:t>
          </a:r>
          <a:r>
            <a:rPr lang="ru-RU" dirty="0" smtClean="0"/>
            <a:t> </a:t>
          </a:r>
          <a:r>
            <a:rPr lang="ru-RU" dirty="0" err="1" smtClean="0"/>
            <a:t>обліку</a:t>
          </a:r>
          <a:r>
            <a:rPr lang="ru-RU" dirty="0" smtClean="0"/>
            <a:t> </a:t>
          </a:r>
          <a:r>
            <a:rPr lang="ru-RU" dirty="0" err="1" smtClean="0"/>
            <a:t>вирішила</a:t>
          </a:r>
          <a:r>
            <a:rPr lang="ru-RU" dirty="0" smtClean="0"/>
            <a:t> </a:t>
          </a:r>
          <a:r>
            <a:rPr lang="ru-RU" dirty="0" err="1" smtClean="0"/>
            <a:t>переглянути</a:t>
          </a:r>
          <a:r>
            <a:rPr lang="ru-RU" dirty="0" smtClean="0"/>
            <a:t> </a:t>
          </a:r>
          <a:r>
            <a:rPr lang="ru-RU" dirty="0" err="1" smtClean="0"/>
            <a:t>діючу</a:t>
          </a:r>
          <a:r>
            <a:rPr lang="ru-RU" dirty="0" smtClean="0"/>
            <a:t> на </a:t>
          </a:r>
          <a:r>
            <a:rPr lang="ru-RU" dirty="0" err="1" smtClean="0"/>
            <a:t>підприємствах</a:t>
          </a:r>
          <a:r>
            <a:rPr lang="ru-RU" dirty="0" smtClean="0"/>
            <a:t> і </a:t>
          </a:r>
          <a:r>
            <a:rPr lang="ru-RU" dirty="0" err="1" smtClean="0"/>
            <a:t>організаціях</a:t>
          </a:r>
          <a:r>
            <a:rPr lang="ru-RU" dirty="0" smtClean="0"/>
            <a:t> </a:t>
          </a:r>
          <a:r>
            <a:rPr lang="ru-RU" dirty="0" err="1" smtClean="0"/>
            <a:t>первинну</a:t>
          </a:r>
          <a:r>
            <a:rPr lang="ru-RU" dirty="0" smtClean="0"/>
            <a:t> </a:t>
          </a:r>
          <a:r>
            <a:rPr lang="ru-RU" dirty="0" err="1" smtClean="0"/>
            <a:t>документацію</a:t>
          </a:r>
          <a:r>
            <a:rPr lang="ru-RU" dirty="0" smtClean="0"/>
            <a:t>, ввести </a:t>
          </a:r>
          <a:r>
            <a:rPr lang="ru-RU" dirty="0" err="1" smtClean="0"/>
            <a:t>типову</a:t>
          </a:r>
          <a:r>
            <a:rPr lang="ru-RU" dirty="0" smtClean="0"/>
            <a:t> </a:t>
          </a:r>
          <a:r>
            <a:rPr lang="ru-RU" dirty="0" err="1" smtClean="0"/>
            <a:t>документацію</a:t>
          </a:r>
          <a:r>
            <a:rPr lang="ru-RU" dirty="0" smtClean="0"/>
            <a:t>, </a:t>
          </a:r>
          <a:r>
            <a:rPr lang="ru-RU" dirty="0" err="1" smtClean="0"/>
            <a:t>що</a:t>
          </a:r>
          <a:r>
            <a:rPr lang="ru-RU" dirty="0" smtClean="0"/>
            <a:t> </a:t>
          </a:r>
          <a:r>
            <a:rPr lang="ru-RU" dirty="0" err="1" smtClean="0"/>
            <a:t>була</a:t>
          </a:r>
          <a:r>
            <a:rPr lang="ru-RU" dirty="0" smtClean="0"/>
            <a:t> рекомендована ЦСУ СРСР, </a:t>
          </a:r>
          <a:r>
            <a:rPr lang="ru-RU" dirty="0" err="1" smtClean="0"/>
            <a:t>уніфікувати</a:t>
          </a:r>
          <a:r>
            <a:rPr lang="ru-RU" dirty="0" smtClean="0"/>
            <a:t> </a:t>
          </a:r>
          <a:r>
            <a:rPr lang="ru-RU" dirty="0" err="1" smtClean="0"/>
            <a:t>спеціалізовану</a:t>
          </a:r>
          <a:r>
            <a:rPr lang="ru-RU" dirty="0" smtClean="0"/>
            <a:t> </a:t>
          </a:r>
          <a:r>
            <a:rPr lang="ru-RU" dirty="0" err="1" smtClean="0"/>
            <a:t>документацію</a:t>
          </a:r>
          <a:r>
            <a:rPr lang="ru-RU" dirty="0" smtClean="0"/>
            <a:t>, </a:t>
          </a:r>
          <a:r>
            <a:rPr lang="ru-RU" dirty="0" err="1" smtClean="0"/>
            <a:t>що</a:t>
          </a:r>
          <a:r>
            <a:rPr lang="ru-RU" dirty="0" smtClean="0"/>
            <a:t> </a:t>
          </a:r>
          <a:r>
            <a:rPr lang="ru-RU" dirty="0" err="1" smtClean="0"/>
            <a:t>застосовувалась</a:t>
          </a:r>
          <a:r>
            <a:rPr lang="ru-RU" dirty="0" smtClean="0"/>
            <a:t> до </a:t>
          </a:r>
          <a:r>
            <a:rPr lang="ru-RU" dirty="0" err="1" smtClean="0"/>
            <a:t>типових</a:t>
          </a:r>
          <a:r>
            <a:rPr lang="ru-RU" dirty="0" smtClean="0"/>
            <a:t> форм, і </a:t>
          </a:r>
          <a:r>
            <a:rPr lang="ru-RU" dirty="0" err="1" smtClean="0"/>
            <a:t>рекомендувати</a:t>
          </a:r>
          <a:r>
            <a:rPr lang="ru-RU" dirty="0" smtClean="0"/>
            <a:t> </a:t>
          </a:r>
          <a:r>
            <a:rPr lang="ru-RU" dirty="0" err="1" smtClean="0"/>
            <a:t>її</a:t>
          </a:r>
          <a:r>
            <a:rPr lang="ru-RU" dirty="0" smtClean="0"/>
            <a:t> для </a:t>
          </a:r>
          <a:r>
            <a:rPr lang="ru-RU" dirty="0" err="1" smtClean="0"/>
            <a:t>всіх</a:t>
          </a:r>
          <a:r>
            <a:rPr lang="ru-RU" dirty="0" smtClean="0"/>
            <a:t> </a:t>
          </a:r>
          <a:r>
            <a:rPr lang="ru-RU" dirty="0" err="1" smtClean="0"/>
            <a:t>раднаргоспів</a:t>
          </a:r>
          <a:r>
            <a:rPr lang="ru-RU" dirty="0" smtClean="0"/>
            <a:t> </a:t>
          </a:r>
          <a:r>
            <a:rPr lang="ru-RU" dirty="0" err="1" smtClean="0"/>
            <a:t>республіки</a:t>
          </a:r>
          <a:r>
            <a:rPr lang="ru-RU" dirty="0" smtClean="0"/>
            <a:t>.</a:t>
          </a:r>
          <a:endParaRPr lang="ru-RU" dirty="0"/>
        </a:p>
      </dgm:t>
    </dgm:pt>
    <dgm:pt modelId="{D06A30FE-08C7-49E5-9C06-BDEC9A65FC11}" type="parTrans" cxnId="{C17BFDC4-5E71-4C3E-96CA-6405ECB344AC}">
      <dgm:prSet/>
      <dgm:spPr/>
      <dgm:t>
        <a:bodyPr/>
        <a:lstStyle/>
        <a:p>
          <a:endParaRPr lang="ru-RU"/>
        </a:p>
      </dgm:t>
    </dgm:pt>
    <dgm:pt modelId="{267CE428-A47B-4ADB-B48C-85A098D3A6EA}" type="sibTrans" cxnId="{C17BFDC4-5E71-4C3E-96CA-6405ECB344AC}">
      <dgm:prSet/>
      <dgm:spPr/>
      <dgm:t>
        <a:bodyPr/>
        <a:lstStyle/>
        <a:p>
          <a:endParaRPr lang="ru-RU"/>
        </a:p>
      </dgm:t>
    </dgm:pt>
    <dgm:pt modelId="{C1772187-9756-4131-9D75-93BCD3B26FBE}">
      <dgm:prSet phldrT="[Текст]"/>
      <dgm:spPr/>
      <dgm:t>
        <a:bodyPr/>
        <a:lstStyle/>
        <a:p>
          <a:r>
            <a:rPr lang="ru-RU" dirty="0" smtClean="0"/>
            <a:t>В </a:t>
          </a:r>
          <a:r>
            <a:rPr lang="ru-RU" dirty="0" err="1" smtClean="0"/>
            <a:t>результаті</a:t>
          </a:r>
          <a:r>
            <a:rPr lang="ru-RU" dirty="0" smtClean="0"/>
            <a:t> перегляду </a:t>
          </a:r>
          <a:r>
            <a:rPr lang="ru-RU" dirty="0" err="1" smtClean="0"/>
            <a:t>замість</a:t>
          </a:r>
          <a:r>
            <a:rPr lang="ru-RU" dirty="0" smtClean="0"/>
            <a:t> 5492 </a:t>
          </a:r>
          <a:r>
            <a:rPr lang="ru-RU" dirty="0" err="1" smtClean="0"/>
            <a:t>раніше</a:t>
          </a:r>
          <a:r>
            <a:rPr lang="ru-RU" dirty="0" smtClean="0"/>
            <a:t> </a:t>
          </a:r>
          <a:r>
            <a:rPr lang="ru-RU" dirty="0" err="1" smtClean="0"/>
            <a:t>діючих</a:t>
          </a:r>
          <a:r>
            <a:rPr lang="ru-RU" dirty="0" smtClean="0"/>
            <a:t> форм </a:t>
          </a:r>
          <a:r>
            <a:rPr lang="ru-RU" dirty="0" err="1" smtClean="0"/>
            <a:t>було</a:t>
          </a:r>
          <a:r>
            <a:rPr lang="ru-RU" dirty="0" smtClean="0"/>
            <a:t> введено 284 </a:t>
          </a:r>
          <a:r>
            <a:rPr lang="ru-RU" dirty="0" err="1" smtClean="0"/>
            <a:t>нових</a:t>
          </a:r>
          <a:r>
            <a:rPr lang="ru-RU" dirty="0" smtClean="0"/>
            <a:t> </a:t>
          </a:r>
          <a:r>
            <a:rPr lang="ru-RU" dirty="0" err="1" smtClean="0"/>
            <a:t>уніфікованих</a:t>
          </a:r>
          <a:r>
            <a:rPr lang="ru-RU" dirty="0" smtClean="0"/>
            <a:t> форм, </a:t>
          </a:r>
          <a:r>
            <a:rPr lang="ru-RU" dirty="0" err="1" smtClean="0"/>
            <a:t>завдяки</a:t>
          </a:r>
          <a:r>
            <a:rPr lang="ru-RU" dirty="0" smtClean="0"/>
            <a:t> </a:t>
          </a:r>
          <a:r>
            <a:rPr lang="ru-RU" dirty="0" err="1" smtClean="0"/>
            <a:t>чому</a:t>
          </a:r>
          <a:r>
            <a:rPr lang="ru-RU" dirty="0" smtClean="0"/>
            <a:t> </a:t>
          </a:r>
          <a:r>
            <a:rPr lang="ru-RU" dirty="0" err="1" smtClean="0"/>
            <a:t>документообіг</a:t>
          </a:r>
          <a:r>
            <a:rPr lang="ru-RU" dirty="0" smtClean="0"/>
            <a:t> </a:t>
          </a:r>
          <a:r>
            <a:rPr lang="ru-RU" dirty="0" err="1" smtClean="0"/>
            <a:t>зменшився</a:t>
          </a:r>
          <a:r>
            <a:rPr lang="ru-RU" dirty="0" smtClean="0"/>
            <a:t> на 34 %.</a:t>
          </a:r>
          <a:endParaRPr lang="ru-RU" dirty="0"/>
        </a:p>
      </dgm:t>
    </dgm:pt>
    <dgm:pt modelId="{65D18E95-A95E-4671-B982-17CE046B9123}" type="parTrans" cxnId="{BFBF5629-DBF5-4D68-AD30-B2441E6E409F}">
      <dgm:prSet/>
      <dgm:spPr/>
      <dgm:t>
        <a:bodyPr/>
        <a:lstStyle/>
        <a:p>
          <a:endParaRPr lang="ru-RU"/>
        </a:p>
      </dgm:t>
    </dgm:pt>
    <dgm:pt modelId="{1870A547-0715-44E3-8CA9-1C6CDFD3CA0C}" type="sibTrans" cxnId="{BFBF5629-DBF5-4D68-AD30-B2441E6E409F}">
      <dgm:prSet/>
      <dgm:spPr/>
      <dgm:t>
        <a:bodyPr/>
        <a:lstStyle/>
        <a:p>
          <a:endParaRPr lang="ru-RU"/>
        </a:p>
      </dgm:t>
    </dgm:pt>
    <dgm:pt modelId="{A927ACB9-2692-4EDF-8D16-42BE1C78B59A}">
      <dgm:prSet phldrT="[Текст]"/>
      <dgm:spPr/>
      <dgm:t>
        <a:bodyPr/>
        <a:lstStyle/>
        <a:p>
          <a:r>
            <a:rPr lang="ru-RU" dirty="0" smtClean="0"/>
            <a:t>В </a:t>
          </a:r>
          <a:r>
            <a:rPr lang="ru-RU" dirty="0" err="1" smtClean="0"/>
            <a:t>червні</a:t>
          </a:r>
          <a:r>
            <a:rPr lang="ru-RU" dirty="0" smtClean="0"/>
            <a:t> 1966 р. в </a:t>
          </a:r>
          <a:r>
            <a:rPr lang="ru-RU" dirty="0" err="1" smtClean="0"/>
            <a:t>Києві</a:t>
          </a:r>
          <a:r>
            <a:rPr lang="ru-RU" dirty="0" smtClean="0"/>
            <a:t> </a:t>
          </a:r>
          <a:r>
            <a:rPr lang="ru-RU" dirty="0" err="1" smtClean="0"/>
            <a:t>відбулося</a:t>
          </a:r>
          <a:r>
            <a:rPr lang="ru-RU" dirty="0" smtClean="0"/>
            <a:t> </a:t>
          </a:r>
          <a:r>
            <a:rPr lang="ru-RU" dirty="0" err="1" smtClean="0"/>
            <a:t>засідання</a:t>
          </a:r>
          <a:r>
            <a:rPr lang="ru-RU" dirty="0" smtClean="0"/>
            <a:t> </a:t>
          </a:r>
          <a:r>
            <a:rPr lang="ru-RU" dirty="0" err="1" smtClean="0"/>
            <a:t>Методологічної</a:t>
          </a:r>
          <a:r>
            <a:rPr lang="ru-RU" dirty="0" smtClean="0"/>
            <a:t> ради з </a:t>
          </a:r>
          <a:r>
            <a:rPr lang="ru-RU" dirty="0" err="1" smtClean="0"/>
            <a:t>бухгалтерського</a:t>
          </a:r>
          <a:r>
            <a:rPr lang="ru-RU" dirty="0" smtClean="0"/>
            <a:t> </a:t>
          </a:r>
          <a:r>
            <a:rPr lang="ru-RU" dirty="0" err="1" smtClean="0"/>
            <a:t>обліку</a:t>
          </a:r>
          <a:r>
            <a:rPr lang="ru-RU" dirty="0" smtClean="0"/>
            <a:t> і </a:t>
          </a:r>
          <a:r>
            <a:rPr lang="ru-RU" dirty="0" err="1" smtClean="0"/>
            <a:t>звітності</a:t>
          </a:r>
          <a:r>
            <a:rPr lang="ru-RU" dirty="0" smtClean="0"/>
            <a:t> </a:t>
          </a:r>
          <a:r>
            <a:rPr lang="ru-RU" dirty="0" err="1" smtClean="0"/>
            <a:t>Міністерства</a:t>
          </a:r>
          <a:r>
            <a:rPr lang="ru-RU" dirty="0" smtClean="0"/>
            <a:t> </a:t>
          </a:r>
          <a:r>
            <a:rPr lang="ru-RU" dirty="0" err="1" smtClean="0"/>
            <a:t>фінансів</a:t>
          </a:r>
          <a:r>
            <a:rPr lang="ru-RU" dirty="0" smtClean="0"/>
            <a:t> </a:t>
          </a:r>
          <a:r>
            <a:rPr lang="ru-RU" dirty="0" err="1" smtClean="0"/>
            <a:t>Української</a:t>
          </a:r>
          <a:r>
            <a:rPr lang="ru-RU" dirty="0" smtClean="0"/>
            <a:t> РСР. В </a:t>
          </a:r>
          <a:r>
            <a:rPr lang="ru-RU" dirty="0" err="1" smtClean="0"/>
            <a:t>роботі</a:t>
          </a:r>
          <a:r>
            <a:rPr lang="ru-RU" dirty="0" smtClean="0"/>
            <a:t> брали участь </a:t>
          </a:r>
          <a:r>
            <a:rPr lang="ru-RU" dirty="0" err="1" smtClean="0"/>
            <a:t>головні</a:t>
          </a:r>
          <a:r>
            <a:rPr lang="ru-RU" dirty="0" smtClean="0"/>
            <a:t> </a:t>
          </a:r>
          <a:r>
            <a:rPr lang="ru-RU" dirty="0" err="1" smtClean="0"/>
            <a:t>бухгалтери</a:t>
          </a:r>
          <a:r>
            <a:rPr lang="ru-RU" dirty="0" smtClean="0"/>
            <a:t> </a:t>
          </a:r>
          <a:r>
            <a:rPr lang="ru-RU" dirty="0" err="1" smtClean="0"/>
            <a:t>міністерств</a:t>
          </a:r>
          <a:r>
            <a:rPr lang="ru-RU" dirty="0" smtClean="0"/>
            <a:t>, </a:t>
          </a:r>
          <a:r>
            <a:rPr lang="ru-RU" dirty="0" err="1" smtClean="0"/>
            <a:t>відомств</a:t>
          </a:r>
          <a:r>
            <a:rPr lang="ru-RU" dirty="0" smtClean="0"/>
            <a:t>, </a:t>
          </a:r>
          <a:r>
            <a:rPr lang="ru-RU" dirty="0" err="1" smtClean="0"/>
            <a:t>представники</a:t>
          </a:r>
          <a:r>
            <a:rPr lang="ru-RU" dirty="0" smtClean="0"/>
            <a:t> </a:t>
          </a:r>
          <a:r>
            <a:rPr lang="ru-RU" dirty="0" err="1" smtClean="0"/>
            <a:t>Київського</a:t>
          </a:r>
          <a:r>
            <a:rPr lang="ru-RU" dirty="0" smtClean="0"/>
            <a:t> </a:t>
          </a:r>
          <a:r>
            <a:rPr lang="ru-RU" dirty="0" err="1" smtClean="0"/>
            <a:t>інституту</a:t>
          </a:r>
          <a:r>
            <a:rPr lang="ru-RU" dirty="0" smtClean="0"/>
            <a:t> народного </a:t>
          </a:r>
          <a:r>
            <a:rPr lang="ru-RU" dirty="0" err="1" smtClean="0"/>
            <a:t>господарства</a:t>
          </a:r>
          <a:r>
            <a:rPr lang="ru-RU" dirty="0" smtClean="0"/>
            <a:t>, </a:t>
          </a:r>
          <a:r>
            <a:rPr lang="ru-RU" dirty="0" err="1" smtClean="0"/>
            <a:t>науково-дослідних</a:t>
          </a:r>
          <a:r>
            <a:rPr lang="ru-RU" dirty="0" smtClean="0"/>
            <a:t> </a:t>
          </a:r>
          <a:r>
            <a:rPr lang="ru-RU" dirty="0" err="1" smtClean="0"/>
            <a:t>інститутів</a:t>
          </a:r>
          <a:r>
            <a:rPr lang="ru-RU" dirty="0" smtClean="0"/>
            <a:t> і ЦСУ, </a:t>
          </a:r>
          <a:r>
            <a:rPr lang="ru-RU" dirty="0" err="1" smtClean="0"/>
            <a:t>всього</a:t>
          </a:r>
          <a:r>
            <a:rPr lang="ru-RU" dirty="0" smtClean="0"/>
            <a:t> 40 </a:t>
          </a:r>
          <a:r>
            <a:rPr lang="ru-RU" dirty="0" err="1" smtClean="0"/>
            <a:t>чоловік</a:t>
          </a:r>
          <a:r>
            <a:rPr lang="ru-RU" dirty="0" smtClean="0"/>
            <a:t>.</a:t>
          </a:r>
          <a:endParaRPr lang="ru-RU" dirty="0"/>
        </a:p>
      </dgm:t>
    </dgm:pt>
    <dgm:pt modelId="{0A3F6319-91A7-4F3C-9BEA-09B37A26AED9}" type="parTrans" cxnId="{A91F493A-55CC-4E2C-BC85-A412ACE1783E}">
      <dgm:prSet/>
      <dgm:spPr/>
      <dgm:t>
        <a:bodyPr/>
        <a:lstStyle/>
        <a:p>
          <a:endParaRPr lang="ru-RU"/>
        </a:p>
      </dgm:t>
    </dgm:pt>
    <dgm:pt modelId="{C9283363-5F12-4AAB-9C55-FEF01EE101EC}" type="sibTrans" cxnId="{A91F493A-55CC-4E2C-BC85-A412ACE1783E}">
      <dgm:prSet/>
      <dgm:spPr/>
      <dgm:t>
        <a:bodyPr/>
        <a:lstStyle/>
        <a:p>
          <a:endParaRPr lang="ru-RU"/>
        </a:p>
      </dgm:t>
    </dgm:pt>
    <dgm:pt modelId="{4B8CB782-4034-4A22-A364-E76119C3A13F}">
      <dgm:prSet/>
      <dgm:spPr/>
      <dgm:t>
        <a:bodyPr/>
        <a:lstStyle/>
        <a:p>
          <a:r>
            <a:rPr lang="ru-RU" dirty="0" err="1" smtClean="0"/>
            <a:t>Отже</a:t>
          </a:r>
          <a:r>
            <a:rPr lang="ru-RU" dirty="0" smtClean="0"/>
            <a:t>, </a:t>
          </a:r>
          <a:r>
            <a:rPr lang="ru-RU" dirty="0" err="1" smtClean="0"/>
            <a:t>поряд</a:t>
          </a:r>
          <a:r>
            <a:rPr lang="ru-RU" dirty="0" smtClean="0"/>
            <a:t> з </a:t>
          </a:r>
          <a:r>
            <a:rPr lang="ru-RU" dirty="0" err="1" smtClean="0"/>
            <a:t>московською</a:t>
          </a:r>
          <a:r>
            <a:rPr lang="ru-RU" dirty="0" smtClean="0"/>
            <a:t> та </a:t>
          </a:r>
          <a:r>
            <a:rPr lang="ru-RU" dirty="0" err="1" smtClean="0"/>
            <a:t>ленінградською</a:t>
          </a:r>
          <a:r>
            <a:rPr lang="ru-RU" dirty="0" smtClean="0"/>
            <a:t> </a:t>
          </a:r>
          <a:r>
            <a:rPr lang="ru-RU" dirty="0" err="1" smtClean="0"/>
            <a:t>формувалась</a:t>
          </a:r>
          <a:r>
            <a:rPr lang="ru-RU" dirty="0" smtClean="0"/>
            <a:t> і </a:t>
          </a:r>
          <a:r>
            <a:rPr lang="ru-RU" dirty="0" err="1" smtClean="0"/>
            <a:t>українська</a:t>
          </a:r>
          <a:r>
            <a:rPr lang="ru-RU" dirty="0" smtClean="0"/>
            <a:t> </a:t>
          </a:r>
          <a:r>
            <a:rPr lang="ru-RU" dirty="0" err="1" smtClean="0"/>
            <a:t>бухгалтерська</a:t>
          </a:r>
          <a:r>
            <a:rPr lang="ru-RU" dirty="0" smtClean="0"/>
            <a:t> школа. Почали </a:t>
          </a:r>
          <a:r>
            <a:rPr lang="ru-RU" dirty="0" err="1" smtClean="0"/>
            <a:t>створюватись</a:t>
          </a:r>
          <a:r>
            <a:rPr lang="ru-RU" dirty="0" smtClean="0"/>
            <a:t> </a:t>
          </a:r>
          <a:r>
            <a:rPr lang="ru-RU" dirty="0" err="1" smtClean="0"/>
            <a:t>спеціалізовані</a:t>
          </a:r>
          <a:r>
            <a:rPr lang="ru-RU" dirty="0" smtClean="0"/>
            <a:t> </a:t>
          </a:r>
          <a:r>
            <a:rPr lang="ru-RU" dirty="0" err="1" smtClean="0"/>
            <a:t>вищі</a:t>
          </a:r>
          <a:r>
            <a:rPr lang="ru-RU" dirty="0" smtClean="0"/>
            <a:t> </a:t>
          </a:r>
          <a:r>
            <a:rPr lang="ru-RU" dirty="0" err="1" smtClean="0"/>
            <a:t>навчальні</a:t>
          </a:r>
          <a:r>
            <a:rPr lang="ru-RU" dirty="0" smtClean="0"/>
            <a:t> </a:t>
          </a:r>
          <a:r>
            <a:rPr lang="ru-RU" dirty="0" err="1" smtClean="0"/>
            <a:t>заклади</a:t>
          </a:r>
          <a:r>
            <a:rPr lang="ru-RU" dirty="0" smtClean="0"/>
            <a:t> в </a:t>
          </a:r>
          <a:r>
            <a:rPr lang="ru-RU" dirty="0" err="1" smtClean="0"/>
            <a:t>Києві</a:t>
          </a:r>
          <a:r>
            <a:rPr lang="ru-RU" dirty="0" smtClean="0"/>
            <a:t>, </a:t>
          </a:r>
          <a:r>
            <a:rPr lang="ru-RU" dirty="0" err="1" smtClean="0"/>
            <a:t>Харкові</a:t>
          </a:r>
          <a:r>
            <a:rPr lang="ru-RU" dirty="0" smtClean="0"/>
            <a:t>, </a:t>
          </a:r>
          <a:r>
            <a:rPr lang="ru-RU" dirty="0" err="1" smtClean="0"/>
            <a:t>Одесі</a:t>
          </a:r>
          <a:r>
            <a:rPr lang="ru-RU" dirty="0" smtClean="0"/>
            <a:t>, а </a:t>
          </a:r>
          <a:r>
            <a:rPr lang="ru-RU" dirty="0" err="1" smtClean="0"/>
            <a:t>згодом</a:t>
          </a:r>
          <a:r>
            <a:rPr lang="ru-RU" dirty="0" smtClean="0"/>
            <a:t> і у </a:t>
          </a:r>
          <a:r>
            <a:rPr lang="ru-RU" dirty="0" err="1" smtClean="0"/>
            <a:t>Тернополі</a:t>
          </a:r>
          <a:r>
            <a:rPr lang="ru-RU" dirty="0" smtClean="0"/>
            <a:t>.</a:t>
          </a:r>
          <a:endParaRPr lang="ru-RU" dirty="0"/>
        </a:p>
      </dgm:t>
    </dgm:pt>
    <dgm:pt modelId="{BCB852B2-3B7D-4465-97D2-CBE5DBC4BE4F}" type="parTrans" cxnId="{4342D23D-B32B-45CA-B272-708D87A33A9D}">
      <dgm:prSet/>
      <dgm:spPr/>
      <dgm:t>
        <a:bodyPr/>
        <a:lstStyle/>
        <a:p>
          <a:endParaRPr lang="ru-RU"/>
        </a:p>
      </dgm:t>
    </dgm:pt>
    <dgm:pt modelId="{BD850719-0BD8-49A9-BB8A-C92DDBAF267A}" type="sibTrans" cxnId="{4342D23D-B32B-45CA-B272-708D87A33A9D}">
      <dgm:prSet/>
      <dgm:spPr/>
      <dgm:t>
        <a:bodyPr/>
        <a:lstStyle/>
        <a:p>
          <a:endParaRPr lang="ru-RU"/>
        </a:p>
      </dgm:t>
    </dgm:pt>
    <dgm:pt modelId="{54340049-9913-404D-A472-BD2F57EEE47E}" type="pres">
      <dgm:prSet presAssocID="{4751443C-0498-468D-BCEA-DCB05D2C3D13}" presName="Name0" presStyleCnt="0">
        <dgm:presLayoutVars>
          <dgm:dir/>
          <dgm:animLvl val="lvl"/>
          <dgm:resizeHandles val="exact"/>
        </dgm:presLayoutVars>
      </dgm:prSet>
      <dgm:spPr/>
      <dgm:t>
        <a:bodyPr/>
        <a:lstStyle/>
        <a:p>
          <a:endParaRPr lang="ru-RU"/>
        </a:p>
      </dgm:t>
    </dgm:pt>
    <dgm:pt modelId="{53D0ADAD-2487-426F-B158-FDDE4A6E089E}" type="pres">
      <dgm:prSet presAssocID="{A927ACB9-2692-4EDF-8D16-42BE1C78B59A}" presName="boxAndChildren" presStyleCnt="0"/>
      <dgm:spPr/>
    </dgm:pt>
    <dgm:pt modelId="{26A9BA5B-7DE4-492C-9940-A9EABC9E4EFA}" type="pres">
      <dgm:prSet presAssocID="{A927ACB9-2692-4EDF-8D16-42BE1C78B59A}" presName="parentTextBox" presStyleLbl="node1" presStyleIdx="0" presStyleCnt="3"/>
      <dgm:spPr/>
      <dgm:t>
        <a:bodyPr/>
        <a:lstStyle/>
        <a:p>
          <a:endParaRPr lang="ru-RU"/>
        </a:p>
      </dgm:t>
    </dgm:pt>
    <dgm:pt modelId="{55A28EEB-0ED7-4EC1-9D4E-8F5EAB53FE0E}" type="pres">
      <dgm:prSet presAssocID="{A927ACB9-2692-4EDF-8D16-42BE1C78B59A}" presName="entireBox" presStyleLbl="node1" presStyleIdx="0" presStyleCnt="3"/>
      <dgm:spPr/>
      <dgm:t>
        <a:bodyPr/>
        <a:lstStyle/>
        <a:p>
          <a:endParaRPr lang="ru-RU"/>
        </a:p>
      </dgm:t>
    </dgm:pt>
    <dgm:pt modelId="{2EFF1A6F-2B59-4215-9829-5F9BCA2E84B0}" type="pres">
      <dgm:prSet presAssocID="{A927ACB9-2692-4EDF-8D16-42BE1C78B59A}" presName="descendantBox" presStyleCnt="0"/>
      <dgm:spPr/>
    </dgm:pt>
    <dgm:pt modelId="{6C3019C7-04BE-4C3E-9079-725A43593681}" type="pres">
      <dgm:prSet presAssocID="{4B8CB782-4034-4A22-A364-E76119C3A13F}" presName="childTextBox" presStyleLbl="fgAccFollowNode1" presStyleIdx="0" presStyleCnt="3">
        <dgm:presLayoutVars>
          <dgm:bulletEnabled val="1"/>
        </dgm:presLayoutVars>
      </dgm:prSet>
      <dgm:spPr/>
      <dgm:t>
        <a:bodyPr/>
        <a:lstStyle/>
        <a:p>
          <a:endParaRPr lang="ru-RU"/>
        </a:p>
      </dgm:t>
    </dgm:pt>
    <dgm:pt modelId="{714DB768-E391-40DD-AA0D-DB7D6C147781}" type="pres">
      <dgm:prSet presAssocID="{267CE428-A47B-4ADB-B48C-85A098D3A6EA}" presName="sp" presStyleCnt="0"/>
      <dgm:spPr/>
    </dgm:pt>
    <dgm:pt modelId="{3E69BC07-A348-45FF-927A-629D648293C8}" type="pres">
      <dgm:prSet presAssocID="{A076120D-16EA-465E-B3B2-97A5C0042C14}" presName="arrowAndChildren" presStyleCnt="0"/>
      <dgm:spPr/>
    </dgm:pt>
    <dgm:pt modelId="{22537E72-0954-4946-8099-0556BAFB0C64}" type="pres">
      <dgm:prSet presAssocID="{A076120D-16EA-465E-B3B2-97A5C0042C14}" presName="parentTextArrow" presStyleLbl="node1" presStyleIdx="0" presStyleCnt="3"/>
      <dgm:spPr/>
      <dgm:t>
        <a:bodyPr/>
        <a:lstStyle/>
        <a:p>
          <a:endParaRPr lang="ru-RU"/>
        </a:p>
      </dgm:t>
    </dgm:pt>
    <dgm:pt modelId="{40EAD9D0-068E-4378-8613-F69E1615E5AF}" type="pres">
      <dgm:prSet presAssocID="{A076120D-16EA-465E-B3B2-97A5C0042C14}" presName="arrow" presStyleLbl="node1" presStyleIdx="1" presStyleCnt="3"/>
      <dgm:spPr/>
      <dgm:t>
        <a:bodyPr/>
        <a:lstStyle/>
        <a:p>
          <a:endParaRPr lang="ru-RU"/>
        </a:p>
      </dgm:t>
    </dgm:pt>
    <dgm:pt modelId="{9556AE2E-6ECF-482F-9A23-55153590BCFB}" type="pres">
      <dgm:prSet presAssocID="{A076120D-16EA-465E-B3B2-97A5C0042C14}" presName="descendantArrow" presStyleCnt="0"/>
      <dgm:spPr/>
    </dgm:pt>
    <dgm:pt modelId="{6BD4988B-9A1E-430D-B1B2-4F9A13E49D23}" type="pres">
      <dgm:prSet presAssocID="{C1772187-9756-4131-9D75-93BCD3B26FBE}" presName="childTextArrow" presStyleLbl="fgAccFollowNode1" presStyleIdx="1" presStyleCnt="3">
        <dgm:presLayoutVars>
          <dgm:bulletEnabled val="1"/>
        </dgm:presLayoutVars>
      </dgm:prSet>
      <dgm:spPr/>
      <dgm:t>
        <a:bodyPr/>
        <a:lstStyle/>
        <a:p>
          <a:endParaRPr lang="ru-RU"/>
        </a:p>
      </dgm:t>
    </dgm:pt>
    <dgm:pt modelId="{FEDB688D-5783-436E-B716-444595BEF4EA}" type="pres">
      <dgm:prSet presAssocID="{3E65D7D0-F16B-4710-817B-F6DD076D9930}" presName="sp" presStyleCnt="0"/>
      <dgm:spPr/>
    </dgm:pt>
    <dgm:pt modelId="{B2F32E27-B45C-430C-BB46-A78E4B4352AB}" type="pres">
      <dgm:prSet presAssocID="{E82AD0E0-1006-4324-85C4-66FED60017F4}" presName="arrowAndChildren" presStyleCnt="0"/>
      <dgm:spPr/>
    </dgm:pt>
    <dgm:pt modelId="{63D105C9-D48E-4CE7-A1ED-9AD2343EA7FD}" type="pres">
      <dgm:prSet presAssocID="{E82AD0E0-1006-4324-85C4-66FED60017F4}" presName="parentTextArrow" presStyleLbl="node1" presStyleIdx="1" presStyleCnt="3"/>
      <dgm:spPr/>
      <dgm:t>
        <a:bodyPr/>
        <a:lstStyle/>
        <a:p>
          <a:endParaRPr lang="ru-RU"/>
        </a:p>
      </dgm:t>
    </dgm:pt>
    <dgm:pt modelId="{8F05470B-E453-42EF-BD31-A1E772A6D733}" type="pres">
      <dgm:prSet presAssocID="{E82AD0E0-1006-4324-85C4-66FED60017F4}" presName="arrow" presStyleLbl="node1" presStyleIdx="2" presStyleCnt="3" custLinFactNeighborX="1811" custLinFactNeighborY="-47"/>
      <dgm:spPr/>
      <dgm:t>
        <a:bodyPr/>
        <a:lstStyle/>
        <a:p>
          <a:endParaRPr lang="ru-RU"/>
        </a:p>
      </dgm:t>
    </dgm:pt>
    <dgm:pt modelId="{39840FAD-3964-4C28-8630-42506754510A}" type="pres">
      <dgm:prSet presAssocID="{E82AD0E0-1006-4324-85C4-66FED60017F4}" presName="descendantArrow" presStyleCnt="0"/>
      <dgm:spPr/>
    </dgm:pt>
    <dgm:pt modelId="{9781FD70-E155-4E3A-9E56-B8426823D2BC}" type="pres">
      <dgm:prSet presAssocID="{387B3AE4-F421-40DA-A453-AAA5EA978F4E}" presName="childTextArrow" presStyleLbl="fgAccFollowNode1" presStyleIdx="2" presStyleCnt="3">
        <dgm:presLayoutVars>
          <dgm:bulletEnabled val="1"/>
        </dgm:presLayoutVars>
      </dgm:prSet>
      <dgm:spPr/>
      <dgm:t>
        <a:bodyPr/>
        <a:lstStyle/>
        <a:p>
          <a:endParaRPr lang="ru-RU"/>
        </a:p>
      </dgm:t>
    </dgm:pt>
  </dgm:ptLst>
  <dgm:cxnLst>
    <dgm:cxn modelId="{87B5E403-5BD2-4177-96CF-B43845123D9B}" type="presOf" srcId="{4751443C-0498-468D-BCEA-DCB05D2C3D13}" destId="{54340049-9913-404D-A472-BD2F57EEE47E}" srcOrd="0" destOrd="0" presId="urn:microsoft.com/office/officeart/2005/8/layout/process4"/>
    <dgm:cxn modelId="{BFBF5629-DBF5-4D68-AD30-B2441E6E409F}" srcId="{A076120D-16EA-465E-B3B2-97A5C0042C14}" destId="{C1772187-9756-4131-9D75-93BCD3B26FBE}" srcOrd="0" destOrd="0" parTransId="{65D18E95-A95E-4671-B982-17CE046B9123}" sibTransId="{1870A547-0715-44E3-8CA9-1C6CDFD3CA0C}"/>
    <dgm:cxn modelId="{D0DE6F6B-6426-4A4A-8A7F-70676768262E}" type="presOf" srcId="{C1772187-9756-4131-9D75-93BCD3B26FBE}" destId="{6BD4988B-9A1E-430D-B1B2-4F9A13E49D23}" srcOrd="0" destOrd="0" presId="urn:microsoft.com/office/officeart/2005/8/layout/process4"/>
    <dgm:cxn modelId="{F24C32F0-F62C-46FB-9D49-3F2E63FD2E8D}" srcId="{E82AD0E0-1006-4324-85C4-66FED60017F4}" destId="{387B3AE4-F421-40DA-A453-AAA5EA978F4E}" srcOrd="0" destOrd="0" parTransId="{4715221A-BD36-46F7-9AB6-FC2E26415572}" sibTransId="{C965C7A0-3DDD-4F09-9022-706686E8F919}"/>
    <dgm:cxn modelId="{DA4E1090-8219-4792-B0E7-326547448DFE}" type="presOf" srcId="{A927ACB9-2692-4EDF-8D16-42BE1C78B59A}" destId="{26A9BA5B-7DE4-492C-9940-A9EABC9E4EFA}" srcOrd="0" destOrd="0" presId="urn:microsoft.com/office/officeart/2005/8/layout/process4"/>
    <dgm:cxn modelId="{4342D23D-B32B-45CA-B272-708D87A33A9D}" srcId="{A927ACB9-2692-4EDF-8D16-42BE1C78B59A}" destId="{4B8CB782-4034-4A22-A364-E76119C3A13F}" srcOrd="0" destOrd="0" parTransId="{BCB852B2-3B7D-4465-97D2-CBE5DBC4BE4F}" sibTransId="{BD850719-0BD8-49A9-BB8A-C92DDBAF267A}"/>
    <dgm:cxn modelId="{C17BFDC4-5E71-4C3E-96CA-6405ECB344AC}" srcId="{4751443C-0498-468D-BCEA-DCB05D2C3D13}" destId="{A076120D-16EA-465E-B3B2-97A5C0042C14}" srcOrd="1" destOrd="0" parTransId="{D06A30FE-08C7-49E5-9C06-BDEC9A65FC11}" sibTransId="{267CE428-A47B-4ADB-B48C-85A098D3A6EA}"/>
    <dgm:cxn modelId="{5E7A6E45-4A2D-4AAE-8DAE-D4154E7E7AC2}" srcId="{4751443C-0498-468D-BCEA-DCB05D2C3D13}" destId="{E82AD0E0-1006-4324-85C4-66FED60017F4}" srcOrd="0" destOrd="0" parTransId="{9002FDD2-1C5D-4895-A173-126D26EAA024}" sibTransId="{3E65D7D0-F16B-4710-817B-F6DD076D9930}"/>
    <dgm:cxn modelId="{A91F493A-55CC-4E2C-BC85-A412ACE1783E}" srcId="{4751443C-0498-468D-BCEA-DCB05D2C3D13}" destId="{A927ACB9-2692-4EDF-8D16-42BE1C78B59A}" srcOrd="2" destOrd="0" parTransId="{0A3F6319-91A7-4F3C-9BEA-09B37A26AED9}" sibTransId="{C9283363-5F12-4AAB-9C55-FEF01EE101EC}"/>
    <dgm:cxn modelId="{6BD33259-0E50-4383-8FCD-BBE47FCC985E}" type="presOf" srcId="{E82AD0E0-1006-4324-85C4-66FED60017F4}" destId="{63D105C9-D48E-4CE7-A1ED-9AD2343EA7FD}" srcOrd="0" destOrd="0" presId="urn:microsoft.com/office/officeart/2005/8/layout/process4"/>
    <dgm:cxn modelId="{E516DA8B-3203-4E38-9E9C-2C3EC6105F6C}" type="presOf" srcId="{A076120D-16EA-465E-B3B2-97A5C0042C14}" destId="{40EAD9D0-068E-4378-8613-F69E1615E5AF}" srcOrd="1" destOrd="0" presId="urn:microsoft.com/office/officeart/2005/8/layout/process4"/>
    <dgm:cxn modelId="{D7E3701D-2C20-4B5B-870B-D19035F67EEE}" type="presOf" srcId="{A927ACB9-2692-4EDF-8D16-42BE1C78B59A}" destId="{55A28EEB-0ED7-4EC1-9D4E-8F5EAB53FE0E}" srcOrd="1" destOrd="0" presId="urn:microsoft.com/office/officeart/2005/8/layout/process4"/>
    <dgm:cxn modelId="{CBA21816-5B26-4C7F-8159-7A5C4CF128B7}" type="presOf" srcId="{A076120D-16EA-465E-B3B2-97A5C0042C14}" destId="{22537E72-0954-4946-8099-0556BAFB0C64}" srcOrd="0" destOrd="0" presId="urn:microsoft.com/office/officeart/2005/8/layout/process4"/>
    <dgm:cxn modelId="{C3CBF89F-DE16-4333-B930-0D70FA6A8BD6}" type="presOf" srcId="{E82AD0E0-1006-4324-85C4-66FED60017F4}" destId="{8F05470B-E453-42EF-BD31-A1E772A6D733}" srcOrd="1" destOrd="0" presId="urn:microsoft.com/office/officeart/2005/8/layout/process4"/>
    <dgm:cxn modelId="{8052F693-1634-4327-8879-B6363C060FB3}" type="presOf" srcId="{4B8CB782-4034-4A22-A364-E76119C3A13F}" destId="{6C3019C7-04BE-4C3E-9079-725A43593681}" srcOrd="0" destOrd="0" presId="urn:microsoft.com/office/officeart/2005/8/layout/process4"/>
    <dgm:cxn modelId="{FBB7D56E-350B-4F61-89B0-72AD82E3ED60}" type="presOf" srcId="{387B3AE4-F421-40DA-A453-AAA5EA978F4E}" destId="{9781FD70-E155-4E3A-9E56-B8426823D2BC}" srcOrd="0" destOrd="0" presId="urn:microsoft.com/office/officeart/2005/8/layout/process4"/>
    <dgm:cxn modelId="{39E5162B-5FD8-4E67-94A3-B126DC35AA17}" type="presParOf" srcId="{54340049-9913-404D-A472-BD2F57EEE47E}" destId="{53D0ADAD-2487-426F-B158-FDDE4A6E089E}" srcOrd="0" destOrd="0" presId="urn:microsoft.com/office/officeart/2005/8/layout/process4"/>
    <dgm:cxn modelId="{66D7D97C-621F-44F8-8342-E7178B876F06}" type="presParOf" srcId="{53D0ADAD-2487-426F-B158-FDDE4A6E089E}" destId="{26A9BA5B-7DE4-492C-9940-A9EABC9E4EFA}" srcOrd="0" destOrd="0" presId="urn:microsoft.com/office/officeart/2005/8/layout/process4"/>
    <dgm:cxn modelId="{C9BDCD6F-092F-495C-A2BA-D762EBCC7498}" type="presParOf" srcId="{53D0ADAD-2487-426F-B158-FDDE4A6E089E}" destId="{55A28EEB-0ED7-4EC1-9D4E-8F5EAB53FE0E}" srcOrd="1" destOrd="0" presId="urn:microsoft.com/office/officeart/2005/8/layout/process4"/>
    <dgm:cxn modelId="{D55A1B0D-CAEC-46B8-945F-CAA6CDF55ED6}" type="presParOf" srcId="{53D0ADAD-2487-426F-B158-FDDE4A6E089E}" destId="{2EFF1A6F-2B59-4215-9829-5F9BCA2E84B0}" srcOrd="2" destOrd="0" presId="urn:microsoft.com/office/officeart/2005/8/layout/process4"/>
    <dgm:cxn modelId="{6E5FBD70-E467-467D-B774-67FD98399257}" type="presParOf" srcId="{2EFF1A6F-2B59-4215-9829-5F9BCA2E84B0}" destId="{6C3019C7-04BE-4C3E-9079-725A43593681}" srcOrd="0" destOrd="0" presId="urn:microsoft.com/office/officeart/2005/8/layout/process4"/>
    <dgm:cxn modelId="{4912DF0A-F3C2-4FCC-B370-6926C297CC54}" type="presParOf" srcId="{54340049-9913-404D-A472-BD2F57EEE47E}" destId="{714DB768-E391-40DD-AA0D-DB7D6C147781}" srcOrd="1" destOrd="0" presId="urn:microsoft.com/office/officeart/2005/8/layout/process4"/>
    <dgm:cxn modelId="{BCDA5991-4EC6-44B5-A214-9B3CA98229C1}" type="presParOf" srcId="{54340049-9913-404D-A472-BD2F57EEE47E}" destId="{3E69BC07-A348-45FF-927A-629D648293C8}" srcOrd="2" destOrd="0" presId="urn:microsoft.com/office/officeart/2005/8/layout/process4"/>
    <dgm:cxn modelId="{E8ECA5C5-F5A1-4C25-A55C-1A501252604B}" type="presParOf" srcId="{3E69BC07-A348-45FF-927A-629D648293C8}" destId="{22537E72-0954-4946-8099-0556BAFB0C64}" srcOrd="0" destOrd="0" presId="urn:microsoft.com/office/officeart/2005/8/layout/process4"/>
    <dgm:cxn modelId="{0DCA3144-E76E-42E8-9BFB-033FFFA12DC9}" type="presParOf" srcId="{3E69BC07-A348-45FF-927A-629D648293C8}" destId="{40EAD9D0-068E-4378-8613-F69E1615E5AF}" srcOrd="1" destOrd="0" presId="urn:microsoft.com/office/officeart/2005/8/layout/process4"/>
    <dgm:cxn modelId="{695271C3-68D0-4D47-9CC5-9E5918308F5D}" type="presParOf" srcId="{3E69BC07-A348-45FF-927A-629D648293C8}" destId="{9556AE2E-6ECF-482F-9A23-55153590BCFB}" srcOrd="2" destOrd="0" presId="urn:microsoft.com/office/officeart/2005/8/layout/process4"/>
    <dgm:cxn modelId="{F8039DB0-CF45-4DBE-8B79-C4D056CACBC3}" type="presParOf" srcId="{9556AE2E-6ECF-482F-9A23-55153590BCFB}" destId="{6BD4988B-9A1E-430D-B1B2-4F9A13E49D23}" srcOrd="0" destOrd="0" presId="urn:microsoft.com/office/officeart/2005/8/layout/process4"/>
    <dgm:cxn modelId="{0F064B89-52FE-4EEF-BBE3-110882F28DDD}" type="presParOf" srcId="{54340049-9913-404D-A472-BD2F57EEE47E}" destId="{FEDB688D-5783-436E-B716-444595BEF4EA}" srcOrd="3" destOrd="0" presId="urn:microsoft.com/office/officeart/2005/8/layout/process4"/>
    <dgm:cxn modelId="{5F8B95E9-25E8-49DC-AA03-87C05DEB3EA0}" type="presParOf" srcId="{54340049-9913-404D-A472-BD2F57EEE47E}" destId="{B2F32E27-B45C-430C-BB46-A78E4B4352AB}" srcOrd="4" destOrd="0" presId="urn:microsoft.com/office/officeart/2005/8/layout/process4"/>
    <dgm:cxn modelId="{2805347F-D74B-438E-A448-20325BF3DFD9}" type="presParOf" srcId="{B2F32E27-B45C-430C-BB46-A78E4B4352AB}" destId="{63D105C9-D48E-4CE7-A1ED-9AD2343EA7FD}" srcOrd="0" destOrd="0" presId="urn:microsoft.com/office/officeart/2005/8/layout/process4"/>
    <dgm:cxn modelId="{7B07C846-D34F-4B2D-A903-8C084ECBF23E}" type="presParOf" srcId="{B2F32E27-B45C-430C-BB46-A78E4B4352AB}" destId="{8F05470B-E453-42EF-BD31-A1E772A6D733}" srcOrd="1" destOrd="0" presId="urn:microsoft.com/office/officeart/2005/8/layout/process4"/>
    <dgm:cxn modelId="{59995177-797B-4880-84B2-638555839078}" type="presParOf" srcId="{B2F32E27-B45C-430C-BB46-A78E4B4352AB}" destId="{39840FAD-3964-4C28-8630-42506754510A}" srcOrd="2" destOrd="0" presId="urn:microsoft.com/office/officeart/2005/8/layout/process4"/>
    <dgm:cxn modelId="{4F5F88BF-D3AB-4ABF-880A-1A4497D0A4EC}" type="presParOf" srcId="{39840FAD-3964-4C28-8630-42506754510A}" destId="{9781FD70-E155-4E3A-9E56-B8426823D2BC}"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47F936A3-1448-498F-9044-922E2AB548B7}" type="doc">
      <dgm:prSet loTypeId="urn:microsoft.com/office/officeart/2005/8/layout/hProcess7" loCatId="list" qsTypeId="urn:microsoft.com/office/officeart/2005/8/quickstyle/simple3" qsCatId="simple" csTypeId="urn:microsoft.com/office/officeart/2005/8/colors/accent1_2" csCatId="accent1" phldr="1"/>
      <dgm:spPr/>
      <dgm:t>
        <a:bodyPr/>
        <a:lstStyle/>
        <a:p>
          <a:endParaRPr lang="ru-RU"/>
        </a:p>
      </dgm:t>
    </dgm:pt>
    <dgm:pt modelId="{0A02E551-A703-4DF4-9416-B20A1D20C448}">
      <dgm:prSet phldrT="[Текст]" phldr="1" custT="1"/>
      <dgm:spPr/>
      <dgm:t>
        <a:bodyPr/>
        <a:lstStyle/>
        <a:p>
          <a:endParaRPr lang="ru-RU" sz="3200" dirty="0"/>
        </a:p>
      </dgm:t>
    </dgm:pt>
    <dgm:pt modelId="{2BB21F65-F273-4B7B-9D93-F5B2E04FC962}" type="parTrans" cxnId="{F7191A9E-9CA4-4E99-B279-2A5B3CC60FE6}">
      <dgm:prSet/>
      <dgm:spPr/>
      <dgm:t>
        <a:bodyPr/>
        <a:lstStyle/>
        <a:p>
          <a:endParaRPr lang="ru-RU"/>
        </a:p>
      </dgm:t>
    </dgm:pt>
    <dgm:pt modelId="{CE805C66-3968-465C-992B-E6DFDA1BB17A}" type="sibTrans" cxnId="{F7191A9E-9CA4-4E99-B279-2A5B3CC60FE6}">
      <dgm:prSet/>
      <dgm:spPr/>
      <dgm:t>
        <a:bodyPr/>
        <a:lstStyle/>
        <a:p>
          <a:endParaRPr lang="ru-RU"/>
        </a:p>
      </dgm:t>
    </dgm:pt>
    <dgm:pt modelId="{383C9BC5-054C-48DC-BC2B-12CF8BA776EF}">
      <dgm:prSet phldrT="[Текст]" custT="1"/>
      <dgm:spPr/>
      <dgm:t>
        <a:bodyPr/>
        <a:lstStyle/>
        <a:p>
          <a:r>
            <a:rPr lang="ru-RU" sz="1600" dirty="0" smtClean="0"/>
            <a:t>В </a:t>
          </a:r>
          <a:r>
            <a:rPr lang="ru-RU" sz="1600" dirty="0" err="1" smtClean="0"/>
            <a:t>цей</a:t>
          </a:r>
          <a:r>
            <a:rPr lang="ru-RU" sz="1600" dirty="0" smtClean="0"/>
            <a:t> час </a:t>
          </a:r>
          <a:r>
            <a:rPr lang="ru-RU" sz="1600" dirty="0" err="1" smtClean="0"/>
            <a:t>видаються</a:t>
          </a:r>
          <a:r>
            <a:rPr lang="ru-RU" sz="1600" dirty="0" smtClean="0"/>
            <a:t> </a:t>
          </a:r>
          <a:r>
            <a:rPr lang="ru-RU" sz="1600" dirty="0" err="1" smtClean="0"/>
            <a:t>роботи</a:t>
          </a:r>
          <a:r>
            <a:rPr lang="ru-RU" sz="1600" dirty="0" smtClean="0"/>
            <a:t> </a:t>
          </a:r>
          <a:r>
            <a:rPr lang="ru-RU" sz="1600" dirty="0" err="1" smtClean="0"/>
            <a:t>багатьох</a:t>
          </a:r>
          <a:r>
            <a:rPr lang="ru-RU" sz="1600" dirty="0" smtClean="0"/>
            <a:t> </a:t>
          </a:r>
          <a:r>
            <a:rPr lang="ru-RU" sz="1600" dirty="0" err="1" smtClean="0"/>
            <a:t>українських</a:t>
          </a:r>
          <a:r>
            <a:rPr lang="ru-RU" sz="1600" dirty="0" smtClean="0"/>
            <a:t> </a:t>
          </a:r>
          <a:r>
            <a:rPr lang="ru-RU" sz="1600" dirty="0" err="1" smtClean="0"/>
            <a:t>вчених</a:t>
          </a:r>
          <a:r>
            <a:rPr lang="ru-RU" sz="1600" dirty="0" smtClean="0"/>
            <a:t>. </a:t>
          </a:r>
          <a:r>
            <a:rPr lang="ru-RU" sz="1600" dirty="0" err="1" smtClean="0"/>
            <a:t>Серед</a:t>
          </a:r>
          <a:r>
            <a:rPr lang="ru-RU" sz="1600" dirty="0" smtClean="0"/>
            <a:t> них - </a:t>
          </a:r>
          <a:r>
            <a:rPr lang="ru-RU" sz="1600" dirty="0" err="1" smtClean="0"/>
            <a:t>монографія</a:t>
          </a:r>
          <a:r>
            <a:rPr lang="ru-RU" sz="1600" dirty="0" smtClean="0"/>
            <a:t> </a:t>
          </a:r>
          <a:r>
            <a:rPr lang="ru-RU" sz="1600" dirty="0" err="1" smtClean="0"/>
            <a:t>відомого</a:t>
          </a:r>
          <a:r>
            <a:rPr lang="ru-RU" sz="1600" dirty="0" smtClean="0"/>
            <a:t> </a:t>
          </a:r>
          <a:r>
            <a:rPr lang="ru-RU" sz="1600" dirty="0" err="1" smtClean="0"/>
            <a:t>науковця</a:t>
          </a:r>
          <a:r>
            <a:rPr lang="ru-RU" sz="1600" dirty="0" smtClean="0"/>
            <a:t> І.В. </a:t>
          </a:r>
          <a:r>
            <a:rPr lang="ru-RU" sz="1600" dirty="0" err="1" smtClean="0"/>
            <a:t>Малишева</a:t>
          </a:r>
          <a:r>
            <a:rPr lang="ru-RU" sz="1600" dirty="0" smtClean="0"/>
            <a:t> "Теория двойственности отражения хозяйственных актов в бухгалтерском учете" (1971).</a:t>
          </a:r>
          <a:endParaRPr lang="ru-RU" sz="1600" dirty="0"/>
        </a:p>
      </dgm:t>
    </dgm:pt>
    <dgm:pt modelId="{4D224478-4061-4688-8121-22FC1FF668C4}" type="parTrans" cxnId="{87171509-CA27-4CF2-8B1F-E08D45AC2FB6}">
      <dgm:prSet/>
      <dgm:spPr/>
      <dgm:t>
        <a:bodyPr/>
        <a:lstStyle/>
        <a:p>
          <a:endParaRPr lang="ru-RU"/>
        </a:p>
      </dgm:t>
    </dgm:pt>
    <dgm:pt modelId="{5CB985AA-380B-4221-A5C6-474EA15BEA0D}" type="sibTrans" cxnId="{87171509-CA27-4CF2-8B1F-E08D45AC2FB6}">
      <dgm:prSet/>
      <dgm:spPr/>
      <dgm:t>
        <a:bodyPr/>
        <a:lstStyle/>
        <a:p>
          <a:endParaRPr lang="ru-RU"/>
        </a:p>
      </dgm:t>
    </dgm:pt>
    <dgm:pt modelId="{445357C8-EAB8-458E-9FCF-E1E3CF3F6083}">
      <dgm:prSet phldrT="[Текст]" phldr="1" custT="1"/>
      <dgm:spPr/>
      <dgm:t>
        <a:bodyPr/>
        <a:lstStyle/>
        <a:p>
          <a:endParaRPr lang="ru-RU" sz="3200" dirty="0"/>
        </a:p>
      </dgm:t>
    </dgm:pt>
    <dgm:pt modelId="{296D887F-27C1-4764-A411-90531803445F}" type="parTrans" cxnId="{C104896C-A78D-473D-AAAA-E38767639ABC}">
      <dgm:prSet/>
      <dgm:spPr/>
      <dgm:t>
        <a:bodyPr/>
        <a:lstStyle/>
        <a:p>
          <a:endParaRPr lang="ru-RU"/>
        </a:p>
      </dgm:t>
    </dgm:pt>
    <dgm:pt modelId="{7FCF6CB7-4B6C-4A57-A9E3-5B2519F0289B}" type="sibTrans" cxnId="{C104896C-A78D-473D-AAAA-E38767639ABC}">
      <dgm:prSet/>
      <dgm:spPr/>
      <dgm:t>
        <a:bodyPr/>
        <a:lstStyle/>
        <a:p>
          <a:endParaRPr lang="ru-RU"/>
        </a:p>
      </dgm:t>
    </dgm:pt>
    <dgm:pt modelId="{6CA0ECD0-E9ED-4BC9-BEF0-44541110B6B0}">
      <dgm:prSet phldrT="[Текст]" custT="1"/>
      <dgm:spPr/>
      <dgm:t>
        <a:bodyPr/>
        <a:lstStyle/>
        <a:p>
          <a:r>
            <a:rPr lang="ru-RU" sz="1400" dirty="0" smtClean="0"/>
            <a:t>У </a:t>
          </a:r>
          <a:r>
            <a:rPr lang="ru-RU" sz="1400" dirty="0" err="1" smtClean="0"/>
            <a:t>своїй</a:t>
          </a:r>
          <a:r>
            <a:rPr lang="ru-RU" sz="1400" dirty="0" smtClean="0"/>
            <a:t> </a:t>
          </a:r>
          <a:r>
            <a:rPr lang="ru-RU" sz="1400" dirty="0" err="1" smtClean="0"/>
            <a:t>роботі</a:t>
          </a:r>
          <a:r>
            <a:rPr lang="ru-RU" sz="1400" dirty="0" smtClean="0"/>
            <a:t> </a:t>
          </a:r>
          <a:r>
            <a:rPr lang="ru-RU" sz="1400" dirty="0" err="1" smtClean="0"/>
            <a:t>професор</a:t>
          </a:r>
          <a:r>
            <a:rPr lang="ru-RU" sz="1400" dirty="0" smtClean="0"/>
            <a:t> </a:t>
          </a:r>
          <a:r>
            <a:rPr lang="ru-RU" sz="1400" dirty="0" err="1" smtClean="0"/>
            <a:t>досліджує</a:t>
          </a:r>
          <a:r>
            <a:rPr lang="ru-RU" sz="1400" dirty="0" smtClean="0"/>
            <a:t> проблему </a:t>
          </a:r>
          <a:r>
            <a:rPr lang="ru-RU" sz="1400" dirty="0" err="1" smtClean="0"/>
            <a:t>теорії</a:t>
          </a:r>
          <a:r>
            <a:rPr lang="ru-RU" sz="1400" dirty="0" smtClean="0"/>
            <a:t> </a:t>
          </a:r>
          <a:r>
            <a:rPr lang="ru-RU" sz="1400" dirty="0" err="1" smtClean="0"/>
            <a:t>подвійності</a:t>
          </a:r>
          <a:r>
            <a:rPr lang="ru-RU" sz="1400" dirty="0" smtClean="0"/>
            <a:t> </a:t>
          </a:r>
          <a:r>
            <a:rPr lang="ru-RU" sz="1400" dirty="0" err="1" smtClean="0"/>
            <a:t>відображення</a:t>
          </a:r>
          <a:r>
            <a:rPr lang="ru-RU" sz="1400" dirty="0" smtClean="0"/>
            <a:t> </a:t>
          </a:r>
          <a:r>
            <a:rPr lang="ru-RU" sz="1400" dirty="0" err="1" smtClean="0"/>
            <a:t>господарських</a:t>
          </a:r>
          <a:r>
            <a:rPr lang="ru-RU" sz="1400" dirty="0" smtClean="0"/>
            <a:t> </a:t>
          </a:r>
          <a:r>
            <a:rPr lang="ru-RU" sz="1400" dirty="0" err="1" smtClean="0"/>
            <a:t>операцій</a:t>
          </a:r>
          <a:r>
            <a:rPr lang="ru-RU" sz="1400" dirty="0" smtClean="0"/>
            <a:t> в </a:t>
          </a:r>
          <a:r>
            <a:rPr lang="ru-RU" sz="1400" dirty="0" err="1" smtClean="0"/>
            <a:t>бухгалтерському</a:t>
          </a:r>
          <a:r>
            <a:rPr lang="ru-RU" sz="1400" dirty="0" smtClean="0"/>
            <a:t> </a:t>
          </a:r>
          <a:r>
            <a:rPr lang="ru-RU" sz="1400" dirty="0" err="1" smtClean="0"/>
            <a:t>обліку</a:t>
          </a:r>
          <a:r>
            <a:rPr lang="ru-RU" sz="1400" dirty="0" smtClean="0"/>
            <a:t>, </a:t>
          </a:r>
          <a:r>
            <a:rPr lang="ru-RU" sz="1400" dirty="0" err="1" smtClean="0"/>
            <a:t>дає</a:t>
          </a:r>
          <a:r>
            <a:rPr lang="ru-RU" sz="1400" dirty="0" smtClean="0"/>
            <a:t> </a:t>
          </a:r>
          <a:r>
            <a:rPr lang="ru-RU" sz="1400" dirty="0" err="1" smtClean="0"/>
            <a:t>теоретичне</a:t>
          </a:r>
          <a:r>
            <a:rPr lang="ru-RU" sz="1400" dirty="0" smtClean="0"/>
            <a:t> </a:t>
          </a:r>
          <a:r>
            <a:rPr lang="ru-RU" sz="1400" dirty="0" err="1" smtClean="0"/>
            <a:t>обґрунтування</a:t>
          </a:r>
          <a:r>
            <a:rPr lang="ru-RU" sz="1400" dirty="0" smtClean="0"/>
            <a:t> принципу </a:t>
          </a:r>
          <a:r>
            <a:rPr lang="ru-RU" sz="1400" dirty="0" err="1" smtClean="0"/>
            <a:t>подвійності</a:t>
          </a:r>
          <a:r>
            <a:rPr lang="ru-RU" sz="1400" dirty="0" smtClean="0"/>
            <a:t>, доводить, </a:t>
          </a:r>
          <a:r>
            <a:rPr lang="ru-RU" sz="1400" dirty="0" err="1" smtClean="0"/>
            <a:t>що</a:t>
          </a:r>
          <a:r>
            <a:rPr lang="ru-RU" sz="1400" dirty="0" smtClean="0"/>
            <a:t> </a:t>
          </a:r>
          <a:r>
            <a:rPr lang="ru-RU" sz="1400" dirty="0" err="1" smtClean="0"/>
            <a:t>цей</a:t>
          </a:r>
          <a:r>
            <a:rPr lang="ru-RU" sz="1400" dirty="0" smtClean="0"/>
            <a:t> принцип є </a:t>
          </a:r>
          <a:r>
            <a:rPr lang="ru-RU" sz="1400" dirty="0" err="1" smtClean="0"/>
            <a:t>адекватним</a:t>
          </a:r>
          <a:r>
            <a:rPr lang="ru-RU" sz="1400" dirty="0" smtClean="0"/>
            <a:t> </a:t>
          </a:r>
          <a:r>
            <a:rPr lang="ru-RU" sz="1400" dirty="0" err="1" smtClean="0"/>
            <a:t>відображенням</a:t>
          </a:r>
          <a:r>
            <a:rPr lang="ru-RU" sz="1400" dirty="0" smtClean="0"/>
            <a:t> </a:t>
          </a:r>
          <a:r>
            <a:rPr lang="ru-RU" sz="1400" dirty="0" err="1" smtClean="0"/>
            <a:t>об’єктивно</a:t>
          </a:r>
          <a:r>
            <a:rPr lang="ru-RU" sz="1400" dirty="0" smtClean="0"/>
            <a:t> </a:t>
          </a:r>
          <a:r>
            <a:rPr lang="ru-RU" sz="1400" dirty="0" err="1" smtClean="0"/>
            <a:t>існуючої</a:t>
          </a:r>
          <a:r>
            <a:rPr lang="ru-RU" sz="1400" dirty="0" smtClean="0"/>
            <a:t> </a:t>
          </a:r>
          <a:r>
            <a:rPr lang="ru-RU" sz="1400" dirty="0" err="1" smtClean="0"/>
            <a:t>подвійності</a:t>
          </a:r>
          <a:r>
            <a:rPr lang="ru-RU" sz="1400" dirty="0" smtClean="0"/>
            <a:t> </a:t>
          </a:r>
          <a:r>
            <a:rPr lang="ru-RU" sz="1400" dirty="0" err="1" smtClean="0"/>
            <a:t>господарських</a:t>
          </a:r>
          <a:r>
            <a:rPr lang="ru-RU" sz="1400" dirty="0" smtClean="0"/>
            <a:t> </a:t>
          </a:r>
          <a:r>
            <a:rPr lang="ru-RU" sz="1400" dirty="0" err="1" smtClean="0"/>
            <a:t>операцій</a:t>
          </a:r>
          <a:r>
            <a:rPr lang="ru-RU" sz="1400" dirty="0" smtClean="0"/>
            <a:t> в </a:t>
          </a:r>
          <a:r>
            <a:rPr lang="ru-RU" sz="1400" dirty="0" err="1" smtClean="0"/>
            <a:t>умовах</a:t>
          </a:r>
          <a:r>
            <a:rPr lang="ru-RU" sz="1400" dirty="0" smtClean="0"/>
            <a:t> товарно-</a:t>
          </a:r>
          <a:r>
            <a:rPr lang="ru-RU" sz="1400" dirty="0" err="1" smtClean="0"/>
            <a:t>грошових</a:t>
          </a:r>
          <a:r>
            <a:rPr lang="ru-RU" sz="1400" dirty="0" smtClean="0"/>
            <a:t> </a:t>
          </a:r>
          <a:r>
            <a:rPr lang="ru-RU" sz="1400" dirty="0" err="1" smtClean="0"/>
            <a:t>відносин</a:t>
          </a:r>
          <a:r>
            <a:rPr lang="ru-RU" sz="1600" dirty="0" smtClean="0"/>
            <a:t>.</a:t>
          </a:r>
          <a:endParaRPr lang="ru-RU" sz="1600" dirty="0"/>
        </a:p>
      </dgm:t>
    </dgm:pt>
    <dgm:pt modelId="{E8C31479-0685-40F4-830A-FD5FD602C3F2}" type="parTrans" cxnId="{4174E773-E024-4DAD-9F7A-C8A27BF84B2A}">
      <dgm:prSet/>
      <dgm:spPr/>
      <dgm:t>
        <a:bodyPr/>
        <a:lstStyle/>
        <a:p>
          <a:endParaRPr lang="ru-RU"/>
        </a:p>
      </dgm:t>
    </dgm:pt>
    <dgm:pt modelId="{EB597419-3478-4192-AA86-031A48897630}" type="sibTrans" cxnId="{4174E773-E024-4DAD-9F7A-C8A27BF84B2A}">
      <dgm:prSet/>
      <dgm:spPr/>
      <dgm:t>
        <a:bodyPr/>
        <a:lstStyle/>
        <a:p>
          <a:endParaRPr lang="ru-RU"/>
        </a:p>
      </dgm:t>
    </dgm:pt>
    <dgm:pt modelId="{8EE0A9C7-63DA-44B4-B0AE-39CB4D8F47D3}">
      <dgm:prSet phldrT="[Текст]" phldr="1" custT="1"/>
      <dgm:spPr/>
      <dgm:t>
        <a:bodyPr/>
        <a:lstStyle/>
        <a:p>
          <a:endParaRPr lang="ru-RU" sz="3200" dirty="0"/>
        </a:p>
      </dgm:t>
    </dgm:pt>
    <dgm:pt modelId="{0572CF60-84CD-4387-A5EF-03B1C93200BC}" type="parTrans" cxnId="{4391FFA3-5613-4F6E-95BD-FA966A636DC4}">
      <dgm:prSet/>
      <dgm:spPr/>
      <dgm:t>
        <a:bodyPr/>
        <a:lstStyle/>
        <a:p>
          <a:endParaRPr lang="ru-RU"/>
        </a:p>
      </dgm:t>
    </dgm:pt>
    <dgm:pt modelId="{1E0BD9F7-9075-4827-A929-8D825AE7A4CE}" type="sibTrans" cxnId="{4391FFA3-5613-4F6E-95BD-FA966A636DC4}">
      <dgm:prSet/>
      <dgm:spPr/>
      <dgm:t>
        <a:bodyPr/>
        <a:lstStyle/>
        <a:p>
          <a:endParaRPr lang="ru-RU"/>
        </a:p>
      </dgm:t>
    </dgm:pt>
    <dgm:pt modelId="{B4BD6B99-D4CB-491B-BE91-3EBB94B2B611}">
      <dgm:prSet phldrT="[Текст]" custT="1"/>
      <dgm:spPr/>
      <dgm:t>
        <a:bodyPr/>
        <a:lstStyle/>
        <a:p>
          <a:r>
            <a:rPr lang="ru-RU" sz="1600" dirty="0" err="1" smtClean="0"/>
            <a:t>Багато</a:t>
          </a:r>
          <a:r>
            <a:rPr lang="ru-RU" sz="1600" dirty="0" smtClean="0"/>
            <a:t> </a:t>
          </a:r>
          <a:r>
            <a:rPr lang="ru-RU" sz="1600" dirty="0" err="1" smtClean="0"/>
            <a:t>провідних</a:t>
          </a:r>
          <a:r>
            <a:rPr lang="ru-RU" sz="1600" dirty="0" smtClean="0"/>
            <a:t> </a:t>
          </a:r>
          <a:r>
            <a:rPr lang="ru-RU" sz="1600" dirty="0" err="1" smtClean="0"/>
            <a:t>вчених-бухгалтерів</a:t>
          </a:r>
          <a:r>
            <a:rPr lang="ru-RU" sz="1600" dirty="0" smtClean="0"/>
            <a:t> </a:t>
          </a:r>
          <a:r>
            <a:rPr lang="ru-RU" sz="1600" dirty="0" err="1" smtClean="0"/>
            <a:t>Радянського</a:t>
          </a:r>
          <a:r>
            <a:rPr lang="ru-RU" sz="1600" dirty="0" smtClean="0"/>
            <a:t> Союзу </a:t>
          </a:r>
          <a:r>
            <a:rPr lang="ru-RU" sz="1600" dirty="0" err="1" smtClean="0"/>
            <a:t>були</a:t>
          </a:r>
          <a:r>
            <a:rPr lang="ru-RU" sz="1600" dirty="0" smtClean="0"/>
            <a:t> </a:t>
          </a:r>
          <a:r>
            <a:rPr lang="ru-RU" sz="1600" dirty="0" err="1" smtClean="0"/>
            <a:t>вихідцями</a:t>
          </a:r>
          <a:r>
            <a:rPr lang="ru-RU" sz="1600" dirty="0" smtClean="0"/>
            <a:t> з </a:t>
          </a:r>
          <a:r>
            <a:rPr lang="ru-RU" sz="1600" dirty="0" err="1" smtClean="0"/>
            <a:t>України</a:t>
          </a:r>
          <a:r>
            <a:rPr lang="ru-RU" sz="1600" dirty="0" smtClean="0"/>
            <a:t>: М.Х. Жебрак, В.В. </a:t>
          </a:r>
          <a:r>
            <a:rPr lang="ru-RU" sz="1600" dirty="0" err="1" smtClean="0"/>
            <a:t>Івашкевич</a:t>
          </a:r>
          <a:r>
            <a:rPr lang="ru-RU" sz="1600" dirty="0" smtClean="0"/>
            <a:t>, А.І. </a:t>
          </a:r>
          <a:r>
            <a:rPr lang="ru-RU" sz="1600" dirty="0" err="1" smtClean="0"/>
            <a:t>Лозінський</a:t>
          </a:r>
          <a:r>
            <a:rPr lang="ru-RU" sz="1600" dirty="0" smtClean="0"/>
            <a:t>, А.Ш. </a:t>
          </a:r>
          <a:r>
            <a:rPr lang="ru-RU" sz="1600" dirty="0" err="1" smtClean="0"/>
            <a:t>Маргуліс</a:t>
          </a:r>
          <a:r>
            <a:rPr lang="ru-RU" sz="1600" dirty="0" smtClean="0"/>
            <a:t>, І.І. </a:t>
          </a:r>
          <a:r>
            <a:rPr lang="ru-RU" sz="1600" dirty="0" err="1" smtClean="0"/>
            <a:t>Поклад</a:t>
          </a:r>
          <a:r>
            <a:rPr lang="ru-RU" sz="1600" dirty="0" smtClean="0"/>
            <a:t> та </a:t>
          </a:r>
          <a:r>
            <a:rPr lang="ru-RU" sz="1600" dirty="0" err="1" smtClean="0"/>
            <a:t>ін</a:t>
          </a:r>
          <a:r>
            <a:rPr lang="ru-RU" sz="1600" dirty="0" smtClean="0"/>
            <a:t>.</a:t>
          </a:r>
          <a:endParaRPr lang="ru-RU" sz="1600" dirty="0"/>
        </a:p>
      </dgm:t>
    </dgm:pt>
    <dgm:pt modelId="{FA9C7990-EA64-4C0E-9D20-92C54B885622}" type="parTrans" cxnId="{AA2E6926-F593-4CBE-A9B9-6BB98F4AB31C}">
      <dgm:prSet/>
      <dgm:spPr/>
      <dgm:t>
        <a:bodyPr/>
        <a:lstStyle/>
        <a:p>
          <a:endParaRPr lang="ru-RU"/>
        </a:p>
      </dgm:t>
    </dgm:pt>
    <dgm:pt modelId="{ED7DB458-36FF-44FE-94B5-9E195820C36B}" type="sibTrans" cxnId="{AA2E6926-F593-4CBE-A9B9-6BB98F4AB31C}">
      <dgm:prSet/>
      <dgm:spPr/>
      <dgm:t>
        <a:bodyPr/>
        <a:lstStyle/>
        <a:p>
          <a:endParaRPr lang="ru-RU"/>
        </a:p>
      </dgm:t>
    </dgm:pt>
    <dgm:pt modelId="{63442D0C-B85D-45C7-BB6C-2C7B1D106842}" type="pres">
      <dgm:prSet presAssocID="{47F936A3-1448-498F-9044-922E2AB548B7}" presName="Name0" presStyleCnt="0">
        <dgm:presLayoutVars>
          <dgm:dir/>
          <dgm:animLvl val="lvl"/>
          <dgm:resizeHandles val="exact"/>
        </dgm:presLayoutVars>
      </dgm:prSet>
      <dgm:spPr/>
      <dgm:t>
        <a:bodyPr/>
        <a:lstStyle/>
        <a:p>
          <a:endParaRPr lang="ru-RU"/>
        </a:p>
      </dgm:t>
    </dgm:pt>
    <dgm:pt modelId="{8619B42A-D4BD-491A-965D-ECC5757E1907}" type="pres">
      <dgm:prSet presAssocID="{0A02E551-A703-4DF4-9416-B20A1D20C448}" presName="compositeNode" presStyleCnt="0">
        <dgm:presLayoutVars>
          <dgm:bulletEnabled val="1"/>
        </dgm:presLayoutVars>
      </dgm:prSet>
      <dgm:spPr/>
      <dgm:t>
        <a:bodyPr/>
        <a:lstStyle/>
        <a:p>
          <a:endParaRPr lang="ru-RU"/>
        </a:p>
      </dgm:t>
    </dgm:pt>
    <dgm:pt modelId="{9F309691-AEDD-43FB-9AB4-7F673872B6C8}" type="pres">
      <dgm:prSet presAssocID="{0A02E551-A703-4DF4-9416-B20A1D20C448}" presName="bgRect" presStyleLbl="node1" presStyleIdx="0" presStyleCnt="3" custScaleY="139903"/>
      <dgm:spPr/>
      <dgm:t>
        <a:bodyPr/>
        <a:lstStyle/>
        <a:p>
          <a:endParaRPr lang="ru-RU"/>
        </a:p>
      </dgm:t>
    </dgm:pt>
    <dgm:pt modelId="{A37ACA42-2C11-4888-B611-240A53BF29B9}" type="pres">
      <dgm:prSet presAssocID="{0A02E551-A703-4DF4-9416-B20A1D20C448}" presName="parentNode" presStyleLbl="node1" presStyleIdx="0" presStyleCnt="3">
        <dgm:presLayoutVars>
          <dgm:chMax val="0"/>
          <dgm:bulletEnabled val="1"/>
        </dgm:presLayoutVars>
      </dgm:prSet>
      <dgm:spPr/>
      <dgm:t>
        <a:bodyPr/>
        <a:lstStyle/>
        <a:p>
          <a:endParaRPr lang="ru-RU"/>
        </a:p>
      </dgm:t>
    </dgm:pt>
    <dgm:pt modelId="{AA365A29-1F0B-4ACD-B600-8F67B48598B6}" type="pres">
      <dgm:prSet presAssocID="{0A02E551-A703-4DF4-9416-B20A1D20C448}" presName="childNode" presStyleLbl="node1" presStyleIdx="0" presStyleCnt="3">
        <dgm:presLayoutVars>
          <dgm:bulletEnabled val="1"/>
        </dgm:presLayoutVars>
      </dgm:prSet>
      <dgm:spPr/>
      <dgm:t>
        <a:bodyPr/>
        <a:lstStyle/>
        <a:p>
          <a:endParaRPr lang="ru-RU"/>
        </a:p>
      </dgm:t>
    </dgm:pt>
    <dgm:pt modelId="{73CCC675-6FC6-4293-B693-01BFD08ACE55}" type="pres">
      <dgm:prSet presAssocID="{CE805C66-3968-465C-992B-E6DFDA1BB17A}" presName="hSp" presStyleCnt="0"/>
      <dgm:spPr/>
      <dgm:t>
        <a:bodyPr/>
        <a:lstStyle/>
        <a:p>
          <a:endParaRPr lang="ru-RU"/>
        </a:p>
      </dgm:t>
    </dgm:pt>
    <dgm:pt modelId="{D39D6D01-CFBC-43E8-941E-11BA9BBB81EF}" type="pres">
      <dgm:prSet presAssocID="{CE805C66-3968-465C-992B-E6DFDA1BB17A}" presName="vProcSp" presStyleCnt="0"/>
      <dgm:spPr/>
      <dgm:t>
        <a:bodyPr/>
        <a:lstStyle/>
        <a:p>
          <a:endParaRPr lang="ru-RU"/>
        </a:p>
      </dgm:t>
    </dgm:pt>
    <dgm:pt modelId="{5CE02D3E-87A2-4959-B72A-498B7081ED33}" type="pres">
      <dgm:prSet presAssocID="{CE805C66-3968-465C-992B-E6DFDA1BB17A}" presName="vSp1" presStyleCnt="0"/>
      <dgm:spPr/>
      <dgm:t>
        <a:bodyPr/>
        <a:lstStyle/>
        <a:p>
          <a:endParaRPr lang="ru-RU"/>
        </a:p>
      </dgm:t>
    </dgm:pt>
    <dgm:pt modelId="{2AFBA472-9AB7-4236-8D35-3885622009AF}" type="pres">
      <dgm:prSet presAssocID="{CE805C66-3968-465C-992B-E6DFDA1BB17A}" presName="simulatedConn" presStyleLbl="solidFgAcc1" presStyleIdx="0" presStyleCnt="2"/>
      <dgm:spPr/>
      <dgm:t>
        <a:bodyPr/>
        <a:lstStyle/>
        <a:p>
          <a:endParaRPr lang="ru-RU"/>
        </a:p>
      </dgm:t>
    </dgm:pt>
    <dgm:pt modelId="{E3E65C80-6865-4C09-8649-7879DB270E79}" type="pres">
      <dgm:prSet presAssocID="{CE805C66-3968-465C-992B-E6DFDA1BB17A}" presName="vSp2" presStyleCnt="0"/>
      <dgm:spPr/>
      <dgm:t>
        <a:bodyPr/>
        <a:lstStyle/>
        <a:p>
          <a:endParaRPr lang="ru-RU"/>
        </a:p>
      </dgm:t>
    </dgm:pt>
    <dgm:pt modelId="{36775342-9EE6-47A5-ACE9-58011153DD35}" type="pres">
      <dgm:prSet presAssocID="{CE805C66-3968-465C-992B-E6DFDA1BB17A}" presName="sibTrans" presStyleCnt="0"/>
      <dgm:spPr/>
      <dgm:t>
        <a:bodyPr/>
        <a:lstStyle/>
        <a:p>
          <a:endParaRPr lang="ru-RU"/>
        </a:p>
      </dgm:t>
    </dgm:pt>
    <dgm:pt modelId="{1E2C7BD2-9128-417F-A4E7-505B5345C4B5}" type="pres">
      <dgm:prSet presAssocID="{445357C8-EAB8-458E-9FCF-E1E3CF3F6083}" presName="compositeNode" presStyleCnt="0">
        <dgm:presLayoutVars>
          <dgm:bulletEnabled val="1"/>
        </dgm:presLayoutVars>
      </dgm:prSet>
      <dgm:spPr/>
      <dgm:t>
        <a:bodyPr/>
        <a:lstStyle/>
        <a:p>
          <a:endParaRPr lang="ru-RU"/>
        </a:p>
      </dgm:t>
    </dgm:pt>
    <dgm:pt modelId="{E2A36984-C4CE-4C2A-ACA6-18081A583868}" type="pres">
      <dgm:prSet presAssocID="{445357C8-EAB8-458E-9FCF-E1E3CF3F6083}" presName="bgRect" presStyleLbl="node1" presStyleIdx="1" presStyleCnt="3" custScaleY="134801"/>
      <dgm:spPr/>
      <dgm:t>
        <a:bodyPr/>
        <a:lstStyle/>
        <a:p>
          <a:endParaRPr lang="ru-RU"/>
        </a:p>
      </dgm:t>
    </dgm:pt>
    <dgm:pt modelId="{E845E66A-A994-43A9-A939-A4937BAB9EDC}" type="pres">
      <dgm:prSet presAssocID="{445357C8-EAB8-458E-9FCF-E1E3CF3F6083}" presName="parentNode" presStyleLbl="node1" presStyleIdx="1" presStyleCnt="3">
        <dgm:presLayoutVars>
          <dgm:chMax val="0"/>
          <dgm:bulletEnabled val="1"/>
        </dgm:presLayoutVars>
      </dgm:prSet>
      <dgm:spPr/>
      <dgm:t>
        <a:bodyPr/>
        <a:lstStyle/>
        <a:p>
          <a:endParaRPr lang="ru-RU"/>
        </a:p>
      </dgm:t>
    </dgm:pt>
    <dgm:pt modelId="{324E8922-524C-4BC2-897F-0BF51AC8388D}" type="pres">
      <dgm:prSet presAssocID="{445357C8-EAB8-458E-9FCF-E1E3CF3F6083}" presName="childNode" presStyleLbl="node1" presStyleIdx="1" presStyleCnt="3">
        <dgm:presLayoutVars>
          <dgm:bulletEnabled val="1"/>
        </dgm:presLayoutVars>
      </dgm:prSet>
      <dgm:spPr/>
      <dgm:t>
        <a:bodyPr/>
        <a:lstStyle/>
        <a:p>
          <a:endParaRPr lang="ru-RU"/>
        </a:p>
      </dgm:t>
    </dgm:pt>
    <dgm:pt modelId="{FE55EC01-8C2E-4E07-9B29-8A0356E525C2}" type="pres">
      <dgm:prSet presAssocID="{7FCF6CB7-4B6C-4A57-A9E3-5B2519F0289B}" presName="hSp" presStyleCnt="0"/>
      <dgm:spPr/>
      <dgm:t>
        <a:bodyPr/>
        <a:lstStyle/>
        <a:p>
          <a:endParaRPr lang="ru-RU"/>
        </a:p>
      </dgm:t>
    </dgm:pt>
    <dgm:pt modelId="{C063EBB7-0516-477E-B74F-9F97FF4DC0DB}" type="pres">
      <dgm:prSet presAssocID="{7FCF6CB7-4B6C-4A57-A9E3-5B2519F0289B}" presName="vProcSp" presStyleCnt="0"/>
      <dgm:spPr/>
      <dgm:t>
        <a:bodyPr/>
        <a:lstStyle/>
        <a:p>
          <a:endParaRPr lang="ru-RU"/>
        </a:p>
      </dgm:t>
    </dgm:pt>
    <dgm:pt modelId="{AAF51625-0B02-4CC7-8CC3-14DB6A3B775A}" type="pres">
      <dgm:prSet presAssocID="{7FCF6CB7-4B6C-4A57-A9E3-5B2519F0289B}" presName="vSp1" presStyleCnt="0"/>
      <dgm:spPr/>
      <dgm:t>
        <a:bodyPr/>
        <a:lstStyle/>
        <a:p>
          <a:endParaRPr lang="ru-RU"/>
        </a:p>
      </dgm:t>
    </dgm:pt>
    <dgm:pt modelId="{7F9FE26E-2894-4B7D-930E-176C62D93891}" type="pres">
      <dgm:prSet presAssocID="{7FCF6CB7-4B6C-4A57-A9E3-5B2519F0289B}" presName="simulatedConn" presStyleLbl="solidFgAcc1" presStyleIdx="1" presStyleCnt="2"/>
      <dgm:spPr/>
      <dgm:t>
        <a:bodyPr/>
        <a:lstStyle/>
        <a:p>
          <a:endParaRPr lang="ru-RU"/>
        </a:p>
      </dgm:t>
    </dgm:pt>
    <dgm:pt modelId="{B73EC656-C97C-420F-A97E-96A327AB8D1B}" type="pres">
      <dgm:prSet presAssocID="{7FCF6CB7-4B6C-4A57-A9E3-5B2519F0289B}" presName="vSp2" presStyleCnt="0"/>
      <dgm:spPr/>
      <dgm:t>
        <a:bodyPr/>
        <a:lstStyle/>
        <a:p>
          <a:endParaRPr lang="ru-RU"/>
        </a:p>
      </dgm:t>
    </dgm:pt>
    <dgm:pt modelId="{C6CB63E7-DE54-4842-8427-5BBDB82880F8}" type="pres">
      <dgm:prSet presAssocID="{7FCF6CB7-4B6C-4A57-A9E3-5B2519F0289B}" presName="sibTrans" presStyleCnt="0"/>
      <dgm:spPr/>
      <dgm:t>
        <a:bodyPr/>
        <a:lstStyle/>
        <a:p>
          <a:endParaRPr lang="ru-RU"/>
        </a:p>
      </dgm:t>
    </dgm:pt>
    <dgm:pt modelId="{11565049-F8BA-4AC6-9864-086321E34E0D}" type="pres">
      <dgm:prSet presAssocID="{8EE0A9C7-63DA-44B4-B0AE-39CB4D8F47D3}" presName="compositeNode" presStyleCnt="0">
        <dgm:presLayoutVars>
          <dgm:bulletEnabled val="1"/>
        </dgm:presLayoutVars>
      </dgm:prSet>
      <dgm:spPr/>
      <dgm:t>
        <a:bodyPr/>
        <a:lstStyle/>
        <a:p>
          <a:endParaRPr lang="ru-RU"/>
        </a:p>
      </dgm:t>
    </dgm:pt>
    <dgm:pt modelId="{9E9F54D7-66B6-4B89-A326-5C0DA46E4ADB}" type="pres">
      <dgm:prSet presAssocID="{8EE0A9C7-63DA-44B4-B0AE-39CB4D8F47D3}" presName="bgRect" presStyleLbl="node1" presStyleIdx="2" presStyleCnt="3" custScaleY="139457"/>
      <dgm:spPr/>
      <dgm:t>
        <a:bodyPr/>
        <a:lstStyle/>
        <a:p>
          <a:endParaRPr lang="ru-RU"/>
        </a:p>
      </dgm:t>
    </dgm:pt>
    <dgm:pt modelId="{B94289FB-A0C4-4C13-8E8B-CF42A03E185F}" type="pres">
      <dgm:prSet presAssocID="{8EE0A9C7-63DA-44B4-B0AE-39CB4D8F47D3}" presName="parentNode" presStyleLbl="node1" presStyleIdx="2" presStyleCnt="3">
        <dgm:presLayoutVars>
          <dgm:chMax val="0"/>
          <dgm:bulletEnabled val="1"/>
        </dgm:presLayoutVars>
      </dgm:prSet>
      <dgm:spPr/>
      <dgm:t>
        <a:bodyPr/>
        <a:lstStyle/>
        <a:p>
          <a:endParaRPr lang="ru-RU"/>
        </a:p>
      </dgm:t>
    </dgm:pt>
    <dgm:pt modelId="{7F18DAB3-6176-4DC6-A9AA-36A04B969DF9}" type="pres">
      <dgm:prSet presAssocID="{8EE0A9C7-63DA-44B4-B0AE-39CB4D8F47D3}" presName="childNode" presStyleLbl="node1" presStyleIdx="2" presStyleCnt="3">
        <dgm:presLayoutVars>
          <dgm:bulletEnabled val="1"/>
        </dgm:presLayoutVars>
      </dgm:prSet>
      <dgm:spPr/>
      <dgm:t>
        <a:bodyPr/>
        <a:lstStyle/>
        <a:p>
          <a:endParaRPr lang="ru-RU"/>
        </a:p>
      </dgm:t>
    </dgm:pt>
  </dgm:ptLst>
  <dgm:cxnLst>
    <dgm:cxn modelId="{AECF0F56-DCFD-4FA0-A0BB-C9394DA48C95}" type="presOf" srcId="{445357C8-EAB8-458E-9FCF-E1E3CF3F6083}" destId="{E845E66A-A994-43A9-A939-A4937BAB9EDC}" srcOrd="1" destOrd="0" presId="urn:microsoft.com/office/officeart/2005/8/layout/hProcess7"/>
    <dgm:cxn modelId="{E0DE6CE2-2E8F-4984-831E-1A519EC0274D}" type="presOf" srcId="{0A02E551-A703-4DF4-9416-B20A1D20C448}" destId="{A37ACA42-2C11-4888-B611-240A53BF29B9}" srcOrd="1" destOrd="0" presId="urn:microsoft.com/office/officeart/2005/8/layout/hProcess7"/>
    <dgm:cxn modelId="{68B5E4E6-CC8C-4952-9C15-250CD48530B0}" type="presOf" srcId="{47F936A3-1448-498F-9044-922E2AB548B7}" destId="{63442D0C-B85D-45C7-BB6C-2C7B1D106842}" srcOrd="0" destOrd="0" presId="urn:microsoft.com/office/officeart/2005/8/layout/hProcess7"/>
    <dgm:cxn modelId="{87171509-CA27-4CF2-8B1F-E08D45AC2FB6}" srcId="{0A02E551-A703-4DF4-9416-B20A1D20C448}" destId="{383C9BC5-054C-48DC-BC2B-12CF8BA776EF}" srcOrd="0" destOrd="0" parTransId="{4D224478-4061-4688-8121-22FC1FF668C4}" sibTransId="{5CB985AA-380B-4221-A5C6-474EA15BEA0D}"/>
    <dgm:cxn modelId="{AC5C3913-4641-4CA3-8943-513CA3EC0893}" type="presOf" srcId="{B4BD6B99-D4CB-491B-BE91-3EBB94B2B611}" destId="{7F18DAB3-6176-4DC6-A9AA-36A04B969DF9}" srcOrd="0" destOrd="0" presId="urn:microsoft.com/office/officeart/2005/8/layout/hProcess7"/>
    <dgm:cxn modelId="{CB9F66B2-356F-4F77-A7F0-6147759A9E17}" type="presOf" srcId="{8EE0A9C7-63DA-44B4-B0AE-39CB4D8F47D3}" destId="{B94289FB-A0C4-4C13-8E8B-CF42A03E185F}" srcOrd="1" destOrd="0" presId="urn:microsoft.com/office/officeart/2005/8/layout/hProcess7"/>
    <dgm:cxn modelId="{39EF7A96-D7BF-483A-BAA8-A370B4CD1B9B}" type="presOf" srcId="{445357C8-EAB8-458E-9FCF-E1E3CF3F6083}" destId="{E2A36984-C4CE-4C2A-ACA6-18081A583868}" srcOrd="0" destOrd="0" presId="urn:microsoft.com/office/officeart/2005/8/layout/hProcess7"/>
    <dgm:cxn modelId="{C104896C-A78D-473D-AAAA-E38767639ABC}" srcId="{47F936A3-1448-498F-9044-922E2AB548B7}" destId="{445357C8-EAB8-458E-9FCF-E1E3CF3F6083}" srcOrd="1" destOrd="0" parTransId="{296D887F-27C1-4764-A411-90531803445F}" sibTransId="{7FCF6CB7-4B6C-4A57-A9E3-5B2519F0289B}"/>
    <dgm:cxn modelId="{4174E773-E024-4DAD-9F7A-C8A27BF84B2A}" srcId="{445357C8-EAB8-458E-9FCF-E1E3CF3F6083}" destId="{6CA0ECD0-E9ED-4BC9-BEF0-44541110B6B0}" srcOrd="0" destOrd="0" parTransId="{E8C31479-0685-40F4-830A-FD5FD602C3F2}" sibTransId="{EB597419-3478-4192-AA86-031A48897630}"/>
    <dgm:cxn modelId="{AA2E6926-F593-4CBE-A9B9-6BB98F4AB31C}" srcId="{8EE0A9C7-63DA-44B4-B0AE-39CB4D8F47D3}" destId="{B4BD6B99-D4CB-491B-BE91-3EBB94B2B611}" srcOrd="0" destOrd="0" parTransId="{FA9C7990-EA64-4C0E-9D20-92C54B885622}" sibTransId="{ED7DB458-36FF-44FE-94B5-9E195820C36B}"/>
    <dgm:cxn modelId="{713C5B65-09F4-4A36-BC0D-A9666F80DD64}" type="presOf" srcId="{383C9BC5-054C-48DC-BC2B-12CF8BA776EF}" destId="{AA365A29-1F0B-4ACD-B600-8F67B48598B6}" srcOrd="0" destOrd="0" presId="urn:microsoft.com/office/officeart/2005/8/layout/hProcess7"/>
    <dgm:cxn modelId="{2AA16F1E-CE67-4A92-A550-C64026C419F7}" type="presOf" srcId="{8EE0A9C7-63DA-44B4-B0AE-39CB4D8F47D3}" destId="{9E9F54D7-66B6-4B89-A326-5C0DA46E4ADB}" srcOrd="0" destOrd="0" presId="urn:microsoft.com/office/officeart/2005/8/layout/hProcess7"/>
    <dgm:cxn modelId="{F7191A9E-9CA4-4E99-B279-2A5B3CC60FE6}" srcId="{47F936A3-1448-498F-9044-922E2AB548B7}" destId="{0A02E551-A703-4DF4-9416-B20A1D20C448}" srcOrd="0" destOrd="0" parTransId="{2BB21F65-F273-4B7B-9D93-F5B2E04FC962}" sibTransId="{CE805C66-3968-465C-992B-E6DFDA1BB17A}"/>
    <dgm:cxn modelId="{8CC6A78E-9A07-46EB-BFD7-C3911DFDB402}" type="presOf" srcId="{6CA0ECD0-E9ED-4BC9-BEF0-44541110B6B0}" destId="{324E8922-524C-4BC2-897F-0BF51AC8388D}" srcOrd="0" destOrd="0" presId="urn:microsoft.com/office/officeart/2005/8/layout/hProcess7"/>
    <dgm:cxn modelId="{5178F205-5450-490A-9589-359A8BDB6D54}" type="presOf" srcId="{0A02E551-A703-4DF4-9416-B20A1D20C448}" destId="{9F309691-AEDD-43FB-9AB4-7F673872B6C8}" srcOrd="0" destOrd="0" presId="urn:microsoft.com/office/officeart/2005/8/layout/hProcess7"/>
    <dgm:cxn modelId="{4391FFA3-5613-4F6E-95BD-FA966A636DC4}" srcId="{47F936A3-1448-498F-9044-922E2AB548B7}" destId="{8EE0A9C7-63DA-44B4-B0AE-39CB4D8F47D3}" srcOrd="2" destOrd="0" parTransId="{0572CF60-84CD-4387-A5EF-03B1C93200BC}" sibTransId="{1E0BD9F7-9075-4827-A929-8D825AE7A4CE}"/>
    <dgm:cxn modelId="{A60946D6-7195-4953-868E-7912D61DBD08}" type="presParOf" srcId="{63442D0C-B85D-45C7-BB6C-2C7B1D106842}" destId="{8619B42A-D4BD-491A-965D-ECC5757E1907}" srcOrd="0" destOrd="0" presId="urn:microsoft.com/office/officeart/2005/8/layout/hProcess7"/>
    <dgm:cxn modelId="{3B22EAE2-269D-431A-9448-C5AA27D2586A}" type="presParOf" srcId="{8619B42A-D4BD-491A-965D-ECC5757E1907}" destId="{9F309691-AEDD-43FB-9AB4-7F673872B6C8}" srcOrd="0" destOrd="0" presId="urn:microsoft.com/office/officeart/2005/8/layout/hProcess7"/>
    <dgm:cxn modelId="{1E99429E-E94F-4AA2-9225-216F4D018CCD}" type="presParOf" srcId="{8619B42A-D4BD-491A-965D-ECC5757E1907}" destId="{A37ACA42-2C11-4888-B611-240A53BF29B9}" srcOrd="1" destOrd="0" presId="urn:microsoft.com/office/officeart/2005/8/layout/hProcess7"/>
    <dgm:cxn modelId="{BBD44478-20EC-4425-B4A2-4935D645AA8A}" type="presParOf" srcId="{8619B42A-D4BD-491A-965D-ECC5757E1907}" destId="{AA365A29-1F0B-4ACD-B600-8F67B48598B6}" srcOrd="2" destOrd="0" presId="urn:microsoft.com/office/officeart/2005/8/layout/hProcess7"/>
    <dgm:cxn modelId="{8B65A12A-938C-47A0-AC28-40BB6274B233}" type="presParOf" srcId="{63442D0C-B85D-45C7-BB6C-2C7B1D106842}" destId="{73CCC675-6FC6-4293-B693-01BFD08ACE55}" srcOrd="1" destOrd="0" presId="urn:microsoft.com/office/officeart/2005/8/layout/hProcess7"/>
    <dgm:cxn modelId="{A27E78CD-46CC-4357-A5F9-5AE71B42AB26}" type="presParOf" srcId="{63442D0C-B85D-45C7-BB6C-2C7B1D106842}" destId="{D39D6D01-CFBC-43E8-941E-11BA9BBB81EF}" srcOrd="2" destOrd="0" presId="urn:microsoft.com/office/officeart/2005/8/layout/hProcess7"/>
    <dgm:cxn modelId="{9085DC20-EB33-4892-810F-3ACBC0001DBA}" type="presParOf" srcId="{D39D6D01-CFBC-43E8-941E-11BA9BBB81EF}" destId="{5CE02D3E-87A2-4959-B72A-498B7081ED33}" srcOrd="0" destOrd="0" presId="urn:microsoft.com/office/officeart/2005/8/layout/hProcess7"/>
    <dgm:cxn modelId="{EB69A1BE-77F5-4C5D-8B92-C3D20334F39D}" type="presParOf" srcId="{D39D6D01-CFBC-43E8-941E-11BA9BBB81EF}" destId="{2AFBA472-9AB7-4236-8D35-3885622009AF}" srcOrd="1" destOrd="0" presId="urn:microsoft.com/office/officeart/2005/8/layout/hProcess7"/>
    <dgm:cxn modelId="{0FFC1237-5827-40AD-8DD4-FD3619024015}" type="presParOf" srcId="{D39D6D01-CFBC-43E8-941E-11BA9BBB81EF}" destId="{E3E65C80-6865-4C09-8649-7879DB270E79}" srcOrd="2" destOrd="0" presId="urn:microsoft.com/office/officeart/2005/8/layout/hProcess7"/>
    <dgm:cxn modelId="{DA09CC92-29ED-4685-82ED-FA756DDF4F05}" type="presParOf" srcId="{63442D0C-B85D-45C7-BB6C-2C7B1D106842}" destId="{36775342-9EE6-47A5-ACE9-58011153DD35}" srcOrd="3" destOrd="0" presId="urn:microsoft.com/office/officeart/2005/8/layout/hProcess7"/>
    <dgm:cxn modelId="{A55CEBC8-A710-44BD-9430-DCA825E81AE1}" type="presParOf" srcId="{63442D0C-B85D-45C7-BB6C-2C7B1D106842}" destId="{1E2C7BD2-9128-417F-A4E7-505B5345C4B5}" srcOrd="4" destOrd="0" presId="urn:microsoft.com/office/officeart/2005/8/layout/hProcess7"/>
    <dgm:cxn modelId="{9F4A739A-5AE4-4AA9-844C-6AB5C02AF7A1}" type="presParOf" srcId="{1E2C7BD2-9128-417F-A4E7-505B5345C4B5}" destId="{E2A36984-C4CE-4C2A-ACA6-18081A583868}" srcOrd="0" destOrd="0" presId="urn:microsoft.com/office/officeart/2005/8/layout/hProcess7"/>
    <dgm:cxn modelId="{64466901-A397-4795-A544-E9CADC02CA79}" type="presParOf" srcId="{1E2C7BD2-9128-417F-A4E7-505B5345C4B5}" destId="{E845E66A-A994-43A9-A939-A4937BAB9EDC}" srcOrd="1" destOrd="0" presId="urn:microsoft.com/office/officeart/2005/8/layout/hProcess7"/>
    <dgm:cxn modelId="{7DE9D084-10D9-4E2E-8F7E-94A7E21EF4C9}" type="presParOf" srcId="{1E2C7BD2-9128-417F-A4E7-505B5345C4B5}" destId="{324E8922-524C-4BC2-897F-0BF51AC8388D}" srcOrd="2" destOrd="0" presId="urn:microsoft.com/office/officeart/2005/8/layout/hProcess7"/>
    <dgm:cxn modelId="{CDB1664D-497E-4E8F-90DB-82D678B15249}" type="presParOf" srcId="{63442D0C-B85D-45C7-BB6C-2C7B1D106842}" destId="{FE55EC01-8C2E-4E07-9B29-8A0356E525C2}" srcOrd="5" destOrd="0" presId="urn:microsoft.com/office/officeart/2005/8/layout/hProcess7"/>
    <dgm:cxn modelId="{30FA0B2D-CBB4-4A48-BA7F-3750D070AC74}" type="presParOf" srcId="{63442D0C-B85D-45C7-BB6C-2C7B1D106842}" destId="{C063EBB7-0516-477E-B74F-9F97FF4DC0DB}" srcOrd="6" destOrd="0" presId="urn:microsoft.com/office/officeart/2005/8/layout/hProcess7"/>
    <dgm:cxn modelId="{D553147B-8BCB-46C6-82DF-B64123723375}" type="presParOf" srcId="{C063EBB7-0516-477E-B74F-9F97FF4DC0DB}" destId="{AAF51625-0B02-4CC7-8CC3-14DB6A3B775A}" srcOrd="0" destOrd="0" presId="urn:microsoft.com/office/officeart/2005/8/layout/hProcess7"/>
    <dgm:cxn modelId="{F1AC9269-678F-4DBB-893F-FD4CC51AAFB2}" type="presParOf" srcId="{C063EBB7-0516-477E-B74F-9F97FF4DC0DB}" destId="{7F9FE26E-2894-4B7D-930E-176C62D93891}" srcOrd="1" destOrd="0" presId="urn:microsoft.com/office/officeart/2005/8/layout/hProcess7"/>
    <dgm:cxn modelId="{CD61D095-0BFF-4415-9F5B-097C46B9DC27}" type="presParOf" srcId="{C063EBB7-0516-477E-B74F-9F97FF4DC0DB}" destId="{B73EC656-C97C-420F-A97E-96A327AB8D1B}" srcOrd="2" destOrd="0" presId="urn:microsoft.com/office/officeart/2005/8/layout/hProcess7"/>
    <dgm:cxn modelId="{BE70F696-1E1F-4EA7-B63D-31C9AF8CCA0C}" type="presParOf" srcId="{63442D0C-B85D-45C7-BB6C-2C7B1D106842}" destId="{C6CB63E7-DE54-4842-8427-5BBDB82880F8}" srcOrd="7" destOrd="0" presId="urn:microsoft.com/office/officeart/2005/8/layout/hProcess7"/>
    <dgm:cxn modelId="{7A3BB703-DE8C-48B5-9E08-A5137D79EC01}" type="presParOf" srcId="{63442D0C-B85D-45C7-BB6C-2C7B1D106842}" destId="{11565049-F8BA-4AC6-9864-086321E34E0D}" srcOrd="8" destOrd="0" presId="urn:microsoft.com/office/officeart/2005/8/layout/hProcess7"/>
    <dgm:cxn modelId="{85785BB2-C5E1-4A07-ACBB-41068DE45433}" type="presParOf" srcId="{11565049-F8BA-4AC6-9864-086321E34E0D}" destId="{9E9F54D7-66B6-4B89-A326-5C0DA46E4ADB}" srcOrd="0" destOrd="0" presId="urn:microsoft.com/office/officeart/2005/8/layout/hProcess7"/>
    <dgm:cxn modelId="{BCDF3ACB-73C6-4852-94C4-0B84E181F3B2}" type="presParOf" srcId="{11565049-F8BA-4AC6-9864-086321E34E0D}" destId="{B94289FB-A0C4-4C13-8E8B-CF42A03E185F}" srcOrd="1" destOrd="0" presId="urn:microsoft.com/office/officeart/2005/8/layout/hProcess7"/>
    <dgm:cxn modelId="{627ED99F-A5DF-43B9-A7DE-0C12FC3EA290}" type="presParOf" srcId="{11565049-F8BA-4AC6-9864-086321E34E0D}" destId="{7F18DAB3-6176-4DC6-A9AA-36A04B969DF9}"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57F8A964-CD3A-4BDD-884F-4BA070A103CD}"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ru-RU"/>
        </a:p>
      </dgm:t>
    </dgm:pt>
    <dgm:pt modelId="{57B75287-3851-4203-820F-8CB5E224979E}">
      <dgm:prSet phldrT="[Текст]" phldr="1" custT="1"/>
      <dgm:spPr/>
      <dgm:t>
        <a:bodyPr/>
        <a:lstStyle/>
        <a:p>
          <a:endParaRPr lang="ru-RU" sz="4000" dirty="0"/>
        </a:p>
      </dgm:t>
    </dgm:pt>
    <dgm:pt modelId="{C9F34808-31E8-48A0-A739-A8E67308F3D5}" type="parTrans" cxnId="{AD84E64F-BE66-46E2-906A-E14280E24B8F}">
      <dgm:prSet/>
      <dgm:spPr/>
      <dgm:t>
        <a:bodyPr/>
        <a:lstStyle/>
        <a:p>
          <a:endParaRPr lang="ru-RU"/>
        </a:p>
      </dgm:t>
    </dgm:pt>
    <dgm:pt modelId="{747A6A09-1E32-4FD7-BCBF-09F2F8773746}" type="sibTrans" cxnId="{AD84E64F-BE66-46E2-906A-E14280E24B8F}">
      <dgm:prSet/>
      <dgm:spPr/>
      <dgm:t>
        <a:bodyPr/>
        <a:lstStyle/>
        <a:p>
          <a:endParaRPr lang="ru-RU"/>
        </a:p>
      </dgm:t>
    </dgm:pt>
    <dgm:pt modelId="{58571E71-5D06-4AD1-BE70-7409530C943D}">
      <dgm:prSet phldrT="[Текст]" phldr="1" custT="1"/>
      <dgm:spPr/>
      <dgm:t>
        <a:bodyPr/>
        <a:lstStyle/>
        <a:p>
          <a:endParaRPr lang="ru-RU" sz="1200" dirty="0"/>
        </a:p>
      </dgm:t>
    </dgm:pt>
    <dgm:pt modelId="{03545DAE-3D65-469E-A8F1-03D303ADAC6D}" type="parTrans" cxnId="{F959EE38-9930-4677-92D7-0C63BAA41267}">
      <dgm:prSet/>
      <dgm:spPr/>
      <dgm:t>
        <a:bodyPr/>
        <a:lstStyle/>
        <a:p>
          <a:endParaRPr lang="ru-RU"/>
        </a:p>
      </dgm:t>
    </dgm:pt>
    <dgm:pt modelId="{0E3A00BF-D2BF-4F99-B6F6-C87013ED46FC}" type="sibTrans" cxnId="{F959EE38-9930-4677-92D7-0C63BAA41267}">
      <dgm:prSet/>
      <dgm:spPr/>
      <dgm:t>
        <a:bodyPr/>
        <a:lstStyle/>
        <a:p>
          <a:endParaRPr lang="ru-RU"/>
        </a:p>
      </dgm:t>
    </dgm:pt>
    <dgm:pt modelId="{C1C2CA70-1EAF-435E-BA08-2C886F410F95}">
      <dgm:prSet phldrT="[Текст]" phldr="1" custT="1"/>
      <dgm:spPr/>
      <dgm:t>
        <a:bodyPr/>
        <a:lstStyle/>
        <a:p>
          <a:endParaRPr lang="ru-RU" sz="1200"/>
        </a:p>
      </dgm:t>
    </dgm:pt>
    <dgm:pt modelId="{77360255-FA9F-4EE1-8D5E-05F4D4FFAFDB}" type="parTrans" cxnId="{63B58C47-E17B-44D7-8717-AAFF316B1EB0}">
      <dgm:prSet/>
      <dgm:spPr/>
      <dgm:t>
        <a:bodyPr/>
        <a:lstStyle/>
        <a:p>
          <a:endParaRPr lang="ru-RU"/>
        </a:p>
      </dgm:t>
    </dgm:pt>
    <dgm:pt modelId="{CE7DD25A-AF8B-42AD-9EF6-3065FC8EB0B8}" type="sibTrans" cxnId="{63B58C47-E17B-44D7-8717-AAFF316B1EB0}">
      <dgm:prSet/>
      <dgm:spPr/>
      <dgm:t>
        <a:bodyPr/>
        <a:lstStyle/>
        <a:p>
          <a:endParaRPr lang="ru-RU"/>
        </a:p>
      </dgm:t>
    </dgm:pt>
    <dgm:pt modelId="{0C0B3516-B073-4CBF-981F-0B6BD3719A61}">
      <dgm:prSet phldrT="[Текст]" phldr="1" custT="1"/>
      <dgm:spPr/>
      <dgm:t>
        <a:bodyPr/>
        <a:lstStyle/>
        <a:p>
          <a:endParaRPr lang="ru-RU" sz="4000"/>
        </a:p>
      </dgm:t>
    </dgm:pt>
    <dgm:pt modelId="{92D45D9C-531F-4890-B5D7-D6D03315B143}" type="parTrans" cxnId="{B8C034C6-60BF-420E-9D21-143835A61CE0}">
      <dgm:prSet/>
      <dgm:spPr/>
      <dgm:t>
        <a:bodyPr/>
        <a:lstStyle/>
        <a:p>
          <a:endParaRPr lang="ru-RU"/>
        </a:p>
      </dgm:t>
    </dgm:pt>
    <dgm:pt modelId="{6EEA3799-72E1-4C8C-85CE-1A8C69B0D509}" type="sibTrans" cxnId="{B8C034C6-60BF-420E-9D21-143835A61CE0}">
      <dgm:prSet/>
      <dgm:spPr/>
      <dgm:t>
        <a:bodyPr/>
        <a:lstStyle/>
        <a:p>
          <a:endParaRPr lang="ru-RU"/>
        </a:p>
      </dgm:t>
    </dgm:pt>
    <dgm:pt modelId="{2FD23238-079B-449D-B8AB-D086197202F7}">
      <dgm:prSet phldrT="[Текст]" phldr="1" custT="1"/>
      <dgm:spPr/>
      <dgm:t>
        <a:bodyPr/>
        <a:lstStyle/>
        <a:p>
          <a:endParaRPr lang="ru-RU" sz="1200"/>
        </a:p>
      </dgm:t>
    </dgm:pt>
    <dgm:pt modelId="{E5321DB9-D49B-4982-8125-90FC383110DB}" type="parTrans" cxnId="{F9C64F73-58BE-4857-9F19-2E9D1E2DEB88}">
      <dgm:prSet/>
      <dgm:spPr/>
      <dgm:t>
        <a:bodyPr/>
        <a:lstStyle/>
        <a:p>
          <a:endParaRPr lang="ru-RU"/>
        </a:p>
      </dgm:t>
    </dgm:pt>
    <dgm:pt modelId="{3AE5B618-AED4-437E-830E-85576EA07066}" type="sibTrans" cxnId="{F9C64F73-58BE-4857-9F19-2E9D1E2DEB88}">
      <dgm:prSet/>
      <dgm:spPr/>
      <dgm:t>
        <a:bodyPr/>
        <a:lstStyle/>
        <a:p>
          <a:endParaRPr lang="ru-RU"/>
        </a:p>
      </dgm:t>
    </dgm:pt>
    <dgm:pt modelId="{521923F2-88FE-4A22-B967-529412986151}">
      <dgm:prSet phldrT="[Текст]" phldr="1" custT="1"/>
      <dgm:spPr/>
      <dgm:t>
        <a:bodyPr/>
        <a:lstStyle/>
        <a:p>
          <a:endParaRPr lang="ru-RU" sz="1200" dirty="0"/>
        </a:p>
      </dgm:t>
    </dgm:pt>
    <dgm:pt modelId="{E4CC548C-B6CC-4E52-8A3B-A95BBF1DD1DA}" type="parTrans" cxnId="{3959018B-9AFF-4B04-8A3F-004D7A4370AB}">
      <dgm:prSet/>
      <dgm:spPr/>
      <dgm:t>
        <a:bodyPr/>
        <a:lstStyle/>
        <a:p>
          <a:endParaRPr lang="ru-RU"/>
        </a:p>
      </dgm:t>
    </dgm:pt>
    <dgm:pt modelId="{F5323A85-8E74-4640-8D32-A741E63F451C}" type="sibTrans" cxnId="{3959018B-9AFF-4B04-8A3F-004D7A4370AB}">
      <dgm:prSet/>
      <dgm:spPr/>
      <dgm:t>
        <a:bodyPr/>
        <a:lstStyle/>
        <a:p>
          <a:endParaRPr lang="ru-RU"/>
        </a:p>
      </dgm:t>
    </dgm:pt>
    <dgm:pt modelId="{D6FE8414-E69E-47FF-B5A3-03CDDFFFFA0F}">
      <dgm:prSet phldrT="[Текст]" phldr="1" custT="1"/>
      <dgm:spPr/>
      <dgm:t>
        <a:bodyPr/>
        <a:lstStyle/>
        <a:p>
          <a:endParaRPr lang="ru-RU" sz="4000" dirty="0"/>
        </a:p>
      </dgm:t>
    </dgm:pt>
    <dgm:pt modelId="{94C61514-938E-4A5F-8C09-2A6A56EEAB7C}" type="parTrans" cxnId="{A012DAE2-23CE-423E-ACBF-9C70D3C4D255}">
      <dgm:prSet/>
      <dgm:spPr/>
      <dgm:t>
        <a:bodyPr/>
        <a:lstStyle/>
        <a:p>
          <a:endParaRPr lang="ru-RU"/>
        </a:p>
      </dgm:t>
    </dgm:pt>
    <dgm:pt modelId="{2A3A121B-EC52-47B1-97B1-56415B84D868}" type="sibTrans" cxnId="{A012DAE2-23CE-423E-ACBF-9C70D3C4D255}">
      <dgm:prSet/>
      <dgm:spPr/>
      <dgm:t>
        <a:bodyPr/>
        <a:lstStyle/>
        <a:p>
          <a:endParaRPr lang="ru-RU"/>
        </a:p>
      </dgm:t>
    </dgm:pt>
    <dgm:pt modelId="{C53773BD-D5DF-407D-89FF-629C0D6DB0D7}">
      <dgm:prSet phldrT="[Текст]" phldr="1" custT="1"/>
      <dgm:spPr/>
      <dgm:t>
        <a:bodyPr/>
        <a:lstStyle/>
        <a:p>
          <a:endParaRPr lang="ru-RU" sz="1200"/>
        </a:p>
      </dgm:t>
    </dgm:pt>
    <dgm:pt modelId="{A2885A84-D802-4CD5-85F6-CEBFF138E000}" type="parTrans" cxnId="{C1AA4BE8-700B-4E8C-86FD-4A88F3D25355}">
      <dgm:prSet/>
      <dgm:spPr/>
      <dgm:t>
        <a:bodyPr/>
        <a:lstStyle/>
        <a:p>
          <a:endParaRPr lang="ru-RU"/>
        </a:p>
      </dgm:t>
    </dgm:pt>
    <dgm:pt modelId="{9A122F7D-4DFE-451C-8914-21AEE33DE36C}" type="sibTrans" cxnId="{C1AA4BE8-700B-4E8C-86FD-4A88F3D25355}">
      <dgm:prSet/>
      <dgm:spPr/>
      <dgm:t>
        <a:bodyPr/>
        <a:lstStyle/>
        <a:p>
          <a:endParaRPr lang="ru-RU"/>
        </a:p>
      </dgm:t>
    </dgm:pt>
    <dgm:pt modelId="{7C240A82-3F9F-4A78-B446-9D68C976AB03}">
      <dgm:prSet phldrT="[Текст]" phldr="1"/>
      <dgm:spPr/>
      <dgm:t>
        <a:bodyPr/>
        <a:lstStyle/>
        <a:p>
          <a:endParaRPr lang="ru-RU" sz="800"/>
        </a:p>
      </dgm:t>
    </dgm:pt>
    <dgm:pt modelId="{9A892F97-D4E2-4C81-AB87-DB9C88EFFB6D}" type="parTrans" cxnId="{CDA74337-C1B4-4370-B0F5-1FE5CEB7E89A}">
      <dgm:prSet/>
      <dgm:spPr/>
      <dgm:t>
        <a:bodyPr/>
        <a:lstStyle/>
        <a:p>
          <a:endParaRPr lang="ru-RU"/>
        </a:p>
      </dgm:t>
    </dgm:pt>
    <dgm:pt modelId="{40B21090-E87D-4435-8DDA-89C34B262724}" type="sibTrans" cxnId="{CDA74337-C1B4-4370-B0F5-1FE5CEB7E89A}">
      <dgm:prSet/>
      <dgm:spPr/>
      <dgm:t>
        <a:bodyPr/>
        <a:lstStyle/>
        <a:p>
          <a:endParaRPr lang="ru-RU"/>
        </a:p>
      </dgm:t>
    </dgm:pt>
    <dgm:pt modelId="{1F13C97F-7F29-4A88-961D-65CAAA95DA43}">
      <dgm:prSet phldrT="[Текст]" custT="1"/>
      <dgm:spPr/>
      <dgm:t>
        <a:bodyPr/>
        <a:lstStyle/>
        <a:p>
          <a:endParaRPr lang="ru-RU" sz="4400" dirty="0"/>
        </a:p>
      </dgm:t>
    </dgm:pt>
    <dgm:pt modelId="{FF9F0443-AD12-4E7D-9522-B763D2311066}" type="parTrans" cxnId="{54C312EA-CE3C-4089-AF9C-8E060BE3AF78}">
      <dgm:prSet/>
      <dgm:spPr/>
      <dgm:t>
        <a:bodyPr/>
        <a:lstStyle/>
        <a:p>
          <a:endParaRPr lang="ru-RU"/>
        </a:p>
      </dgm:t>
    </dgm:pt>
    <dgm:pt modelId="{EFE661A8-9DE8-4309-8708-B513A4DD0C35}" type="sibTrans" cxnId="{54C312EA-CE3C-4089-AF9C-8E060BE3AF78}">
      <dgm:prSet/>
      <dgm:spPr/>
      <dgm:t>
        <a:bodyPr/>
        <a:lstStyle/>
        <a:p>
          <a:endParaRPr lang="ru-RU"/>
        </a:p>
      </dgm:t>
    </dgm:pt>
    <dgm:pt modelId="{000CA742-1365-4044-A560-9D16D9638C7E}">
      <dgm:prSet phldrT="[Текст]" custT="1"/>
      <dgm:spPr/>
      <dgm:t>
        <a:bodyPr/>
        <a:lstStyle/>
        <a:p>
          <a:endParaRPr lang="ru-RU" sz="4400" dirty="0"/>
        </a:p>
      </dgm:t>
    </dgm:pt>
    <dgm:pt modelId="{7C936E11-C49A-4198-9894-55922ADE730F}" type="parTrans" cxnId="{1F1761AD-FB5E-406D-8D8C-14AD52F6CFC5}">
      <dgm:prSet/>
      <dgm:spPr/>
      <dgm:t>
        <a:bodyPr/>
        <a:lstStyle/>
        <a:p>
          <a:endParaRPr lang="ru-RU"/>
        </a:p>
      </dgm:t>
    </dgm:pt>
    <dgm:pt modelId="{2BDC079A-FBAC-4252-8AA4-803652C749ED}" type="sibTrans" cxnId="{1F1761AD-FB5E-406D-8D8C-14AD52F6CFC5}">
      <dgm:prSet/>
      <dgm:spPr/>
      <dgm:t>
        <a:bodyPr/>
        <a:lstStyle/>
        <a:p>
          <a:endParaRPr lang="ru-RU"/>
        </a:p>
      </dgm:t>
    </dgm:pt>
    <dgm:pt modelId="{27E468B2-8D1D-4026-AF6C-79890097DC24}">
      <dgm:prSet custT="1"/>
      <dgm:spPr/>
      <dgm:t>
        <a:bodyPr/>
        <a:lstStyle/>
        <a:p>
          <a:r>
            <a:rPr lang="ru-RU" sz="1200" dirty="0" smtClean="0"/>
            <a:t>На початку 90-х </a:t>
          </a:r>
          <a:r>
            <a:rPr lang="ru-RU" sz="1200" dirty="0" err="1" smtClean="0"/>
            <a:t>років</a:t>
          </a:r>
          <a:r>
            <a:rPr lang="ru-RU" sz="1200" dirty="0" smtClean="0"/>
            <a:t> в </a:t>
          </a:r>
          <a:r>
            <a:rPr lang="ru-RU" sz="1200" dirty="0" err="1" smtClean="0"/>
            <a:t>Україні</a:t>
          </a:r>
          <a:r>
            <a:rPr lang="ru-RU" sz="1200" dirty="0" smtClean="0"/>
            <a:t> </a:t>
          </a:r>
          <a:r>
            <a:rPr lang="ru-RU" sz="1200" dirty="0" err="1" smtClean="0"/>
            <a:t>відбуваються</a:t>
          </a:r>
          <a:r>
            <a:rPr lang="ru-RU" sz="1200" dirty="0" smtClean="0"/>
            <a:t> </a:t>
          </a:r>
          <a:r>
            <a:rPr lang="ru-RU" sz="1200" dirty="0" err="1" smtClean="0"/>
            <a:t>серйозні</a:t>
          </a:r>
          <a:r>
            <a:rPr lang="ru-RU" sz="1200" dirty="0" smtClean="0"/>
            <a:t> </a:t>
          </a:r>
          <a:r>
            <a:rPr lang="ru-RU" sz="1200" dirty="0" err="1" smtClean="0"/>
            <a:t>перетворення</a:t>
          </a:r>
          <a:r>
            <a:rPr lang="ru-RU" sz="1200" dirty="0" smtClean="0"/>
            <a:t> в </a:t>
          </a:r>
          <a:r>
            <a:rPr lang="ru-RU" sz="1200" dirty="0" err="1" smtClean="0"/>
            <a:t>економіко</a:t>
          </a:r>
          <a:r>
            <a:rPr lang="ru-RU" sz="1200" dirty="0" smtClean="0"/>
            <a:t>-правовому </a:t>
          </a:r>
          <a:r>
            <a:rPr lang="ru-RU" sz="1200" dirty="0" err="1" smtClean="0"/>
            <a:t>забезпеченні</a:t>
          </a:r>
          <a:r>
            <a:rPr lang="ru-RU" sz="1200" dirty="0" smtClean="0"/>
            <a:t> </a:t>
          </a:r>
          <a:r>
            <a:rPr lang="ru-RU" sz="1200" dirty="0" err="1" smtClean="0"/>
            <a:t>підприємницької</a:t>
          </a:r>
          <a:r>
            <a:rPr lang="ru-RU" sz="1200" dirty="0" smtClean="0"/>
            <a:t> </a:t>
          </a:r>
          <a:r>
            <a:rPr lang="ru-RU" sz="1200" dirty="0" err="1" smtClean="0"/>
            <a:t>діяльності</a:t>
          </a:r>
          <a:r>
            <a:rPr lang="ru-RU" sz="1200" dirty="0" smtClean="0"/>
            <a:t>, </a:t>
          </a:r>
          <a:r>
            <a:rPr lang="ru-RU" sz="1200" dirty="0" err="1" smtClean="0"/>
            <a:t>реформування</a:t>
          </a:r>
          <a:r>
            <a:rPr lang="ru-RU" sz="1200" dirty="0" smtClean="0"/>
            <a:t> </a:t>
          </a:r>
          <a:r>
            <a:rPr lang="ru-RU" sz="1200" dirty="0" err="1" smtClean="0"/>
            <a:t>власності</a:t>
          </a:r>
          <a:r>
            <a:rPr lang="ru-RU" sz="1200" dirty="0" smtClean="0"/>
            <a:t> та </a:t>
          </a:r>
          <a:r>
            <a:rPr lang="ru-RU" sz="1200" dirty="0" err="1" smtClean="0"/>
            <a:t>перехід</a:t>
          </a:r>
          <a:r>
            <a:rPr lang="ru-RU" sz="1200" dirty="0" smtClean="0"/>
            <a:t> до </a:t>
          </a:r>
          <a:r>
            <a:rPr lang="ru-RU" sz="1200" dirty="0" err="1" smtClean="0"/>
            <a:t>ринкової</a:t>
          </a:r>
          <a:r>
            <a:rPr lang="ru-RU" sz="1200" dirty="0" smtClean="0"/>
            <a:t> </a:t>
          </a:r>
          <a:r>
            <a:rPr lang="ru-RU" sz="1200" dirty="0" err="1" smtClean="0"/>
            <a:t>економіки</a:t>
          </a:r>
          <a:r>
            <a:rPr lang="ru-RU" sz="1200" dirty="0" smtClean="0"/>
            <a:t>.</a:t>
          </a:r>
          <a:endParaRPr lang="ru-RU" sz="1200" dirty="0"/>
        </a:p>
      </dgm:t>
    </dgm:pt>
    <dgm:pt modelId="{0F26628E-98C1-4A19-8400-C8193A25EBDD}" type="parTrans" cxnId="{46C98230-F52F-4351-BA06-166D65894DC7}">
      <dgm:prSet/>
      <dgm:spPr/>
      <dgm:t>
        <a:bodyPr/>
        <a:lstStyle/>
        <a:p>
          <a:endParaRPr lang="ru-RU"/>
        </a:p>
      </dgm:t>
    </dgm:pt>
    <dgm:pt modelId="{C9E1A10A-90AC-4E55-B9D5-267F745E8BCF}" type="sibTrans" cxnId="{46C98230-F52F-4351-BA06-166D65894DC7}">
      <dgm:prSet/>
      <dgm:spPr/>
      <dgm:t>
        <a:bodyPr/>
        <a:lstStyle/>
        <a:p>
          <a:endParaRPr lang="ru-RU"/>
        </a:p>
      </dgm:t>
    </dgm:pt>
    <dgm:pt modelId="{E2C7E1E4-A8E5-4960-9F58-AD0BC75DCC4E}">
      <dgm:prSet custT="1"/>
      <dgm:spPr/>
      <dgm:t>
        <a:bodyPr/>
        <a:lstStyle/>
        <a:p>
          <a:r>
            <a:rPr lang="ru-RU" sz="1200" smtClean="0"/>
            <a:t>Вперше Україна самостійно здійснює формування цілісної національної системи бухгалтерського обліку.</a:t>
          </a:r>
          <a:endParaRPr lang="ru-RU" sz="1200"/>
        </a:p>
      </dgm:t>
    </dgm:pt>
    <dgm:pt modelId="{E48F2465-D55C-494B-A933-B5FC9F02B91B}" type="parTrans" cxnId="{E855E843-166C-42FC-A5EB-B50323404CFA}">
      <dgm:prSet/>
      <dgm:spPr/>
      <dgm:t>
        <a:bodyPr/>
        <a:lstStyle/>
        <a:p>
          <a:endParaRPr lang="ru-RU"/>
        </a:p>
      </dgm:t>
    </dgm:pt>
    <dgm:pt modelId="{FFD88ED9-D462-48A0-8124-6E2D4F63BA29}" type="sibTrans" cxnId="{E855E843-166C-42FC-A5EB-B50323404CFA}">
      <dgm:prSet/>
      <dgm:spPr/>
      <dgm:t>
        <a:bodyPr/>
        <a:lstStyle/>
        <a:p>
          <a:endParaRPr lang="ru-RU"/>
        </a:p>
      </dgm:t>
    </dgm:pt>
    <dgm:pt modelId="{21F46D16-A961-4C10-BC5C-60F02012E17F}">
      <dgm:prSet custT="1"/>
      <dgm:spPr/>
      <dgm:t>
        <a:bodyPr/>
        <a:lstStyle/>
        <a:p>
          <a:r>
            <a:rPr lang="ru-RU" sz="1200" dirty="0" smtClean="0"/>
            <a:t>У </a:t>
          </a:r>
          <a:r>
            <a:rPr lang="ru-RU" sz="1200" dirty="0" err="1" smtClean="0"/>
            <a:t>зв'язку</a:t>
          </a:r>
          <a:r>
            <a:rPr lang="ru-RU" sz="1200" dirty="0" smtClean="0"/>
            <a:t> з </a:t>
          </a:r>
          <a:r>
            <a:rPr lang="ru-RU" sz="1200" dirty="0" err="1" smtClean="0"/>
            <a:t>перетвореннями</a:t>
          </a:r>
          <a:r>
            <a:rPr lang="ru-RU" sz="1200" dirty="0" smtClean="0"/>
            <a:t>, </a:t>
          </a:r>
          <a:r>
            <a:rPr lang="ru-RU" sz="1200" dirty="0" err="1" smtClean="0"/>
            <a:t>що</a:t>
          </a:r>
          <a:r>
            <a:rPr lang="ru-RU" sz="1200" dirty="0" smtClean="0"/>
            <a:t> </a:t>
          </a:r>
          <a:r>
            <a:rPr lang="ru-RU" sz="1200" dirty="0" err="1" smtClean="0"/>
            <a:t>відбуваються</a:t>
          </a:r>
          <a:r>
            <a:rPr lang="ru-RU" sz="1200" dirty="0" smtClean="0"/>
            <a:t> </a:t>
          </a:r>
          <a:r>
            <a:rPr lang="ru-RU" sz="1200" dirty="0" err="1" smtClean="0"/>
            <a:t>нині</a:t>
          </a:r>
          <a:r>
            <a:rPr lang="ru-RU" sz="1200" dirty="0" smtClean="0"/>
            <a:t>, </a:t>
          </a:r>
          <a:r>
            <a:rPr lang="ru-RU" sz="1200" dirty="0" err="1" smtClean="0"/>
            <a:t>бухгалтерський</a:t>
          </a:r>
          <a:r>
            <a:rPr lang="ru-RU" sz="1200" dirty="0" smtClean="0"/>
            <a:t> </a:t>
          </a:r>
          <a:r>
            <a:rPr lang="ru-RU" sz="1200" dirty="0" err="1" smtClean="0"/>
            <a:t>облік</a:t>
          </a:r>
          <a:r>
            <a:rPr lang="ru-RU" sz="1200" dirty="0" smtClean="0"/>
            <a:t> </a:t>
          </a:r>
          <a:r>
            <a:rPr lang="ru-RU" sz="1200" dirty="0" err="1" smtClean="0"/>
            <a:t>об'єктивно</a:t>
          </a:r>
          <a:r>
            <a:rPr lang="ru-RU" sz="1200" dirty="0" smtClean="0"/>
            <a:t> </a:t>
          </a:r>
          <a:r>
            <a:rPr lang="ru-RU" sz="1200" dirty="0" err="1" smtClean="0"/>
            <a:t>знаходиться</a:t>
          </a:r>
          <a:r>
            <a:rPr lang="ru-RU" sz="1200" dirty="0" smtClean="0"/>
            <a:t> на </a:t>
          </a:r>
          <a:r>
            <a:rPr lang="ru-RU" sz="1200" dirty="0" err="1" smtClean="0"/>
            <a:t>стадії</a:t>
          </a:r>
          <a:r>
            <a:rPr lang="ru-RU" sz="1200" dirty="0" smtClean="0"/>
            <a:t> </a:t>
          </a:r>
          <a:r>
            <a:rPr lang="ru-RU" sz="1200" dirty="0" err="1" smtClean="0"/>
            <a:t>реорганізації</a:t>
          </a:r>
          <a:r>
            <a:rPr lang="ru-RU" sz="1200" dirty="0" smtClean="0"/>
            <a:t> і </a:t>
          </a:r>
          <a:r>
            <a:rPr lang="ru-RU" sz="1200" dirty="0" err="1" smtClean="0"/>
            <a:t>потребує</a:t>
          </a:r>
          <a:r>
            <a:rPr lang="ru-RU" sz="1200" dirty="0" smtClean="0"/>
            <a:t> </a:t>
          </a:r>
          <a:r>
            <a:rPr lang="ru-RU" sz="1200" dirty="0" err="1" smtClean="0"/>
            <a:t>методологічного</a:t>
          </a:r>
          <a:r>
            <a:rPr lang="ru-RU" sz="1200" dirty="0" smtClean="0"/>
            <a:t> </a:t>
          </a:r>
          <a:r>
            <a:rPr lang="ru-RU" sz="1200" dirty="0" err="1" smtClean="0"/>
            <a:t>удосконалення</a:t>
          </a:r>
          <a:r>
            <a:rPr lang="ru-RU" sz="1200" dirty="0" smtClean="0"/>
            <a:t> </a:t>
          </a:r>
          <a:r>
            <a:rPr lang="ru-RU" sz="1200" dirty="0" err="1" smtClean="0"/>
            <a:t>відповідно</a:t>
          </a:r>
          <a:r>
            <a:rPr lang="ru-RU" sz="1200" dirty="0" smtClean="0"/>
            <a:t> до </a:t>
          </a:r>
          <a:r>
            <a:rPr lang="ru-RU" sz="1200" dirty="0" err="1" smtClean="0"/>
            <a:t>нових</a:t>
          </a:r>
          <a:r>
            <a:rPr lang="ru-RU" sz="1200" dirty="0" smtClean="0"/>
            <a:t> </a:t>
          </a:r>
          <a:r>
            <a:rPr lang="ru-RU" sz="1200" dirty="0" err="1" smtClean="0"/>
            <a:t>вимог</a:t>
          </a:r>
          <a:r>
            <a:rPr lang="ru-RU" sz="1200" dirty="0" smtClean="0"/>
            <a:t>, </a:t>
          </a:r>
          <a:r>
            <a:rPr lang="ru-RU" sz="1200" dirty="0" err="1" smtClean="0"/>
            <a:t>що</a:t>
          </a:r>
          <a:r>
            <a:rPr lang="ru-RU" sz="1200" dirty="0" smtClean="0"/>
            <a:t> </a:t>
          </a:r>
          <a:r>
            <a:rPr lang="ru-RU" sz="1200" dirty="0" err="1" smtClean="0"/>
            <a:t>висуваються</a:t>
          </a:r>
          <a:r>
            <a:rPr lang="ru-RU" sz="1200" dirty="0" smtClean="0"/>
            <a:t> до </a:t>
          </a:r>
          <a:r>
            <a:rPr lang="ru-RU" sz="1200" dirty="0" err="1" smtClean="0"/>
            <a:t>національної</a:t>
          </a:r>
          <a:r>
            <a:rPr lang="ru-RU" sz="1200" dirty="0" smtClean="0"/>
            <a:t> </a:t>
          </a:r>
          <a:r>
            <a:rPr lang="ru-RU" sz="1200" dirty="0" err="1" smtClean="0"/>
            <a:t>системи</a:t>
          </a:r>
          <a:r>
            <a:rPr lang="ru-RU" sz="1200" dirty="0" smtClean="0"/>
            <a:t> </a:t>
          </a:r>
          <a:r>
            <a:rPr lang="ru-RU" sz="1200" dirty="0" err="1" smtClean="0"/>
            <a:t>обліку</a:t>
          </a:r>
          <a:r>
            <a:rPr lang="ru-RU" sz="1200" dirty="0" smtClean="0"/>
            <a:t>.</a:t>
          </a:r>
          <a:endParaRPr lang="ru-RU" sz="1200" dirty="0"/>
        </a:p>
      </dgm:t>
    </dgm:pt>
    <dgm:pt modelId="{FA66142D-1650-480F-99A0-349EC68F4557}" type="parTrans" cxnId="{79474F8D-D1F5-4073-B2B0-0B16537AD550}">
      <dgm:prSet/>
      <dgm:spPr/>
      <dgm:t>
        <a:bodyPr/>
        <a:lstStyle/>
        <a:p>
          <a:endParaRPr lang="ru-RU"/>
        </a:p>
      </dgm:t>
    </dgm:pt>
    <dgm:pt modelId="{C58E5BE6-D3EB-4BB5-84F8-47B99DC0FD3F}" type="sibTrans" cxnId="{79474F8D-D1F5-4073-B2B0-0B16537AD550}">
      <dgm:prSet/>
      <dgm:spPr/>
      <dgm:t>
        <a:bodyPr/>
        <a:lstStyle/>
        <a:p>
          <a:endParaRPr lang="ru-RU"/>
        </a:p>
      </dgm:t>
    </dgm:pt>
    <dgm:pt modelId="{2B61B96B-7622-43B1-9132-085DF182EFEE}">
      <dgm:prSet custT="1"/>
      <dgm:spPr/>
      <dgm:t>
        <a:bodyPr/>
        <a:lstStyle/>
        <a:p>
          <a:r>
            <a:rPr lang="ru-RU" sz="1200" dirty="0" smtClean="0"/>
            <a:t>Перший </a:t>
          </a:r>
          <a:r>
            <a:rPr lang="ru-RU" sz="1200" dirty="0" err="1" smtClean="0"/>
            <a:t>етап</a:t>
          </a:r>
          <a:r>
            <a:rPr lang="ru-RU" sz="1200" dirty="0" smtClean="0"/>
            <a:t> </a:t>
          </a:r>
          <a:r>
            <a:rPr lang="ru-RU" sz="1200" dirty="0" err="1" smtClean="0"/>
            <a:t>реформування</a:t>
          </a:r>
          <a:r>
            <a:rPr lang="ru-RU" sz="1200" dirty="0" smtClean="0"/>
            <a:t> </a:t>
          </a:r>
          <a:r>
            <a:rPr lang="ru-RU" sz="1200" dirty="0" err="1" smtClean="0"/>
            <a:t>обліку</a:t>
          </a:r>
          <a:r>
            <a:rPr lang="ru-RU" sz="1200" dirty="0" smtClean="0"/>
            <a:t> </a:t>
          </a:r>
          <a:r>
            <a:rPr lang="ru-RU" sz="1200" dirty="0" err="1" smtClean="0"/>
            <a:t>полягає</a:t>
          </a:r>
          <a:r>
            <a:rPr lang="ru-RU" sz="1200" dirty="0" smtClean="0"/>
            <a:t> у </a:t>
          </a:r>
          <a:r>
            <a:rPr lang="ru-RU" sz="1200" dirty="0" err="1" smtClean="0"/>
            <a:t>використанні</a:t>
          </a:r>
          <a:r>
            <a:rPr lang="ru-RU" sz="1200" dirty="0" smtClean="0"/>
            <a:t> </a:t>
          </a:r>
          <a:r>
            <a:rPr lang="ru-RU" sz="1200" dirty="0" err="1" smtClean="0"/>
            <a:t>діючих</a:t>
          </a:r>
          <a:r>
            <a:rPr lang="ru-RU" sz="1200" dirty="0" smtClean="0"/>
            <a:t> методик, </a:t>
          </a:r>
          <a:r>
            <a:rPr lang="ru-RU" sz="1200" dirty="0" err="1" smtClean="0"/>
            <a:t>заснованих</a:t>
          </a:r>
          <a:r>
            <a:rPr lang="ru-RU" sz="1200" dirty="0" smtClean="0"/>
            <a:t> на таких </a:t>
          </a:r>
          <a:r>
            <a:rPr lang="ru-RU" sz="1200" dirty="0" err="1" smtClean="0"/>
            <a:t>загальноприйнятих</a:t>
          </a:r>
          <a:r>
            <a:rPr lang="ru-RU" sz="1200" dirty="0" smtClean="0"/>
            <a:t> </a:t>
          </a:r>
          <a:r>
            <a:rPr lang="ru-RU" sz="1200" dirty="0" err="1" smtClean="0"/>
            <a:t>позиціях</a:t>
          </a:r>
          <a:r>
            <a:rPr lang="ru-RU" sz="1200" dirty="0" smtClean="0"/>
            <a:t>, як </a:t>
          </a:r>
          <a:r>
            <a:rPr lang="ru-RU" sz="1200" dirty="0" err="1" smtClean="0"/>
            <a:t>методи</a:t>
          </a:r>
          <a:r>
            <a:rPr lang="ru-RU" sz="1200" dirty="0" smtClean="0"/>
            <a:t> </a:t>
          </a:r>
          <a:r>
            <a:rPr lang="ru-RU" sz="1200" dirty="0" err="1" smtClean="0"/>
            <a:t>подвійного</a:t>
          </a:r>
          <a:r>
            <a:rPr lang="ru-RU" sz="1200" dirty="0" smtClean="0"/>
            <a:t> </a:t>
          </a:r>
          <a:r>
            <a:rPr lang="ru-RU" sz="1200" dirty="0" err="1" smtClean="0"/>
            <a:t>запису</a:t>
          </a:r>
          <a:r>
            <a:rPr lang="ru-RU" sz="1200" dirty="0" smtClean="0"/>
            <a:t> і </a:t>
          </a:r>
          <a:r>
            <a:rPr lang="ru-RU" sz="1200" dirty="0" err="1" smtClean="0"/>
            <a:t>документування</a:t>
          </a:r>
          <a:r>
            <a:rPr lang="ru-RU" sz="1200" dirty="0" smtClean="0"/>
            <a:t>, </a:t>
          </a:r>
          <a:r>
            <a:rPr lang="ru-RU" sz="1200" dirty="0" err="1" smtClean="0"/>
            <a:t>безперервності</a:t>
          </a:r>
          <a:r>
            <a:rPr lang="ru-RU" sz="1200" dirty="0" smtClean="0"/>
            <a:t> і балансу, </a:t>
          </a:r>
          <a:r>
            <a:rPr lang="ru-RU" sz="1200" dirty="0" err="1" smtClean="0"/>
            <a:t>рахунків</a:t>
          </a:r>
          <a:r>
            <a:rPr lang="ru-RU" sz="1200" dirty="0" smtClean="0"/>
            <a:t> та </a:t>
          </a:r>
          <a:r>
            <a:rPr lang="ru-RU" sz="1200" dirty="0" err="1" smtClean="0"/>
            <a:t>інвентаризації</a:t>
          </a:r>
          <a:r>
            <a:rPr lang="ru-RU" sz="1200" dirty="0" smtClean="0"/>
            <a:t>.</a:t>
          </a:r>
          <a:endParaRPr lang="ru-RU" sz="1200" dirty="0"/>
        </a:p>
      </dgm:t>
    </dgm:pt>
    <dgm:pt modelId="{5B802B8E-A4A0-4CA4-80AB-F06EE16153F4}" type="parTrans" cxnId="{BC8B6573-E9FC-4924-86A8-D51F37BACDDF}">
      <dgm:prSet/>
      <dgm:spPr/>
      <dgm:t>
        <a:bodyPr/>
        <a:lstStyle/>
        <a:p>
          <a:endParaRPr lang="ru-RU"/>
        </a:p>
      </dgm:t>
    </dgm:pt>
    <dgm:pt modelId="{925A5643-B972-4747-A6B6-382311A6AD7F}" type="sibTrans" cxnId="{BC8B6573-E9FC-4924-86A8-D51F37BACDDF}">
      <dgm:prSet/>
      <dgm:spPr/>
      <dgm:t>
        <a:bodyPr/>
        <a:lstStyle/>
        <a:p>
          <a:endParaRPr lang="ru-RU"/>
        </a:p>
      </dgm:t>
    </dgm:pt>
    <dgm:pt modelId="{19073928-896F-4F25-8887-28471AC582D4}">
      <dgm:prSet custT="1"/>
      <dgm:spPr/>
      <dgm:t>
        <a:bodyPr/>
        <a:lstStyle/>
        <a:p>
          <a:r>
            <a:rPr lang="ru-RU" sz="1200" dirty="0" err="1" smtClean="0"/>
            <a:t>Кожна</a:t>
          </a:r>
          <a:r>
            <a:rPr lang="ru-RU" sz="1200" dirty="0" smtClean="0"/>
            <a:t> </a:t>
          </a:r>
          <a:r>
            <a:rPr lang="ru-RU" sz="1200" dirty="0" err="1" smtClean="0"/>
            <a:t>країна</a:t>
          </a:r>
          <a:r>
            <a:rPr lang="ru-RU" sz="1200" dirty="0" smtClean="0"/>
            <a:t> </a:t>
          </a:r>
          <a:r>
            <a:rPr lang="ru-RU" sz="1200" dirty="0" err="1" smtClean="0"/>
            <a:t>потребує</a:t>
          </a:r>
          <a:r>
            <a:rPr lang="ru-RU" sz="1200" dirty="0" smtClean="0"/>
            <a:t> </a:t>
          </a:r>
          <a:r>
            <a:rPr lang="ru-RU" sz="1200" dirty="0" err="1" smtClean="0"/>
            <a:t>законодавчого</a:t>
          </a:r>
          <a:r>
            <a:rPr lang="ru-RU" sz="1200" dirty="0" smtClean="0"/>
            <a:t> </a:t>
          </a:r>
          <a:r>
            <a:rPr lang="ru-RU" sz="1200" dirty="0" err="1" smtClean="0"/>
            <a:t>врегулювання</a:t>
          </a:r>
          <a:r>
            <a:rPr lang="ru-RU" sz="1200" dirty="0" smtClean="0"/>
            <a:t> </a:t>
          </a:r>
          <a:r>
            <a:rPr lang="ru-RU" sz="1200" dirty="0" err="1" smtClean="0"/>
            <a:t>організації</a:t>
          </a:r>
          <a:r>
            <a:rPr lang="ru-RU" sz="1200" dirty="0" smtClean="0"/>
            <a:t> </a:t>
          </a:r>
          <a:r>
            <a:rPr lang="ru-RU" sz="1200" dirty="0" err="1" smtClean="0"/>
            <a:t>бухгалтерського</a:t>
          </a:r>
          <a:r>
            <a:rPr lang="ru-RU" sz="1200" dirty="0" smtClean="0"/>
            <a:t> </a:t>
          </a:r>
          <a:r>
            <a:rPr lang="ru-RU" sz="1200" dirty="0" err="1" smtClean="0"/>
            <a:t>обліку</a:t>
          </a:r>
          <a:r>
            <a:rPr lang="ru-RU" sz="1200" dirty="0" smtClean="0"/>
            <a:t>. Не є </a:t>
          </a:r>
          <a:r>
            <a:rPr lang="ru-RU" sz="1200" dirty="0" err="1" smtClean="0"/>
            <a:t>винятком</a:t>
          </a:r>
          <a:r>
            <a:rPr lang="ru-RU" sz="1200" dirty="0" smtClean="0"/>
            <a:t> і </a:t>
          </a:r>
          <a:r>
            <a:rPr lang="ru-RU" sz="1200" dirty="0" err="1" smtClean="0"/>
            <a:t>Україна</a:t>
          </a:r>
          <a:r>
            <a:rPr lang="ru-RU" sz="1200" dirty="0" smtClean="0"/>
            <a:t>. </a:t>
          </a:r>
          <a:r>
            <a:rPr lang="ru-RU" sz="1200" dirty="0" err="1" smtClean="0"/>
            <a:t>Ведення</a:t>
          </a:r>
          <a:r>
            <a:rPr lang="ru-RU" sz="1200" dirty="0" smtClean="0"/>
            <a:t> </a:t>
          </a:r>
          <a:r>
            <a:rPr lang="ru-RU" sz="1200" dirty="0" err="1" smtClean="0"/>
            <a:t>бухгалтерського</a:t>
          </a:r>
          <a:r>
            <a:rPr lang="ru-RU" sz="1200" dirty="0" smtClean="0"/>
            <a:t> </a:t>
          </a:r>
          <a:r>
            <a:rPr lang="ru-RU" sz="1200" dirty="0" err="1" smtClean="0"/>
            <a:t>обліку</a:t>
          </a:r>
          <a:r>
            <a:rPr lang="ru-RU" sz="1200" dirty="0" smtClean="0"/>
            <a:t> - </a:t>
          </a:r>
          <a:r>
            <a:rPr lang="ru-RU" sz="1200" dirty="0" err="1" smtClean="0"/>
            <a:t>обов'язок</a:t>
          </a:r>
          <a:r>
            <a:rPr lang="ru-RU" sz="1200" dirty="0" smtClean="0"/>
            <a:t> </a:t>
          </a:r>
          <a:r>
            <a:rPr lang="ru-RU" sz="1200" dirty="0" err="1" smtClean="0"/>
            <a:t>підприємства</a:t>
          </a:r>
          <a:r>
            <a:rPr lang="ru-RU" sz="1200" dirty="0" smtClean="0"/>
            <a:t>. А </a:t>
          </a:r>
          <a:r>
            <a:rPr lang="ru-RU" sz="1200" dirty="0" err="1" smtClean="0"/>
            <a:t>обов'язки</a:t>
          </a:r>
          <a:r>
            <a:rPr lang="ru-RU" sz="1200" dirty="0" smtClean="0"/>
            <a:t> </a:t>
          </a:r>
          <a:r>
            <a:rPr lang="ru-RU" sz="1200" dirty="0" err="1" smtClean="0"/>
            <a:t>повинні</a:t>
          </a:r>
          <a:r>
            <a:rPr lang="ru-RU" sz="1200" dirty="0" smtClean="0"/>
            <a:t> </a:t>
          </a:r>
          <a:r>
            <a:rPr lang="ru-RU" sz="1200" dirty="0" err="1" smtClean="0"/>
            <a:t>чітко</a:t>
          </a:r>
          <a:r>
            <a:rPr lang="ru-RU" sz="1200" dirty="0" smtClean="0"/>
            <a:t> </a:t>
          </a:r>
          <a:r>
            <a:rPr lang="ru-RU" sz="1200" dirty="0" err="1" smtClean="0"/>
            <a:t>регламентуватися</a:t>
          </a:r>
          <a:r>
            <a:rPr lang="ru-RU" sz="1200" dirty="0" smtClean="0"/>
            <a:t>. З часу </a:t>
          </a:r>
          <a:r>
            <a:rPr lang="ru-RU" sz="1200" dirty="0" err="1" smtClean="0"/>
            <a:t>набуття</a:t>
          </a:r>
          <a:r>
            <a:rPr lang="ru-RU" sz="1200" dirty="0" smtClean="0"/>
            <a:t> </a:t>
          </a:r>
          <a:r>
            <a:rPr lang="ru-RU" sz="1200" dirty="0" err="1" smtClean="0"/>
            <a:t>самостійності</a:t>
          </a:r>
          <a:r>
            <a:rPr lang="ru-RU" sz="1200" dirty="0" smtClean="0"/>
            <a:t> в </a:t>
          </a:r>
          <a:r>
            <a:rPr lang="ru-RU" sz="1200" dirty="0" err="1" smtClean="0"/>
            <a:t>державі</a:t>
          </a:r>
          <a:r>
            <a:rPr lang="ru-RU" sz="1200" dirty="0" smtClean="0"/>
            <a:t> </a:t>
          </a:r>
          <a:r>
            <a:rPr lang="ru-RU" sz="1200" dirty="0" err="1" smtClean="0"/>
            <a:t>було</a:t>
          </a:r>
          <a:r>
            <a:rPr lang="ru-RU" sz="1200" dirty="0" smtClean="0"/>
            <a:t> </a:t>
          </a:r>
          <a:r>
            <a:rPr lang="ru-RU" sz="1200" dirty="0" err="1" smtClean="0"/>
            <a:t>прийнято</a:t>
          </a:r>
          <a:r>
            <a:rPr lang="ru-RU" sz="1200" dirty="0" smtClean="0"/>
            <a:t> ряд </a:t>
          </a:r>
          <a:r>
            <a:rPr lang="ru-RU" sz="1200" dirty="0" err="1" smtClean="0"/>
            <a:t>нормативних</a:t>
          </a:r>
          <a:r>
            <a:rPr lang="ru-RU" sz="1200" dirty="0" smtClean="0"/>
            <a:t> </a:t>
          </a:r>
          <a:r>
            <a:rPr lang="ru-RU" sz="1200" dirty="0" err="1" smtClean="0"/>
            <a:t>актів</a:t>
          </a:r>
          <a:r>
            <a:rPr lang="ru-RU" sz="1200" dirty="0" smtClean="0"/>
            <a:t> </a:t>
          </a:r>
          <a:r>
            <a:rPr lang="ru-RU" sz="1200" dirty="0" err="1" smtClean="0"/>
            <a:t>щодо</a:t>
          </a:r>
          <a:r>
            <a:rPr lang="ru-RU" sz="1200" dirty="0" smtClean="0"/>
            <a:t> </a:t>
          </a:r>
          <a:r>
            <a:rPr lang="ru-RU" sz="1200" dirty="0" err="1" smtClean="0"/>
            <a:t>регулювання</a:t>
          </a:r>
          <a:r>
            <a:rPr lang="ru-RU" sz="1200" dirty="0" smtClean="0"/>
            <a:t> </a:t>
          </a:r>
          <a:r>
            <a:rPr lang="ru-RU" sz="1200" dirty="0" err="1" smtClean="0"/>
            <a:t>бухгалтерського</a:t>
          </a:r>
          <a:r>
            <a:rPr lang="ru-RU" sz="1200" dirty="0" smtClean="0"/>
            <a:t> </a:t>
          </a:r>
          <a:r>
            <a:rPr lang="ru-RU" sz="1200" dirty="0" err="1" smtClean="0"/>
            <a:t>обліку</a:t>
          </a:r>
          <a:r>
            <a:rPr lang="ru-RU" sz="1200" dirty="0" smtClean="0"/>
            <a:t>. Так, </a:t>
          </a:r>
          <a:r>
            <a:rPr lang="ru-RU" sz="1200" dirty="0" err="1" smtClean="0"/>
            <a:t>лише</a:t>
          </a:r>
          <a:r>
            <a:rPr lang="ru-RU" sz="1200" dirty="0" smtClean="0"/>
            <a:t> </a:t>
          </a:r>
          <a:r>
            <a:rPr lang="ru-RU" sz="1200" dirty="0" err="1" smtClean="0"/>
            <a:t>протягом</a:t>
          </a:r>
          <a:r>
            <a:rPr lang="ru-RU" sz="1200" dirty="0" smtClean="0"/>
            <a:t> 1991-1995 </a:t>
          </a:r>
          <a:r>
            <a:rPr lang="ru-RU" sz="1200" dirty="0" err="1" smtClean="0"/>
            <a:t>рр</a:t>
          </a:r>
          <a:r>
            <a:rPr lang="ru-RU" sz="1200" dirty="0" smtClean="0"/>
            <a:t>. </a:t>
          </a:r>
          <a:r>
            <a:rPr lang="ru-RU" sz="1200" dirty="0" err="1" smtClean="0"/>
            <a:t>були</a:t>
          </a:r>
          <a:r>
            <a:rPr lang="ru-RU" sz="1200" dirty="0" smtClean="0"/>
            <a:t> </a:t>
          </a:r>
          <a:r>
            <a:rPr lang="ru-RU" sz="1200" dirty="0" err="1" smtClean="0"/>
            <a:t>прийняті</a:t>
          </a:r>
          <a:r>
            <a:rPr lang="ru-RU" sz="1200" dirty="0" smtClean="0"/>
            <a:t> 58 </a:t>
          </a:r>
          <a:r>
            <a:rPr lang="ru-RU" sz="1200" dirty="0" err="1" smtClean="0"/>
            <a:t>нормативних</a:t>
          </a:r>
          <a:r>
            <a:rPr lang="ru-RU" sz="1200" dirty="0" smtClean="0"/>
            <a:t> </a:t>
          </a:r>
          <a:r>
            <a:rPr lang="ru-RU" sz="1200" dirty="0" err="1" smtClean="0"/>
            <a:t>документів</a:t>
          </a:r>
          <a:r>
            <a:rPr lang="ru-RU" sz="1200" dirty="0" smtClean="0"/>
            <a:t> з </a:t>
          </a:r>
          <a:r>
            <a:rPr lang="ru-RU" sz="1200" dirty="0" err="1" smtClean="0"/>
            <a:t>регулювання</a:t>
          </a:r>
          <a:r>
            <a:rPr lang="ru-RU" sz="1200" dirty="0" smtClean="0"/>
            <a:t> </a:t>
          </a:r>
          <a:r>
            <a:rPr lang="ru-RU" sz="1200" dirty="0" err="1" smtClean="0"/>
            <a:t>бухгалтерського</a:t>
          </a:r>
          <a:r>
            <a:rPr lang="ru-RU" sz="1200" dirty="0" smtClean="0"/>
            <a:t> </a:t>
          </a:r>
          <a:r>
            <a:rPr lang="ru-RU" sz="1200" dirty="0" err="1" smtClean="0"/>
            <a:t>обліку</a:t>
          </a:r>
          <a:r>
            <a:rPr lang="ru-RU" sz="1200" dirty="0" smtClean="0"/>
            <a:t> в </a:t>
          </a:r>
          <a:r>
            <a:rPr lang="ru-RU" sz="1200" dirty="0" err="1" smtClean="0"/>
            <a:t>Україні</a:t>
          </a:r>
          <a:r>
            <a:rPr lang="ru-RU" sz="1200" dirty="0" smtClean="0"/>
            <a:t>. </a:t>
          </a:r>
          <a:endParaRPr lang="ru-RU" sz="1200" dirty="0"/>
        </a:p>
      </dgm:t>
    </dgm:pt>
    <dgm:pt modelId="{D55ACBDA-C6CD-4257-9AEE-CA80CC9A043C}" type="parTrans" cxnId="{E22B3A00-0394-4211-A359-87DCBF4723F3}">
      <dgm:prSet/>
      <dgm:spPr/>
      <dgm:t>
        <a:bodyPr/>
        <a:lstStyle/>
        <a:p>
          <a:endParaRPr lang="ru-RU"/>
        </a:p>
      </dgm:t>
    </dgm:pt>
    <dgm:pt modelId="{0C525F60-723B-4D3E-A399-05AAD49D6331}" type="sibTrans" cxnId="{E22B3A00-0394-4211-A359-87DCBF4723F3}">
      <dgm:prSet/>
      <dgm:spPr/>
      <dgm:t>
        <a:bodyPr/>
        <a:lstStyle/>
        <a:p>
          <a:endParaRPr lang="ru-RU"/>
        </a:p>
      </dgm:t>
    </dgm:pt>
    <dgm:pt modelId="{E8EA2153-EB5B-46A6-880B-67BDE84A14EB}" type="pres">
      <dgm:prSet presAssocID="{57F8A964-CD3A-4BDD-884F-4BA070A103CD}" presName="linearFlow" presStyleCnt="0">
        <dgm:presLayoutVars>
          <dgm:dir/>
          <dgm:animLvl val="lvl"/>
          <dgm:resizeHandles val="exact"/>
        </dgm:presLayoutVars>
      </dgm:prSet>
      <dgm:spPr/>
      <dgm:t>
        <a:bodyPr/>
        <a:lstStyle/>
        <a:p>
          <a:endParaRPr lang="ru-RU"/>
        </a:p>
      </dgm:t>
    </dgm:pt>
    <dgm:pt modelId="{59F6EBAD-67BD-4F5F-9CD5-B98224EDAD80}" type="pres">
      <dgm:prSet presAssocID="{57B75287-3851-4203-820F-8CB5E224979E}" presName="composite" presStyleCnt="0"/>
      <dgm:spPr/>
    </dgm:pt>
    <dgm:pt modelId="{89551D57-90FC-41FC-BA97-D9A4D80E3A96}" type="pres">
      <dgm:prSet presAssocID="{57B75287-3851-4203-820F-8CB5E224979E}" presName="parentText" presStyleLbl="alignNode1" presStyleIdx="0" presStyleCnt="5">
        <dgm:presLayoutVars>
          <dgm:chMax val="1"/>
          <dgm:bulletEnabled val="1"/>
        </dgm:presLayoutVars>
      </dgm:prSet>
      <dgm:spPr/>
      <dgm:t>
        <a:bodyPr/>
        <a:lstStyle/>
        <a:p>
          <a:endParaRPr lang="ru-RU"/>
        </a:p>
      </dgm:t>
    </dgm:pt>
    <dgm:pt modelId="{D9472423-5971-4A39-928F-5895A54FBA7E}" type="pres">
      <dgm:prSet presAssocID="{57B75287-3851-4203-820F-8CB5E224979E}" presName="descendantText" presStyleLbl="alignAcc1" presStyleIdx="0" presStyleCnt="5">
        <dgm:presLayoutVars>
          <dgm:bulletEnabled val="1"/>
        </dgm:presLayoutVars>
      </dgm:prSet>
      <dgm:spPr/>
      <dgm:t>
        <a:bodyPr/>
        <a:lstStyle/>
        <a:p>
          <a:endParaRPr lang="ru-RU"/>
        </a:p>
      </dgm:t>
    </dgm:pt>
    <dgm:pt modelId="{18816BDB-378C-4F3A-8546-56F6F04DDD7B}" type="pres">
      <dgm:prSet presAssocID="{747A6A09-1E32-4FD7-BCBF-09F2F8773746}" presName="sp" presStyleCnt="0"/>
      <dgm:spPr/>
    </dgm:pt>
    <dgm:pt modelId="{86D42CEC-A626-4E23-9289-0357516E5EA4}" type="pres">
      <dgm:prSet presAssocID="{0C0B3516-B073-4CBF-981F-0B6BD3719A61}" presName="composite" presStyleCnt="0"/>
      <dgm:spPr/>
    </dgm:pt>
    <dgm:pt modelId="{0434C923-6C55-4A6D-A07B-6EE2B144E17E}" type="pres">
      <dgm:prSet presAssocID="{0C0B3516-B073-4CBF-981F-0B6BD3719A61}" presName="parentText" presStyleLbl="alignNode1" presStyleIdx="1" presStyleCnt="5">
        <dgm:presLayoutVars>
          <dgm:chMax val="1"/>
          <dgm:bulletEnabled val="1"/>
        </dgm:presLayoutVars>
      </dgm:prSet>
      <dgm:spPr/>
      <dgm:t>
        <a:bodyPr/>
        <a:lstStyle/>
        <a:p>
          <a:endParaRPr lang="ru-RU"/>
        </a:p>
      </dgm:t>
    </dgm:pt>
    <dgm:pt modelId="{3264AA5F-48E3-490E-9797-275CA76FC2C8}" type="pres">
      <dgm:prSet presAssocID="{0C0B3516-B073-4CBF-981F-0B6BD3719A61}" presName="descendantText" presStyleLbl="alignAcc1" presStyleIdx="1" presStyleCnt="5">
        <dgm:presLayoutVars>
          <dgm:bulletEnabled val="1"/>
        </dgm:presLayoutVars>
      </dgm:prSet>
      <dgm:spPr/>
      <dgm:t>
        <a:bodyPr/>
        <a:lstStyle/>
        <a:p>
          <a:endParaRPr lang="ru-RU"/>
        </a:p>
      </dgm:t>
    </dgm:pt>
    <dgm:pt modelId="{2C0C9A2C-0388-4058-9367-A0B371A8FAE5}" type="pres">
      <dgm:prSet presAssocID="{6EEA3799-72E1-4C8C-85CE-1A8C69B0D509}" presName="sp" presStyleCnt="0"/>
      <dgm:spPr/>
    </dgm:pt>
    <dgm:pt modelId="{DF35C5FD-8F71-4400-8141-C0D20303A8CE}" type="pres">
      <dgm:prSet presAssocID="{D6FE8414-E69E-47FF-B5A3-03CDDFFFFA0F}" presName="composite" presStyleCnt="0"/>
      <dgm:spPr/>
    </dgm:pt>
    <dgm:pt modelId="{E70A4A11-AF88-4CF8-A776-F9F2F2BE1E5F}" type="pres">
      <dgm:prSet presAssocID="{D6FE8414-E69E-47FF-B5A3-03CDDFFFFA0F}" presName="parentText" presStyleLbl="alignNode1" presStyleIdx="2" presStyleCnt="5">
        <dgm:presLayoutVars>
          <dgm:chMax val="1"/>
          <dgm:bulletEnabled val="1"/>
        </dgm:presLayoutVars>
      </dgm:prSet>
      <dgm:spPr/>
      <dgm:t>
        <a:bodyPr/>
        <a:lstStyle/>
        <a:p>
          <a:endParaRPr lang="ru-RU"/>
        </a:p>
      </dgm:t>
    </dgm:pt>
    <dgm:pt modelId="{DF4C3D5D-C875-4F45-9E44-ABF06BADF6D8}" type="pres">
      <dgm:prSet presAssocID="{D6FE8414-E69E-47FF-B5A3-03CDDFFFFA0F}" presName="descendantText" presStyleLbl="alignAcc1" presStyleIdx="2" presStyleCnt="5">
        <dgm:presLayoutVars>
          <dgm:bulletEnabled val="1"/>
        </dgm:presLayoutVars>
      </dgm:prSet>
      <dgm:spPr/>
      <dgm:t>
        <a:bodyPr/>
        <a:lstStyle/>
        <a:p>
          <a:endParaRPr lang="ru-RU"/>
        </a:p>
      </dgm:t>
    </dgm:pt>
    <dgm:pt modelId="{3F4AC225-7499-48E8-BD50-BE0C1869DD84}" type="pres">
      <dgm:prSet presAssocID="{2A3A121B-EC52-47B1-97B1-56415B84D868}" presName="sp" presStyleCnt="0"/>
      <dgm:spPr/>
    </dgm:pt>
    <dgm:pt modelId="{E0C6A0AB-054B-4341-94A7-E40CE65DAE79}" type="pres">
      <dgm:prSet presAssocID="{000CA742-1365-4044-A560-9D16D9638C7E}" presName="composite" presStyleCnt="0"/>
      <dgm:spPr/>
    </dgm:pt>
    <dgm:pt modelId="{C8A84AA0-4703-49F5-97D2-2C1437D6048F}" type="pres">
      <dgm:prSet presAssocID="{000CA742-1365-4044-A560-9D16D9638C7E}" presName="parentText" presStyleLbl="alignNode1" presStyleIdx="3" presStyleCnt="5">
        <dgm:presLayoutVars>
          <dgm:chMax val="1"/>
          <dgm:bulletEnabled val="1"/>
        </dgm:presLayoutVars>
      </dgm:prSet>
      <dgm:spPr/>
      <dgm:t>
        <a:bodyPr/>
        <a:lstStyle/>
        <a:p>
          <a:endParaRPr lang="ru-RU"/>
        </a:p>
      </dgm:t>
    </dgm:pt>
    <dgm:pt modelId="{3B792A91-1218-482D-8234-5E2DA1CAF9A2}" type="pres">
      <dgm:prSet presAssocID="{000CA742-1365-4044-A560-9D16D9638C7E}" presName="descendantText" presStyleLbl="alignAcc1" presStyleIdx="3" presStyleCnt="5">
        <dgm:presLayoutVars>
          <dgm:bulletEnabled val="1"/>
        </dgm:presLayoutVars>
      </dgm:prSet>
      <dgm:spPr/>
      <dgm:t>
        <a:bodyPr/>
        <a:lstStyle/>
        <a:p>
          <a:endParaRPr lang="ru-RU"/>
        </a:p>
      </dgm:t>
    </dgm:pt>
    <dgm:pt modelId="{79B0C1A1-708C-4EF9-AA2F-68FC70551BA2}" type="pres">
      <dgm:prSet presAssocID="{2BDC079A-FBAC-4252-8AA4-803652C749ED}" presName="sp" presStyleCnt="0"/>
      <dgm:spPr/>
    </dgm:pt>
    <dgm:pt modelId="{C8EB0B39-EC67-4CF3-BDEB-1F62DDCD0CCC}" type="pres">
      <dgm:prSet presAssocID="{1F13C97F-7F29-4A88-961D-65CAAA95DA43}" presName="composite" presStyleCnt="0"/>
      <dgm:spPr/>
    </dgm:pt>
    <dgm:pt modelId="{620A02D7-7A32-4FAE-8377-0CA790F29932}" type="pres">
      <dgm:prSet presAssocID="{1F13C97F-7F29-4A88-961D-65CAAA95DA43}" presName="parentText" presStyleLbl="alignNode1" presStyleIdx="4" presStyleCnt="5">
        <dgm:presLayoutVars>
          <dgm:chMax val="1"/>
          <dgm:bulletEnabled val="1"/>
        </dgm:presLayoutVars>
      </dgm:prSet>
      <dgm:spPr/>
      <dgm:t>
        <a:bodyPr/>
        <a:lstStyle/>
        <a:p>
          <a:endParaRPr lang="ru-RU"/>
        </a:p>
      </dgm:t>
    </dgm:pt>
    <dgm:pt modelId="{C090C823-BFB8-4683-9F2A-534CEAA24470}" type="pres">
      <dgm:prSet presAssocID="{1F13C97F-7F29-4A88-961D-65CAAA95DA43}" presName="descendantText" presStyleLbl="alignAcc1" presStyleIdx="4" presStyleCnt="5" custScaleY="116707">
        <dgm:presLayoutVars>
          <dgm:bulletEnabled val="1"/>
        </dgm:presLayoutVars>
      </dgm:prSet>
      <dgm:spPr/>
      <dgm:t>
        <a:bodyPr/>
        <a:lstStyle/>
        <a:p>
          <a:endParaRPr lang="ru-RU"/>
        </a:p>
      </dgm:t>
    </dgm:pt>
  </dgm:ptLst>
  <dgm:cxnLst>
    <dgm:cxn modelId="{D3BF48D3-ABB7-44C0-A3F0-73C0B4971191}" type="presOf" srcId="{57B75287-3851-4203-820F-8CB5E224979E}" destId="{89551D57-90FC-41FC-BA97-D9A4D80E3A96}" srcOrd="0" destOrd="0" presId="urn:microsoft.com/office/officeart/2005/8/layout/chevron2"/>
    <dgm:cxn modelId="{40D7F016-879E-423F-AB79-64D23EA102E9}" type="presOf" srcId="{C53773BD-D5DF-407D-89FF-629C0D6DB0D7}" destId="{C090C823-BFB8-4683-9F2A-534CEAA24470}" srcOrd="0" destOrd="0" presId="urn:microsoft.com/office/officeart/2005/8/layout/chevron2"/>
    <dgm:cxn modelId="{8C420BE5-D66B-4B7D-8572-A162045F4CD9}" type="presOf" srcId="{21F46D16-A961-4C10-BC5C-60F02012E17F}" destId="{DF4C3D5D-C875-4F45-9E44-ABF06BADF6D8}" srcOrd="0" destOrd="0" presId="urn:microsoft.com/office/officeart/2005/8/layout/chevron2"/>
    <dgm:cxn modelId="{54C312EA-CE3C-4089-AF9C-8E060BE3AF78}" srcId="{57F8A964-CD3A-4BDD-884F-4BA070A103CD}" destId="{1F13C97F-7F29-4A88-961D-65CAAA95DA43}" srcOrd="4" destOrd="0" parTransId="{FF9F0443-AD12-4E7D-9522-B763D2311066}" sibTransId="{EFE661A8-9DE8-4309-8708-B513A4DD0C35}"/>
    <dgm:cxn modelId="{46C98230-F52F-4351-BA06-166D65894DC7}" srcId="{57B75287-3851-4203-820F-8CB5E224979E}" destId="{27E468B2-8D1D-4026-AF6C-79890097DC24}" srcOrd="1" destOrd="0" parTransId="{0F26628E-98C1-4A19-8400-C8193A25EBDD}" sibTransId="{C9E1A10A-90AC-4E55-B9D5-267F745E8BCF}"/>
    <dgm:cxn modelId="{F959EE38-9930-4677-92D7-0C63BAA41267}" srcId="{57B75287-3851-4203-820F-8CB5E224979E}" destId="{58571E71-5D06-4AD1-BE70-7409530C943D}" srcOrd="0" destOrd="0" parTransId="{03545DAE-3D65-469E-A8F1-03D303ADAC6D}" sibTransId="{0E3A00BF-D2BF-4F99-B6F6-C87013ED46FC}"/>
    <dgm:cxn modelId="{F9C64F73-58BE-4857-9F19-2E9D1E2DEB88}" srcId="{0C0B3516-B073-4CBF-981F-0B6BD3719A61}" destId="{2FD23238-079B-449D-B8AB-D086197202F7}" srcOrd="0" destOrd="0" parTransId="{E5321DB9-D49B-4982-8125-90FC383110DB}" sibTransId="{3AE5B618-AED4-437E-830E-85576EA07066}"/>
    <dgm:cxn modelId="{BC8B6573-E9FC-4924-86A8-D51F37BACDDF}" srcId="{000CA742-1365-4044-A560-9D16D9638C7E}" destId="{2B61B96B-7622-43B1-9132-085DF182EFEE}" srcOrd="0" destOrd="0" parTransId="{5B802B8E-A4A0-4CA4-80AB-F06EE16153F4}" sibTransId="{925A5643-B972-4747-A6B6-382311A6AD7F}"/>
    <dgm:cxn modelId="{0A6EF359-05CD-4A76-BE95-83A0287A50C4}" type="presOf" srcId="{2FD23238-079B-449D-B8AB-D086197202F7}" destId="{3264AA5F-48E3-490E-9797-275CA76FC2C8}" srcOrd="0" destOrd="0" presId="urn:microsoft.com/office/officeart/2005/8/layout/chevron2"/>
    <dgm:cxn modelId="{3F14EF9C-8487-4731-8D01-06A50260F477}" type="presOf" srcId="{1F13C97F-7F29-4A88-961D-65CAAA95DA43}" destId="{620A02D7-7A32-4FAE-8377-0CA790F29932}" srcOrd="0" destOrd="0" presId="urn:microsoft.com/office/officeart/2005/8/layout/chevron2"/>
    <dgm:cxn modelId="{AD84E64F-BE66-46E2-906A-E14280E24B8F}" srcId="{57F8A964-CD3A-4BDD-884F-4BA070A103CD}" destId="{57B75287-3851-4203-820F-8CB5E224979E}" srcOrd="0" destOrd="0" parTransId="{C9F34808-31E8-48A0-A739-A8E67308F3D5}" sibTransId="{747A6A09-1E32-4FD7-BCBF-09F2F8773746}"/>
    <dgm:cxn modelId="{63B58C47-E17B-44D7-8717-AAFF316B1EB0}" srcId="{57B75287-3851-4203-820F-8CB5E224979E}" destId="{C1C2CA70-1EAF-435E-BA08-2C886F410F95}" srcOrd="2" destOrd="0" parTransId="{77360255-FA9F-4EE1-8D5E-05F4D4FFAFDB}" sibTransId="{CE7DD25A-AF8B-42AD-9EF6-3065FC8EB0B8}"/>
    <dgm:cxn modelId="{1BE1EA97-84BB-441F-9A03-5B393E2717FF}" type="presOf" srcId="{57F8A964-CD3A-4BDD-884F-4BA070A103CD}" destId="{E8EA2153-EB5B-46A6-880B-67BDE84A14EB}" srcOrd="0" destOrd="0" presId="urn:microsoft.com/office/officeart/2005/8/layout/chevron2"/>
    <dgm:cxn modelId="{A130EA53-7BFC-4269-B6E8-B70B3229B519}" type="presOf" srcId="{58571E71-5D06-4AD1-BE70-7409530C943D}" destId="{D9472423-5971-4A39-928F-5895A54FBA7E}" srcOrd="0" destOrd="0" presId="urn:microsoft.com/office/officeart/2005/8/layout/chevron2"/>
    <dgm:cxn modelId="{1F1761AD-FB5E-406D-8D8C-14AD52F6CFC5}" srcId="{57F8A964-CD3A-4BDD-884F-4BA070A103CD}" destId="{000CA742-1365-4044-A560-9D16D9638C7E}" srcOrd="3" destOrd="0" parTransId="{7C936E11-C49A-4198-9894-55922ADE730F}" sibTransId="{2BDC079A-FBAC-4252-8AA4-803652C749ED}"/>
    <dgm:cxn modelId="{C1AA4BE8-700B-4E8C-86FD-4A88F3D25355}" srcId="{1F13C97F-7F29-4A88-961D-65CAAA95DA43}" destId="{C53773BD-D5DF-407D-89FF-629C0D6DB0D7}" srcOrd="0" destOrd="0" parTransId="{A2885A84-D802-4CD5-85F6-CEBFF138E000}" sibTransId="{9A122F7D-4DFE-451C-8914-21AEE33DE36C}"/>
    <dgm:cxn modelId="{E22B3A00-0394-4211-A359-87DCBF4723F3}" srcId="{1F13C97F-7F29-4A88-961D-65CAAA95DA43}" destId="{19073928-896F-4F25-8887-28471AC582D4}" srcOrd="1" destOrd="0" parTransId="{D55ACBDA-C6CD-4257-9AEE-CA80CC9A043C}" sibTransId="{0C525F60-723B-4D3E-A399-05AAD49D6331}"/>
    <dgm:cxn modelId="{E855E843-166C-42FC-A5EB-B50323404CFA}" srcId="{0C0B3516-B073-4CBF-981F-0B6BD3719A61}" destId="{E2C7E1E4-A8E5-4960-9F58-AD0BC75DCC4E}" srcOrd="1" destOrd="0" parTransId="{E48F2465-D55C-494B-A933-B5FC9F02B91B}" sibTransId="{FFD88ED9-D462-48A0-8124-6E2D4F63BA29}"/>
    <dgm:cxn modelId="{2A93214F-2BC2-48D8-821A-1B3EB14E5763}" type="presOf" srcId="{C1C2CA70-1EAF-435E-BA08-2C886F410F95}" destId="{D9472423-5971-4A39-928F-5895A54FBA7E}" srcOrd="0" destOrd="2" presId="urn:microsoft.com/office/officeart/2005/8/layout/chevron2"/>
    <dgm:cxn modelId="{59DEC0E7-1788-4786-BD7D-A3453684C73C}" type="presOf" srcId="{7C240A82-3F9F-4A78-B446-9D68C976AB03}" destId="{C090C823-BFB8-4683-9F2A-534CEAA24470}" srcOrd="0" destOrd="2" presId="urn:microsoft.com/office/officeart/2005/8/layout/chevron2"/>
    <dgm:cxn modelId="{A012DAE2-23CE-423E-ACBF-9C70D3C4D255}" srcId="{57F8A964-CD3A-4BDD-884F-4BA070A103CD}" destId="{D6FE8414-E69E-47FF-B5A3-03CDDFFFFA0F}" srcOrd="2" destOrd="0" parTransId="{94C61514-938E-4A5F-8C09-2A6A56EEAB7C}" sibTransId="{2A3A121B-EC52-47B1-97B1-56415B84D868}"/>
    <dgm:cxn modelId="{79474F8D-D1F5-4073-B2B0-0B16537AD550}" srcId="{D6FE8414-E69E-47FF-B5A3-03CDDFFFFA0F}" destId="{21F46D16-A961-4C10-BC5C-60F02012E17F}" srcOrd="0" destOrd="0" parTransId="{FA66142D-1650-480F-99A0-349EC68F4557}" sibTransId="{C58E5BE6-D3EB-4BB5-84F8-47B99DC0FD3F}"/>
    <dgm:cxn modelId="{B8C034C6-60BF-420E-9D21-143835A61CE0}" srcId="{57F8A964-CD3A-4BDD-884F-4BA070A103CD}" destId="{0C0B3516-B073-4CBF-981F-0B6BD3719A61}" srcOrd="1" destOrd="0" parTransId="{92D45D9C-531F-4890-B5D7-D6D03315B143}" sibTransId="{6EEA3799-72E1-4C8C-85CE-1A8C69B0D509}"/>
    <dgm:cxn modelId="{478A6696-EDC4-48F2-9D17-F858C9B996A0}" type="presOf" srcId="{27E468B2-8D1D-4026-AF6C-79890097DC24}" destId="{D9472423-5971-4A39-928F-5895A54FBA7E}" srcOrd="0" destOrd="1" presId="urn:microsoft.com/office/officeart/2005/8/layout/chevron2"/>
    <dgm:cxn modelId="{DC8AA5EA-A51F-4582-BDC7-73B5D350C305}" type="presOf" srcId="{2B61B96B-7622-43B1-9132-085DF182EFEE}" destId="{3B792A91-1218-482D-8234-5E2DA1CAF9A2}" srcOrd="0" destOrd="0" presId="urn:microsoft.com/office/officeart/2005/8/layout/chevron2"/>
    <dgm:cxn modelId="{F76537AD-5CB2-4F01-A13D-6D041839A3F0}" type="presOf" srcId="{E2C7E1E4-A8E5-4960-9F58-AD0BC75DCC4E}" destId="{3264AA5F-48E3-490E-9797-275CA76FC2C8}" srcOrd="0" destOrd="1" presId="urn:microsoft.com/office/officeart/2005/8/layout/chevron2"/>
    <dgm:cxn modelId="{00DDE88B-40F3-4B29-AC8B-D5AA454DD9FA}" type="presOf" srcId="{0C0B3516-B073-4CBF-981F-0B6BD3719A61}" destId="{0434C923-6C55-4A6D-A07B-6EE2B144E17E}" srcOrd="0" destOrd="0" presId="urn:microsoft.com/office/officeart/2005/8/layout/chevron2"/>
    <dgm:cxn modelId="{638424B5-0971-4532-8A67-FA592D795BA4}" type="presOf" srcId="{521923F2-88FE-4A22-B967-529412986151}" destId="{3264AA5F-48E3-490E-9797-275CA76FC2C8}" srcOrd="0" destOrd="2" presId="urn:microsoft.com/office/officeart/2005/8/layout/chevron2"/>
    <dgm:cxn modelId="{A28493CD-F5BB-4955-B292-0C32ADBEE412}" type="presOf" srcId="{19073928-896F-4F25-8887-28471AC582D4}" destId="{C090C823-BFB8-4683-9F2A-534CEAA24470}" srcOrd="0" destOrd="1" presId="urn:microsoft.com/office/officeart/2005/8/layout/chevron2"/>
    <dgm:cxn modelId="{BE8D44B1-617E-4961-9842-CCB809F25423}" type="presOf" srcId="{000CA742-1365-4044-A560-9D16D9638C7E}" destId="{C8A84AA0-4703-49F5-97D2-2C1437D6048F}" srcOrd="0" destOrd="0" presId="urn:microsoft.com/office/officeart/2005/8/layout/chevron2"/>
    <dgm:cxn modelId="{CDA74337-C1B4-4370-B0F5-1FE5CEB7E89A}" srcId="{1F13C97F-7F29-4A88-961D-65CAAA95DA43}" destId="{7C240A82-3F9F-4A78-B446-9D68C976AB03}" srcOrd="2" destOrd="0" parTransId="{9A892F97-D4E2-4C81-AB87-DB9C88EFFB6D}" sibTransId="{40B21090-E87D-4435-8DDA-89C34B262724}"/>
    <dgm:cxn modelId="{3959018B-9AFF-4B04-8A3F-004D7A4370AB}" srcId="{0C0B3516-B073-4CBF-981F-0B6BD3719A61}" destId="{521923F2-88FE-4A22-B967-529412986151}" srcOrd="2" destOrd="0" parTransId="{E4CC548C-B6CC-4E52-8A3B-A95BBF1DD1DA}" sibTransId="{F5323A85-8E74-4640-8D32-A741E63F451C}"/>
    <dgm:cxn modelId="{07B4AAC0-789B-4A31-83C1-72D63811183B}" type="presOf" srcId="{D6FE8414-E69E-47FF-B5A3-03CDDFFFFA0F}" destId="{E70A4A11-AF88-4CF8-A776-F9F2F2BE1E5F}" srcOrd="0" destOrd="0" presId="urn:microsoft.com/office/officeart/2005/8/layout/chevron2"/>
    <dgm:cxn modelId="{A106BEE3-4C12-4399-956A-79DA587B1D27}" type="presParOf" srcId="{E8EA2153-EB5B-46A6-880B-67BDE84A14EB}" destId="{59F6EBAD-67BD-4F5F-9CD5-B98224EDAD80}" srcOrd="0" destOrd="0" presId="urn:microsoft.com/office/officeart/2005/8/layout/chevron2"/>
    <dgm:cxn modelId="{4FBA5C45-2777-470B-8099-A00A1444EA1B}" type="presParOf" srcId="{59F6EBAD-67BD-4F5F-9CD5-B98224EDAD80}" destId="{89551D57-90FC-41FC-BA97-D9A4D80E3A96}" srcOrd="0" destOrd="0" presId="urn:microsoft.com/office/officeart/2005/8/layout/chevron2"/>
    <dgm:cxn modelId="{02B6B76F-4451-4694-982B-A8A796972C66}" type="presParOf" srcId="{59F6EBAD-67BD-4F5F-9CD5-B98224EDAD80}" destId="{D9472423-5971-4A39-928F-5895A54FBA7E}" srcOrd="1" destOrd="0" presId="urn:microsoft.com/office/officeart/2005/8/layout/chevron2"/>
    <dgm:cxn modelId="{5A4D6692-C496-4A3A-BB72-636A00087378}" type="presParOf" srcId="{E8EA2153-EB5B-46A6-880B-67BDE84A14EB}" destId="{18816BDB-378C-4F3A-8546-56F6F04DDD7B}" srcOrd="1" destOrd="0" presId="urn:microsoft.com/office/officeart/2005/8/layout/chevron2"/>
    <dgm:cxn modelId="{D3F80426-F8BA-4DAD-A957-C080A34F06B6}" type="presParOf" srcId="{E8EA2153-EB5B-46A6-880B-67BDE84A14EB}" destId="{86D42CEC-A626-4E23-9289-0357516E5EA4}" srcOrd="2" destOrd="0" presId="urn:microsoft.com/office/officeart/2005/8/layout/chevron2"/>
    <dgm:cxn modelId="{00E075C3-A1EA-46F3-9C4A-3209087C728E}" type="presParOf" srcId="{86D42CEC-A626-4E23-9289-0357516E5EA4}" destId="{0434C923-6C55-4A6D-A07B-6EE2B144E17E}" srcOrd="0" destOrd="0" presId="urn:microsoft.com/office/officeart/2005/8/layout/chevron2"/>
    <dgm:cxn modelId="{16A12626-0F02-46E8-8500-C7347F5BD3D0}" type="presParOf" srcId="{86D42CEC-A626-4E23-9289-0357516E5EA4}" destId="{3264AA5F-48E3-490E-9797-275CA76FC2C8}" srcOrd="1" destOrd="0" presId="urn:microsoft.com/office/officeart/2005/8/layout/chevron2"/>
    <dgm:cxn modelId="{421E1115-1801-4BD0-8A13-E51D62CF8739}" type="presParOf" srcId="{E8EA2153-EB5B-46A6-880B-67BDE84A14EB}" destId="{2C0C9A2C-0388-4058-9367-A0B371A8FAE5}" srcOrd="3" destOrd="0" presId="urn:microsoft.com/office/officeart/2005/8/layout/chevron2"/>
    <dgm:cxn modelId="{D2F6AF59-A741-43B6-9EF4-C8F6B524ADD5}" type="presParOf" srcId="{E8EA2153-EB5B-46A6-880B-67BDE84A14EB}" destId="{DF35C5FD-8F71-4400-8141-C0D20303A8CE}" srcOrd="4" destOrd="0" presId="urn:microsoft.com/office/officeart/2005/8/layout/chevron2"/>
    <dgm:cxn modelId="{BEA9C1DC-FFAB-4949-B3B7-CCA4C90A9ACA}" type="presParOf" srcId="{DF35C5FD-8F71-4400-8141-C0D20303A8CE}" destId="{E70A4A11-AF88-4CF8-A776-F9F2F2BE1E5F}" srcOrd="0" destOrd="0" presId="urn:microsoft.com/office/officeart/2005/8/layout/chevron2"/>
    <dgm:cxn modelId="{4FE5EB01-C75F-43EF-BC81-A4B43A390A6E}" type="presParOf" srcId="{DF35C5FD-8F71-4400-8141-C0D20303A8CE}" destId="{DF4C3D5D-C875-4F45-9E44-ABF06BADF6D8}" srcOrd="1" destOrd="0" presId="urn:microsoft.com/office/officeart/2005/8/layout/chevron2"/>
    <dgm:cxn modelId="{3B73C8D5-7599-40E1-B275-8F6A1DA2E103}" type="presParOf" srcId="{E8EA2153-EB5B-46A6-880B-67BDE84A14EB}" destId="{3F4AC225-7499-48E8-BD50-BE0C1869DD84}" srcOrd="5" destOrd="0" presId="urn:microsoft.com/office/officeart/2005/8/layout/chevron2"/>
    <dgm:cxn modelId="{CF41927A-0344-40CB-8CF0-67BFF3F8A8C4}" type="presParOf" srcId="{E8EA2153-EB5B-46A6-880B-67BDE84A14EB}" destId="{E0C6A0AB-054B-4341-94A7-E40CE65DAE79}" srcOrd="6" destOrd="0" presId="urn:microsoft.com/office/officeart/2005/8/layout/chevron2"/>
    <dgm:cxn modelId="{B7AD684D-C8F6-411B-B405-EAC39565CDD2}" type="presParOf" srcId="{E0C6A0AB-054B-4341-94A7-E40CE65DAE79}" destId="{C8A84AA0-4703-49F5-97D2-2C1437D6048F}" srcOrd="0" destOrd="0" presId="urn:microsoft.com/office/officeart/2005/8/layout/chevron2"/>
    <dgm:cxn modelId="{69BC55F8-8EBC-44E2-B0FB-CAC3C537907F}" type="presParOf" srcId="{E0C6A0AB-054B-4341-94A7-E40CE65DAE79}" destId="{3B792A91-1218-482D-8234-5E2DA1CAF9A2}" srcOrd="1" destOrd="0" presId="urn:microsoft.com/office/officeart/2005/8/layout/chevron2"/>
    <dgm:cxn modelId="{0E6617CB-309D-413E-A453-804257A663C7}" type="presParOf" srcId="{E8EA2153-EB5B-46A6-880B-67BDE84A14EB}" destId="{79B0C1A1-708C-4EF9-AA2F-68FC70551BA2}" srcOrd="7" destOrd="0" presId="urn:microsoft.com/office/officeart/2005/8/layout/chevron2"/>
    <dgm:cxn modelId="{27C8720E-0C09-4DF2-83A6-2454C245FD0E}" type="presParOf" srcId="{E8EA2153-EB5B-46A6-880B-67BDE84A14EB}" destId="{C8EB0B39-EC67-4CF3-BDEB-1F62DDCD0CCC}" srcOrd="8" destOrd="0" presId="urn:microsoft.com/office/officeart/2005/8/layout/chevron2"/>
    <dgm:cxn modelId="{F9E99D9B-16D1-4065-BC6F-4F06E6DD3F9C}" type="presParOf" srcId="{C8EB0B39-EC67-4CF3-BDEB-1F62DDCD0CCC}" destId="{620A02D7-7A32-4FAE-8377-0CA790F29932}" srcOrd="0" destOrd="0" presId="urn:microsoft.com/office/officeart/2005/8/layout/chevron2"/>
    <dgm:cxn modelId="{FF3461BB-17D6-4799-990B-4600A2360AD6}" type="presParOf" srcId="{C8EB0B39-EC67-4CF3-BDEB-1F62DDCD0CCC}" destId="{C090C823-BFB8-4683-9F2A-534CEAA24470}"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583E92A5-994E-4A31-AE43-EFBB51B71841}"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ru-RU"/>
        </a:p>
      </dgm:t>
    </dgm:pt>
    <dgm:pt modelId="{A59226C6-6BB1-4266-8998-451772D53CE6}">
      <dgm:prSet phldrT="[Текст]"/>
      <dgm:spPr/>
      <dgm:t>
        <a:bodyPr/>
        <a:lstStyle/>
        <a:p>
          <a:r>
            <a:rPr lang="ru-RU" dirty="0" err="1" smtClean="0"/>
            <a:t>Створення</a:t>
          </a:r>
          <a:r>
            <a:rPr lang="ru-RU" dirty="0" smtClean="0"/>
            <a:t> </a:t>
          </a:r>
          <a:r>
            <a:rPr lang="ru-RU" dirty="0" err="1" smtClean="0"/>
            <a:t>нової</a:t>
          </a:r>
          <a:r>
            <a:rPr lang="ru-RU" dirty="0" smtClean="0"/>
            <a:t> </a:t>
          </a:r>
          <a:r>
            <a:rPr lang="ru-RU" dirty="0" err="1" smtClean="0"/>
            <a:t>системи</a:t>
          </a:r>
          <a:r>
            <a:rPr lang="ru-RU" dirty="0" smtClean="0"/>
            <a:t> </a:t>
          </a:r>
          <a:r>
            <a:rPr lang="ru-RU" dirty="0" err="1" smtClean="0"/>
            <a:t>бухгалтерського</a:t>
          </a:r>
          <a:r>
            <a:rPr lang="ru-RU" dirty="0" smtClean="0"/>
            <a:t> </a:t>
          </a:r>
          <a:r>
            <a:rPr lang="ru-RU" dirty="0" err="1" smtClean="0"/>
            <a:t>обліку</a:t>
          </a:r>
          <a:r>
            <a:rPr lang="ru-RU" dirty="0" smtClean="0"/>
            <a:t> </a:t>
          </a:r>
          <a:r>
            <a:rPr lang="ru-RU" dirty="0" err="1" smtClean="0"/>
            <a:t>неодмінно</a:t>
          </a:r>
          <a:r>
            <a:rPr lang="ru-RU" dirty="0" smtClean="0"/>
            <a:t> </a:t>
          </a:r>
          <a:r>
            <a:rPr lang="ru-RU" dirty="0" err="1" smtClean="0"/>
            <a:t>пов'язане</a:t>
          </a:r>
          <a:r>
            <a:rPr lang="ru-RU" dirty="0" smtClean="0"/>
            <a:t> з </a:t>
          </a:r>
          <a:r>
            <a:rPr lang="ru-RU" dirty="0" err="1" smtClean="0"/>
            <a:t>регулюванням</a:t>
          </a:r>
          <a:r>
            <a:rPr lang="ru-RU" dirty="0" smtClean="0"/>
            <a:t> </a:t>
          </a:r>
          <a:r>
            <a:rPr lang="ru-RU" dirty="0" err="1" smtClean="0"/>
            <a:t>його</a:t>
          </a:r>
          <a:r>
            <a:rPr lang="ru-RU" dirty="0" smtClean="0"/>
            <a:t> </a:t>
          </a:r>
          <a:r>
            <a:rPr lang="ru-RU" dirty="0" err="1" smtClean="0"/>
            <a:t>принципів</a:t>
          </a:r>
          <a:r>
            <a:rPr lang="ru-RU" dirty="0" smtClean="0"/>
            <a:t>, </a:t>
          </a:r>
          <a:r>
            <a:rPr lang="ru-RU" dirty="0" err="1" smtClean="0"/>
            <a:t>методів</a:t>
          </a:r>
          <a:r>
            <a:rPr lang="ru-RU" dirty="0" smtClean="0"/>
            <a:t> та </a:t>
          </a:r>
          <a:r>
            <a:rPr lang="ru-RU" dirty="0" err="1" smtClean="0"/>
            <a:t>функцій</a:t>
          </a:r>
          <a:r>
            <a:rPr lang="ru-RU" dirty="0" smtClean="0"/>
            <a:t>. </a:t>
          </a:r>
          <a:r>
            <a:rPr lang="ru-RU" dirty="0" err="1" smtClean="0"/>
            <a:t>Традиційно</a:t>
          </a:r>
          <a:r>
            <a:rPr lang="ru-RU" dirty="0" smtClean="0"/>
            <a:t> для </a:t>
          </a:r>
          <a:r>
            <a:rPr lang="ru-RU" dirty="0" err="1" smtClean="0"/>
            <a:t>українських</a:t>
          </a:r>
          <a:r>
            <a:rPr lang="ru-RU" dirty="0" smtClean="0"/>
            <a:t> </a:t>
          </a:r>
          <a:r>
            <a:rPr lang="ru-RU" dirty="0" err="1" smtClean="0"/>
            <a:t>підприємств</a:t>
          </a:r>
          <a:r>
            <a:rPr lang="ru-RU" dirty="0" smtClean="0"/>
            <a:t> та </a:t>
          </a:r>
          <a:r>
            <a:rPr lang="ru-RU" dirty="0" err="1" smtClean="0"/>
            <a:t>організацій</a:t>
          </a:r>
          <a:r>
            <a:rPr lang="ru-RU" dirty="0" smtClean="0"/>
            <a:t> </a:t>
          </a:r>
          <a:r>
            <a:rPr lang="ru-RU" dirty="0" err="1" smtClean="0"/>
            <a:t>регулювання</a:t>
          </a:r>
          <a:r>
            <a:rPr lang="ru-RU" dirty="0" smtClean="0"/>
            <a:t> </a:t>
          </a:r>
          <a:r>
            <a:rPr lang="ru-RU" dirty="0" err="1" smtClean="0"/>
            <a:t>бухгалтерського</a:t>
          </a:r>
          <a:r>
            <a:rPr lang="ru-RU" dirty="0" smtClean="0"/>
            <a:t> </a:t>
          </a:r>
          <a:r>
            <a:rPr lang="ru-RU" dirty="0" err="1" smtClean="0"/>
            <a:t>обліку</a:t>
          </a:r>
          <a:r>
            <a:rPr lang="ru-RU" dirty="0" smtClean="0"/>
            <a:t> </a:t>
          </a:r>
          <a:r>
            <a:rPr lang="ru-RU" dirty="0" err="1" smtClean="0"/>
            <a:t>здійснювалося</a:t>
          </a:r>
          <a:r>
            <a:rPr lang="ru-RU" dirty="0" smtClean="0"/>
            <a:t> шляхом </a:t>
          </a:r>
          <a:r>
            <a:rPr lang="ru-RU" dirty="0" err="1" smtClean="0"/>
            <a:t>затвердження</a:t>
          </a:r>
          <a:r>
            <a:rPr lang="ru-RU" dirty="0" smtClean="0"/>
            <a:t> </a:t>
          </a:r>
          <a:r>
            <a:rPr lang="ru-RU" dirty="0" err="1" smtClean="0"/>
            <a:t>державними</a:t>
          </a:r>
          <a:r>
            <a:rPr lang="ru-RU" dirty="0" smtClean="0"/>
            <a:t> органами </a:t>
          </a:r>
          <a:r>
            <a:rPr lang="ru-RU" dirty="0" err="1" smtClean="0"/>
            <a:t>жорстких</a:t>
          </a:r>
          <a:r>
            <a:rPr lang="ru-RU" dirty="0" smtClean="0"/>
            <a:t> правил, </a:t>
          </a:r>
          <a:r>
            <a:rPr lang="ru-RU" dirty="0" err="1" smtClean="0"/>
            <a:t>положень</a:t>
          </a:r>
          <a:r>
            <a:rPr lang="ru-RU" dirty="0" smtClean="0"/>
            <a:t>, </a:t>
          </a:r>
          <a:r>
            <a:rPr lang="ru-RU" dirty="0" err="1" smtClean="0"/>
            <a:t>порядків</a:t>
          </a:r>
          <a:r>
            <a:rPr lang="ru-RU" dirty="0" smtClean="0"/>
            <a:t> та </a:t>
          </a:r>
          <a:r>
            <a:rPr lang="ru-RU" dirty="0" err="1" smtClean="0"/>
            <a:t>інструкцій</a:t>
          </a:r>
          <a:r>
            <a:rPr lang="ru-RU" dirty="0" smtClean="0"/>
            <a:t> з </a:t>
          </a:r>
          <a:r>
            <a:rPr lang="ru-RU" dirty="0" err="1" smtClean="0"/>
            <a:t>бухгалтерського</a:t>
          </a:r>
          <a:r>
            <a:rPr lang="ru-RU" dirty="0" smtClean="0"/>
            <a:t> </a:t>
          </a:r>
          <a:r>
            <a:rPr lang="ru-RU" dirty="0" err="1" smtClean="0"/>
            <a:t>обліку</a:t>
          </a:r>
          <a:r>
            <a:rPr lang="ru-RU" dirty="0" smtClean="0"/>
            <a:t> та </a:t>
          </a:r>
          <a:r>
            <a:rPr lang="ru-RU" dirty="0" err="1" smtClean="0"/>
            <a:t>звітності</a:t>
          </a:r>
          <a:r>
            <a:rPr lang="ru-RU" dirty="0" smtClean="0"/>
            <a:t>.</a:t>
          </a:r>
          <a:endParaRPr lang="ru-RU" dirty="0"/>
        </a:p>
      </dgm:t>
    </dgm:pt>
    <dgm:pt modelId="{AA7F05B0-B5B3-455E-91E8-3BD7C912456E}" type="parTrans" cxnId="{DB43F0D9-5D00-4B3D-A1D0-8C9EA9ABC7A5}">
      <dgm:prSet/>
      <dgm:spPr/>
      <dgm:t>
        <a:bodyPr/>
        <a:lstStyle/>
        <a:p>
          <a:endParaRPr lang="ru-RU"/>
        </a:p>
      </dgm:t>
    </dgm:pt>
    <dgm:pt modelId="{21C0F6A9-CA7B-4049-907D-FA039BAE56D0}" type="sibTrans" cxnId="{DB43F0D9-5D00-4B3D-A1D0-8C9EA9ABC7A5}">
      <dgm:prSet/>
      <dgm:spPr/>
      <dgm:t>
        <a:bodyPr/>
        <a:lstStyle/>
        <a:p>
          <a:endParaRPr lang="ru-RU"/>
        </a:p>
      </dgm:t>
    </dgm:pt>
    <dgm:pt modelId="{96B5F493-860B-4495-B328-B5B3051AFA72}">
      <dgm:prSet phldrT="[Текст]" custT="1"/>
      <dgm:spPr/>
      <dgm:t>
        <a:bodyPr/>
        <a:lstStyle/>
        <a:p>
          <a:r>
            <a:rPr lang="ru-RU" sz="1200" dirty="0" err="1" smtClean="0"/>
            <a:t>Враховуючи</a:t>
          </a:r>
          <a:r>
            <a:rPr lang="ru-RU" sz="1400" dirty="0" smtClean="0"/>
            <a:t>, </a:t>
          </a:r>
          <a:r>
            <a:rPr lang="ru-RU" sz="1400" dirty="0" err="1" smtClean="0"/>
            <a:t>що</a:t>
          </a:r>
          <a:r>
            <a:rPr lang="ru-RU" sz="1400" dirty="0" smtClean="0"/>
            <a:t> </a:t>
          </a:r>
          <a:r>
            <a:rPr lang="ru-RU" sz="1400" dirty="0" err="1" smtClean="0"/>
            <a:t>Україна</a:t>
          </a:r>
          <a:r>
            <a:rPr lang="ru-RU" sz="1400" dirty="0" smtClean="0"/>
            <a:t>, нехай і </a:t>
          </a:r>
          <a:r>
            <a:rPr lang="ru-RU" sz="1400" dirty="0" err="1" smtClean="0"/>
            <a:t>повільно</a:t>
          </a:r>
          <a:r>
            <a:rPr lang="ru-RU" sz="1400" dirty="0" smtClean="0"/>
            <a:t>, але </a:t>
          </a:r>
          <a:r>
            <a:rPr lang="ru-RU" sz="1400" dirty="0" err="1" smtClean="0"/>
            <a:t>послідовно</a:t>
          </a:r>
          <a:r>
            <a:rPr lang="ru-RU" sz="1400" dirty="0" smtClean="0"/>
            <a:t> входить у </a:t>
          </a:r>
          <a:r>
            <a:rPr lang="ru-RU" sz="1400" dirty="0" err="1" smtClean="0"/>
            <a:t>Європейський</a:t>
          </a:r>
          <a:r>
            <a:rPr lang="ru-RU" sz="1400" dirty="0" smtClean="0"/>
            <a:t> і </a:t>
          </a:r>
          <a:r>
            <a:rPr lang="ru-RU" sz="1400" dirty="0" err="1" smtClean="0"/>
            <a:t>світовий</a:t>
          </a:r>
          <a:r>
            <a:rPr lang="ru-RU" sz="1400" dirty="0" smtClean="0"/>
            <a:t> </a:t>
          </a:r>
          <a:r>
            <a:rPr lang="ru-RU" sz="1400" dirty="0" err="1" smtClean="0"/>
            <a:t>економічний</a:t>
          </a:r>
          <a:r>
            <a:rPr lang="ru-RU" sz="1400" dirty="0" smtClean="0"/>
            <a:t> </a:t>
          </a:r>
          <a:r>
            <a:rPr lang="ru-RU" sz="1400" dirty="0" err="1" smtClean="0"/>
            <a:t>простір</a:t>
          </a:r>
          <a:r>
            <a:rPr lang="ru-RU" sz="1400" dirty="0" smtClean="0"/>
            <a:t>, </a:t>
          </a:r>
          <a:r>
            <a:rPr lang="ru-RU" sz="1400" dirty="0" err="1" smtClean="0"/>
            <a:t>бухгалтерський</a:t>
          </a:r>
          <a:r>
            <a:rPr lang="ru-RU" sz="1400" dirty="0" smtClean="0"/>
            <a:t> </a:t>
          </a:r>
          <a:r>
            <a:rPr lang="ru-RU" sz="1400" dirty="0" err="1" smtClean="0"/>
            <a:t>облік</a:t>
          </a:r>
          <a:r>
            <a:rPr lang="ru-RU" sz="1400" dirty="0" smtClean="0"/>
            <a:t> і Закон, </a:t>
          </a:r>
          <a:r>
            <a:rPr lang="ru-RU" sz="1400" dirty="0" err="1" smtClean="0"/>
            <a:t>що</a:t>
          </a:r>
          <a:r>
            <a:rPr lang="ru-RU" sz="1400" dirty="0" smtClean="0"/>
            <a:t> </a:t>
          </a:r>
          <a:r>
            <a:rPr lang="ru-RU" sz="1400" dirty="0" err="1" smtClean="0"/>
            <a:t>регламентує</a:t>
          </a:r>
          <a:r>
            <a:rPr lang="ru-RU" sz="1400" dirty="0" smtClean="0"/>
            <a:t> порядок </a:t>
          </a:r>
          <a:r>
            <a:rPr lang="ru-RU" sz="1400" dirty="0" err="1" smtClean="0"/>
            <a:t>його</a:t>
          </a:r>
          <a:r>
            <a:rPr lang="ru-RU" sz="1400" dirty="0" smtClean="0"/>
            <a:t> </a:t>
          </a:r>
          <a:r>
            <a:rPr lang="ru-RU" sz="1400" dirty="0" err="1" smtClean="0"/>
            <a:t>ведення</a:t>
          </a:r>
          <a:r>
            <a:rPr lang="ru-RU" sz="1400" dirty="0" smtClean="0"/>
            <a:t>, </a:t>
          </a:r>
          <a:r>
            <a:rPr lang="ru-RU" sz="1400" dirty="0" err="1" smtClean="0"/>
            <a:t>повинні</a:t>
          </a:r>
          <a:r>
            <a:rPr lang="ru-RU" sz="1400" dirty="0" smtClean="0"/>
            <a:t> </a:t>
          </a:r>
          <a:r>
            <a:rPr lang="ru-RU" sz="1400" dirty="0" err="1" smtClean="0"/>
            <a:t>відповідати</a:t>
          </a:r>
          <a:r>
            <a:rPr lang="ru-RU" sz="1400" dirty="0" smtClean="0"/>
            <a:t> </a:t>
          </a:r>
          <a:r>
            <a:rPr lang="ru-RU" sz="1400" dirty="0" err="1" smtClean="0"/>
            <a:t>міжнародним</a:t>
          </a:r>
          <a:r>
            <a:rPr lang="ru-RU" sz="1400" dirty="0" smtClean="0"/>
            <a:t> (</a:t>
          </a:r>
          <a:r>
            <a:rPr lang="ru-RU" sz="1400" dirty="0" err="1" smtClean="0"/>
            <a:t>світовим</a:t>
          </a:r>
          <a:r>
            <a:rPr lang="ru-RU" sz="1400" dirty="0" smtClean="0"/>
            <a:t>) нормам і правилам. Тому </a:t>
          </a:r>
          <a:r>
            <a:rPr lang="ru-RU" sz="1400" dirty="0" err="1" smtClean="0"/>
            <a:t>прийняття</a:t>
          </a:r>
          <a:r>
            <a:rPr lang="ru-RU" sz="1400" dirty="0" smtClean="0"/>
            <a:t> 16 </a:t>
          </a:r>
          <a:r>
            <a:rPr lang="ru-RU" sz="1400" dirty="0" err="1" smtClean="0"/>
            <a:t>липня</a:t>
          </a:r>
          <a:r>
            <a:rPr lang="ru-RU" sz="1400" dirty="0" smtClean="0"/>
            <a:t> 1999 року Закону </a:t>
          </a:r>
          <a:r>
            <a:rPr lang="ru-RU" sz="1400" dirty="0" err="1" smtClean="0"/>
            <a:t>України</a:t>
          </a:r>
          <a:r>
            <a:rPr lang="ru-RU" sz="1400" dirty="0" smtClean="0"/>
            <a:t> "Про </a:t>
          </a:r>
          <a:r>
            <a:rPr lang="ru-RU" sz="1400" dirty="0" err="1" smtClean="0"/>
            <a:t>бухгалтерський</a:t>
          </a:r>
          <a:r>
            <a:rPr lang="ru-RU" sz="1400" dirty="0" smtClean="0"/>
            <a:t> </a:t>
          </a:r>
          <a:r>
            <a:rPr lang="ru-RU" sz="1400" dirty="0" err="1" smtClean="0"/>
            <a:t>облік</a:t>
          </a:r>
          <a:r>
            <a:rPr lang="ru-RU" sz="1400" dirty="0" smtClean="0"/>
            <a:t> і </a:t>
          </a:r>
          <a:r>
            <a:rPr lang="ru-RU" sz="1400" dirty="0" err="1" smtClean="0"/>
            <a:t>фінансову</a:t>
          </a:r>
          <a:r>
            <a:rPr lang="ru-RU" sz="1400" dirty="0" smtClean="0"/>
            <a:t> </a:t>
          </a:r>
          <a:r>
            <a:rPr lang="ru-RU" sz="1400" dirty="0" err="1" smtClean="0"/>
            <a:t>звітність</a:t>
          </a:r>
          <a:r>
            <a:rPr lang="ru-RU" sz="1400" dirty="0" smtClean="0"/>
            <a:t> в </a:t>
          </a:r>
          <a:r>
            <a:rPr lang="ru-RU" sz="1400" dirty="0" err="1" smtClean="0"/>
            <a:t>Україні</a:t>
          </a:r>
          <a:r>
            <a:rPr lang="ru-RU" sz="1400" dirty="0" smtClean="0"/>
            <a:t>" та П(С)БО, </a:t>
          </a:r>
          <a:r>
            <a:rPr lang="ru-RU" sz="1400" dirty="0" err="1" smtClean="0"/>
            <a:t>орієнтованих</a:t>
          </a:r>
          <a:r>
            <a:rPr lang="ru-RU" sz="1400" dirty="0" smtClean="0"/>
            <a:t> на </a:t>
          </a:r>
          <a:r>
            <a:rPr lang="ru-RU" sz="1400" dirty="0" err="1" smtClean="0"/>
            <a:t>міжнародні</a:t>
          </a:r>
          <a:r>
            <a:rPr lang="ru-RU" sz="1400" dirty="0" smtClean="0"/>
            <a:t> </a:t>
          </a:r>
          <a:r>
            <a:rPr lang="ru-RU" sz="1400" dirty="0" err="1" smtClean="0"/>
            <a:t>нормативи</a:t>
          </a:r>
          <a:r>
            <a:rPr lang="ru-RU" sz="1400" dirty="0" smtClean="0"/>
            <a:t> є </a:t>
          </a:r>
          <a:r>
            <a:rPr lang="ru-RU" sz="1400" dirty="0" err="1" smtClean="0"/>
            <a:t>важливою</a:t>
          </a:r>
          <a:r>
            <a:rPr lang="ru-RU" sz="1400" dirty="0" smtClean="0"/>
            <a:t> </a:t>
          </a:r>
          <a:r>
            <a:rPr lang="ru-RU" sz="1400" dirty="0" err="1" smtClean="0"/>
            <a:t>подією</a:t>
          </a:r>
          <a:r>
            <a:rPr lang="ru-RU" sz="1400" dirty="0" smtClean="0"/>
            <a:t> у </a:t>
          </a:r>
          <a:r>
            <a:rPr lang="ru-RU" sz="1400" dirty="0" err="1" smtClean="0"/>
            <a:t>економічному</a:t>
          </a:r>
          <a:r>
            <a:rPr lang="ru-RU" sz="1400" dirty="0" smtClean="0"/>
            <a:t> </a:t>
          </a:r>
          <a:r>
            <a:rPr lang="ru-RU" sz="1400" dirty="0" err="1" smtClean="0"/>
            <a:t>житті</a:t>
          </a:r>
          <a:r>
            <a:rPr lang="ru-RU" sz="1400" dirty="0" smtClean="0"/>
            <a:t> </a:t>
          </a:r>
          <a:r>
            <a:rPr lang="ru-RU" sz="1400" dirty="0" err="1" smtClean="0"/>
            <a:t>країни</a:t>
          </a:r>
          <a:r>
            <a:rPr lang="ru-RU" sz="1400" dirty="0" smtClean="0"/>
            <a:t>. </a:t>
          </a:r>
          <a:r>
            <a:rPr lang="ru-RU" sz="1400" dirty="0" err="1" smtClean="0"/>
            <a:t>Згідно</a:t>
          </a:r>
          <a:r>
            <a:rPr lang="ru-RU" sz="1400" dirty="0" smtClean="0"/>
            <a:t> </a:t>
          </a:r>
          <a:r>
            <a:rPr lang="ru-RU" sz="1400" dirty="0" err="1" smtClean="0"/>
            <a:t>даного</a:t>
          </a:r>
          <a:r>
            <a:rPr lang="ru-RU" sz="1400" dirty="0" smtClean="0"/>
            <a:t> Закону </a:t>
          </a:r>
          <a:r>
            <a:rPr lang="ru-RU" sz="1400" dirty="0" err="1" smtClean="0"/>
            <a:t>бухгалтерський</a:t>
          </a:r>
          <a:r>
            <a:rPr lang="ru-RU" sz="1400" dirty="0" smtClean="0"/>
            <a:t> </a:t>
          </a:r>
          <a:r>
            <a:rPr lang="ru-RU" sz="1400" dirty="0" err="1" smtClean="0"/>
            <a:t>облік</a:t>
          </a:r>
          <a:r>
            <a:rPr lang="ru-RU" sz="1400" dirty="0" smtClean="0"/>
            <a:t> є </a:t>
          </a:r>
          <a:r>
            <a:rPr lang="ru-RU" sz="1400" dirty="0" err="1" smtClean="0"/>
            <a:t>обов'язковим</a:t>
          </a:r>
          <a:r>
            <a:rPr lang="ru-RU" sz="1400" dirty="0" smtClean="0"/>
            <a:t> видом </a:t>
          </a:r>
          <a:r>
            <a:rPr lang="ru-RU" sz="1400" dirty="0" err="1" smtClean="0"/>
            <a:t>обліку</a:t>
          </a:r>
          <a:r>
            <a:rPr lang="ru-RU" sz="1400" dirty="0" smtClean="0"/>
            <a:t>, </a:t>
          </a:r>
          <a:r>
            <a:rPr lang="ru-RU" sz="1400" dirty="0" err="1" smtClean="0"/>
            <a:t>який</a:t>
          </a:r>
          <a:r>
            <a:rPr lang="ru-RU" sz="1400" dirty="0" smtClean="0"/>
            <a:t> </a:t>
          </a:r>
          <a:r>
            <a:rPr lang="ru-RU" sz="1400" dirty="0" err="1" smtClean="0"/>
            <a:t>ведеться</a:t>
          </a:r>
          <a:r>
            <a:rPr lang="ru-RU" sz="1400" dirty="0" smtClean="0"/>
            <a:t> </a:t>
          </a:r>
          <a:r>
            <a:rPr lang="ru-RU" sz="1400" dirty="0" err="1" smtClean="0"/>
            <a:t>підприємствами</a:t>
          </a:r>
          <a:r>
            <a:rPr lang="ru-RU" sz="1400" dirty="0" smtClean="0"/>
            <a:t>. </a:t>
          </a:r>
          <a:r>
            <a:rPr lang="ru-RU" sz="1400" dirty="0" err="1" smtClean="0"/>
            <a:t>Фінансова</a:t>
          </a:r>
          <a:r>
            <a:rPr lang="ru-RU" sz="1400" dirty="0" smtClean="0"/>
            <a:t>, </a:t>
          </a:r>
          <a:r>
            <a:rPr lang="ru-RU" sz="1400" dirty="0" err="1" smtClean="0"/>
            <a:t>податкова</a:t>
          </a:r>
          <a:r>
            <a:rPr lang="ru-RU" sz="1400" dirty="0" smtClean="0"/>
            <a:t>, </a:t>
          </a:r>
          <a:r>
            <a:rPr lang="ru-RU" sz="1400" dirty="0" err="1" smtClean="0"/>
            <a:t>статистична</a:t>
          </a:r>
          <a:r>
            <a:rPr lang="ru-RU" sz="1400" dirty="0" smtClean="0"/>
            <a:t> та </a:t>
          </a:r>
          <a:r>
            <a:rPr lang="ru-RU" sz="1400" dirty="0" err="1" smtClean="0"/>
            <a:t>інші</a:t>
          </a:r>
          <a:r>
            <a:rPr lang="ru-RU" sz="1400" dirty="0" smtClean="0"/>
            <a:t> </a:t>
          </a:r>
          <a:r>
            <a:rPr lang="ru-RU" sz="1400" dirty="0" err="1" smtClean="0"/>
            <a:t>види</a:t>
          </a:r>
          <a:r>
            <a:rPr lang="ru-RU" sz="1400" dirty="0" smtClean="0"/>
            <a:t> </a:t>
          </a:r>
          <a:r>
            <a:rPr lang="ru-RU" sz="1400" dirty="0" err="1" smtClean="0"/>
            <a:t>звітності</a:t>
          </a:r>
          <a:r>
            <a:rPr lang="ru-RU" sz="1400" dirty="0" smtClean="0"/>
            <a:t>, </a:t>
          </a:r>
          <a:r>
            <a:rPr lang="ru-RU" sz="1400" dirty="0" err="1" smtClean="0"/>
            <a:t>що</a:t>
          </a:r>
          <a:r>
            <a:rPr lang="ru-RU" sz="1400" dirty="0" smtClean="0"/>
            <a:t> </a:t>
          </a:r>
          <a:r>
            <a:rPr lang="ru-RU" sz="1400" dirty="0" err="1" smtClean="0"/>
            <a:t>використовують</a:t>
          </a:r>
          <a:r>
            <a:rPr lang="ru-RU" sz="1400" dirty="0" smtClean="0"/>
            <a:t> </a:t>
          </a:r>
          <a:r>
            <a:rPr lang="ru-RU" sz="1400" dirty="0" err="1" smtClean="0"/>
            <a:t>грошовий</a:t>
          </a:r>
          <a:r>
            <a:rPr lang="ru-RU" sz="1400" dirty="0" smtClean="0"/>
            <a:t> </a:t>
          </a:r>
          <a:r>
            <a:rPr lang="ru-RU" sz="1400" dirty="0" err="1" smtClean="0"/>
            <a:t>вимірник</a:t>
          </a:r>
          <a:r>
            <a:rPr lang="ru-RU" sz="1400" dirty="0" smtClean="0"/>
            <a:t>, </a:t>
          </a:r>
          <a:r>
            <a:rPr lang="ru-RU" sz="1400" dirty="0" err="1" smtClean="0"/>
            <a:t>ґрунтуються</a:t>
          </a:r>
          <a:r>
            <a:rPr lang="ru-RU" sz="1400" dirty="0" smtClean="0"/>
            <a:t> на </a:t>
          </a:r>
          <a:r>
            <a:rPr lang="ru-RU" sz="1400" dirty="0" err="1" smtClean="0"/>
            <a:t>даних</a:t>
          </a:r>
          <a:r>
            <a:rPr lang="ru-RU" sz="1400" dirty="0" smtClean="0"/>
            <a:t> </a:t>
          </a:r>
          <a:r>
            <a:rPr lang="ru-RU" sz="1400" dirty="0" err="1" smtClean="0"/>
            <a:t>бухгалтерського</a:t>
          </a:r>
          <a:r>
            <a:rPr lang="ru-RU" sz="1400" dirty="0" smtClean="0"/>
            <a:t> </a:t>
          </a:r>
          <a:r>
            <a:rPr lang="ru-RU" sz="1400" dirty="0" err="1" smtClean="0"/>
            <a:t>обліку</a:t>
          </a:r>
          <a:r>
            <a:rPr lang="ru-RU" sz="1400" dirty="0" smtClean="0"/>
            <a:t>.</a:t>
          </a:r>
          <a:endParaRPr lang="ru-RU" sz="1400" dirty="0"/>
        </a:p>
      </dgm:t>
    </dgm:pt>
    <dgm:pt modelId="{312C6455-C4DB-458D-8EF8-407BABEF5F9C}" type="parTrans" cxnId="{87825CFF-6C63-4151-B51F-0CF6448B9D65}">
      <dgm:prSet/>
      <dgm:spPr/>
      <dgm:t>
        <a:bodyPr/>
        <a:lstStyle/>
        <a:p>
          <a:endParaRPr lang="ru-RU"/>
        </a:p>
      </dgm:t>
    </dgm:pt>
    <dgm:pt modelId="{FB8AF957-C6B5-4AEF-9337-69F20F172069}" type="sibTrans" cxnId="{87825CFF-6C63-4151-B51F-0CF6448B9D65}">
      <dgm:prSet/>
      <dgm:spPr/>
      <dgm:t>
        <a:bodyPr/>
        <a:lstStyle/>
        <a:p>
          <a:endParaRPr lang="ru-RU"/>
        </a:p>
      </dgm:t>
    </dgm:pt>
    <dgm:pt modelId="{D71DBED6-1192-4278-A14B-A361F8751D1C}">
      <dgm:prSet phldrT="[Текст]"/>
      <dgm:spPr/>
      <dgm:t>
        <a:bodyPr/>
        <a:lstStyle/>
        <a:p>
          <a:r>
            <a:rPr lang="ru-RU" smtClean="0"/>
            <a:t>Всю відповідальність за організацію бухгалтерського обліку Закон про бухгалтерський облік покладає на власника підприємства чи виконавчий орган (посадову особу), який здійснює управління підприємством. Цей нормативний документ зберігає вимоги щорічної інвентаризації активів і зобов’язань.</a:t>
          </a:r>
          <a:endParaRPr lang="ru-RU" dirty="0"/>
        </a:p>
      </dgm:t>
    </dgm:pt>
    <dgm:pt modelId="{4D714304-59B5-4725-82CD-6D705017C31A}" type="parTrans" cxnId="{C439D669-A4E5-4F40-8DB4-62E0003E4473}">
      <dgm:prSet/>
      <dgm:spPr/>
      <dgm:t>
        <a:bodyPr/>
        <a:lstStyle/>
        <a:p>
          <a:endParaRPr lang="ru-RU"/>
        </a:p>
      </dgm:t>
    </dgm:pt>
    <dgm:pt modelId="{002C6BA8-3241-4726-B89F-88C878876A2D}" type="sibTrans" cxnId="{C439D669-A4E5-4F40-8DB4-62E0003E4473}">
      <dgm:prSet/>
      <dgm:spPr/>
      <dgm:t>
        <a:bodyPr/>
        <a:lstStyle/>
        <a:p>
          <a:endParaRPr lang="ru-RU"/>
        </a:p>
      </dgm:t>
    </dgm:pt>
    <dgm:pt modelId="{1615E7B0-ED9A-4A08-94FF-204498315D87}">
      <dgm:prSet phldrT="[Текст]"/>
      <dgm:spPr/>
      <dgm:t>
        <a:bodyPr/>
        <a:lstStyle/>
        <a:p>
          <a:r>
            <a:rPr lang="ru-RU" dirty="0" smtClean="0"/>
            <a:t>Закон </a:t>
          </a:r>
          <a:r>
            <a:rPr lang="ru-RU" dirty="0" err="1" smtClean="0"/>
            <a:t>декларує</a:t>
          </a:r>
          <a:r>
            <a:rPr lang="ru-RU" dirty="0" smtClean="0"/>
            <a:t> </a:t>
          </a:r>
          <a:r>
            <a:rPr lang="ru-RU" dirty="0" err="1" smtClean="0"/>
            <a:t>існування</a:t>
          </a:r>
          <a:r>
            <a:rPr lang="ru-RU" dirty="0" smtClean="0"/>
            <a:t> </a:t>
          </a:r>
          <a:r>
            <a:rPr lang="ru-RU" dirty="0" err="1" smtClean="0"/>
            <a:t>бухгалтерського</a:t>
          </a:r>
          <a:r>
            <a:rPr lang="ru-RU" dirty="0" smtClean="0"/>
            <a:t> </a:t>
          </a:r>
          <a:r>
            <a:rPr lang="ru-RU" dirty="0" err="1" smtClean="0"/>
            <a:t>обліку</a:t>
          </a:r>
          <a:r>
            <a:rPr lang="ru-RU" dirty="0" smtClean="0"/>
            <a:t> як </a:t>
          </a:r>
          <a:r>
            <a:rPr lang="ru-RU" dirty="0" err="1" smtClean="0"/>
            <a:t>джерела</a:t>
          </a:r>
          <a:r>
            <a:rPr lang="ru-RU" dirty="0" smtClean="0"/>
            <a:t> </a:t>
          </a:r>
          <a:r>
            <a:rPr lang="ru-RU" dirty="0" err="1" smtClean="0"/>
            <a:t>інформації</a:t>
          </a:r>
          <a:r>
            <a:rPr lang="ru-RU" dirty="0" smtClean="0"/>
            <a:t>  про </a:t>
          </a:r>
          <a:r>
            <a:rPr lang="ru-RU" dirty="0" err="1" smtClean="0"/>
            <a:t>результати</a:t>
          </a:r>
          <a:r>
            <a:rPr lang="ru-RU" dirty="0" smtClean="0"/>
            <a:t> </a:t>
          </a:r>
          <a:r>
            <a:rPr lang="ru-RU" dirty="0" err="1" smtClean="0"/>
            <a:t>діяльності</a:t>
          </a:r>
          <a:r>
            <a:rPr lang="ru-RU" dirty="0" smtClean="0"/>
            <a:t> </a:t>
          </a:r>
          <a:r>
            <a:rPr lang="ru-RU" dirty="0" err="1" smtClean="0"/>
            <a:t>підприємства</a:t>
          </a:r>
          <a:r>
            <a:rPr lang="ru-RU" dirty="0" smtClean="0"/>
            <a:t>, </a:t>
          </a:r>
          <a:r>
            <a:rPr lang="ru-RU" dirty="0" err="1" smtClean="0"/>
            <a:t>користувачами</a:t>
          </a:r>
          <a:r>
            <a:rPr lang="ru-RU" dirty="0" smtClean="0"/>
            <a:t> </a:t>
          </a:r>
          <a:r>
            <a:rPr lang="ru-RU" dirty="0" err="1" smtClean="0"/>
            <a:t>якого</a:t>
          </a:r>
          <a:r>
            <a:rPr lang="ru-RU" dirty="0" smtClean="0"/>
            <a:t> є </a:t>
          </a:r>
          <a:r>
            <a:rPr lang="ru-RU" dirty="0" err="1" smtClean="0"/>
            <a:t>передусім</a:t>
          </a:r>
          <a:r>
            <a:rPr lang="ru-RU" dirty="0" smtClean="0"/>
            <a:t> </a:t>
          </a:r>
          <a:r>
            <a:rPr lang="ru-RU" dirty="0" err="1" smtClean="0"/>
            <a:t>власники</a:t>
          </a:r>
          <a:r>
            <a:rPr lang="ru-RU" dirty="0" smtClean="0"/>
            <a:t> </a:t>
          </a:r>
          <a:r>
            <a:rPr lang="ru-RU" dirty="0" err="1" smtClean="0"/>
            <a:t>підприємства</a:t>
          </a:r>
          <a:r>
            <a:rPr lang="ru-RU" dirty="0" smtClean="0"/>
            <a:t> і </a:t>
          </a:r>
          <a:r>
            <a:rPr lang="ru-RU" dirty="0" err="1" smtClean="0"/>
            <a:t>потенційні</a:t>
          </a:r>
          <a:r>
            <a:rPr lang="ru-RU" dirty="0" smtClean="0"/>
            <a:t> </a:t>
          </a:r>
          <a:r>
            <a:rPr lang="ru-RU" dirty="0" err="1" smtClean="0"/>
            <a:t>інвестори</a:t>
          </a:r>
          <a:r>
            <a:rPr lang="ru-RU" dirty="0" smtClean="0"/>
            <a:t>. </a:t>
          </a:r>
          <a:r>
            <a:rPr lang="ru-RU" dirty="0" err="1" smtClean="0"/>
            <a:t>Бухгалтерський</a:t>
          </a:r>
          <a:r>
            <a:rPr lang="ru-RU" dirty="0" smtClean="0"/>
            <a:t> </a:t>
          </a:r>
          <a:r>
            <a:rPr lang="ru-RU" dirty="0" err="1" smtClean="0"/>
            <a:t>облік</a:t>
          </a:r>
          <a:r>
            <a:rPr lang="ru-RU" dirty="0" smtClean="0"/>
            <a:t> повинен бути </a:t>
          </a:r>
          <a:r>
            <a:rPr lang="ru-RU" dirty="0" err="1" smtClean="0"/>
            <a:t>джерелом</a:t>
          </a:r>
          <a:r>
            <a:rPr lang="ru-RU" dirty="0" smtClean="0"/>
            <a:t>, яке </a:t>
          </a:r>
          <a:r>
            <a:rPr lang="ru-RU" dirty="0" err="1" smtClean="0"/>
            <a:t>надаватиме</a:t>
          </a:r>
          <a:r>
            <a:rPr lang="ru-RU" dirty="0" smtClean="0"/>
            <a:t> </a:t>
          </a:r>
          <a:r>
            <a:rPr lang="ru-RU" dirty="0" err="1" smtClean="0"/>
            <a:t>інформацію</a:t>
          </a:r>
          <a:r>
            <a:rPr lang="ru-RU" dirty="0" smtClean="0"/>
            <a:t> і для </a:t>
          </a:r>
          <a:r>
            <a:rPr lang="ru-RU" dirty="0" err="1" smtClean="0"/>
            <a:t>податкового</a:t>
          </a:r>
          <a:r>
            <a:rPr lang="ru-RU" dirty="0" smtClean="0"/>
            <a:t> </a:t>
          </a:r>
          <a:r>
            <a:rPr lang="ru-RU" dirty="0" err="1" smtClean="0"/>
            <a:t>обліку</a:t>
          </a:r>
          <a:r>
            <a:rPr lang="ru-RU" dirty="0" smtClean="0"/>
            <a:t>, </a:t>
          </a:r>
          <a:r>
            <a:rPr lang="ru-RU" dirty="0" err="1" smtClean="0"/>
            <a:t>який</a:t>
          </a:r>
          <a:r>
            <a:rPr lang="ru-RU" dirty="0" smtClean="0"/>
            <a:t> </a:t>
          </a:r>
          <a:r>
            <a:rPr lang="ru-RU" dirty="0" err="1" smtClean="0"/>
            <a:t>переслідує</a:t>
          </a:r>
          <a:r>
            <a:rPr lang="ru-RU" dirty="0" smtClean="0"/>
            <a:t> </a:t>
          </a:r>
          <a:r>
            <a:rPr lang="ru-RU" dirty="0" err="1" smtClean="0"/>
            <a:t>власні</a:t>
          </a:r>
          <a:r>
            <a:rPr lang="ru-RU" dirty="0" smtClean="0"/>
            <a:t> </a:t>
          </a:r>
          <a:r>
            <a:rPr lang="ru-RU" dirty="0" err="1" smtClean="0"/>
            <a:t>цілі</a:t>
          </a:r>
          <a:r>
            <a:rPr lang="ru-RU" dirty="0" smtClean="0"/>
            <a:t>. </a:t>
          </a:r>
          <a:r>
            <a:rPr lang="ru-RU" dirty="0" err="1" smtClean="0"/>
            <a:t>Ведення</a:t>
          </a:r>
          <a:r>
            <a:rPr lang="ru-RU" dirty="0" smtClean="0"/>
            <a:t> </a:t>
          </a:r>
          <a:r>
            <a:rPr lang="ru-RU" dirty="0" err="1" smtClean="0"/>
            <a:t>податкового</a:t>
          </a:r>
          <a:r>
            <a:rPr lang="ru-RU" dirty="0" smtClean="0"/>
            <a:t> </a:t>
          </a:r>
          <a:r>
            <a:rPr lang="ru-RU" dirty="0" err="1" smtClean="0"/>
            <a:t>обліку</a:t>
          </a:r>
          <a:r>
            <a:rPr lang="ru-RU" dirty="0" smtClean="0"/>
            <a:t> повинно </a:t>
          </a:r>
          <a:r>
            <a:rPr lang="ru-RU" dirty="0" err="1" smtClean="0"/>
            <a:t>регулюватись</a:t>
          </a:r>
          <a:r>
            <a:rPr lang="ru-RU" dirty="0" smtClean="0"/>
            <a:t> </a:t>
          </a:r>
          <a:r>
            <a:rPr lang="ru-RU" dirty="0" err="1" smtClean="0"/>
            <a:t>Податковим</a:t>
          </a:r>
          <a:r>
            <a:rPr lang="ru-RU" dirty="0" smtClean="0"/>
            <a:t> кодексом.</a:t>
          </a:r>
          <a:endParaRPr lang="ru-RU" dirty="0"/>
        </a:p>
      </dgm:t>
    </dgm:pt>
    <dgm:pt modelId="{5C0CBADF-D336-4E6B-AD9F-B72A05EF4D26}" type="parTrans" cxnId="{88FCD0A2-6CB7-4E4B-9525-37661CA9E780}">
      <dgm:prSet/>
      <dgm:spPr/>
    </dgm:pt>
    <dgm:pt modelId="{A82D4AFC-4328-451D-B073-D4CF57BDEEF4}" type="sibTrans" cxnId="{88FCD0A2-6CB7-4E4B-9525-37661CA9E780}">
      <dgm:prSet/>
      <dgm:spPr/>
    </dgm:pt>
    <dgm:pt modelId="{A247A656-7C8A-4371-AC84-AC3183FA75E7}" type="pres">
      <dgm:prSet presAssocID="{583E92A5-994E-4A31-AE43-EFBB51B71841}" presName="linear" presStyleCnt="0">
        <dgm:presLayoutVars>
          <dgm:animLvl val="lvl"/>
          <dgm:resizeHandles val="exact"/>
        </dgm:presLayoutVars>
      </dgm:prSet>
      <dgm:spPr/>
      <dgm:t>
        <a:bodyPr/>
        <a:lstStyle/>
        <a:p>
          <a:endParaRPr lang="ru-RU"/>
        </a:p>
      </dgm:t>
    </dgm:pt>
    <dgm:pt modelId="{6DE090F4-62CD-43F8-AD6C-6071FE1D63BC}" type="pres">
      <dgm:prSet presAssocID="{A59226C6-6BB1-4266-8998-451772D53CE6}" presName="parentText" presStyleLbl="node1" presStyleIdx="0" presStyleCnt="3">
        <dgm:presLayoutVars>
          <dgm:chMax val="0"/>
          <dgm:bulletEnabled val="1"/>
        </dgm:presLayoutVars>
      </dgm:prSet>
      <dgm:spPr/>
      <dgm:t>
        <a:bodyPr/>
        <a:lstStyle/>
        <a:p>
          <a:endParaRPr lang="ru-RU"/>
        </a:p>
      </dgm:t>
    </dgm:pt>
    <dgm:pt modelId="{E5EDEC8B-F5DF-48A0-8AAC-C82D7F166BA3}" type="pres">
      <dgm:prSet presAssocID="{A59226C6-6BB1-4266-8998-451772D53CE6}" presName="childText" presStyleLbl="revTx" presStyleIdx="0" presStyleCnt="1">
        <dgm:presLayoutVars>
          <dgm:bulletEnabled val="1"/>
        </dgm:presLayoutVars>
      </dgm:prSet>
      <dgm:spPr/>
      <dgm:t>
        <a:bodyPr/>
        <a:lstStyle/>
        <a:p>
          <a:endParaRPr lang="ru-RU"/>
        </a:p>
      </dgm:t>
    </dgm:pt>
    <dgm:pt modelId="{1F4F8580-9753-490C-816A-6EED7CB3A422}" type="pres">
      <dgm:prSet presAssocID="{1615E7B0-ED9A-4A08-94FF-204498315D87}" presName="parentText" presStyleLbl="node1" presStyleIdx="1" presStyleCnt="3">
        <dgm:presLayoutVars>
          <dgm:chMax val="0"/>
          <dgm:bulletEnabled val="1"/>
        </dgm:presLayoutVars>
      </dgm:prSet>
      <dgm:spPr/>
      <dgm:t>
        <a:bodyPr/>
        <a:lstStyle/>
        <a:p>
          <a:endParaRPr lang="ru-RU"/>
        </a:p>
      </dgm:t>
    </dgm:pt>
    <dgm:pt modelId="{7515ACA3-7E8F-40F5-9E60-0C331DB4FDB7}" type="pres">
      <dgm:prSet presAssocID="{A82D4AFC-4328-451D-B073-D4CF57BDEEF4}" presName="spacer" presStyleCnt="0"/>
      <dgm:spPr/>
    </dgm:pt>
    <dgm:pt modelId="{CD8DE60C-EC5C-4511-AAB4-4590C03668E9}" type="pres">
      <dgm:prSet presAssocID="{D71DBED6-1192-4278-A14B-A361F8751D1C}" presName="parentText" presStyleLbl="node1" presStyleIdx="2" presStyleCnt="3">
        <dgm:presLayoutVars>
          <dgm:chMax val="0"/>
          <dgm:bulletEnabled val="1"/>
        </dgm:presLayoutVars>
      </dgm:prSet>
      <dgm:spPr/>
      <dgm:t>
        <a:bodyPr/>
        <a:lstStyle/>
        <a:p>
          <a:endParaRPr lang="ru-RU"/>
        </a:p>
      </dgm:t>
    </dgm:pt>
  </dgm:ptLst>
  <dgm:cxnLst>
    <dgm:cxn modelId="{C439D669-A4E5-4F40-8DB4-62E0003E4473}" srcId="{583E92A5-994E-4A31-AE43-EFBB51B71841}" destId="{D71DBED6-1192-4278-A14B-A361F8751D1C}" srcOrd="2" destOrd="0" parTransId="{4D714304-59B5-4725-82CD-6D705017C31A}" sibTransId="{002C6BA8-3241-4726-B89F-88C878876A2D}"/>
    <dgm:cxn modelId="{87825CFF-6C63-4151-B51F-0CF6448B9D65}" srcId="{A59226C6-6BB1-4266-8998-451772D53CE6}" destId="{96B5F493-860B-4495-B328-B5B3051AFA72}" srcOrd="0" destOrd="0" parTransId="{312C6455-C4DB-458D-8EF8-407BABEF5F9C}" sibTransId="{FB8AF957-C6B5-4AEF-9337-69F20F172069}"/>
    <dgm:cxn modelId="{8AEC394F-47F2-4EB7-A206-30C926084DF6}" type="presOf" srcId="{96B5F493-860B-4495-B328-B5B3051AFA72}" destId="{E5EDEC8B-F5DF-48A0-8AAC-C82D7F166BA3}" srcOrd="0" destOrd="0" presId="urn:microsoft.com/office/officeart/2005/8/layout/vList2"/>
    <dgm:cxn modelId="{5AD6975A-7880-4410-BCEA-336D02617189}" type="presOf" srcId="{1615E7B0-ED9A-4A08-94FF-204498315D87}" destId="{1F4F8580-9753-490C-816A-6EED7CB3A422}" srcOrd="0" destOrd="0" presId="urn:microsoft.com/office/officeart/2005/8/layout/vList2"/>
    <dgm:cxn modelId="{88FCD0A2-6CB7-4E4B-9525-37661CA9E780}" srcId="{583E92A5-994E-4A31-AE43-EFBB51B71841}" destId="{1615E7B0-ED9A-4A08-94FF-204498315D87}" srcOrd="1" destOrd="0" parTransId="{5C0CBADF-D336-4E6B-AD9F-B72A05EF4D26}" sibTransId="{A82D4AFC-4328-451D-B073-D4CF57BDEEF4}"/>
    <dgm:cxn modelId="{3E002D6E-1A45-4672-9BCA-D9A2929FCB0D}" type="presOf" srcId="{583E92A5-994E-4A31-AE43-EFBB51B71841}" destId="{A247A656-7C8A-4371-AC84-AC3183FA75E7}" srcOrd="0" destOrd="0" presId="urn:microsoft.com/office/officeart/2005/8/layout/vList2"/>
    <dgm:cxn modelId="{627547DE-F0B5-4118-8E08-8DC08B018D7A}" type="presOf" srcId="{A59226C6-6BB1-4266-8998-451772D53CE6}" destId="{6DE090F4-62CD-43F8-AD6C-6071FE1D63BC}" srcOrd="0" destOrd="0" presId="urn:microsoft.com/office/officeart/2005/8/layout/vList2"/>
    <dgm:cxn modelId="{DB43F0D9-5D00-4B3D-A1D0-8C9EA9ABC7A5}" srcId="{583E92A5-994E-4A31-AE43-EFBB51B71841}" destId="{A59226C6-6BB1-4266-8998-451772D53CE6}" srcOrd="0" destOrd="0" parTransId="{AA7F05B0-B5B3-455E-91E8-3BD7C912456E}" sibTransId="{21C0F6A9-CA7B-4049-907D-FA039BAE56D0}"/>
    <dgm:cxn modelId="{A19B826C-E6C0-4BF7-90CA-A63AD8BCAC70}" type="presOf" srcId="{D71DBED6-1192-4278-A14B-A361F8751D1C}" destId="{CD8DE60C-EC5C-4511-AAB4-4590C03668E9}" srcOrd="0" destOrd="0" presId="urn:microsoft.com/office/officeart/2005/8/layout/vList2"/>
    <dgm:cxn modelId="{4E816B49-6722-4442-9BA2-B35876A8E7AA}" type="presParOf" srcId="{A247A656-7C8A-4371-AC84-AC3183FA75E7}" destId="{6DE090F4-62CD-43F8-AD6C-6071FE1D63BC}" srcOrd="0" destOrd="0" presId="urn:microsoft.com/office/officeart/2005/8/layout/vList2"/>
    <dgm:cxn modelId="{F8109D57-9F9A-49E4-BC5E-F1735FB70013}" type="presParOf" srcId="{A247A656-7C8A-4371-AC84-AC3183FA75E7}" destId="{E5EDEC8B-F5DF-48A0-8AAC-C82D7F166BA3}" srcOrd="1" destOrd="0" presId="urn:microsoft.com/office/officeart/2005/8/layout/vList2"/>
    <dgm:cxn modelId="{4253D617-7128-4A4F-A7AF-E00CBC3F4EAA}" type="presParOf" srcId="{A247A656-7C8A-4371-AC84-AC3183FA75E7}" destId="{1F4F8580-9753-490C-816A-6EED7CB3A422}" srcOrd="2" destOrd="0" presId="urn:microsoft.com/office/officeart/2005/8/layout/vList2"/>
    <dgm:cxn modelId="{0DAA2E37-6EC2-40F1-8756-3E7011CC40F4}" type="presParOf" srcId="{A247A656-7C8A-4371-AC84-AC3183FA75E7}" destId="{7515ACA3-7E8F-40F5-9E60-0C331DB4FDB7}" srcOrd="3" destOrd="0" presId="urn:microsoft.com/office/officeart/2005/8/layout/vList2"/>
    <dgm:cxn modelId="{D7428DED-7432-4429-AE97-A16FCABE64A2}" type="presParOf" srcId="{A247A656-7C8A-4371-AC84-AC3183FA75E7}" destId="{CD8DE60C-EC5C-4511-AAB4-4590C03668E9}"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C535971D-D2FB-440B-A697-C00FD9FA30F4}"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ru-RU"/>
        </a:p>
      </dgm:t>
    </dgm:pt>
    <dgm:pt modelId="{569069BF-316B-4B5B-A151-2FDAA0A9EBBC}">
      <dgm:prSet phldrT="[Текст]" custT="1"/>
      <dgm:spPr/>
      <dgm:t>
        <a:bodyPr/>
        <a:lstStyle/>
        <a:p>
          <a:r>
            <a:rPr lang="ru-RU" sz="1200" dirty="0" smtClean="0"/>
            <a:t>Законом </a:t>
          </a:r>
          <a:r>
            <a:rPr lang="ru-RU" sz="1200" dirty="0" err="1" smtClean="0"/>
            <a:t>передбачено</a:t>
          </a:r>
          <a:r>
            <a:rPr lang="ru-RU" sz="1200" dirty="0" smtClean="0"/>
            <a:t> 10 </a:t>
          </a:r>
          <a:r>
            <a:rPr lang="ru-RU" sz="1200" dirty="0" err="1" smtClean="0"/>
            <a:t>принципів</a:t>
          </a:r>
          <a:r>
            <a:rPr lang="ru-RU" sz="1200" dirty="0" smtClean="0"/>
            <a:t> </a:t>
          </a:r>
          <a:r>
            <a:rPr lang="ru-RU" sz="1200" dirty="0" err="1" smtClean="0"/>
            <a:t>бухгалтерського</a:t>
          </a:r>
          <a:r>
            <a:rPr lang="ru-RU" sz="1200" dirty="0" smtClean="0"/>
            <a:t> </a:t>
          </a:r>
          <a:r>
            <a:rPr lang="ru-RU" sz="1200" dirty="0" err="1" smtClean="0"/>
            <a:t>обліку</a:t>
          </a:r>
          <a:r>
            <a:rPr lang="ru-RU" sz="1200" dirty="0" smtClean="0"/>
            <a:t>, </a:t>
          </a:r>
          <a:r>
            <a:rPr lang="ru-RU" sz="1200" dirty="0" err="1" smtClean="0"/>
            <a:t>які</a:t>
          </a:r>
          <a:r>
            <a:rPr lang="ru-RU" sz="1200" dirty="0" smtClean="0"/>
            <a:t> </a:t>
          </a:r>
          <a:r>
            <a:rPr lang="ru-RU" sz="1200" dirty="0" err="1" smtClean="0"/>
            <a:t>визначають</a:t>
          </a:r>
          <a:r>
            <a:rPr lang="ru-RU" sz="1200" dirty="0" smtClean="0"/>
            <a:t> </a:t>
          </a:r>
          <a:r>
            <a:rPr lang="ru-RU" sz="1200" dirty="0" err="1" smtClean="0"/>
            <a:t>його</a:t>
          </a:r>
          <a:r>
            <a:rPr lang="ru-RU" sz="1200" dirty="0" smtClean="0"/>
            <a:t> </a:t>
          </a:r>
          <a:r>
            <a:rPr lang="ru-RU" sz="1200" dirty="0" err="1" smtClean="0"/>
            <a:t>концептуальну</a:t>
          </a:r>
          <a:r>
            <a:rPr lang="ru-RU" sz="1200" dirty="0" smtClean="0"/>
            <a:t> основу.</a:t>
          </a:r>
          <a:endParaRPr lang="ru-RU" sz="1200" dirty="0"/>
        </a:p>
      </dgm:t>
    </dgm:pt>
    <dgm:pt modelId="{1FB12F66-58E8-4632-9683-F6F70F7E4201}" type="parTrans" cxnId="{9536C220-1886-4539-8F5A-687E734AD695}">
      <dgm:prSet/>
      <dgm:spPr/>
      <dgm:t>
        <a:bodyPr/>
        <a:lstStyle/>
        <a:p>
          <a:endParaRPr lang="ru-RU"/>
        </a:p>
      </dgm:t>
    </dgm:pt>
    <dgm:pt modelId="{D9CE7C34-66D8-447A-B4D2-CF0C5A71760D}" type="sibTrans" cxnId="{9536C220-1886-4539-8F5A-687E734AD695}">
      <dgm:prSet/>
      <dgm:spPr/>
      <dgm:t>
        <a:bodyPr/>
        <a:lstStyle/>
        <a:p>
          <a:endParaRPr lang="ru-RU"/>
        </a:p>
      </dgm:t>
    </dgm:pt>
    <dgm:pt modelId="{90E5A393-944B-4008-860B-0FDFC6480CAB}">
      <dgm:prSet phldrT="[Текст]" custT="1"/>
      <dgm:spPr/>
      <dgm:t>
        <a:bodyPr/>
        <a:lstStyle/>
        <a:p>
          <a:r>
            <a:rPr lang="ru-RU" sz="1050" dirty="0" err="1" smtClean="0"/>
            <a:t>Принципи</a:t>
          </a:r>
          <a:r>
            <a:rPr lang="ru-RU" sz="1050" dirty="0" smtClean="0"/>
            <a:t> </a:t>
          </a:r>
          <a:r>
            <a:rPr lang="ru-RU" sz="1050" dirty="0" err="1" smtClean="0"/>
            <a:t>бухгалтерського</a:t>
          </a:r>
          <a:r>
            <a:rPr lang="ru-RU" sz="1050" dirty="0" smtClean="0"/>
            <a:t> </a:t>
          </a:r>
          <a:r>
            <a:rPr lang="ru-RU" sz="1050" dirty="0" err="1" smtClean="0"/>
            <a:t>обліку</a:t>
          </a:r>
          <a:r>
            <a:rPr lang="ru-RU" sz="1050" dirty="0" smtClean="0"/>
            <a:t> </a:t>
          </a:r>
          <a:r>
            <a:rPr lang="ru-RU" sz="1050" dirty="0" err="1" smtClean="0"/>
            <a:t>реалізуються</a:t>
          </a:r>
          <a:r>
            <a:rPr lang="ru-RU" sz="1050" dirty="0" smtClean="0"/>
            <a:t> через </a:t>
          </a:r>
          <a:r>
            <a:rPr lang="ru-RU" sz="1050" dirty="0" err="1" smtClean="0"/>
            <a:t>стандарти</a:t>
          </a:r>
          <a:r>
            <a:rPr lang="ru-RU" sz="1050" dirty="0" smtClean="0"/>
            <a:t>.</a:t>
          </a:r>
          <a:endParaRPr lang="ru-RU" sz="1050" dirty="0"/>
        </a:p>
      </dgm:t>
    </dgm:pt>
    <dgm:pt modelId="{B9AEDA3F-D213-4FB6-A75F-C6D229F16A15}" type="parTrans" cxnId="{48BC2E4D-A189-4323-A57E-8B9B6EFEE8D5}">
      <dgm:prSet/>
      <dgm:spPr/>
      <dgm:t>
        <a:bodyPr/>
        <a:lstStyle/>
        <a:p>
          <a:endParaRPr lang="ru-RU"/>
        </a:p>
      </dgm:t>
    </dgm:pt>
    <dgm:pt modelId="{C56D2934-8B86-4DE7-9514-23CB9CE6A3FC}" type="sibTrans" cxnId="{48BC2E4D-A189-4323-A57E-8B9B6EFEE8D5}">
      <dgm:prSet/>
      <dgm:spPr/>
      <dgm:t>
        <a:bodyPr/>
        <a:lstStyle/>
        <a:p>
          <a:endParaRPr lang="ru-RU"/>
        </a:p>
      </dgm:t>
    </dgm:pt>
    <dgm:pt modelId="{1524D9AE-2942-4C57-A5FE-C5503CC8ED8C}">
      <dgm:prSet phldrT="[Текст]" custT="1"/>
      <dgm:spPr/>
      <dgm:t>
        <a:bodyPr/>
        <a:lstStyle/>
        <a:p>
          <a:r>
            <a:rPr lang="ru-RU" sz="1200" dirty="0" smtClean="0"/>
            <a:t>Головна </a:t>
          </a:r>
          <a:r>
            <a:rPr lang="ru-RU" sz="1200" dirty="0" err="1" smtClean="0"/>
            <a:t>вимога</a:t>
          </a:r>
          <a:r>
            <a:rPr lang="ru-RU" sz="1200" dirty="0" smtClean="0"/>
            <a:t> </a:t>
          </a:r>
          <a:r>
            <a:rPr lang="ru-RU" sz="1200" dirty="0" err="1" smtClean="0"/>
            <a:t>стандартів</a:t>
          </a:r>
          <a:r>
            <a:rPr lang="ru-RU" sz="1200" dirty="0" smtClean="0"/>
            <a:t> – </a:t>
          </a:r>
          <a:r>
            <a:rPr lang="ru-RU" sz="1200" dirty="0" err="1" smtClean="0"/>
            <a:t>це</a:t>
          </a:r>
          <a:r>
            <a:rPr lang="ru-RU" sz="1200" dirty="0" smtClean="0"/>
            <a:t> </a:t>
          </a:r>
          <a:r>
            <a:rPr lang="ru-RU" sz="1200" dirty="0" err="1" smtClean="0"/>
            <a:t>правдиве</a:t>
          </a:r>
          <a:r>
            <a:rPr lang="ru-RU" sz="1200" dirty="0" smtClean="0"/>
            <a:t> </a:t>
          </a:r>
          <a:r>
            <a:rPr lang="ru-RU" sz="1200" dirty="0" err="1" smtClean="0"/>
            <a:t>відображення</a:t>
          </a:r>
          <a:r>
            <a:rPr lang="ru-RU" sz="1200" dirty="0" smtClean="0"/>
            <a:t> </a:t>
          </a:r>
          <a:r>
            <a:rPr lang="ru-RU" sz="1200" dirty="0" err="1" smtClean="0"/>
            <a:t>фінансового</a:t>
          </a:r>
          <a:r>
            <a:rPr lang="ru-RU" sz="1200" dirty="0" smtClean="0"/>
            <a:t> стану </a:t>
          </a:r>
          <a:r>
            <a:rPr lang="ru-RU" sz="1200" dirty="0" err="1" smtClean="0"/>
            <a:t>підприємства</a:t>
          </a:r>
          <a:r>
            <a:rPr lang="ru-RU" sz="1200" dirty="0" smtClean="0"/>
            <a:t> і </a:t>
          </a:r>
          <a:r>
            <a:rPr lang="ru-RU" sz="1200" dirty="0" err="1" smtClean="0"/>
            <a:t>його</a:t>
          </a:r>
          <a:r>
            <a:rPr lang="ru-RU" sz="1200" dirty="0" smtClean="0"/>
            <a:t> </a:t>
          </a:r>
          <a:r>
            <a:rPr lang="ru-RU" sz="1200" dirty="0" err="1" smtClean="0"/>
            <a:t>фінансових</a:t>
          </a:r>
          <a:r>
            <a:rPr lang="ru-RU" sz="1200" dirty="0" smtClean="0"/>
            <a:t> </a:t>
          </a:r>
          <a:r>
            <a:rPr lang="ru-RU" sz="1200" dirty="0" err="1" smtClean="0"/>
            <a:t>результатів</a:t>
          </a:r>
          <a:r>
            <a:rPr lang="ru-RU" sz="1200" dirty="0" smtClean="0"/>
            <a:t> у реальному </a:t>
          </a:r>
          <a:r>
            <a:rPr lang="ru-RU" sz="1200" dirty="0" err="1" smtClean="0"/>
            <a:t>часі</a:t>
          </a:r>
          <a:r>
            <a:rPr lang="ru-RU" sz="1200" dirty="0" smtClean="0"/>
            <a:t>.</a:t>
          </a:r>
          <a:endParaRPr lang="ru-RU" sz="1200" dirty="0"/>
        </a:p>
      </dgm:t>
    </dgm:pt>
    <dgm:pt modelId="{9313DDA8-E84F-4948-804D-F6904600AD39}" type="parTrans" cxnId="{B4E1870D-2446-47FD-9EAC-4C7E6FBF31E5}">
      <dgm:prSet/>
      <dgm:spPr/>
      <dgm:t>
        <a:bodyPr/>
        <a:lstStyle/>
        <a:p>
          <a:endParaRPr lang="ru-RU"/>
        </a:p>
      </dgm:t>
    </dgm:pt>
    <dgm:pt modelId="{52E4FB40-B4B9-45AD-A554-AC48D26F7844}" type="sibTrans" cxnId="{B4E1870D-2446-47FD-9EAC-4C7E6FBF31E5}">
      <dgm:prSet/>
      <dgm:spPr/>
      <dgm:t>
        <a:bodyPr/>
        <a:lstStyle/>
        <a:p>
          <a:endParaRPr lang="ru-RU"/>
        </a:p>
      </dgm:t>
    </dgm:pt>
    <dgm:pt modelId="{38D211D5-B152-4D04-B1E3-6527CABD9866}">
      <dgm:prSet phldrT="[Текст]" custT="1"/>
      <dgm:spPr/>
      <dgm:t>
        <a:bodyPr/>
        <a:lstStyle/>
        <a:p>
          <a:r>
            <a:rPr lang="ru-RU" sz="1050" dirty="0" smtClean="0"/>
            <a:t>П(С)БО є нормативною базою </a:t>
          </a:r>
          <a:r>
            <a:rPr lang="ru-RU" sz="1050" dirty="0" err="1" smtClean="0"/>
            <a:t>бухгалтерського</a:t>
          </a:r>
          <a:r>
            <a:rPr lang="ru-RU" sz="1050" dirty="0" smtClean="0"/>
            <a:t> </a:t>
          </a:r>
          <a:r>
            <a:rPr lang="ru-RU" sz="1050" dirty="0" err="1" smtClean="0"/>
            <a:t>обліку</a:t>
          </a:r>
          <a:r>
            <a:rPr lang="ru-RU" sz="1050" dirty="0" smtClean="0"/>
            <a:t>.</a:t>
          </a:r>
          <a:endParaRPr lang="ru-RU" sz="1050" dirty="0"/>
        </a:p>
      </dgm:t>
    </dgm:pt>
    <dgm:pt modelId="{C1046C30-1086-47ED-9FBB-416B0DEDB55D}" type="parTrans" cxnId="{BDA9099B-95E1-42DA-B213-F63750E682D9}">
      <dgm:prSet/>
      <dgm:spPr/>
      <dgm:t>
        <a:bodyPr/>
        <a:lstStyle/>
        <a:p>
          <a:endParaRPr lang="ru-RU"/>
        </a:p>
      </dgm:t>
    </dgm:pt>
    <dgm:pt modelId="{D658D874-4927-4863-BE0D-E96D0CCA0D88}" type="sibTrans" cxnId="{BDA9099B-95E1-42DA-B213-F63750E682D9}">
      <dgm:prSet/>
      <dgm:spPr/>
      <dgm:t>
        <a:bodyPr/>
        <a:lstStyle/>
        <a:p>
          <a:endParaRPr lang="ru-RU"/>
        </a:p>
      </dgm:t>
    </dgm:pt>
    <dgm:pt modelId="{8CEBF2A8-9D75-48BC-9C43-2AACA98C4763}">
      <dgm:prSet phldrT="[Текст]" custT="1"/>
      <dgm:spPr/>
      <dgm:t>
        <a:bodyPr/>
        <a:lstStyle/>
        <a:p>
          <a:r>
            <a:rPr lang="ru-RU" sz="1050" dirty="0" smtClean="0"/>
            <a:t>ПСБО – </a:t>
          </a:r>
          <a:r>
            <a:rPr lang="ru-RU" sz="1050" dirty="0" err="1" smtClean="0"/>
            <a:t>це</a:t>
          </a:r>
          <a:r>
            <a:rPr lang="ru-RU" sz="1050" dirty="0" smtClean="0"/>
            <a:t> </a:t>
          </a:r>
          <a:r>
            <a:rPr lang="ru-RU" sz="1050" dirty="0" err="1" smtClean="0"/>
            <a:t>сукупність</a:t>
          </a:r>
          <a:r>
            <a:rPr lang="ru-RU" sz="1050" dirty="0" smtClean="0"/>
            <a:t> </a:t>
          </a:r>
          <a:r>
            <a:rPr lang="ru-RU" sz="1050" dirty="0" err="1" smtClean="0"/>
            <a:t>прийомів</a:t>
          </a:r>
          <a:r>
            <a:rPr lang="ru-RU" sz="1050" dirty="0" smtClean="0"/>
            <a:t> та процедур </a:t>
          </a:r>
          <a:r>
            <a:rPr lang="ru-RU" sz="1050" dirty="0" err="1" smtClean="0"/>
            <a:t>організації</a:t>
          </a:r>
          <a:r>
            <a:rPr lang="ru-RU" sz="1050" dirty="0" smtClean="0"/>
            <a:t> і </a:t>
          </a:r>
          <a:r>
            <a:rPr lang="ru-RU" sz="1050" dirty="0" err="1" smtClean="0"/>
            <a:t>методології</a:t>
          </a:r>
          <a:r>
            <a:rPr lang="ru-RU" sz="1050" dirty="0" smtClean="0"/>
            <a:t> </a:t>
          </a:r>
          <a:r>
            <a:rPr lang="ru-RU" sz="1050" dirty="0" err="1" smtClean="0"/>
            <a:t>бухгалтерського</a:t>
          </a:r>
          <a:r>
            <a:rPr lang="ru-RU" sz="1050" dirty="0" smtClean="0"/>
            <a:t> </a:t>
          </a:r>
          <a:r>
            <a:rPr lang="ru-RU" sz="1050" dirty="0" err="1" smtClean="0"/>
            <a:t>обліку</a:t>
          </a:r>
          <a:r>
            <a:rPr lang="ru-RU" sz="1050" dirty="0" smtClean="0"/>
            <a:t> та </a:t>
          </a:r>
          <a:r>
            <a:rPr lang="ru-RU" sz="1050" dirty="0" err="1" smtClean="0"/>
            <a:t>звітності</a:t>
          </a:r>
          <a:r>
            <a:rPr lang="ru-RU" sz="1050" dirty="0" smtClean="0"/>
            <a:t>, </a:t>
          </a:r>
          <a:r>
            <a:rPr lang="ru-RU" sz="1050" dirty="0" err="1" smtClean="0"/>
            <a:t>вироблені</a:t>
          </a:r>
          <a:r>
            <a:rPr lang="ru-RU" sz="1050" dirty="0" smtClean="0"/>
            <a:t> практикою і </a:t>
          </a:r>
          <a:r>
            <a:rPr lang="ru-RU" sz="1050" dirty="0" err="1" smtClean="0"/>
            <a:t>узагальнені</a:t>
          </a:r>
          <a:r>
            <a:rPr lang="ru-RU" sz="1050" dirty="0" smtClean="0"/>
            <a:t> наукою.</a:t>
          </a:r>
          <a:endParaRPr lang="ru-RU" sz="1050" dirty="0"/>
        </a:p>
      </dgm:t>
    </dgm:pt>
    <dgm:pt modelId="{9D1B5209-F78E-444F-906E-DF7F2C8D5EC5}" type="parTrans" cxnId="{D3BA5C8B-191F-46A6-99B3-8C2AB9F8B6A4}">
      <dgm:prSet/>
      <dgm:spPr/>
      <dgm:t>
        <a:bodyPr/>
        <a:lstStyle/>
        <a:p>
          <a:endParaRPr lang="ru-RU"/>
        </a:p>
      </dgm:t>
    </dgm:pt>
    <dgm:pt modelId="{18F37D2E-5BE6-49E8-BC01-50926BA0916B}" type="sibTrans" cxnId="{D3BA5C8B-191F-46A6-99B3-8C2AB9F8B6A4}">
      <dgm:prSet/>
      <dgm:spPr/>
      <dgm:t>
        <a:bodyPr/>
        <a:lstStyle/>
        <a:p>
          <a:endParaRPr lang="ru-RU"/>
        </a:p>
      </dgm:t>
    </dgm:pt>
    <dgm:pt modelId="{81DB6EDB-0CD4-4C80-9C63-EBDA6335D428}">
      <dgm:prSet phldrT="[Текст]" custT="1"/>
      <dgm:spPr/>
      <dgm:t>
        <a:bodyPr/>
        <a:lstStyle/>
        <a:p>
          <a:endParaRPr lang="ru-RU" sz="1050" dirty="0"/>
        </a:p>
      </dgm:t>
    </dgm:pt>
    <dgm:pt modelId="{9F9C1821-9F18-4616-87CE-BA12189F88D1}" type="parTrans" cxnId="{A0BA6EA2-C802-40A3-A601-7A78F531B3CB}">
      <dgm:prSet/>
      <dgm:spPr/>
      <dgm:t>
        <a:bodyPr/>
        <a:lstStyle/>
        <a:p>
          <a:endParaRPr lang="ru-RU"/>
        </a:p>
      </dgm:t>
    </dgm:pt>
    <dgm:pt modelId="{5DEE4C6B-EC5A-41B8-A59F-C9C066B3F038}" type="sibTrans" cxnId="{A0BA6EA2-C802-40A3-A601-7A78F531B3CB}">
      <dgm:prSet/>
      <dgm:spPr/>
      <dgm:t>
        <a:bodyPr/>
        <a:lstStyle/>
        <a:p>
          <a:endParaRPr lang="ru-RU"/>
        </a:p>
      </dgm:t>
    </dgm:pt>
    <dgm:pt modelId="{967322B0-533E-49E2-905F-0671D156663F}">
      <dgm:prSet phldrT="[Текст]" custT="1"/>
      <dgm:spPr/>
      <dgm:t>
        <a:bodyPr/>
        <a:lstStyle/>
        <a:p>
          <a:endParaRPr lang="ru-RU" sz="1050" dirty="0"/>
        </a:p>
      </dgm:t>
    </dgm:pt>
    <dgm:pt modelId="{2DFFF6CA-564A-422F-B37B-976640FEED5C}" type="parTrans" cxnId="{815231E9-5EAC-4775-BA1A-2DBF212E307B}">
      <dgm:prSet/>
      <dgm:spPr/>
      <dgm:t>
        <a:bodyPr/>
        <a:lstStyle/>
        <a:p>
          <a:endParaRPr lang="ru-RU"/>
        </a:p>
      </dgm:t>
    </dgm:pt>
    <dgm:pt modelId="{00A9EFF3-41C4-46A6-ABB0-300484B3DD3A}" type="sibTrans" cxnId="{815231E9-5EAC-4775-BA1A-2DBF212E307B}">
      <dgm:prSet/>
      <dgm:spPr/>
      <dgm:t>
        <a:bodyPr/>
        <a:lstStyle/>
        <a:p>
          <a:endParaRPr lang="ru-RU"/>
        </a:p>
      </dgm:t>
    </dgm:pt>
    <dgm:pt modelId="{4A5D7910-B101-454E-B6CB-1CFD866BDD62}">
      <dgm:prSet phldrT="[Текст]" custT="1"/>
      <dgm:spPr/>
      <dgm:t>
        <a:bodyPr/>
        <a:lstStyle/>
        <a:p>
          <a:r>
            <a:rPr lang="ru-RU" sz="1200" dirty="0" smtClean="0"/>
            <a:t>МСБО – </a:t>
          </a:r>
          <a:r>
            <a:rPr lang="ru-RU" sz="1200" dirty="0" err="1" smtClean="0"/>
            <a:t>це</a:t>
          </a:r>
          <a:r>
            <a:rPr lang="ru-RU" sz="1200" dirty="0" smtClean="0"/>
            <a:t> </a:t>
          </a:r>
          <a:r>
            <a:rPr lang="ru-RU" sz="1200" dirty="0" err="1" smtClean="0"/>
            <a:t>рекомендовані</a:t>
          </a:r>
          <a:r>
            <a:rPr lang="ru-RU" sz="1200" dirty="0" smtClean="0"/>
            <a:t> </a:t>
          </a:r>
          <a:r>
            <a:rPr lang="ru-RU" sz="1200" dirty="0" err="1" smtClean="0"/>
            <a:t>документи</a:t>
          </a:r>
          <a:r>
            <a:rPr lang="ru-RU" sz="1200" dirty="0" smtClean="0"/>
            <a:t>, на </a:t>
          </a:r>
          <a:r>
            <a:rPr lang="ru-RU" sz="1200" dirty="0" err="1" smtClean="0"/>
            <a:t>основі</a:t>
          </a:r>
          <a:r>
            <a:rPr lang="ru-RU" sz="1200" dirty="0" smtClean="0"/>
            <a:t> </a:t>
          </a:r>
          <a:r>
            <a:rPr lang="ru-RU" sz="1200" dirty="0" err="1" smtClean="0"/>
            <a:t>яких</a:t>
          </a:r>
          <a:r>
            <a:rPr lang="ru-RU" sz="1200" dirty="0" smtClean="0"/>
            <a:t> </a:t>
          </a:r>
          <a:r>
            <a:rPr lang="ru-RU" sz="1200" dirty="0" err="1" smtClean="0"/>
            <a:t>кожна</a:t>
          </a:r>
          <a:r>
            <a:rPr lang="ru-RU" sz="1200" dirty="0" smtClean="0"/>
            <a:t> </a:t>
          </a:r>
          <a:r>
            <a:rPr lang="ru-RU" sz="1200" dirty="0" err="1" smtClean="0"/>
            <a:t>країна</a:t>
          </a:r>
          <a:r>
            <a:rPr lang="ru-RU" sz="1200" dirty="0" smtClean="0"/>
            <a:t> </a:t>
          </a:r>
          <a:r>
            <a:rPr lang="ru-RU" sz="1200" dirty="0" err="1" smtClean="0"/>
            <a:t>розробляє</a:t>
          </a:r>
          <a:r>
            <a:rPr lang="ru-RU" sz="1200" dirty="0" smtClean="0"/>
            <a:t> </a:t>
          </a:r>
          <a:r>
            <a:rPr lang="ru-RU" sz="1200" dirty="0" err="1" smtClean="0"/>
            <a:t>власні</a:t>
          </a:r>
          <a:r>
            <a:rPr lang="ru-RU" sz="1200" dirty="0" smtClean="0"/>
            <a:t> П(С)БО.</a:t>
          </a:r>
          <a:endParaRPr lang="ru-RU" sz="1200" dirty="0"/>
        </a:p>
      </dgm:t>
    </dgm:pt>
    <dgm:pt modelId="{DAAB0A7A-FA03-42E6-A3C3-F7B1D6D6E8F3}" type="parTrans" cxnId="{7D50F495-B667-4A19-B967-0635A882B7FF}">
      <dgm:prSet/>
      <dgm:spPr/>
      <dgm:t>
        <a:bodyPr/>
        <a:lstStyle/>
        <a:p>
          <a:endParaRPr lang="ru-RU"/>
        </a:p>
      </dgm:t>
    </dgm:pt>
    <dgm:pt modelId="{19F59CFB-BB12-4B81-8A14-A49393ECD0A5}" type="sibTrans" cxnId="{7D50F495-B667-4A19-B967-0635A882B7FF}">
      <dgm:prSet/>
      <dgm:spPr/>
      <dgm:t>
        <a:bodyPr/>
        <a:lstStyle/>
        <a:p>
          <a:endParaRPr lang="ru-RU"/>
        </a:p>
      </dgm:t>
    </dgm:pt>
    <dgm:pt modelId="{C7EF940C-4D76-469F-BD93-3A4278B5174E}">
      <dgm:prSet phldrT="[Текст]" custT="1"/>
      <dgm:spPr/>
      <dgm:t>
        <a:bodyPr/>
        <a:lstStyle/>
        <a:p>
          <a:r>
            <a:rPr lang="ru-RU" sz="1200" dirty="0" smtClean="0"/>
            <a:t>.</a:t>
          </a:r>
          <a:r>
            <a:rPr lang="ru-RU" sz="1200" dirty="0" err="1" smtClean="0"/>
            <a:t>Незважаючи</a:t>
          </a:r>
          <a:r>
            <a:rPr lang="ru-RU" sz="1200" dirty="0" smtClean="0"/>
            <a:t> на те, </a:t>
          </a:r>
          <a:r>
            <a:rPr lang="ru-RU" sz="1200" dirty="0" err="1" smtClean="0"/>
            <a:t>що</a:t>
          </a:r>
          <a:r>
            <a:rPr lang="ru-RU" sz="1200" dirty="0" smtClean="0"/>
            <a:t> ПСБО є </a:t>
          </a:r>
          <a:r>
            <a:rPr lang="ru-RU" sz="1200" dirty="0" err="1" smtClean="0"/>
            <a:t>нормативними</a:t>
          </a:r>
          <a:r>
            <a:rPr lang="ru-RU" sz="1200" dirty="0" smtClean="0"/>
            <a:t>, </a:t>
          </a:r>
          <a:r>
            <a:rPr lang="ru-RU" sz="1200" dirty="0" err="1" smtClean="0"/>
            <a:t>тобто</a:t>
          </a:r>
          <a:r>
            <a:rPr lang="ru-RU" sz="1200" dirty="0" smtClean="0"/>
            <a:t> </a:t>
          </a:r>
          <a:r>
            <a:rPr lang="ru-RU" sz="1200" dirty="0" err="1" smtClean="0"/>
            <a:t>носять</a:t>
          </a:r>
          <a:r>
            <a:rPr lang="ru-RU" sz="1200" dirty="0" smtClean="0"/>
            <a:t> </a:t>
          </a:r>
          <a:r>
            <a:rPr lang="ru-RU" sz="1200" dirty="0" err="1" smtClean="0"/>
            <a:t>обов’язків</a:t>
          </a:r>
          <a:r>
            <a:rPr lang="ru-RU" sz="1200" dirty="0" smtClean="0"/>
            <a:t> характер, вони </a:t>
          </a:r>
          <a:r>
            <a:rPr lang="ru-RU" sz="1200" dirty="0" err="1" smtClean="0"/>
            <a:t>більш</a:t>
          </a:r>
          <a:r>
            <a:rPr lang="ru-RU" sz="1200" dirty="0" smtClean="0"/>
            <a:t> </a:t>
          </a:r>
          <a:r>
            <a:rPr lang="ru-RU" sz="1200" dirty="0" err="1" smtClean="0"/>
            <a:t>схожі</a:t>
          </a:r>
          <a:r>
            <a:rPr lang="ru-RU" sz="1200" dirty="0" smtClean="0"/>
            <a:t> на методики, тому. </a:t>
          </a:r>
          <a:r>
            <a:rPr lang="ru-RU" sz="1200" dirty="0" err="1" smtClean="0"/>
            <a:t>Що</a:t>
          </a:r>
          <a:r>
            <a:rPr lang="ru-RU" sz="1200" dirty="0" smtClean="0"/>
            <a:t> </a:t>
          </a:r>
          <a:r>
            <a:rPr lang="ru-RU" sz="1200" dirty="0" err="1" smtClean="0"/>
            <a:t>складають</a:t>
          </a:r>
          <a:r>
            <a:rPr lang="ru-RU" sz="1200" dirty="0" smtClean="0"/>
            <a:t> </a:t>
          </a:r>
          <a:r>
            <a:rPr lang="ru-RU" sz="1200" dirty="0" err="1" smtClean="0"/>
            <a:t>загальні</a:t>
          </a:r>
          <a:r>
            <a:rPr lang="ru-RU" sz="1200" dirty="0" smtClean="0"/>
            <a:t> </a:t>
          </a:r>
          <a:r>
            <a:rPr lang="ru-RU" sz="1200" dirty="0" err="1" smtClean="0"/>
            <a:t>визначення</a:t>
          </a:r>
          <a:r>
            <a:rPr lang="ru-RU" sz="1200" dirty="0" smtClean="0"/>
            <a:t>, але </a:t>
          </a:r>
          <a:r>
            <a:rPr lang="ru-RU" sz="1200" dirty="0" err="1" smtClean="0"/>
            <a:t>оскільки</a:t>
          </a:r>
          <a:r>
            <a:rPr lang="ru-RU" sz="1200" dirty="0" smtClean="0"/>
            <a:t> вони </a:t>
          </a:r>
          <a:r>
            <a:rPr lang="ru-RU" sz="1200" dirty="0" err="1" smtClean="0"/>
            <a:t>визначають</a:t>
          </a:r>
          <a:r>
            <a:rPr lang="ru-RU" sz="1200" dirty="0" smtClean="0"/>
            <a:t> </a:t>
          </a:r>
          <a:r>
            <a:rPr lang="ru-RU" sz="1200" dirty="0" err="1" smtClean="0"/>
            <a:t>форми</a:t>
          </a:r>
          <a:r>
            <a:rPr lang="ru-RU" sz="1200" dirty="0" smtClean="0"/>
            <a:t> </a:t>
          </a:r>
          <a:r>
            <a:rPr lang="ru-RU" sz="1200" dirty="0" err="1" smtClean="0"/>
            <a:t>звітності</a:t>
          </a:r>
          <a:r>
            <a:rPr lang="ru-RU" sz="1200" dirty="0" smtClean="0"/>
            <a:t> і порядок </a:t>
          </a:r>
          <a:r>
            <a:rPr lang="ru-RU" sz="1200" dirty="0" err="1" smtClean="0"/>
            <a:t>їх</a:t>
          </a:r>
          <a:r>
            <a:rPr lang="ru-RU" sz="1200" dirty="0" smtClean="0"/>
            <a:t> </a:t>
          </a:r>
          <a:r>
            <a:rPr lang="ru-RU" sz="1200" dirty="0" err="1" smtClean="0"/>
            <a:t>заповнення</a:t>
          </a:r>
          <a:r>
            <a:rPr lang="ru-RU" sz="1200" dirty="0" smtClean="0"/>
            <a:t>, то </a:t>
          </a:r>
          <a:r>
            <a:rPr lang="ru-RU" sz="1200" dirty="0" err="1" smtClean="0"/>
            <a:t>нагадують</a:t>
          </a:r>
          <a:r>
            <a:rPr lang="ru-RU" sz="1200" dirty="0" smtClean="0"/>
            <a:t> </a:t>
          </a:r>
          <a:r>
            <a:rPr lang="ru-RU" sz="1200" dirty="0" err="1" smtClean="0"/>
            <a:t>також</a:t>
          </a:r>
          <a:r>
            <a:rPr lang="ru-RU" sz="1200" dirty="0" smtClean="0"/>
            <a:t> </a:t>
          </a:r>
          <a:r>
            <a:rPr lang="ru-RU" sz="1200" dirty="0" err="1" smtClean="0"/>
            <a:t>Інструкцію</a:t>
          </a:r>
          <a:r>
            <a:rPr lang="ru-RU" sz="1200" dirty="0" smtClean="0"/>
            <a:t> про </a:t>
          </a:r>
          <a:r>
            <a:rPr lang="ru-RU" sz="1200" dirty="0" err="1" smtClean="0"/>
            <a:t>заповнення</a:t>
          </a:r>
          <a:r>
            <a:rPr lang="ru-RU" sz="1200" dirty="0" smtClean="0"/>
            <a:t> форм </a:t>
          </a:r>
          <a:r>
            <a:rPr lang="ru-RU" sz="1200" dirty="0" err="1" smtClean="0"/>
            <a:t>річного</a:t>
          </a:r>
          <a:r>
            <a:rPr lang="ru-RU" sz="1200" dirty="0" smtClean="0"/>
            <a:t> </a:t>
          </a:r>
          <a:r>
            <a:rPr lang="ru-RU" sz="1200" dirty="0" err="1" smtClean="0"/>
            <a:t>звіту</a:t>
          </a:r>
          <a:r>
            <a:rPr lang="ru-RU" sz="1200" dirty="0" smtClean="0"/>
            <a:t>.</a:t>
          </a:r>
          <a:endParaRPr lang="ru-RU" sz="1200" dirty="0"/>
        </a:p>
      </dgm:t>
    </dgm:pt>
    <dgm:pt modelId="{F179A7CD-B371-4A6E-9204-D42709302F3C}" type="parTrans" cxnId="{C66F430C-65F6-4ACE-80C2-97FED4682258}">
      <dgm:prSet/>
      <dgm:spPr/>
      <dgm:t>
        <a:bodyPr/>
        <a:lstStyle/>
        <a:p>
          <a:endParaRPr lang="ru-RU"/>
        </a:p>
      </dgm:t>
    </dgm:pt>
    <dgm:pt modelId="{C0FC272B-C213-44C9-9F0A-9BE014BB5A92}" type="sibTrans" cxnId="{C66F430C-65F6-4ACE-80C2-97FED4682258}">
      <dgm:prSet/>
      <dgm:spPr/>
      <dgm:t>
        <a:bodyPr/>
        <a:lstStyle/>
        <a:p>
          <a:endParaRPr lang="ru-RU"/>
        </a:p>
      </dgm:t>
    </dgm:pt>
    <dgm:pt modelId="{12465D90-E2B7-499C-9F02-158D8F5F95BE}">
      <dgm:prSet phldrT="[Текст]" custT="1"/>
      <dgm:spPr/>
      <dgm:t>
        <a:bodyPr/>
        <a:lstStyle/>
        <a:p>
          <a:r>
            <a:rPr lang="ru-RU" sz="1200" dirty="0" err="1" smtClean="0"/>
            <a:t>Кожне</a:t>
          </a:r>
          <a:r>
            <a:rPr lang="ru-RU" sz="1200" dirty="0" smtClean="0"/>
            <a:t> ПСБО </a:t>
          </a:r>
          <a:r>
            <a:rPr lang="ru-RU" sz="1200" dirty="0" err="1" smtClean="0"/>
            <a:t>починається</a:t>
          </a:r>
          <a:r>
            <a:rPr lang="ru-RU" sz="1200" dirty="0" smtClean="0"/>
            <a:t> з </a:t>
          </a:r>
          <a:r>
            <a:rPr lang="ru-RU" sz="1200" dirty="0" err="1" smtClean="0"/>
            <a:t>тлумачення</a:t>
          </a:r>
          <a:r>
            <a:rPr lang="ru-RU" sz="1200" dirty="0" smtClean="0"/>
            <a:t> </a:t>
          </a:r>
          <a:r>
            <a:rPr lang="ru-RU" sz="1200" dirty="0" err="1" smtClean="0"/>
            <a:t>термінів</a:t>
          </a:r>
          <a:r>
            <a:rPr lang="ru-RU" sz="1200" dirty="0" smtClean="0"/>
            <a:t>, </a:t>
          </a:r>
          <a:r>
            <a:rPr lang="ru-RU" sz="1200" dirty="0" err="1" smtClean="0"/>
            <a:t>що</a:t>
          </a:r>
          <a:r>
            <a:rPr lang="ru-RU" sz="1200" dirty="0" smtClean="0"/>
            <a:t> </a:t>
          </a:r>
          <a:r>
            <a:rPr lang="ru-RU" sz="1200" dirty="0" err="1" smtClean="0"/>
            <a:t>наводяться</a:t>
          </a:r>
          <a:r>
            <a:rPr lang="ru-RU" sz="1200" dirty="0" smtClean="0"/>
            <a:t> у </a:t>
          </a:r>
          <a:r>
            <a:rPr lang="ru-RU" sz="1200" dirty="0" err="1" smtClean="0"/>
            <a:t>ньому</a:t>
          </a:r>
          <a:r>
            <a:rPr lang="ru-RU" sz="1200" dirty="0" smtClean="0"/>
            <a:t>, і </a:t>
          </a:r>
          <a:r>
            <a:rPr lang="ru-RU" sz="1200" dirty="0" err="1" smtClean="0"/>
            <a:t>це</a:t>
          </a:r>
          <a:r>
            <a:rPr lang="ru-RU" sz="1200" dirty="0" smtClean="0"/>
            <a:t> </a:t>
          </a:r>
          <a:r>
            <a:rPr lang="ru-RU" sz="1200" dirty="0" err="1" smtClean="0"/>
            <a:t>робить</a:t>
          </a:r>
          <a:r>
            <a:rPr lang="ru-RU" sz="1200" dirty="0" smtClean="0"/>
            <a:t> документ </a:t>
          </a:r>
          <a:r>
            <a:rPr lang="ru-RU" sz="1200" dirty="0" err="1" smtClean="0"/>
            <a:t>більш</a:t>
          </a:r>
          <a:r>
            <a:rPr lang="ru-RU" sz="1200" dirty="0" smtClean="0"/>
            <a:t> однозначно </a:t>
          </a:r>
          <a:r>
            <a:rPr lang="ru-RU" sz="1200" dirty="0" err="1" smtClean="0"/>
            <a:t>зрозумілим</a:t>
          </a:r>
          <a:r>
            <a:rPr lang="ru-RU" sz="1200" dirty="0" smtClean="0"/>
            <a:t>.</a:t>
          </a:r>
          <a:endParaRPr lang="ru-RU" sz="1200" dirty="0"/>
        </a:p>
      </dgm:t>
    </dgm:pt>
    <dgm:pt modelId="{9DD84563-6708-4279-868E-4F86114B5A85}" type="parTrans" cxnId="{AB639684-4040-4328-A0C9-5CD0854DFADC}">
      <dgm:prSet/>
      <dgm:spPr/>
      <dgm:t>
        <a:bodyPr/>
        <a:lstStyle/>
        <a:p>
          <a:endParaRPr lang="ru-RU"/>
        </a:p>
      </dgm:t>
    </dgm:pt>
    <dgm:pt modelId="{C1797FB1-5100-463A-A18D-0BFFED45BC6C}" type="sibTrans" cxnId="{AB639684-4040-4328-A0C9-5CD0854DFADC}">
      <dgm:prSet/>
      <dgm:spPr/>
      <dgm:t>
        <a:bodyPr/>
        <a:lstStyle/>
        <a:p>
          <a:endParaRPr lang="ru-RU"/>
        </a:p>
      </dgm:t>
    </dgm:pt>
    <dgm:pt modelId="{913CAA9E-F4A9-47B8-817E-79C756AEF29A}" type="pres">
      <dgm:prSet presAssocID="{C535971D-D2FB-440B-A697-C00FD9FA30F4}" presName="rootnode" presStyleCnt="0">
        <dgm:presLayoutVars>
          <dgm:chMax/>
          <dgm:chPref/>
          <dgm:dir/>
          <dgm:animLvl val="lvl"/>
        </dgm:presLayoutVars>
      </dgm:prSet>
      <dgm:spPr/>
      <dgm:t>
        <a:bodyPr/>
        <a:lstStyle/>
        <a:p>
          <a:endParaRPr lang="ru-RU"/>
        </a:p>
      </dgm:t>
    </dgm:pt>
    <dgm:pt modelId="{2F1C7E90-EE16-405D-9BCC-BA8338C2B0E3}" type="pres">
      <dgm:prSet presAssocID="{569069BF-316B-4B5B-A151-2FDAA0A9EBBC}" presName="composite" presStyleCnt="0"/>
      <dgm:spPr/>
    </dgm:pt>
    <dgm:pt modelId="{2EECF25D-AF4C-4B49-81B5-1B15CB47B5DA}" type="pres">
      <dgm:prSet presAssocID="{569069BF-316B-4B5B-A151-2FDAA0A9EBBC}" presName="bentUpArrow1" presStyleLbl="alignImgPlace1" presStyleIdx="0" presStyleCnt="4"/>
      <dgm:spPr/>
    </dgm:pt>
    <dgm:pt modelId="{608E4B99-12C8-46EA-B5E8-70031C810E40}" type="pres">
      <dgm:prSet presAssocID="{569069BF-316B-4B5B-A151-2FDAA0A9EBBC}" presName="ParentText" presStyleLbl="node1" presStyleIdx="0" presStyleCnt="5" custScaleX="230814">
        <dgm:presLayoutVars>
          <dgm:chMax val="1"/>
          <dgm:chPref val="1"/>
          <dgm:bulletEnabled val="1"/>
        </dgm:presLayoutVars>
      </dgm:prSet>
      <dgm:spPr/>
      <dgm:t>
        <a:bodyPr/>
        <a:lstStyle/>
        <a:p>
          <a:endParaRPr lang="ru-RU"/>
        </a:p>
      </dgm:t>
    </dgm:pt>
    <dgm:pt modelId="{4C27E2E0-4D4D-40F8-8BE6-59AC400D195C}" type="pres">
      <dgm:prSet presAssocID="{569069BF-316B-4B5B-A151-2FDAA0A9EBBC}" presName="ChildText" presStyleLbl="revTx" presStyleIdx="0" presStyleCnt="4" custScaleX="212529" custScaleY="90545" custLinFactX="78778" custLinFactNeighborX="100000" custLinFactNeighborY="5002">
        <dgm:presLayoutVars>
          <dgm:chMax val="0"/>
          <dgm:chPref val="0"/>
          <dgm:bulletEnabled val="1"/>
        </dgm:presLayoutVars>
      </dgm:prSet>
      <dgm:spPr/>
      <dgm:t>
        <a:bodyPr/>
        <a:lstStyle/>
        <a:p>
          <a:endParaRPr lang="ru-RU"/>
        </a:p>
      </dgm:t>
    </dgm:pt>
    <dgm:pt modelId="{EE2468D1-6563-48C0-810D-6B496318E95A}" type="pres">
      <dgm:prSet presAssocID="{D9CE7C34-66D8-447A-B4D2-CF0C5A71760D}" presName="sibTrans" presStyleCnt="0"/>
      <dgm:spPr/>
    </dgm:pt>
    <dgm:pt modelId="{206888B6-584F-4E32-BC58-1C9578B94EAD}" type="pres">
      <dgm:prSet presAssocID="{1524D9AE-2942-4C57-A5FE-C5503CC8ED8C}" presName="composite" presStyleCnt="0"/>
      <dgm:spPr/>
    </dgm:pt>
    <dgm:pt modelId="{349E5E00-C210-45FC-8311-B3C91F09AD11}" type="pres">
      <dgm:prSet presAssocID="{1524D9AE-2942-4C57-A5FE-C5503CC8ED8C}" presName="bentUpArrow1" presStyleLbl="alignImgPlace1" presStyleIdx="1" presStyleCnt="4"/>
      <dgm:spPr/>
    </dgm:pt>
    <dgm:pt modelId="{206953E4-5A17-46A9-8A5F-B2A82B01E73D}" type="pres">
      <dgm:prSet presAssocID="{1524D9AE-2942-4C57-A5FE-C5503CC8ED8C}" presName="ParentText" presStyleLbl="node1" presStyleIdx="1" presStyleCnt="5" custScaleX="215112">
        <dgm:presLayoutVars>
          <dgm:chMax val="1"/>
          <dgm:chPref val="1"/>
          <dgm:bulletEnabled val="1"/>
        </dgm:presLayoutVars>
      </dgm:prSet>
      <dgm:spPr/>
      <dgm:t>
        <a:bodyPr/>
        <a:lstStyle/>
        <a:p>
          <a:endParaRPr lang="ru-RU"/>
        </a:p>
      </dgm:t>
    </dgm:pt>
    <dgm:pt modelId="{F6206876-01FF-4577-A3D5-19D65BD37D6A}" type="pres">
      <dgm:prSet presAssocID="{1524D9AE-2942-4C57-A5FE-C5503CC8ED8C}" presName="ChildText" presStyleLbl="revTx" presStyleIdx="1" presStyleCnt="4" custScaleX="234151" custLinFactX="56517" custLinFactNeighborX="100000" custLinFactNeighborY="8610">
        <dgm:presLayoutVars>
          <dgm:chMax val="0"/>
          <dgm:chPref val="0"/>
          <dgm:bulletEnabled val="1"/>
        </dgm:presLayoutVars>
      </dgm:prSet>
      <dgm:spPr/>
      <dgm:t>
        <a:bodyPr/>
        <a:lstStyle/>
        <a:p>
          <a:endParaRPr lang="ru-RU"/>
        </a:p>
      </dgm:t>
    </dgm:pt>
    <dgm:pt modelId="{8C8F9D20-A9DA-4CBF-8602-FD2D96512962}" type="pres">
      <dgm:prSet presAssocID="{52E4FB40-B4B9-45AD-A554-AC48D26F7844}" presName="sibTrans" presStyleCnt="0"/>
      <dgm:spPr/>
    </dgm:pt>
    <dgm:pt modelId="{5D4B5001-43B1-42CA-B602-4878B3A82956}" type="pres">
      <dgm:prSet presAssocID="{4A5D7910-B101-454E-B6CB-1CFD866BDD62}" presName="composite" presStyleCnt="0"/>
      <dgm:spPr/>
    </dgm:pt>
    <dgm:pt modelId="{3C3F0884-D445-48CE-8FA0-5E6C21D2782E}" type="pres">
      <dgm:prSet presAssocID="{4A5D7910-B101-454E-B6CB-1CFD866BDD62}" presName="bentUpArrow1" presStyleLbl="alignImgPlace1" presStyleIdx="2" presStyleCnt="4"/>
      <dgm:spPr/>
    </dgm:pt>
    <dgm:pt modelId="{5E9B5E2D-77D1-45C6-A250-CB3CE27700BA}" type="pres">
      <dgm:prSet presAssocID="{4A5D7910-B101-454E-B6CB-1CFD866BDD62}" presName="ParentText" presStyleLbl="node1" presStyleIdx="2" presStyleCnt="5" custScaleX="182315">
        <dgm:presLayoutVars>
          <dgm:chMax val="1"/>
          <dgm:chPref val="1"/>
          <dgm:bulletEnabled val="1"/>
        </dgm:presLayoutVars>
      </dgm:prSet>
      <dgm:spPr/>
      <dgm:t>
        <a:bodyPr/>
        <a:lstStyle/>
        <a:p>
          <a:endParaRPr lang="ru-RU"/>
        </a:p>
      </dgm:t>
    </dgm:pt>
    <dgm:pt modelId="{A79DF51F-1BB9-42F6-8571-03844A1A026B}" type="pres">
      <dgm:prSet presAssocID="{4A5D7910-B101-454E-B6CB-1CFD866BDD62}" presName="ChildText" presStyleLbl="revTx" presStyleIdx="2" presStyleCnt="4" custScaleX="254138" custLinFactX="33346" custLinFactNeighborX="100000" custLinFactNeighborY="-3765">
        <dgm:presLayoutVars>
          <dgm:chMax val="0"/>
          <dgm:chPref val="0"/>
          <dgm:bulletEnabled val="1"/>
        </dgm:presLayoutVars>
      </dgm:prSet>
      <dgm:spPr/>
      <dgm:t>
        <a:bodyPr/>
        <a:lstStyle/>
        <a:p>
          <a:endParaRPr lang="ru-RU"/>
        </a:p>
      </dgm:t>
    </dgm:pt>
    <dgm:pt modelId="{FC446C6E-F87B-4943-8306-72229DAB47B9}" type="pres">
      <dgm:prSet presAssocID="{19F59CFB-BB12-4B81-8A14-A49393ECD0A5}" presName="sibTrans" presStyleCnt="0"/>
      <dgm:spPr/>
    </dgm:pt>
    <dgm:pt modelId="{A83A4374-B9C0-4720-991E-64A4EA86EB9C}" type="pres">
      <dgm:prSet presAssocID="{C7EF940C-4D76-469F-BD93-3A4278B5174E}" presName="composite" presStyleCnt="0"/>
      <dgm:spPr/>
    </dgm:pt>
    <dgm:pt modelId="{39D41395-0ABF-47C2-BEA5-028A8A5F80E8}" type="pres">
      <dgm:prSet presAssocID="{C7EF940C-4D76-469F-BD93-3A4278B5174E}" presName="bentUpArrow1" presStyleLbl="alignImgPlace1" presStyleIdx="3" presStyleCnt="4"/>
      <dgm:spPr/>
    </dgm:pt>
    <dgm:pt modelId="{EEB22C29-168D-4B33-8393-7F872AB0D25B}" type="pres">
      <dgm:prSet presAssocID="{C7EF940C-4D76-469F-BD93-3A4278B5174E}" presName="ParentText" presStyleLbl="node1" presStyleIdx="3" presStyleCnt="5" custScaleX="356259" custScaleY="134805" custLinFactNeighborX="-10497" custLinFactNeighborY="294">
        <dgm:presLayoutVars>
          <dgm:chMax val="1"/>
          <dgm:chPref val="1"/>
          <dgm:bulletEnabled val="1"/>
        </dgm:presLayoutVars>
      </dgm:prSet>
      <dgm:spPr/>
      <dgm:t>
        <a:bodyPr/>
        <a:lstStyle/>
        <a:p>
          <a:endParaRPr lang="ru-RU"/>
        </a:p>
      </dgm:t>
    </dgm:pt>
    <dgm:pt modelId="{4CEF6ECE-9150-4C74-8348-8D344F8D1E1C}" type="pres">
      <dgm:prSet presAssocID="{C7EF940C-4D76-469F-BD93-3A4278B5174E}" presName="ChildText" presStyleLbl="revTx" presStyleIdx="3" presStyleCnt="4">
        <dgm:presLayoutVars>
          <dgm:chMax val="0"/>
          <dgm:chPref val="0"/>
          <dgm:bulletEnabled val="1"/>
        </dgm:presLayoutVars>
      </dgm:prSet>
      <dgm:spPr/>
    </dgm:pt>
    <dgm:pt modelId="{34892E7B-8100-41D8-9902-22DAF91C7B4F}" type="pres">
      <dgm:prSet presAssocID="{C0FC272B-C213-44C9-9F0A-9BE014BB5A92}" presName="sibTrans" presStyleCnt="0"/>
      <dgm:spPr/>
    </dgm:pt>
    <dgm:pt modelId="{FAFC8651-DD67-4A3E-9858-D121F6C33B53}" type="pres">
      <dgm:prSet presAssocID="{12465D90-E2B7-499C-9F02-158D8F5F95BE}" presName="composite" presStyleCnt="0"/>
      <dgm:spPr/>
    </dgm:pt>
    <dgm:pt modelId="{3839B198-AFB0-490F-B8FE-CE1E6D60242E}" type="pres">
      <dgm:prSet presAssocID="{12465D90-E2B7-499C-9F02-158D8F5F95BE}" presName="ParentText" presStyleLbl="node1" presStyleIdx="4" presStyleCnt="5" custScaleX="215803" custLinFactNeighborX="-3100" custLinFactNeighborY="14161">
        <dgm:presLayoutVars>
          <dgm:chMax val="1"/>
          <dgm:chPref val="1"/>
          <dgm:bulletEnabled val="1"/>
        </dgm:presLayoutVars>
      </dgm:prSet>
      <dgm:spPr/>
      <dgm:t>
        <a:bodyPr/>
        <a:lstStyle/>
        <a:p>
          <a:endParaRPr lang="ru-RU"/>
        </a:p>
      </dgm:t>
    </dgm:pt>
  </dgm:ptLst>
  <dgm:cxnLst>
    <dgm:cxn modelId="{8993D119-D92F-428D-BF4B-743E674C2AC6}" type="presOf" srcId="{90E5A393-944B-4008-860B-0FDFC6480CAB}" destId="{4C27E2E0-4D4D-40F8-8BE6-59AC400D195C}" srcOrd="0" destOrd="0" presId="urn:microsoft.com/office/officeart/2005/8/layout/StepDownProcess"/>
    <dgm:cxn modelId="{D4E2C6B1-71B5-45AB-A962-794B88371D36}" type="presOf" srcId="{38D211D5-B152-4D04-B1E3-6527CABD9866}" destId="{F6206876-01FF-4577-A3D5-19D65BD37D6A}" srcOrd="0" destOrd="0" presId="urn:microsoft.com/office/officeart/2005/8/layout/StepDownProcess"/>
    <dgm:cxn modelId="{BDA9099B-95E1-42DA-B213-F63750E682D9}" srcId="{1524D9AE-2942-4C57-A5FE-C5503CC8ED8C}" destId="{38D211D5-B152-4D04-B1E3-6527CABD9866}" srcOrd="0" destOrd="0" parTransId="{C1046C30-1086-47ED-9FBB-416B0DEDB55D}" sibTransId="{D658D874-4927-4863-BE0D-E96D0CCA0D88}"/>
    <dgm:cxn modelId="{C66F430C-65F6-4ACE-80C2-97FED4682258}" srcId="{C535971D-D2FB-440B-A697-C00FD9FA30F4}" destId="{C7EF940C-4D76-469F-BD93-3A4278B5174E}" srcOrd="3" destOrd="0" parTransId="{F179A7CD-B371-4A6E-9204-D42709302F3C}" sibTransId="{C0FC272B-C213-44C9-9F0A-9BE014BB5A92}"/>
    <dgm:cxn modelId="{C93A81F4-53A2-4F1D-AE43-C070A4122A3D}" type="presOf" srcId="{C535971D-D2FB-440B-A697-C00FD9FA30F4}" destId="{913CAA9E-F4A9-47B8-817E-79C756AEF29A}" srcOrd="0" destOrd="0" presId="urn:microsoft.com/office/officeart/2005/8/layout/StepDownProcess"/>
    <dgm:cxn modelId="{4181ACF8-B207-459A-990E-B32AD29BAAF3}" type="presOf" srcId="{4A5D7910-B101-454E-B6CB-1CFD866BDD62}" destId="{5E9B5E2D-77D1-45C6-A250-CB3CE27700BA}" srcOrd="0" destOrd="0" presId="urn:microsoft.com/office/officeart/2005/8/layout/StepDownProcess"/>
    <dgm:cxn modelId="{7D50F495-B667-4A19-B967-0635A882B7FF}" srcId="{C535971D-D2FB-440B-A697-C00FD9FA30F4}" destId="{4A5D7910-B101-454E-B6CB-1CFD866BDD62}" srcOrd="2" destOrd="0" parTransId="{DAAB0A7A-FA03-42E6-A3C3-F7B1D6D6E8F3}" sibTransId="{19F59CFB-BB12-4B81-8A14-A49393ECD0A5}"/>
    <dgm:cxn modelId="{0AB80BC5-2429-47AA-9F75-D0AC8E99CBA5}" type="presOf" srcId="{12465D90-E2B7-499C-9F02-158D8F5F95BE}" destId="{3839B198-AFB0-490F-B8FE-CE1E6D60242E}" srcOrd="0" destOrd="0" presId="urn:microsoft.com/office/officeart/2005/8/layout/StepDownProcess"/>
    <dgm:cxn modelId="{257ECB86-3603-46F0-9542-401027775D55}" type="presOf" srcId="{967322B0-533E-49E2-905F-0671D156663F}" destId="{A79DF51F-1BB9-42F6-8571-03844A1A026B}" srcOrd="0" destOrd="1" presId="urn:microsoft.com/office/officeart/2005/8/layout/StepDownProcess"/>
    <dgm:cxn modelId="{BE1FC5FE-F051-47B0-8D8E-CAF00F1436C2}" type="presOf" srcId="{1524D9AE-2942-4C57-A5FE-C5503CC8ED8C}" destId="{206953E4-5A17-46A9-8A5F-B2A82B01E73D}" srcOrd="0" destOrd="0" presId="urn:microsoft.com/office/officeart/2005/8/layout/StepDownProcess"/>
    <dgm:cxn modelId="{A0BA6EA2-C802-40A3-A601-7A78F531B3CB}" srcId="{4A5D7910-B101-454E-B6CB-1CFD866BDD62}" destId="{81DB6EDB-0CD4-4C80-9C63-EBDA6335D428}" srcOrd="2" destOrd="0" parTransId="{9F9C1821-9F18-4616-87CE-BA12189F88D1}" sibTransId="{5DEE4C6B-EC5A-41B8-A59F-C9C066B3F038}"/>
    <dgm:cxn modelId="{B4E1870D-2446-47FD-9EAC-4C7E6FBF31E5}" srcId="{C535971D-D2FB-440B-A697-C00FD9FA30F4}" destId="{1524D9AE-2942-4C57-A5FE-C5503CC8ED8C}" srcOrd="1" destOrd="0" parTransId="{9313DDA8-E84F-4948-804D-F6904600AD39}" sibTransId="{52E4FB40-B4B9-45AD-A554-AC48D26F7844}"/>
    <dgm:cxn modelId="{6122E31A-0182-4DFD-89AC-1FD61B73793D}" type="presOf" srcId="{8CEBF2A8-9D75-48BC-9C43-2AACA98C4763}" destId="{A79DF51F-1BB9-42F6-8571-03844A1A026B}" srcOrd="0" destOrd="0" presId="urn:microsoft.com/office/officeart/2005/8/layout/StepDownProcess"/>
    <dgm:cxn modelId="{897BF3E9-A0C9-4098-96AB-D121CE0620B7}" type="presOf" srcId="{C7EF940C-4D76-469F-BD93-3A4278B5174E}" destId="{EEB22C29-168D-4B33-8393-7F872AB0D25B}" srcOrd="0" destOrd="0" presId="urn:microsoft.com/office/officeart/2005/8/layout/StepDownProcess"/>
    <dgm:cxn modelId="{AB639684-4040-4328-A0C9-5CD0854DFADC}" srcId="{C535971D-D2FB-440B-A697-C00FD9FA30F4}" destId="{12465D90-E2B7-499C-9F02-158D8F5F95BE}" srcOrd="4" destOrd="0" parTransId="{9DD84563-6708-4279-868E-4F86114B5A85}" sibTransId="{C1797FB1-5100-463A-A18D-0BFFED45BC6C}"/>
    <dgm:cxn modelId="{48BC2E4D-A189-4323-A57E-8B9B6EFEE8D5}" srcId="{569069BF-316B-4B5B-A151-2FDAA0A9EBBC}" destId="{90E5A393-944B-4008-860B-0FDFC6480CAB}" srcOrd="0" destOrd="0" parTransId="{B9AEDA3F-D213-4FB6-A75F-C6D229F16A15}" sibTransId="{C56D2934-8B86-4DE7-9514-23CB9CE6A3FC}"/>
    <dgm:cxn modelId="{815231E9-5EAC-4775-BA1A-2DBF212E307B}" srcId="{4A5D7910-B101-454E-B6CB-1CFD866BDD62}" destId="{967322B0-533E-49E2-905F-0671D156663F}" srcOrd="1" destOrd="0" parTransId="{2DFFF6CA-564A-422F-B37B-976640FEED5C}" sibTransId="{00A9EFF3-41C4-46A6-ABB0-300484B3DD3A}"/>
    <dgm:cxn modelId="{118B80B5-EA82-4EBF-B425-5132BC3B91C9}" type="presOf" srcId="{81DB6EDB-0CD4-4C80-9C63-EBDA6335D428}" destId="{A79DF51F-1BB9-42F6-8571-03844A1A026B}" srcOrd="0" destOrd="2" presId="urn:microsoft.com/office/officeart/2005/8/layout/StepDownProcess"/>
    <dgm:cxn modelId="{D3BA5C8B-191F-46A6-99B3-8C2AB9F8B6A4}" srcId="{4A5D7910-B101-454E-B6CB-1CFD866BDD62}" destId="{8CEBF2A8-9D75-48BC-9C43-2AACA98C4763}" srcOrd="0" destOrd="0" parTransId="{9D1B5209-F78E-444F-906E-DF7F2C8D5EC5}" sibTransId="{18F37D2E-5BE6-49E8-BC01-50926BA0916B}"/>
    <dgm:cxn modelId="{B75669E4-1595-42FC-911C-229E22E7C559}" type="presOf" srcId="{569069BF-316B-4B5B-A151-2FDAA0A9EBBC}" destId="{608E4B99-12C8-46EA-B5E8-70031C810E40}" srcOrd="0" destOrd="0" presId="urn:microsoft.com/office/officeart/2005/8/layout/StepDownProcess"/>
    <dgm:cxn modelId="{9536C220-1886-4539-8F5A-687E734AD695}" srcId="{C535971D-D2FB-440B-A697-C00FD9FA30F4}" destId="{569069BF-316B-4B5B-A151-2FDAA0A9EBBC}" srcOrd="0" destOrd="0" parTransId="{1FB12F66-58E8-4632-9683-F6F70F7E4201}" sibTransId="{D9CE7C34-66D8-447A-B4D2-CF0C5A71760D}"/>
    <dgm:cxn modelId="{671E95D0-7173-4208-A902-2B761DF1D4D5}" type="presParOf" srcId="{913CAA9E-F4A9-47B8-817E-79C756AEF29A}" destId="{2F1C7E90-EE16-405D-9BCC-BA8338C2B0E3}" srcOrd="0" destOrd="0" presId="urn:microsoft.com/office/officeart/2005/8/layout/StepDownProcess"/>
    <dgm:cxn modelId="{2E6DC5F2-FBE1-4B5C-BED9-619FACDFF53B}" type="presParOf" srcId="{2F1C7E90-EE16-405D-9BCC-BA8338C2B0E3}" destId="{2EECF25D-AF4C-4B49-81B5-1B15CB47B5DA}" srcOrd="0" destOrd="0" presId="urn:microsoft.com/office/officeart/2005/8/layout/StepDownProcess"/>
    <dgm:cxn modelId="{5B2B95A3-76F6-4EFC-B9EF-6CB99B7365E5}" type="presParOf" srcId="{2F1C7E90-EE16-405D-9BCC-BA8338C2B0E3}" destId="{608E4B99-12C8-46EA-B5E8-70031C810E40}" srcOrd="1" destOrd="0" presId="urn:microsoft.com/office/officeart/2005/8/layout/StepDownProcess"/>
    <dgm:cxn modelId="{898683D9-9635-4025-9ED0-8D32D71E55BE}" type="presParOf" srcId="{2F1C7E90-EE16-405D-9BCC-BA8338C2B0E3}" destId="{4C27E2E0-4D4D-40F8-8BE6-59AC400D195C}" srcOrd="2" destOrd="0" presId="urn:microsoft.com/office/officeart/2005/8/layout/StepDownProcess"/>
    <dgm:cxn modelId="{EB69F509-E1BA-4CB5-8395-E51BCB7FF053}" type="presParOf" srcId="{913CAA9E-F4A9-47B8-817E-79C756AEF29A}" destId="{EE2468D1-6563-48C0-810D-6B496318E95A}" srcOrd="1" destOrd="0" presId="urn:microsoft.com/office/officeart/2005/8/layout/StepDownProcess"/>
    <dgm:cxn modelId="{12C48DD7-B323-4FCF-8DFC-770B0AD54BB4}" type="presParOf" srcId="{913CAA9E-F4A9-47B8-817E-79C756AEF29A}" destId="{206888B6-584F-4E32-BC58-1C9578B94EAD}" srcOrd="2" destOrd="0" presId="urn:microsoft.com/office/officeart/2005/8/layout/StepDownProcess"/>
    <dgm:cxn modelId="{D8B082C8-F7B2-415D-9D93-DFCF8DE1C991}" type="presParOf" srcId="{206888B6-584F-4E32-BC58-1C9578B94EAD}" destId="{349E5E00-C210-45FC-8311-B3C91F09AD11}" srcOrd="0" destOrd="0" presId="urn:microsoft.com/office/officeart/2005/8/layout/StepDownProcess"/>
    <dgm:cxn modelId="{4AB070B9-29D1-4886-939A-65A8247447C9}" type="presParOf" srcId="{206888B6-584F-4E32-BC58-1C9578B94EAD}" destId="{206953E4-5A17-46A9-8A5F-B2A82B01E73D}" srcOrd="1" destOrd="0" presId="urn:microsoft.com/office/officeart/2005/8/layout/StepDownProcess"/>
    <dgm:cxn modelId="{36D898C1-59C4-4487-9652-8047B97F52E4}" type="presParOf" srcId="{206888B6-584F-4E32-BC58-1C9578B94EAD}" destId="{F6206876-01FF-4577-A3D5-19D65BD37D6A}" srcOrd="2" destOrd="0" presId="urn:microsoft.com/office/officeart/2005/8/layout/StepDownProcess"/>
    <dgm:cxn modelId="{3DB5133A-2649-404B-8620-D1314ADDC8A8}" type="presParOf" srcId="{913CAA9E-F4A9-47B8-817E-79C756AEF29A}" destId="{8C8F9D20-A9DA-4CBF-8602-FD2D96512962}" srcOrd="3" destOrd="0" presId="urn:microsoft.com/office/officeart/2005/8/layout/StepDownProcess"/>
    <dgm:cxn modelId="{B72A87B3-6D0E-441B-B589-E86DFF3D8A3E}" type="presParOf" srcId="{913CAA9E-F4A9-47B8-817E-79C756AEF29A}" destId="{5D4B5001-43B1-42CA-B602-4878B3A82956}" srcOrd="4" destOrd="0" presId="urn:microsoft.com/office/officeart/2005/8/layout/StepDownProcess"/>
    <dgm:cxn modelId="{10E3C6C6-F651-48CA-8019-BB729E28115A}" type="presParOf" srcId="{5D4B5001-43B1-42CA-B602-4878B3A82956}" destId="{3C3F0884-D445-48CE-8FA0-5E6C21D2782E}" srcOrd="0" destOrd="0" presId="urn:microsoft.com/office/officeart/2005/8/layout/StepDownProcess"/>
    <dgm:cxn modelId="{A3E7D7A8-00F5-4479-992E-60B7063B30D6}" type="presParOf" srcId="{5D4B5001-43B1-42CA-B602-4878B3A82956}" destId="{5E9B5E2D-77D1-45C6-A250-CB3CE27700BA}" srcOrd="1" destOrd="0" presId="urn:microsoft.com/office/officeart/2005/8/layout/StepDownProcess"/>
    <dgm:cxn modelId="{B4CA8C09-3CE8-4C35-AB93-D5D634BF85D2}" type="presParOf" srcId="{5D4B5001-43B1-42CA-B602-4878B3A82956}" destId="{A79DF51F-1BB9-42F6-8571-03844A1A026B}" srcOrd="2" destOrd="0" presId="urn:microsoft.com/office/officeart/2005/8/layout/StepDownProcess"/>
    <dgm:cxn modelId="{22F1295E-CDB7-412D-A9F1-CEBB3D01E358}" type="presParOf" srcId="{913CAA9E-F4A9-47B8-817E-79C756AEF29A}" destId="{FC446C6E-F87B-4943-8306-72229DAB47B9}" srcOrd="5" destOrd="0" presId="urn:microsoft.com/office/officeart/2005/8/layout/StepDownProcess"/>
    <dgm:cxn modelId="{B0210B78-2392-4B3D-93EC-6E79DF719369}" type="presParOf" srcId="{913CAA9E-F4A9-47B8-817E-79C756AEF29A}" destId="{A83A4374-B9C0-4720-991E-64A4EA86EB9C}" srcOrd="6" destOrd="0" presId="urn:microsoft.com/office/officeart/2005/8/layout/StepDownProcess"/>
    <dgm:cxn modelId="{54674167-A276-4FF2-A631-42E389E17968}" type="presParOf" srcId="{A83A4374-B9C0-4720-991E-64A4EA86EB9C}" destId="{39D41395-0ABF-47C2-BEA5-028A8A5F80E8}" srcOrd="0" destOrd="0" presId="urn:microsoft.com/office/officeart/2005/8/layout/StepDownProcess"/>
    <dgm:cxn modelId="{790BB9A3-83AE-43EA-A49D-C3B7A3A158EC}" type="presParOf" srcId="{A83A4374-B9C0-4720-991E-64A4EA86EB9C}" destId="{EEB22C29-168D-4B33-8393-7F872AB0D25B}" srcOrd="1" destOrd="0" presId="urn:microsoft.com/office/officeart/2005/8/layout/StepDownProcess"/>
    <dgm:cxn modelId="{488A6218-25EE-4EF8-B73F-DB02DE0C3BBC}" type="presParOf" srcId="{A83A4374-B9C0-4720-991E-64A4EA86EB9C}" destId="{4CEF6ECE-9150-4C74-8348-8D344F8D1E1C}" srcOrd="2" destOrd="0" presId="urn:microsoft.com/office/officeart/2005/8/layout/StepDownProcess"/>
    <dgm:cxn modelId="{0C28E408-8D20-4D22-AC2E-5E95E11393CB}" type="presParOf" srcId="{913CAA9E-F4A9-47B8-817E-79C756AEF29A}" destId="{34892E7B-8100-41D8-9902-22DAF91C7B4F}" srcOrd="7" destOrd="0" presId="urn:microsoft.com/office/officeart/2005/8/layout/StepDownProcess"/>
    <dgm:cxn modelId="{A3276B4E-B85A-4AAA-A245-D0EEE06EAE95}" type="presParOf" srcId="{913CAA9E-F4A9-47B8-817E-79C756AEF29A}" destId="{FAFC8651-DD67-4A3E-9858-D121F6C33B53}" srcOrd="8" destOrd="0" presId="urn:microsoft.com/office/officeart/2005/8/layout/StepDownProcess"/>
    <dgm:cxn modelId="{5E0C7E93-0595-47ED-93A3-E1236C6A85EC}" type="presParOf" srcId="{FAFC8651-DD67-4A3E-9858-D121F6C33B53}" destId="{3839B198-AFB0-490F-B8FE-CE1E6D60242E}"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4FB26652-0129-4897-806F-19D53130103F}" type="doc">
      <dgm:prSet loTypeId="urn:microsoft.com/office/officeart/2005/8/layout/radial4" loCatId="relationship" qsTypeId="urn:microsoft.com/office/officeart/2005/8/quickstyle/simple1" qsCatId="simple" csTypeId="urn:microsoft.com/office/officeart/2005/8/colors/accent0_1" csCatId="mainScheme" phldr="1"/>
      <dgm:spPr/>
      <dgm:t>
        <a:bodyPr/>
        <a:lstStyle/>
        <a:p>
          <a:endParaRPr lang="ru-RU"/>
        </a:p>
      </dgm:t>
    </dgm:pt>
    <dgm:pt modelId="{BA3DCF6C-20F1-4B61-9E74-CEDC954CC297}">
      <dgm:prSet phldrT="[Текст]"/>
      <dgm:spPr/>
      <dgm:t>
        <a:bodyPr/>
        <a:lstStyle/>
        <a:p>
          <a:r>
            <a:rPr lang="ru-RU" dirty="0" smtClean="0"/>
            <a:t>За </a:t>
          </a:r>
          <a:r>
            <a:rPr lang="ru-RU" dirty="0" err="1" smtClean="0"/>
            <a:t>змістом</a:t>
          </a:r>
          <a:r>
            <a:rPr lang="ru-RU" dirty="0" smtClean="0"/>
            <a:t> </a:t>
          </a:r>
          <a:r>
            <a:rPr lang="ru-RU" dirty="0" err="1" smtClean="0"/>
            <a:t>питань</a:t>
          </a:r>
          <a:r>
            <a:rPr lang="ru-RU" dirty="0" smtClean="0"/>
            <a:t>, </a:t>
          </a:r>
          <a:r>
            <a:rPr lang="ru-RU" dirty="0" err="1" smtClean="0"/>
            <a:t>які</a:t>
          </a:r>
          <a:r>
            <a:rPr lang="ru-RU" dirty="0" smtClean="0"/>
            <a:t> </a:t>
          </a:r>
          <a:r>
            <a:rPr lang="ru-RU" dirty="0" err="1" smtClean="0"/>
            <a:t>регулюють</a:t>
          </a:r>
          <a:r>
            <a:rPr lang="ru-RU" dirty="0" smtClean="0"/>
            <a:t> ПСБО, </a:t>
          </a:r>
          <a:r>
            <a:rPr lang="ru-RU" dirty="0" err="1" smtClean="0"/>
            <a:t>їх</a:t>
          </a:r>
          <a:r>
            <a:rPr lang="ru-RU" dirty="0" smtClean="0"/>
            <a:t> </a:t>
          </a:r>
          <a:r>
            <a:rPr lang="ru-RU" dirty="0" err="1" smtClean="0"/>
            <a:t>можна</a:t>
          </a:r>
          <a:r>
            <a:rPr lang="ru-RU" dirty="0" smtClean="0"/>
            <a:t> </a:t>
          </a:r>
          <a:r>
            <a:rPr lang="ru-RU" dirty="0" err="1" smtClean="0"/>
            <a:t>об’єднати</a:t>
          </a:r>
          <a:r>
            <a:rPr lang="ru-RU" dirty="0" smtClean="0"/>
            <a:t> у </a:t>
          </a:r>
          <a:r>
            <a:rPr lang="ru-RU" dirty="0" err="1" smtClean="0"/>
            <a:t>чотири</a:t>
          </a:r>
          <a:r>
            <a:rPr lang="ru-RU" dirty="0" smtClean="0"/>
            <a:t> </a:t>
          </a:r>
          <a:r>
            <a:rPr lang="ru-RU" dirty="0" err="1" smtClean="0"/>
            <a:t>групи</a:t>
          </a:r>
          <a:r>
            <a:rPr lang="ru-RU" dirty="0" smtClean="0"/>
            <a:t>:</a:t>
          </a:r>
          <a:endParaRPr lang="ru-RU" dirty="0"/>
        </a:p>
      </dgm:t>
    </dgm:pt>
    <dgm:pt modelId="{182A5ABF-B2B3-4F61-8375-D7FD282C364C}" type="parTrans" cxnId="{72AA9379-33F1-4CF8-82E4-13BF0A39D871}">
      <dgm:prSet/>
      <dgm:spPr/>
      <dgm:t>
        <a:bodyPr/>
        <a:lstStyle/>
        <a:p>
          <a:endParaRPr lang="ru-RU"/>
        </a:p>
      </dgm:t>
    </dgm:pt>
    <dgm:pt modelId="{3E259181-8121-41A1-8645-077396256B99}" type="sibTrans" cxnId="{72AA9379-33F1-4CF8-82E4-13BF0A39D871}">
      <dgm:prSet/>
      <dgm:spPr/>
      <dgm:t>
        <a:bodyPr/>
        <a:lstStyle/>
        <a:p>
          <a:endParaRPr lang="ru-RU"/>
        </a:p>
      </dgm:t>
    </dgm:pt>
    <dgm:pt modelId="{136F33A8-A910-4CCF-8290-2BBD3566D57B}">
      <dgm:prSet phldrT="[Текст]" custT="1"/>
      <dgm:spPr/>
      <dgm:t>
        <a:bodyPr/>
        <a:lstStyle/>
        <a:p>
          <a:r>
            <a:rPr lang="ru-RU" sz="1200" b="1" dirty="0" smtClean="0"/>
            <a:t>І </a:t>
          </a:r>
          <a:r>
            <a:rPr lang="ru-RU" sz="1200" b="1" dirty="0" err="1" smtClean="0"/>
            <a:t>група</a:t>
          </a:r>
          <a:r>
            <a:rPr lang="ru-RU" sz="1200" b="1" dirty="0" smtClean="0"/>
            <a:t> </a:t>
          </a:r>
          <a:r>
            <a:rPr lang="ru-RU" sz="1200" dirty="0" err="1" smtClean="0"/>
            <a:t>спрямована</a:t>
          </a:r>
          <a:r>
            <a:rPr lang="ru-RU" sz="1200" dirty="0" smtClean="0"/>
            <a:t> на </a:t>
          </a:r>
          <a:r>
            <a:rPr lang="ru-RU" sz="1200" dirty="0" err="1" smtClean="0"/>
            <a:t>врегулювання</a:t>
          </a:r>
          <a:r>
            <a:rPr lang="ru-RU" sz="1200" dirty="0" smtClean="0"/>
            <a:t> </a:t>
          </a:r>
          <a:r>
            <a:rPr lang="ru-RU" sz="1200" dirty="0" err="1" smtClean="0"/>
            <a:t>питань</a:t>
          </a:r>
          <a:r>
            <a:rPr lang="ru-RU" sz="1200" dirty="0" smtClean="0"/>
            <a:t> </a:t>
          </a:r>
          <a:r>
            <a:rPr lang="ru-RU" sz="1200" dirty="0" err="1" smtClean="0"/>
            <a:t>складання</a:t>
          </a:r>
          <a:r>
            <a:rPr lang="ru-RU" sz="1200" dirty="0" smtClean="0"/>
            <a:t> </a:t>
          </a:r>
          <a:r>
            <a:rPr lang="ru-RU" sz="1200" dirty="0" err="1" smtClean="0"/>
            <a:t>фінансової</a:t>
          </a:r>
          <a:r>
            <a:rPr lang="ru-RU" sz="1200" dirty="0" smtClean="0"/>
            <a:t> </a:t>
          </a:r>
          <a:r>
            <a:rPr lang="ru-RU" sz="1200" dirty="0" err="1" smtClean="0"/>
            <a:t>звітності</a:t>
          </a:r>
          <a:r>
            <a:rPr lang="ru-RU" sz="1200" dirty="0" smtClean="0"/>
            <a:t>;</a:t>
          </a:r>
          <a:endParaRPr lang="ru-RU" sz="1200" dirty="0"/>
        </a:p>
      </dgm:t>
    </dgm:pt>
    <dgm:pt modelId="{471010B8-5468-4C65-A9D8-ACAFCB857FB5}" type="parTrans" cxnId="{35BB9B4A-3044-486C-9265-0B5C1B08E44B}">
      <dgm:prSet/>
      <dgm:spPr/>
      <dgm:t>
        <a:bodyPr/>
        <a:lstStyle/>
        <a:p>
          <a:endParaRPr lang="ru-RU"/>
        </a:p>
      </dgm:t>
    </dgm:pt>
    <dgm:pt modelId="{67717161-0817-406E-81C8-34ECD8EE67FD}" type="sibTrans" cxnId="{35BB9B4A-3044-486C-9265-0B5C1B08E44B}">
      <dgm:prSet/>
      <dgm:spPr/>
      <dgm:t>
        <a:bodyPr/>
        <a:lstStyle/>
        <a:p>
          <a:endParaRPr lang="ru-RU"/>
        </a:p>
      </dgm:t>
    </dgm:pt>
    <dgm:pt modelId="{96952115-5E9F-4B72-8157-7D63446E2932}">
      <dgm:prSet phldrT="[Текст]" phldr="1"/>
      <dgm:spPr/>
      <dgm:t>
        <a:bodyPr/>
        <a:lstStyle/>
        <a:p>
          <a:endParaRPr lang="ru-RU" dirty="0"/>
        </a:p>
      </dgm:t>
    </dgm:pt>
    <dgm:pt modelId="{26F142DC-0A13-4105-9A17-6079DC28C62C}" type="parTrans" cxnId="{25C1CFCB-623E-437D-AD91-0D7F6C5AC4B1}">
      <dgm:prSet/>
      <dgm:spPr/>
      <dgm:t>
        <a:bodyPr/>
        <a:lstStyle/>
        <a:p>
          <a:endParaRPr lang="ru-RU"/>
        </a:p>
      </dgm:t>
    </dgm:pt>
    <dgm:pt modelId="{E380787F-8D18-4E9F-A3FC-47363DD2AF1E}" type="sibTrans" cxnId="{25C1CFCB-623E-437D-AD91-0D7F6C5AC4B1}">
      <dgm:prSet/>
      <dgm:spPr/>
      <dgm:t>
        <a:bodyPr/>
        <a:lstStyle/>
        <a:p>
          <a:endParaRPr lang="ru-RU"/>
        </a:p>
      </dgm:t>
    </dgm:pt>
    <dgm:pt modelId="{F6D6F69F-B5A4-47C1-A1FD-F697907400FC}">
      <dgm:prSet phldrT="[Текст]" phldr="1"/>
      <dgm:spPr/>
      <dgm:t>
        <a:bodyPr/>
        <a:lstStyle/>
        <a:p>
          <a:endParaRPr lang="ru-RU" dirty="0"/>
        </a:p>
      </dgm:t>
    </dgm:pt>
    <dgm:pt modelId="{52D63953-B425-4C88-9F09-22B4FAD45BFE}" type="parTrans" cxnId="{824125CA-BADC-4035-9F99-BB3DA07799CD}">
      <dgm:prSet/>
      <dgm:spPr/>
      <dgm:t>
        <a:bodyPr/>
        <a:lstStyle/>
        <a:p>
          <a:endParaRPr lang="ru-RU"/>
        </a:p>
      </dgm:t>
    </dgm:pt>
    <dgm:pt modelId="{0B4DE183-696A-46E7-AB1E-91EE09916647}" type="sibTrans" cxnId="{824125CA-BADC-4035-9F99-BB3DA07799CD}">
      <dgm:prSet/>
      <dgm:spPr/>
      <dgm:t>
        <a:bodyPr/>
        <a:lstStyle/>
        <a:p>
          <a:endParaRPr lang="ru-RU"/>
        </a:p>
      </dgm:t>
    </dgm:pt>
    <dgm:pt modelId="{EBBC782F-7E4B-4CFD-B2E6-377F74F5D5BC}">
      <dgm:prSet custT="1"/>
      <dgm:spPr/>
      <dgm:t>
        <a:bodyPr/>
        <a:lstStyle/>
        <a:p>
          <a:r>
            <a:rPr lang="ru-RU" sz="1200" b="1" dirty="0" smtClean="0"/>
            <a:t>ІІ група </a:t>
          </a:r>
          <a:r>
            <a:rPr lang="ru-RU" sz="1200" dirty="0" smtClean="0"/>
            <a:t>орієнтована на ведення обліку майна і зобов’язань – основних засобів, нематеріальних активів, їх амортизації та оренди, товарно-матеріальних запасів, зобов’язань по кредитах, позиках, боргах постачальникам, підрядчикам тощо.</a:t>
          </a:r>
          <a:endParaRPr lang="ru-RU" sz="1200" dirty="0"/>
        </a:p>
      </dgm:t>
    </dgm:pt>
    <dgm:pt modelId="{81A2D10D-9A36-4898-A992-E047A6949D2A}" type="parTrans" cxnId="{AAFE2C60-85CF-4E52-AA93-94B7456A0CD3}">
      <dgm:prSet/>
      <dgm:spPr/>
      <dgm:t>
        <a:bodyPr/>
        <a:lstStyle/>
        <a:p>
          <a:endParaRPr lang="ru-RU"/>
        </a:p>
      </dgm:t>
    </dgm:pt>
    <dgm:pt modelId="{E81D9E0A-7068-4A59-9C9F-9ADACC22CD31}" type="sibTrans" cxnId="{AAFE2C60-85CF-4E52-AA93-94B7456A0CD3}">
      <dgm:prSet/>
      <dgm:spPr/>
      <dgm:t>
        <a:bodyPr/>
        <a:lstStyle/>
        <a:p>
          <a:endParaRPr lang="ru-RU"/>
        </a:p>
      </dgm:t>
    </dgm:pt>
    <dgm:pt modelId="{647288D0-F98F-47E5-908A-29C3BD1BC23C}">
      <dgm:prSet custT="1"/>
      <dgm:spPr/>
      <dgm:t>
        <a:bodyPr/>
        <a:lstStyle/>
        <a:p>
          <a:r>
            <a:rPr lang="ru-RU" sz="1200" b="1" dirty="0" smtClean="0"/>
            <a:t>ІІІ група </a:t>
          </a:r>
          <a:r>
            <a:rPr lang="ru-RU" sz="1200" dirty="0" smtClean="0"/>
            <a:t>підпорядкована завданню врегулювати облікові процедури з формування доходів, витрат і фінансових результатів. </a:t>
          </a:r>
          <a:endParaRPr lang="ru-RU" sz="1200" dirty="0"/>
        </a:p>
      </dgm:t>
    </dgm:pt>
    <dgm:pt modelId="{61ACB729-FE6D-442A-AB2A-AF46411ED596}" type="parTrans" cxnId="{988B8C74-A98E-44AA-880C-757B85E3FB3D}">
      <dgm:prSet/>
      <dgm:spPr/>
      <dgm:t>
        <a:bodyPr/>
        <a:lstStyle/>
        <a:p>
          <a:endParaRPr lang="ru-RU"/>
        </a:p>
      </dgm:t>
    </dgm:pt>
    <dgm:pt modelId="{E98C3183-9291-41CB-85D5-8100487CB419}" type="sibTrans" cxnId="{988B8C74-A98E-44AA-880C-757B85E3FB3D}">
      <dgm:prSet/>
      <dgm:spPr/>
      <dgm:t>
        <a:bodyPr/>
        <a:lstStyle/>
        <a:p>
          <a:endParaRPr lang="ru-RU"/>
        </a:p>
      </dgm:t>
    </dgm:pt>
    <dgm:pt modelId="{B8422A43-49BB-449F-AEEC-63CB0E82179B}">
      <dgm:prSet custT="1"/>
      <dgm:spPr/>
      <dgm:t>
        <a:bodyPr/>
        <a:lstStyle/>
        <a:p>
          <a:r>
            <a:rPr lang="ru-RU" sz="1200" b="1" dirty="0" smtClean="0"/>
            <a:t>І</a:t>
          </a:r>
          <a:r>
            <a:rPr lang="en-US" sz="1200" b="1" dirty="0" smtClean="0"/>
            <a:t>V </a:t>
          </a:r>
          <a:r>
            <a:rPr lang="ru-RU" sz="1200" b="1" dirty="0" smtClean="0"/>
            <a:t>групою </a:t>
          </a:r>
          <a:r>
            <a:rPr lang="ru-RU" sz="1200" dirty="0" smtClean="0"/>
            <a:t>передбачається зафіксувати правила обліку інвестицій, податків, дивідендів, фінансових інструментів (контрактів, які призводять до створення фінансового активу одного підприємства і фінансового зобов’язання або інструменту іншого підприємства), впливу змін валютних курсів, цін та інфляції.</a:t>
          </a:r>
          <a:endParaRPr lang="ru-RU" sz="1200" dirty="0"/>
        </a:p>
      </dgm:t>
    </dgm:pt>
    <dgm:pt modelId="{24B43912-10B9-4EC3-9B69-8F0DB88B123B}" type="parTrans" cxnId="{79212DAD-304C-4832-B202-0A31552D4485}">
      <dgm:prSet/>
      <dgm:spPr/>
      <dgm:t>
        <a:bodyPr/>
        <a:lstStyle/>
        <a:p>
          <a:endParaRPr lang="ru-RU"/>
        </a:p>
      </dgm:t>
    </dgm:pt>
    <dgm:pt modelId="{000EE13A-92FB-4B0C-8CA2-F80AAF36BF7A}" type="sibTrans" cxnId="{79212DAD-304C-4832-B202-0A31552D4485}">
      <dgm:prSet/>
      <dgm:spPr/>
      <dgm:t>
        <a:bodyPr/>
        <a:lstStyle/>
        <a:p>
          <a:endParaRPr lang="ru-RU"/>
        </a:p>
      </dgm:t>
    </dgm:pt>
    <dgm:pt modelId="{F17ECBFC-285D-430C-B1D9-F8669420E5CD}">
      <dgm:prSet/>
      <dgm:spPr/>
      <dgm:t>
        <a:bodyPr/>
        <a:lstStyle/>
        <a:p>
          <a:endParaRPr lang="ru-RU" dirty="0"/>
        </a:p>
      </dgm:t>
    </dgm:pt>
    <dgm:pt modelId="{79703E51-A3E6-438A-AB8E-7E41066F4C37}" type="parTrans" cxnId="{606E0C0E-70B2-4962-981F-273F7CAEEF40}">
      <dgm:prSet/>
      <dgm:spPr/>
      <dgm:t>
        <a:bodyPr/>
        <a:lstStyle/>
        <a:p>
          <a:endParaRPr lang="ru-RU"/>
        </a:p>
      </dgm:t>
    </dgm:pt>
    <dgm:pt modelId="{D6C3279E-0D8B-4AD3-A73D-CF7EFF56C941}" type="sibTrans" cxnId="{606E0C0E-70B2-4962-981F-273F7CAEEF40}">
      <dgm:prSet/>
      <dgm:spPr/>
      <dgm:t>
        <a:bodyPr/>
        <a:lstStyle/>
        <a:p>
          <a:endParaRPr lang="ru-RU"/>
        </a:p>
      </dgm:t>
    </dgm:pt>
    <dgm:pt modelId="{649564BF-6BFF-4094-981C-1AAC74384E4C}" type="pres">
      <dgm:prSet presAssocID="{4FB26652-0129-4897-806F-19D53130103F}" presName="cycle" presStyleCnt="0">
        <dgm:presLayoutVars>
          <dgm:chMax val="1"/>
          <dgm:dir/>
          <dgm:animLvl val="ctr"/>
          <dgm:resizeHandles val="exact"/>
        </dgm:presLayoutVars>
      </dgm:prSet>
      <dgm:spPr/>
      <dgm:t>
        <a:bodyPr/>
        <a:lstStyle/>
        <a:p>
          <a:endParaRPr lang="ru-RU"/>
        </a:p>
      </dgm:t>
    </dgm:pt>
    <dgm:pt modelId="{A33F51E1-7475-4892-B477-A3CF769751E5}" type="pres">
      <dgm:prSet presAssocID="{BA3DCF6C-20F1-4B61-9E74-CEDC954CC297}" presName="centerShape" presStyleLbl="node0" presStyleIdx="0" presStyleCnt="1"/>
      <dgm:spPr/>
      <dgm:t>
        <a:bodyPr/>
        <a:lstStyle/>
        <a:p>
          <a:endParaRPr lang="ru-RU"/>
        </a:p>
      </dgm:t>
    </dgm:pt>
    <dgm:pt modelId="{2812F7EC-4555-44A5-A074-F181890FE76C}" type="pres">
      <dgm:prSet presAssocID="{471010B8-5468-4C65-A9D8-ACAFCB857FB5}" presName="parTrans" presStyleLbl="bgSibTrans2D1" presStyleIdx="0" presStyleCnt="4"/>
      <dgm:spPr/>
      <dgm:t>
        <a:bodyPr/>
        <a:lstStyle/>
        <a:p>
          <a:endParaRPr lang="ru-RU"/>
        </a:p>
      </dgm:t>
    </dgm:pt>
    <dgm:pt modelId="{929F9033-D4B0-4749-A897-C9E27C08074B}" type="pres">
      <dgm:prSet presAssocID="{136F33A8-A910-4CCF-8290-2BBD3566D57B}" presName="node" presStyleLbl="node1" presStyleIdx="0" presStyleCnt="4">
        <dgm:presLayoutVars>
          <dgm:bulletEnabled val="1"/>
        </dgm:presLayoutVars>
      </dgm:prSet>
      <dgm:spPr/>
      <dgm:t>
        <a:bodyPr/>
        <a:lstStyle/>
        <a:p>
          <a:endParaRPr lang="ru-RU"/>
        </a:p>
      </dgm:t>
    </dgm:pt>
    <dgm:pt modelId="{08DA75B3-32B5-4D43-A316-0CF50E18AB92}" type="pres">
      <dgm:prSet presAssocID="{81A2D10D-9A36-4898-A992-E047A6949D2A}" presName="parTrans" presStyleLbl="bgSibTrans2D1" presStyleIdx="1" presStyleCnt="4"/>
      <dgm:spPr/>
      <dgm:t>
        <a:bodyPr/>
        <a:lstStyle/>
        <a:p>
          <a:endParaRPr lang="ru-RU"/>
        </a:p>
      </dgm:t>
    </dgm:pt>
    <dgm:pt modelId="{10843D24-EC3D-4B54-B768-8B2A180A1BEB}" type="pres">
      <dgm:prSet presAssocID="{EBBC782F-7E4B-4CFD-B2E6-377F74F5D5BC}" presName="node" presStyleLbl="node1" presStyleIdx="1" presStyleCnt="4">
        <dgm:presLayoutVars>
          <dgm:bulletEnabled val="1"/>
        </dgm:presLayoutVars>
      </dgm:prSet>
      <dgm:spPr/>
      <dgm:t>
        <a:bodyPr/>
        <a:lstStyle/>
        <a:p>
          <a:endParaRPr lang="ru-RU"/>
        </a:p>
      </dgm:t>
    </dgm:pt>
    <dgm:pt modelId="{D9FE1994-3D21-4868-93DB-781B14695C6A}" type="pres">
      <dgm:prSet presAssocID="{61ACB729-FE6D-442A-AB2A-AF46411ED596}" presName="parTrans" presStyleLbl="bgSibTrans2D1" presStyleIdx="2" presStyleCnt="4"/>
      <dgm:spPr/>
      <dgm:t>
        <a:bodyPr/>
        <a:lstStyle/>
        <a:p>
          <a:endParaRPr lang="ru-RU"/>
        </a:p>
      </dgm:t>
    </dgm:pt>
    <dgm:pt modelId="{17E3F67B-102A-4D63-98A0-4AD4D7A3F282}" type="pres">
      <dgm:prSet presAssocID="{647288D0-F98F-47E5-908A-29C3BD1BC23C}" presName="node" presStyleLbl="node1" presStyleIdx="2" presStyleCnt="4">
        <dgm:presLayoutVars>
          <dgm:bulletEnabled val="1"/>
        </dgm:presLayoutVars>
      </dgm:prSet>
      <dgm:spPr/>
      <dgm:t>
        <a:bodyPr/>
        <a:lstStyle/>
        <a:p>
          <a:endParaRPr lang="ru-RU"/>
        </a:p>
      </dgm:t>
    </dgm:pt>
    <dgm:pt modelId="{7614CC06-5295-4FD0-B9E6-6A8D9CF619B8}" type="pres">
      <dgm:prSet presAssocID="{24B43912-10B9-4EC3-9B69-8F0DB88B123B}" presName="parTrans" presStyleLbl="bgSibTrans2D1" presStyleIdx="3" presStyleCnt="4"/>
      <dgm:spPr/>
      <dgm:t>
        <a:bodyPr/>
        <a:lstStyle/>
        <a:p>
          <a:endParaRPr lang="ru-RU"/>
        </a:p>
      </dgm:t>
    </dgm:pt>
    <dgm:pt modelId="{868D528B-FF35-4010-B550-D9C27938D567}" type="pres">
      <dgm:prSet presAssocID="{B8422A43-49BB-449F-AEEC-63CB0E82179B}" presName="node" presStyleLbl="node1" presStyleIdx="3" presStyleCnt="4" custScaleY="118380">
        <dgm:presLayoutVars>
          <dgm:bulletEnabled val="1"/>
        </dgm:presLayoutVars>
      </dgm:prSet>
      <dgm:spPr/>
      <dgm:t>
        <a:bodyPr/>
        <a:lstStyle/>
        <a:p>
          <a:endParaRPr lang="ru-RU"/>
        </a:p>
      </dgm:t>
    </dgm:pt>
  </dgm:ptLst>
  <dgm:cxnLst>
    <dgm:cxn modelId="{35BB9B4A-3044-486C-9265-0B5C1B08E44B}" srcId="{BA3DCF6C-20F1-4B61-9E74-CEDC954CC297}" destId="{136F33A8-A910-4CCF-8290-2BBD3566D57B}" srcOrd="0" destOrd="0" parTransId="{471010B8-5468-4C65-A9D8-ACAFCB857FB5}" sibTransId="{67717161-0817-406E-81C8-34ECD8EE67FD}"/>
    <dgm:cxn modelId="{606E0C0E-70B2-4962-981F-273F7CAEEF40}" srcId="{4FB26652-0129-4897-806F-19D53130103F}" destId="{F17ECBFC-285D-430C-B1D9-F8669420E5CD}" srcOrd="1" destOrd="0" parTransId="{79703E51-A3E6-438A-AB8E-7E41066F4C37}" sibTransId="{D6C3279E-0D8B-4AD3-A73D-CF7EFF56C941}"/>
    <dgm:cxn modelId="{25C1CFCB-623E-437D-AD91-0D7F6C5AC4B1}" srcId="{F17ECBFC-285D-430C-B1D9-F8669420E5CD}" destId="{96952115-5E9F-4B72-8157-7D63446E2932}" srcOrd="0" destOrd="0" parTransId="{26F142DC-0A13-4105-9A17-6079DC28C62C}" sibTransId="{E380787F-8D18-4E9F-A3FC-47363DD2AF1E}"/>
    <dgm:cxn modelId="{AAFE2C60-85CF-4E52-AA93-94B7456A0CD3}" srcId="{BA3DCF6C-20F1-4B61-9E74-CEDC954CC297}" destId="{EBBC782F-7E4B-4CFD-B2E6-377F74F5D5BC}" srcOrd="1" destOrd="0" parTransId="{81A2D10D-9A36-4898-A992-E047A6949D2A}" sibTransId="{E81D9E0A-7068-4A59-9C9F-9ADACC22CD31}"/>
    <dgm:cxn modelId="{ECBD80C5-18F2-4E51-A43C-417B991CB8C3}" type="presOf" srcId="{647288D0-F98F-47E5-908A-29C3BD1BC23C}" destId="{17E3F67B-102A-4D63-98A0-4AD4D7A3F282}" srcOrd="0" destOrd="0" presId="urn:microsoft.com/office/officeart/2005/8/layout/radial4"/>
    <dgm:cxn modelId="{429FF7E3-1C2D-4D6F-8191-8E3C4895B475}" type="presOf" srcId="{4FB26652-0129-4897-806F-19D53130103F}" destId="{649564BF-6BFF-4094-981C-1AAC74384E4C}" srcOrd="0" destOrd="0" presId="urn:microsoft.com/office/officeart/2005/8/layout/radial4"/>
    <dgm:cxn modelId="{6ADEDE75-56F3-43C0-ACBA-FFA4961F26A8}" type="presOf" srcId="{B8422A43-49BB-449F-AEEC-63CB0E82179B}" destId="{868D528B-FF35-4010-B550-D9C27938D567}" srcOrd="0" destOrd="0" presId="urn:microsoft.com/office/officeart/2005/8/layout/radial4"/>
    <dgm:cxn modelId="{8A1511AB-F044-446E-ACE4-34CE37F55455}" type="presOf" srcId="{471010B8-5468-4C65-A9D8-ACAFCB857FB5}" destId="{2812F7EC-4555-44A5-A074-F181890FE76C}" srcOrd="0" destOrd="0" presId="urn:microsoft.com/office/officeart/2005/8/layout/radial4"/>
    <dgm:cxn modelId="{79212DAD-304C-4832-B202-0A31552D4485}" srcId="{BA3DCF6C-20F1-4B61-9E74-CEDC954CC297}" destId="{B8422A43-49BB-449F-AEEC-63CB0E82179B}" srcOrd="3" destOrd="0" parTransId="{24B43912-10B9-4EC3-9B69-8F0DB88B123B}" sibTransId="{000EE13A-92FB-4B0C-8CA2-F80AAF36BF7A}"/>
    <dgm:cxn modelId="{19A615F4-E4DE-472F-BB95-544D02358F63}" type="presOf" srcId="{BA3DCF6C-20F1-4B61-9E74-CEDC954CC297}" destId="{A33F51E1-7475-4892-B477-A3CF769751E5}" srcOrd="0" destOrd="0" presId="urn:microsoft.com/office/officeart/2005/8/layout/radial4"/>
    <dgm:cxn modelId="{177C2FEB-3996-4959-867E-B433167312A2}" type="presOf" srcId="{61ACB729-FE6D-442A-AB2A-AF46411ED596}" destId="{D9FE1994-3D21-4868-93DB-781B14695C6A}" srcOrd="0" destOrd="0" presId="urn:microsoft.com/office/officeart/2005/8/layout/radial4"/>
    <dgm:cxn modelId="{72AA9379-33F1-4CF8-82E4-13BF0A39D871}" srcId="{4FB26652-0129-4897-806F-19D53130103F}" destId="{BA3DCF6C-20F1-4B61-9E74-CEDC954CC297}" srcOrd="0" destOrd="0" parTransId="{182A5ABF-B2B3-4F61-8375-D7FD282C364C}" sibTransId="{3E259181-8121-41A1-8645-077396256B99}"/>
    <dgm:cxn modelId="{6C0A66EC-C9A4-435A-B8C5-43E43B4C4029}" type="presOf" srcId="{81A2D10D-9A36-4898-A992-E047A6949D2A}" destId="{08DA75B3-32B5-4D43-A316-0CF50E18AB92}" srcOrd="0" destOrd="0" presId="urn:microsoft.com/office/officeart/2005/8/layout/radial4"/>
    <dgm:cxn modelId="{DC525D8A-2633-40AF-A5FC-A88106494EB7}" type="presOf" srcId="{24B43912-10B9-4EC3-9B69-8F0DB88B123B}" destId="{7614CC06-5295-4FD0-B9E6-6A8D9CF619B8}" srcOrd="0" destOrd="0" presId="urn:microsoft.com/office/officeart/2005/8/layout/radial4"/>
    <dgm:cxn modelId="{A83612C9-BD5A-48B2-ADE7-87745126C8D0}" type="presOf" srcId="{EBBC782F-7E4B-4CFD-B2E6-377F74F5D5BC}" destId="{10843D24-EC3D-4B54-B768-8B2A180A1BEB}" srcOrd="0" destOrd="0" presId="urn:microsoft.com/office/officeart/2005/8/layout/radial4"/>
    <dgm:cxn modelId="{824125CA-BADC-4035-9F99-BB3DA07799CD}" srcId="{F17ECBFC-285D-430C-B1D9-F8669420E5CD}" destId="{F6D6F69F-B5A4-47C1-A1FD-F697907400FC}" srcOrd="1" destOrd="0" parTransId="{52D63953-B425-4C88-9F09-22B4FAD45BFE}" sibTransId="{0B4DE183-696A-46E7-AB1E-91EE09916647}"/>
    <dgm:cxn modelId="{988B8C74-A98E-44AA-880C-757B85E3FB3D}" srcId="{BA3DCF6C-20F1-4B61-9E74-CEDC954CC297}" destId="{647288D0-F98F-47E5-908A-29C3BD1BC23C}" srcOrd="2" destOrd="0" parTransId="{61ACB729-FE6D-442A-AB2A-AF46411ED596}" sibTransId="{E98C3183-9291-41CB-85D5-8100487CB419}"/>
    <dgm:cxn modelId="{858BEAC9-1B71-4E5C-95C4-89D3FFC79DC2}" type="presOf" srcId="{136F33A8-A910-4CCF-8290-2BBD3566D57B}" destId="{929F9033-D4B0-4749-A897-C9E27C08074B}" srcOrd="0" destOrd="0" presId="urn:microsoft.com/office/officeart/2005/8/layout/radial4"/>
    <dgm:cxn modelId="{FA40823E-9FD4-49AA-9C06-966D35C4B986}" type="presParOf" srcId="{649564BF-6BFF-4094-981C-1AAC74384E4C}" destId="{A33F51E1-7475-4892-B477-A3CF769751E5}" srcOrd="0" destOrd="0" presId="urn:microsoft.com/office/officeart/2005/8/layout/radial4"/>
    <dgm:cxn modelId="{46161878-272A-45D2-9578-7B93FEF3B043}" type="presParOf" srcId="{649564BF-6BFF-4094-981C-1AAC74384E4C}" destId="{2812F7EC-4555-44A5-A074-F181890FE76C}" srcOrd="1" destOrd="0" presId="urn:microsoft.com/office/officeart/2005/8/layout/radial4"/>
    <dgm:cxn modelId="{668D1752-8F87-4265-B1E1-208446EB1EBD}" type="presParOf" srcId="{649564BF-6BFF-4094-981C-1AAC74384E4C}" destId="{929F9033-D4B0-4749-A897-C9E27C08074B}" srcOrd="2" destOrd="0" presId="urn:microsoft.com/office/officeart/2005/8/layout/radial4"/>
    <dgm:cxn modelId="{D592B7A5-836A-43B0-BA18-E6DDAFF5DBE4}" type="presParOf" srcId="{649564BF-6BFF-4094-981C-1AAC74384E4C}" destId="{08DA75B3-32B5-4D43-A316-0CF50E18AB92}" srcOrd="3" destOrd="0" presId="urn:microsoft.com/office/officeart/2005/8/layout/radial4"/>
    <dgm:cxn modelId="{3C3BD422-B0C8-45B6-822D-611B2AB0669A}" type="presParOf" srcId="{649564BF-6BFF-4094-981C-1AAC74384E4C}" destId="{10843D24-EC3D-4B54-B768-8B2A180A1BEB}" srcOrd="4" destOrd="0" presId="urn:microsoft.com/office/officeart/2005/8/layout/radial4"/>
    <dgm:cxn modelId="{3EE2E19E-4754-4FFB-8480-F54A34F3A074}" type="presParOf" srcId="{649564BF-6BFF-4094-981C-1AAC74384E4C}" destId="{D9FE1994-3D21-4868-93DB-781B14695C6A}" srcOrd="5" destOrd="0" presId="urn:microsoft.com/office/officeart/2005/8/layout/radial4"/>
    <dgm:cxn modelId="{E12D0D6E-1466-420C-A9DA-2C9B689B2546}" type="presParOf" srcId="{649564BF-6BFF-4094-981C-1AAC74384E4C}" destId="{17E3F67B-102A-4D63-98A0-4AD4D7A3F282}" srcOrd="6" destOrd="0" presId="urn:microsoft.com/office/officeart/2005/8/layout/radial4"/>
    <dgm:cxn modelId="{7A824FAE-51B4-47F3-86AF-FC347E3881AE}" type="presParOf" srcId="{649564BF-6BFF-4094-981C-1AAC74384E4C}" destId="{7614CC06-5295-4FD0-B9E6-6A8D9CF619B8}" srcOrd="7" destOrd="0" presId="urn:microsoft.com/office/officeart/2005/8/layout/radial4"/>
    <dgm:cxn modelId="{DBE6D108-BC3E-4E00-A738-AC14E615302C}" type="presParOf" srcId="{649564BF-6BFF-4094-981C-1AAC74384E4C}" destId="{868D528B-FF35-4010-B550-D9C27938D567}" srcOrd="8"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AAC3A3F5-2A93-4D01-9A82-E789AE4AFE68}" type="doc">
      <dgm:prSet loTypeId="urn:microsoft.com/office/officeart/2008/layout/VerticalCurvedList" loCatId="list" qsTypeId="urn:microsoft.com/office/officeart/2005/8/quickstyle/simple1" qsCatId="simple" csTypeId="urn:microsoft.com/office/officeart/2005/8/colors/accent1_1" csCatId="accent1" phldr="1"/>
      <dgm:spPr/>
      <dgm:t>
        <a:bodyPr/>
        <a:lstStyle/>
        <a:p>
          <a:endParaRPr lang="ru-RU"/>
        </a:p>
      </dgm:t>
    </dgm:pt>
    <dgm:pt modelId="{48BAF50B-D22A-4254-96E4-05CC380BC62F}">
      <dgm:prSet phldrT="[Текст]" custT="1"/>
      <dgm:spPr/>
      <dgm:t>
        <a:bodyPr/>
        <a:lstStyle/>
        <a:p>
          <a:r>
            <a:rPr lang="ru-RU" sz="1100" dirty="0" smtClean="0"/>
            <a:t>План </a:t>
          </a:r>
          <a:r>
            <a:rPr lang="ru-RU" sz="1100" dirty="0" err="1" smtClean="0"/>
            <a:t>рахунків</a:t>
          </a:r>
          <a:r>
            <a:rPr lang="ru-RU" sz="1100" dirty="0" smtClean="0"/>
            <a:t> є </a:t>
          </a:r>
          <a:r>
            <a:rPr lang="ru-RU" sz="1100" dirty="0" err="1" smtClean="0"/>
            <a:t>нормативним</a:t>
          </a:r>
          <a:r>
            <a:rPr lang="ru-RU" sz="1100" dirty="0" smtClean="0"/>
            <a:t> документом </a:t>
          </a:r>
          <a:r>
            <a:rPr lang="ru-RU" sz="1100" dirty="0" err="1" smtClean="0"/>
            <a:t>щодо</a:t>
          </a:r>
          <a:r>
            <a:rPr lang="ru-RU" sz="1100" dirty="0" smtClean="0"/>
            <a:t> </a:t>
          </a:r>
          <a:r>
            <a:rPr lang="ru-RU" sz="1100" dirty="0" err="1" smtClean="0"/>
            <a:t>ведення</a:t>
          </a:r>
          <a:r>
            <a:rPr lang="ru-RU" sz="1100" dirty="0" smtClean="0"/>
            <a:t> </a:t>
          </a:r>
          <a:r>
            <a:rPr lang="ru-RU" sz="1100" dirty="0" err="1" smtClean="0"/>
            <a:t>бухгалтерського</a:t>
          </a:r>
          <a:r>
            <a:rPr lang="ru-RU" sz="1100" dirty="0" smtClean="0"/>
            <a:t> </a:t>
          </a:r>
          <a:r>
            <a:rPr lang="ru-RU" sz="1100" dirty="0" err="1" smtClean="0"/>
            <a:t>обліку</a:t>
          </a:r>
          <a:r>
            <a:rPr lang="ru-RU" sz="1100" dirty="0" smtClean="0"/>
            <a:t> і </a:t>
          </a:r>
          <a:r>
            <a:rPr lang="ru-RU" sz="1100" dirty="0" err="1" smtClean="0"/>
            <a:t>складання</a:t>
          </a:r>
          <a:r>
            <a:rPr lang="ru-RU" sz="1100" dirty="0" smtClean="0"/>
            <a:t> </a:t>
          </a:r>
          <a:r>
            <a:rPr lang="ru-RU" sz="1100" dirty="0" err="1" smtClean="0"/>
            <a:t>фінансової</a:t>
          </a:r>
          <a:r>
            <a:rPr lang="ru-RU" sz="1100" dirty="0" smtClean="0"/>
            <a:t> </a:t>
          </a:r>
          <a:r>
            <a:rPr lang="ru-RU" sz="1100" dirty="0" err="1" smtClean="0"/>
            <a:t>звітності</a:t>
          </a:r>
          <a:r>
            <a:rPr lang="ru-RU" sz="1100" dirty="0" smtClean="0"/>
            <a:t>. </a:t>
          </a:r>
          <a:r>
            <a:rPr lang="ru-RU" sz="1100" dirty="0" err="1" smtClean="0"/>
            <a:t>Він</a:t>
          </a:r>
          <a:r>
            <a:rPr lang="ru-RU" sz="1100" dirty="0" smtClean="0"/>
            <a:t> </a:t>
          </a:r>
          <a:r>
            <a:rPr lang="ru-RU" sz="1100" dirty="0" err="1" smtClean="0"/>
            <a:t>представляє</a:t>
          </a:r>
          <a:r>
            <a:rPr lang="ru-RU" sz="1100" dirty="0" smtClean="0"/>
            <a:t> собою </a:t>
          </a:r>
          <a:r>
            <a:rPr lang="ru-RU" sz="1100" dirty="0" err="1" smtClean="0"/>
            <a:t>систематизований</a:t>
          </a:r>
          <a:r>
            <a:rPr lang="ru-RU" sz="1100" dirty="0" smtClean="0"/>
            <a:t> </a:t>
          </a:r>
          <a:r>
            <a:rPr lang="ru-RU" sz="1100" dirty="0" err="1" smtClean="0"/>
            <a:t>перелік</a:t>
          </a:r>
          <a:r>
            <a:rPr lang="ru-RU" sz="1100" dirty="0" smtClean="0"/>
            <a:t> </a:t>
          </a:r>
          <a:r>
            <a:rPr lang="ru-RU" sz="1100" dirty="0" err="1" smtClean="0"/>
            <a:t>рахунків</a:t>
          </a:r>
          <a:r>
            <a:rPr lang="ru-RU" sz="1100" dirty="0" smtClean="0"/>
            <a:t> </a:t>
          </a:r>
          <a:r>
            <a:rPr lang="ru-RU" sz="1100" dirty="0" err="1" smtClean="0"/>
            <a:t>бухгалтерського</a:t>
          </a:r>
          <a:r>
            <a:rPr lang="ru-RU" sz="1100" dirty="0" smtClean="0"/>
            <a:t> </a:t>
          </a:r>
          <a:r>
            <a:rPr lang="ru-RU" sz="1100" dirty="0" err="1" smtClean="0"/>
            <a:t>обліку</a:t>
          </a:r>
          <a:r>
            <a:rPr lang="ru-RU" sz="1100" dirty="0" smtClean="0"/>
            <a:t> для </a:t>
          </a:r>
          <a:r>
            <a:rPr lang="ru-RU" sz="1100" dirty="0" err="1" smtClean="0"/>
            <a:t>відображення</a:t>
          </a:r>
          <a:r>
            <a:rPr lang="ru-RU" sz="1100" dirty="0" smtClean="0"/>
            <a:t> </a:t>
          </a:r>
          <a:r>
            <a:rPr lang="ru-RU" sz="1100" dirty="0" err="1" smtClean="0"/>
            <a:t>господарських</a:t>
          </a:r>
          <a:r>
            <a:rPr lang="ru-RU" sz="1100" dirty="0" smtClean="0"/>
            <a:t> </a:t>
          </a:r>
          <a:r>
            <a:rPr lang="ru-RU" sz="1100" dirty="0" err="1" smtClean="0"/>
            <a:t>операцій</a:t>
          </a:r>
          <a:r>
            <a:rPr lang="ru-RU" sz="1100" dirty="0" smtClean="0"/>
            <a:t> і </a:t>
          </a:r>
          <a:r>
            <a:rPr lang="ru-RU" sz="1100" dirty="0" err="1" smtClean="0"/>
            <a:t>накопичення</a:t>
          </a:r>
          <a:r>
            <a:rPr lang="ru-RU" sz="1100" dirty="0" smtClean="0"/>
            <a:t> </a:t>
          </a:r>
          <a:r>
            <a:rPr lang="ru-RU" sz="1100" dirty="0" err="1" smtClean="0"/>
            <a:t>бухгалтерської</a:t>
          </a:r>
          <a:r>
            <a:rPr lang="ru-RU" sz="1100" dirty="0" smtClean="0"/>
            <a:t> </a:t>
          </a:r>
          <a:r>
            <a:rPr lang="ru-RU" sz="1100" dirty="0" err="1" smtClean="0"/>
            <a:t>інформації</a:t>
          </a:r>
          <a:r>
            <a:rPr lang="ru-RU" sz="1100" dirty="0" smtClean="0"/>
            <a:t>, </a:t>
          </a:r>
          <a:r>
            <a:rPr lang="ru-RU" sz="1100" dirty="0" err="1" smtClean="0"/>
            <a:t>необхідної</a:t>
          </a:r>
          <a:r>
            <a:rPr lang="ru-RU" sz="1100" dirty="0" smtClean="0"/>
            <a:t> </a:t>
          </a:r>
          <a:r>
            <a:rPr lang="ru-RU" sz="1100" dirty="0" err="1" smtClean="0"/>
            <a:t>користувачам</a:t>
          </a:r>
          <a:r>
            <a:rPr lang="ru-RU" sz="1100" dirty="0" smtClean="0"/>
            <a:t> для </a:t>
          </a:r>
          <a:r>
            <a:rPr lang="ru-RU" sz="1100" dirty="0" err="1" smtClean="0"/>
            <a:t>прийняття</a:t>
          </a:r>
          <a:r>
            <a:rPr lang="ru-RU" sz="1100" dirty="0" smtClean="0"/>
            <a:t> </a:t>
          </a:r>
          <a:r>
            <a:rPr lang="ru-RU" sz="1100" dirty="0" err="1" smtClean="0"/>
            <a:t>рішень</a:t>
          </a:r>
          <a:r>
            <a:rPr lang="ru-RU" sz="1100" dirty="0" smtClean="0"/>
            <a:t>.</a:t>
          </a:r>
          <a:endParaRPr lang="ru-RU" sz="1100" dirty="0"/>
        </a:p>
      </dgm:t>
    </dgm:pt>
    <dgm:pt modelId="{24D25FDB-67C5-4BB6-8F81-7EC28922BA2F}" type="parTrans" cxnId="{B1C2BB77-E2AA-4E73-8246-E1AB3F21DC7B}">
      <dgm:prSet/>
      <dgm:spPr/>
      <dgm:t>
        <a:bodyPr/>
        <a:lstStyle/>
        <a:p>
          <a:endParaRPr lang="ru-RU"/>
        </a:p>
      </dgm:t>
    </dgm:pt>
    <dgm:pt modelId="{080E4226-556D-47E6-8605-613BA5BA96CF}" type="sibTrans" cxnId="{B1C2BB77-E2AA-4E73-8246-E1AB3F21DC7B}">
      <dgm:prSet/>
      <dgm:spPr/>
      <dgm:t>
        <a:bodyPr/>
        <a:lstStyle/>
        <a:p>
          <a:endParaRPr lang="ru-RU"/>
        </a:p>
      </dgm:t>
    </dgm:pt>
    <dgm:pt modelId="{37D1BCA8-C813-45FE-A4A9-A34EBF81A720}">
      <dgm:prSet custT="1"/>
      <dgm:spPr/>
      <dgm:t>
        <a:bodyPr/>
        <a:lstStyle/>
        <a:p>
          <a:r>
            <a:rPr lang="ru-RU" sz="1100" smtClean="0"/>
            <a:t>План рахунків повинен виконувати наступні функції: надавати інформацію для внутрішніх і зовнішніх користувачів, задовольняти інформаційні потреби різних рівнів управління; забезпечувати складання форм фінансової звітності безпосередньо за даними бухгалтерських рахунків і субрахунків, а також можливість розрахунків за системою національних рахунків макроекономічних показників; агрегувати інформацію окремих рахунків і субрахунків з метою одержання узагальнюючих та консолідованих даних, можливості гнучкого трансформування рахунків і субрахунків без порушення загальної структури плану; ідентифікувати рахунки з показниками та статтями фінансової звітності підприємства і приміток (пояснень) до звітів, що забезпечує логічність побудови звітності та зручність при її складанні.</a:t>
          </a:r>
          <a:endParaRPr lang="ru-RU" sz="1100" dirty="0"/>
        </a:p>
      </dgm:t>
    </dgm:pt>
    <dgm:pt modelId="{ABDABE57-C001-4462-B90C-036EB36AA038}" type="parTrans" cxnId="{BA18E4AF-862E-48FF-ABBE-34B22BFD8240}">
      <dgm:prSet/>
      <dgm:spPr/>
      <dgm:t>
        <a:bodyPr/>
        <a:lstStyle/>
        <a:p>
          <a:endParaRPr lang="ru-RU"/>
        </a:p>
      </dgm:t>
    </dgm:pt>
    <dgm:pt modelId="{01887377-A0AF-41FE-8ADE-00CF8C622D45}" type="sibTrans" cxnId="{BA18E4AF-862E-48FF-ABBE-34B22BFD8240}">
      <dgm:prSet/>
      <dgm:spPr/>
      <dgm:t>
        <a:bodyPr/>
        <a:lstStyle/>
        <a:p>
          <a:endParaRPr lang="ru-RU"/>
        </a:p>
      </dgm:t>
    </dgm:pt>
    <dgm:pt modelId="{8FEECA87-8E0B-47CD-A1ED-55CA59B8E771}">
      <dgm:prSet custT="1"/>
      <dgm:spPr/>
      <dgm:t>
        <a:bodyPr/>
        <a:lstStyle/>
        <a:p>
          <a:r>
            <a:rPr lang="ru-RU" sz="1100" smtClean="0"/>
            <a:t>Структура та перелік рахунків Плану побудовані за модульним принципом. Що забезпечує послідовне спрощення або ускладнення бухгалтерського обліку шляхом додавання або вилучення окремих модулів. План рахунків можна розглядати, як сукупність бухгалтерських модулів. Які можуть інтегрувати і функціонувати самостійно: балансовий, витрати-доходи-результати, позабалансовий. Кожен модуль складається з окремих класів рахунків</a:t>
          </a:r>
          <a:r>
            <a:rPr lang="ru-RU" sz="1000" smtClean="0"/>
            <a:t>. </a:t>
          </a:r>
          <a:endParaRPr lang="ru-RU" sz="1000" dirty="0"/>
        </a:p>
      </dgm:t>
    </dgm:pt>
    <dgm:pt modelId="{9F2BCA20-23A4-4DAD-8991-C46DD7ED6626}" type="parTrans" cxnId="{CCBD74D7-2E50-4FB6-A1FE-C3A2060B5931}">
      <dgm:prSet/>
      <dgm:spPr/>
      <dgm:t>
        <a:bodyPr/>
        <a:lstStyle/>
        <a:p>
          <a:endParaRPr lang="ru-RU"/>
        </a:p>
      </dgm:t>
    </dgm:pt>
    <dgm:pt modelId="{5A1F7085-B4C2-42FA-89AE-51C7AC613E50}" type="sibTrans" cxnId="{CCBD74D7-2E50-4FB6-A1FE-C3A2060B5931}">
      <dgm:prSet/>
      <dgm:spPr/>
      <dgm:t>
        <a:bodyPr/>
        <a:lstStyle/>
        <a:p>
          <a:endParaRPr lang="ru-RU"/>
        </a:p>
      </dgm:t>
    </dgm:pt>
    <dgm:pt modelId="{FCA3C4F3-0A72-4D45-BB53-97F2D9B2EFF9}" type="pres">
      <dgm:prSet presAssocID="{AAC3A3F5-2A93-4D01-9A82-E789AE4AFE68}" presName="Name0" presStyleCnt="0">
        <dgm:presLayoutVars>
          <dgm:chMax val="7"/>
          <dgm:chPref val="7"/>
          <dgm:dir/>
        </dgm:presLayoutVars>
      </dgm:prSet>
      <dgm:spPr/>
      <dgm:t>
        <a:bodyPr/>
        <a:lstStyle/>
        <a:p>
          <a:endParaRPr lang="ru-RU"/>
        </a:p>
      </dgm:t>
    </dgm:pt>
    <dgm:pt modelId="{8D12CD60-F1BE-4F68-B42B-FA2BB674C8C6}" type="pres">
      <dgm:prSet presAssocID="{AAC3A3F5-2A93-4D01-9A82-E789AE4AFE68}" presName="Name1" presStyleCnt="0"/>
      <dgm:spPr/>
    </dgm:pt>
    <dgm:pt modelId="{5B56F10D-DA1E-43AE-AA91-154F703ED797}" type="pres">
      <dgm:prSet presAssocID="{AAC3A3F5-2A93-4D01-9A82-E789AE4AFE68}" presName="cycle" presStyleCnt="0"/>
      <dgm:spPr/>
    </dgm:pt>
    <dgm:pt modelId="{E70C63AB-FE6B-417A-9EE5-5B2974477AAE}" type="pres">
      <dgm:prSet presAssocID="{AAC3A3F5-2A93-4D01-9A82-E789AE4AFE68}" presName="srcNode" presStyleLbl="node1" presStyleIdx="0" presStyleCnt="3"/>
      <dgm:spPr/>
    </dgm:pt>
    <dgm:pt modelId="{7D47B3AD-ADF0-456F-ABB0-155A13A4A53F}" type="pres">
      <dgm:prSet presAssocID="{AAC3A3F5-2A93-4D01-9A82-E789AE4AFE68}" presName="conn" presStyleLbl="parChTrans1D2" presStyleIdx="0" presStyleCnt="1"/>
      <dgm:spPr/>
      <dgm:t>
        <a:bodyPr/>
        <a:lstStyle/>
        <a:p>
          <a:endParaRPr lang="ru-RU"/>
        </a:p>
      </dgm:t>
    </dgm:pt>
    <dgm:pt modelId="{C7017FB7-C6B2-4036-8401-4C6C819837EF}" type="pres">
      <dgm:prSet presAssocID="{AAC3A3F5-2A93-4D01-9A82-E789AE4AFE68}" presName="extraNode" presStyleLbl="node1" presStyleIdx="0" presStyleCnt="3"/>
      <dgm:spPr/>
    </dgm:pt>
    <dgm:pt modelId="{39E0A5AC-2728-41AF-A032-176740B37D92}" type="pres">
      <dgm:prSet presAssocID="{AAC3A3F5-2A93-4D01-9A82-E789AE4AFE68}" presName="dstNode" presStyleLbl="node1" presStyleIdx="0" presStyleCnt="3"/>
      <dgm:spPr/>
    </dgm:pt>
    <dgm:pt modelId="{B4FD8C19-8F73-4373-846C-D454187F08D3}" type="pres">
      <dgm:prSet presAssocID="{48BAF50B-D22A-4254-96E4-05CC380BC62F}" presName="text_1" presStyleLbl="node1" presStyleIdx="0" presStyleCnt="3" custScaleY="128886">
        <dgm:presLayoutVars>
          <dgm:bulletEnabled val="1"/>
        </dgm:presLayoutVars>
      </dgm:prSet>
      <dgm:spPr/>
      <dgm:t>
        <a:bodyPr/>
        <a:lstStyle/>
        <a:p>
          <a:endParaRPr lang="ru-RU"/>
        </a:p>
      </dgm:t>
    </dgm:pt>
    <dgm:pt modelId="{71C1CA14-411E-4271-8A6D-F2741E3CA923}" type="pres">
      <dgm:prSet presAssocID="{48BAF50B-D22A-4254-96E4-05CC380BC62F}" presName="accent_1" presStyleCnt="0"/>
      <dgm:spPr/>
    </dgm:pt>
    <dgm:pt modelId="{17E552EC-F22F-4546-AD79-A37E19D8D78D}" type="pres">
      <dgm:prSet presAssocID="{48BAF50B-D22A-4254-96E4-05CC380BC62F}" presName="accentRepeatNode" presStyleLbl="solidFgAcc1" presStyleIdx="0" presStyleCnt="3"/>
      <dgm:spPr/>
    </dgm:pt>
    <dgm:pt modelId="{40D8C4E5-E150-4C46-91E2-9D00F47B2D11}" type="pres">
      <dgm:prSet presAssocID="{37D1BCA8-C813-45FE-A4A9-A34EBF81A720}" presName="text_2" presStyleLbl="node1" presStyleIdx="1" presStyleCnt="3" custScaleY="128886">
        <dgm:presLayoutVars>
          <dgm:bulletEnabled val="1"/>
        </dgm:presLayoutVars>
      </dgm:prSet>
      <dgm:spPr/>
      <dgm:t>
        <a:bodyPr/>
        <a:lstStyle/>
        <a:p>
          <a:endParaRPr lang="ru-RU"/>
        </a:p>
      </dgm:t>
    </dgm:pt>
    <dgm:pt modelId="{E42A6662-36EC-4E0A-8BE6-9A7843F4E12C}" type="pres">
      <dgm:prSet presAssocID="{37D1BCA8-C813-45FE-A4A9-A34EBF81A720}" presName="accent_2" presStyleCnt="0"/>
      <dgm:spPr/>
    </dgm:pt>
    <dgm:pt modelId="{A043A59C-BFFA-4A47-A951-520929EB0715}" type="pres">
      <dgm:prSet presAssocID="{37D1BCA8-C813-45FE-A4A9-A34EBF81A720}" presName="accentRepeatNode" presStyleLbl="solidFgAcc1" presStyleIdx="1" presStyleCnt="3"/>
      <dgm:spPr/>
    </dgm:pt>
    <dgm:pt modelId="{2A834C89-76C0-467A-B44A-F8C4ED583309}" type="pres">
      <dgm:prSet presAssocID="{8FEECA87-8E0B-47CD-A1ED-55CA59B8E771}" presName="text_3" presStyleLbl="node1" presStyleIdx="2" presStyleCnt="3" custScaleY="128886">
        <dgm:presLayoutVars>
          <dgm:bulletEnabled val="1"/>
        </dgm:presLayoutVars>
      </dgm:prSet>
      <dgm:spPr/>
      <dgm:t>
        <a:bodyPr/>
        <a:lstStyle/>
        <a:p>
          <a:endParaRPr lang="ru-RU"/>
        </a:p>
      </dgm:t>
    </dgm:pt>
    <dgm:pt modelId="{FC93FF95-8D2A-4551-B60E-8D4E6C799FFF}" type="pres">
      <dgm:prSet presAssocID="{8FEECA87-8E0B-47CD-A1ED-55CA59B8E771}" presName="accent_3" presStyleCnt="0"/>
      <dgm:spPr/>
    </dgm:pt>
    <dgm:pt modelId="{0B6BFDDA-2019-4311-9C58-401908A8ACA0}" type="pres">
      <dgm:prSet presAssocID="{8FEECA87-8E0B-47CD-A1ED-55CA59B8E771}" presName="accentRepeatNode" presStyleLbl="solidFgAcc1" presStyleIdx="2" presStyleCnt="3"/>
      <dgm:spPr/>
    </dgm:pt>
  </dgm:ptLst>
  <dgm:cxnLst>
    <dgm:cxn modelId="{BA18E4AF-862E-48FF-ABBE-34B22BFD8240}" srcId="{AAC3A3F5-2A93-4D01-9A82-E789AE4AFE68}" destId="{37D1BCA8-C813-45FE-A4A9-A34EBF81A720}" srcOrd="1" destOrd="0" parTransId="{ABDABE57-C001-4462-B90C-036EB36AA038}" sibTransId="{01887377-A0AF-41FE-8ADE-00CF8C622D45}"/>
    <dgm:cxn modelId="{CBD563A1-3B1A-46AC-AE5D-409AD129EC26}" type="presOf" srcId="{48BAF50B-D22A-4254-96E4-05CC380BC62F}" destId="{B4FD8C19-8F73-4373-846C-D454187F08D3}" srcOrd="0" destOrd="0" presId="urn:microsoft.com/office/officeart/2008/layout/VerticalCurvedList"/>
    <dgm:cxn modelId="{B1C2BB77-E2AA-4E73-8246-E1AB3F21DC7B}" srcId="{AAC3A3F5-2A93-4D01-9A82-E789AE4AFE68}" destId="{48BAF50B-D22A-4254-96E4-05CC380BC62F}" srcOrd="0" destOrd="0" parTransId="{24D25FDB-67C5-4BB6-8F81-7EC28922BA2F}" sibTransId="{080E4226-556D-47E6-8605-613BA5BA96CF}"/>
    <dgm:cxn modelId="{CCBD74D7-2E50-4FB6-A1FE-C3A2060B5931}" srcId="{AAC3A3F5-2A93-4D01-9A82-E789AE4AFE68}" destId="{8FEECA87-8E0B-47CD-A1ED-55CA59B8E771}" srcOrd="2" destOrd="0" parTransId="{9F2BCA20-23A4-4DAD-8991-C46DD7ED6626}" sibTransId="{5A1F7085-B4C2-42FA-89AE-51C7AC613E50}"/>
    <dgm:cxn modelId="{70F8D658-B309-4331-8F86-DC00EF385665}" type="presOf" srcId="{080E4226-556D-47E6-8605-613BA5BA96CF}" destId="{7D47B3AD-ADF0-456F-ABB0-155A13A4A53F}" srcOrd="0" destOrd="0" presId="urn:microsoft.com/office/officeart/2008/layout/VerticalCurvedList"/>
    <dgm:cxn modelId="{509AF84B-8993-4F57-A2CF-92D4A02E2367}" type="presOf" srcId="{AAC3A3F5-2A93-4D01-9A82-E789AE4AFE68}" destId="{FCA3C4F3-0A72-4D45-BB53-97F2D9B2EFF9}" srcOrd="0" destOrd="0" presId="urn:microsoft.com/office/officeart/2008/layout/VerticalCurvedList"/>
    <dgm:cxn modelId="{AF96953A-0442-44CC-9E40-1590932158DD}" type="presOf" srcId="{37D1BCA8-C813-45FE-A4A9-A34EBF81A720}" destId="{40D8C4E5-E150-4C46-91E2-9D00F47B2D11}" srcOrd="0" destOrd="0" presId="urn:microsoft.com/office/officeart/2008/layout/VerticalCurvedList"/>
    <dgm:cxn modelId="{DE9828D5-2F19-4529-9307-B6D0472716C7}" type="presOf" srcId="{8FEECA87-8E0B-47CD-A1ED-55CA59B8E771}" destId="{2A834C89-76C0-467A-B44A-F8C4ED583309}" srcOrd="0" destOrd="0" presId="urn:microsoft.com/office/officeart/2008/layout/VerticalCurvedList"/>
    <dgm:cxn modelId="{55FB8C8A-F51A-4D75-986A-FD61A3ABA820}" type="presParOf" srcId="{FCA3C4F3-0A72-4D45-BB53-97F2D9B2EFF9}" destId="{8D12CD60-F1BE-4F68-B42B-FA2BB674C8C6}" srcOrd="0" destOrd="0" presId="urn:microsoft.com/office/officeart/2008/layout/VerticalCurvedList"/>
    <dgm:cxn modelId="{E729A3A0-C1C0-4D3C-9AC0-2246AACAA0FC}" type="presParOf" srcId="{8D12CD60-F1BE-4F68-B42B-FA2BB674C8C6}" destId="{5B56F10D-DA1E-43AE-AA91-154F703ED797}" srcOrd="0" destOrd="0" presId="urn:microsoft.com/office/officeart/2008/layout/VerticalCurvedList"/>
    <dgm:cxn modelId="{C8A7E9CC-F5B9-48B1-8D6C-28E17CB8D943}" type="presParOf" srcId="{5B56F10D-DA1E-43AE-AA91-154F703ED797}" destId="{E70C63AB-FE6B-417A-9EE5-5B2974477AAE}" srcOrd="0" destOrd="0" presId="urn:microsoft.com/office/officeart/2008/layout/VerticalCurvedList"/>
    <dgm:cxn modelId="{2301D2EE-6D2A-42A9-91B3-FF4AA3227B32}" type="presParOf" srcId="{5B56F10D-DA1E-43AE-AA91-154F703ED797}" destId="{7D47B3AD-ADF0-456F-ABB0-155A13A4A53F}" srcOrd="1" destOrd="0" presId="urn:microsoft.com/office/officeart/2008/layout/VerticalCurvedList"/>
    <dgm:cxn modelId="{2B744EDB-EA01-41EC-B35A-67F909D07EED}" type="presParOf" srcId="{5B56F10D-DA1E-43AE-AA91-154F703ED797}" destId="{C7017FB7-C6B2-4036-8401-4C6C819837EF}" srcOrd="2" destOrd="0" presId="urn:microsoft.com/office/officeart/2008/layout/VerticalCurvedList"/>
    <dgm:cxn modelId="{797B0B59-4ABC-4E2D-AF1F-9A21803B7A73}" type="presParOf" srcId="{5B56F10D-DA1E-43AE-AA91-154F703ED797}" destId="{39E0A5AC-2728-41AF-A032-176740B37D92}" srcOrd="3" destOrd="0" presId="urn:microsoft.com/office/officeart/2008/layout/VerticalCurvedList"/>
    <dgm:cxn modelId="{AF954DBE-2D46-482E-8772-F43F2C142A89}" type="presParOf" srcId="{8D12CD60-F1BE-4F68-B42B-FA2BB674C8C6}" destId="{B4FD8C19-8F73-4373-846C-D454187F08D3}" srcOrd="1" destOrd="0" presId="urn:microsoft.com/office/officeart/2008/layout/VerticalCurvedList"/>
    <dgm:cxn modelId="{C22A99DE-2980-4706-AA34-87595FA76FFF}" type="presParOf" srcId="{8D12CD60-F1BE-4F68-B42B-FA2BB674C8C6}" destId="{71C1CA14-411E-4271-8A6D-F2741E3CA923}" srcOrd="2" destOrd="0" presId="urn:microsoft.com/office/officeart/2008/layout/VerticalCurvedList"/>
    <dgm:cxn modelId="{B039BEB7-32E1-4A74-A907-B730C3B00C4F}" type="presParOf" srcId="{71C1CA14-411E-4271-8A6D-F2741E3CA923}" destId="{17E552EC-F22F-4546-AD79-A37E19D8D78D}" srcOrd="0" destOrd="0" presId="urn:microsoft.com/office/officeart/2008/layout/VerticalCurvedList"/>
    <dgm:cxn modelId="{C5393520-7F17-4F30-B4E0-728E66F84F14}" type="presParOf" srcId="{8D12CD60-F1BE-4F68-B42B-FA2BB674C8C6}" destId="{40D8C4E5-E150-4C46-91E2-9D00F47B2D11}" srcOrd="3" destOrd="0" presId="urn:microsoft.com/office/officeart/2008/layout/VerticalCurvedList"/>
    <dgm:cxn modelId="{F28E67DC-807B-42AF-AD0D-7168BAC29CF5}" type="presParOf" srcId="{8D12CD60-F1BE-4F68-B42B-FA2BB674C8C6}" destId="{E42A6662-36EC-4E0A-8BE6-9A7843F4E12C}" srcOrd="4" destOrd="0" presId="urn:microsoft.com/office/officeart/2008/layout/VerticalCurvedList"/>
    <dgm:cxn modelId="{F9451856-8778-4194-9DF8-1F0566A7FFCB}" type="presParOf" srcId="{E42A6662-36EC-4E0A-8BE6-9A7843F4E12C}" destId="{A043A59C-BFFA-4A47-A951-520929EB0715}" srcOrd="0" destOrd="0" presId="urn:microsoft.com/office/officeart/2008/layout/VerticalCurvedList"/>
    <dgm:cxn modelId="{7CABF856-72AF-4AB8-B9EE-0E9324FFC011}" type="presParOf" srcId="{8D12CD60-F1BE-4F68-B42B-FA2BB674C8C6}" destId="{2A834C89-76C0-467A-B44A-F8C4ED583309}" srcOrd="5" destOrd="0" presId="urn:microsoft.com/office/officeart/2008/layout/VerticalCurvedList"/>
    <dgm:cxn modelId="{6866DF86-478F-4285-9E0D-774C561EFD29}" type="presParOf" srcId="{8D12CD60-F1BE-4F68-B42B-FA2BB674C8C6}" destId="{FC93FF95-8D2A-4551-B60E-8D4E6C799FFF}" srcOrd="6" destOrd="0" presId="urn:microsoft.com/office/officeart/2008/layout/VerticalCurvedList"/>
    <dgm:cxn modelId="{5C75269C-BAE6-4F93-9BA0-E33BEC92BBDE}" type="presParOf" srcId="{FC93FF95-8D2A-4551-B60E-8D4E6C799FFF}" destId="{0B6BFDDA-2019-4311-9C58-401908A8ACA0}"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A4F4B3A-DC09-4D60-A6EE-E383BB633691}" type="doc">
      <dgm:prSet loTypeId="urn:microsoft.com/office/officeart/2005/8/layout/target3" loCatId="list" qsTypeId="urn:microsoft.com/office/officeart/2005/8/quickstyle/simple1" qsCatId="simple" csTypeId="urn:microsoft.com/office/officeart/2005/8/colors/accent1_2" csCatId="accent1" phldr="1"/>
      <dgm:spPr/>
      <dgm:t>
        <a:bodyPr/>
        <a:lstStyle/>
        <a:p>
          <a:endParaRPr lang="ru-RU"/>
        </a:p>
      </dgm:t>
    </dgm:pt>
    <dgm:pt modelId="{901C244C-8CFB-4068-BD9D-B8FC2FC6ED5C}">
      <dgm:prSet phldrT="[Текст]" custT="1"/>
      <dgm:spPr/>
      <dgm:t>
        <a:bodyPr/>
        <a:lstStyle/>
        <a:p>
          <a:r>
            <a:rPr lang="ru-RU" sz="1100" dirty="0" err="1" smtClean="0"/>
            <a:t>Інформації</a:t>
          </a:r>
          <a:r>
            <a:rPr lang="ru-RU" sz="1100" dirty="0" smtClean="0"/>
            <a:t> про </a:t>
          </a:r>
          <a:r>
            <a:rPr lang="ru-RU" sz="1100" dirty="0" err="1" smtClean="0"/>
            <a:t>організоване</a:t>
          </a:r>
          <a:r>
            <a:rPr lang="ru-RU" sz="1100" dirty="0" smtClean="0"/>
            <a:t> </a:t>
          </a:r>
          <a:r>
            <a:rPr lang="ru-RU" sz="1100" dirty="0" err="1" smtClean="0"/>
            <a:t>ведення</a:t>
          </a:r>
          <a:r>
            <a:rPr lang="ru-RU" sz="1100" dirty="0" smtClean="0"/>
            <a:t> </a:t>
          </a:r>
          <a:r>
            <a:rPr lang="ru-RU" sz="1100" dirty="0" err="1" smtClean="0"/>
            <a:t>господарства</a:t>
          </a:r>
          <a:r>
            <a:rPr lang="ru-RU" sz="1100" dirty="0" smtClean="0"/>
            <a:t>, </a:t>
          </a:r>
          <a:r>
            <a:rPr lang="ru-RU" sz="1100" dirty="0" err="1" smtClean="0"/>
            <a:t>використання</a:t>
          </a:r>
          <a:r>
            <a:rPr lang="ru-RU" sz="1100" dirty="0" smtClean="0"/>
            <a:t> </a:t>
          </a:r>
          <a:r>
            <a:rPr lang="ru-RU" sz="1100" dirty="0" err="1" smtClean="0"/>
            <a:t>рахівничого</a:t>
          </a:r>
          <a:r>
            <a:rPr lang="ru-RU" sz="1100" dirty="0" smtClean="0"/>
            <a:t> ремесла у </a:t>
          </a:r>
          <a:r>
            <a:rPr lang="ru-RU" sz="1100" dirty="0" err="1" smtClean="0"/>
            <a:t>період</a:t>
          </a:r>
          <a:r>
            <a:rPr lang="ru-RU" sz="1100" dirty="0" smtClean="0"/>
            <a:t> </a:t>
          </a:r>
          <a:r>
            <a:rPr lang="ru-RU" sz="1100" dirty="0" err="1" smtClean="0"/>
            <a:t>перебування</a:t>
          </a:r>
          <a:r>
            <a:rPr lang="ru-RU" sz="1100" dirty="0" smtClean="0"/>
            <a:t> </a:t>
          </a:r>
          <a:r>
            <a:rPr lang="ru-RU" sz="1100" dirty="0" err="1" smtClean="0"/>
            <a:t>готів</a:t>
          </a:r>
          <a:r>
            <a:rPr lang="ru-RU" sz="1100" dirty="0" smtClean="0"/>
            <a:t>, а </a:t>
          </a:r>
          <a:r>
            <a:rPr lang="ru-RU" sz="1100" dirty="0" err="1" smtClean="0"/>
            <a:t>потім</a:t>
          </a:r>
          <a:r>
            <a:rPr lang="ru-RU" sz="1100" dirty="0" smtClean="0"/>
            <a:t> </a:t>
          </a:r>
          <a:r>
            <a:rPr lang="ru-RU" sz="1100" dirty="0" err="1" smtClean="0"/>
            <a:t>гунів</a:t>
          </a:r>
          <a:r>
            <a:rPr lang="ru-RU" sz="1100" dirty="0" smtClean="0"/>
            <a:t> на </a:t>
          </a:r>
          <a:r>
            <a:rPr lang="ru-RU" sz="1100" dirty="0" err="1" smtClean="0"/>
            <a:t>території</a:t>
          </a:r>
          <a:r>
            <a:rPr lang="ru-RU" sz="1100" dirty="0" smtClean="0"/>
            <a:t> </a:t>
          </a:r>
          <a:r>
            <a:rPr lang="ru-RU" sz="1100" dirty="0" err="1" smtClean="0"/>
            <a:t>нашої</a:t>
          </a:r>
          <a:r>
            <a:rPr lang="ru-RU" sz="1100" dirty="0" smtClean="0"/>
            <a:t> </a:t>
          </a:r>
          <a:r>
            <a:rPr lang="ru-RU" sz="1100" dirty="0" err="1" smtClean="0"/>
            <a:t>держави</a:t>
          </a:r>
          <a:r>
            <a:rPr lang="ru-RU" sz="1100" dirty="0" smtClean="0"/>
            <a:t> </a:t>
          </a:r>
          <a:r>
            <a:rPr lang="ru-RU" sz="1100" dirty="0" err="1" smtClean="0"/>
            <a:t>немає</a:t>
          </a:r>
          <a:r>
            <a:rPr lang="ru-RU" sz="1100" dirty="0" smtClean="0"/>
            <a:t>.</a:t>
          </a:r>
          <a:endParaRPr lang="ru-RU" sz="1100" dirty="0"/>
        </a:p>
      </dgm:t>
    </dgm:pt>
    <dgm:pt modelId="{649DDC21-8860-4FCB-85B7-18DCE646C420}" type="parTrans" cxnId="{E9E6509F-E340-4F1B-947E-732A697705B9}">
      <dgm:prSet/>
      <dgm:spPr/>
      <dgm:t>
        <a:bodyPr/>
        <a:lstStyle/>
        <a:p>
          <a:endParaRPr lang="ru-RU"/>
        </a:p>
      </dgm:t>
    </dgm:pt>
    <dgm:pt modelId="{DA49B81A-8D1D-45FC-901E-C6A335D373C2}" type="sibTrans" cxnId="{E9E6509F-E340-4F1B-947E-732A697705B9}">
      <dgm:prSet/>
      <dgm:spPr/>
      <dgm:t>
        <a:bodyPr/>
        <a:lstStyle/>
        <a:p>
          <a:endParaRPr lang="ru-RU"/>
        </a:p>
      </dgm:t>
    </dgm:pt>
    <dgm:pt modelId="{4138D280-46B3-47AB-8EB6-A7EED6BBDF00}">
      <dgm:prSet phldrT="[Текст]" custT="1"/>
      <dgm:spPr/>
      <dgm:t>
        <a:bodyPr/>
        <a:lstStyle/>
        <a:p>
          <a:r>
            <a:rPr lang="ru-RU" sz="1100" dirty="0" err="1" smtClean="0"/>
            <a:t>Формування</a:t>
          </a:r>
          <a:r>
            <a:rPr lang="ru-RU" sz="1100" dirty="0" smtClean="0"/>
            <a:t> </a:t>
          </a:r>
          <a:r>
            <a:rPr lang="ru-RU" sz="1100" dirty="0" err="1" smtClean="0"/>
            <a:t>слов’янських</a:t>
          </a:r>
          <a:r>
            <a:rPr lang="ru-RU" sz="1100" dirty="0" smtClean="0"/>
            <a:t> народностей у </a:t>
          </a:r>
          <a:r>
            <a:rPr lang="en-US" sz="1100" dirty="0" smtClean="0"/>
            <a:t>VII-VIII </a:t>
          </a:r>
          <a:r>
            <a:rPr lang="ru-RU" sz="1100" dirty="0" smtClean="0"/>
            <a:t>ст., як </a:t>
          </a:r>
          <a:r>
            <a:rPr lang="ru-RU" sz="1100" dirty="0" err="1" smtClean="0"/>
            <a:t>засвідчують</a:t>
          </a:r>
          <a:r>
            <a:rPr lang="ru-RU" sz="1100" dirty="0" smtClean="0"/>
            <a:t> </a:t>
          </a:r>
          <a:r>
            <a:rPr lang="ru-RU" sz="1100" dirty="0" err="1" smtClean="0"/>
            <a:t>архіологічні</a:t>
          </a:r>
          <a:r>
            <a:rPr lang="ru-RU" sz="1100" dirty="0" smtClean="0"/>
            <a:t> </a:t>
          </a:r>
          <a:r>
            <a:rPr lang="ru-RU" sz="1100" dirty="0" err="1" smtClean="0"/>
            <a:t>знахідки</a:t>
          </a:r>
          <a:r>
            <a:rPr lang="ru-RU" sz="1100" dirty="0" smtClean="0"/>
            <a:t>, </a:t>
          </a:r>
          <a:r>
            <a:rPr lang="ru-RU" sz="1100" dirty="0" err="1" smtClean="0"/>
            <a:t>започаткувало</a:t>
          </a:r>
          <a:r>
            <a:rPr lang="ru-RU" sz="1100" dirty="0" smtClean="0"/>
            <a:t> </a:t>
          </a:r>
          <a:r>
            <a:rPr lang="ru-RU" sz="1100" dirty="0" err="1" smtClean="0"/>
            <a:t>розвиток</a:t>
          </a:r>
          <a:r>
            <a:rPr lang="ru-RU" sz="1100" dirty="0" smtClean="0"/>
            <a:t> у них </a:t>
          </a:r>
          <a:r>
            <a:rPr lang="ru-RU" sz="1100" dirty="0" err="1" smtClean="0"/>
            <a:t>рільництва</a:t>
          </a:r>
          <a:r>
            <a:rPr lang="ru-RU" sz="1100" dirty="0" smtClean="0"/>
            <a:t>, </a:t>
          </a:r>
          <a:r>
            <a:rPr lang="ru-RU" sz="1100" dirty="0" err="1" smtClean="0"/>
            <a:t>скотарства</a:t>
          </a:r>
          <a:r>
            <a:rPr lang="ru-RU" sz="1100" dirty="0" smtClean="0"/>
            <a:t>, гончарства, </a:t>
          </a:r>
          <a:r>
            <a:rPr lang="ru-RU" sz="1100" dirty="0" err="1" smtClean="0"/>
            <a:t>ткацтва</a:t>
          </a:r>
          <a:r>
            <a:rPr lang="ru-RU" sz="1100" dirty="0" smtClean="0"/>
            <a:t>, </a:t>
          </a:r>
          <a:r>
            <a:rPr lang="ru-RU" sz="1100" dirty="0" err="1" smtClean="0"/>
            <a:t>обробка</a:t>
          </a:r>
          <a:r>
            <a:rPr lang="ru-RU" sz="1100" dirty="0" smtClean="0"/>
            <a:t> </a:t>
          </a:r>
          <a:r>
            <a:rPr lang="ru-RU" sz="1100" dirty="0" err="1" smtClean="0"/>
            <a:t>заліза</a:t>
          </a:r>
          <a:r>
            <a:rPr lang="ru-RU" sz="1100" dirty="0" smtClean="0"/>
            <a:t> та </a:t>
          </a:r>
          <a:r>
            <a:rPr lang="ru-RU" sz="1100" dirty="0" err="1" smtClean="0"/>
            <a:t>інших</a:t>
          </a:r>
          <a:r>
            <a:rPr lang="ru-RU" sz="1100" dirty="0" smtClean="0"/>
            <a:t> </a:t>
          </a:r>
          <a:r>
            <a:rPr lang="ru-RU" sz="1100" dirty="0" err="1" smtClean="0"/>
            <a:t>ремесл</a:t>
          </a:r>
          <a:r>
            <a:rPr lang="ru-RU" sz="1100" dirty="0" smtClean="0"/>
            <a:t>. </a:t>
          </a:r>
          <a:r>
            <a:rPr lang="ru-RU" sz="1100" dirty="0" err="1" smtClean="0"/>
            <a:t>Зі</a:t>
          </a:r>
          <a:r>
            <a:rPr lang="ru-RU" sz="1100" dirty="0" smtClean="0"/>
            <a:t> </a:t>
          </a:r>
          <a:r>
            <a:rPr lang="ru-RU" sz="1100" dirty="0" err="1" smtClean="0"/>
            <a:t>знайдених</a:t>
          </a:r>
          <a:r>
            <a:rPr lang="ru-RU" sz="1100" dirty="0" smtClean="0"/>
            <a:t> у </a:t>
          </a:r>
          <a:r>
            <a:rPr lang="ru-RU" sz="1100" dirty="0" err="1" smtClean="0"/>
            <a:t>розкопках</a:t>
          </a:r>
          <a:r>
            <a:rPr lang="ru-RU" sz="1100" dirty="0" smtClean="0"/>
            <a:t> монет </a:t>
          </a:r>
          <a:r>
            <a:rPr lang="ru-RU" sz="1100" dirty="0" err="1" smtClean="0"/>
            <a:t>відомо</a:t>
          </a:r>
          <a:r>
            <a:rPr lang="ru-RU" sz="1100" dirty="0" smtClean="0"/>
            <a:t>, </a:t>
          </a:r>
          <a:r>
            <a:rPr lang="ru-RU" sz="1100" dirty="0" err="1" smtClean="0"/>
            <a:t>що</a:t>
          </a:r>
          <a:r>
            <a:rPr lang="ru-RU" sz="1100" dirty="0" smtClean="0"/>
            <a:t> в той час на </a:t>
          </a:r>
          <a:r>
            <a:rPr lang="ru-RU" sz="1100" dirty="0" err="1" smtClean="0"/>
            <a:t>території</a:t>
          </a:r>
          <a:r>
            <a:rPr lang="ru-RU" sz="1100" dirty="0" smtClean="0"/>
            <a:t> </a:t>
          </a:r>
          <a:r>
            <a:rPr lang="ru-RU" sz="1100" dirty="0" err="1" smtClean="0"/>
            <a:t>України</a:t>
          </a:r>
          <a:r>
            <a:rPr lang="ru-RU" sz="1100" dirty="0" smtClean="0"/>
            <a:t> </a:t>
          </a:r>
          <a:r>
            <a:rPr lang="ru-RU" sz="1100" dirty="0" err="1" smtClean="0"/>
            <a:t>провадилась</a:t>
          </a:r>
          <a:r>
            <a:rPr lang="ru-RU" sz="1100" dirty="0" smtClean="0"/>
            <a:t> </a:t>
          </a:r>
          <a:r>
            <a:rPr lang="ru-RU" sz="1100" dirty="0" err="1" smtClean="0"/>
            <a:t>доволі</a:t>
          </a:r>
          <a:r>
            <a:rPr lang="ru-RU" sz="1100" dirty="0" smtClean="0"/>
            <a:t> </a:t>
          </a:r>
          <a:r>
            <a:rPr lang="ru-RU" sz="1100" dirty="0" err="1" smtClean="0"/>
            <a:t>об’ємна</a:t>
          </a:r>
          <a:r>
            <a:rPr lang="ru-RU" sz="1100" dirty="0" smtClean="0"/>
            <a:t> </a:t>
          </a:r>
          <a:r>
            <a:rPr lang="ru-RU" sz="1100" dirty="0" err="1" smtClean="0"/>
            <a:t>торгівля</a:t>
          </a:r>
          <a:r>
            <a:rPr lang="ru-RU" sz="1100" dirty="0" smtClean="0"/>
            <a:t> з </a:t>
          </a:r>
          <a:r>
            <a:rPr lang="ru-RU" sz="1100" dirty="0" err="1" smtClean="0"/>
            <a:t>Китаєм</a:t>
          </a:r>
          <a:r>
            <a:rPr lang="ru-RU" sz="1100" dirty="0" smtClean="0"/>
            <a:t>, </a:t>
          </a:r>
          <a:r>
            <a:rPr lang="ru-RU" sz="1100" dirty="0" err="1" smtClean="0"/>
            <a:t>Індією</a:t>
          </a:r>
          <a:r>
            <a:rPr lang="ru-RU" sz="1100" dirty="0" smtClean="0"/>
            <a:t>, особливо з </a:t>
          </a:r>
          <a:r>
            <a:rPr lang="ru-RU" sz="1100" dirty="0" err="1" smtClean="0"/>
            <a:t>Арабським</a:t>
          </a:r>
          <a:r>
            <a:rPr lang="ru-RU" sz="1100" dirty="0" smtClean="0"/>
            <a:t> </a:t>
          </a:r>
          <a:r>
            <a:rPr lang="ru-RU" sz="1100" dirty="0" err="1" smtClean="0"/>
            <a:t>халіфатом</a:t>
          </a:r>
          <a:r>
            <a:rPr lang="ru-RU" sz="1100" dirty="0" smtClean="0"/>
            <a:t>. </a:t>
          </a:r>
          <a:r>
            <a:rPr lang="ru-RU" sz="1100" dirty="0" err="1" smtClean="0"/>
            <a:t>Диргеми</a:t>
          </a:r>
          <a:r>
            <a:rPr lang="ru-RU" sz="1100" dirty="0" smtClean="0"/>
            <a:t> (</a:t>
          </a:r>
          <a:r>
            <a:rPr lang="ru-RU" sz="1100" dirty="0" err="1" smtClean="0"/>
            <a:t>гроші</a:t>
          </a:r>
          <a:r>
            <a:rPr lang="ru-RU" sz="1100" dirty="0" smtClean="0"/>
            <a:t> </a:t>
          </a:r>
          <a:r>
            <a:rPr lang="ru-RU" sz="1100" dirty="0" err="1" smtClean="0"/>
            <a:t>Арабського</a:t>
          </a:r>
          <a:r>
            <a:rPr lang="ru-RU" sz="1100" dirty="0" smtClean="0"/>
            <a:t> </a:t>
          </a:r>
          <a:r>
            <a:rPr lang="ru-RU" sz="1100" dirty="0" err="1" smtClean="0"/>
            <a:t>халіфату</a:t>
          </a:r>
          <a:r>
            <a:rPr lang="ru-RU" sz="1100" dirty="0" smtClean="0"/>
            <a:t>) </a:t>
          </a:r>
          <a:r>
            <a:rPr lang="ru-RU" sz="1100" dirty="0" err="1" smtClean="0"/>
            <a:t>вказують</a:t>
          </a:r>
          <a:r>
            <a:rPr lang="ru-RU" sz="1100" dirty="0" smtClean="0"/>
            <a:t> на </a:t>
          </a:r>
          <a:r>
            <a:rPr lang="ru-RU" sz="1100" dirty="0" err="1" smtClean="0"/>
            <a:t>майже</a:t>
          </a:r>
          <a:r>
            <a:rPr lang="ru-RU" sz="1100" dirty="0" smtClean="0"/>
            <a:t> </a:t>
          </a:r>
          <a:r>
            <a:rPr lang="ru-RU" sz="1100" dirty="0" err="1" smtClean="0"/>
            <a:t>точні</a:t>
          </a:r>
          <a:r>
            <a:rPr lang="ru-RU" sz="1100" dirty="0" smtClean="0"/>
            <a:t> </a:t>
          </a:r>
          <a:r>
            <a:rPr lang="ru-RU" sz="1100" dirty="0" err="1" smtClean="0"/>
            <a:t>дати</a:t>
          </a:r>
          <a:r>
            <a:rPr lang="ru-RU" sz="1100" dirty="0" smtClean="0"/>
            <a:t> </a:t>
          </a:r>
          <a:r>
            <a:rPr lang="ru-RU" sz="1100" dirty="0" err="1" smtClean="0"/>
            <a:t>ведення</a:t>
          </a:r>
          <a:r>
            <a:rPr lang="ru-RU" sz="1100" dirty="0" smtClean="0"/>
            <a:t> </a:t>
          </a:r>
          <a:r>
            <a:rPr lang="ru-RU" sz="1100" dirty="0" err="1" smtClean="0"/>
            <a:t>торгівлі</a:t>
          </a:r>
          <a:r>
            <a:rPr lang="ru-RU" sz="1100" dirty="0" smtClean="0"/>
            <a:t>, </a:t>
          </a:r>
          <a:r>
            <a:rPr lang="ru-RU" sz="1100" dirty="0" err="1" smtClean="0"/>
            <a:t>оскільки</a:t>
          </a:r>
          <a:r>
            <a:rPr lang="ru-RU" sz="1100" dirty="0" smtClean="0"/>
            <a:t> </a:t>
          </a:r>
          <a:r>
            <a:rPr lang="ru-RU" sz="1100" dirty="0" err="1" smtClean="0"/>
            <a:t>їх</a:t>
          </a:r>
          <a:r>
            <a:rPr lang="ru-RU" sz="1100" dirty="0" smtClean="0"/>
            <a:t> </a:t>
          </a:r>
          <a:r>
            <a:rPr lang="ru-RU" sz="1100" dirty="0" err="1" smtClean="0"/>
            <a:t>карбували</a:t>
          </a:r>
          <a:r>
            <a:rPr lang="ru-RU" sz="1100" dirty="0" smtClean="0"/>
            <a:t> </a:t>
          </a:r>
          <a:r>
            <a:rPr lang="ru-RU" sz="1100" dirty="0" err="1" smtClean="0"/>
            <a:t>тільки</a:t>
          </a:r>
          <a:r>
            <a:rPr lang="ru-RU" sz="1100" dirty="0" smtClean="0"/>
            <a:t> за </a:t>
          </a:r>
          <a:r>
            <a:rPr lang="ru-RU" sz="1100" dirty="0" err="1" smtClean="0"/>
            <a:t>життя</a:t>
          </a:r>
          <a:r>
            <a:rPr lang="ru-RU" sz="1100" dirty="0" smtClean="0"/>
            <a:t> того </a:t>
          </a:r>
          <a:r>
            <a:rPr lang="ru-RU" sz="1100" dirty="0" err="1" smtClean="0"/>
            <a:t>чи</a:t>
          </a:r>
          <a:r>
            <a:rPr lang="ru-RU" sz="1100" dirty="0" smtClean="0"/>
            <a:t> </a:t>
          </a:r>
          <a:r>
            <a:rPr lang="ru-RU" sz="1100" dirty="0" err="1" smtClean="0"/>
            <a:t>іншого</a:t>
          </a:r>
          <a:r>
            <a:rPr lang="ru-RU" sz="1100" dirty="0" smtClean="0"/>
            <a:t> </a:t>
          </a:r>
          <a:r>
            <a:rPr lang="ru-RU" sz="1100" dirty="0" err="1" smtClean="0"/>
            <a:t>халіфа</a:t>
          </a:r>
          <a:r>
            <a:rPr lang="ru-RU" sz="1100" dirty="0" smtClean="0"/>
            <a:t>. </a:t>
          </a:r>
          <a:r>
            <a:rPr lang="ru-RU" sz="1100" dirty="0" err="1" smtClean="0"/>
            <a:t>Крім</a:t>
          </a:r>
          <a:r>
            <a:rPr lang="ru-RU" sz="1100" dirty="0" smtClean="0"/>
            <a:t> </a:t>
          </a:r>
          <a:r>
            <a:rPr lang="ru-RU" sz="1100" dirty="0" err="1" smtClean="0"/>
            <a:t>арабських</a:t>
          </a:r>
          <a:r>
            <a:rPr lang="ru-RU" sz="1100" dirty="0" smtClean="0"/>
            <a:t> монет, </a:t>
          </a:r>
          <a:r>
            <a:rPr lang="ru-RU" sz="1100" dirty="0" err="1" smtClean="0"/>
            <a:t>знайдено</a:t>
          </a:r>
          <a:r>
            <a:rPr lang="ru-RU" sz="1100" dirty="0" smtClean="0"/>
            <a:t> </a:t>
          </a:r>
          <a:r>
            <a:rPr lang="ru-RU" sz="1100" dirty="0" err="1" smtClean="0"/>
            <a:t>західноєвропейські</a:t>
          </a:r>
          <a:r>
            <a:rPr lang="ru-RU" sz="1100" dirty="0" smtClean="0"/>
            <a:t>: </a:t>
          </a:r>
          <a:r>
            <a:rPr lang="ru-RU" sz="1100" dirty="0" err="1" smtClean="0"/>
            <a:t>французькі</a:t>
          </a:r>
          <a:r>
            <a:rPr lang="ru-RU" sz="1100" dirty="0" smtClean="0"/>
            <a:t>, </a:t>
          </a:r>
          <a:r>
            <a:rPr lang="ru-RU" sz="1100" dirty="0" err="1" smtClean="0"/>
            <a:t>німецькі</a:t>
          </a:r>
          <a:r>
            <a:rPr lang="ru-RU" sz="1100" dirty="0" smtClean="0"/>
            <a:t>, </a:t>
          </a:r>
          <a:r>
            <a:rPr lang="ru-RU" sz="1100" dirty="0" err="1" smtClean="0"/>
            <a:t>англійські</a:t>
          </a:r>
          <a:r>
            <a:rPr lang="ru-RU" sz="1100" dirty="0" smtClean="0"/>
            <a:t> </a:t>
          </a:r>
          <a:r>
            <a:rPr lang="ru-RU" sz="1100" dirty="0" err="1" smtClean="0"/>
            <a:t>тощо</a:t>
          </a:r>
          <a:r>
            <a:rPr lang="ru-RU" sz="1100" dirty="0" smtClean="0"/>
            <a:t>. </a:t>
          </a:r>
          <a:r>
            <a:rPr lang="ru-RU" sz="1100" dirty="0" err="1" smtClean="0"/>
            <a:t>Арабські</a:t>
          </a:r>
          <a:r>
            <a:rPr lang="ru-RU" sz="1100" dirty="0" smtClean="0"/>
            <a:t> </a:t>
          </a:r>
          <a:r>
            <a:rPr lang="ru-RU" sz="1100" dirty="0" err="1" smtClean="0"/>
            <a:t>письменники</a:t>
          </a:r>
          <a:r>
            <a:rPr lang="ru-RU" sz="1100" dirty="0" smtClean="0"/>
            <a:t> </a:t>
          </a:r>
          <a:r>
            <a:rPr lang="ru-RU" sz="1100" dirty="0" err="1" smtClean="0"/>
            <a:t>багато</a:t>
          </a:r>
          <a:r>
            <a:rPr lang="ru-RU" sz="1100" dirty="0" smtClean="0"/>
            <a:t> писали про </a:t>
          </a:r>
          <a:r>
            <a:rPr lang="ru-RU" sz="1100" dirty="0" err="1" smtClean="0"/>
            <a:t>слов’ян</a:t>
          </a:r>
          <a:r>
            <a:rPr lang="ru-RU" sz="1100" dirty="0" smtClean="0"/>
            <a:t> (</a:t>
          </a:r>
          <a:r>
            <a:rPr lang="ru-RU" sz="1100" dirty="0" err="1" smtClean="0"/>
            <a:t>українців</a:t>
          </a:r>
          <a:r>
            <a:rPr lang="ru-RU" sz="1100" dirty="0" smtClean="0"/>
            <a:t>), </a:t>
          </a:r>
          <a:r>
            <a:rPr lang="ru-RU" sz="1100" dirty="0" err="1" smtClean="0"/>
            <a:t>торгівлю</a:t>
          </a:r>
          <a:r>
            <a:rPr lang="ru-RU" sz="1100" dirty="0" smtClean="0"/>
            <a:t> з ними. Вони </a:t>
          </a:r>
          <a:r>
            <a:rPr lang="ru-RU" sz="1100" dirty="0" err="1" smtClean="0"/>
            <a:t>відзначали</a:t>
          </a:r>
          <a:r>
            <a:rPr lang="ru-RU" sz="1100" dirty="0" smtClean="0"/>
            <a:t>, </a:t>
          </a:r>
          <a:r>
            <a:rPr lang="ru-RU" sz="1100" dirty="0" err="1" smtClean="0"/>
            <a:t>що</a:t>
          </a:r>
          <a:r>
            <a:rPr lang="ru-RU" sz="1100" dirty="0" smtClean="0"/>
            <a:t> </a:t>
          </a:r>
          <a:r>
            <a:rPr lang="ru-RU" sz="1100" dirty="0" err="1" smtClean="0"/>
            <a:t>українські</a:t>
          </a:r>
          <a:r>
            <a:rPr lang="ru-RU" sz="1100" dirty="0" smtClean="0"/>
            <a:t> </a:t>
          </a:r>
          <a:r>
            <a:rPr lang="ru-RU" sz="1100" dirty="0" err="1" smtClean="0"/>
            <a:t>купці</a:t>
          </a:r>
          <a:r>
            <a:rPr lang="ru-RU" sz="1100" dirty="0" smtClean="0"/>
            <a:t> </a:t>
          </a:r>
          <a:r>
            <a:rPr lang="ru-RU" sz="1100" dirty="0" err="1" smtClean="0"/>
            <a:t>прибули</a:t>
          </a:r>
          <a:r>
            <a:rPr lang="ru-RU" sz="1100" dirty="0" smtClean="0"/>
            <a:t> до Багдада, </a:t>
          </a:r>
          <a:r>
            <a:rPr lang="ru-RU" sz="1100" dirty="0" err="1" smtClean="0"/>
            <a:t>Закавказзя</a:t>
          </a:r>
          <a:r>
            <a:rPr lang="ru-RU" sz="1100" dirty="0" smtClean="0"/>
            <a:t>, </a:t>
          </a:r>
          <a:r>
            <a:rPr lang="ru-RU" sz="1100" dirty="0" err="1" smtClean="0"/>
            <a:t>навіть</a:t>
          </a:r>
          <a:r>
            <a:rPr lang="ru-RU" sz="1100" dirty="0" smtClean="0"/>
            <a:t> до </a:t>
          </a:r>
          <a:r>
            <a:rPr lang="ru-RU" sz="1100" dirty="0" err="1" smtClean="0"/>
            <a:t>Олександрії</a:t>
          </a:r>
          <a:r>
            <a:rPr lang="ru-RU" sz="1100" dirty="0" smtClean="0"/>
            <a:t>. </a:t>
          </a:r>
          <a:r>
            <a:rPr lang="ru-RU" sz="1100" dirty="0" err="1" smtClean="0"/>
            <a:t>Ці</a:t>
          </a:r>
          <a:r>
            <a:rPr lang="ru-RU" sz="1100" dirty="0" smtClean="0"/>
            <a:t> </a:t>
          </a:r>
          <a:r>
            <a:rPr lang="ru-RU" sz="1100" dirty="0" err="1" smtClean="0"/>
            <a:t>факти</a:t>
          </a:r>
          <a:r>
            <a:rPr lang="ru-RU" sz="1100" dirty="0" smtClean="0"/>
            <a:t> </a:t>
          </a:r>
          <a:r>
            <a:rPr lang="ru-RU" sz="1100" dirty="0" err="1" smtClean="0"/>
            <a:t>свідчать</a:t>
          </a:r>
          <a:r>
            <a:rPr lang="ru-RU" sz="1100" dirty="0" smtClean="0"/>
            <a:t> про </a:t>
          </a:r>
          <a:r>
            <a:rPr lang="ru-RU" sz="1100" dirty="0" err="1" smtClean="0"/>
            <a:t>наявну</a:t>
          </a:r>
          <a:r>
            <a:rPr lang="ru-RU" sz="1100" dirty="0" smtClean="0"/>
            <a:t> в той час потребу </a:t>
          </a:r>
          <a:r>
            <a:rPr lang="ru-RU" sz="1100" dirty="0" err="1" smtClean="0"/>
            <a:t>ведення</a:t>
          </a:r>
          <a:r>
            <a:rPr lang="ru-RU" sz="1100" dirty="0" smtClean="0"/>
            <a:t> </a:t>
          </a:r>
          <a:r>
            <a:rPr lang="ru-RU" sz="1100" dirty="0" err="1" smtClean="0"/>
            <a:t>обліку</a:t>
          </a:r>
          <a:r>
            <a:rPr lang="ru-RU" sz="1100" dirty="0" smtClean="0"/>
            <a:t>, особливо </a:t>
          </a:r>
          <a:r>
            <a:rPr lang="ru-RU" sz="1100" dirty="0" err="1" smtClean="0"/>
            <a:t>торговельного</a:t>
          </a:r>
          <a:r>
            <a:rPr lang="ru-RU" sz="1100" dirty="0" smtClean="0"/>
            <a:t>, </a:t>
          </a:r>
          <a:r>
            <a:rPr lang="ru-RU" sz="1100" dirty="0" err="1" smtClean="0"/>
            <a:t>оскільки</a:t>
          </a:r>
          <a:r>
            <a:rPr lang="ru-RU" sz="1100" dirty="0" smtClean="0"/>
            <a:t> </a:t>
          </a:r>
          <a:r>
            <a:rPr lang="ru-RU" sz="1100" dirty="0" err="1" smtClean="0"/>
            <a:t>торгували</a:t>
          </a:r>
          <a:r>
            <a:rPr lang="ru-RU" sz="1100" dirty="0" smtClean="0"/>
            <a:t> </a:t>
          </a:r>
          <a:r>
            <a:rPr lang="ru-RU" sz="1100" dirty="0" err="1" smtClean="0"/>
            <a:t>різними</a:t>
          </a:r>
          <a:r>
            <a:rPr lang="ru-RU" sz="1100" dirty="0" smtClean="0"/>
            <a:t> </a:t>
          </a:r>
          <a:r>
            <a:rPr lang="ru-RU" sz="1100" dirty="0" err="1" smtClean="0"/>
            <a:t>країнами</a:t>
          </a:r>
          <a:r>
            <a:rPr lang="ru-RU" sz="1100" dirty="0" smtClean="0"/>
            <a:t> і на далеких </a:t>
          </a:r>
          <a:r>
            <a:rPr lang="ru-RU" sz="1100" dirty="0" err="1" smtClean="0"/>
            <a:t>відстанях</a:t>
          </a:r>
          <a:r>
            <a:rPr lang="ru-RU" sz="1100" dirty="0" smtClean="0"/>
            <a:t>.</a:t>
          </a:r>
          <a:endParaRPr lang="ru-RU" sz="1100" dirty="0"/>
        </a:p>
      </dgm:t>
    </dgm:pt>
    <dgm:pt modelId="{D215629A-35D5-4A6F-B95F-424A28131EAD}" type="parTrans" cxnId="{BACDB57B-0F1B-45CC-83CD-913CCA9EFFA9}">
      <dgm:prSet/>
      <dgm:spPr/>
      <dgm:t>
        <a:bodyPr/>
        <a:lstStyle/>
        <a:p>
          <a:endParaRPr lang="ru-RU"/>
        </a:p>
      </dgm:t>
    </dgm:pt>
    <dgm:pt modelId="{4F21AF9C-1FC3-4A58-A3C3-F835F9D6CBA4}" type="sibTrans" cxnId="{BACDB57B-0F1B-45CC-83CD-913CCA9EFFA9}">
      <dgm:prSet/>
      <dgm:spPr/>
      <dgm:t>
        <a:bodyPr/>
        <a:lstStyle/>
        <a:p>
          <a:endParaRPr lang="ru-RU"/>
        </a:p>
      </dgm:t>
    </dgm:pt>
    <dgm:pt modelId="{23C18D10-FD44-4B02-AC53-C57EE645FCC1}">
      <dgm:prSet phldrT="[Текст]" custT="1"/>
      <dgm:spPr/>
      <dgm:t>
        <a:bodyPr/>
        <a:lstStyle/>
        <a:p>
          <a:r>
            <a:rPr lang="ru-RU" sz="1100" dirty="0" smtClean="0"/>
            <a:t>Племена і </a:t>
          </a:r>
          <a:r>
            <a:rPr lang="ru-RU" sz="1100" dirty="0" err="1" smtClean="0"/>
            <a:t>цивілізаційна</a:t>
          </a:r>
          <a:r>
            <a:rPr lang="ru-RU" sz="1100" dirty="0" smtClean="0"/>
            <a:t> община </a:t>
          </a:r>
          <a:r>
            <a:rPr lang="ru-RU" sz="1100" dirty="0" err="1" smtClean="0"/>
            <a:t>скіфів</a:t>
          </a:r>
          <a:r>
            <a:rPr lang="ru-RU" sz="1100" dirty="0" smtClean="0"/>
            <a:t> </a:t>
          </a:r>
          <a:r>
            <a:rPr lang="ru-RU" sz="1100" dirty="0" err="1" smtClean="0"/>
            <a:t>сформувалась</a:t>
          </a:r>
          <a:r>
            <a:rPr lang="ru-RU" sz="1100" dirty="0" smtClean="0"/>
            <a:t> в </a:t>
          </a:r>
          <a:r>
            <a:rPr lang="ru-RU" sz="1100" dirty="0" err="1" smtClean="0"/>
            <a:t>Україні</a:t>
          </a:r>
          <a:r>
            <a:rPr lang="ru-RU" sz="1100" dirty="0" smtClean="0"/>
            <a:t> </a:t>
          </a:r>
          <a:r>
            <a:rPr lang="ru-RU" sz="1100" dirty="0" err="1" smtClean="0"/>
            <a:t>близько</a:t>
          </a:r>
          <a:r>
            <a:rPr lang="ru-RU" sz="1100" dirty="0" smtClean="0"/>
            <a:t> </a:t>
          </a:r>
          <a:r>
            <a:rPr lang="en-US" sz="1100" dirty="0" smtClean="0"/>
            <a:t>VIII-IX  </a:t>
          </a:r>
          <a:r>
            <a:rPr lang="ru-RU" sz="1100" dirty="0" smtClean="0"/>
            <a:t>ст. до </a:t>
          </a:r>
          <a:r>
            <a:rPr lang="ru-RU" sz="1100" dirty="0" err="1" smtClean="0"/>
            <a:t>н.е</a:t>
          </a:r>
          <a:r>
            <a:rPr lang="ru-RU" sz="1100" dirty="0" smtClean="0"/>
            <a:t>. </a:t>
          </a:r>
          <a:r>
            <a:rPr lang="ru-RU" sz="1100" dirty="0" err="1" smtClean="0"/>
            <a:t>Достовірних</a:t>
          </a:r>
          <a:r>
            <a:rPr lang="ru-RU" sz="1100" dirty="0" smtClean="0"/>
            <a:t> </a:t>
          </a:r>
          <a:r>
            <a:rPr lang="ru-RU" sz="1100" dirty="0" err="1" smtClean="0"/>
            <a:t>історичних</a:t>
          </a:r>
          <a:r>
            <a:rPr lang="ru-RU" sz="1100" dirty="0" smtClean="0"/>
            <a:t> та </a:t>
          </a:r>
          <a:r>
            <a:rPr lang="ru-RU" sz="1100" dirty="0" err="1" smtClean="0"/>
            <a:t>археологічних</a:t>
          </a:r>
          <a:r>
            <a:rPr lang="ru-RU" sz="1100" dirty="0" smtClean="0"/>
            <a:t> </a:t>
          </a:r>
          <a:r>
            <a:rPr lang="ru-RU" sz="1100" dirty="0" err="1" smtClean="0"/>
            <a:t>фактів</a:t>
          </a:r>
          <a:r>
            <a:rPr lang="ru-RU" sz="1100" dirty="0" smtClean="0"/>
            <a:t>, </a:t>
          </a:r>
          <a:r>
            <a:rPr lang="ru-RU" sz="1100" dirty="0" err="1" smtClean="0"/>
            <a:t>які</a:t>
          </a:r>
          <a:r>
            <a:rPr lang="ru-RU" sz="1100" dirty="0" smtClean="0"/>
            <a:t> б </a:t>
          </a:r>
          <a:r>
            <a:rPr lang="ru-RU" sz="1100" dirty="0" err="1" smtClean="0"/>
            <a:t>свідчили</a:t>
          </a:r>
          <a:r>
            <a:rPr lang="ru-RU" sz="1100" dirty="0" smtClean="0"/>
            <a:t> про </a:t>
          </a:r>
          <a:r>
            <a:rPr lang="ru-RU" sz="1100" dirty="0" err="1" smtClean="0"/>
            <a:t>рівень</a:t>
          </a:r>
          <a:r>
            <a:rPr lang="ru-RU" sz="1100" dirty="0" smtClean="0"/>
            <a:t> </a:t>
          </a:r>
          <a:r>
            <a:rPr lang="ru-RU" sz="1100" dirty="0" err="1" smtClean="0"/>
            <a:t>рахівництва</a:t>
          </a:r>
          <a:r>
            <a:rPr lang="ru-RU" sz="1100" dirty="0" smtClean="0"/>
            <a:t> </a:t>
          </a:r>
          <a:r>
            <a:rPr lang="ru-RU" sz="1100" dirty="0" err="1" smtClean="0"/>
            <a:t>цієї</a:t>
          </a:r>
          <a:r>
            <a:rPr lang="ru-RU" sz="1100" dirty="0" smtClean="0"/>
            <a:t> </a:t>
          </a:r>
          <a:r>
            <a:rPr lang="ru-RU" sz="1100" dirty="0" err="1" smtClean="0"/>
            <a:t>цивілізації</a:t>
          </a:r>
          <a:r>
            <a:rPr lang="ru-RU" sz="1100" dirty="0" smtClean="0"/>
            <a:t>, не </a:t>
          </a:r>
          <a:r>
            <a:rPr lang="ru-RU" sz="1100" dirty="0" err="1" smtClean="0"/>
            <a:t>існує</a:t>
          </a:r>
          <a:r>
            <a:rPr lang="ru-RU" sz="1100" dirty="0" smtClean="0"/>
            <a:t>. Але </a:t>
          </a:r>
          <a:r>
            <a:rPr lang="ru-RU" sz="1100" dirty="0" err="1" smtClean="0"/>
            <a:t>досконале</a:t>
          </a:r>
          <a:r>
            <a:rPr lang="ru-RU" sz="1100" dirty="0" smtClean="0"/>
            <a:t> </a:t>
          </a:r>
          <a:r>
            <a:rPr lang="ru-RU" sz="1100" dirty="0" err="1" smtClean="0"/>
            <a:t>різьбярство</a:t>
          </a:r>
          <a:r>
            <a:rPr lang="ru-RU" sz="1100" dirty="0" smtClean="0"/>
            <a:t> й </a:t>
          </a:r>
          <a:r>
            <a:rPr lang="ru-RU" sz="1100" dirty="0" err="1" smtClean="0"/>
            <a:t>ювелірне</a:t>
          </a:r>
          <a:r>
            <a:rPr lang="ru-RU" sz="1100" dirty="0" smtClean="0"/>
            <a:t> </a:t>
          </a:r>
          <a:r>
            <a:rPr lang="ru-RU" sz="1100" dirty="0" err="1" smtClean="0"/>
            <a:t>виробництво</a:t>
          </a:r>
          <a:r>
            <a:rPr lang="ru-RU" sz="1100" dirty="0" smtClean="0"/>
            <a:t>, а </a:t>
          </a:r>
          <a:r>
            <a:rPr lang="ru-RU" sz="1100" dirty="0" err="1" smtClean="0"/>
            <a:t>також</a:t>
          </a:r>
          <a:r>
            <a:rPr lang="ru-RU" sz="1100" dirty="0" smtClean="0"/>
            <a:t> </a:t>
          </a:r>
          <a:r>
            <a:rPr lang="ru-RU" sz="1100" dirty="0" err="1" smtClean="0"/>
            <a:t>різноманітні</a:t>
          </a:r>
          <a:r>
            <a:rPr lang="ru-RU" sz="1100" dirty="0" smtClean="0"/>
            <a:t> </a:t>
          </a:r>
          <a:r>
            <a:rPr lang="ru-RU" sz="1100" dirty="0" err="1" smtClean="0"/>
            <a:t>круглі</a:t>
          </a:r>
          <a:r>
            <a:rPr lang="ru-RU" sz="1100" dirty="0" smtClean="0"/>
            <a:t> печатки і таблички </a:t>
          </a:r>
          <a:r>
            <a:rPr lang="ru-RU" sz="1100" dirty="0" err="1" smtClean="0"/>
            <a:t>із</a:t>
          </a:r>
          <a:r>
            <a:rPr lang="ru-RU" sz="1100" dirty="0" smtClean="0"/>
            <a:t> </a:t>
          </a:r>
          <a:r>
            <a:rPr lang="ru-RU" sz="1100" dirty="0" err="1" smtClean="0"/>
            <a:t>записами</a:t>
          </a:r>
          <a:r>
            <a:rPr lang="ru-RU" sz="1100" dirty="0" smtClean="0"/>
            <a:t>, </a:t>
          </a:r>
          <a:r>
            <a:rPr lang="ru-RU" sz="1100" dirty="0" err="1" smtClean="0"/>
            <a:t>подібними</a:t>
          </a:r>
          <a:r>
            <a:rPr lang="ru-RU" sz="1100" dirty="0" smtClean="0"/>
            <a:t> на </a:t>
          </a:r>
          <a:r>
            <a:rPr lang="ru-RU" sz="1100" dirty="0" err="1" smtClean="0"/>
            <a:t>вавилонських</a:t>
          </a:r>
          <a:r>
            <a:rPr lang="ru-RU" sz="1100" dirty="0" smtClean="0"/>
            <a:t> і </a:t>
          </a:r>
          <a:r>
            <a:rPr lang="ru-RU" sz="1100" dirty="0" err="1" smtClean="0"/>
            <a:t>персидських</a:t>
          </a:r>
          <a:r>
            <a:rPr lang="ru-RU" sz="1100" dirty="0" smtClean="0"/>
            <a:t>, </a:t>
          </a:r>
          <a:r>
            <a:rPr lang="ru-RU" sz="1100" dirty="0" err="1" smtClean="0"/>
            <a:t>дають</a:t>
          </a:r>
          <a:r>
            <a:rPr lang="ru-RU" sz="1100" dirty="0" smtClean="0"/>
            <a:t> </a:t>
          </a:r>
          <a:r>
            <a:rPr lang="ru-RU" sz="1100" dirty="0" err="1" smtClean="0"/>
            <a:t>підстави</a:t>
          </a:r>
          <a:r>
            <a:rPr lang="ru-RU" sz="1100" dirty="0" smtClean="0"/>
            <a:t> </a:t>
          </a:r>
          <a:r>
            <a:rPr lang="ru-RU" sz="1100" dirty="0" err="1" smtClean="0"/>
            <a:t>вважати</a:t>
          </a:r>
          <a:r>
            <a:rPr lang="ru-RU" sz="1100" dirty="0" smtClean="0"/>
            <a:t>, </a:t>
          </a:r>
          <a:r>
            <a:rPr lang="ru-RU" sz="1100" dirty="0" err="1" smtClean="0"/>
            <a:t>що</a:t>
          </a:r>
          <a:r>
            <a:rPr lang="ru-RU" sz="1100" dirty="0" smtClean="0"/>
            <a:t> </a:t>
          </a:r>
          <a:r>
            <a:rPr lang="ru-RU" sz="1100" dirty="0" err="1" smtClean="0"/>
            <a:t>облік</a:t>
          </a:r>
          <a:r>
            <a:rPr lang="ru-RU" sz="1100" dirty="0" smtClean="0"/>
            <a:t> у </a:t>
          </a:r>
          <a:r>
            <a:rPr lang="ru-RU" sz="1100" dirty="0" err="1" smtClean="0"/>
            <a:t>цій</a:t>
          </a:r>
          <a:r>
            <a:rPr lang="ru-RU" sz="1100" dirty="0" smtClean="0"/>
            <a:t> </a:t>
          </a:r>
          <a:r>
            <a:rPr lang="ru-RU" sz="1100" dirty="0" err="1" smtClean="0"/>
            <a:t>змішаній</a:t>
          </a:r>
          <a:r>
            <a:rPr lang="ru-RU" sz="1100" dirty="0" smtClean="0"/>
            <a:t> </a:t>
          </a:r>
          <a:r>
            <a:rPr lang="ru-RU" sz="1100" dirty="0" err="1" smtClean="0"/>
            <a:t>культурі</a:t>
          </a:r>
          <a:r>
            <a:rPr lang="ru-RU" sz="1100" dirty="0" smtClean="0"/>
            <a:t> </a:t>
          </a:r>
          <a:r>
            <a:rPr lang="ru-RU" sz="1100" dirty="0" err="1" smtClean="0"/>
            <a:t>таж</a:t>
          </a:r>
          <a:r>
            <a:rPr lang="ru-RU" sz="1100" dirty="0" smtClean="0"/>
            <a:t> </a:t>
          </a:r>
          <a:r>
            <a:rPr lang="ru-RU" sz="1100" dirty="0" err="1" smtClean="0"/>
            <a:t>був</a:t>
          </a:r>
          <a:r>
            <a:rPr lang="ru-RU" sz="1100" dirty="0" smtClean="0"/>
            <a:t> греко-</a:t>
          </a:r>
          <a:r>
            <a:rPr lang="ru-RU" sz="1100" dirty="0" err="1" smtClean="0"/>
            <a:t>персидським</a:t>
          </a:r>
          <a:r>
            <a:rPr lang="ru-RU" sz="1100" dirty="0" smtClean="0"/>
            <a:t>, але з </a:t>
          </a:r>
          <a:r>
            <a:rPr lang="ru-RU" sz="1100" dirty="0" err="1" smtClean="0"/>
            <a:t>пріоритетом</a:t>
          </a:r>
          <a:r>
            <a:rPr lang="ru-RU" sz="1100" dirty="0" smtClean="0"/>
            <a:t> </a:t>
          </a:r>
          <a:r>
            <a:rPr lang="ru-RU" sz="1100" dirty="0" err="1" smtClean="0"/>
            <a:t>першого</a:t>
          </a:r>
          <a:r>
            <a:rPr lang="ru-RU" sz="1100" dirty="0" smtClean="0"/>
            <a:t>. У </a:t>
          </a:r>
          <a:r>
            <a:rPr lang="en-US" sz="1100" dirty="0" smtClean="0"/>
            <a:t>V </a:t>
          </a:r>
          <a:r>
            <a:rPr lang="ru-RU" sz="1100" dirty="0" smtClean="0"/>
            <a:t>ст.. до не. </a:t>
          </a:r>
          <a:r>
            <a:rPr lang="ru-RU" sz="1100" dirty="0" err="1" smtClean="0"/>
            <a:t>Утворилося</a:t>
          </a:r>
          <a:r>
            <a:rPr lang="ru-RU" sz="1100" dirty="0" smtClean="0"/>
            <a:t> </a:t>
          </a:r>
          <a:r>
            <a:rPr lang="ru-RU" sz="1100" dirty="0" err="1" smtClean="0"/>
            <a:t>Боспорське</a:t>
          </a:r>
          <a:r>
            <a:rPr lang="ru-RU" sz="1100" dirty="0" smtClean="0"/>
            <a:t> царство, яке </a:t>
          </a:r>
          <a:r>
            <a:rPr lang="ru-RU" sz="1100" dirty="0" err="1" smtClean="0"/>
            <a:t>займало</a:t>
          </a:r>
          <a:r>
            <a:rPr lang="ru-RU" sz="1100" dirty="0" smtClean="0"/>
            <a:t> </a:t>
          </a:r>
          <a:r>
            <a:rPr lang="ru-RU" sz="1100" dirty="0" err="1" smtClean="0"/>
            <a:t>територію</a:t>
          </a:r>
          <a:r>
            <a:rPr lang="ru-RU" sz="1100" dirty="0" smtClean="0"/>
            <a:t> </a:t>
          </a:r>
          <a:r>
            <a:rPr lang="ru-RU" sz="1100" dirty="0" err="1" smtClean="0"/>
            <a:t>Чорноморського</a:t>
          </a:r>
          <a:r>
            <a:rPr lang="ru-RU" sz="1100" dirty="0" smtClean="0"/>
            <a:t> </a:t>
          </a:r>
          <a:r>
            <a:rPr lang="ru-RU" sz="1100" dirty="0" err="1" smtClean="0"/>
            <a:t>узбережжя</a:t>
          </a:r>
          <a:r>
            <a:rPr lang="ru-RU" sz="1100" dirty="0" smtClean="0"/>
            <a:t> та </a:t>
          </a:r>
          <a:r>
            <a:rPr lang="ru-RU" sz="1100" dirty="0" err="1" smtClean="0"/>
            <a:t>Кримський</a:t>
          </a:r>
          <a:r>
            <a:rPr lang="ru-RU" sz="1100" dirty="0" smtClean="0"/>
            <a:t> </a:t>
          </a:r>
          <a:r>
            <a:rPr lang="ru-RU" sz="1100" dirty="0" err="1" smtClean="0"/>
            <a:t>півострів</a:t>
          </a:r>
          <a:r>
            <a:rPr lang="ru-RU" sz="1100" dirty="0" smtClean="0"/>
            <a:t> </a:t>
          </a:r>
          <a:r>
            <a:rPr lang="ru-RU" sz="1100" dirty="0" err="1" smtClean="0"/>
            <a:t>із</a:t>
          </a:r>
          <a:r>
            <a:rPr lang="ru-RU" sz="1100" dirty="0" smtClean="0"/>
            <a:t> столицею </a:t>
          </a:r>
          <a:r>
            <a:rPr lang="ru-RU" sz="1100" dirty="0" err="1" smtClean="0"/>
            <a:t>Пантікапеї</a:t>
          </a:r>
          <a:r>
            <a:rPr lang="ru-RU" sz="1100" dirty="0" smtClean="0"/>
            <a:t>. </a:t>
          </a:r>
          <a:r>
            <a:rPr lang="ru-RU" sz="1100" dirty="0" err="1" smtClean="0"/>
            <a:t>Боспорське</a:t>
          </a:r>
          <a:r>
            <a:rPr lang="ru-RU" sz="1100" dirty="0" smtClean="0"/>
            <a:t> царство </a:t>
          </a:r>
          <a:r>
            <a:rPr lang="ru-RU" sz="1100" dirty="0" err="1" smtClean="0"/>
            <a:t>жваво</a:t>
          </a:r>
          <a:r>
            <a:rPr lang="ru-RU" sz="1100" dirty="0" smtClean="0"/>
            <a:t> </a:t>
          </a:r>
          <a:r>
            <a:rPr lang="ru-RU" sz="1100" dirty="0" err="1" smtClean="0"/>
            <a:t>торгувало</a:t>
          </a:r>
          <a:r>
            <a:rPr lang="ru-RU" sz="1100" dirty="0" smtClean="0"/>
            <a:t> з </a:t>
          </a:r>
          <a:r>
            <a:rPr lang="ru-RU" sz="1100" dirty="0" err="1" smtClean="0"/>
            <a:t>Афінами</a:t>
          </a:r>
          <a:r>
            <a:rPr lang="ru-RU" sz="1100" dirty="0" smtClean="0"/>
            <a:t>, мало </a:t>
          </a:r>
          <a:r>
            <a:rPr lang="ru-RU" sz="1100" dirty="0" err="1" smtClean="0"/>
            <a:t>свої</a:t>
          </a:r>
          <a:r>
            <a:rPr lang="ru-RU" sz="1100" dirty="0" smtClean="0"/>
            <a:t> банки-</a:t>
          </a:r>
          <a:r>
            <a:rPr lang="ru-RU" sz="1100" dirty="0" err="1" smtClean="0"/>
            <a:t>трапези</a:t>
          </a:r>
          <a:r>
            <a:rPr lang="ru-RU" sz="1100" dirty="0" smtClean="0"/>
            <a:t>, </a:t>
          </a:r>
          <a:r>
            <a:rPr lang="ru-RU" sz="1100" dirty="0" err="1" smtClean="0"/>
            <a:t>карбувало</a:t>
          </a:r>
          <a:r>
            <a:rPr lang="ru-RU" sz="1100" dirty="0" smtClean="0"/>
            <a:t> </a:t>
          </a:r>
          <a:r>
            <a:rPr lang="ru-RU" sz="1100" dirty="0" err="1" smtClean="0"/>
            <a:t>монети</a:t>
          </a:r>
          <a:r>
            <a:rPr lang="ru-RU" sz="1100" dirty="0" smtClean="0"/>
            <a:t>.</a:t>
          </a:r>
          <a:endParaRPr lang="ru-RU" sz="1100" dirty="0"/>
        </a:p>
      </dgm:t>
    </dgm:pt>
    <dgm:pt modelId="{1BD964C5-869F-4CAC-906D-5309E0272F04}" type="sibTrans" cxnId="{00571E7F-9E83-43FF-BFC8-AE55BD59E7B0}">
      <dgm:prSet/>
      <dgm:spPr/>
      <dgm:t>
        <a:bodyPr/>
        <a:lstStyle/>
        <a:p>
          <a:endParaRPr lang="ru-RU"/>
        </a:p>
      </dgm:t>
    </dgm:pt>
    <dgm:pt modelId="{9234387E-A22C-4A40-A9B0-97D76F2C5B00}" type="parTrans" cxnId="{00571E7F-9E83-43FF-BFC8-AE55BD59E7B0}">
      <dgm:prSet/>
      <dgm:spPr/>
      <dgm:t>
        <a:bodyPr/>
        <a:lstStyle/>
        <a:p>
          <a:endParaRPr lang="ru-RU"/>
        </a:p>
      </dgm:t>
    </dgm:pt>
    <dgm:pt modelId="{328CE2E5-BEB4-4D56-ABA9-143D2C30AF9B}" type="pres">
      <dgm:prSet presAssocID="{BA4F4B3A-DC09-4D60-A6EE-E383BB633691}" presName="Name0" presStyleCnt="0">
        <dgm:presLayoutVars>
          <dgm:chMax val="7"/>
          <dgm:dir/>
          <dgm:animLvl val="lvl"/>
          <dgm:resizeHandles val="exact"/>
        </dgm:presLayoutVars>
      </dgm:prSet>
      <dgm:spPr/>
      <dgm:t>
        <a:bodyPr/>
        <a:lstStyle/>
        <a:p>
          <a:endParaRPr lang="ru-RU"/>
        </a:p>
      </dgm:t>
    </dgm:pt>
    <dgm:pt modelId="{09D4E005-1199-4210-835C-12A0279BE4B7}" type="pres">
      <dgm:prSet presAssocID="{23C18D10-FD44-4B02-AC53-C57EE645FCC1}" presName="circle1" presStyleLbl="node1" presStyleIdx="0" presStyleCnt="3"/>
      <dgm:spPr/>
    </dgm:pt>
    <dgm:pt modelId="{33D5D73F-DA98-49DC-B8A2-5E32FE2D273E}" type="pres">
      <dgm:prSet presAssocID="{23C18D10-FD44-4B02-AC53-C57EE645FCC1}" presName="space" presStyleCnt="0"/>
      <dgm:spPr/>
    </dgm:pt>
    <dgm:pt modelId="{B0CD6B9D-042D-4608-A2F6-E800698E7C15}" type="pres">
      <dgm:prSet presAssocID="{23C18D10-FD44-4B02-AC53-C57EE645FCC1}" presName="rect1" presStyleLbl="alignAcc1" presStyleIdx="0" presStyleCnt="3"/>
      <dgm:spPr/>
      <dgm:t>
        <a:bodyPr/>
        <a:lstStyle/>
        <a:p>
          <a:endParaRPr lang="ru-RU"/>
        </a:p>
      </dgm:t>
    </dgm:pt>
    <dgm:pt modelId="{56BBE903-03FD-46CD-9441-223DECFA949B}" type="pres">
      <dgm:prSet presAssocID="{901C244C-8CFB-4068-BD9D-B8FC2FC6ED5C}" presName="vertSpace2" presStyleLbl="node1" presStyleIdx="0" presStyleCnt="3"/>
      <dgm:spPr/>
    </dgm:pt>
    <dgm:pt modelId="{39203E47-E26F-46B1-A87B-3CBDF6A485F9}" type="pres">
      <dgm:prSet presAssocID="{901C244C-8CFB-4068-BD9D-B8FC2FC6ED5C}" presName="circle2" presStyleLbl="node1" presStyleIdx="1" presStyleCnt="3"/>
      <dgm:spPr/>
    </dgm:pt>
    <dgm:pt modelId="{DCF64B42-F5F3-4ED3-A54E-D37C88BAAEEB}" type="pres">
      <dgm:prSet presAssocID="{901C244C-8CFB-4068-BD9D-B8FC2FC6ED5C}" presName="rect2" presStyleLbl="alignAcc1" presStyleIdx="1" presStyleCnt="3"/>
      <dgm:spPr/>
      <dgm:t>
        <a:bodyPr/>
        <a:lstStyle/>
        <a:p>
          <a:endParaRPr lang="ru-RU"/>
        </a:p>
      </dgm:t>
    </dgm:pt>
    <dgm:pt modelId="{27FEB5EF-43E2-4DE7-8454-AE2067DCAB17}" type="pres">
      <dgm:prSet presAssocID="{4138D280-46B3-47AB-8EB6-A7EED6BBDF00}" presName="vertSpace3" presStyleLbl="node1" presStyleIdx="1" presStyleCnt="3"/>
      <dgm:spPr/>
    </dgm:pt>
    <dgm:pt modelId="{66C023AC-DC08-4B2E-B88C-708C9BDE51D9}" type="pres">
      <dgm:prSet presAssocID="{4138D280-46B3-47AB-8EB6-A7EED6BBDF00}" presName="circle3" presStyleLbl="node1" presStyleIdx="2" presStyleCnt="3"/>
      <dgm:spPr/>
    </dgm:pt>
    <dgm:pt modelId="{27F78C68-DB6E-4990-856D-97D18E607ADE}" type="pres">
      <dgm:prSet presAssocID="{4138D280-46B3-47AB-8EB6-A7EED6BBDF00}" presName="rect3" presStyleLbl="alignAcc1" presStyleIdx="2" presStyleCnt="3" custScaleY="115901"/>
      <dgm:spPr/>
      <dgm:t>
        <a:bodyPr/>
        <a:lstStyle/>
        <a:p>
          <a:endParaRPr lang="ru-RU"/>
        </a:p>
      </dgm:t>
    </dgm:pt>
    <dgm:pt modelId="{C226BC0E-248F-4DC6-B160-5DDABC7ABDA4}" type="pres">
      <dgm:prSet presAssocID="{23C18D10-FD44-4B02-AC53-C57EE645FCC1}" presName="rect1ParTxNoCh" presStyleLbl="alignAcc1" presStyleIdx="2" presStyleCnt="3">
        <dgm:presLayoutVars>
          <dgm:chMax val="1"/>
          <dgm:bulletEnabled val="1"/>
        </dgm:presLayoutVars>
      </dgm:prSet>
      <dgm:spPr/>
      <dgm:t>
        <a:bodyPr/>
        <a:lstStyle/>
        <a:p>
          <a:endParaRPr lang="ru-RU"/>
        </a:p>
      </dgm:t>
    </dgm:pt>
    <dgm:pt modelId="{D6F158F7-5481-4E6A-AF2D-BCE735D4242F}" type="pres">
      <dgm:prSet presAssocID="{901C244C-8CFB-4068-BD9D-B8FC2FC6ED5C}" presName="rect2ParTxNoCh" presStyleLbl="alignAcc1" presStyleIdx="2" presStyleCnt="3">
        <dgm:presLayoutVars>
          <dgm:chMax val="1"/>
          <dgm:bulletEnabled val="1"/>
        </dgm:presLayoutVars>
      </dgm:prSet>
      <dgm:spPr/>
      <dgm:t>
        <a:bodyPr/>
        <a:lstStyle/>
        <a:p>
          <a:endParaRPr lang="ru-RU"/>
        </a:p>
      </dgm:t>
    </dgm:pt>
    <dgm:pt modelId="{FE6724F0-073D-4B12-A30F-F46D307D2343}" type="pres">
      <dgm:prSet presAssocID="{4138D280-46B3-47AB-8EB6-A7EED6BBDF00}" presName="rect3ParTxNoCh" presStyleLbl="alignAcc1" presStyleIdx="2" presStyleCnt="3">
        <dgm:presLayoutVars>
          <dgm:chMax val="1"/>
          <dgm:bulletEnabled val="1"/>
        </dgm:presLayoutVars>
      </dgm:prSet>
      <dgm:spPr/>
      <dgm:t>
        <a:bodyPr/>
        <a:lstStyle/>
        <a:p>
          <a:endParaRPr lang="ru-RU"/>
        </a:p>
      </dgm:t>
    </dgm:pt>
  </dgm:ptLst>
  <dgm:cxnLst>
    <dgm:cxn modelId="{BACDB57B-0F1B-45CC-83CD-913CCA9EFFA9}" srcId="{BA4F4B3A-DC09-4D60-A6EE-E383BB633691}" destId="{4138D280-46B3-47AB-8EB6-A7EED6BBDF00}" srcOrd="2" destOrd="0" parTransId="{D215629A-35D5-4A6F-B95F-424A28131EAD}" sibTransId="{4F21AF9C-1FC3-4A58-A3C3-F835F9D6CBA4}"/>
    <dgm:cxn modelId="{1620DF8C-A1F8-40D5-A9F3-B5163CB677FC}" type="presOf" srcId="{BA4F4B3A-DC09-4D60-A6EE-E383BB633691}" destId="{328CE2E5-BEB4-4D56-ABA9-143D2C30AF9B}" srcOrd="0" destOrd="0" presId="urn:microsoft.com/office/officeart/2005/8/layout/target3"/>
    <dgm:cxn modelId="{1EBA4623-4E56-4467-935C-FFC87DAC6ECC}" type="presOf" srcId="{23C18D10-FD44-4B02-AC53-C57EE645FCC1}" destId="{B0CD6B9D-042D-4608-A2F6-E800698E7C15}" srcOrd="0" destOrd="0" presId="urn:microsoft.com/office/officeart/2005/8/layout/target3"/>
    <dgm:cxn modelId="{00571E7F-9E83-43FF-BFC8-AE55BD59E7B0}" srcId="{BA4F4B3A-DC09-4D60-A6EE-E383BB633691}" destId="{23C18D10-FD44-4B02-AC53-C57EE645FCC1}" srcOrd="0" destOrd="0" parTransId="{9234387E-A22C-4A40-A9B0-97D76F2C5B00}" sibTransId="{1BD964C5-869F-4CAC-906D-5309E0272F04}"/>
    <dgm:cxn modelId="{94B8883A-2BBA-482A-AF1B-4DF681EB0794}" type="presOf" srcId="{23C18D10-FD44-4B02-AC53-C57EE645FCC1}" destId="{C226BC0E-248F-4DC6-B160-5DDABC7ABDA4}" srcOrd="1" destOrd="0" presId="urn:microsoft.com/office/officeart/2005/8/layout/target3"/>
    <dgm:cxn modelId="{7E71C03C-F870-4ED4-B6C7-528630A71BCC}" type="presOf" srcId="{901C244C-8CFB-4068-BD9D-B8FC2FC6ED5C}" destId="{DCF64B42-F5F3-4ED3-A54E-D37C88BAAEEB}" srcOrd="0" destOrd="0" presId="urn:microsoft.com/office/officeart/2005/8/layout/target3"/>
    <dgm:cxn modelId="{39BC4AE2-F641-4147-843B-61D03483D165}" type="presOf" srcId="{4138D280-46B3-47AB-8EB6-A7EED6BBDF00}" destId="{FE6724F0-073D-4B12-A30F-F46D307D2343}" srcOrd="1" destOrd="0" presId="urn:microsoft.com/office/officeart/2005/8/layout/target3"/>
    <dgm:cxn modelId="{6E9827F1-E71E-4986-9C9A-041A943B21EC}" type="presOf" srcId="{4138D280-46B3-47AB-8EB6-A7EED6BBDF00}" destId="{27F78C68-DB6E-4990-856D-97D18E607ADE}" srcOrd="0" destOrd="0" presId="urn:microsoft.com/office/officeart/2005/8/layout/target3"/>
    <dgm:cxn modelId="{9296E65D-CEF1-47F1-A474-64CBF460ED9E}" type="presOf" srcId="{901C244C-8CFB-4068-BD9D-B8FC2FC6ED5C}" destId="{D6F158F7-5481-4E6A-AF2D-BCE735D4242F}" srcOrd="1" destOrd="0" presId="urn:microsoft.com/office/officeart/2005/8/layout/target3"/>
    <dgm:cxn modelId="{E9E6509F-E340-4F1B-947E-732A697705B9}" srcId="{BA4F4B3A-DC09-4D60-A6EE-E383BB633691}" destId="{901C244C-8CFB-4068-BD9D-B8FC2FC6ED5C}" srcOrd="1" destOrd="0" parTransId="{649DDC21-8860-4FCB-85B7-18DCE646C420}" sibTransId="{DA49B81A-8D1D-45FC-901E-C6A335D373C2}"/>
    <dgm:cxn modelId="{F0C706F6-457D-4F83-950C-E09CD5977AEA}" type="presParOf" srcId="{328CE2E5-BEB4-4D56-ABA9-143D2C30AF9B}" destId="{09D4E005-1199-4210-835C-12A0279BE4B7}" srcOrd="0" destOrd="0" presId="urn:microsoft.com/office/officeart/2005/8/layout/target3"/>
    <dgm:cxn modelId="{B02771B3-1765-4187-A434-F579D221F008}" type="presParOf" srcId="{328CE2E5-BEB4-4D56-ABA9-143D2C30AF9B}" destId="{33D5D73F-DA98-49DC-B8A2-5E32FE2D273E}" srcOrd="1" destOrd="0" presId="urn:microsoft.com/office/officeart/2005/8/layout/target3"/>
    <dgm:cxn modelId="{084F90BE-3AC3-4B42-9111-2468539609DC}" type="presParOf" srcId="{328CE2E5-BEB4-4D56-ABA9-143D2C30AF9B}" destId="{B0CD6B9D-042D-4608-A2F6-E800698E7C15}" srcOrd="2" destOrd="0" presId="urn:microsoft.com/office/officeart/2005/8/layout/target3"/>
    <dgm:cxn modelId="{EEC779CD-B0D7-4AC4-8AAB-6A688A623F41}" type="presParOf" srcId="{328CE2E5-BEB4-4D56-ABA9-143D2C30AF9B}" destId="{56BBE903-03FD-46CD-9441-223DECFA949B}" srcOrd="3" destOrd="0" presId="urn:microsoft.com/office/officeart/2005/8/layout/target3"/>
    <dgm:cxn modelId="{E1B1483B-94C7-40DA-9191-5CD015F3580B}" type="presParOf" srcId="{328CE2E5-BEB4-4D56-ABA9-143D2C30AF9B}" destId="{39203E47-E26F-46B1-A87B-3CBDF6A485F9}" srcOrd="4" destOrd="0" presId="urn:microsoft.com/office/officeart/2005/8/layout/target3"/>
    <dgm:cxn modelId="{7053C727-ECBB-49D4-85BF-9239E44F1FBD}" type="presParOf" srcId="{328CE2E5-BEB4-4D56-ABA9-143D2C30AF9B}" destId="{DCF64B42-F5F3-4ED3-A54E-D37C88BAAEEB}" srcOrd="5" destOrd="0" presId="urn:microsoft.com/office/officeart/2005/8/layout/target3"/>
    <dgm:cxn modelId="{78131CC1-8581-4E3E-96A1-A177FC4800EE}" type="presParOf" srcId="{328CE2E5-BEB4-4D56-ABA9-143D2C30AF9B}" destId="{27FEB5EF-43E2-4DE7-8454-AE2067DCAB17}" srcOrd="6" destOrd="0" presId="urn:microsoft.com/office/officeart/2005/8/layout/target3"/>
    <dgm:cxn modelId="{E5778AFE-6363-4778-AFAD-686409BDE8EC}" type="presParOf" srcId="{328CE2E5-BEB4-4D56-ABA9-143D2C30AF9B}" destId="{66C023AC-DC08-4B2E-B88C-708C9BDE51D9}" srcOrd="7" destOrd="0" presId="urn:microsoft.com/office/officeart/2005/8/layout/target3"/>
    <dgm:cxn modelId="{D3354ECA-B2E6-4346-BE28-4489215BC945}" type="presParOf" srcId="{328CE2E5-BEB4-4D56-ABA9-143D2C30AF9B}" destId="{27F78C68-DB6E-4990-856D-97D18E607ADE}" srcOrd="8" destOrd="0" presId="urn:microsoft.com/office/officeart/2005/8/layout/target3"/>
    <dgm:cxn modelId="{7B68FE69-BF9B-4655-995B-32E4B9E4F8D4}" type="presParOf" srcId="{328CE2E5-BEB4-4D56-ABA9-143D2C30AF9B}" destId="{C226BC0E-248F-4DC6-B160-5DDABC7ABDA4}" srcOrd="9" destOrd="0" presId="urn:microsoft.com/office/officeart/2005/8/layout/target3"/>
    <dgm:cxn modelId="{A2FA41FF-78BC-4E2F-85C9-65CAFC0425FE}" type="presParOf" srcId="{328CE2E5-BEB4-4D56-ABA9-143D2C30AF9B}" destId="{D6F158F7-5481-4E6A-AF2D-BCE735D4242F}" srcOrd="10" destOrd="0" presId="urn:microsoft.com/office/officeart/2005/8/layout/target3"/>
    <dgm:cxn modelId="{19AE99C5-A1CE-439F-98E9-36C3D8285B8D}" type="presParOf" srcId="{328CE2E5-BEB4-4D56-ABA9-143D2C30AF9B}" destId="{FE6724F0-073D-4B12-A30F-F46D307D2343}" srcOrd="11"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5657AAF-9DA4-485E-B88A-1703AE4DED12}" type="doc">
      <dgm:prSet loTypeId="urn:microsoft.com/office/officeart/2005/8/layout/default" loCatId="list" qsTypeId="urn:microsoft.com/office/officeart/2005/8/quickstyle/simple1" qsCatId="simple" csTypeId="urn:microsoft.com/office/officeart/2005/8/colors/accent0_1" csCatId="mainScheme" phldr="1"/>
      <dgm:spPr/>
      <dgm:t>
        <a:bodyPr/>
        <a:lstStyle/>
        <a:p>
          <a:endParaRPr lang="ru-RU"/>
        </a:p>
      </dgm:t>
    </dgm:pt>
    <dgm:pt modelId="{96C88B07-DEC9-418C-B92F-EFDE3839B159}">
      <dgm:prSet phldrT="[Текст]" custT="1"/>
      <dgm:spPr/>
      <dgm:t>
        <a:bodyPr/>
        <a:lstStyle/>
        <a:p>
          <a:r>
            <a:rPr lang="ru-RU" sz="1200" dirty="0" err="1" smtClean="0"/>
            <a:t>Київська</a:t>
          </a:r>
          <a:r>
            <a:rPr lang="ru-RU" sz="1200" dirty="0" smtClean="0"/>
            <a:t> </a:t>
          </a:r>
          <a:r>
            <a:rPr lang="ru-RU" sz="1200" dirty="0" err="1" smtClean="0"/>
            <a:t>Україна</a:t>
          </a:r>
          <a:r>
            <a:rPr lang="ru-RU" sz="1200" dirty="0" smtClean="0"/>
            <a:t>-Русь, як держава, </a:t>
          </a:r>
          <a:r>
            <a:rPr lang="ru-RU" sz="1200" dirty="0" err="1" smtClean="0"/>
            <a:t>виникла</a:t>
          </a:r>
          <a:r>
            <a:rPr lang="ru-RU" sz="1200" dirty="0" smtClean="0"/>
            <a:t> в </a:t>
          </a:r>
          <a:r>
            <a:rPr lang="en-US" sz="1200" dirty="0" smtClean="0"/>
            <a:t>IX </a:t>
          </a:r>
          <a:r>
            <a:rPr lang="ru-RU" sz="1200" dirty="0" err="1" smtClean="0"/>
            <a:t>столітті</a:t>
          </a:r>
          <a:r>
            <a:rPr lang="ru-RU" sz="1200" dirty="0" smtClean="0"/>
            <a:t>, у 882 р. На </a:t>
          </a:r>
          <a:r>
            <a:rPr lang="ru-RU" sz="1200" dirty="0" err="1" smtClean="0"/>
            <a:t>території</a:t>
          </a:r>
          <a:r>
            <a:rPr lang="ru-RU" sz="1200" dirty="0" smtClean="0"/>
            <a:t> </a:t>
          </a:r>
          <a:r>
            <a:rPr lang="ru-RU" sz="1200" dirty="0" err="1" smtClean="0"/>
            <a:t>цієї</a:t>
          </a:r>
          <a:r>
            <a:rPr lang="ru-RU" sz="1200" dirty="0" smtClean="0"/>
            <a:t> </a:t>
          </a:r>
          <a:r>
            <a:rPr lang="ru-RU" sz="1200" dirty="0" err="1" smtClean="0"/>
            <a:t>держави</a:t>
          </a:r>
          <a:r>
            <a:rPr lang="ru-RU" sz="1200" dirty="0" smtClean="0"/>
            <a:t> </a:t>
          </a:r>
          <a:r>
            <a:rPr lang="ru-RU" sz="1200" dirty="0" err="1" smtClean="0"/>
            <a:t>близько</a:t>
          </a:r>
          <a:r>
            <a:rPr lang="ru-RU" sz="1200" dirty="0" smtClean="0"/>
            <a:t> </a:t>
          </a:r>
          <a:r>
            <a:rPr lang="ru-RU" sz="1200" dirty="0" err="1" smtClean="0"/>
            <a:t>півтора</a:t>
          </a:r>
          <a:r>
            <a:rPr lang="ru-RU" sz="1200" dirty="0" smtClean="0"/>
            <a:t> </a:t>
          </a:r>
          <a:r>
            <a:rPr lang="ru-RU" sz="1200" dirty="0" err="1" smtClean="0"/>
            <a:t>століття</a:t>
          </a:r>
          <a:r>
            <a:rPr lang="ru-RU" sz="1200" dirty="0" smtClean="0"/>
            <a:t> </a:t>
          </a:r>
          <a:r>
            <a:rPr lang="ru-RU" sz="1200" dirty="0" err="1" smtClean="0"/>
            <a:t>використовувались</a:t>
          </a:r>
          <a:r>
            <a:rPr lang="ru-RU" sz="1200" dirty="0" smtClean="0"/>
            <a:t> </a:t>
          </a:r>
          <a:r>
            <a:rPr lang="ru-RU" sz="1200" dirty="0" err="1" smtClean="0"/>
            <a:t>примітивні</a:t>
          </a:r>
          <a:r>
            <a:rPr lang="ru-RU" sz="1200" dirty="0" smtClean="0"/>
            <a:t> </a:t>
          </a:r>
          <a:r>
            <a:rPr lang="ru-RU" sz="1200" dirty="0" err="1" smtClean="0"/>
            <a:t>прийоми</a:t>
          </a:r>
          <a:r>
            <a:rPr lang="ru-RU" sz="1200" dirty="0" smtClean="0"/>
            <a:t> </a:t>
          </a:r>
          <a:r>
            <a:rPr lang="ru-RU" sz="1200" dirty="0" err="1" smtClean="0"/>
            <a:t>обліку</a:t>
          </a:r>
          <a:r>
            <a:rPr lang="ru-RU" sz="1200" dirty="0" smtClean="0"/>
            <a:t>, </a:t>
          </a:r>
          <a:r>
            <a:rPr lang="ru-RU" sz="1200" dirty="0" err="1" smtClean="0"/>
            <a:t>пов'язані</a:t>
          </a:r>
          <a:r>
            <a:rPr lang="ru-RU" sz="1200" dirty="0" smtClean="0"/>
            <a:t> </a:t>
          </a:r>
          <a:r>
            <a:rPr lang="ru-RU" sz="1200" dirty="0" err="1" smtClean="0"/>
            <a:t>зі</a:t>
          </a:r>
          <a:r>
            <a:rPr lang="ru-RU" sz="1200" dirty="0" smtClean="0"/>
            <a:t> </a:t>
          </a:r>
          <a:r>
            <a:rPr lang="ru-RU" sz="1200" dirty="0" err="1" smtClean="0"/>
            <a:t>збором</a:t>
          </a:r>
          <a:r>
            <a:rPr lang="ru-RU" sz="1200" dirty="0" smtClean="0"/>
            <a:t> </a:t>
          </a:r>
          <a:r>
            <a:rPr lang="ru-RU" sz="1200" dirty="0" err="1" smtClean="0"/>
            <a:t>данини</a:t>
          </a:r>
          <a:r>
            <a:rPr lang="ru-RU" sz="1200" dirty="0" smtClean="0"/>
            <a:t> та </a:t>
          </a:r>
          <a:r>
            <a:rPr lang="ru-RU" sz="1200" dirty="0" err="1" smtClean="0"/>
            <a:t>обліком</a:t>
          </a:r>
          <a:r>
            <a:rPr lang="ru-RU" sz="1200" dirty="0" smtClean="0"/>
            <a:t> </a:t>
          </a:r>
          <a:r>
            <a:rPr lang="ru-RU" sz="1200" dirty="0" err="1" smtClean="0"/>
            <a:t>торгових</a:t>
          </a:r>
          <a:r>
            <a:rPr lang="ru-RU" sz="1200" dirty="0" smtClean="0"/>
            <a:t> </a:t>
          </a:r>
          <a:r>
            <a:rPr lang="ru-RU" sz="1200" dirty="0" err="1" smtClean="0"/>
            <a:t>оборотів</a:t>
          </a:r>
          <a:r>
            <a:rPr lang="ru-RU" sz="1200" dirty="0" smtClean="0"/>
            <a:t>. У </a:t>
          </a:r>
          <a:r>
            <a:rPr lang="ru-RU" sz="1200" dirty="0" err="1" smtClean="0"/>
            <a:t>період</a:t>
          </a:r>
          <a:r>
            <a:rPr lang="ru-RU" sz="1200" dirty="0" smtClean="0"/>
            <a:t>, коли </a:t>
          </a:r>
          <a:r>
            <a:rPr lang="ru-RU" sz="1200" dirty="0" err="1" smtClean="0"/>
            <a:t>київські</a:t>
          </a:r>
          <a:r>
            <a:rPr lang="ru-RU" sz="1200" dirty="0" smtClean="0"/>
            <a:t> </a:t>
          </a:r>
          <a:r>
            <a:rPr lang="ru-RU" sz="1200" dirty="0" err="1" smtClean="0"/>
            <a:t>князі</a:t>
          </a:r>
          <a:r>
            <a:rPr lang="ru-RU" sz="1200" dirty="0" smtClean="0"/>
            <a:t> </a:t>
          </a:r>
          <a:r>
            <a:rPr lang="ru-RU" sz="1200" dirty="0" err="1" smtClean="0"/>
            <a:t>тільки</a:t>
          </a:r>
          <a:r>
            <a:rPr lang="ru-RU" sz="1200" dirty="0" smtClean="0"/>
            <a:t> </a:t>
          </a:r>
          <a:r>
            <a:rPr lang="ru-RU" sz="1200" dirty="0" err="1" smtClean="0"/>
            <a:t>завойовували</a:t>
          </a:r>
          <a:r>
            <a:rPr lang="ru-RU" sz="1200" dirty="0" smtClean="0"/>
            <a:t> та </a:t>
          </a:r>
          <a:r>
            <a:rPr lang="ru-RU" sz="1200" dirty="0" err="1" smtClean="0"/>
            <a:t>об'єднували</a:t>
          </a:r>
          <a:r>
            <a:rPr lang="ru-RU" sz="1200" dirty="0" smtClean="0"/>
            <a:t> </a:t>
          </a:r>
          <a:r>
            <a:rPr lang="ru-RU" sz="1200" dirty="0" err="1" smtClean="0"/>
            <a:t>слов'янські</a:t>
          </a:r>
          <a:r>
            <a:rPr lang="ru-RU" sz="1200" dirty="0" smtClean="0"/>
            <a:t> племена, </a:t>
          </a:r>
          <a:r>
            <a:rPr lang="ru-RU" sz="1200" dirty="0" err="1" smtClean="0"/>
            <a:t>населення</a:t>
          </a:r>
          <a:r>
            <a:rPr lang="ru-RU" sz="1200" dirty="0" smtClean="0"/>
            <a:t> </a:t>
          </a:r>
          <a:r>
            <a:rPr lang="ru-RU" sz="1200" dirty="0" err="1" smtClean="0"/>
            <a:t>відбувало</a:t>
          </a:r>
          <a:r>
            <a:rPr lang="ru-RU" sz="1200" dirty="0" smtClean="0"/>
            <a:t> так </a:t>
          </a:r>
          <a:r>
            <a:rPr lang="ru-RU" sz="1200" dirty="0" err="1" smtClean="0"/>
            <a:t>зване</a:t>
          </a:r>
          <a:r>
            <a:rPr lang="ru-RU" sz="1200" dirty="0" smtClean="0"/>
            <a:t> "</a:t>
          </a:r>
          <a:r>
            <a:rPr lang="ru-RU" sz="1200" dirty="0" err="1" smtClean="0"/>
            <a:t>полюддя</a:t>
          </a:r>
          <a:r>
            <a:rPr lang="ru-RU" sz="1200" dirty="0" smtClean="0"/>
            <a:t>" - </a:t>
          </a:r>
          <a:r>
            <a:rPr lang="ru-RU" sz="1200" dirty="0" err="1" smtClean="0"/>
            <a:t>данину</a:t>
          </a:r>
          <a:r>
            <a:rPr lang="ru-RU" sz="1200" dirty="0" smtClean="0"/>
            <a:t> </a:t>
          </a:r>
          <a:r>
            <a:rPr lang="ru-RU" sz="1200" dirty="0" err="1" smtClean="0"/>
            <a:t>шкірами</a:t>
          </a:r>
          <a:r>
            <a:rPr lang="ru-RU" sz="1200" dirty="0" smtClean="0"/>
            <a:t>, воском, медом. </a:t>
          </a:r>
          <a:r>
            <a:rPr lang="ru-RU" sz="1200" dirty="0" err="1" smtClean="0"/>
            <a:t>Пізніше</a:t>
          </a:r>
          <a:r>
            <a:rPr lang="ru-RU" sz="1200" dirty="0" smtClean="0"/>
            <a:t> все </a:t>
          </a:r>
          <a:r>
            <a:rPr lang="ru-RU" sz="1200" dirty="0" err="1" smtClean="0"/>
            <a:t>населення</a:t>
          </a:r>
          <a:r>
            <a:rPr lang="ru-RU" sz="1200" dirty="0" smtClean="0"/>
            <a:t> </a:t>
          </a:r>
          <a:r>
            <a:rPr lang="ru-RU" sz="1200" dirty="0" err="1" smtClean="0"/>
            <a:t>було</a:t>
          </a:r>
          <a:r>
            <a:rPr lang="ru-RU" sz="1200" dirty="0" smtClean="0"/>
            <a:t> </a:t>
          </a:r>
          <a:r>
            <a:rPr lang="ru-RU" sz="1200" dirty="0" err="1" smtClean="0"/>
            <a:t>зобов'язане</a:t>
          </a:r>
          <a:r>
            <a:rPr lang="ru-RU" sz="1200" dirty="0" smtClean="0"/>
            <a:t> </a:t>
          </a:r>
          <a:r>
            <a:rPr lang="ru-RU" sz="1200" dirty="0" err="1" smtClean="0"/>
            <a:t>сплачувати</a:t>
          </a:r>
          <a:r>
            <a:rPr lang="ru-RU" sz="1200" dirty="0" smtClean="0"/>
            <a:t> </a:t>
          </a:r>
          <a:r>
            <a:rPr lang="ru-RU" sz="1200" dirty="0" err="1" smtClean="0"/>
            <a:t>данину</a:t>
          </a:r>
          <a:r>
            <a:rPr lang="ru-RU" sz="1200" dirty="0" smtClean="0"/>
            <a:t> </a:t>
          </a:r>
          <a:r>
            <a:rPr lang="ru-RU" sz="1200" dirty="0" err="1" smtClean="0"/>
            <a:t>від</a:t>
          </a:r>
          <a:r>
            <a:rPr lang="ru-RU" sz="1200" dirty="0" smtClean="0"/>
            <a:t> "</a:t>
          </a:r>
          <a:r>
            <a:rPr lang="ru-RU" sz="1200" dirty="0" err="1" smtClean="0"/>
            <a:t>диму</a:t>
          </a:r>
          <a:r>
            <a:rPr lang="ru-RU" sz="1200" dirty="0" smtClean="0"/>
            <a:t>", </a:t>
          </a:r>
          <a:r>
            <a:rPr lang="ru-RU" sz="1200" dirty="0" err="1" smtClean="0"/>
            <a:t>тобто</a:t>
          </a:r>
          <a:r>
            <a:rPr lang="ru-RU" sz="1200" dirty="0" smtClean="0"/>
            <a:t> </a:t>
          </a:r>
          <a:r>
            <a:rPr lang="ru-RU" sz="1200" dirty="0" err="1" smtClean="0"/>
            <a:t>землі</a:t>
          </a:r>
          <a:r>
            <a:rPr lang="ru-RU" sz="1200" dirty="0" smtClean="0"/>
            <a:t>, на </a:t>
          </a:r>
          <a:r>
            <a:rPr lang="ru-RU" sz="1200" dirty="0" err="1" smtClean="0"/>
            <a:t>якій</a:t>
          </a:r>
          <a:r>
            <a:rPr lang="ru-RU" sz="1200" dirty="0" smtClean="0"/>
            <a:t> проживали, </a:t>
          </a:r>
          <a:r>
            <a:rPr lang="ru-RU" sz="1200" dirty="0" err="1" smtClean="0"/>
            <a:t>або</a:t>
          </a:r>
          <a:r>
            <a:rPr lang="ru-RU" sz="1200" dirty="0" smtClean="0"/>
            <a:t> "рала" </a:t>
          </a:r>
          <a:r>
            <a:rPr lang="ru-RU" sz="1200" dirty="0" err="1" smtClean="0"/>
            <a:t>тобто</a:t>
          </a:r>
          <a:r>
            <a:rPr lang="ru-RU" sz="1200" dirty="0" smtClean="0"/>
            <a:t>, </a:t>
          </a:r>
          <a:r>
            <a:rPr lang="ru-RU" sz="1200" dirty="0" err="1" smtClean="0"/>
            <a:t>із</a:t>
          </a:r>
          <a:r>
            <a:rPr lang="ru-RU" sz="1200" dirty="0" smtClean="0"/>
            <a:t> </a:t>
          </a:r>
          <a:r>
            <a:rPr lang="ru-RU" sz="1200" dirty="0" err="1" smtClean="0"/>
            <a:t>землі</a:t>
          </a:r>
          <a:r>
            <a:rPr lang="ru-RU" sz="1200" dirty="0" smtClean="0"/>
            <a:t>, яку </a:t>
          </a:r>
          <a:r>
            <a:rPr lang="ru-RU" sz="1200" dirty="0" err="1" smtClean="0"/>
            <a:t>обробляли</a:t>
          </a:r>
          <a:r>
            <a:rPr lang="ru-RU" sz="1200" dirty="0" smtClean="0"/>
            <a:t>. </a:t>
          </a:r>
          <a:r>
            <a:rPr lang="ru-RU" sz="1200" dirty="0" err="1" smtClean="0"/>
            <a:t>Встановлювались</a:t>
          </a:r>
          <a:r>
            <a:rPr lang="ru-RU" sz="1200" dirty="0" smtClean="0"/>
            <a:t> і </a:t>
          </a:r>
          <a:r>
            <a:rPr lang="ru-RU" sz="1200" dirty="0" err="1" smtClean="0"/>
            <a:t>окремі</a:t>
          </a:r>
          <a:r>
            <a:rPr lang="ru-RU" sz="1200" dirty="0" smtClean="0"/>
            <a:t> </a:t>
          </a:r>
          <a:r>
            <a:rPr lang="ru-RU" sz="1200" dirty="0" err="1" smtClean="0"/>
            <a:t>спеціальні</a:t>
          </a:r>
          <a:r>
            <a:rPr lang="ru-RU" sz="1200" dirty="0" smtClean="0"/>
            <a:t> </a:t>
          </a:r>
          <a:r>
            <a:rPr lang="ru-RU" sz="1200" dirty="0" err="1" smtClean="0"/>
            <a:t>податки</a:t>
          </a:r>
          <a:r>
            <a:rPr lang="ru-RU" sz="1200" dirty="0" smtClean="0"/>
            <a:t>, </a:t>
          </a:r>
          <a:r>
            <a:rPr lang="ru-RU" sz="1200" dirty="0" err="1" smtClean="0"/>
            <a:t>такі</a:t>
          </a:r>
          <a:r>
            <a:rPr lang="ru-RU" sz="1200" dirty="0" smtClean="0"/>
            <a:t> як ловчий (</a:t>
          </a:r>
          <a:r>
            <a:rPr lang="ru-RU" sz="1200" dirty="0" err="1" smtClean="0"/>
            <a:t>утримання</a:t>
          </a:r>
          <a:r>
            <a:rPr lang="ru-RU" sz="1200" dirty="0" smtClean="0"/>
            <a:t> княжого двору </a:t>
          </a:r>
          <a:r>
            <a:rPr lang="ru-RU" sz="1200" dirty="0" err="1" smtClean="0"/>
            <a:t>під</a:t>
          </a:r>
          <a:r>
            <a:rPr lang="ru-RU" sz="1200" dirty="0" smtClean="0"/>
            <a:t> час </a:t>
          </a:r>
          <a:r>
            <a:rPr lang="ru-RU" sz="1200" dirty="0" err="1" smtClean="0"/>
            <a:t>ловів</a:t>
          </a:r>
          <a:r>
            <a:rPr lang="ru-RU" sz="1200" dirty="0" smtClean="0"/>
            <a:t>), </a:t>
          </a:r>
          <a:r>
            <a:rPr lang="ru-RU" sz="1200" dirty="0" err="1" smtClean="0"/>
            <a:t>повіз</a:t>
          </a:r>
          <a:r>
            <a:rPr lang="ru-RU" sz="1200" dirty="0" smtClean="0"/>
            <a:t> </a:t>
          </a:r>
          <a:r>
            <a:rPr lang="ru-RU" sz="1200" dirty="0" err="1" smtClean="0"/>
            <a:t>від</a:t>
          </a:r>
          <a:r>
            <a:rPr lang="ru-RU" sz="1200" dirty="0" smtClean="0"/>
            <a:t> </a:t>
          </a:r>
          <a:r>
            <a:rPr lang="ru-RU" sz="1200" dirty="0" err="1" smtClean="0"/>
            <a:t>перевезень</a:t>
          </a:r>
          <a:r>
            <a:rPr lang="ru-RU" sz="1200" dirty="0" smtClean="0"/>
            <a:t>, </a:t>
          </a:r>
          <a:r>
            <a:rPr lang="ru-RU" sz="1200" dirty="0" err="1" smtClean="0"/>
            <a:t>мито</a:t>
          </a:r>
          <a:r>
            <a:rPr lang="ru-RU" sz="1200" dirty="0" smtClean="0"/>
            <a:t> </a:t>
          </a:r>
          <a:r>
            <a:rPr lang="ru-RU" sz="1200" dirty="0" err="1" smtClean="0"/>
            <a:t>від</a:t>
          </a:r>
          <a:r>
            <a:rPr lang="ru-RU" sz="1200" dirty="0" smtClean="0"/>
            <a:t> </a:t>
          </a:r>
          <a:r>
            <a:rPr lang="ru-RU" sz="1200" dirty="0" err="1" smtClean="0"/>
            <a:t>торгів</a:t>
          </a:r>
          <a:r>
            <a:rPr lang="ru-RU" sz="1200" dirty="0" smtClean="0"/>
            <a:t> у </a:t>
          </a:r>
          <a:r>
            <a:rPr lang="ru-RU" sz="1200" dirty="0" err="1" smtClean="0"/>
            <a:t>місті</a:t>
          </a:r>
          <a:r>
            <a:rPr lang="ru-RU" sz="1200" dirty="0" smtClean="0"/>
            <a:t> </a:t>
          </a:r>
          <a:r>
            <a:rPr lang="ru-RU" sz="1200" dirty="0" err="1" smtClean="0"/>
            <a:t>тощо</a:t>
          </a:r>
          <a:r>
            <a:rPr lang="ru-RU" sz="1100" dirty="0" smtClean="0"/>
            <a:t>.</a:t>
          </a:r>
          <a:endParaRPr lang="ru-RU" sz="1100" dirty="0"/>
        </a:p>
      </dgm:t>
    </dgm:pt>
    <dgm:pt modelId="{3026FBFD-9EA8-4E7E-995F-DAEC9F2A3769}" type="parTrans" cxnId="{837B6D0B-26E0-494F-8D73-B4D17E155E7E}">
      <dgm:prSet/>
      <dgm:spPr/>
      <dgm:t>
        <a:bodyPr/>
        <a:lstStyle/>
        <a:p>
          <a:endParaRPr lang="ru-RU" sz="1800"/>
        </a:p>
      </dgm:t>
    </dgm:pt>
    <dgm:pt modelId="{B46BD516-5953-4FFE-AAAA-EB9809BF81A5}" type="sibTrans" cxnId="{837B6D0B-26E0-494F-8D73-B4D17E155E7E}">
      <dgm:prSet/>
      <dgm:spPr/>
      <dgm:t>
        <a:bodyPr/>
        <a:lstStyle/>
        <a:p>
          <a:endParaRPr lang="ru-RU" sz="1800"/>
        </a:p>
      </dgm:t>
    </dgm:pt>
    <dgm:pt modelId="{159FA7E3-7C3B-4FAC-ABD7-0AE713FA069E}">
      <dgm:prSet phldrT="[Текст]" custT="1"/>
      <dgm:spPr/>
      <dgm:t>
        <a:bodyPr/>
        <a:lstStyle/>
        <a:p>
          <a:r>
            <a:rPr lang="ru-RU" sz="1000" dirty="0" smtClean="0"/>
            <a:t>За князя </a:t>
          </a:r>
          <a:r>
            <a:rPr lang="ru-RU" sz="1000" dirty="0" err="1" smtClean="0"/>
            <a:t>Володимира</a:t>
          </a:r>
          <a:r>
            <a:rPr lang="ru-RU" sz="1000" dirty="0" smtClean="0"/>
            <a:t> </a:t>
          </a:r>
          <a:r>
            <a:rPr lang="ru-RU" sz="1000" dirty="0" err="1" smtClean="0"/>
            <a:t>Київська</a:t>
          </a:r>
          <a:r>
            <a:rPr lang="ru-RU" sz="1000" dirty="0" smtClean="0"/>
            <a:t> Русь як </a:t>
          </a:r>
          <a:r>
            <a:rPr lang="ru-RU" sz="1000" dirty="0" err="1" smtClean="0"/>
            <a:t>повноцінна</a:t>
          </a:r>
          <a:r>
            <a:rPr lang="ru-RU" sz="1000" dirty="0" smtClean="0"/>
            <a:t> і сильна держава </a:t>
          </a:r>
          <a:r>
            <a:rPr lang="ru-RU" sz="1000" dirty="0" err="1" smtClean="0"/>
            <a:t>стає</a:t>
          </a:r>
          <a:r>
            <a:rPr lang="ru-RU" sz="1000" dirty="0" smtClean="0"/>
            <a:t> </a:t>
          </a:r>
          <a:r>
            <a:rPr lang="ru-RU" sz="1000" dirty="0" err="1" smtClean="0"/>
            <a:t>могутньою</a:t>
          </a:r>
          <a:r>
            <a:rPr lang="ru-RU" sz="1000" dirty="0" smtClean="0"/>
            <a:t> </a:t>
          </a:r>
          <a:r>
            <a:rPr lang="ru-RU" sz="1000" dirty="0" err="1" smtClean="0"/>
            <a:t>централізованою</a:t>
          </a:r>
          <a:r>
            <a:rPr lang="ru-RU" sz="1000" dirty="0" smtClean="0"/>
            <a:t> державою. </a:t>
          </a:r>
          <a:r>
            <a:rPr lang="ru-RU" sz="1000" dirty="0" err="1" smtClean="0"/>
            <a:t>Він</a:t>
          </a:r>
          <a:r>
            <a:rPr lang="ru-RU" sz="1000" dirty="0" smtClean="0"/>
            <a:t> перший з </a:t>
          </a:r>
          <a:r>
            <a:rPr lang="ru-RU" sz="1000" dirty="0" err="1" smtClean="0"/>
            <a:t>українських</a:t>
          </a:r>
          <a:r>
            <a:rPr lang="ru-RU" sz="1000" dirty="0" smtClean="0"/>
            <a:t> </a:t>
          </a:r>
          <a:r>
            <a:rPr lang="ru-RU" sz="1000" dirty="0" err="1" smtClean="0"/>
            <a:t>князів</a:t>
          </a:r>
          <a:r>
            <a:rPr lang="ru-RU" sz="1000" dirty="0" smtClean="0"/>
            <a:t>, </a:t>
          </a:r>
          <a:r>
            <a:rPr lang="ru-RU" sz="1000" dirty="0" err="1" smtClean="0"/>
            <a:t>який</a:t>
          </a:r>
          <a:r>
            <a:rPr lang="ru-RU" sz="1000" dirty="0" smtClean="0"/>
            <a:t> </a:t>
          </a:r>
          <a:r>
            <a:rPr lang="ru-RU" sz="1000" dirty="0" err="1" smtClean="0"/>
            <a:t>замість</a:t>
          </a:r>
          <a:r>
            <a:rPr lang="ru-RU" sz="1000" dirty="0" smtClean="0"/>
            <a:t> так </a:t>
          </a:r>
          <a:r>
            <a:rPr lang="ru-RU" sz="1000" dirty="0" err="1" smtClean="0"/>
            <a:t>званих</a:t>
          </a:r>
          <a:r>
            <a:rPr lang="ru-RU" sz="1000" dirty="0" smtClean="0"/>
            <a:t> </a:t>
          </a:r>
          <a:r>
            <a:rPr lang="ru-RU" sz="1000" dirty="0" err="1" smtClean="0"/>
            <a:t>кунних</a:t>
          </a:r>
          <a:r>
            <a:rPr lang="ru-RU" sz="1000" dirty="0" smtClean="0"/>
            <a:t> грошей почав </a:t>
          </a:r>
          <a:r>
            <a:rPr lang="ru-RU" sz="1000" dirty="0" err="1" smtClean="0"/>
            <a:t>карбувати</a:t>
          </a:r>
          <a:r>
            <a:rPr lang="ru-RU" sz="1000" dirty="0" smtClean="0"/>
            <a:t> </a:t>
          </a:r>
          <a:r>
            <a:rPr lang="ru-RU" sz="1000" dirty="0" err="1" smtClean="0"/>
            <a:t>різні</a:t>
          </a:r>
          <a:r>
            <a:rPr lang="ru-RU" sz="1000" dirty="0" smtClean="0"/>
            <a:t> </a:t>
          </a:r>
          <a:r>
            <a:rPr lang="ru-RU" sz="1000" dirty="0" err="1" smtClean="0"/>
            <a:t>монети</a:t>
          </a:r>
          <a:r>
            <a:rPr lang="ru-RU" sz="1000" dirty="0" smtClean="0"/>
            <a:t>, а </a:t>
          </a:r>
          <a:r>
            <a:rPr lang="ru-RU" sz="1000" dirty="0" err="1" smtClean="0"/>
            <a:t>згодом</a:t>
          </a:r>
          <a:r>
            <a:rPr lang="ru-RU" sz="1000" dirty="0" smtClean="0"/>
            <a:t> </a:t>
          </a:r>
          <a:r>
            <a:rPr lang="ru-RU" sz="1000" dirty="0" err="1" smtClean="0"/>
            <a:t>гривні</a:t>
          </a:r>
          <a:r>
            <a:rPr lang="ru-RU" sz="1000" dirty="0" smtClean="0"/>
            <a:t> (</a:t>
          </a:r>
          <a:r>
            <a:rPr lang="ru-RU" sz="1000" dirty="0" err="1" smtClean="0"/>
            <a:t>злитки</a:t>
          </a:r>
          <a:r>
            <a:rPr lang="ru-RU" sz="1000" dirty="0" smtClean="0"/>
            <a:t> </a:t>
          </a:r>
          <a:r>
            <a:rPr lang="ru-RU" sz="1000" dirty="0" err="1" smtClean="0"/>
            <a:t>срібла</a:t>
          </a:r>
          <a:r>
            <a:rPr lang="ru-RU" sz="1000" dirty="0" smtClean="0"/>
            <a:t> </a:t>
          </a:r>
          <a:r>
            <a:rPr lang="ru-RU" sz="1000" dirty="0" err="1" smtClean="0"/>
            <a:t>певної</a:t>
          </a:r>
          <a:r>
            <a:rPr lang="ru-RU" sz="1000" dirty="0" smtClean="0"/>
            <a:t> </a:t>
          </a:r>
          <a:r>
            <a:rPr lang="ru-RU" sz="1000" dirty="0" err="1" smtClean="0"/>
            <a:t>форми</a:t>
          </a:r>
          <a:r>
            <a:rPr lang="ru-RU" sz="1000" dirty="0" smtClean="0"/>
            <a:t>). Вони за старою </a:t>
          </a:r>
          <a:r>
            <a:rPr lang="ru-RU" sz="1000" dirty="0" err="1" smtClean="0"/>
            <a:t>лічильною</a:t>
          </a:r>
          <a:r>
            <a:rPr lang="ru-RU" sz="1000" dirty="0" smtClean="0"/>
            <a:t> системою </a:t>
          </a:r>
          <a:r>
            <a:rPr lang="ru-RU" sz="1000" dirty="0" err="1" smtClean="0"/>
            <a:t>поділялись</a:t>
          </a:r>
          <a:r>
            <a:rPr lang="ru-RU" sz="1000" dirty="0" smtClean="0"/>
            <a:t> на </a:t>
          </a:r>
          <a:r>
            <a:rPr lang="ru-RU" sz="1000" dirty="0" err="1" smtClean="0"/>
            <a:t>куни</a:t>
          </a:r>
          <a:r>
            <a:rPr lang="ru-RU" sz="1000" dirty="0" smtClean="0"/>
            <a:t>, </a:t>
          </a:r>
          <a:r>
            <a:rPr lang="ru-RU" sz="1000" dirty="0" err="1" smtClean="0"/>
            <a:t>ногати</a:t>
          </a:r>
          <a:r>
            <a:rPr lang="ru-RU" sz="1000" dirty="0" smtClean="0"/>
            <a:t>, </a:t>
          </a:r>
          <a:r>
            <a:rPr lang="ru-RU" sz="1000" dirty="0" err="1" smtClean="0"/>
            <a:t>векші</a:t>
          </a:r>
          <a:r>
            <a:rPr lang="ru-RU" sz="1000" dirty="0" smtClean="0"/>
            <a:t> </a:t>
          </a:r>
          <a:r>
            <a:rPr lang="ru-RU" sz="1000" dirty="0" err="1" smtClean="0"/>
            <a:t>тощо</a:t>
          </a:r>
          <a:r>
            <a:rPr lang="ru-RU" sz="1000" dirty="0" smtClean="0"/>
            <a:t>. </a:t>
          </a:r>
          <a:r>
            <a:rPr lang="ru-RU" sz="1000" dirty="0" err="1" smtClean="0"/>
            <a:t>Типи</a:t>
          </a:r>
          <a:r>
            <a:rPr lang="ru-RU" sz="1000" dirty="0" smtClean="0"/>
            <a:t> монет </a:t>
          </a:r>
          <a:r>
            <a:rPr lang="ru-RU" sz="1000" dirty="0" err="1" smtClean="0"/>
            <a:t>Володимир</a:t>
          </a:r>
          <a:r>
            <a:rPr lang="ru-RU" sz="1000" dirty="0" smtClean="0"/>
            <a:t> </a:t>
          </a:r>
          <a:r>
            <a:rPr lang="ru-RU" sz="1000" dirty="0" err="1" smtClean="0"/>
            <a:t>запозичив</a:t>
          </a:r>
          <a:r>
            <a:rPr lang="ru-RU" sz="1000" dirty="0" smtClean="0"/>
            <a:t>  у </a:t>
          </a:r>
          <a:r>
            <a:rPr lang="ru-RU" sz="1000" dirty="0" err="1" smtClean="0"/>
            <a:t>Візантії</a:t>
          </a:r>
          <a:r>
            <a:rPr lang="ru-RU" sz="1000" dirty="0" smtClean="0"/>
            <a:t>, </a:t>
          </a:r>
          <a:r>
            <a:rPr lang="ru-RU" sz="1000" dirty="0" err="1" smtClean="0"/>
            <a:t>яких</a:t>
          </a:r>
          <a:r>
            <a:rPr lang="ru-RU" sz="1000" dirty="0" smtClean="0"/>
            <a:t> </a:t>
          </a:r>
          <a:r>
            <a:rPr lang="ru-RU" sz="1000" dirty="0" err="1" smtClean="0"/>
            <a:t>було</a:t>
          </a:r>
          <a:r>
            <a:rPr lang="ru-RU" sz="1000" dirty="0" smtClean="0"/>
            <a:t> два – </a:t>
          </a:r>
          <a:r>
            <a:rPr lang="ru-RU" sz="1000" dirty="0" err="1" smtClean="0"/>
            <a:t>срібна</a:t>
          </a:r>
          <a:r>
            <a:rPr lang="ru-RU" sz="1000" dirty="0" smtClean="0"/>
            <a:t> і золота. З одного боку, на монетах </a:t>
          </a:r>
          <a:r>
            <a:rPr lang="ru-RU" sz="1000" dirty="0" err="1" smtClean="0"/>
            <a:t>було</a:t>
          </a:r>
          <a:r>
            <a:rPr lang="ru-RU" sz="1000" dirty="0" smtClean="0"/>
            <a:t> </a:t>
          </a:r>
          <a:r>
            <a:rPr lang="ru-RU" sz="1000" dirty="0" err="1" smtClean="0"/>
            <a:t>зображено</a:t>
          </a:r>
          <a:r>
            <a:rPr lang="ru-RU" sz="1000" dirty="0" smtClean="0"/>
            <a:t> образ Христа </a:t>
          </a:r>
          <a:r>
            <a:rPr lang="ru-RU" sz="1000" dirty="0" err="1" smtClean="0"/>
            <a:t>або</a:t>
          </a:r>
          <a:r>
            <a:rPr lang="ru-RU" sz="1000" dirty="0" smtClean="0"/>
            <a:t> знак «</a:t>
          </a:r>
          <a:r>
            <a:rPr lang="ru-RU" sz="1000" dirty="0" err="1" smtClean="0"/>
            <a:t>тризуба</a:t>
          </a:r>
          <a:r>
            <a:rPr lang="ru-RU" sz="1000" dirty="0" smtClean="0"/>
            <a:t>», а з </a:t>
          </a:r>
          <a:r>
            <a:rPr lang="ru-RU" sz="1000" dirty="0" err="1" smtClean="0"/>
            <a:t>іншого</a:t>
          </a:r>
          <a:r>
            <a:rPr lang="ru-RU" sz="1000" dirty="0" smtClean="0"/>
            <a:t> – </a:t>
          </a:r>
          <a:r>
            <a:rPr lang="ru-RU" sz="1000" dirty="0" err="1" smtClean="0"/>
            <a:t>постать</a:t>
          </a:r>
          <a:r>
            <a:rPr lang="ru-RU" sz="1000" dirty="0" smtClean="0"/>
            <a:t> князя. </a:t>
          </a:r>
          <a:r>
            <a:rPr lang="ru-RU" sz="1000" dirty="0" err="1" smtClean="0"/>
            <a:t>Хрещення</a:t>
          </a:r>
          <a:r>
            <a:rPr lang="ru-RU" sz="1000" dirty="0" smtClean="0"/>
            <a:t> </a:t>
          </a:r>
          <a:r>
            <a:rPr lang="ru-RU" sz="1000" dirty="0" err="1" smtClean="0"/>
            <a:t>Володимиром</a:t>
          </a:r>
          <a:r>
            <a:rPr lang="ru-RU" sz="1000" dirty="0" smtClean="0"/>
            <a:t> </a:t>
          </a:r>
          <a:r>
            <a:rPr lang="ru-RU" sz="1000" dirty="0" err="1" smtClean="0"/>
            <a:t>Київської</a:t>
          </a:r>
          <a:r>
            <a:rPr lang="ru-RU" sz="1000" dirty="0" smtClean="0"/>
            <a:t> </a:t>
          </a:r>
          <a:r>
            <a:rPr lang="ru-RU" sz="1000" dirty="0" err="1" smtClean="0"/>
            <a:t>держави</a:t>
          </a:r>
          <a:r>
            <a:rPr lang="ru-RU" sz="1000" dirty="0" smtClean="0"/>
            <a:t> </a:t>
          </a:r>
          <a:r>
            <a:rPr lang="ru-RU" sz="1000" dirty="0" err="1" smtClean="0"/>
            <a:t>спричинило</a:t>
          </a:r>
          <a:r>
            <a:rPr lang="ru-RU" sz="1000" dirty="0" smtClean="0"/>
            <a:t> </a:t>
          </a:r>
          <a:r>
            <a:rPr lang="ru-RU" sz="1000" dirty="0" err="1" smtClean="0"/>
            <a:t>значний</a:t>
          </a:r>
          <a:r>
            <a:rPr lang="ru-RU" sz="1000" dirty="0" smtClean="0"/>
            <a:t> </a:t>
          </a:r>
          <a:r>
            <a:rPr lang="ru-RU" sz="1000" dirty="0" err="1" smtClean="0"/>
            <a:t>поштовх</a:t>
          </a:r>
          <a:r>
            <a:rPr lang="ru-RU" sz="1000" dirty="0" smtClean="0"/>
            <a:t> для </a:t>
          </a:r>
          <a:r>
            <a:rPr lang="ru-RU" sz="1000" dirty="0" err="1" smtClean="0"/>
            <a:t>розвитку</a:t>
          </a:r>
          <a:r>
            <a:rPr lang="ru-RU" sz="1000" dirty="0" smtClean="0"/>
            <a:t> </a:t>
          </a:r>
          <a:r>
            <a:rPr lang="ru-RU" sz="1000" dirty="0" err="1" smtClean="0"/>
            <a:t>культури</a:t>
          </a:r>
          <a:r>
            <a:rPr lang="ru-RU" sz="1000" dirty="0" smtClean="0"/>
            <a:t>, </a:t>
          </a:r>
          <a:r>
            <a:rPr lang="ru-RU" sz="1000" dirty="0" err="1" smtClean="0"/>
            <a:t>освіти</a:t>
          </a:r>
          <a:r>
            <a:rPr lang="ru-RU" sz="1000" dirty="0" smtClean="0"/>
            <a:t> і, </a:t>
          </a:r>
          <a:r>
            <a:rPr lang="ru-RU" sz="1000" dirty="0" err="1" smtClean="0"/>
            <a:t>зокрема</a:t>
          </a:r>
          <a:r>
            <a:rPr lang="ru-RU" sz="1000" dirty="0" smtClean="0"/>
            <a:t>, </a:t>
          </a:r>
          <a:r>
            <a:rPr lang="ru-RU" sz="1000" dirty="0" err="1" smtClean="0"/>
            <a:t>облікових</a:t>
          </a:r>
          <a:r>
            <a:rPr lang="ru-RU" sz="1000" dirty="0" smtClean="0"/>
            <a:t> </a:t>
          </a:r>
          <a:r>
            <a:rPr lang="ru-RU" sz="1000" dirty="0" err="1" smtClean="0"/>
            <a:t>вишколів</a:t>
          </a:r>
          <a:r>
            <a:rPr lang="ru-RU" sz="1000" dirty="0" smtClean="0"/>
            <a:t>. У </a:t>
          </a:r>
          <a:r>
            <a:rPr lang="ru-RU" sz="1000" dirty="0" err="1" smtClean="0"/>
            <a:t>цей</a:t>
          </a:r>
          <a:r>
            <a:rPr lang="ru-RU" sz="1000" dirty="0" smtClean="0"/>
            <a:t> </a:t>
          </a:r>
          <a:r>
            <a:rPr lang="ru-RU" sz="1000" dirty="0" err="1" smtClean="0"/>
            <a:t>період</a:t>
          </a:r>
          <a:r>
            <a:rPr lang="ru-RU" sz="1000" dirty="0" smtClean="0"/>
            <a:t> </a:t>
          </a:r>
          <a:r>
            <a:rPr lang="ru-RU" sz="1000" dirty="0" err="1" smtClean="0"/>
            <a:t>виникали</a:t>
          </a:r>
          <a:r>
            <a:rPr lang="ru-RU" sz="1000" dirty="0" smtClean="0"/>
            <a:t> </a:t>
          </a:r>
          <a:r>
            <a:rPr lang="ru-RU" sz="1000" dirty="0" err="1" smtClean="0"/>
            <a:t>школи</a:t>
          </a:r>
          <a:r>
            <a:rPr lang="ru-RU" sz="1000" dirty="0" smtClean="0"/>
            <a:t>. </a:t>
          </a:r>
          <a:r>
            <a:rPr lang="ru-RU" sz="1000" dirty="0" err="1" smtClean="0"/>
            <a:t>Тиражувалися</a:t>
          </a:r>
          <a:r>
            <a:rPr lang="ru-RU" sz="1000" dirty="0" smtClean="0"/>
            <a:t> книги, </a:t>
          </a:r>
          <a:r>
            <a:rPr lang="ru-RU" sz="1000" dirty="0" err="1" smtClean="0"/>
            <a:t>розвивалися</a:t>
          </a:r>
          <a:r>
            <a:rPr lang="ru-RU" sz="1000" dirty="0" smtClean="0"/>
            <a:t> науки, </a:t>
          </a:r>
          <a:r>
            <a:rPr lang="ru-RU" sz="1000" dirty="0" err="1" smtClean="0"/>
            <a:t>зокрема</a:t>
          </a:r>
          <a:r>
            <a:rPr lang="ru-RU" sz="1000" dirty="0" smtClean="0"/>
            <a:t> </a:t>
          </a:r>
          <a:r>
            <a:rPr lang="ru-RU" sz="1000" dirty="0" err="1" smtClean="0"/>
            <a:t>математична</a:t>
          </a:r>
          <a:r>
            <a:rPr lang="ru-RU" sz="1000" dirty="0" smtClean="0"/>
            <a:t>, яка </a:t>
          </a:r>
          <a:r>
            <a:rPr lang="ru-RU" sz="1000" dirty="0" err="1" smtClean="0"/>
            <a:t>була</a:t>
          </a:r>
          <a:r>
            <a:rPr lang="ru-RU" sz="1000" dirty="0" smtClean="0"/>
            <a:t> основою </a:t>
          </a:r>
          <a:r>
            <a:rPr lang="ru-RU" sz="1000" dirty="0" err="1" smtClean="0"/>
            <a:t>обліку</a:t>
          </a:r>
          <a:r>
            <a:rPr lang="ru-RU" sz="1000" dirty="0" smtClean="0"/>
            <a:t>.</a:t>
          </a:r>
          <a:endParaRPr lang="ru-RU" sz="1000" dirty="0"/>
        </a:p>
      </dgm:t>
    </dgm:pt>
    <dgm:pt modelId="{C3D75F29-38CB-4460-9A1D-25901D719C87}" type="parTrans" cxnId="{FB49A081-2A32-4420-92D1-684025B1C635}">
      <dgm:prSet/>
      <dgm:spPr/>
      <dgm:t>
        <a:bodyPr/>
        <a:lstStyle/>
        <a:p>
          <a:endParaRPr lang="ru-RU" sz="1800"/>
        </a:p>
      </dgm:t>
    </dgm:pt>
    <dgm:pt modelId="{741FB7F2-BE32-4BDE-827E-1216FB301803}" type="sibTrans" cxnId="{FB49A081-2A32-4420-92D1-684025B1C635}">
      <dgm:prSet/>
      <dgm:spPr/>
      <dgm:t>
        <a:bodyPr/>
        <a:lstStyle/>
        <a:p>
          <a:endParaRPr lang="ru-RU" sz="1800"/>
        </a:p>
      </dgm:t>
    </dgm:pt>
    <dgm:pt modelId="{BCC4F2E3-CE44-45C9-82B3-7586DF50AFF9}">
      <dgm:prSet phldrT="[Текст]" custT="1"/>
      <dgm:spPr/>
      <dgm:t>
        <a:bodyPr/>
        <a:lstStyle/>
        <a:p>
          <a:r>
            <a:rPr lang="ru-RU" sz="1200" dirty="0" smtClean="0"/>
            <a:t>Наука і </a:t>
          </a:r>
          <a:r>
            <a:rPr lang="ru-RU" sz="1200" dirty="0" err="1" smtClean="0"/>
            <a:t>наукові</a:t>
          </a:r>
          <a:r>
            <a:rPr lang="ru-RU" sz="1200" dirty="0" smtClean="0"/>
            <a:t> </a:t>
          </a:r>
          <a:r>
            <a:rPr lang="ru-RU" sz="1200" dirty="0" err="1" smtClean="0"/>
            <a:t>студії</a:t>
          </a:r>
          <a:r>
            <a:rPr lang="ru-RU" sz="1200" dirty="0" smtClean="0"/>
            <a:t> </a:t>
          </a:r>
          <a:r>
            <a:rPr lang="ru-RU" sz="1200" dirty="0" err="1" smtClean="0"/>
            <a:t>набули</a:t>
          </a:r>
          <a:r>
            <a:rPr lang="ru-RU" sz="1200" dirty="0" smtClean="0"/>
            <a:t> </a:t>
          </a:r>
          <a:r>
            <a:rPr lang="ru-RU" sz="1200" dirty="0" err="1" smtClean="0"/>
            <a:t>ще</a:t>
          </a:r>
          <a:r>
            <a:rPr lang="ru-RU" sz="1200" dirty="0" smtClean="0"/>
            <a:t> </a:t>
          </a:r>
          <a:r>
            <a:rPr lang="ru-RU" sz="1200" dirty="0" err="1" smtClean="0"/>
            <a:t>більшого</a:t>
          </a:r>
          <a:r>
            <a:rPr lang="ru-RU" sz="1200" dirty="0" smtClean="0"/>
            <a:t> </a:t>
          </a:r>
          <a:r>
            <a:rPr lang="ru-RU" sz="1200" dirty="0" err="1" smtClean="0"/>
            <a:t>розвитку</a:t>
          </a:r>
          <a:r>
            <a:rPr lang="ru-RU" sz="1200" dirty="0" smtClean="0"/>
            <a:t> за </a:t>
          </a:r>
          <a:r>
            <a:rPr lang="ru-RU" sz="1200" dirty="0" err="1" smtClean="0"/>
            <a:t>часів</a:t>
          </a:r>
          <a:r>
            <a:rPr lang="ru-RU" sz="1200" dirty="0" smtClean="0"/>
            <a:t> Ярослава Мудрого. </a:t>
          </a:r>
          <a:r>
            <a:rPr lang="ru-RU" sz="1200" dirty="0" err="1" smtClean="0"/>
            <a:t>Велике</a:t>
          </a:r>
          <a:r>
            <a:rPr lang="ru-RU" sz="1200" dirty="0" smtClean="0"/>
            <a:t> </a:t>
          </a:r>
          <a:r>
            <a:rPr lang="ru-RU" sz="1200" dirty="0" err="1" smtClean="0"/>
            <a:t>значення</a:t>
          </a:r>
          <a:r>
            <a:rPr lang="ru-RU" sz="1200" dirty="0" smtClean="0"/>
            <a:t> у </a:t>
          </a:r>
          <a:r>
            <a:rPr lang="ru-RU" sz="1200" dirty="0" err="1" smtClean="0"/>
            <a:t>розвитку</a:t>
          </a:r>
          <a:r>
            <a:rPr lang="ru-RU" sz="1200" dirty="0" smtClean="0"/>
            <a:t> </a:t>
          </a:r>
          <a:r>
            <a:rPr lang="ru-RU" sz="1200" dirty="0" err="1" smtClean="0"/>
            <a:t>правової</a:t>
          </a:r>
          <a:r>
            <a:rPr lang="ru-RU" sz="1200" dirty="0" smtClean="0"/>
            <a:t> </a:t>
          </a:r>
          <a:r>
            <a:rPr lang="ru-RU" sz="1200" dirty="0" err="1" smtClean="0"/>
            <a:t>держави</a:t>
          </a:r>
          <a:r>
            <a:rPr lang="ru-RU" sz="1200" dirty="0" smtClean="0"/>
            <a:t> мала "</a:t>
          </a:r>
          <a:r>
            <a:rPr lang="ru-RU" sz="1200" dirty="0" err="1" smtClean="0"/>
            <a:t>Руська</a:t>
          </a:r>
          <a:r>
            <a:rPr lang="ru-RU" sz="1200" dirty="0" smtClean="0"/>
            <a:t> правда" - </a:t>
          </a:r>
          <a:r>
            <a:rPr lang="ru-RU" sz="1200" dirty="0" err="1" smtClean="0"/>
            <a:t>збірник</a:t>
          </a:r>
          <a:r>
            <a:rPr lang="ru-RU" sz="1200" dirty="0" smtClean="0"/>
            <a:t> </a:t>
          </a:r>
          <a:r>
            <a:rPr lang="ru-RU" sz="1200" dirty="0" err="1" smtClean="0"/>
            <a:t>законів</a:t>
          </a:r>
          <a:r>
            <a:rPr lang="ru-RU" sz="1200" dirty="0" smtClean="0"/>
            <a:t> </a:t>
          </a:r>
          <a:r>
            <a:rPr lang="ru-RU" sz="1200" dirty="0" err="1" smtClean="0"/>
            <a:t>України-Русі</a:t>
          </a:r>
          <a:r>
            <a:rPr lang="ru-RU" sz="1200" dirty="0" smtClean="0"/>
            <a:t>. </a:t>
          </a:r>
          <a:r>
            <a:rPr lang="ru-RU" sz="1200" dirty="0" err="1" smtClean="0"/>
            <a:t>Норми</a:t>
          </a:r>
          <a:r>
            <a:rPr lang="ru-RU" sz="1200" dirty="0" smtClean="0"/>
            <a:t> </a:t>
          </a:r>
          <a:r>
            <a:rPr lang="ru-RU" sz="1200" dirty="0" err="1" smtClean="0"/>
            <a:t>цих</a:t>
          </a:r>
          <a:r>
            <a:rPr lang="ru-RU" sz="1200" dirty="0" smtClean="0"/>
            <a:t> </a:t>
          </a:r>
          <a:r>
            <a:rPr lang="ru-RU" sz="1200" dirty="0" err="1" smtClean="0"/>
            <a:t>законів</a:t>
          </a:r>
          <a:r>
            <a:rPr lang="ru-RU" sz="1200" dirty="0" smtClean="0"/>
            <a:t> </a:t>
          </a:r>
          <a:r>
            <a:rPr lang="ru-RU" sz="1200" dirty="0" err="1" smtClean="0"/>
            <a:t>закріпили</a:t>
          </a:r>
          <a:r>
            <a:rPr lang="ru-RU" sz="1200" dirty="0" smtClean="0"/>
            <a:t> </a:t>
          </a:r>
          <a:r>
            <a:rPr lang="ru-RU" sz="1200" dirty="0" err="1" smtClean="0"/>
            <a:t>недоторканість</a:t>
          </a:r>
          <a:r>
            <a:rPr lang="ru-RU" sz="1200" dirty="0" smtClean="0"/>
            <a:t> </a:t>
          </a:r>
          <a:r>
            <a:rPr lang="ru-RU" sz="1200" dirty="0" err="1" smtClean="0"/>
            <a:t>приватної</a:t>
          </a:r>
          <a:r>
            <a:rPr lang="ru-RU" sz="1200" dirty="0" smtClean="0"/>
            <a:t> </a:t>
          </a:r>
          <a:r>
            <a:rPr lang="ru-RU" sz="1200" dirty="0" err="1" smtClean="0"/>
            <a:t>земельної</a:t>
          </a:r>
          <a:r>
            <a:rPr lang="ru-RU" sz="1200" dirty="0" smtClean="0"/>
            <a:t> </a:t>
          </a:r>
          <a:r>
            <a:rPr lang="ru-RU" sz="1200" dirty="0" err="1" smtClean="0"/>
            <a:t>власності</a:t>
          </a:r>
          <a:r>
            <a:rPr lang="ru-RU" sz="1200" dirty="0" smtClean="0"/>
            <a:t> (середина </a:t>
          </a:r>
          <a:r>
            <a:rPr lang="en-US" sz="1200" dirty="0" smtClean="0"/>
            <a:t>XI </a:t>
          </a:r>
          <a:r>
            <a:rPr lang="ru-RU" sz="1200" dirty="0" smtClean="0"/>
            <a:t>ст.). </a:t>
          </a:r>
          <a:r>
            <a:rPr lang="ru-RU" sz="1200" dirty="0" err="1" smtClean="0"/>
            <a:t>Власність</a:t>
          </a:r>
          <a:r>
            <a:rPr lang="ru-RU" sz="1200" dirty="0" smtClean="0"/>
            <a:t> князя і </a:t>
          </a:r>
          <a:r>
            <a:rPr lang="ru-RU" sz="1200" dirty="0" err="1" smtClean="0"/>
            <a:t>держави</a:t>
          </a:r>
          <a:r>
            <a:rPr lang="ru-RU" sz="1200" dirty="0" smtClean="0"/>
            <a:t> </a:t>
          </a:r>
          <a:r>
            <a:rPr lang="ru-RU" sz="1200" dirty="0" err="1" smtClean="0"/>
            <a:t>ототожнювались</a:t>
          </a:r>
          <a:r>
            <a:rPr lang="ru-RU" sz="1200" dirty="0" smtClean="0"/>
            <a:t>, </a:t>
          </a:r>
          <a:r>
            <a:rPr lang="ru-RU" sz="1200" dirty="0" err="1" smtClean="0"/>
            <a:t>розмір</a:t>
          </a:r>
          <a:r>
            <a:rPr lang="ru-RU" sz="1200" dirty="0" smtClean="0"/>
            <a:t> </a:t>
          </a:r>
          <a:r>
            <a:rPr lang="ru-RU" sz="1200" dirty="0" err="1" smtClean="0"/>
            <a:t>данини</a:t>
          </a:r>
          <a:r>
            <a:rPr lang="ru-RU" sz="1200" dirty="0" smtClean="0"/>
            <a:t> та </a:t>
          </a:r>
          <a:r>
            <a:rPr lang="ru-RU" sz="1200" dirty="0" err="1" smtClean="0"/>
            <a:t>податків</a:t>
          </a:r>
          <a:r>
            <a:rPr lang="ru-RU" sz="1200" dirty="0" smtClean="0"/>
            <a:t> не </a:t>
          </a:r>
          <a:r>
            <a:rPr lang="ru-RU" sz="1200" dirty="0" err="1" smtClean="0"/>
            <a:t>регламентувались</a:t>
          </a:r>
          <a:r>
            <a:rPr lang="ru-RU" sz="1200" dirty="0" smtClean="0"/>
            <a:t>, </a:t>
          </a:r>
          <a:r>
            <a:rPr lang="ru-RU" sz="1200" dirty="0" err="1" smtClean="0"/>
            <a:t>тобто</a:t>
          </a:r>
          <a:r>
            <a:rPr lang="ru-RU" sz="1200" dirty="0" smtClean="0"/>
            <a:t> все </a:t>
          </a:r>
          <a:r>
            <a:rPr lang="ru-RU" sz="1200" dirty="0" err="1" smtClean="0"/>
            <a:t>було</a:t>
          </a:r>
          <a:r>
            <a:rPr lang="ru-RU" sz="1200" dirty="0" smtClean="0"/>
            <a:t> в руках князя. </a:t>
          </a:r>
          <a:r>
            <a:rPr lang="ru-RU" sz="1200" dirty="0" err="1" smtClean="0"/>
            <a:t>Таке</a:t>
          </a:r>
          <a:r>
            <a:rPr lang="ru-RU" sz="1200" dirty="0" smtClean="0"/>
            <a:t> </a:t>
          </a:r>
          <a:r>
            <a:rPr lang="ru-RU" sz="1200" dirty="0" err="1" smtClean="0"/>
            <a:t>юридичне</a:t>
          </a:r>
          <a:r>
            <a:rPr lang="ru-RU" sz="1200" dirty="0" smtClean="0"/>
            <a:t> </a:t>
          </a:r>
          <a:r>
            <a:rPr lang="ru-RU" sz="1200" dirty="0" err="1" smtClean="0"/>
            <a:t>закріплене</a:t>
          </a:r>
          <a:r>
            <a:rPr lang="ru-RU" sz="1200" dirty="0" smtClean="0"/>
            <a:t> </a:t>
          </a:r>
          <a:r>
            <a:rPr lang="ru-RU" sz="1200" dirty="0" err="1" smtClean="0"/>
            <a:t>господарювання</a:t>
          </a:r>
          <a:r>
            <a:rPr lang="ru-RU" sz="1200" dirty="0" smtClean="0"/>
            <a:t> </a:t>
          </a:r>
          <a:r>
            <a:rPr lang="ru-RU" sz="1200" dirty="0" err="1" smtClean="0"/>
            <a:t>здійснювало</a:t>
          </a:r>
          <a:r>
            <a:rPr lang="ru-RU" sz="1200" dirty="0" smtClean="0"/>
            <a:t> </a:t>
          </a:r>
          <a:r>
            <a:rPr lang="ru-RU" sz="1200" dirty="0" err="1" smtClean="0"/>
            <a:t>певний</a:t>
          </a:r>
          <a:r>
            <a:rPr lang="ru-RU" sz="1200" dirty="0" smtClean="0"/>
            <a:t> </a:t>
          </a:r>
          <a:r>
            <a:rPr lang="ru-RU" sz="1200" dirty="0" err="1" smtClean="0"/>
            <a:t>вплив</a:t>
          </a:r>
          <a:r>
            <a:rPr lang="ru-RU" sz="1200" dirty="0" smtClean="0"/>
            <a:t> на </a:t>
          </a:r>
          <a:r>
            <a:rPr lang="ru-RU" sz="1200" dirty="0" err="1" smtClean="0"/>
            <a:t>формування</a:t>
          </a:r>
          <a:r>
            <a:rPr lang="ru-RU" sz="1200" dirty="0" smtClean="0"/>
            <a:t> </a:t>
          </a:r>
          <a:r>
            <a:rPr lang="ru-RU" sz="1200" dirty="0" err="1" smtClean="0"/>
            <a:t>обліку</a:t>
          </a:r>
          <a:r>
            <a:rPr lang="ru-RU" sz="1200" dirty="0" smtClean="0"/>
            <a:t> в </a:t>
          </a:r>
          <a:r>
            <a:rPr lang="ru-RU" sz="1200" dirty="0" err="1" smtClean="0"/>
            <a:t>майбутньому</a:t>
          </a:r>
          <a:r>
            <a:rPr lang="ru-RU" sz="1200" dirty="0" smtClean="0"/>
            <a:t>, </a:t>
          </a:r>
          <a:r>
            <a:rPr lang="ru-RU" sz="1200" dirty="0" err="1" smtClean="0"/>
            <a:t>адже</a:t>
          </a:r>
          <a:r>
            <a:rPr lang="ru-RU" sz="1200" dirty="0" smtClean="0"/>
            <a:t> </a:t>
          </a:r>
          <a:r>
            <a:rPr lang="ru-RU" sz="1200" dirty="0" err="1" smtClean="0"/>
            <a:t>діяв</a:t>
          </a:r>
          <a:r>
            <a:rPr lang="ru-RU" sz="1200" dirty="0" smtClean="0"/>
            <a:t> принцип: держава є </a:t>
          </a:r>
          <a:r>
            <a:rPr lang="ru-RU" sz="1200" dirty="0" err="1" smtClean="0"/>
            <a:t>власником</a:t>
          </a:r>
          <a:r>
            <a:rPr lang="ru-RU" sz="1200" dirty="0" smtClean="0"/>
            <a:t> </a:t>
          </a:r>
          <a:r>
            <a:rPr lang="ru-RU" sz="1200" dirty="0" err="1" smtClean="0"/>
            <a:t>всього</a:t>
          </a:r>
          <a:r>
            <a:rPr lang="ru-RU" sz="1200" dirty="0" smtClean="0"/>
            <a:t>, </a:t>
          </a:r>
          <a:r>
            <a:rPr lang="ru-RU" sz="1200" dirty="0" err="1" smtClean="0"/>
            <a:t>або</a:t>
          </a:r>
          <a:r>
            <a:rPr lang="ru-RU" sz="1200" dirty="0" smtClean="0"/>
            <a:t> </a:t>
          </a:r>
          <a:r>
            <a:rPr lang="ru-RU" sz="1200" dirty="0" err="1" smtClean="0"/>
            <a:t>майже</a:t>
          </a:r>
          <a:r>
            <a:rPr lang="ru-RU" sz="1200" dirty="0" smtClean="0"/>
            <a:t> </a:t>
          </a:r>
          <a:r>
            <a:rPr lang="ru-RU" sz="1200" dirty="0" err="1" smtClean="0"/>
            <a:t>всього</a:t>
          </a:r>
          <a:r>
            <a:rPr lang="ru-RU" sz="1200" dirty="0" smtClean="0"/>
            <a:t> майна, </a:t>
          </a:r>
          <a:r>
            <a:rPr lang="ru-RU" sz="1200" dirty="0" err="1" smtClean="0"/>
            <a:t>що</a:t>
          </a:r>
          <a:r>
            <a:rPr lang="ru-RU" sz="1200" dirty="0" smtClean="0"/>
            <a:t> </a:t>
          </a:r>
          <a:r>
            <a:rPr lang="ru-RU" sz="1200" dirty="0" err="1" smtClean="0"/>
            <a:t>знаходилось</a:t>
          </a:r>
          <a:r>
            <a:rPr lang="ru-RU" sz="1200" dirty="0" smtClean="0"/>
            <a:t> в </a:t>
          </a:r>
          <a:r>
            <a:rPr lang="ru-RU" sz="1200" dirty="0" err="1" smtClean="0"/>
            <a:t>країні</a:t>
          </a:r>
          <a:r>
            <a:rPr lang="ru-RU" sz="1200" dirty="0" smtClean="0"/>
            <a:t>, </a:t>
          </a:r>
          <a:r>
            <a:rPr lang="ru-RU" sz="1200" dirty="0" err="1" smtClean="0"/>
            <a:t>що</a:t>
          </a:r>
          <a:r>
            <a:rPr lang="ru-RU" sz="1200" dirty="0" smtClean="0"/>
            <a:t> і </a:t>
          </a:r>
          <a:r>
            <a:rPr lang="ru-RU" sz="1200" dirty="0" err="1" smtClean="0"/>
            <a:t>зумовило</a:t>
          </a:r>
          <a:r>
            <a:rPr lang="ru-RU" sz="1200" dirty="0" smtClean="0"/>
            <a:t> </a:t>
          </a:r>
          <a:r>
            <a:rPr lang="ru-RU" sz="1200" dirty="0" err="1" smtClean="0"/>
            <a:t>необхідність</a:t>
          </a:r>
          <a:r>
            <a:rPr lang="ru-RU" sz="1200" dirty="0" smtClean="0"/>
            <a:t> </a:t>
          </a:r>
          <a:r>
            <a:rPr lang="ru-RU" sz="1200" dirty="0" err="1" smtClean="0"/>
            <a:t>створення</a:t>
          </a:r>
          <a:r>
            <a:rPr lang="ru-RU" sz="1200" dirty="0" smtClean="0"/>
            <a:t> </a:t>
          </a:r>
          <a:r>
            <a:rPr lang="ru-RU" sz="1200" dirty="0" err="1" smtClean="0"/>
            <a:t>єдиного</a:t>
          </a:r>
          <a:r>
            <a:rPr lang="ru-RU" sz="1200" dirty="0" smtClean="0"/>
            <a:t> органу, </a:t>
          </a:r>
          <a:r>
            <a:rPr lang="ru-RU" sz="1200" dirty="0" err="1" smtClean="0"/>
            <a:t>який</a:t>
          </a:r>
          <a:r>
            <a:rPr lang="ru-RU" sz="1200" dirty="0" smtClean="0"/>
            <a:t> </a:t>
          </a:r>
          <a:r>
            <a:rPr lang="ru-RU" sz="1200" dirty="0" err="1" smtClean="0"/>
            <a:t>би</a:t>
          </a:r>
          <a:r>
            <a:rPr lang="ru-RU" sz="1200" dirty="0" smtClean="0"/>
            <a:t> </a:t>
          </a:r>
          <a:r>
            <a:rPr lang="ru-RU" sz="1200" dirty="0" err="1" smtClean="0"/>
            <a:t>регламентував</a:t>
          </a:r>
          <a:r>
            <a:rPr lang="ru-RU" sz="1200" dirty="0" smtClean="0"/>
            <a:t> порядок </a:t>
          </a:r>
          <a:r>
            <a:rPr lang="ru-RU" sz="1200" dirty="0" err="1" smtClean="0"/>
            <a:t>ведення</a:t>
          </a:r>
          <a:r>
            <a:rPr lang="ru-RU" sz="1200" dirty="0" smtClean="0"/>
            <a:t> </a:t>
          </a:r>
          <a:r>
            <a:rPr lang="ru-RU" sz="1200" dirty="0" err="1" smtClean="0"/>
            <a:t>облікових</a:t>
          </a:r>
          <a:r>
            <a:rPr lang="ru-RU" sz="1200" dirty="0" smtClean="0"/>
            <a:t> </a:t>
          </a:r>
          <a:r>
            <a:rPr lang="ru-RU" sz="1200" dirty="0" err="1" smtClean="0"/>
            <a:t>записів</a:t>
          </a:r>
          <a:r>
            <a:rPr lang="ru-RU" sz="1200" dirty="0" smtClean="0"/>
            <a:t>, </a:t>
          </a:r>
          <a:r>
            <a:rPr lang="ru-RU" sz="1200" dirty="0" err="1" smtClean="0"/>
            <a:t>підпорядкувавши</a:t>
          </a:r>
          <a:r>
            <a:rPr lang="ru-RU" sz="1200" dirty="0" smtClean="0"/>
            <a:t> </a:t>
          </a:r>
          <a:r>
            <a:rPr lang="ru-RU" sz="1200" dirty="0" err="1" smtClean="0"/>
            <a:t>їх</a:t>
          </a:r>
          <a:r>
            <a:rPr lang="ru-RU" sz="1200" dirty="0" smtClean="0"/>
            <a:t> </a:t>
          </a:r>
          <a:r>
            <a:rPr lang="ru-RU" sz="1200" dirty="0" err="1" smtClean="0"/>
            <a:t>вертикальним</a:t>
          </a:r>
          <a:r>
            <a:rPr lang="ru-RU" sz="1200" dirty="0" smtClean="0"/>
            <a:t> </a:t>
          </a:r>
          <a:r>
            <a:rPr lang="ru-RU" sz="1200" dirty="0" err="1" smtClean="0"/>
            <a:t>правовим</a:t>
          </a:r>
          <a:r>
            <a:rPr lang="ru-RU" sz="1200" dirty="0" smtClean="0"/>
            <a:t> </a:t>
          </a:r>
          <a:r>
            <a:rPr lang="ru-RU" sz="1200" dirty="0" err="1" smtClean="0"/>
            <a:t>відносинам</a:t>
          </a:r>
          <a:r>
            <a:rPr lang="ru-RU" sz="1200" dirty="0" smtClean="0"/>
            <a:t>. Народ </a:t>
          </a:r>
          <a:r>
            <a:rPr lang="ru-RU" sz="1200" dirty="0" err="1" smtClean="0"/>
            <a:t>віддавав</a:t>
          </a:r>
          <a:r>
            <a:rPr lang="ru-RU" sz="1200" dirty="0" smtClean="0"/>
            <a:t> все </a:t>
          </a:r>
          <a:r>
            <a:rPr lang="ru-RU" sz="1200" dirty="0" err="1" smtClean="0"/>
            <a:t>державі</a:t>
          </a:r>
          <a:r>
            <a:rPr lang="ru-RU" sz="1200" dirty="0" smtClean="0"/>
            <a:t> в </a:t>
          </a:r>
          <a:r>
            <a:rPr lang="ru-RU" sz="1200" dirty="0" err="1" smtClean="0"/>
            <a:t>особі</a:t>
          </a:r>
          <a:r>
            <a:rPr lang="ru-RU" sz="1200" dirty="0" smtClean="0"/>
            <a:t> князя. Тому </a:t>
          </a:r>
          <a:r>
            <a:rPr lang="ru-RU" sz="1200" dirty="0" err="1" smtClean="0"/>
            <a:t>найвищу</a:t>
          </a:r>
          <a:r>
            <a:rPr lang="ru-RU" sz="1200" dirty="0" smtClean="0"/>
            <a:t> </a:t>
          </a:r>
          <a:r>
            <a:rPr lang="ru-RU" sz="1200" dirty="0" err="1" smtClean="0"/>
            <a:t>урядову</a:t>
          </a:r>
          <a:r>
            <a:rPr lang="ru-RU" sz="1200" dirty="0" smtClean="0"/>
            <a:t> посаду при княжому </a:t>
          </a:r>
          <a:r>
            <a:rPr lang="ru-RU" sz="1200" dirty="0" err="1" smtClean="0"/>
            <a:t>дворі</a:t>
          </a:r>
          <a:r>
            <a:rPr lang="ru-RU" sz="1200" dirty="0" smtClean="0"/>
            <a:t> </a:t>
          </a:r>
          <a:r>
            <a:rPr lang="ru-RU" sz="1200" dirty="0" err="1" smtClean="0"/>
            <a:t>займав</a:t>
          </a:r>
          <a:r>
            <a:rPr lang="ru-RU" sz="1200" dirty="0" smtClean="0"/>
            <a:t> </a:t>
          </a:r>
          <a:r>
            <a:rPr lang="ru-RU" sz="1200" dirty="0" err="1" smtClean="0"/>
            <a:t>дворецький</a:t>
          </a:r>
          <a:r>
            <a:rPr lang="ru-RU" sz="1200" dirty="0" smtClean="0"/>
            <a:t>. </a:t>
          </a:r>
          <a:r>
            <a:rPr lang="ru-RU" sz="1200" dirty="0" err="1" smtClean="0"/>
            <a:t>Основним</a:t>
          </a:r>
          <a:r>
            <a:rPr lang="ru-RU" sz="1200" dirty="0" smtClean="0"/>
            <a:t> </a:t>
          </a:r>
          <a:r>
            <a:rPr lang="ru-RU" sz="1200" dirty="0" err="1" smtClean="0"/>
            <a:t>його</a:t>
          </a:r>
          <a:r>
            <a:rPr lang="ru-RU" sz="1200" dirty="0" smtClean="0"/>
            <a:t> </a:t>
          </a:r>
          <a:r>
            <a:rPr lang="ru-RU" sz="1200" dirty="0" err="1" smtClean="0"/>
            <a:t>завданням</a:t>
          </a:r>
          <a:r>
            <a:rPr lang="ru-RU" sz="1200" dirty="0" smtClean="0"/>
            <a:t> </a:t>
          </a:r>
          <a:r>
            <a:rPr lang="ru-RU" sz="1200" dirty="0" err="1" smtClean="0"/>
            <a:t>був</a:t>
          </a:r>
          <a:r>
            <a:rPr lang="ru-RU" sz="1200" dirty="0" smtClean="0"/>
            <a:t> догляд за княжим двором і </a:t>
          </a:r>
          <a:r>
            <a:rPr lang="ru-RU" sz="1200" dirty="0" err="1" smtClean="0"/>
            <a:t>всім</a:t>
          </a:r>
          <a:r>
            <a:rPr lang="ru-RU" sz="1200" dirty="0" smtClean="0"/>
            <a:t> княжим </a:t>
          </a:r>
          <a:r>
            <a:rPr lang="ru-RU" sz="1200" dirty="0" err="1" smtClean="0"/>
            <a:t>майном</a:t>
          </a:r>
          <a:r>
            <a:rPr lang="ru-RU" sz="1200" dirty="0" smtClean="0"/>
            <a:t>. </a:t>
          </a:r>
          <a:r>
            <a:rPr lang="ru-RU" sz="1200" dirty="0" err="1" smtClean="0"/>
            <a:t>Ведення</a:t>
          </a:r>
          <a:r>
            <a:rPr lang="ru-RU" sz="1200" dirty="0" smtClean="0"/>
            <a:t> </a:t>
          </a:r>
          <a:r>
            <a:rPr lang="ru-RU" sz="1200" dirty="0" err="1" smtClean="0"/>
            <a:t>обліку</a:t>
          </a:r>
          <a:r>
            <a:rPr lang="ru-RU" sz="1200" dirty="0" smtClean="0"/>
            <a:t> в </a:t>
          </a:r>
          <a:r>
            <a:rPr lang="ru-RU" sz="1200" dirty="0" err="1" smtClean="0"/>
            <a:t>ті</a:t>
          </a:r>
          <a:r>
            <a:rPr lang="ru-RU" sz="1200" dirty="0" smtClean="0"/>
            <a:t> </a:t>
          </a:r>
          <a:r>
            <a:rPr lang="ru-RU" sz="1200" dirty="0" err="1" smtClean="0"/>
            <a:t>часи</a:t>
          </a:r>
          <a:r>
            <a:rPr lang="ru-RU" sz="1200" dirty="0" smtClean="0"/>
            <a:t>, в тому </a:t>
          </a:r>
          <a:r>
            <a:rPr lang="ru-RU" sz="1200" dirty="0" err="1" smtClean="0"/>
            <a:t>числі</a:t>
          </a:r>
          <a:r>
            <a:rPr lang="ru-RU" sz="1200" dirty="0" smtClean="0"/>
            <a:t> і </a:t>
          </a:r>
          <a:r>
            <a:rPr lang="ru-RU" sz="1200" dirty="0" err="1" smtClean="0"/>
            <a:t>облікової</a:t>
          </a:r>
          <a:r>
            <a:rPr lang="ru-RU" sz="1200" dirty="0" smtClean="0"/>
            <a:t> </a:t>
          </a:r>
          <a:r>
            <a:rPr lang="ru-RU" sz="1200" dirty="0" err="1" smtClean="0"/>
            <a:t>роботи</a:t>
          </a:r>
          <a:r>
            <a:rPr lang="ru-RU" sz="1200" dirty="0" smtClean="0"/>
            <a:t>, </a:t>
          </a:r>
          <a:r>
            <a:rPr lang="ru-RU" sz="1200" dirty="0" err="1" smtClean="0"/>
            <a:t>знаходилось</a:t>
          </a:r>
          <a:r>
            <a:rPr lang="ru-RU" sz="1200" dirty="0" smtClean="0"/>
            <a:t> </a:t>
          </a:r>
          <a:r>
            <a:rPr lang="ru-RU" sz="1200" dirty="0" err="1" smtClean="0"/>
            <a:t>безпосередньо</a:t>
          </a:r>
          <a:r>
            <a:rPr lang="ru-RU" sz="1200" dirty="0" smtClean="0"/>
            <a:t> в </a:t>
          </a:r>
          <a:r>
            <a:rPr lang="ru-RU" sz="1200" dirty="0" err="1" smtClean="0"/>
            <a:t>підпорядкуванні</a:t>
          </a:r>
          <a:r>
            <a:rPr lang="ru-RU" sz="1200" dirty="0" smtClean="0"/>
            <a:t> печатника. </a:t>
          </a:r>
          <a:r>
            <a:rPr lang="ru-RU" sz="1200" dirty="0" err="1" smtClean="0"/>
            <a:t>Він</a:t>
          </a:r>
          <a:r>
            <a:rPr lang="ru-RU" sz="1200" dirty="0" smtClean="0"/>
            <a:t> </a:t>
          </a:r>
          <a:r>
            <a:rPr lang="ru-RU" sz="1200" dirty="0" err="1" smtClean="0"/>
            <a:t>був</a:t>
          </a:r>
          <a:r>
            <a:rPr lang="ru-RU" sz="1200" dirty="0" smtClean="0"/>
            <a:t> начальником </a:t>
          </a:r>
          <a:r>
            <a:rPr lang="ru-RU" sz="1200" dirty="0" err="1" smtClean="0"/>
            <a:t>княжої</a:t>
          </a:r>
          <a:r>
            <a:rPr lang="ru-RU" sz="1200" dirty="0" smtClean="0"/>
            <a:t> </a:t>
          </a:r>
          <a:r>
            <a:rPr lang="ru-RU" sz="1200" dirty="0" err="1" smtClean="0"/>
            <a:t>канцелярії</a:t>
          </a:r>
          <a:r>
            <a:rPr lang="ru-RU" sz="1200" dirty="0" smtClean="0"/>
            <a:t> (</a:t>
          </a:r>
          <a:r>
            <a:rPr lang="ru-RU" sz="1200" dirty="0" err="1" smtClean="0"/>
            <a:t>канцелярем</a:t>
          </a:r>
          <a:r>
            <a:rPr lang="ru-RU" sz="1200" dirty="0" smtClean="0"/>
            <a:t>) та </a:t>
          </a:r>
          <a:r>
            <a:rPr lang="ru-RU" sz="1200" dirty="0" err="1" smtClean="0"/>
            <a:t>укладав</a:t>
          </a:r>
          <a:r>
            <a:rPr lang="ru-RU" sz="1200" dirty="0" smtClean="0"/>
            <a:t> </a:t>
          </a:r>
          <a:r>
            <a:rPr lang="ru-RU" sz="1200" dirty="0" err="1" smtClean="0"/>
            <a:t>княжі</a:t>
          </a:r>
          <a:r>
            <a:rPr lang="ru-RU" sz="1200" dirty="0" smtClean="0"/>
            <a:t> </a:t>
          </a:r>
          <a:r>
            <a:rPr lang="ru-RU" sz="1200" dirty="0" err="1" smtClean="0"/>
            <a:t>грамоти</a:t>
          </a:r>
          <a:r>
            <a:rPr lang="ru-RU" sz="1200" dirty="0" smtClean="0"/>
            <a:t>, </a:t>
          </a:r>
          <a:r>
            <a:rPr lang="ru-RU" sz="1200" dirty="0" err="1" smtClean="0"/>
            <a:t>мав</a:t>
          </a:r>
          <a:r>
            <a:rPr lang="ru-RU" sz="1200" dirty="0" smtClean="0"/>
            <a:t> на </a:t>
          </a:r>
          <a:r>
            <a:rPr lang="ru-RU" sz="1200" dirty="0" err="1" smtClean="0"/>
            <a:t>збереженні</a:t>
          </a:r>
          <a:r>
            <a:rPr lang="ru-RU" sz="1200" dirty="0" smtClean="0"/>
            <a:t> княжу печать.</a:t>
          </a:r>
          <a:endParaRPr lang="ru-RU" sz="1200" dirty="0"/>
        </a:p>
      </dgm:t>
    </dgm:pt>
    <dgm:pt modelId="{0EBD9E83-A204-4549-BD78-5B5F5BF767DD}" type="parTrans" cxnId="{F4B4EAB3-5C87-4D95-A9E0-545486985F25}">
      <dgm:prSet/>
      <dgm:spPr/>
      <dgm:t>
        <a:bodyPr/>
        <a:lstStyle/>
        <a:p>
          <a:endParaRPr lang="ru-RU" sz="1800"/>
        </a:p>
      </dgm:t>
    </dgm:pt>
    <dgm:pt modelId="{08BEBFA2-0AC6-43CB-849F-3844C989D984}" type="sibTrans" cxnId="{F4B4EAB3-5C87-4D95-A9E0-545486985F25}">
      <dgm:prSet/>
      <dgm:spPr/>
      <dgm:t>
        <a:bodyPr/>
        <a:lstStyle/>
        <a:p>
          <a:endParaRPr lang="ru-RU" sz="1800"/>
        </a:p>
      </dgm:t>
    </dgm:pt>
    <dgm:pt modelId="{3F969637-B707-4B23-B94A-A6426D2AAF09}">
      <dgm:prSet phldrT="[Текст]" custT="1"/>
      <dgm:spPr/>
      <dgm:t>
        <a:bodyPr/>
        <a:lstStyle/>
        <a:p>
          <a:r>
            <a:rPr lang="ru-RU" sz="1200" dirty="0" smtClean="0"/>
            <a:t>Записи у той час </a:t>
          </a:r>
          <a:r>
            <a:rPr lang="ru-RU" sz="1200" dirty="0" err="1" smtClean="0"/>
            <a:t>робили</a:t>
          </a:r>
          <a:r>
            <a:rPr lang="ru-RU" sz="1200" dirty="0" smtClean="0"/>
            <a:t> на </a:t>
          </a:r>
          <a:r>
            <a:rPr lang="ru-RU" sz="1200" dirty="0" err="1" smtClean="0"/>
            <a:t>пергаменті</a:t>
          </a:r>
          <a:r>
            <a:rPr lang="ru-RU" sz="1200" dirty="0" smtClean="0"/>
            <a:t> (</a:t>
          </a:r>
          <a:r>
            <a:rPr lang="ru-RU" sz="1200" dirty="0" err="1" smtClean="0"/>
            <a:t>тонкій</a:t>
          </a:r>
          <a:r>
            <a:rPr lang="ru-RU" sz="1200" dirty="0" smtClean="0"/>
            <a:t> </a:t>
          </a:r>
          <a:r>
            <a:rPr lang="ru-RU" sz="1200" dirty="0" err="1" smtClean="0"/>
            <a:t>шкірі</a:t>
          </a:r>
          <a:r>
            <a:rPr lang="ru-RU" sz="1200" dirty="0" smtClean="0"/>
            <a:t>), </a:t>
          </a:r>
          <a:r>
            <a:rPr lang="ru-RU" sz="1200" dirty="0" err="1" smtClean="0"/>
            <a:t>який</a:t>
          </a:r>
          <a:r>
            <a:rPr lang="ru-RU" sz="1200" dirty="0" smtClean="0"/>
            <a:t> завозили з </a:t>
          </a:r>
          <a:r>
            <a:rPr lang="ru-RU" sz="1200" dirty="0" err="1" smtClean="0"/>
            <a:t>Греції</a:t>
          </a:r>
          <a:r>
            <a:rPr lang="ru-RU" sz="1200" dirty="0" smtClean="0"/>
            <a:t> та </a:t>
          </a:r>
          <a:r>
            <a:rPr lang="ru-RU" sz="1200" dirty="0" err="1" smtClean="0"/>
            <a:t>Азії</a:t>
          </a:r>
          <a:r>
            <a:rPr lang="ru-RU" sz="1200" dirty="0" smtClean="0"/>
            <a:t>, а </a:t>
          </a:r>
          <a:r>
            <a:rPr lang="ru-RU" sz="1200" dirty="0" err="1" smtClean="0"/>
            <a:t>також</a:t>
          </a:r>
          <a:r>
            <a:rPr lang="ru-RU" sz="1200" dirty="0" smtClean="0"/>
            <a:t> </a:t>
          </a:r>
          <a:r>
            <a:rPr lang="ru-RU" sz="1200" dirty="0" err="1" smtClean="0"/>
            <a:t>виробляли</a:t>
          </a:r>
          <a:r>
            <a:rPr lang="ru-RU" sz="1200" dirty="0" smtClean="0"/>
            <a:t> </a:t>
          </a:r>
          <a:r>
            <a:rPr lang="ru-RU" sz="1200" dirty="0" err="1" smtClean="0"/>
            <a:t>свій</a:t>
          </a:r>
          <a:r>
            <a:rPr lang="ru-RU" sz="1200" dirty="0" smtClean="0"/>
            <a:t> з </a:t>
          </a:r>
          <a:r>
            <a:rPr lang="ru-RU" sz="1200" dirty="0" err="1" smtClean="0"/>
            <a:t>телячої</a:t>
          </a:r>
          <a:r>
            <a:rPr lang="ru-RU" sz="1200" dirty="0" smtClean="0"/>
            <a:t> </a:t>
          </a:r>
          <a:r>
            <a:rPr lang="ru-RU" sz="1200" dirty="0" err="1" smtClean="0"/>
            <a:t>шкіри</a:t>
          </a:r>
          <a:r>
            <a:rPr lang="ru-RU" sz="1200" dirty="0" smtClean="0"/>
            <a:t>, писали </a:t>
          </a:r>
          <a:r>
            <a:rPr lang="ru-RU" sz="1200" dirty="0" err="1" smtClean="0"/>
            <a:t>чорнилом</a:t>
          </a:r>
          <a:r>
            <a:rPr lang="ru-RU" sz="1200" dirty="0" smtClean="0"/>
            <a:t>, </a:t>
          </a:r>
          <a:r>
            <a:rPr lang="ru-RU" sz="1200" dirty="0" err="1" smtClean="0"/>
            <a:t>виготовленим</a:t>
          </a:r>
          <a:r>
            <a:rPr lang="ru-RU" sz="1200" dirty="0" smtClean="0"/>
            <a:t> з </a:t>
          </a:r>
          <a:r>
            <a:rPr lang="ru-RU" sz="1200" dirty="0" err="1" smtClean="0"/>
            <a:t>дубової</a:t>
          </a:r>
          <a:r>
            <a:rPr lang="ru-RU" sz="1200" dirty="0" smtClean="0"/>
            <a:t> </a:t>
          </a:r>
          <a:r>
            <a:rPr lang="ru-RU" sz="1200" dirty="0" err="1" smtClean="0"/>
            <a:t>або</a:t>
          </a:r>
          <a:r>
            <a:rPr lang="ru-RU" sz="1200" dirty="0" smtClean="0"/>
            <a:t> </a:t>
          </a:r>
          <a:r>
            <a:rPr lang="ru-RU" sz="1200" dirty="0" err="1" smtClean="0"/>
            <a:t>вільхової</a:t>
          </a:r>
          <a:r>
            <a:rPr lang="ru-RU" sz="1200" dirty="0" smtClean="0"/>
            <a:t> кори, вишневого клею, борщу, квасного меду. </a:t>
          </a:r>
          <a:r>
            <a:rPr lang="ru-RU" sz="1200" dirty="0" err="1" smtClean="0"/>
            <a:t>Знаряддям</a:t>
          </a:r>
          <a:r>
            <a:rPr lang="ru-RU" sz="1200" dirty="0" smtClean="0"/>
            <a:t> письма </a:t>
          </a:r>
          <a:r>
            <a:rPr lang="ru-RU" sz="1200" dirty="0" err="1" smtClean="0"/>
            <a:t>було</a:t>
          </a:r>
          <a:r>
            <a:rPr lang="ru-RU" sz="1200" dirty="0" smtClean="0"/>
            <a:t> </a:t>
          </a:r>
          <a:r>
            <a:rPr lang="ru-RU" sz="1200" dirty="0" err="1" smtClean="0"/>
            <a:t>гусяче</a:t>
          </a:r>
          <a:r>
            <a:rPr lang="ru-RU" sz="1200" dirty="0" smtClean="0"/>
            <a:t> перо. </a:t>
          </a:r>
          <a:r>
            <a:rPr lang="ru-RU" sz="1200" dirty="0" err="1" smtClean="0"/>
            <a:t>Вже</a:t>
          </a:r>
          <a:r>
            <a:rPr lang="ru-RU" sz="1200" dirty="0" smtClean="0"/>
            <a:t> </a:t>
          </a:r>
          <a:r>
            <a:rPr lang="ru-RU" sz="1200" dirty="0" err="1" smtClean="0"/>
            <a:t>тоді</a:t>
          </a:r>
          <a:r>
            <a:rPr lang="ru-RU" sz="1200" dirty="0" smtClean="0"/>
            <a:t> писали </a:t>
          </a:r>
          <a:r>
            <a:rPr lang="ru-RU" sz="1200" dirty="0" err="1" smtClean="0"/>
            <a:t>українською</a:t>
          </a:r>
          <a:r>
            <a:rPr lang="ru-RU" sz="1200" dirty="0" smtClean="0"/>
            <a:t> </a:t>
          </a:r>
          <a:r>
            <a:rPr lang="ru-RU" sz="1200" dirty="0" err="1" smtClean="0"/>
            <a:t>мовою</a:t>
          </a:r>
          <a:r>
            <a:rPr lang="ru-RU" sz="1200" dirty="0" smtClean="0"/>
            <a:t>, а з </a:t>
          </a:r>
          <a:r>
            <a:rPr lang="ru-RU" sz="1200" dirty="0" err="1" smtClean="0"/>
            <a:t>іноземними</a:t>
          </a:r>
          <a:r>
            <a:rPr lang="ru-RU" sz="1200" dirty="0" smtClean="0"/>
            <a:t> </a:t>
          </a:r>
          <a:r>
            <a:rPr lang="ru-RU" sz="1200" dirty="0" err="1" smtClean="0"/>
            <a:t>купцями</a:t>
          </a:r>
          <a:r>
            <a:rPr lang="ru-RU" sz="1200" dirty="0" smtClean="0"/>
            <a:t> </a:t>
          </a:r>
          <a:r>
            <a:rPr lang="ru-RU" sz="1200" dirty="0" err="1" smtClean="0"/>
            <a:t>листувались</a:t>
          </a:r>
          <a:r>
            <a:rPr lang="ru-RU" sz="1200" dirty="0" smtClean="0"/>
            <a:t> </a:t>
          </a:r>
          <a:r>
            <a:rPr lang="ru-RU" sz="1200" dirty="0" err="1" smtClean="0"/>
            <a:t>грецькою</a:t>
          </a:r>
          <a:r>
            <a:rPr lang="ru-RU" sz="1200" dirty="0" smtClean="0"/>
            <a:t> та </a:t>
          </a:r>
          <a:r>
            <a:rPr lang="ru-RU" sz="1200" dirty="0" err="1" smtClean="0"/>
            <a:t>латинською</a:t>
          </a:r>
          <a:r>
            <a:rPr lang="ru-RU" sz="1200" dirty="0" smtClean="0"/>
            <a:t> </a:t>
          </a:r>
          <a:r>
            <a:rPr lang="ru-RU" sz="1200" dirty="0" err="1" smtClean="0"/>
            <a:t>мовами</a:t>
          </a:r>
          <a:r>
            <a:rPr lang="ru-RU" sz="1200" dirty="0" smtClean="0"/>
            <a:t>. </a:t>
          </a:r>
          <a:r>
            <a:rPr lang="ru-RU" sz="1200" dirty="0" err="1" smtClean="0"/>
            <a:t>Облікову</a:t>
          </a:r>
          <a:r>
            <a:rPr lang="ru-RU" sz="1200" dirty="0" smtClean="0"/>
            <a:t> роботу та </a:t>
          </a:r>
          <a:r>
            <a:rPr lang="ru-RU" sz="1200" dirty="0" err="1" smtClean="0"/>
            <a:t>листування</a:t>
          </a:r>
          <a:r>
            <a:rPr lang="ru-RU" sz="1200" dirty="0" smtClean="0"/>
            <a:t> печатник часто </a:t>
          </a:r>
          <a:r>
            <a:rPr lang="ru-RU" sz="1200" dirty="0" err="1" smtClean="0"/>
            <a:t>поєднував</a:t>
          </a:r>
          <a:r>
            <a:rPr lang="ru-RU" sz="1200" dirty="0" smtClean="0"/>
            <a:t> </a:t>
          </a:r>
          <a:r>
            <a:rPr lang="ru-RU" sz="1200" dirty="0" err="1" smtClean="0"/>
            <a:t>із</a:t>
          </a:r>
          <a:r>
            <a:rPr lang="ru-RU" sz="1200" dirty="0" smtClean="0"/>
            <a:t> </a:t>
          </a:r>
          <a:r>
            <a:rPr lang="ru-RU" sz="1200" dirty="0" err="1" smtClean="0"/>
            <a:t>судово-слідчою</a:t>
          </a:r>
          <a:r>
            <a:rPr lang="ru-RU" sz="1200" dirty="0" smtClean="0"/>
            <a:t> справою.</a:t>
          </a:r>
          <a:endParaRPr lang="ru-RU" sz="1200" dirty="0"/>
        </a:p>
      </dgm:t>
    </dgm:pt>
    <dgm:pt modelId="{36173606-7845-4459-BE90-90C0D3D45D47}" type="parTrans" cxnId="{F3DB25DA-B323-42AA-AD11-BFC5F81CC0C6}">
      <dgm:prSet/>
      <dgm:spPr/>
      <dgm:t>
        <a:bodyPr/>
        <a:lstStyle/>
        <a:p>
          <a:endParaRPr lang="ru-RU" sz="1800"/>
        </a:p>
      </dgm:t>
    </dgm:pt>
    <dgm:pt modelId="{900E585A-0656-4D71-90A4-2898F9E65A4D}" type="sibTrans" cxnId="{F3DB25DA-B323-42AA-AD11-BFC5F81CC0C6}">
      <dgm:prSet/>
      <dgm:spPr/>
      <dgm:t>
        <a:bodyPr/>
        <a:lstStyle/>
        <a:p>
          <a:endParaRPr lang="ru-RU" sz="1800"/>
        </a:p>
      </dgm:t>
    </dgm:pt>
    <dgm:pt modelId="{13F8B360-9122-43AD-A66D-EBB5D8D408F1}">
      <dgm:prSet phldrT="[Текст]" custT="1"/>
      <dgm:spPr/>
      <dgm:t>
        <a:bodyPr/>
        <a:lstStyle/>
        <a:p>
          <a:r>
            <a:rPr lang="ru-RU" sz="1400" dirty="0" err="1" smtClean="0"/>
            <a:t>Поштовхом</a:t>
          </a:r>
          <a:r>
            <a:rPr lang="ru-RU" sz="1400" dirty="0" smtClean="0"/>
            <a:t> у </a:t>
          </a:r>
          <a:r>
            <a:rPr lang="ru-RU" sz="1400" dirty="0" err="1" smtClean="0"/>
            <a:t>розвитку</a:t>
          </a:r>
          <a:r>
            <a:rPr lang="ru-RU" sz="1400" dirty="0" smtClean="0"/>
            <a:t> </a:t>
          </a:r>
          <a:r>
            <a:rPr lang="ru-RU" sz="1400" dirty="0" err="1" smtClean="0"/>
            <a:t>культури</a:t>
          </a:r>
          <a:r>
            <a:rPr lang="ru-RU" sz="1400" dirty="0" smtClean="0"/>
            <a:t>, </a:t>
          </a:r>
          <a:r>
            <a:rPr lang="ru-RU" sz="1400" dirty="0" err="1" smtClean="0"/>
            <a:t>освіти</a:t>
          </a:r>
          <a:r>
            <a:rPr lang="ru-RU" sz="1400" dirty="0" smtClean="0"/>
            <a:t> і </a:t>
          </a:r>
          <a:r>
            <a:rPr lang="ru-RU" sz="1400" dirty="0" err="1" smtClean="0"/>
            <a:t>облікової</a:t>
          </a:r>
          <a:r>
            <a:rPr lang="ru-RU" sz="1400" dirty="0" smtClean="0"/>
            <a:t> науки в </a:t>
          </a:r>
          <a:r>
            <a:rPr lang="ru-RU" sz="1400" dirty="0" err="1" smtClean="0"/>
            <a:t>Київській</a:t>
          </a:r>
          <a:r>
            <a:rPr lang="ru-RU" sz="1400" dirty="0" smtClean="0"/>
            <a:t> </a:t>
          </a:r>
          <a:r>
            <a:rPr lang="ru-RU" sz="1400" dirty="0" err="1" smtClean="0"/>
            <a:t>державі</a:t>
          </a:r>
          <a:r>
            <a:rPr lang="ru-RU" sz="1400" dirty="0" smtClean="0"/>
            <a:t> стало </a:t>
          </a:r>
          <a:r>
            <a:rPr lang="ru-RU" sz="1400" dirty="0" err="1" smtClean="0"/>
            <a:t>християнство</a:t>
          </a:r>
          <a:r>
            <a:rPr lang="ru-RU" sz="1400" dirty="0" smtClean="0"/>
            <a:t>: </a:t>
          </a:r>
          <a:r>
            <a:rPr lang="ru-RU" sz="1400" dirty="0" err="1" smtClean="0"/>
            <a:t>створювались</a:t>
          </a:r>
          <a:r>
            <a:rPr lang="ru-RU" sz="1400" dirty="0" smtClean="0"/>
            <a:t> </a:t>
          </a:r>
          <a:r>
            <a:rPr lang="ru-RU" sz="1400" dirty="0" err="1" smtClean="0"/>
            <a:t>школи</a:t>
          </a:r>
          <a:r>
            <a:rPr lang="ru-RU" sz="1400" dirty="0" smtClean="0"/>
            <a:t>, </a:t>
          </a:r>
          <a:r>
            <a:rPr lang="ru-RU" sz="1400" dirty="0" err="1" smtClean="0"/>
            <a:t>видавались</a:t>
          </a:r>
          <a:r>
            <a:rPr lang="ru-RU" sz="1400" dirty="0" smtClean="0"/>
            <a:t> книги, </a:t>
          </a:r>
          <a:r>
            <a:rPr lang="ru-RU" sz="1400" dirty="0" err="1" smtClean="0"/>
            <a:t>розвивалась</a:t>
          </a:r>
          <a:r>
            <a:rPr lang="ru-RU" sz="1400" dirty="0" smtClean="0"/>
            <a:t> наука, </a:t>
          </a:r>
          <a:r>
            <a:rPr lang="ru-RU" sz="1400" dirty="0" err="1" smtClean="0"/>
            <a:t>зокрема</a:t>
          </a:r>
          <a:r>
            <a:rPr lang="ru-RU" sz="1400" dirty="0" smtClean="0"/>
            <a:t>, математика - основа </a:t>
          </a:r>
          <a:r>
            <a:rPr lang="ru-RU" sz="1400" dirty="0" err="1" smtClean="0"/>
            <a:t>обліку</a:t>
          </a:r>
          <a:r>
            <a:rPr lang="ru-RU" sz="1400" dirty="0" smtClean="0"/>
            <a:t>.</a:t>
          </a:r>
          <a:endParaRPr lang="ru-RU" sz="1400" dirty="0"/>
        </a:p>
      </dgm:t>
    </dgm:pt>
    <dgm:pt modelId="{DC858745-0A3C-44CA-9A8A-09508B109F90}" type="parTrans" cxnId="{D813F469-5760-4D47-AD55-64EA7F139676}">
      <dgm:prSet/>
      <dgm:spPr/>
      <dgm:t>
        <a:bodyPr/>
        <a:lstStyle/>
        <a:p>
          <a:endParaRPr lang="ru-RU" sz="1800"/>
        </a:p>
      </dgm:t>
    </dgm:pt>
    <dgm:pt modelId="{CDF12C6A-FD68-47A6-AC42-BDB6375F6BD1}" type="sibTrans" cxnId="{D813F469-5760-4D47-AD55-64EA7F139676}">
      <dgm:prSet/>
      <dgm:spPr/>
      <dgm:t>
        <a:bodyPr/>
        <a:lstStyle/>
        <a:p>
          <a:endParaRPr lang="ru-RU" sz="1800"/>
        </a:p>
      </dgm:t>
    </dgm:pt>
    <dgm:pt modelId="{9911D514-A79B-4703-A75E-033F4172A8EE}" type="pres">
      <dgm:prSet presAssocID="{95657AAF-9DA4-485E-B88A-1703AE4DED12}" presName="diagram" presStyleCnt="0">
        <dgm:presLayoutVars>
          <dgm:dir/>
          <dgm:resizeHandles val="exact"/>
        </dgm:presLayoutVars>
      </dgm:prSet>
      <dgm:spPr/>
      <dgm:t>
        <a:bodyPr/>
        <a:lstStyle/>
        <a:p>
          <a:endParaRPr lang="ru-RU"/>
        </a:p>
      </dgm:t>
    </dgm:pt>
    <dgm:pt modelId="{A2B3F434-CC85-4E13-93A2-20FEEC1AE463}" type="pres">
      <dgm:prSet presAssocID="{96C88B07-DEC9-418C-B92F-EFDE3839B159}" presName="node" presStyleLbl="node1" presStyleIdx="0" presStyleCnt="5" custScaleX="179482" custScaleY="141735" custLinFactNeighborX="-1343" custLinFactNeighborY="-159">
        <dgm:presLayoutVars>
          <dgm:bulletEnabled val="1"/>
        </dgm:presLayoutVars>
      </dgm:prSet>
      <dgm:spPr/>
      <dgm:t>
        <a:bodyPr/>
        <a:lstStyle/>
        <a:p>
          <a:endParaRPr lang="ru-RU"/>
        </a:p>
      </dgm:t>
    </dgm:pt>
    <dgm:pt modelId="{B23FBF8E-F6ED-4F21-A5AE-A98AD7BC5FE0}" type="pres">
      <dgm:prSet presAssocID="{B46BD516-5953-4FFE-AAAA-EB9809BF81A5}" presName="sibTrans" presStyleCnt="0"/>
      <dgm:spPr/>
    </dgm:pt>
    <dgm:pt modelId="{2C88A1E3-13E1-43FB-9D16-13EE2426863C}" type="pres">
      <dgm:prSet presAssocID="{159FA7E3-7C3B-4FAC-ABD7-0AE713FA069E}" presName="node" presStyleLbl="node1" presStyleIdx="1" presStyleCnt="5" custScaleX="150871" custScaleY="128757">
        <dgm:presLayoutVars>
          <dgm:bulletEnabled val="1"/>
        </dgm:presLayoutVars>
      </dgm:prSet>
      <dgm:spPr/>
      <dgm:t>
        <a:bodyPr/>
        <a:lstStyle/>
        <a:p>
          <a:endParaRPr lang="ru-RU"/>
        </a:p>
      </dgm:t>
    </dgm:pt>
    <dgm:pt modelId="{88743BA1-6C9C-4FFA-A6C7-D595950FA891}" type="pres">
      <dgm:prSet presAssocID="{741FB7F2-BE32-4BDE-827E-1216FB301803}" presName="sibTrans" presStyleCnt="0"/>
      <dgm:spPr/>
    </dgm:pt>
    <dgm:pt modelId="{442D617A-51CD-459B-9007-3B3374B03E64}" type="pres">
      <dgm:prSet presAssocID="{BCC4F2E3-CE44-45C9-82B3-7586DF50AFF9}" presName="node" presStyleLbl="node1" presStyleIdx="2" presStyleCnt="5" custScaleX="170101" custScaleY="233682">
        <dgm:presLayoutVars>
          <dgm:bulletEnabled val="1"/>
        </dgm:presLayoutVars>
      </dgm:prSet>
      <dgm:spPr/>
      <dgm:t>
        <a:bodyPr/>
        <a:lstStyle/>
        <a:p>
          <a:endParaRPr lang="ru-RU"/>
        </a:p>
      </dgm:t>
    </dgm:pt>
    <dgm:pt modelId="{C705A2E3-ADE2-49F3-9A03-236F8FDF5C61}" type="pres">
      <dgm:prSet presAssocID="{08BEBFA2-0AC6-43CB-849F-3844C989D984}" presName="sibTrans" presStyleCnt="0"/>
      <dgm:spPr/>
    </dgm:pt>
    <dgm:pt modelId="{5DD6BF6C-BB0D-4AC9-B44F-0BF02913A5F2}" type="pres">
      <dgm:prSet presAssocID="{3F969637-B707-4B23-B94A-A6426D2AAF09}" presName="node" presStyleLbl="node1" presStyleIdx="3" presStyleCnt="5" custScaleX="85102" custScaleY="230867" custLinFactNeighborX="-1272" custLinFactNeighborY="1665">
        <dgm:presLayoutVars>
          <dgm:bulletEnabled val="1"/>
        </dgm:presLayoutVars>
      </dgm:prSet>
      <dgm:spPr/>
      <dgm:t>
        <a:bodyPr/>
        <a:lstStyle/>
        <a:p>
          <a:endParaRPr lang="ru-RU"/>
        </a:p>
      </dgm:t>
    </dgm:pt>
    <dgm:pt modelId="{429E6A7E-AF8D-42EC-BD19-6F9E953AE6E1}" type="pres">
      <dgm:prSet presAssocID="{900E585A-0656-4D71-90A4-2898F9E65A4D}" presName="sibTrans" presStyleCnt="0"/>
      <dgm:spPr/>
    </dgm:pt>
    <dgm:pt modelId="{A858AEEE-C25C-433D-A64F-F58BB1753DCD}" type="pres">
      <dgm:prSet presAssocID="{13F8B360-9122-43AD-A66D-EBB5D8D408F1}" presName="node" presStyleLbl="node1" presStyleIdx="4" presStyleCnt="5" custScaleX="70918" custScaleY="143861" custLinFactNeighborX="16174" custLinFactNeighborY="0">
        <dgm:presLayoutVars>
          <dgm:bulletEnabled val="1"/>
        </dgm:presLayoutVars>
      </dgm:prSet>
      <dgm:spPr/>
      <dgm:t>
        <a:bodyPr/>
        <a:lstStyle/>
        <a:p>
          <a:endParaRPr lang="ru-RU"/>
        </a:p>
      </dgm:t>
    </dgm:pt>
  </dgm:ptLst>
  <dgm:cxnLst>
    <dgm:cxn modelId="{3EF2C7AC-D7FE-47C4-B1D7-8B9FF15F5910}" type="presOf" srcId="{13F8B360-9122-43AD-A66D-EBB5D8D408F1}" destId="{A858AEEE-C25C-433D-A64F-F58BB1753DCD}" srcOrd="0" destOrd="0" presId="urn:microsoft.com/office/officeart/2005/8/layout/default"/>
    <dgm:cxn modelId="{F4B4EAB3-5C87-4D95-A9E0-545486985F25}" srcId="{95657AAF-9DA4-485E-B88A-1703AE4DED12}" destId="{BCC4F2E3-CE44-45C9-82B3-7586DF50AFF9}" srcOrd="2" destOrd="0" parTransId="{0EBD9E83-A204-4549-BD78-5B5F5BF767DD}" sibTransId="{08BEBFA2-0AC6-43CB-849F-3844C989D984}"/>
    <dgm:cxn modelId="{CF8DA50C-00C1-4889-9D95-D403F4487974}" type="presOf" srcId="{BCC4F2E3-CE44-45C9-82B3-7586DF50AFF9}" destId="{442D617A-51CD-459B-9007-3B3374B03E64}" srcOrd="0" destOrd="0" presId="urn:microsoft.com/office/officeart/2005/8/layout/default"/>
    <dgm:cxn modelId="{8B26F4A9-B225-47EF-83D9-F465585BCC89}" type="presOf" srcId="{159FA7E3-7C3B-4FAC-ABD7-0AE713FA069E}" destId="{2C88A1E3-13E1-43FB-9D16-13EE2426863C}" srcOrd="0" destOrd="0" presId="urn:microsoft.com/office/officeart/2005/8/layout/default"/>
    <dgm:cxn modelId="{095785EB-9752-4858-AACD-BF3AB14286AC}" type="presOf" srcId="{3F969637-B707-4B23-B94A-A6426D2AAF09}" destId="{5DD6BF6C-BB0D-4AC9-B44F-0BF02913A5F2}" srcOrd="0" destOrd="0" presId="urn:microsoft.com/office/officeart/2005/8/layout/default"/>
    <dgm:cxn modelId="{F582B5BF-8495-456E-BBE0-5FA2C57ECCCB}" type="presOf" srcId="{96C88B07-DEC9-418C-B92F-EFDE3839B159}" destId="{A2B3F434-CC85-4E13-93A2-20FEEC1AE463}" srcOrd="0" destOrd="0" presId="urn:microsoft.com/office/officeart/2005/8/layout/default"/>
    <dgm:cxn modelId="{F3DB25DA-B323-42AA-AD11-BFC5F81CC0C6}" srcId="{95657AAF-9DA4-485E-B88A-1703AE4DED12}" destId="{3F969637-B707-4B23-B94A-A6426D2AAF09}" srcOrd="3" destOrd="0" parTransId="{36173606-7845-4459-BE90-90C0D3D45D47}" sibTransId="{900E585A-0656-4D71-90A4-2898F9E65A4D}"/>
    <dgm:cxn modelId="{FB49A081-2A32-4420-92D1-684025B1C635}" srcId="{95657AAF-9DA4-485E-B88A-1703AE4DED12}" destId="{159FA7E3-7C3B-4FAC-ABD7-0AE713FA069E}" srcOrd="1" destOrd="0" parTransId="{C3D75F29-38CB-4460-9A1D-25901D719C87}" sibTransId="{741FB7F2-BE32-4BDE-827E-1216FB301803}"/>
    <dgm:cxn modelId="{D813F469-5760-4D47-AD55-64EA7F139676}" srcId="{95657AAF-9DA4-485E-B88A-1703AE4DED12}" destId="{13F8B360-9122-43AD-A66D-EBB5D8D408F1}" srcOrd="4" destOrd="0" parTransId="{DC858745-0A3C-44CA-9A8A-09508B109F90}" sibTransId="{CDF12C6A-FD68-47A6-AC42-BDB6375F6BD1}"/>
    <dgm:cxn modelId="{837B6D0B-26E0-494F-8D73-B4D17E155E7E}" srcId="{95657AAF-9DA4-485E-B88A-1703AE4DED12}" destId="{96C88B07-DEC9-418C-B92F-EFDE3839B159}" srcOrd="0" destOrd="0" parTransId="{3026FBFD-9EA8-4E7E-995F-DAEC9F2A3769}" sibTransId="{B46BD516-5953-4FFE-AAAA-EB9809BF81A5}"/>
    <dgm:cxn modelId="{F6AB22C4-2E22-4053-860D-417BF7237C2D}" type="presOf" srcId="{95657AAF-9DA4-485E-B88A-1703AE4DED12}" destId="{9911D514-A79B-4703-A75E-033F4172A8EE}" srcOrd="0" destOrd="0" presId="urn:microsoft.com/office/officeart/2005/8/layout/default"/>
    <dgm:cxn modelId="{20B107DE-72EA-4C7C-86F2-7449F91EAE69}" type="presParOf" srcId="{9911D514-A79B-4703-A75E-033F4172A8EE}" destId="{A2B3F434-CC85-4E13-93A2-20FEEC1AE463}" srcOrd="0" destOrd="0" presId="urn:microsoft.com/office/officeart/2005/8/layout/default"/>
    <dgm:cxn modelId="{9157BEED-8A3F-473E-AE9A-4F18E7051D79}" type="presParOf" srcId="{9911D514-A79B-4703-A75E-033F4172A8EE}" destId="{B23FBF8E-F6ED-4F21-A5AE-A98AD7BC5FE0}" srcOrd="1" destOrd="0" presId="urn:microsoft.com/office/officeart/2005/8/layout/default"/>
    <dgm:cxn modelId="{148BB416-1CC9-41A7-AFF2-4EF4A61A3608}" type="presParOf" srcId="{9911D514-A79B-4703-A75E-033F4172A8EE}" destId="{2C88A1E3-13E1-43FB-9D16-13EE2426863C}" srcOrd="2" destOrd="0" presId="urn:microsoft.com/office/officeart/2005/8/layout/default"/>
    <dgm:cxn modelId="{1795534C-93A1-4D08-942A-13BEBE494167}" type="presParOf" srcId="{9911D514-A79B-4703-A75E-033F4172A8EE}" destId="{88743BA1-6C9C-4FFA-A6C7-D595950FA891}" srcOrd="3" destOrd="0" presId="urn:microsoft.com/office/officeart/2005/8/layout/default"/>
    <dgm:cxn modelId="{0805DD36-0873-4341-91A0-AA285D251634}" type="presParOf" srcId="{9911D514-A79B-4703-A75E-033F4172A8EE}" destId="{442D617A-51CD-459B-9007-3B3374B03E64}" srcOrd="4" destOrd="0" presId="urn:microsoft.com/office/officeart/2005/8/layout/default"/>
    <dgm:cxn modelId="{9E940C45-D355-415E-A48C-76AD9FA57B12}" type="presParOf" srcId="{9911D514-A79B-4703-A75E-033F4172A8EE}" destId="{C705A2E3-ADE2-49F3-9A03-236F8FDF5C61}" srcOrd="5" destOrd="0" presId="urn:microsoft.com/office/officeart/2005/8/layout/default"/>
    <dgm:cxn modelId="{82904644-FA71-43B8-86D5-C1EC0B3E432A}" type="presParOf" srcId="{9911D514-A79B-4703-A75E-033F4172A8EE}" destId="{5DD6BF6C-BB0D-4AC9-B44F-0BF02913A5F2}" srcOrd="6" destOrd="0" presId="urn:microsoft.com/office/officeart/2005/8/layout/default"/>
    <dgm:cxn modelId="{0D936F4B-CB67-4967-9006-D549AFA532BE}" type="presParOf" srcId="{9911D514-A79B-4703-A75E-033F4172A8EE}" destId="{429E6A7E-AF8D-42EC-BD19-6F9E953AE6E1}" srcOrd="7" destOrd="0" presId="urn:microsoft.com/office/officeart/2005/8/layout/default"/>
    <dgm:cxn modelId="{99578B10-8508-4261-BD48-A62D22D39338}" type="presParOf" srcId="{9911D514-A79B-4703-A75E-033F4172A8EE}" destId="{A858AEEE-C25C-433D-A64F-F58BB1753DCD}"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53ADC61-3372-403D-8712-1E90258530DB}"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ru-RU"/>
        </a:p>
      </dgm:t>
    </dgm:pt>
    <dgm:pt modelId="{A2590A06-0CB7-4FFC-9EED-599AF8839765}">
      <dgm:prSet phldrT="[Текст]" custT="1"/>
      <dgm:spPr>
        <a:solidFill>
          <a:schemeClr val="accent1">
            <a:lumMod val="20000"/>
            <a:lumOff val="80000"/>
          </a:schemeClr>
        </a:solidFill>
      </dgm:spPr>
      <dgm:t>
        <a:bodyPr/>
        <a:lstStyle/>
        <a:p>
          <a:r>
            <a:rPr lang="ru-RU" sz="1400" dirty="0" smtClean="0">
              <a:solidFill>
                <a:schemeClr val="tx1"/>
              </a:solidFill>
            </a:rPr>
            <a:t>Так </a:t>
          </a:r>
          <a:r>
            <a:rPr lang="ru-RU" sz="1400" dirty="0" err="1" smtClean="0">
              <a:solidFill>
                <a:schemeClr val="tx1"/>
              </a:solidFill>
            </a:rPr>
            <a:t>ідеї</a:t>
          </a:r>
          <a:r>
            <a:rPr lang="ru-RU" sz="1400" dirty="0" smtClean="0">
              <a:solidFill>
                <a:schemeClr val="tx1"/>
              </a:solidFill>
            </a:rPr>
            <a:t> </a:t>
          </a:r>
          <a:r>
            <a:rPr lang="ru-RU" sz="1400" dirty="0" err="1" smtClean="0">
              <a:solidFill>
                <a:schemeClr val="tx1"/>
              </a:solidFill>
            </a:rPr>
            <a:t>української</a:t>
          </a:r>
          <a:r>
            <a:rPr lang="ru-RU" sz="1400" dirty="0" smtClean="0">
              <a:solidFill>
                <a:schemeClr val="tx1"/>
              </a:solidFill>
            </a:rPr>
            <a:t> </a:t>
          </a:r>
          <a:r>
            <a:rPr lang="ru-RU" sz="1400" dirty="0" err="1" smtClean="0">
              <a:solidFill>
                <a:schemeClr val="tx1"/>
              </a:solidFill>
            </a:rPr>
            <a:t>бухгалтерії</a:t>
          </a:r>
          <a:r>
            <a:rPr lang="ru-RU" sz="1400" dirty="0" smtClean="0">
              <a:solidFill>
                <a:schemeClr val="tx1"/>
              </a:solidFill>
            </a:rPr>
            <a:t> зародились в </a:t>
          </a:r>
          <a:r>
            <a:rPr lang="ru-RU" sz="1400" dirty="0" err="1" smtClean="0">
              <a:solidFill>
                <a:schemeClr val="tx1"/>
              </a:solidFill>
            </a:rPr>
            <a:t>монастирях</a:t>
          </a:r>
          <a:r>
            <a:rPr lang="ru-RU" sz="1400" dirty="0" smtClean="0">
              <a:solidFill>
                <a:schemeClr val="tx1"/>
              </a:solidFill>
            </a:rPr>
            <a:t> </a:t>
          </a:r>
          <a:r>
            <a:rPr lang="ru-RU" sz="1400" dirty="0" err="1" smtClean="0">
              <a:solidFill>
                <a:schemeClr val="tx1"/>
              </a:solidFill>
            </a:rPr>
            <a:t>під</a:t>
          </a:r>
          <a:r>
            <a:rPr lang="ru-RU" sz="1400" dirty="0" smtClean="0">
              <a:solidFill>
                <a:schemeClr val="tx1"/>
              </a:solidFill>
            </a:rPr>
            <a:t> </a:t>
          </a:r>
          <a:r>
            <a:rPr lang="ru-RU" sz="1400" dirty="0" err="1" smtClean="0">
              <a:solidFill>
                <a:schemeClr val="tx1"/>
              </a:solidFill>
            </a:rPr>
            <a:t>впливом</a:t>
          </a:r>
          <a:r>
            <a:rPr lang="ru-RU" sz="1400" dirty="0" smtClean="0">
              <a:solidFill>
                <a:schemeClr val="tx1"/>
              </a:solidFill>
            </a:rPr>
            <a:t> </a:t>
          </a:r>
          <a:r>
            <a:rPr lang="ru-RU" sz="1400" dirty="0" err="1" smtClean="0">
              <a:solidFill>
                <a:schemeClr val="tx1"/>
              </a:solidFill>
            </a:rPr>
            <a:t>візантійської</a:t>
          </a:r>
          <a:r>
            <a:rPr lang="ru-RU" sz="1400" dirty="0" smtClean="0">
              <a:solidFill>
                <a:schemeClr val="tx1"/>
              </a:solidFill>
            </a:rPr>
            <a:t> </a:t>
          </a:r>
          <a:r>
            <a:rPr lang="ru-RU" sz="1400" dirty="0" err="1" smtClean="0">
              <a:solidFill>
                <a:schemeClr val="tx1"/>
              </a:solidFill>
            </a:rPr>
            <a:t>наукової</a:t>
          </a:r>
          <a:r>
            <a:rPr lang="ru-RU" sz="1400" dirty="0" smtClean="0">
              <a:solidFill>
                <a:schemeClr val="tx1"/>
              </a:solidFill>
            </a:rPr>
            <a:t> думки. </a:t>
          </a:r>
          <a:r>
            <a:rPr lang="ru-RU" sz="1400" dirty="0" err="1" smtClean="0">
              <a:solidFill>
                <a:schemeClr val="tx1"/>
              </a:solidFill>
            </a:rPr>
            <a:t>Відповідна</a:t>
          </a:r>
          <a:r>
            <a:rPr lang="ru-RU" sz="1400" dirty="0" smtClean="0">
              <a:solidFill>
                <a:schemeClr val="tx1"/>
              </a:solidFill>
            </a:rPr>
            <a:t> </a:t>
          </a:r>
          <a:r>
            <a:rPr lang="ru-RU" sz="1400" dirty="0" err="1" smtClean="0">
              <a:solidFill>
                <a:schemeClr val="tx1"/>
              </a:solidFill>
            </a:rPr>
            <a:t>підготовка</a:t>
          </a:r>
          <a:r>
            <a:rPr lang="ru-RU" sz="1400" dirty="0" smtClean="0">
              <a:solidFill>
                <a:schemeClr val="tx1"/>
              </a:solidFill>
            </a:rPr>
            <a:t> людей, </a:t>
          </a:r>
          <a:r>
            <a:rPr lang="ru-RU" sz="1400" dirty="0" err="1" smtClean="0">
              <a:solidFill>
                <a:schemeClr val="tx1"/>
              </a:solidFill>
            </a:rPr>
            <a:t>які</a:t>
          </a:r>
          <a:r>
            <a:rPr lang="ru-RU" sz="1400" dirty="0" smtClean="0">
              <a:solidFill>
                <a:schemeClr val="tx1"/>
              </a:solidFill>
            </a:rPr>
            <a:t> </a:t>
          </a:r>
          <a:r>
            <a:rPr lang="ru-RU" sz="1400" dirty="0" err="1" smtClean="0">
              <a:solidFill>
                <a:schemeClr val="tx1"/>
              </a:solidFill>
            </a:rPr>
            <a:t>займались</a:t>
          </a:r>
          <a:r>
            <a:rPr lang="ru-RU" sz="1400" dirty="0" smtClean="0">
              <a:solidFill>
                <a:schemeClr val="tx1"/>
              </a:solidFill>
            </a:rPr>
            <a:t> </a:t>
          </a:r>
          <a:r>
            <a:rPr lang="ru-RU" sz="1400" dirty="0" err="1" smtClean="0">
              <a:solidFill>
                <a:schemeClr val="tx1"/>
              </a:solidFill>
            </a:rPr>
            <a:t>обліком</a:t>
          </a:r>
          <a:r>
            <a:rPr lang="ru-RU" sz="1400" dirty="0" smtClean="0">
              <a:solidFill>
                <a:schemeClr val="tx1"/>
              </a:solidFill>
            </a:rPr>
            <a:t> та </a:t>
          </a:r>
          <a:r>
            <a:rPr lang="ru-RU" sz="1400" dirty="0" err="1" smtClean="0">
              <a:solidFill>
                <a:schemeClr val="tx1"/>
              </a:solidFill>
            </a:rPr>
            <a:t>іншою</a:t>
          </a:r>
          <a:r>
            <a:rPr lang="ru-RU" sz="1400" dirty="0" smtClean="0">
              <a:solidFill>
                <a:schemeClr val="tx1"/>
              </a:solidFill>
            </a:rPr>
            <a:t> </a:t>
          </a:r>
          <a:r>
            <a:rPr lang="ru-RU" sz="1400" dirty="0" err="1" smtClean="0">
              <a:solidFill>
                <a:schemeClr val="tx1"/>
              </a:solidFill>
            </a:rPr>
            <a:t>писарською</a:t>
          </a:r>
          <a:r>
            <a:rPr lang="ru-RU" sz="1400" dirty="0" smtClean="0">
              <a:solidFill>
                <a:schemeClr val="tx1"/>
              </a:solidFill>
            </a:rPr>
            <a:t> </a:t>
          </a:r>
          <a:r>
            <a:rPr lang="ru-RU" sz="1400" dirty="0" err="1" smtClean="0">
              <a:solidFill>
                <a:schemeClr val="tx1"/>
              </a:solidFill>
            </a:rPr>
            <a:t>роботою</a:t>
          </a:r>
          <a:r>
            <a:rPr lang="ru-RU" sz="1400" dirty="0" smtClean="0">
              <a:solidFill>
                <a:schemeClr val="tx1"/>
              </a:solidFill>
            </a:rPr>
            <a:t>, </a:t>
          </a:r>
          <a:r>
            <a:rPr lang="ru-RU" sz="1400" dirty="0" err="1" smtClean="0">
              <a:solidFill>
                <a:schemeClr val="tx1"/>
              </a:solidFill>
            </a:rPr>
            <a:t>здійснювалась</a:t>
          </a:r>
          <a:r>
            <a:rPr lang="ru-RU" sz="1400" dirty="0" smtClean="0">
              <a:solidFill>
                <a:schemeClr val="tx1"/>
              </a:solidFill>
            </a:rPr>
            <a:t> в </a:t>
          </a:r>
          <a:r>
            <a:rPr lang="ru-RU" sz="1400" dirty="0" err="1" smtClean="0">
              <a:solidFill>
                <a:schemeClr val="tx1"/>
              </a:solidFill>
            </a:rPr>
            <a:t>монастирях</a:t>
          </a:r>
          <a:r>
            <a:rPr lang="ru-RU" sz="1400" dirty="0" smtClean="0">
              <a:solidFill>
                <a:schemeClr val="tx1"/>
              </a:solidFill>
            </a:rPr>
            <a:t> </a:t>
          </a:r>
          <a:r>
            <a:rPr lang="ru-RU" sz="1400" dirty="0" err="1" smtClean="0">
              <a:solidFill>
                <a:schemeClr val="tx1"/>
              </a:solidFill>
            </a:rPr>
            <a:t>Київської</a:t>
          </a:r>
          <a:r>
            <a:rPr lang="ru-RU" sz="1400" dirty="0" smtClean="0">
              <a:solidFill>
                <a:schemeClr val="tx1"/>
              </a:solidFill>
            </a:rPr>
            <a:t> </a:t>
          </a:r>
          <a:r>
            <a:rPr lang="ru-RU" sz="1400" dirty="0" err="1" smtClean="0">
              <a:solidFill>
                <a:schemeClr val="tx1"/>
              </a:solidFill>
            </a:rPr>
            <a:t>Русі</a:t>
          </a:r>
          <a:r>
            <a:rPr lang="ru-RU" sz="1400" dirty="0" smtClean="0">
              <a:solidFill>
                <a:schemeClr val="tx1"/>
              </a:solidFill>
            </a:rPr>
            <a:t>, а </a:t>
          </a:r>
          <a:r>
            <a:rPr lang="ru-RU" sz="1400" dirty="0" err="1" smtClean="0">
              <a:solidFill>
                <a:schemeClr val="tx1"/>
              </a:solidFill>
            </a:rPr>
            <a:t>пізніше</a:t>
          </a:r>
          <a:r>
            <a:rPr lang="ru-RU" sz="1400" dirty="0" smtClean="0">
              <a:solidFill>
                <a:schemeClr val="tx1"/>
              </a:solidFill>
            </a:rPr>
            <a:t> і </a:t>
          </a:r>
          <a:r>
            <a:rPr lang="ru-RU" sz="1400" dirty="0" err="1" smtClean="0">
              <a:solidFill>
                <a:schemeClr val="tx1"/>
              </a:solidFill>
            </a:rPr>
            <a:t>Галицько-волинського</a:t>
          </a:r>
          <a:r>
            <a:rPr lang="ru-RU" sz="1400" dirty="0" smtClean="0">
              <a:solidFill>
                <a:schemeClr val="tx1"/>
              </a:solidFill>
            </a:rPr>
            <a:t> </a:t>
          </a:r>
          <a:r>
            <a:rPr lang="ru-RU" sz="1400" dirty="0" err="1" smtClean="0">
              <a:solidFill>
                <a:schemeClr val="tx1"/>
              </a:solidFill>
            </a:rPr>
            <a:t>князівства</a:t>
          </a:r>
          <a:r>
            <a:rPr lang="ru-RU" sz="1400" dirty="0" smtClean="0">
              <a:solidFill>
                <a:schemeClr val="tx1"/>
              </a:solidFill>
            </a:rPr>
            <a:t>. Там </a:t>
          </a:r>
          <a:r>
            <a:rPr lang="ru-RU" sz="1400" dirty="0" err="1" smtClean="0">
              <a:solidFill>
                <a:schemeClr val="tx1"/>
              </a:solidFill>
            </a:rPr>
            <a:t>була</a:t>
          </a:r>
          <a:r>
            <a:rPr lang="ru-RU" sz="1400" dirty="0" smtClean="0">
              <a:solidFill>
                <a:schemeClr val="tx1"/>
              </a:solidFill>
            </a:rPr>
            <a:t> </a:t>
          </a:r>
          <a:r>
            <a:rPr lang="ru-RU" sz="1400" dirty="0" err="1" smtClean="0">
              <a:solidFill>
                <a:schemeClr val="tx1"/>
              </a:solidFill>
            </a:rPr>
            <a:t>сконцентрована</a:t>
          </a:r>
          <a:r>
            <a:rPr lang="ru-RU" sz="1400" dirty="0" smtClean="0">
              <a:solidFill>
                <a:schemeClr val="tx1"/>
              </a:solidFill>
            </a:rPr>
            <a:t> вся </a:t>
          </a:r>
          <a:r>
            <a:rPr lang="ru-RU" sz="1400" dirty="0" err="1" smtClean="0">
              <a:solidFill>
                <a:schemeClr val="tx1"/>
              </a:solidFill>
            </a:rPr>
            <a:t>наукова</a:t>
          </a:r>
          <a:r>
            <a:rPr lang="ru-RU" sz="1400" dirty="0" smtClean="0">
              <a:solidFill>
                <a:schemeClr val="tx1"/>
              </a:solidFill>
            </a:rPr>
            <a:t> думка, </a:t>
          </a:r>
          <a:r>
            <a:rPr lang="ru-RU" sz="1400" dirty="0" err="1" smtClean="0">
              <a:solidFill>
                <a:schemeClr val="tx1"/>
              </a:solidFill>
            </a:rPr>
            <a:t>відкривались</a:t>
          </a:r>
          <a:r>
            <a:rPr lang="ru-RU" sz="1400" dirty="0" smtClean="0">
              <a:solidFill>
                <a:schemeClr val="tx1"/>
              </a:solidFill>
            </a:rPr>
            <a:t> </a:t>
          </a:r>
          <a:r>
            <a:rPr lang="ru-RU" sz="1400" dirty="0" err="1" smtClean="0">
              <a:solidFill>
                <a:schemeClr val="tx1"/>
              </a:solidFill>
            </a:rPr>
            <a:t>школи</a:t>
          </a:r>
          <a:r>
            <a:rPr lang="ru-RU" sz="1400" dirty="0" smtClean="0">
              <a:solidFill>
                <a:schemeClr val="tx1"/>
              </a:solidFill>
            </a:rPr>
            <a:t>, </a:t>
          </a:r>
          <a:r>
            <a:rPr lang="ru-RU" sz="1400" dirty="0" err="1" smtClean="0">
              <a:solidFill>
                <a:schemeClr val="tx1"/>
              </a:solidFill>
            </a:rPr>
            <a:t>навчались</a:t>
          </a:r>
          <a:r>
            <a:rPr lang="ru-RU" sz="1400" dirty="0" smtClean="0">
              <a:solidFill>
                <a:schemeClr val="tx1"/>
              </a:solidFill>
            </a:rPr>
            <a:t> </a:t>
          </a:r>
          <a:r>
            <a:rPr lang="ru-RU" sz="1400" dirty="0" err="1" smtClean="0">
              <a:solidFill>
                <a:schemeClr val="tx1"/>
              </a:solidFill>
            </a:rPr>
            <a:t>веденню</a:t>
          </a:r>
          <a:r>
            <a:rPr lang="ru-RU" sz="1400" dirty="0" smtClean="0">
              <a:solidFill>
                <a:schemeClr val="tx1"/>
              </a:solidFill>
            </a:rPr>
            <a:t> </a:t>
          </a:r>
          <a:r>
            <a:rPr lang="ru-RU" sz="1400" dirty="0" err="1" smtClean="0">
              <a:solidFill>
                <a:schemeClr val="tx1"/>
              </a:solidFill>
            </a:rPr>
            <a:t>обліку</a:t>
          </a:r>
          <a:r>
            <a:rPr lang="ru-RU" sz="1400" dirty="0" smtClean="0">
              <a:solidFill>
                <a:schemeClr val="tx1"/>
              </a:solidFill>
            </a:rPr>
            <a:t> і </a:t>
          </a:r>
          <a:r>
            <a:rPr lang="ru-RU" sz="1400" dirty="0" err="1" smtClean="0">
              <a:solidFill>
                <a:schemeClr val="tx1"/>
              </a:solidFill>
            </a:rPr>
            <a:t>записів</a:t>
          </a:r>
          <a:r>
            <a:rPr lang="ru-RU" sz="1400" dirty="0" smtClean="0">
              <a:solidFill>
                <a:schemeClr val="tx1"/>
              </a:solidFill>
            </a:rPr>
            <a:t>.</a:t>
          </a:r>
          <a:endParaRPr lang="ru-RU" sz="1400" dirty="0">
            <a:solidFill>
              <a:schemeClr val="tx1"/>
            </a:solidFill>
          </a:endParaRPr>
        </a:p>
      </dgm:t>
    </dgm:pt>
    <dgm:pt modelId="{AC658FFF-5DBC-4B25-8230-9B9135ECA9E2}" type="parTrans" cxnId="{5C1006BE-1E41-48CE-B39B-82AE1D45F84F}">
      <dgm:prSet/>
      <dgm:spPr/>
      <dgm:t>
        <a:bodyPr/>
        <a:lstStyle/>
        <a:p>
          <a:endParaRPr lang="ru-RU"/>
        </a:p>
      </dgm:t>
    </dgm:pt>
    <dgm:pt modelId="{8022DFE2-8024-4802-9453-502352B16033}" type="sibTrans" cxnId="{5C1006BE-1E41-48CE-B39B-82AE1D45F84F}">
      <dgm:prSet/>
      <dgm:spPr>
        <a:solidFill>
          <a:schemeClr val="accent1">
            <a:alpha val="90000"/>
          </a:schemeClr>
        </a:solidFill>
      </dgm:spPr>
      <dgm:t>
        <a:bodyPr/>
        <a:lstStyle/>
        <a:p>
          <a:endParaRPr lang="ru-RU"/>
        </a:p>
      </dgm:t>
    </dgm:pt>
    <dgm:pt modelId="{E82455E0-58D5-4DFB-8327-1DC028508E01}">
      <dgm:prSet phldrT="[Текст]" custT="1"/>
      <dgm:spPr>
        <a:solidFill>
          <a:schemeClr val="accent1">
            <a:lumMod val="20000"/>
            <a:lumOff val="80000"/>
          </a:schemeClr>
        </a:solidFill>
      </dgm:spPr>
      <dgm:t>
        <a:bodyPr/>
        <a:lstStyle/>
        <a:p>
          <a:r>
            <a:rPr lang="ru-RU" sz="1400" dirty="0" err="1" smtClean="0">
              <a:solidFill>
                <a:schemeClr val="tx1"/>
              </a:solidFill>
            </a:rPr>
            <a:t>Облік</a:t>
          </a:r>
          <a:r>
            <a:rPr lang="ru-RU" sz="1400" dirty="0" smtClean="0">
              <a:solidFill>
                <a:schemeClr val="tx1"/>
              </a:solidFill>
            </a:rPr>
            <a:t> в </a:t>
          </a:r>
          <a:r>
            <a:rPr lang="ru-RU" sz="1400" dirty="0" err="1" smtClean="0">
              <a:solidFill>
                <a:schemeClr val="tx1"/>
              </a:solidFill>
            </a:rPr>
            <a:t>монастирях</a:t>
          </a:r>
          <a:r>
            <a:rPr lang="ru-RU" sz="1400" dirty="0" smtClean="0">
              <a:solidFill>
                <a:schemeClr val="tx1"/>
              </a:solidFill>
            </a:rPr>
            <a:t> </a:t>
          </a:r>
          <a:r>
            <a:rPr lang="ru-RU" sz="1400" dirty="0" err="1" smtClean="0">
              <a:solidFill>
                <a:schemeClr val="tx1"/>
              </a:solidFill>
            </a:rPr>
            <a:t>був</a:t>
          </a:r>
          <a:r>
            <a:rPr lang="ru-RU" sz="1400" dirty="0" smtClean="0">
              <a:solidFill>
                <a:schemeClr val="tx1"/>
              </a:solidFill>
            </a:rPr>
            <a:t> </a:t>
          </a:r>
          <a:r>
            <a:rPr lang="ru-RU" sz="1400" dirty="0" err="1" smtClean="0">
              <a:solidFill>
                <a:schemeClr val="tx1"/>
              </a:solidFill>
            </a:rPr>
            <a:t>організований</a:t>
          </a:r>
          <a:r>
            <a:rPr lang="ru-RU" sz="1400" dirty="0" smtClean="0">
              <a:solidFill>
                <a:schemeClr val="tx1"/>
              </a:solidFill>
            </a:rPr>
            <a:t> за принципом </a:t>
          </a:r>
          <a:r>
            <a:rPr lang="ru-RU" sz="1400" dirty="0" err="1" smtClean="0">
              <a:solidFill>
                <a:schemeClr val="tx1"/>
              </a:solidFill>
            </a:rPr>
            <a:t>камеральної</a:t>
          </a:r>
          <a:r>
            <a:rPr lang="ru-RU" sz="1400" dirty="0" smtClean="0">
              <a:solidFill>
                <a:schemeClr val="tx1"/>
              </a:solidFill>
            </a:rPr>
            <a:t> </a:t>
          </a:r>
          <a:r>
            <a:rPr lang="ru-RU" sz="1400" dirty="0" err="1" smtClean="0">
              <a:solidFill>
                <a:schemeClr val="tx1"/>
              </a:solidFill>
            </a:rPr>
            <a:t>форми</a:t>
          </a:r>
          <a:r>
            <a:rPr lang="ru-RU" sz="1400" dirty="0" smtClean="0">
              <a:solidFill>
                <a:schemeClr val="tx1"/>
              </a:solidFill>
            </a:rPr>
            <a:t>. </a:t>
          </a:r>
          <a:r>
            <a:rPr lang="ru-RU" sz="1400" dirty="0" err="1" smtClean="0">
              <a:solidFill>
                <a:schemeClr val="tx1"/>
              </a:solidFill>
            </a:rPr>
            <a:t>Об'єктами</a:t>
          </a:r>
          <a:r>
            <a:rPr lang="ru-RU" sz="1400" dirty="0" smtClean="0">
              <a:solidFill>
                <a:schemeClr val="tx1"/>
              </a:solidFill>
            </a:rPr>
            <a:t> </a:t>
          </a:r>
          <a:r>
            <a:rPr lang="ru-RU" sz="1400" dirty="0" err="1" smtClean="0">
              <a:solidFill>
                <a:schemeClr val="tx1"/>
              </a:solidFill>
            </a:rPr>
            <a:t>обліку</a:t>
          </a:r>
          <a:r>
            <a:rPr lang="ru-RU" sz="1400" dirty="0" smtClean="0">
              <a:solidFill>
                <a:schemeClr val="tx1"/>
              </a:solidFill>
            </a:rPr>
            <a:t> </a:t>
          </a:r>
          <a:r>
            <a:rPr lang="ru-RU" sz="1400" dirty="0" err="1" smtClean="0">
              <a:solidFill>
                <a:schemeClr val="tx1"/>
              </a:solidFill>
            </a:rPr>
            <a:t>була</a:t>
          </a:r>
          <a:r>
            <a:rPr lang="ru-RU" sz="1400" dirty="0" smtClean="0">
              <a:solidFill>
                <a:schemeClr val="tx1"/>
              </a:solidFill>
            </a:rPr>
            <a:t> </a:t>
          </a:r>
          <a:r>
            <a:rPr lang="ru-RU" sz="1400" dirty="0" err="1" smtClean="0">
              <a:solidFill>
                <a:schemeClr val="tx1"/>
              </a:solidFill>
            </a:rPr>
            <a:t>готівка</a:t>
          </a:r>
          <a:r>
            <a:rPr lang="ru-RU" sz="1400" dirty="0" smtClean="0">
              <a:solidFill>
                <a:schemeClr val="tx1"/>
              </a:solidFill>
            </a:rPr>
            <a:t>, доходи, </a:t>
          </a:r>
          <a:r>
            <a:rPr lang="ru-RU" sz="1400" dirty="0" err="1" smtClean="0">
              <a:solidFill>
                <a:schemeClr val="tx1"/>
              </a:solidFill>
            </a:rPr>
            <a:t>видатки</a:t>
          </a:r>
          <a:r>
            <a:rPr lang="ru-RU" sz="1400" dirty="0" smtClean="0">
              <a:solidFill>
                <a:schemeClr val="tx1"/>
              </a:solidFill>
            </a:rPr>
            <a:t>, а </a:t>
          </a:r>
          <a:r>
            <a:rPr lang="ru-RU" sz="1400" dirty="0" err="1" smtClean="0">
              <a:solidFill>
                <a:schemeClr val="tx1"/>
              </a:solidFill>
            </a:rPr>
            <a:t>також</a:t>
          </a:r>
          <a:r>
            <a:rPr lang="ru-RU" sz="1400" dirty="0" smtClean="0">
              <a:solidFill>
                <a:schemeClr val="tx1"/>
              </a:solidFill>
            </a:rPr>
            <a:t> </a:t>
          </a:r>
          <a:r>
            <a:rPr lang="ru-RU" sz="1400" dirty="0" err="1" smtClean="0">
              <a:solidFill>
                <a:schemeClr val="tx1"/>
              </a:solidFill>
            </a:rPr>
            <a:t>дебіторська</a:t>
          </a:r>
          <a:r>
            <a:rPr lang="ru-RU" sz="1400" dirty="0" smtClean="0">
              <a:solidFill>
                <a:schemeClr val="tx1"/>
              </a:solidFill>
            </a:rPr>
            <a:t> і </a:t>
          </a:r>
          <a:r>
            <a:rPr lang="ru-RU" sz="1400" dirty="0" err="1" smtClean="0">
              <a:solidFill>
                <a:schemeClr val="tx1"/>
              </a:solidFill>
            </a:rPr>
            <a:t>кредиторська</a:t>
          </a:r>
          <a:r>
            <a:rPr lang="ru-RU" sz="1400" dirty="0" smtClean="0">
              <a:solidFill>
                <a:schemeClr val="tx1"/>
              </a:solidFill>
            </a:rPr>
            <a:t> </a:t>
          </a:r>
          <a:r>
            <a:rPr lang="ru-RU" sz="1400" dirty="0" err="1" smtClean="0">
              <a:solidFill>
                <a:schemeClr val="tx1"/>
              </a:solidFill>
            </a:rPr>
            <a:t>заборгованість</a:t>
          </a:r>
          <a:r>
            <a:rPr lang="ru-RU" sz="1400" dirty="0" smtClean="0">
              <a:solidFill>
                <a:schemeClr val="tx1"/>
              </a:solidFill>
            </a:rPr>
            <a:t>. </a:t>
          </a:r>
          <a:r>
            <a:rPr lang="ru-RU" sz="1400" dirty="0" err="1" smtClean="0">
              <a:solidFill>
                <a:schemeClr val="tx1"/>
              </a:solidFill>
            </a:rPr>
            <a:t>Суми</a:t>
          </a:r>
          <a:r>
            <a:rPr lang="ru-RU" sz="1400" dirty="0" smtClean="0">
              <a:solidFill>
                <a:schemeClr val="tx1"/>
              </a:solidFill>
            </a:rPr>
            <a:t> </a:t>
          </a:r>
          <a:r>
            <a:rPr lang="ru-RU" sz="1400" dirty="0" err="1" smtClean="0">
              <a:solidFill>
                <a:schemeClr val="tx1"/>
              </a:solidFill>
            </a:rPr>
            <a:t>дебіторської</a:t>
          </a:r>
          <a:r>
            <a:rPr lang="ru-RU" sz="1400" dirty="0" smtClean="0">
              <a:solidFill>
                <a:schemeClr val="tx1"/>
              </a:solidFill>
            </a:rPr>
            <a:t> </a:t>
          </a:r>
          <a:r>
            <a:rPr lang="ru-RU" sz="1400" dirty="0" err="1" smtClean="0">
              <a:solidFill>
                <a:schemeClr val="tx1"/>
              </a:solidFill>
            </a:rPr>
            <a:t>заборгованості</a:t>
          </a:r>
          <a:r>
            <a:rPr lang="ru-RU" sz="1400" dirty="0" smtClean="0">
              <a:solidFill>
                <a:schemeClr val="tx1"/>
              </a:solidFill>
            </a:rPr>
            <a:t> </a:t>
          </a:r>
          <a:r>
            <a:rPr lang="ru-RU" sz="1400" dirty="0" err="1" smtClean="0">
              <a:solidFill>
                <a:schemeClr val="tx1"/>
              </a:solidFill>
            </a:rPr>
            <a:t>клієнтів</a:t>
          </a:r>
          <a:r>
            <a:rPr lang="ru-RU" sz="1400" dirty="0" smtClean="0">
              <a:solidFill>
                <a:schemeClr val="tx1"/>
              </a:solidFill>
            </a:rPr>
            <a:t> </a:t>
          </a:r>
          <a:r>
            <a:rPr lang="ru-RU" sz="1400" dirty="0" err="1" smtClean="0">
              <a:solidFill>
                <a:schemeClr val="tx1"/>
              </a:solidFill>
            </a:rPr>
            <a:t>відображались</a:t>
          </a:r>
          <a:r>
            <a:rPr lang="ru-RU" sz="1400" dirty="0" smtClean="0">
              <a:solidFill>
                <a:schemeClr val="tx1"/>
              </a:solidFill>
            </a:rPr>
            <a:t> по дебету, а по кредиту — </a:t>
          </a:r>
          <a:r>
            <a:rPr lang="ru-RU" sz="1400" dirty="0" err="1" smtClean="0">
              <a:solidFill>
                <a:schemeClr val="tx1"/>
              </a:solidFill>
            </a:rPr>
            <a:t>їх</a:t>
          </a:r>
          <a:r>
            <a:rPr lang="ru-RU" sz="1400" dirty="0" smtClean="0">
              <a:solidFill>
                <a:schemeClr val="tx1"/>
              </a:solidFill>
            </a:rPr>
            <a:t> </a:t>
          </a:r>
          <a:r>
            <a:rPr lang="ru-RU" sz="1400" dirty="0" err="1" smtClean="0">
              <a:solidFill>
                <a:schemeClr val="tx1"/>
              </a:solidFill>
            </a:rPr>
            <a:t>вклади</a:t>
          </a:r>
          <a:r>
            <a:rPr lang="ru-RU" sz="1400" dirty="0" smtClean="0">
              <a:solidFill>
                <a:schemeClr val="tx1"/>
              </a:solidFill>
            </a:rPr>
            <a:t>. В </a:t>
          </a:r>
          <a:r>
            <a:rPr lang="ru-RU" sz="1400" dirty="0" err="1" smtClean="0">
              <a:solidFill>
                <a:schemeClr val="tx1"/>
              </a:solidFill>
            </a:rPr>
            <a:t>окремих</a:t>
          </a:r>
          <a:r>
            <a:rPr lang="ru-RU" sz="1400" dirty="0" smtClean="0">
              <a:solidFill>
                <a:schemeClr val="tx1"/>
              </a:solidFill>
            </a:rPr>
            <a:t> </a:t>
          </a:r>
          <a:r>
            <a:rPr lang="ru-RU" sz="1400" dirty="0" err="1" smtClean="0">
              <a:solidFill>
                <a:schemeClr val="tx1"/>
              </a:solidFill>
            </a:rPr>
            <a:t>касових</a:t>
          </a:r>
          <a:r>
            <a:rPr lang="ru-RU" sz="1400" dirty="0" smtClean="0">
              <a:solidFill>
                <a:schemeClr val="tx1"/>
              </a:solidFill>
            </a:rPr>
            <a:t> журналах </a:t>
          </a:r>
          <a:r>
            <a:rPr lang="ru-RU" sz="1400" dirty="0" err="1" smtClean="0">
              <a:solidFill>
                <a:schemeClr val="tx1"/>
              </a:solidFill>
            </a:rPr>
            <a:t>реєструвались</a:t>
          </a:r>
          <a:r>
            <a:rPr lang="ru-RU" sz="1400" dirty="0" smtClean="0">
              <a:solidFill>
                <a:schemeClr val="tx1"/>
              </a:solidFill>
            </a:rPr>
            <a:t> </a:t>
          </a:r>
          <a:r>
            <a:rPr lang="ru-RU" sz="1400" dirty="0" err="1" smtClean="0">
              <a:solidFill>
                <a:schemeClr val="tx1"/>
              </a:solidFill>
            </a:rPr>
            <a:t>прибуткові</a:t>
          </a:r>
          <a:r>
            <a:rPr lang="ru-RU" sz="1400" dirty="0" smtClean="0">
              <a:solidFill>
                <a:schemeClr val="tx1"/>
              </a:solidFill>
            </a:rPr>
            <a:t> та </a:t>
          </a:r>
          <a:r>
            <a:rPr lang="ru-RU" sz="1400" dirty="0" err="1" smtClean="0">
              <a:solidFill>
                <a:schemeClr val="tx1"/>
              </a:solidFill>
            </a:rPr>
            <a:t>видаткові</a:t>
          </a:r>
          <a:r>
            <a:rPr lang="ru-RU" sz="1400" dirty="0" smtClean="0">
              <a:solidFill>
                <a:schemeClr val="tx1"/>
              </a:solidFill>
            </a:rPr>
            <a:t> </a:t>
          </a:r>
          <a:r>
            <a:rPr lang="ru-RU" sz="1400" dirty="0" err="1" smtClean="0">
              <a:solidFill>
                <a:schemeClr val="tx1"/>
              </a:solidFill>
            </a:rPr>
            <a:t>операції</a:t>
          </a:r>
          <a:r>
            <a:rPr lang="ru-RU" sz="1400" dirty="0" smtClean="0">
              <a:solidFill>
                <a:schemeClr val="tx1"/>
              </a:solidFill>
            </a:rPr>
            <a:t>. Але </a:t>
          </a:r>
          <a:r>
            <a:rPr lang="ru-RU" sz="1400" dirty="0" err="1" smtClean="0">
              <a:solidFill>
                <a:schemeClr val="tx1"/>
              </a:solidFill>
            </a:rPr>
            <a:t>облік</a:t>
          </a:r>
          <a:r>
            <a:rPr lang="ru-RU" sz="1400" dirty="0" smtClean="0">
              <a:solidFill>
                <a:schemeClr val="tx1"/>
              </a:solidFill>
            </a:rPr>
            <a:t> не </a:t>
          </a:r>
          <a:r>
            <a:rPr lang="ru-RU" sz="1400" dirty="0" err="1" smtClean="0">
              <a:solidFill>
                <a:schemeClr val="tx1"/>
              </a:solidFill>
            </a:rPr>
            <a:t>був</a:t>
          </a:r>
          <a:r>
            <a:rPr lang="ru-RU" sz="1400" dirty="0" smtClean="0">
              <a:solidFill>
                <a:schemeClr val="tx1"/>
              </a:solidFill>
            </a:rPr>
            <a:t> </a:t>
          </a:r>
          <a:r>
            <a:rPr lang="ru-RU" sz="1400" dirty="0" err="1" smtClean="0">
              <a:solidFill>
                <a:schemeClr val="tx1"/>
              </a:solidFill>
            </a:rPr>
            <a:t>систематичним</a:t>
          </a:r>
          <a:r>
            <a:rPr lang="ru-RU" sz="1400" dirty="0" smtClean="0">
              <a:solidFill>
                <a:schemeClr val="tx1"/>
              </a:solidFill>
            </a:rPr>
            <a:t>. У </a:t>
          </a:r>
          <a:r>
            <a:rPr lang="ru-RU" sz="1400" dirty="0" err="1" smtClean="0">
              <a:solidFill>
                <a:schemeClr val="tx1"/>
              </a:solidFill>
            </a:rPr>
            <a:t>цей</a:t>
          </a:r>
          <a:r>
            <a:rPr lang="ru-RU" sz="1400" dirty="0" smtClean="0">
              <a:solidFill>
                <a:schemeClr val="tx1"/>
              </a:solidFill>
            </a:rPr>
            <a:t> </a:t>
          </a:r>
          <a:r>
            <a:rPr lang="ru-RU" sz="1400" dirty="0" err="1" smtClean="0">
              <a:solidFill>
                <a:schemeClr val="tx1"/>
              </a:solidFill>
            </a:rPr>
            <a:t>період</a:t>
          </a:r>
          <a:r>
            <a:rPr lang="ru-RU" sz="1400" dirty="0" smtClean="0">
              <a:solidFill>
                <a:schemeClr val="tx1"/>
              </a:solidFill>
            </a:rPr>
            <a:t> в </a:t>
          </a:r>
          <a:r>
            <a:rPr lang="ru-RU" sz="1400" dirty="0" err="1" smtClean="0">
              <a:solidFill>
                <a:schemeClr val="tx1"/>
              </a:solidFill>
            </a:rPr>
            <a:t>Україні</a:t>
          </a:r>
          <a:r>
            <a:rPr lang="ru-RU" sz="1400" dirty="0" smtClean="0">
              <a:solidFill>
                <a:schemeClr val="tx1"/>
              </a:solidFill>
            </a:rPr>
            <a:t> </a:t>
          </a:r>
          <a:r>
            <a:rPr lang="ru-RU" sz="1400" dirty="0" err="1" smtClean="0">
              <a:solidFill>
                <a:schemeClr val="tx1"/>
              </a:solidFill>
            </a:rPr>
            <a:t>переважала</a:t>
          </a:r>
          <a:r>
            <a:rPr lang="ru-RU" sz="1400" dirty="0" smtClean="0">
              <a:solidFill>
                <a:schemeClr val="tx1"/>
              </a:solidFill>
            </a:rPr>
            <a:t> проста </a:t>
          </a:r>
          <a:r>
            <a:rPr lang="ru-RU" sz="1400" dirty="0" err="1" smtClean="0">
              <a:solidFill>
                <a:schemeClr val="tx1"/>
              </a:solidFill>
            </a:rPr>
            <a:t>бухгалтерія</a:t>
          </a:r>
          <a:r>
            <a:rPr lang="ru-RU" sz="1400" dirty="0" smtClean="0">
              <a:solidFill>
                <a:schemeClr val="tx1"/>
              </a:solidFill>
            </a:rPr>
            <a:t>, </a:t>
          </a:r>
          <a:r>
            <a:rPr lang="ru-RU" sz="1400" dirty="0" err="1" smtClean="0">
              <a:solidFill>
                <a:schemeClr val="tx1"/>
              </a:solidFill>
            </a:rPr>
            <a:t>хоча</a:t>
          </a:r>
          <a:r>
            <a:rPr lang="ru-RU" sz="1400" dirty="0" smtClean="0">
              <a:solidFill>
                <a:schemeClr val="tx1"/>
              </a:solidFill>
            </a:rPr>
            <a:t> почали </a:t>
          </a:r>
          <a:r>
            <a:rPr lang="ru-RU" sz="1400" dirty="0" err="1" smtClean="0">
              <a:solidFill>
                <a:schemeClr val="tx1"/>
              </a:solidFill>
            </a:rPr>
            <a:t>з'являтись</a:t>
          </a:r>
          <a:r>
            <a:rPr lang="ru-RU" sz="1400" dirty="0" smtClean="0">
              <a:solidFill>
                <a:schemeClr val="tx1"/>
              </a:solidFill>
            </a:rPr>
            <a:t> </a:t>
          </a:r>
          <a:r>
            <a:rPr lang="ru-RU" sz="1400" dirty="0" err="1" smtClean="0">
              <a:solidFill>
                <a:schemeClr val="tx1"/>
              </a:solidFill>
            </a:rPr>
            <a:t>паростки</a:t>
          </a:r>
          <a:r>
            <a:rPr lang="ru-RU" sz="1400" dirty="0" smtClean="0">
              <a:solidFill>
                <a:schemeClr val="tx1"/>
              </a:solidFill>
            </a:rPr>
            <a:t> </a:t>
          </a:r>
          <a:r>
            <a:rPr lang="ru-RU" sz="1400" dirty="0" err="1" smtClean="0">
              <a:solidFill>
                <a:schemeClr val="tx1"/>
              </a:solidFill>
            </a:rPr>
            <a:t>застосування</a:t>
          </a:r>
          <a:r>
            <a:rPr lang="ru-RU" sz="1400" dirty="0" smtClean="0">
              <a:solidFill>
                <a:schemeClr val="tx1"/>
              </a:solidFill>
            </a:rPr>
            <a:t> </a:t>
          </a:r>
          <a:r>
            <a:rPr lang="ru-RU" sz="1400" dirty="0" err="1" smtClean="0">
              <a:solidFill>
                <a:schemeClr val="tx1"/>
              </a:solidFill>
            </a:rPr>
            <a:t>подвійного</a:t>
          </a:r>
          <a:r>
            <a:rPr lang="ru-RU" sz="1400" dirty="0" smtClean="0">
              <a:solidFill>
                <a:schemeClr val="tx1"/>
              </a:solidFill>
            </a:rPr>
            <a:t> </a:t>
          </a:r>
          <a:r>
            <a:rPr lang="ru-RU" sz="1400" dirty="0" err="1" smtClean="0">
              <a:solidFill>
                <a:schemeClr val="tx1"/>
              </a:solidFill>
            </a:rPr>
            <a:t>запису</a:t>
          </a:r>
          <a:r>
            <a:rPr lang="ru-RU" sz="1400" dirty="0" smtClean="0">
              <a:solidFill>
                <a:schemeClr val="tx1"/>
              </a:solidFill>
            </a:rPr>
            <a:t>.</a:t>
          </a:r>
          <a:endParaRPr lang="ru-RU" sz="1400" dirty="0">
            <a:solidFill>
              <a:schemeClr val="tx1"/>
            </a:solidFill>
          </a:endParaRPr>
        </a:p>
      </dgm:t>
    </dgm:pt>
    <dgm:pt modelId="{2A7E1931-E96A-4D0F-9BA1-85C2AA11E4C0}" type="parTrans" cxnId="{47969721-C7AC-4F6F-8635-1BFD2C9EEE7D}">
      <dgm:prSet/>
      <dgm:spPr/>
      <dgm:t>
        <a:bodyPr/>
        <a:lstStyle/>
        <a:p>
          <a:endParaRPr lang="ru-RU"/>
        </a:p>
      </dgm:t>
    </dgm:pt>
    <dgm:pt modelId="{DB1C2A6F-A845-43DB-A926-8B0DEBF39974}" type="sibTrans" cxnId="{47969721-C7AC-4F6F-8635-1BFD2C9EEE7D}">
      <dgm:prSet/>
      <dgm:spPr>
        <a:solidFill>
          <a:schemeClr val="accent1">
            <a:alpha val="90000"/>
          </a:schemeClr>
        </a:solidFill>
      </dgm:spPr>
      <dgm:t>
        <a:bodyPr/>
        <a:lstStyle/>
        <a:p>
          <a:endParaRPr lang="ru-RU"/>
        </a:p>
      </dgm:t>
    </dgm:pt>
    <dgm:pt modelId="{D8C1FD3B-07F6-4089-9AD3-E3A2EF8D8DD5}">
      <dgm:prSet phldrT="[Текст]" custT="1"/>
      <dgm:spPr>
        <a:solidFill>
          <a:schemeClr val="accent1">
            <a:lumMod val="20000"/>
            <a:lumOff val="80000"/>
          </a:schemeClr>
        </a:solidFill>
      </dgm:spPr>
      <dgm:t>
        <a:bodyPr/>
        <a:lstStyle/>
        <a:p>
          <a:r>
            <a:rPr lang="ru-RU" sz="1400" dirty="0" smtClean="0">
              <a:solidFill>
                <a:schemeClr val="tx1"/>
              </a:solidFill>
            </a:rPr>
            <a:t>В </a:t>
          </a:r>
          <a:r>
            <a:rPr lang="ru-RU" sz="1400" dirty="0" err="1" smtClean="0">
              <a:solidFill>
                <a:schemeClr val="tx1"/>
              </a:solidFill>
            </a:rPr>
            <a:t>обліку</a:t>
          </a:r>
          <a:r>
            <a:rPr lang="ru-RU" sz="1400" dirty="0" smtClean="0">
              <a:solidFill>
                <a:schemeClr val="tx1"/>
              </a:solidFill>
            </a:rPr>
            <a:t> тих </a:t>
          </a:r>
          <a:r>
            <a:rPr lang="ru-RU" sz="1400" dirty="0" err="1" smtClean="0">
              <a:solidFill>
                <a:schemeClr val="tx1"/>
              </a:solidFill>
            </a:rPr>
            <a:t>часів</a:t>
          </a:r>
          <a:r>
            <a:rPr lang="ru-RU" sz="1400" dirty="0" smtClean="0">
              <a:solidFill>
                <a:schemeClr val="tx1"/>
              </a:solidFill>
            </a:rPr>
            <a:t> </a:t>
          </a:r>
          <a:r>
            <a:rPr lang="ru-RU" sz="1400" dirty="0" err="1" smtClean="0">
              <a:solidFill>
                <a:schemeClr val="tx1"/>
              </a:solidFill>
            </a:rPr>
            <a:t>застосовувався</a:t>
          </a:r>
          <a:r>
            <a:rPr lang="ru-RU" sz="1400" dirty="0" smtClean="0">
              <a:solidFill>
                <a:schemeClr val="tx1"/>
              </a:solidFill>
            </a:rPr>
            <a:t> </a:t>
          </a:r>
          <a:r>
            <a:rPr lang="ru-RU" sz="1400" dirty="0" err="1" smtClean="0">
              <a:solidFill>
                <a:schemeClr val="tx1"/>
              </a:solidFill>
            </a:rPr>
            <a:t>такий</a:t>
          </a:r>
          <a:r>
            <a:rPr lang="ru-RU" sz="1400" dirty="0" smtClean="0">
              <a:solidFill>
                <a:schemeClr val="tx1"/>
              </a:solidFill>
            </a:rPr>
            <a:t> принцип: за </a:t>
          </a:r>
          <a:r>
            <a:rPr lang="ru-RU" sz="1400" dirty="0" err="1" smtClean="0">
              <a:solidFill>
                <a:schemeClr val="tx1"/>
              </a:solidFill>
            </a:rPr>
            <a:t>кожен</a:t>
          </a:r>
          <a:r>
            <a:rPr lang="ru-RU" sz="1400" dirty="0" smtClean="0">
              <a:solidFill>
                <a:schemeClr val="tx1"/>
              </a:solidFill>
            </a:rPr>
            <a:t> </a:t>
          </a:r>
          <a:r>
            <a:rPr lang="ru-RU" sz="1400" dirty="0" err="1" smtClean="0">
              <a:solidFill>
                <a:schemeClr val="tx1"/>
              </a:solidFill>
            </a:rPr>
            <a:t>майновий</a:t>
          </a:r>
          <a:r>
            <a:rPr lang="ru-RU" sz="1400" dirty="0" smtClean="0">
              <a:solidFill>
                <a:schemeClr val="tx1"/>
              </a:solidFill>
            </a:rPr>
            <a:t> </a:t>
          </a:r>
          <a:r>
            <a:rPr lang="ru-RU" sz="1400" dirty="0" err="1" smtClean="0">
              <a:solidFill>
                <a:schemeClr val="tx1"/>
              </a:solidFill>
            </a:rPr>
            <a:t>об'єкт</a:t>
          </a:r>
          <a:r>
            <a:rPr lang="ru-RU" sz="1400" dirty="0" smtClean="0">
              <a:solidFill>
                <a:schemeClr val="tx1"/>
              </a:solidFill>
            </a:rPr>
            <a:t> повинна </a:t>
          </a:r>
          <a:r>
            <a:rPr lang="ru-RU" sz="1400" dirty="0" err="1" smtClean="0">
              <a:solidFill>
                <a:schemeClr val="tx1"/>
              </a:solidFill>
            </a:rPr>
            <a:t>відповідати</a:t>
          </a:r>
          <a:r>
            <a:rPr lang="ru-RU" sz="1400" dirty="0" smtClean="0">
              <a:solidFill>
                <a:schemeClr val="tx1"/>
              </a:solidFill>
            </a:rPr>
            <a:t> </a:t>
          </a:r>
          <a:r>
            <a:rPr lang="ru-RU" sz="1400" dirty="0" err="1" smtClean="0">
              <a:solidFill>
                <a:schemeClr val="tx1"/>
              </a:solidFill>
            </a:rPr>
            <a:t>певна</a:t>
          </a:r>
          <a:r>
            <a:rPr lang="ru-RU" sz="1400" dirty="0" smtClean="0">
              <a:solidFill>
                <a:schemeClr val="tx1"/>
              </a:solidFill>
            </a:rPr>
            <a:t> особа </a:t>
          </a:r>
          <a:r>
            <a:rPr lang="ru-RU" sz="1400" dirty="0" err="1" smtClean="0">
              <a:solidFill>
                <a:schemeClr val="tx1"/>
              </a:solidFill>
            </a:rPr>
            <a:t>або</a:t>
          </a:r>
          <a:r>
            <a:rPr lang="ru-RU" sz="1400" dirty="0" smtClean="0">
              <a:solidFill>
                <a:schemeClr val="tx1"/>
              </a:solidFill>
            </a:rPr>
            <a:t> </a:t>
          </a:r>
          <a:r>
            <a:rPr lang="ru-RU" sz="1400" dirty="0" err="1" smtClean="0">
              <a:solidFill>
                <a:schemeClr val="tx1"/>
              </a:solidFill>
            </a:rPr>
            <a:t>група</a:t>
          </a:r>
          <a:r>
            <a:rPr lang="ru-RU" sz="1400" dirty="0" smtClean="0">
              <a:solidFill>
                <a:schemeClr val="tx1"/>
              </a:solidFill>
            </a:rPr>
            <a:t> </a:t>
          </a:r>
          <a:r>
            <a:rPr lang="ru-RU" sz="1400" dirty="0" err="1" smtClean="0">
              <a:solidFill>
                <a:schemeClr val="tx1"/>
              </a:solidFill>
            </a:rPr>
            <a:t>осіб</a:t>
          </a:r>
          <a:r>
            <a:rPr lang="ru-RU" sz="1400" dirty="0" smtClean="0">
              <a:solidFill>
                <a:schemeClr val="tx1"/>
              </a:solidFill>
            </a:rPr>
            <a:t>.</a:t>
          </a:r>
          <a:endParaRPr lang="ru-RU" sz="1400" dirty="0">
            <a:solidFill>
              <a:schemeClr val="tx1"/>
            </a:solidFill>
          </a:endParaRPr>
        </a:p>
      </dgm:t>
    </dgm:pt>
    <dgm:pt modelId="{0E1D80A8-1096-4246-9957-4D2BD5038A0F}" type="parTrans" cxnId="{10FB4B16-036E-4695-A487-B76F54FC388B}">
      <dgm:prSet/>
      <dgm:spPr/>
      <dgm:t>
        <a:bodyPr/>
        <a:lstStyle/>
        <a:p>
          <a:endParaRPr lang="ru-RU"/>
        </a:p>
      </dgm:t>
    </dgm:pt>
    <dgm:pt modelId="{D3D5168D-4C8C-4275-8E58-B259A9542447}" type="sibTrans" cxnId="{10FB4B16-036E-4695-A487-B76F54FC388B}">
      <dgm:prSet/>
      <dgm:spPr>
        <a:solidFill>
          <a:schemeClr val="accent1">
            <a:alpha val="90000"/>
          </a:schemeClr>
        </a:solidFill>
      </dgm:spPr>
      <dgm:t>
        <a:bodyPr/>
        <a:lstStyle/>
        <a:p>
          <a:endParaRPr lang="ru-RU"/>
        </a:p>
      </dgm:t>
    </dgm:pt>
    <dgm:pt modelId="{44BC30FB-F02D-4A2D-A74A-5889EAF3BCBA}">
      <dgm:prSet phldrT="[Текст]" custT="1"/>
      <dgm:spPr>
        <a:solidFill>
          <a:schemeClr val="accent1">
            <a:lumMod val="20000"/>
            <a:lumOff val="80000"/>
          </a:schemeClr>
        </a:solidFill>
      </dgm:spPr>
      <dgm:t>
        <a:bodyPr/>
        <a:lstStyle/>
        <a:p>
          <a:r>
            <a:rPr lang="ru-RU" sz="1400" dirty="0" err="1" smtClean="0">
              <a:solidFill>
                <a:schemeClr val="tx1"/>
              </a:solidFill>
            </a:rPr>
            <a:t>Комірниками</a:t>
          </a:r>
          <a:r>
            <a:rPr lang="ru-RU" sz="1400" dirty="0" smtClean="0">
              <a:solidFill>
                <a:schemeClr val="tx1"/>
              </a:solidFill>
            </a:rPr>
            <a:t> при княжому </a:t>
          </a:r>
          <a:r>
            <a:rPr lang="ru-RU" sz="1400" dirty="0" err="1" smtClean="0">
              <a:solidFill>
                <a:schemeClr val="tx1"/>
              </a:solidFill>
            </a:rPr>
            <a:t>дворі</a:t>
          </a:r>
          <a:r>
            <a:rPr lang="ru-RU" sz="1400" dirty="0" smtClean="0">
              <a:solidFill>
                <a:schemeClr val="tx1"/>
              </a:solidFill>
            </a:rPr>
            <a:t> </a:t>
          </a:r>
          <a:r>
            <a:rPr lang="ru-RU" sz="1400" dirty="0" err="1" smtClean="0">
              <a:solidFill>
                <a:schemeClr val="tx1"/>
              </a:solidFill>
            </a:rPr>
            <a:t>були</a:t>
          </a:r>
          <a:r>
            <a:rPr lang="ru-RU" sz="1400" dirty="0" smtClean="0">
              <a:solidFill>
                <a:schemeClr val="tx1"/>
              </a:solidFill>
            </a:rPr>
            <a:t> стольник і ключник. Перший </a:t>
          </a:r>
          <a:r>
            <a:rPr lang="ru-RU" sz="1400" dirty="0" err="1" smtClean="0">
              <a:solidFill>
                <a:schemeClr val="tx1"/>
              </a:solidFill>
            </a:rPr>
            <a:t>займався</a:t>
          </a:r>
          <a:r>
            <a:rPr lang="ru-RU" sz="1400" dirty="0" smtClean="0">
              <a:solidFill>
                <a:schemeClr val="tx1"/>
              </a:solidFill>
            </a:rPr>
            <a:t> </a:t>
          </a:r>
          <a:r>
            <a:rPr lang="ru-RU" sz="1400" dirty="0" err="1" smtClean="0">
              <a:solidFill>
                <a:schemeClr val="tx1"/>
              </a:solidFill>
            </a:rPr>
            <a:t>наглядом</a:t>
          </a:r>
          <a:r>
            <a:rPr lang="ru-RU" sz="1400" dirty="0" smtClean="0">
              <a:solidFill>
                <a:schemeClr val="tx1"/>
              </a:solidFill>
            </a:rPr>
            <a:t> за княжим столом, </a:t>
          </a:r>
          <a:r>
            <a:rPr lang="ru-RU" sz="1400" dirty="0" err="1" smtClean="0">
              <a:solidFill>
                <a:schemeClr val="tx1"/>
              </a:solidFill>
            </a:rPr>
            <a:t>контролював</a:t>
          </a:r>
          <a:r>
            <a:rPr lang="ru-RU" sz="1400" dirty="0" smtClean="0">
              <a:solidFill>
                <a:schemeClr val="tx1"/>
              </a:solidFill>
            </a:rPr>
            <a:t> </a:t>
          </a:r>
          <a:r>
            <a:rPr lang="ru-RU" sz="1400" dirty="0" err="1" smtClean="0">
              <a:solidFill>
                <a:schemeClr val="tx1"/>
              </a:solidFill>
            </a:rPr>
            <a:t>зберігання</a:t>
          </a:r>
          <a:r>
            <a:rPr lang="ru-RU" sz="1400" dirty="0" smtClean="0">
              <a:solidFill>
                <a:schemeClr val="tx1"/>
              </a:solidFill>
            </a:rPr>
            <a:t>, </a:t>
          </a:r>
          <a:r>
            <a:rPr lang="ru-RU" sz="1400" dirty="0" err="1" smtClean="0">
              <a:solidFill>
                <a:schemeClr val="tx1"/>
              </a:solidFill>
            </a:rPr>
            <a:t>оприбуткування</a:t>
          </a:r>
          <a:r>
            <a:rPr lang="ru-RU" sz="1400" dirty="0" smtClean="0">
              <a:solidFill>
                <a:schemeClr val="tx1"/>
              </a:solidFill>
            </a:rPr>
            <a:t> та </a:t>
          </a:r>
          <a:r>
            <a:rPr lang="ru-RU" sz="1400" dirty="0" err="1" smtClean="0">
              <a:solidFill>
                <a:schemeClr val="tx1"/>
              </a:solidFill>
            </a:rPr>
            <a:t>видачу</a:t>
          </a:r>
          <a:r>
            <a:rPr lang="ru-RU" sz="1400" dirty="0" smtClean="0">
              <a:solidFill>
                <a:schemeClr val="tx1"/>
              </a:solidFill>
            </a:rPr>
            <a:t> </a:t>
          </a:r>
          <a:r>
            <a:rPr lang="ru-RU" sz="1400" dirty="0" err="1" smtClean="0">
              <a:solidFill>
                <a:schemeClr val="tx1"/>
              </a:solidFill>
            </a:rPr>
            <a:t>харчів</a:t>
          </a:r>
          <a:r>
            <a:rPr lang="ru-RU" sz="1400" dirty="0" smtClean="0">
              <a:solidFill>
                <a:schemeClr val="tx1"/>
              </a:solidFill>
            </a:rPr>
            <a:t>, </a:t>
          </a:r>
          <a:r>
            <a:rPr lang="ru-RU" sz="1400" dirty="0" err="1" smtClean="0">
              <a:solidFill>
                <a:schemeClr val="tx1"/>
              </a:solidFill>
            </a:rPr>
            <a:t>другий</a:t>
          </a:r>
          <a:r>
            <a:rPr lang="ru-RU" sz="1400" dirty="0" smtClean="0">
              <a:solidFill>
                <a:schemeClr val="tx1"/>
              </a:solidFill>
            </a:rPr>
            <a:t> </a:t>
          </a:r>
          <a:r>
            <a:rPr lang="ru-RU" sz="1400" dirty="0" err="1" smtClean="0">
              <a:solidFill>
                <a:schemeClr val="tx1"/>
              </a:solidFill>
            </a:rPr>
            <a:t>зберігав</a:t>
          </a:r>
          <a:r>
            <a:rPr lang="ru-RU" sz="1400" dirty="0" smtClean="0">
              <a:solidFill>
                <a:schemeClr val="tx1"/>
              </a:solidFill>
            </a:rPr>
            <a:t> </a:t>
          </a:r>
          <a:r>
            <a:rPr lang="ru-RU" sz="1400" dirty="0" err="1" smtClean="0">
              <a:solidFill>
                <a:schemeClr val="tx1"/>
              </a:solidFill>
            </a:rPr>
            <a:t>ключі</a:t>
          </a:r>
          <a:r>
            <a:rPr lang="ru-RU" sz="1400" dirty="0" smtClean="0">
              <a:solidFill>
                <a:schemeClr val="tx1"/>
              </a:solidFill>
            </a:rPr>
            <a:t> </a:t>
          </a:r>
          <a:r>
            <a:rPr lang="ru-RU" sz="1400" dirty="0" err="1" smtClean="0">
              <a:solidFill>
                <a:schemeClr val="tx1"/>
              </a:solidFill>
            </a:rPr>
            <a:t>від</a:t>
          </a:r>
          <a:r>
            <a:rPr lang="ru-RU" sz="1400" dirty="0" smtClean="0">
              <a:solidFill>
                <a:schemeClr val="tx1"/>
              </a:solidFill>
            </a:rPr>
            <a:t> </a:t>
          </a:r>
          <a:r>
            <a:rPr lang="ru-RU" sz="1400" dirty="0" err="1" smtClean="0">
              <a:solidFill>
                <a:schemeClr val="tx1"/>
              </a:solidFill>
            </a:rPr>
            <a:t>комор</a:t>
          </a:r>
          <a:r>
            <a:rPr lang="ru-RU" sz="1400" dirty="0" smtClean="0">
              <a:solidFill>
                <a:schemeClr val="tx1"/>
              </a:solidFill>
            </a:rPr>
            <a:t> і </a:t>
          </a:r>
          <a:r>
            <a:rPr lang="ru-RU" sz="1400" dirty="0" err="1" smtClean="0">
              <a:solidFill>
                <a:schemeClr val="tx1"/>
              </a:solidFill>
            </a:rPr>
            <a:t>магазинів</a:t>
          </a:r>
          <a:r>
            <a:rPr lang="ru-RU" sz="1400" dirty="0" smtClean="0">
              <a:solidFill>
                <a:schemeClr val="tx1"/>
              </a:solidFill>
            </a:rPr>
            <a:t>.</a:t>
          </a:r>
          <a:endParaRPr lang="ru-RU" sz="1400" dirty="0">
            <a:solidFill>
              <a:schemeClr val="tx1"/>
            </a:solidFill>
          </a:endParaRPr>
        </a:p>
      </dgm:t>
    </dgm:pt>
    <dgm:pt modelId="{349A99D9-5D25-4FE0-9B27-24ADE662679F}" type="parTrans" cxnId="{9A77ADAA-E851-4FD1-BE7E-B9614E864946}">
      <dgm:prSet/>
      <dgm:spPr/>
      <dgm:t>
        <a:bodyPr/>
        <a:lstStyle/>
        <a:p>
          <a:endParaRPr lang="ru-RU"/>
        </a:p>
      </dgm:t>
    </dgm:pt>
    <dgm:pt modelId="{CB2AA2C4-85DC-419D-BC69-237DDB7F100C}" type="sibTrans" cxnId="{9A77ADAA-E851-4FD1-BE7E-B9614E864946}">
      <dgm:prSet/>
      <dgm:spPr>
        <a:solidFill>
          <a:schemeClr val="accent1">
            <a:alpha val="90000"/>
          </a:schemeClr>
        </a:solidFill>
      </dgm:spPr>
      <dgm:t>
        <a:bodyPr/>
        <a:lstStyle/>
        <a:p>
          <a:endParaRPr lang="ru-RU"/>
        </a:p>
      </dgm:t>
    </dgm:pt>
    <dgm:pt modelId="{78ABCFB3-66B9-4A3A-99B6-A721C748743B}">
      <dgm:prSet phldrT="[Текст]" custT="1"/>
      <dgm:spPr>
        <a:solidFill>
          <a:schemeClr val="accent1">
            <a:lumMod val="20000"/>
            <a:lumOff val="80000"/>
          </a:schemeClr>
        </a:solidFill>
      </dgm:spPr>
      <dgm:t>
        <a:bodyPr/>
        <a:lstStyle/>
        <a:p>
          <a:r>
            <a:rPr lang="ru-RU" sz="1400" dirty="0" err="1" smtClean="0">
              <a:solidFill>
                <a:schemeClr val="tx1"/>
              </a:solidFill>
            </a:rPr>
            <a:t>Комірники</a:t>
          </a:r>
          <a:r>
            <a:rPr lang="ru-RU" sz="1400" dirty="0" smtClean="0">
              <a:solidFill>
                <a:schemeClr val="tx1"/>
              </a:solidFill>
            </a:rPr>
            <a:t> несли </a:t>
          </a:r>
          <a:r>
            <a:rPr lang="ru-RU" sz="1400" dirty="0" err="1" smtClean="0">
              <a:solidFill>
                <a:schemeClr val="tx1"/>
              </a:solidFill>
            </a:rPr>
            <a:t>матеріальну</a:t>
          </a:r>
          <a:r>
            <a:rPr lang="ru-RU" sz="1400" dirty="0" smtClean="0">
              <a:solidFill>
                <a:schemeClr val="tx1"/>
              </a:solidFill>
            </a:rPr>
            <a:t> і </a:t>
          </a:r>
          <a:r>
            <a:rPr lang="ru-RU" sz="1400" dirty="0" err="1" smtClean="0">
              <a:solidFill>
                <a:schemeClr val="tx1"/>
              </a:solidFill>
            </a:rPr>
            <a:t>кримінальну</a:t>
          </a:r>
          <a:r>
            <a:rPr lang="ru-RU" sz="1400" dirty="0" smtClean="0">
              <a:solidFill>
                <a:schemeClr val="tx1"/>
              </a:solidFill>
            </a:rPr>
            <a:t> </a:t>
          </a:r>
          <a:r>
            <a:rPr lang="ru-RU" sz="1400" dirty="0" err="1" smtClean="0">
              <a:solidFill>
                <a:schemeClr val="tx1"/>
              </a:solidFill>
            </a:rPr>
            <a:t>відповідальність</a:t>
          </a:r>
          <a:r>
            <a:rPr lang="ru-RU" sz="1400" dirty="0" smtClean="0">
              <a:solidFill>
                <a:schemeClr val="tx1"/>
              </a:solidFill>
            </a:rPr>
            <a:t> за </a:t>
          </a:r>
          <a:r>
            <a:rPr lang="ru-RU" sz="1400" dirty="0" err="1" smtClean="0">
              <a:solidFill>
                <a:schemeClr val="tx1"/>
              </a:solidFill>
            </a:rPr>
            <a:t>збереження</a:t>
          </a:r>
          <a:r>
            <a:rPr lang="ru-RU" sz="1400" dirty="0" smtClean="0">
              <a:solidFill>
                <a:schemeClr val="tx1"/>
              </a:solidFill>
            </a:rPr>
            <a:t> </a:t>
          </a:r>
          <a:r>
            <a:rPr lang="ru-RU" sz="1400" dirty="0" err="1" smtClean="0">
              <a:solidFill>
                <a:schemeClr val="tx1"/>
              </a:solidFill>
            </a:rPr>
            <a:t>довірених</a:t>
          </a:r>
          <a:r>
            <a:rPr lang="ru-RU" sz="1400" dirty="0" smtClean="0">
              <a:solidFill>
                <a:schemeClr val="tx1"/>
              </a:solidFill>
            </a:rPr>
            <a:t> </a:t>
          </a:r>
          <a:r>
            <a:rPr lang="ru-RU" sz="1400" dirty="0" err="1" smtClean="0">
              <a:solidFill>
                <a:schemeClr val="tx1"/>
              </a:solidFill>
            </a:rPr>
            <a:t>їм</a:t>
          </a:r>
          <a:r>
            <a:rPr lang="ru-RU" sz="1400" dirty="0" smtClean="0">
              <a:solidFill>
                <a:schemeClr val="tx1"/>
              </a:solidFill>
            </a:rPr>
            <a:t> </a:t>
          </a:r>
          <a:r>
            <a:rPr lang="ru-RU" sz="1400" dirty="0" err="1" smtClean="0">
              <a:solidFill>
                <a:schemeClr val="tx1"/>
              </a:solidFill>
            </a:rPr>
            <a:t>цінностей</a:t>
          </a:r>
          <a:r>
            <a:rPr lang="ru-RU" sz="1400" dirty="0" smtClean="0">
              <a:solidFill>
                <a:schemeClr val="tx1"/>
              </a:solidFill>
            </a:rPr>
            <a:t>. </a:t>
          </a:r>
          <a:r>
            <a:rPr lang="ru-RU" sz="1400" dirty="0" err="1" smtClean="0">
              <a:solidFill>
                <a:schemeClr val="tx1"/>
              </a:solidFill>
            </a:rPr>
            <a:t>Винних</a:t>
          </a:r>
          <a:r>
            <a:rPr lang="ru-RU" sz="1400" dirty="0" smtClean="0">
              <a:solidFill>
                <a:schemeClr val="tx1"/>
              </a:solidFill>
            </a:rPr>
            <a:t> били, "карали на горло", садили на "</a:t>
          </a:r>
          <a:r>
            <a:rPr lang="ru-RU" sz="1400" dirty="0" err="1" smtClean="0">
              <a:solidFill>
                <a:schemeClr val="tx1"/>
              </a:solidFill>
            </a:rPr>
            <a:t>дибу</a:t>
          </a:r>
          <a:r>
            <a:rPr lang="ru-RU" sz="1400" dirty="0" smtClean="0">
              <a:solidFill>
                <a:schemeClr val="tx1"/>
              </a:solidFill>
            </a:rPr>
            <a:t>" за </a:t>
          </a:r>
          <a:r>
            <a:rPr lang="ru-RU" sz="1400" dirty="0" err="1" smtClean="0">
              <a:solidFill>
                <a:schemeClr val="tx1"/>
              </a:solidFill>
            </a:rPr>
            <a:t>кожну</a:t>
          </a:r>
          <a:r>
            <a:rPr lang="ru-RU" sz="1400" dirty="0" smtClean="0">
              <a:solidFill>
                <a:schemeClr val="tx1"/>
              </a:solidFill>
            </a:rPr>
            <a:t> </a:t>
          </a:r>
          <a:r>
            <a:rPr lang="ru-RU" sz="1400" dirty="0" err="1" smtClean="0">
              <a:solidFill>
                <a:schemeClr val="tx1"/>
              </a:solidFill>
            </a:rPr>
            <a:t>виявлену</a:t>
          </a:r>
          <a:r>
            <a:rPr lang="ru-RU" sz="1400" dirty="0" smtClean="0">
              <a:solidFill>
                <a:schemeClr val="tx1"/>
              </a:solidFill>
            </a:rPr>
            <a:t> недостачу. </a:t>
          </a:r>
          <a:r>
            <a:rPr lang="ru-RU" sz="1400" dirty="0" err="1" smtClean="0">
              <a:solidFill>
                <a:schemeClr val="tx1"/>
              </a:solidFill>
            </a:rPr>
            <a:t>Висловлювались</a:t>
          </a:r>
          <a:r>
            <a:rPr lang="ru-RU" sz="1400" dirty="0" smtClean="0">
              <a:solidFill>
                <a:schemeClr val="tx1"/>
              </a:solidFill>
            </a:rPr>
            <a:t> думки, </a:t>
          </a:r>
          <a:r>
            <a:rPr lang="ru-RU" sz="1400" dirty="0" err="1" smtClean="0">
              <a:solidFill>
                <a:schemeClr val="tx1"/>
              </a:solidFill>
            </a:rPr>
            <a:t>щоб</a:t>
          </a:r>
          <a:r>
            <a:rPr lang="ru-RU" sz="1400" dirty="0" smtClean="0">
              <a:solidFill>
                <a:schemeClr val="tx1"/>
              </a:solidFill>
            </a:rPr>
            <a:t> в </a:t>
          </a:r>
          <a:r>
            <a:rPr lang="ru-RU" sz="1400" dirty="0" err="1" smtClean="0">
              <a:solidFill>
                <a:schemeClr val="tx1"/>
              </a:solidFill>
            </a:rPr>
            <a:t>приміщенні</a:t>
          </a:r>
          <a:r>
            <a:rPr lang="ru-RU" sz="1400" dirty="0" smtClean="0">
              <a:solidFill>
                <a:schemeClr val="tx1"/>
              </a:solidFill>
            </a:rPr>
            <a:t> </a:t>
          </a:r>
          <a:r>
            <a:rPr lang="ru-RU" sz="1400" dirty="0" err="1" smtClean="0">
              <a:solidFill>
                <a:schemeClr val="tx1"/>
              </a:solidFill>
            </a:rPr>
            <a:t>складів</a:t>
          </a:r>
          <a:r>
            <a:rPr lang="ru-RU" sz="1400" dirty="0" smtClean="0">
              <a:solidFill>
                <a:schemeClr val="tx1"/>
              </a:solidFill>
            </a:rPr>
            <a:t> до </a:t>
          </a:r>
          <a:r>
            <a:rPr lang="ru-RU" sz="1400" dirty="0" err="1" smtClean="0">
              <a:solidFill>
                <a:schemeClr val="tx1"/>
              </a:solidFill>
            </a:rPr>
            <a:t>стіни</a:t>
          </a:r>
          <a:r>
            <a:rPr lang="ru-RU" sz="1400" dirty="0" smtClean="0">
              <a:solidFill>
                <a:schemeClr val="tx1"/>
              </a:solidFill>
            </a:rPr>
            <a:t> </a:t>
          </a:r>
          <a:r>
            <a:rPr lang="ru-RU" sz="1400" dirty="0" err="1" smtClean="0">
              <a:solidFill>
                <a:schemeClr val="tx1"/>
              </a:solidFill>
            </a:rPr>
            <a:t>були</a:t>
          </a:r>
          <a:r>
            <a:rPr lang="ru-RU" sz="1400" dirty="0" smtClean="0">
              <a:solidFill>
                <a:schemeClr val="tx1"/>
              </a:solidFill>
            </a:rPr>
            <a:t> </a:t>
          </a:r>
          <a:r>
            <a:rPr lang="ru-RU" sz="1400" dirty="0" err="1" smtClean="0">
              <a:solidFill>
                <a:schemeClr val="tx1"/>
              </a:solidFill>
            </a:rPr>
            <a:t>прибиті</a:t>
          </a:r>
          <a:r>
            <a:rPr lang="ru-RU" sz="1400" dirty="0" smtClean="0">
              <a:solidFill>
                <a:schemeClr val="tx1"/>
              </a:solidFill>
            </a:rPr>
            <a:t> </a:t>
          </a:r>
          <a:r>
            <a:rPr lang="ru-RU" sz="1400" dirty="0" err="1" smtClean="0">
              <a:solidFill>
                <a:schemeClr val="tx1"/>
              </a:solidFill>
            </a:rPr>
            <a:t>шкіри</a:t>
          </a:r>
          <a:r>
            <a:rPr lang="ru-RU" sz="1400" dirty="0" smtClean="0">
              <a:solidFill>
                <a:schemeClr val="tx1"/>
              </a:solidFill>
            </a:rPr>
            <a:t> </a:t>
          </a:r>
          <a:r>
            <a:rPr lang="ru-RU" sz="1400" dirty="0" err="1" smtClean="0">
              <a:solidFill>
                <a:schemeClr val="tx1"/>
              </a:solidFill>
            </a:rPr>
            <a:t>покараних</a:t>
          </a:r>
          <a:r>
            <a:rPr lang="ru-RU" sz="1400" dirty="0" smtClean="0">
              <a:solidFill>
                <a:schemeClr val="tx1"/>
              </a:solidFill>
            </a:rPr>
            <a:t> за </a:t>
          </a:r>
          <a:r>
            <a:rPr lang="ru-RU" sz="1400" dirty="0" err="1" smtClean="0">
              <a:solidFill>
                <a:schemeClr val="tx1"/>
              </a:solidFill>
            </a:rPr>
            <a:t>значну</a:t>
          </a:r>
          <a:r>
            <a:rPr lang="ru-RU" sz="1400" dirty="0" smtClean="0">
              <a:solidFill>
                <a:schemeClr val="tx1"/>
              </a:solidFill>
            </a:rPr>
            <a:t> недостачу </a:t>
          </a:r>
          <a:r>
            <a:rPr lang="ru-RU" sz="1400" dirty="0" err="1" smtClean="0">
              <a:solidFill>
                <a:schemeClr val="tx1"/>
              </a:solidFill>
            </a:rPr>
            <a:t>комірників</a:t>
          </a:r>
          <a:r>
            <a:rPr lang="ru-RU" sz="1400" dirty="0" smtClean="0">
              <a:solidFill>
                <a:schemeClr val="tx1"/>
              </a:solidFill>
            </a:rPr>
            <a:t> як </a:t>
          </a:r>
          <a:r>
            <a:rPr lang="ru-RU" sz="1400" dirty="0" err="1" smtClean="0">
              <a:solidFill>
                <a:schemeClr val="tx1"/>
              </a:solidFill>
            </a:rPr>
            <a:t>попередження</a:t>
          </a:r>
          <a:r>
            <a:rPr lang="ru-RU" sz="1400" dirty="0" smtClean="0">
              <a:solidFill>
                <a:schemeClr val="tx1"/>
              </a:solidFill>
            </a:rPr>
            <a:t> для </a:t>
          </a:r>
          <a:r>
            <a:rPr lang="ru-RU" sz="1400" dirty="0" err="1" smtClean="0">
              <a:solidFill>
                <a:schemeClr val="tx1"/>
              </a:solidFill>
            </a:rPr>
            <a:t>новоприйнятих</a:t>
          </a:r>
          <a:r>
            <a:rPr lang="ru-RU" sz="1400" dirty="0" smtClean="0">
              <a:solidFill>
                <a:schemeClr val="tx1"/>
              </a:solidFill>
            </a:rPr>
            <a:t>.</a:t>
          </a:r>
          <a:endParaRPr lang="ru-RU" sz="1400" dirty="0">
            <a:solidFill>
              <a:schemeClr val="tx1"/>
            </a:solidFill>
          </a:endParaRPr>
        </a:p>
      </dgm:t>
    </dgm:pt>
    <dgm:pt modelId="{08A01549-352E-446E-8CEE-1ECD4772B685}" type="parTrans" cxnId="{67A48754-C88C-41D5-9F27-7A7FD732EF32}">
      <dgm:prSet/>
      <dgm:spPr/>
      <dgm:t>
        <a:bodyPr/>
        <a:lstStyle/>
        <a:p>
          <a:endParaRPr lang="ru-RU"/>
        </a:p>
      </dgm:t>
    </dgm:pt>
    <dgm:pt modelId="{2AF2B101-766C-4592-8722-6477F8CEF1F6}" type="sibTrans" cxnId="{67A48754-C88C-41D5-9F27-7A7FD732EF32}">
      <dgm:prSet/>
      <dgm:spPr/>
      <dgm:t>
        <a:bodyPr/>
        <a:lstStyle/>
        <a:p>
          <a:endParaRPr lang="ru-RU"/>
        </a:p>
      </dgm:t>
    </dgm:pt>
    <dgm:pt modelId="{FFA2BBCF-309C-4D98-866D-C355A3D63827}" type="pres">
      <dgm:prSet presAssocID="{A53ADC61-3372-403D-8712-1E90258530DB}" presName="outerComposite" presStyleCnt="0">
        <dgm:presLayoutVars>
          <dgm:chMax val="5"/>
          <dgm:dir/>
          <dgm:resizeHandles val="exact"/>
        </dgm:presLayoutVars>
      </dgm:prSet>
      <dgm:spPr/>
      <dgm:t>
        <a:bodyPr/>
        <a:lstStyle/>
        <a:p>
          <a:endParaRPr lang="ru-RU"/>
        </a:p>
      </dgm:t>
    </dgm:pt>
    <dgm:pt modelId="{39C49124-B8EC-4646-B3CF-470341FF4A4C}" type="pres">
      <dgm:prSet presAssocID="{A53ADC61-3372-403D-8712-1E90258530DB}" presName="dummyMaxCanvas" presStyleCnt="0">
        <dgm:presLayoutVars/>
      </dgm:prSet>
      <dgm:spPr/>
    </dgm:pt>
    <dgm:pt modelId="{C3D39036-E668-4147-8D51-3942ED6ACA04}" type="pres">
      <dgm:prSet presAssocID="{A53ADC61-3372-403D-8712-1E90258530DB}" presName="FiveNodes_1" presStyleLbl="node1" presStyleIdx="0" presStyleCnt="5">
        <dgm:presLayoutVars>
          <dgm:bulletEnabled val="1"/>
        </dgm:presLayoutVars>
      </dgm:prSet>
      <dgm:spPr/>
      <dgm:t>
        <a:bodyPr/>
        <a:lstStyle/>
        <a:p>
          <a:endParaRPr lang="ru-RU"/>
        </a:p>
      </dgm:t>
    </dgm:pt>
    <dgm:pt modelId="{D704C88E-F674-43AA-8676-2A9EB79D3462}" type="pres">
      <dgm:prSet presAssocID="{A53ADC61-3372-403D-8712-1E90258530DB}" presName="FiveNodes_2" presStyleLbl="node1" presStyleIdx="1" presStyleCnt="5" custScaleY="131160">
        <dgm:presLayoutVars>
          <dgm:bulletEnabled val="1"/>
        </dgm:presLayoutVars>
      </dgm:prSet>
      <dgm:spPr/>
      <dgm:t>
        <a:bodyPr/>
        <a:lstStyle/>
        <a:p>
          <a:endParaRPr lang="ru-RU"/>
        </a:p>
      </dgm:t>
    </dgm:pt>
    <dgm:pt modelId="{8FEA6549-D91F-4547-977D-BDF5EF574A1E}" type="pres">
      <dgm:prSet presAssocID="{A53ADC61-3372-403D-8712-1E90258530DB}" presName="FiveNodes_3" presStyleLbl="node1" presStyleIdx="2" presStyleCnt="5" custLinFactNeighborX="-1728" custLinFactNeighborY="7730">
        <dgm:presLayoutVars>
          <dgm:bulletEnabled val="1"/>
        </dgm:presLayoutVars>
      </dgm:prSet>
      <dgm:spPr/>
      <dgm:t>
        <a:bodyPr/>
        <a:lstStyle/>
        <a:p>
          <a:endParaRPr lang="ru-RU"/>
        </a:p>
      </dgm:t>
    </dgm:pt>
    <dgm:pt modelId="{FA5E42E9-FEB6-4D21-88CF-31DDF0694DF2}" type="pres">
      <dgm:prSet presAssocID="{A53ADC61-3372-403D-8712-1E90258530DB}" presName="FiveNodes_4" presStyleLbl="node1" presStyleIdx="3" presStyleCnt="5">
        <dgm:presLayoutVars>
          <dgm:bulletEnabled val="1"/>
        </dgm:presLayoutVars>
      </dgm:prSet>
      <dgm:spPr/>
      <dgm:t>
        <a:bodyPr/>
        <a:lstStyle/>
        <a:p>
          <a:endParaRPr lang="ru-RU"/>
        </a:p>
      </dgm:t>
    </dgm:pt>
    <dgm:pt modelId="{5D35C6C0-5AC9-4A1C-A5AD-88D3123C0F43}" type="pres">
      <dgm:prSet presAssocID="{A53ADC61-3372-403D-8712-1E90258530DB}" presName="FiveNodes_5" presStyleLbl="node1" presStyleIdx="4" presStyleCnt="5">
        <dgm:presLayoutVars>
          <dgm:bulletEnabled val="1"/>
        </dgm:presLayoutVars>
      </dgm:prSet>
      <dgm:spPr/>
      <dgm:t>
        <a:bodyPr/>
        <a:lstStyle/>
        <a:p>
          <a:endParaRPr lang="ru-RU"/>
        </a:p>
      </dgm:t>
    </dgm:pt>
    <dgm:pt modelId="{D09DBD36-B665-430E-9ADD-163D0E32F992}" type="pres">
      <dgm:prSet presAssocID="{A53ADC61-3372-403D-8712-1E90258530DB}" presName="FiveConn_1-2" presStyleLbl="fgAccFollowNode1" presStyleIdx="0" presStyleCnt="4">
        <dgm:presLayoutVars>
          <dgm:bulletEnabled val="1"/>
        </dgm:presLayoutVars>
      </dgm:prSet>
      <dgm:spPr/>
      <dgm:t>
        <a:bodyPr/>
        <a:lstStyle/>
        <a:p>
          <a:endParaRPr lang="ru-RU"/>
        </a:p>
      </dgm:t>
    </dgm:pt>
    <dgm:pt modelId="{C4F51A30-4373-4799-95DD-71AF3D26908D}" type="pres">
      <dgm:prSet presAssocID="{A53ADC61-3372-403D-8712-1E90258530DB}" presName="FiveConn_2-3" presStyleLbl="fgAccFollowNode1" presStyleIdx="1" presStyleCnt="4">
        <dgm:presLayoutVars>
          <dgm:bulletEnabled val="1"/>
        </dgm:presLayoutVars>
      </dgm:prSet>
      <dgm:spPr/>
      <dgm:t>
        <a:bodyPr/>
        <a:lstStyle/>
        <a:p>
          <a:endParaRPr lang="ru-RU"/>
        </a:p>
      </dgm:t>
    </dgm:pt>
    <dgm:pt modelId="{A75DD67B-8EF6-4428-909A-7B5839E6E306}" type="pres">
      <dgm:prSet presAssocID="{A53ADC61-3372-403D-8712-1E90258530DB}" presName="FiveConn_3-4" presStyleLbl="fgAccFollowNode1" presStyleIdx="2" presStyleCnt="4">
        <dgm:presLayoutVars>
          <dgm:bulletEnabled val="1"/>
        </dgm:presLayoutVars>
      </dgm:prSet>
      <dgm:spPr/>
      <dgm:t>
        <a:bodyPr/>
        <a:lstStyle/>
        <a:p>
          <a:endParaRPr lang="ru-RU"/>
        </a:p>
      </dgm:t>
    </dgm:pt>
    <dgm:pt modelId="{16C8E148-15F7-45A6-B433-EE56BDC0F75C}" type="pres">
      <dgm:prSet presAssocID="{A53ADC61-3372-403D-8712-1E90258530DB}" presName="FiveConn_4-5" presStyleLbl="fgAccFollowNode1" presStyleIdx="3" presStyleCnt="4">
        <dgm:presLayoutVars>
          <dgm:bulletEnabled val="1"/>
        </dgm:presLayoutVars>
      </dgm:prSet>
      <dgm:spPr/>
      <dgm:t>
        <a:bodyPr/>
        <a:lstStyle/>
        <a:p>
          <a:endParaRPr lang="ru-RU"/>
        </a:p>
      </dgm:t>
    </dgm:pt>
    <dgm:pt modelId="{92861E53-FA5B-4621-AB48-D9D6F035220B}" type="pres">
      <dgm:prSet presAssocID="{A53ADC61-3372-403D-8712-1E90258530DB}" presName="FiveNodes_1_text" presStyleLbl="node1" presStyleIdx="4" presStyleCnt="5">
        <dgm:presLayoutVars>
          <dgm:bulletEnabled val="1"/>
        </dgm:presLayoutVars>
      </dgm:prSet>
      <dgm:spPr/>
      <dgm:t>
        <a:bodyPr/>
        <a:lstStyle/>
        <a:p>
          <a:endParaRPr lang="ru-RU"/>
        </a:p>
      </dgm:t>
    </dgm:pt>
    <dgm:pt modelId="{8C1C3118-48C4-4C8D-88C0-103C48B91762}" type="pres">
      <dgm:prSet presAssocID="{A53ADC61-3372-403D-8712-1E90258530DB}" presName="FiveNodes_2_text" presStyleLbl="node1" presStyleIdx="4" presStyleCnt="5">
        <dgm:presLayoutVars>
          <dgm:bulletEnabled val="1"/>
        </dgm:presLayoutVars>
      </dgm:prSet>
      <dgm:spPr/>
      <dgm:t>
        <a:bodyPr/>
        <a:lstStyle/>
        <a:p>
          <a:endParaRPr lang="ru-RU"/>
        </a:p>
      </dgm:t>
    </dgm:pt>
    <dgm:pt modelId="{87BBC843-8FE5-4E2D-B6EC-93E4866988EF}" type="pres">
      <dgm:prSet presAssocID="{A53ADC61-3372-403D-8712-1E90258530DB}" presName="FiveNodes_3_text" presStyleLbl="node1" presStyleIdx="4" presStyleCnt="5">
        <dgm:presLayoutVars>
          <dgm:bulletEnabled val="1"/>
        </dgm:presLayoutVars>
      </dgm:prSet>
      <dgm:spPr/>
      <dgm:t>
        <a:bodyPr/>
        <a:lstStyle/>
        <a:p>
          <a:endParaRPr lang="ru-RU"/>
        </a:p>
      </dgm:t>
    </dgm:pt>
    <dgm:pt modelId="{30EA3E6A-049E-4776-9CAB-2A4F51461046}" type="pres">
      <dgm:prSet presAssocID="{A53ADC61-3372-403D-8712-1E90258530DB}" presName="FiveNodes_4_text" presStyleLbl="node1" presStyleIdx="4" presStyleCnt="5">
        <dgm:presLayoutVars>
          <dgm:bulletEnabled val="1"/>
        </dgm:presLayoutVars>
      </dgm:prSet>
      <dgm:spPr/>
      <dgm:t>
        <a:bodyPr/>
        <a:lstStyle/>
        <a:p>
          <a:endParaRPr lang="ru-RU"/>
        </a:p>
      </dgm:t>
    </dgm:pt>
    <dgm:pt modelId="{9CC995C6-D026-4BED-AA56-011DB6EC9B9E}" type="pres">
      <dgm:prSet presAssocID="{A53ADC61-3372-403D-8712-1E90258530DB}" presName="FiveNodes_5_text" presStyleLbl="node1" presStyleIdx="4" presStyleCnt="5">
        <dgm:presLayoutVars>
          <dgm:bulletEnabled val="1"/>
        </dgm:presLayoutVars>
      </dgm:prSet>
      <dgm:spPr/>
      <dgm:t>
        <a:bodyPr/>
        <a:lstStyle/>
        <a:p>
          <a:endParaRPr lang="ru-RU"/>
        </a:p>
      </dgm:t>
    </dgm:pt>
  </dgm:ptLst>
  <dgm:cxnLst>
    <dgm:cxn modelId="{84AE48CB-A916-489B-866A-06D3642BCECA}" type="presOf" srcId="{A2590A06-0CB7-4FFC-9EED-599AF8839765}" destId="{92861E53-FA5B-4621-AB48-D9D6F035220B}" srcOrd="1" destOrd="0" presId="urn:microsoft.com/office/officeart/2005/8/layout/vProcess5"/>
    <dgm:cxn modelId="{8F801EE1-3199-4C5B-B846-C43B0D431225}" type="presOf" srcId="{E82455E0-58D5-4DFB-8327-1DC028508E01}" destId="{D704C88E-F674-43AA-8676-2A9EB79D3462}" srcOrd="0" destOrd="0" presId="urn:microsoft.com/office/officeart/2005/8/layout/vProcess5"/>
    <dgm:cxn modelId="{A3165262-FE2D-4106-BB99-FCF10991F6C1}" type="presOf" srcId="{DB1C2A6F-A845-43DB-A926-8B0DEBF39974}" destId="{C4F51A30-4373-4799-95DD-71AF3D26908D}" srcOrd="0" destOrd="0" presId="urn:microsoft.com/office/officeart/2005/8/layout/vProcess5"/>
    <dgm:cxn modelId="{AFFA8574-E79F-4ED3-89D7-29DF15223084}" type="presOf" srcId="{A53ADC61-3372-403D-8712-1E90258530DB}" destId="{FFA2BBCF-309C-4D98-866D-C355A3D63827}" srcOrd="0" destOrd="0" presId="urn:microsoft.com/office/officeart/2005/8/layout/vProcess5"/>
    <dgm:cxn modelId="{9A77ADAA-E851-4FD1-BE7E-B9614E864946}" srcId="{A53ADC61-3372-403D-8712-1E90258530DB}" destId="{44BC30FB-F02D-4A2D-A74A-5889EAF3BCBA}" srcOrd="3" destOrd="0" parTransId="{349A99D9-5D25-4FE0-9B27-24ADE662679F}" sibTransId="{CB2AA2C4-85DC-419D-BC69-237DDB7F100C}"/>
    <dgm:cxn modelId="{EA2D68EE-B6E6-420B-A373-7600A17C6062}" type="presOf" srcId="{D8C1FD3B-07F6-4089-9AD3-E3A2EF8D8DD5}" destId="{8FEA6549-D91F-4547-977D-BDF5EF574A1E}" srcOrd="0" destOrd="0" presId="urn:microsoft.com/office/officeart/2005/8/layout/vProcess5"/>
    <dgm:cxn modelId="{10FB4B16-036E-4695-A487-B76F54FC388B}" srcId="{A53ADC61-3372-403D-8712-1E90258530DB}" destId="{D8C1FD3B-07F6-4089-9AD3-E3A2EF8D8DD5}" srcOrd="2" destOrd="0" parTransId="{0E1D80A8-1096-4246-9957-4D2BD5038A0F}" sibTransId="{D3D5168D-4C8C-4275-8E58-B259A9542447}"/>
    <dgm:cxn modelId="{87460CC7-D911-4754-A966-9C19EFA3023E}" type="presOf" srcId="{D8C1FD3B-07F6-4089-9AD3-E3A2EF8D8DD5}" destId="{87BBC843-8FE5-4E2D-B6EC-93E4866988EF}" srcOrd="1" destOrd="0" presId="urn:microsoft.com/office/officeart/2005/8/layout/vProcess5"/>
    <dgm:cxn modelId="{ED571034-4C25-422D-B0F0-98970E9C37EE}" type="presOf" srcId="{D3D5168D-4C8C-4275-8E58-B259A9542447}" destId="{A75DD67B-8EF6-4428-909A-7B5839E6E306}" srcOrd="0" destOrd="0" presId="urn:microsoft.com/office/officeart/2005/8/layout/vProcess5"/>
    <dgm:cxn modelId="{06A7A8D1-70F0-4482-94B7-1C90F3E13119}" type="presOf" srcId="{78ABCFB3-66B9-4A3A-99B6-A721C748743B}" destId="{5D35C6C0-5AC9-4A1C-A5AD-88D3123C0F43}" srcOrd="0" destOrd="0" presId="urn:microsoft.com/office/officeart/2005/8/layout/vProcess5"/>
    <dgm:cxn modelId="{47969721-C7AC-4F6F-8635-1BFD2C9EEE7D}" srcId="{A53ADC61-3372-403D-8712-1E90258530DB}" destId="{E82455E0-58D5-4DFB-8327-1DC028508E01}" srcOrd="1" destOrd="0" parTransId="{2A7E1931-E96A-4D0F-9BA1-85C2AA11E4C0}" sibTransId="{DB1C2A6F-A845-43DB-A926-8B0DEBF39974}"/>
    <dgm:cxn modelId="{5C1006BE-1E41-48CE-B39B-82AE1D45F84F}" srcId="{A53ADC61-3372-403D-8712-1E90258530DB}" destId="{A2590A06-0CB7-4FFC-9EED-599AF8839765}" srcOrd="0" destOrd="0" parTransId="{AC658FFF-5DBC-4B25-8230-9B9135ECA9E2}" sibTransId="{8022DFE2-8024-4802-9453-502352B16033}"/>
    <dgm:cxn modelId="{43A45C32-EAD5-4114-B26B-6B9671AD23DB}" type="presOf" srcId="{78ABCFB3-66B9-4A3A-99B6-A721C748743B}" destId="{9CC995C6-D026-4BED-AA56-011DB6EC9B9E}" srcOrd="1" destOrd="0" presId="urn:microsoft.com/office/officeart/2005/8/layout/vProcess5"/>
    <dgm:cxn modelId="{67A48754-C88C-41D5-9F27-7A7FD732EF32}" srcId="{A53ADC61-3372-403D-8712-1E90258530DB}" destId="{78ABCFB3-66B9-4A3A-99B6-A721C748743B}" srcOrd="4" destOrd="0" parTransId="{08A01549-352E-446E-8CEE-1ECD4772B685}" sibTransId="{2AF2B101-766C-4592-8722-6477F8CEF1F6}"/>
    <dgm:cxn modelId="{0B994249-D0B3-435E-B9D6-3A7D8264D0B6}" type="presOf" srcId="{A2590A06-0CB7-4FFC-9EED-599AF8839765}" destId="{C3D39036-E668-4147-8D51-3942ED6ACA04}" srcOrd="0" destOrd="0" presId="urn:microsoft.com/office/officeart/2005/8/layout/vProcess5"/>
    <dgm:cxn modelId="{4D26A48B-5808-4751-ADC7-6783F0545992}" type="presOf" srcId="{44BC30FB-F02D-4A2D-A74A-5889EAF3BCBA}" destId="{30EA3E6A-049E-4776-9CAB-2A4F51461046}" srcOrd="1" destOrd="0" presId="urn:microsoft.com/office/officeart/2005/8/layout/vProcess5"/>
    <dgm:cxn modelId="{25B5CB0F-163D-4842-8627-CF7CE52F989E}" type="presOf" srcId="{CB2AA2C4-85DC-419D-BC69-237DDB7F100C}" destId="{16C8E148-15F7-45A6-B433-EE56BDC0F75C}" srcOrd="0" destOrd="0" presId="urn:microsoft.com/office/officeart/2005/8/layout/vProcess5"/>
    <dgm:cxn modelId="{94160CD3-03D7-4864-AFF0-38AFA0C89B9A}" type="presOf" srcId="{8022DFE2-8024-4802-9453-502352B16033}" destId="{D09DBD36-B665-430E-9ADD-163D0E32F992}" srcOrd="0" destOrd="0" presId="urn:microsoft.com/office/officeart/2005/8/layout/vProcess5"/>
    <dgm:cxn modelId="{FE1CFB34-AC75-4EFA-BA89-BCA714463132}" type="presOf" srcId="{E82455E0-58D5-4DFB-8327-1DC028508E01}" destId="{8C1C3118-48C4-4C8D-88C0-103C48B91762}" srcOrd="1" destOrd="0" presId="urn:microsoft.com/office/officeart/2005/8/layout/vProcess5"/>
    <dgm:cxn modelId="{1B7F5862-AD47-4E2E-9DC9-D165D547BCFC}" type="presOf" srcId="{44BC30FB-F02D-4A2D-A74A-5889EAF3BCBA}" destId="{FA5E42E9-FEB6-4D21-88CF-31DDF0694DF2}" srcOrd="0" destOrd="0" presId="urn:microsoft.com/office/officeart/2005/8/layout/vProcess5"/>
    <dgm:cxn modelId="{AEE443AB-D683-487E-A08E-7DC96B0FAD48}" type="presParOf" srcId="{FFA2BBCF-309C-4D98-866D-C355A3D63827}" destId="{39C49124-B8EC-4646-B3CF-470341FF4A4C}" srcOrd="0" destOrd="0" presId="urn:microsoft.com/office/officeart/2005/8/layout/vProcess5"/>
    <dgm:cxn modelId="{BA1AB08E-D439-4937-8744-2D5A8EDDD70C}" type="presParOf" srcId="{FFA2BBCF-309C-4D98-866D-C355A3D63827}" destId="{C3D39036-E668-4147-8D51-3942ED6ACA04}" srcOrd="1" destOrd="0" presId="urn:microsoft.com/office/officeart/2005/8/layout/vProcess5"/>
    <dgm:cxn modelId="{7C6459A0-1275-456B-A706-E4B1498323D2}" type="presParOf" srcId="{FFA2BBCF-309C-4D98-866D-C355A3D63827}" destId="{D704C88E-F674-43AA-8676-2A9EB79D3462}" srcOrd="2" destOrd="0" presId="urn:microsoft.com/office/officeart/2005/8/layout/vProcess5"/>
    <dgm:cxn modelId="{42BFC694-9D4B-4666-B516-54A63F15E073}" type="presParOf" srcId="{FFA2BBCF-309C-4D98-866D-C355A3D63827}" destId="{8FEA6549-D91F-4547-977D-BDF5EF574A1E}" srcOrd="3" destOrd="0" presId="urn:microsoft.com/office/officeart/2005/8/layout/vProcess5"/>
    <dgm:cxn modelId="{5F1B42CA-3032-4A45-98B5-FED3C10A61B2}" type="presParOf" srcId="{FFA2BBCF-309C-4D98-866D-C355A3D63827}" destId="{FA5E42E9-FEB6-4D21-88CF-31DDF0694DF2}" srcOrd="4" destOrd="0" presId="urn:microsoft.com/office/officeart/2005/8/layout/vProcess5"/>
    <dgm:cxn modelId="{38E3B09A-0FB2-48A7-83C2-2E96392A9739}" type="presParOf" srcId="{FFA2BBCF-309C-4D98-866D-C355A3D63827}" destId="{5D35C6C0-5AC9-4A1C-A5AD-88D3123C0F43}" srcOrd="5" destOrd="0" presId="urn:microsoft.com/office/officeart/2005/8/layout/vProcess5"/>
    <dgm:cxn modelId="{81C9D32B-5FD5-44AC-A10E-4EAA00365FDA}" type="presParOf" srcId="{FFA2BBCF-309C-4D98-866D-C355A3D63827}" destId="{D09DBD36-B665-430E-9ADD-163D0E32F992}" srcOrd="6" destOrd="0" presId="urn:microsoft.com/office/officeart/2005/8/layout/vProcess5"/>
    <dgm:cxn modelId="{FC2DF11A-9016-4A53-B00A-3F2A58E240C9}" type="presParOf" srcId="{FFA2BBCF-309C-4D98-866D-C355A3D63827}" destId="{C4F51A30-4373-4799-95DD-71AF3D26908D}" srcOrd="7" destOrd="0" presId="urn:microsoft.com/office/officeart/2005/8/layout/vProcess5"/>
    <dgm:cxn modelId="{592A8A63-4D0A-4D02-A9CB-774347E980F3}" type="presParOf" srcId="{FFA2BBCF-309C-4D98-866D-C355A3D63827}" destId="{A75DD67B-8EF6-4428-909A-7B5839E6E306}" srcOrd="8" destOrd="0" presId="urn:microsoft.com/office/officeart/2005/8/layout/vProcess5"/>
    <dgm:cxn modelId="{4C42A4FC-024A-492A-9D2B-481EFA404138}" type="presParOf" srcId="{FFA2BBCF-309C-4D98-866D-C355A3D63827}" destId="{16C8E148-15F7-45A6-B433-EE56BDC0F75C}" srcOrd="9" destOrd="0" presId="urn:microsoft.com/office/officeart/2005/8/layout/vProcess5"/>
    <dgm:cxn modelId="{09003D9B-384F-4053-95CB-71F6DA612E0C}" type="presParOf" srcId="{FFA2BBCF-309C-4D98-866D-C355A3D63827}" destId="{92861E53-FA5B-4621-AB48-D9D6F035220B}" srcOrd="10" destOrd="0" presId="urn:microsoft.com/office/officeart/2005/8/layout/vProcess5"/>
    <dgm:cxn modelId="{36864CDB-EE37-4CE5-89A8-7D0907DF7EEF}" type="presParOf" srcId="{FFA2BBCF-309C-4D98-866D-C355A3D63827}" destId="{8C1C3118-48C4-4C8D-88C0-103C48B91762}" srcOrd="11" destOrd="0" presId="urn:microsoft.com/office/officeart/2005/8/layout/vProcess5"/>
    <dgm:cxn modelId="{9ACA4E16-8ED2-421E-A543-6B2BF695A1C8}" type="presParOf" srcId="{FFA2BBCF-309C-4D98-866D-C355A3D63827}" destId="{87BBC843-8FE5-4E2D-B6EC-93E4866988EF}" srcOrd="12" destOrd="0" presId="urn:microsoft.com/office/officeart/2005/8/layout/vProcess5"/>
    <dgm:cxn modelId="{796C204B-4EDF-4906-97C1-D3E6E6FAF5E7}" type="presParOf" srcId="{FFA2BBCF-309C-4D98-866D-C355A3D63827}" destId="{30EA3E6A-049E-4776-9CAB-2A4F51461046}" srcOrd="13" destOrd="0" presId="urn:microsoft.com/office/officeart/2005/8/layout/vProcess5"/>
    <dgm:cxn modelId="{47F19762-899A-41EC-A3B0-955EAD3D4DE4}" type="presParOf" srcId="{FFA2BBCF-309C-4D98-866D-C355A3D63827}" destId="{9CC995C6-D026-4BED-AA56-011DB6EC9B9E}"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68C53D2-CE32-45A8-B5BB-7EA759F3E347}" type="doc">
      <dgm:prSet loTypeId="urn:microsoft.com/office/officeart/2008/layout/VerticalAccentList" loCatId="list" qsTypeId="urn:microsoft.com/office/officeart/2005/8/quickstyle/simple1" qsCatId="simple" csTypeId="urn:microsoft.com/office/officeart/2005/8/colors/accent1_2" csCatId="accent1" phldr="1"/>
      <dgm:spPr/>
      <dgm:t>
        <a:bodyPr/>
        <a:lstStyle/>
        <a:p>
          <a:endParaRPr lang="ru-RU"/>
        </a:p>
      </dgm:t>
    </dgm:pt>
    <dgm:pt modelId="{A11C4C99-26D8-44F6-B7CC-7DC63FEC307A}">
      <dgm:prSet phldrT="[Текст]" custT="1"/>
      <dgm:spPr/>
      <dgm:t>
        <a:bodyPr/>
        <a:lstStyle/>
        <a:p>
          <a:r>
            <a:rPr lang="ru-RU" sz="1200" dirty="0" err="1" smtClean="0"/>
            <a:t>Висока</a:t>
          </a:r>
          <a:r>
            <a:rPr lang="ru-RU" sz="1200" dirty="0" smtClean="0"/>
            <a:t> </a:t>
          </a:r>
          <a:r>
            <a:rPr lang="ru-RU" sz="1200" dirty="0" err="1" smtClean="0"/>
            <a:t>відповідальність</a:t>
          </a:r>
          <a:r>
            <a:rPr lang="ru-RU" sz="1200" dirty="0" smtClean="0"/>
            <a:t> при княжому </a:t>
          </a:r>
          <a:r>
            <a:rPr lang="ru-RU" sz="1200" dirty="0" err="1" smtClean="0"/>
            <a:t>дворі</a:t>
          </a:r>
          <a:r>
            <a:rPr lang="ru-RU" sz="1200" dirty="0" smtClean="0"/>
            <a:t> та в </a:t>
          </a:r>
          <a:r>
            <a:rPr lang="ru-RU" sz="1200" dirty="0" err="1" smtClean="0"/>
            <a:t>монастирському</a:t>
          </a:r>
          <a:r>
            <a:rPr lang="ru-RU" sz="1200" dirty="0" smtClean="0"/>
            <a:t> </a:t>
          </a:r>
          <a:r>
            <a:rPr lang="ru-RU" sz="1200" dirty="0" err="1" smtClean="0"/>
            <a:t>господарстві</a:t>
          </a:r>
          <a:r>
            <a:rPr lang="ru-RU" sz="1200" dirty="0" smtClean="0"/>
            <a:t> </a:t>
          </a:r>
          <a:r>
            <a:rPr lang="ru-RU" sz="1200" dirty="0" err="1" smtClean="0"/>
            <a:t>призвела</a:t>
          </a:r>
          <a:r>
            <a:rPr lang="ru-RU" sz="1200" dirty="0" smtClean="0"/>
            <a:t> до </a:t>
          </a:r>
          <a:r>
            <a:rPr lang="ru-RU" sz="1200" dirty="0" err="1" smtClean="0"/>
            <a:t>створення</a:t>
          </a:r>
          <a:r>
            <a:rPr lang="ru-RU" sz="1200" dirty="0" smtClean="0"/>
            <a:t> </a:t>
          </a:r>
          <a:r>
            <a:rPr lang="ru-RU" sz="1200" dirty="0" err="1" smtClean="0"/>
            <a:t>певної</a:t>
          </a:r>
          <a:r>
            <a:rPr lang="ru-RU" sz="1200" dirty="0" smtClean="0"/>
            <a:t> </a:t>
          </a:r>
          <a:r>
            <a:rPr lang="ru-RU" sz="1200" dirty="0" err="1" smtClean="0"/>
            <a:t>техніки</a:t>
          </a:r>
          <a:r>
            <a:rPr lang="ru-RU" sz="1200" dirty="0" smtClean="0"/>
            <a:t> </a:t>
          </a:r>
          <a:r>
            <a:rPr lang="ru-RU" sz="1200" dirty="0" err="1" smtClean="0"/>
            <a:t>ведення</a:t>
          </a:r>
          <a:r>
            <a:rPr lang="ru-RU" sz="1200" dirty="0" smtClean="0"/>
            <a:t> </a:t>
          </a:r>
          <a:r>
            <a:rPr lang="ru-RU" sz="1200" dirty="0" err="1" smtClean="0"/>
            <a:t>обліку</a:t>
          </a:r>
          <a:r>
            <a:rPr lang="ru-RU" sz="1200" dirty="0" smtClean="0"/>
            <a:t>, яка </a:t>
          </a:r>
          <a:r>
            <a:rPr lang="ru-RU" sz="1200" dirty="0" err="1" smtClean="0"/>
            <a:t>поділяла</a:t>
          </a:r>
          <a:r>
            <a:rPr lang="ru-RU" sz="1200" dirty="0" smtClean="0"/>
            <a:t> </a:t>
          </a:r>
          <a:r>
            <a:rPr lang="ru-RU" sz="1200" dirty="0" err="1" smtClean="0"/>
            <a:t>облікові</a:t>
          </a:r>
          <a:r>
            <a:rPr lang="ru-RU" sz="1200" dirty="0" smtClean="0"/>
            <a:t> </a:t>
          </a:r>
          <a:r>
            <a:rPr lang="ru-RU" sz="1200" dirty="0" err="1" smtClean="0"/>
            <a:t>регістри</a:t>
          </a:r>
          <a:r>
            <a:rPr lang="ru-RU" sz="1200" dirty="0" smtClean="0"/>
            <a:t>, </a:t>
          </a:r>
          <a:r>
            <a:rPr lang="ru-RU" sz="1200" dirty="0" err="1" smtClean="0"/>
            <a:t>призначені</a:t>
          </a:r>
          <a:r>
            <a:rPr lang="ru-RU" sz="1200" dirty="0" smtClean="0"/>
            <a:t> для </a:t>
          </a:r>
          <a:r>
            <a:rPr lang="ru-RU" sz="1200" dirty="0" err="1" smtClean="0"/>
            <a:t>відображення</a:t>
          </a:r>
          <a:r>
            <a:rPr lang="ru-RU" sz="1200" dirty="0" smtClean="0"/>
            <a:t> в них </a:t>
          </a:r>
          <a:r>
            <a:rPr lang="ru-RU" sz="1200" dirty="0" err="1" smtClean="0"/>
            <a:t>надходження</a:t>
          </a:r>
          <a:r>
            <a:rPr lang="ru-RU" sz="1200" dirty="0" smtClean="0"/>
            <a:t> і </a:t>
          </a:r>
          <a:r>
            <a:rPr lang="ru-RU" sz="1200" dirty="0" err="1" smtClean="0"/>
            <a:t>відпуску</a:t>
          </a:r>
          <a:r>
            <a:rPr lang="ru-RU" sz="1200" dirty="0" smtClean="0"/>
            <a:t> </a:t>
          </a:r>
          <a:r>
            <a:rPr lang="ru-RU" sz="1200" dirty="0" err="1" smtClean="0"/>
            <a:t>грошових</a:t>
          </a:r>
          <a:r>
            <a:rPr lang="ru-RU" sz="1200" dirty="0" smtClean="0"/>
            <a:t> та </a:t>
          </a:r>
          <a:r>
            <a:rPr lang="ru-RU" sz="1200" dirty="0" err="1" smtClean="0"/>
            <a:t>матеріальних</a:t>
          </a:r>
          <a:r>
            <a:rPr lang="ru-RU" sz="1200" dirty="0" smtClean="0"/>
            <a:t> </a:t>
          </a:r>
          <a:r>
            <a:rPr lang="ru-RU" sz="1200" dirty="0" err="1" smtClean="0"/>
            <a:t>цінностей</a:t>
          </a:r>
          <a:r>
            <a:rPr lang="ru-RU" sz="1200" dirty="0" smtClean="0"/>
            <a:t>, </a:t>
          </a:r>
          <a:r>
            <a:rPr lang="ru-RU" sz="1200" dirty="0" err="1" smtClean="0"/>
            <a:t>послідовного</a:t>
          </a:r>
          <a:r>
            <a:rPr lang="ru-RU" sz="1200" dirty="0" smtClean="0"/>
            <a:t> </a:t>
          </a:r>
          <a:r>
            <a:rPr lang="ru-RU" sz="1200" dirty="0" err="1" smtClean="0"/>
            <a:t>проведення</a:t>
          </a:r>
          <a:r>
            <a:rPr lang="ru-RU" sz="1200" dirty="0" smtClean="0"/>
            <a:t> </a:t>
          </a:r>
          <a:r>
            <a:rPr lang="ru-RU" sz="1200" dirty="0" err="1" smtClean="0"/>
            <a:t>інвентаризації</a:t>
          </a:r>
          <a:r>
            <a:rPr lang="ru-RU" sz="1200" dirty="0" smtClean="0"/>
            <a:t>.</a:t>
          </a:r>
          <a:endParaRPr lang="ru-RU" sz="1200" dirty="0"/>
        </a:p>
      </dgm:t>
    </dgm:pt>
    <dgm:pt modelId="{4E46BA67-F689-45B1-A3C8-08CB0FEB5D56}" type="parTrans" cxnId="{47EF6442-69D4-4D3A-8971-366FCD9BEF37}">
      <dgm:prSet/>
      <dgm:spPr/>
      <dgm:t>
        <a:bodyPr/>
        <a:lstStyle/>
        <a:p>
          <a:endParaRPr lang="ru-RU"/>
        </a:p>
      </dgm:t>
    </dgm:pt>
    <dgm:pt modelId="{FDDF8CA9-D91E-41D6-A611-29ADC5181AFF}" type="sibTrans" cxnId="{47EF6442-69D4-4D3A-8971-366FCD9BEF37}">
      <dgm:prSet/>
      <dgm:spPr/>
      <dgm:t>
        <a:bodyPr/>
        <a:lstStyle/>
        <a:p>
          <a:endParaRPr lang="ru-RU"/>
        </a:p>
      </dgm:t>
    </dgm:pt>
    <dgm:pt modelId="{06441B8E-29A2-49F8-8685-DF3A65E68CC6}">
      <dgm:prSet phldrT="[Текст]" custT="1"/>
      <dgm:spPr/>
      <dgm:t>
        <a:bodyPr/>
        <a:lstStyle/>
        <a:p>
          <a:r>
            <a:rPr lang="ru-RU" sz="1200" dirty="0" err="1" smtClean="0"/>
            <a:t>Свої</a:t>
          </a:r>
          <a:r>
            <a:rPr lang="ru-RU" sz="1200" dirty="0" smtClean="0"/>
            <a:t> </a:t>
          </a:r>
          <a:r>
            <a:rPr lang="ru-RU" sz="1200" dirty="0" err="1" smtClean="0"/>
            <a:t>корективи</a:t>
          </a:r>
          <a:r>
            <a:rPr lang="ru-RU" sz="1200" dirty="0" smtClean="0"/>
            <a:t> в </a:t>
          </a:r>
          <a:r>
            <a:rPr lang="ru-RU" sz="1200" dirty="0" err="1" smtClean="0"/>
            <a:t>економічні</a:t>
          </a:r>
          <a:r>
            <a:rPr lang="ru-RU" sz="1200" dirty="0" smtClean="0"/>
            <a:t> </a:t>
          </a:r>
          <a:r>
            <a:rPr lang="ru-RU" sz="1200" dirty="0" err="1" smtClean="0"/>
            <a:t>відносини</a:t>
          </a:r>
          <a:r>
            <a:rPr lang="ru-RU" sz="1200" dirty="0" smtClean="0"/>
            <a:t> того часу, і, </a:t>
          </a:r>
          <a:r>
            <a:rPr lang="ru-RU" sz="1200" dirty="0" err="1" smtClean="0"/>
            <a:t>відповідно</a:t>
          </a:r>
          <a:r>
            <a:rPr lang="ru-RU" sz="1200" dirty="0" smtClean="0"/>
            <a:t>, в </a:t>
          </a:r>
          <a:r>
            <a:rPr lang="ru-RU" sz="1200" dirty="0" err="1" smtClean="0"/>
            <a:t>облік</a:t>
          </a:r>
          <a:r>
            <a:rPr lang="ru-RU" sz="1200" dirty="0" smtClean="0"/>
            <a:t> </a:t>
          </a:r>
          <a:r>
            <a:rPr lang="ru-RU" sz="1200" dirty="0" err="1" smtClean="0"/>
            <a:t>вніс</a:t>
          </a:r>
          <a:r>
            <a:rPr lang="ru-RU" sz="1200" dirty="0" smtClean="0"/>
            <a:t> </a:t>
          </a:r>
          <a:r>
            <a:rPr lang="ru-RU" sz="1200" dirty="0" err="1" smtClean="0"/>
            <a:t>період</a:t>
          </a:r>
          <a:r>
            <a:rPr lang="ru-RU" sz="1200" dirty="0" smtClean="0"/>
            <a:t> татаро-</a:t>
          </a:r>
          <a:r>
            <a:rPr lang="ru-RU" sz="1200" dirty="0" err="1" smtClean="0"/>
            <a:t>монгольського</a:t>
          </a:r>
          <a:r>
            <a:rPr lang="ru-RU" sz="1200" dirty="0" smtClean="0"/>
            <a:t> </a:t>
          </a:r>
          <a:r>
            <a:rPr lang="ru-RU" sz="1200" dirty="0" err="1" smtClean="0"/>
            <a:t>іга</a:t>
          </a:r>
          <a:r>
            <a:rPr lang="ru-RU" sz="1200" dirty="0" smtClean="0"/>
            <a:t>, </a:t>
          </a:r>
          <a:r>
            <a:rPr lang="ru-RU" sz="1200" dirty="0" err="1" smtClean="0"/>
            <a:t>який</a:t>
          </a:r>
          <a:r>
            <a:rPr lang="ru-RU" sz="1200" dirty="0" smtClean="0"/>
            <a:t> </a:t>
          </a:r>
          <a:r>
            <a:rPr lang="ru-RU" sz="1200" dirty="0" err="1" smtClean="0"/>
            <a:t>призвів</a:t>
          </a:r>
          <a:r>
            <a:rPr lang="ru-RU" sz="1200" dirty="0" smtClean="0"/>
            <a:t> до </a:t>
          </a:r>
          <a:r>
            <a:rPr lang="ru-RU" sz="1200" dirty="0" err="1" smtClean="0"/>
            <a:t>занепаду</a:t>
          </a:r>
          <a:r>
            <a:rPr lang="ru-RU" sz="1200" dirty="0" smtClean="0"/>
            <a:t> </a:t>
          </a:r>
          <a:r>
            <a:rPr lang="ru-RU" sz="1200" dirty="0" err="1" smtClean="0"/>
            <a:t>Київської</a:t>
          </a:r>
          <a:r>
            <a:rPr lang="ru-RU" sz="1200" dirty="0" smtClean="0"/>
            <a:t> </a:t>
          </a:r>
          <a:r>
            <a:rPr lang="ru-RU" sz="1200" dirty="0" err="1" smtClean="0"/>
            <a:t>держави</a:t>
          </a:r>
          <a:r>
            <a:rPr lang="ru-RU" sz="1200" dirty="0" smtClean="0"/>
            <a:t> і </a:t>
          </a:r>
          <a:r>
            <a:rPr lang="ru-RU" sz="1200" dirty="0" err="1" smtClean="0"/>
            <a:t>перенесення</a:t>
          </a:r>
          <a:r>
            <a:rPr lang="ru-RU" sz="1200" dirty="0" smtClean="0"/>
            <a:t> центру </a:t>
          </a:r>
          <a:r>
            <a:rPr lang="ru-RU" sz="1200" dirty="0" err="1" smtClean="0"/>
            <a:t>східнослов'янської</a:t>
          </a:r>
          <a:r>
            <a:rPr lang="ru-RU" sz="1200" dirty="0" smtClean="0"/>
            <a:t> </a:t>
          </a:r>
          <a:r>
            <a:rPr lang="ru-RU" sz="1200" dirty="0" err="1" smtClean="0"/>
            <a:t>культури</a:t>
          </a:r>
          <a:r>
            <a:rPr lang="ru-RU" sz="1200" dirty="0" smtClean="0"/>
            <a:t> на </a:t>
          </a:r>
          <a:r>
            <a:rPr lang="ru-RU" sz="1200" dirty="0" err="1" smtClean="0"/>
            <a:t>Галицьке-Волинське</a:t>
          </a:r>
          <a:r>
            <a:rPr lang="ru-RU" sz="1200" dirty="0" smtClean="0"/>
            <a:t> </a:t>
          </a:r>
          <a:r>
            <a:rPr lang="ru-RU" sz="1200" dirty="0" err="1" smtClean="0"/>
            <a:t>князівство</a:t>
          </a:r>
          <a:r>
            <a:rPr lang="ru-RU" sz="1200" dirty="0" smtClean="0"/>
            <a:t>. </a:t>
          </a:r>
          <a:r>
            <a:rPr lang="ru-RU" sz="1200" dirty="0" err="1" smtClean="0"/>
            <a:t>Татари</a:t>
          </a:r>
          <a:r>
            <a:rPr lang="ru-RU" sz="1200" dirty="0" smtClean="0"/>
            <a:t> </a:t>
          </a:r>
          <a:r>
            <a:rPr lang="ru-RU" sz="1200" dirty="0" err="1" smtClean="0"/>
            <a:t>нав'язали</a:t>
          </a:r>
          <a:r>
            <a:rPr lang="ru-RU" sz="1200" dirty="0" smtClean="0"/>
            <a:t> </a:t>
          </a:r>
          <a:r>
            <a:rPr lang="ru-RU" sz="1200" dirty="0" err="1" smtClean="0"/>
            <a:t>свої</a:t>
          </a:r>
          <a:r>
            <a:rPr lang="ru-RU" sz="1200" dirty="0" smtClean="0"/>
            <a:t> </a:t>
          </a:r>
          <a:r>
            <a:rPr lang="ru-RU" sz="1200" dirty="0" err="1" smtClean="0"/>
            <a:t>облікові</a:t>
          </a:r>
          <a:r>
            <a:rPr lang="ru-RU" sz="1200" dirty="0" smtClean="0"/>
            <a:t> правила, </a:t>
          </a:r>
          <a:r>
            <a:rPr lang="ru-RU" sz="1200" dirty="0" err="1" smtClean="0"/>
            <a:t>докорінно</a:t>
          </a:r>
          <a:r>
            <a:rPr lang="ru-RU" sz="1200" dirty="0" smtClean="0"/>
            <a:t> </a:t>
          </a:r>
          <a:r>
            <a:rPr lang="ru-RU" sz="1200" dirty="0" err="1" smtClean="0"/>
            <a:t>змінили</a:t>
          </a:r>
          <a:r>
            <a:rPr lang="ru-RU" sz="1200" dirty="0" smtClean="0"/>
            <a:t> </a:t>
          </a:r>
          <a:r>
            <a:rPr lang="ru-RU" sz="1200" dirty="0" err="1" smtClean="0"/>
            <a:t>податкову</a:t>
          </a:r>
          <a:r>
            <a:rPr lang="ru-RU" sz="1200" dirty="0" smtClean="0"/>
            <a:t> </a:t>
          </a:r>
          <a:r>
            <a:rPr lang="ru-RU" sz="1200" dirty="0" err="1" smtClean="0"/>
            <a:t>політику</a:t>
          </a:r>
          <a:r>
            <a:rPr lang="ru-RU" sz="1200" dirty="0" smtClean="0"/>
            <a:t>, </a:t>
          </a:r>
          <a:r>
            <a:rPr lang="ru-RU" sz="1200" dirty="0" err="1" smtClean="0"/>
            <a:t>запровадили</a:t>
          </a:r>
          <a:r>
            <a:rPr lang="ru-RU" sz="1200" dirty="0" smtClean="0"/>
            <a:t> </a:t>
          </a:r>
          <a:r>
            <a:rPr lang="ru-RU" sz="1200" dirty="0" err="1" smtClean="0"/>
            <a:t>подушне</a:t>
          </a:r>
          <a:r>
            <a:rPr lang="ru-RU" sz="1200" dirty="0" smtClean="0"/>
            <a:t> </a:t>
          </a:r>
          <a:r>
            <a:rPr lang="ru-RU" sz="1200" dirty="0" err="1" smtClean="0"/>
            <a:t>оподаткування</a:t>
          </a:r>
          <a:r>
            <a:rPr lang="ru-RU" sz="1200" dirty="0" smtClean="0"/>
            <a:t>. У 1257 р. </a:t>
          </a:r>
          <a:r>
            <a:rPr lang="ru-RU" sz="1200" dirty="0" err="1" smtClean="0"/>
            <a:t>китайські</a:t>
          </a:r>
          <a:r>
            <a:rPr lang="ru-RU" sz="1200" dirty="0" smtClean="0"/>
            <a:t> чиновники-баскаки провели </a:t>
          </a:r>
          <a:r>
            <a:rPr lang="ru-RU" sz="1200" dirty="0" err="1" smtClean="0"/>
            <a:t>перепис</a:t>
          </a:r>
          <a:r>
            <a:rPr lang="ru-RU" sz="1200" dirty="0" smtClean="0"/>
            <a:t> </a:t>
          </a:r>
          <a:r>
            <a:rPr lang="ru-RU" sz="1200" dirty="0" err="1" smtClean="0"/>
            <a:t>населення</a:t>
          </a:r>
          <a:r>
            <a:rPr lang="ru-RU" sz="1200" dirty="0" smtClean="0"/>
            <a:t>, </a:t>
          </a:r>
          <a:r>
            <a:rPr lang="ru-RU" sz="1200" dirty="0" err="1" smtClean="0"/>
            <a:t>під</a:t>
          </a:r>
          <a:r>
            <a:rPr lang="ru-RU" sz="1200" dirty="0" smtClean="0"/>
            <a:t> </a:t>
          </a:r>
          <a:r>
            <a:rPr lang="ru-RU" sz="1200" dirty="0" err="1" smtClean="0"/>
            <a:t>яким</a:t>
          </a:r>
          <a:r>
            <a:rPr lang="ru-RU" sz="1200" dirty="0" smtClean="0"/>
            <a:t> </a:t>
          </a:r>
          <a:r>
            <a:rPr lang="ru-RU" sz="1200" dirty="0" err="1" smtClean="0"/>
            <a:t>розуміли</a:t>
          </a:r>
          <a:r>
            <a:rPr lang="ru-RU" sz="1200" dirty="0" smtClean="0"/>
            <a:t> не </a:t>
          </a:r>
          <a:r>
            <a:rPr lang="ru-RU" sz="1200" dirty="0" err="1" smtClean="0"/>
            <a:t>статистичний</a:t>
          </a:r>
          <a:r>
            <a:rPr lang="ru-RU" sz="1200" dirty="0" smtClean="0"/>
            <a:t> </a:t>
          </a:r>
          <a:r>
            <a:rPr lang="ru-RU" sz="1200" dirty="0" err="1" smtClean="0"/>
            <a:t>облік</a:t>
          </a:r>
          <a:r>
            <a:rPr lang="ru-RU" sz="1200" dirty="0" smtClean="0"/>
            <a:t> </a:t>
          </a:r>
          <a:r>
            <a:rPr lang="ru-RU" sz="1200" dirty="0" err="1" smtClean="0"/>
            <a:t>населення</a:t>
          </a:r>
          <a:r>
            <a:rPr lang="ru-RU" sz="1200" dirty="0" smtClean="0"/>
            <a:t>, а </a:t>
          </a:r>
          <a:r>
            <a:rPr lang="ru-RU" sz="1200" dirty="0" err="1" smtClean="0"/>
            <a:t>бухгалтерську</a:t>
          </a:r>
          <a:r>
            <a:rPr lang="ru-RU" sz="1200" dirty="0" smtClean="0"/>
            <a:t> </a:t>
          </a:r>
          <a:r>
            <a:rPr lang="ru-RU" sz="1200" dirty="0" err="1" smtClean="0"/>
            <a:t>інвентаризацію</a:t>
          </a:r>
          <a:r>
            <a:rPr lang="ru-RU" sz="1200" dirty="0" smtClean="0"/>
            <a:t> людей, </a:t>
          </a:r>
          <a:r>
            <a:rPr lang="ru-RU" sz="1200" dirty="0" err="1" smtClean="0"/>
            <a:t>покладену</a:t>
          </a:r>
          <a:r>
            <a:rPr lang="ru-RU" sz="1200" dirty="0" smtClean="0"/>
            <a:t> в систему подушного </a:t>
          </a:r>
          <a:r>
            <a:rPr lang="ru-RU" sz="1200" dirty="0" err="1" smtClean="0"/>
            <a:t>оподаткування</a:t>
          </a:r>
          <a:r>
            <a:rPr lang="ru-RU" sz="1200" dirty="0" smtClean="0"/>
            <a:t>.</a:t>
          </a:r>
          <a:endParaRPr lang="ru-RU" sz="1200" dirty="0"/>
        </a:p>
      </dgm:t>
    </dgm:pt>
    <dgm:pt modelId="{562337D0-2AA4-45BF-A5F7-CD1DBC3DCA65}" type="parTrans" cxnId="{A3F080F3-48D1-47C6-A51F-86D29342191E}">
      <dgm:prSet/>
      <dgm:spPr/>
      <dgm:t>
        <a:bodyPr/>
        <a:lstStyle/>
        <a:p>
          <a:endParaRPr lang="ru-RU"/>
        </a:p>
      </dgm:t>
    </dgm:pt>
    <dgm:pt modelId="{2FBD8A82-062A-4A7E-9F49-E37E0C2DC286}" type="sibTrans" cxnId="{A3F080F3-48D1-47C6-A51F-86D29342191E}">
      <dgm:prSet/>
      <dgm:spPr/>
      <dgm:t>
        <a:bodyPr/>
        <a:lstStyle/>
        <a:p>
          <a:endParaRPr lang="ru-RU"/>
        </a:p>
      </dgm:t>
    </dgm:pt>
    <dgm:pt modelId="{84456505-07F6-40EE-BDD0-89EC77B932E9}">
      <dgm:prSet phldrT="[Текст]" custT="1"/>
      <dgm:spPr/>
      <dgm:t>
        <a:bodyPr/>
        <a:lstStyle/>
        <a:p>
          <a:r>
            <a:rPr lang="ru-RU" sz="1200" dirty="0" smtClean="0"/>
            <a:t>В </a:t>
          </a:r>
          <a:r>
            <a:rPr lang="ru-RU" sz="1200" dirty="0" err="1" smtClean="0"/>
            <a:t>цей</a:t>
          </a:r>
          <a:r>
            <a:rPr lang="ru-RU" sz="1200" dirty="0" smtClean="0"/>
            <a:t> </a:t>
          </a:r>
          <a:r>
            <a:rPr lang="ru-RU" sz="1200" dirty="0" err="1" smtClean="0"/>
            <a:t>період</a:t>
          </a:r>
          <a:r>
            <a:rPr lang="ru-RU" sz="1200" dirty="0" smtClean="0"/>
            <a:t> в </a:t>
          </a:r>
          <a:r>
            <a:rPr lang="ru-RU" sz="1200" dirty="0" err="1" smtClean="0"/>
            <a:t>державі</a:t>
          </a:r>
          <a:r>
            <a:rPr lang="ru-RU" sz="1200" dirty="0" smtClean="0"/>
            <a:t> </a:t>
          </a:r>
          <a:r>
            <a:rPr lang="ru-RU" sz="1200" dirty="0" err="1" smtClean="0"/>
            <a:t>формувався</a:t>
          </a:r>
          <a:r>
            <a:rPr lang="ru-RU" sz="1200" dirty="0" smtClean="0"/>
            <a:t> принцип: </a:t>
          </a:r>
          <a:r>
            <a:rPr lang="ru-RU" sz="1200" dirty="0" err="1" smtClean="0"/>
            <a:t>кожна</a:t>
          </a:r>
          <a:r>
            <a:rPr lang="ru-RU" sz="1200" dirty="0" smtClean="0"/>
            <a:t> </a:t>
          </a:r>
          <a:r>
            <a:rPr lang="ru-RU" sz="1200" dirty="0" err="1" smtClean="0"/>
            <a:t>людина</a:t>
          </a:r>
          <a:r>
            <a:rPr lang="ru-RU" sz="1200" dirty="0" smtClean="0"/>
            <a:t> - </a:t>
          </a:r>
          <a:r>
            <a:rPr lang="ru-RU" sz="1200" dirty="0" err="1" smtClean="0"/>
            <a:t>об’єкт</a:t>
          </a:r>
          <a:r>
            <a:rPr lang="ru-RU" sz="1200" dirty="0" smtClean="0"/>
            <a:t> </a:t>
          </a:r>
          <a:r>
            <a:rPr lang="ru-RU" sz="1200" dirty="0" err="1" smtClean="0"/>
            <a:t>обліку</a:t>
          </a:r>
          <a:r>
            <a:rPr lang="ru-RU" sz="1200" dirty="0" smtClean="0"/>
            <a:t>, вона є </a:t>
          </a:r>
          <a:r>
            <a:rPr lang="ru-RU" sz="1200" dirty="0" err="1" smtClean="0"/>
            <a:t>підзвітною</a:t>
          </a:r>
          <a:r>
            <a:rPr lang="ru-RU" sz="1200" dirty="0" smtClean="0"/>
            <a:t> </a:t>
          </a:r>
          <a:r>
            <a:rPr lang="ru-RU" sz="1200" dirty="0" err="1" smtClean="0"/>
            <a:t>владі</a:t>
          </a:r>
          <a:r>
            <a:rPr lang="ru-RU" sz="1200" dirty="0" smtClean="0"/>
            <a:t>. В </a:t>
          </a:r>
          <a:r>
            <a:rPr lang="ru-RU" sz="1200" dirty="0" err="1" smtClean="0"/>
            <a:t>умовах</a:t>
          </a:r>
          <a:r>
            <a:rPr lang="ru-RU" sz="1200" dirty="0" smtClean="0"/>
            <a:t> </a:t>
          </a:r>
          <a:r>
            <a:rPr lang="ru-RU" sz="1200" dirty="0" err="1" smtClean="0"/>
            <a:t>України-Русі</a:t>
          </a:r>
          <a:r>
            <a:rPr lang="ru-RU" sz="1200" dirty="0" smtClean="0"/>
            <a:t> </a:t>
          </a:r>
          <a:r>
            <a:rPr lang="ru-RU" sz="1200" dirty="0" err="1" smtClean="0"/>
            <a:t>подушний</a:t>
          </a:r>
          <a:r>
            <a:rPr lang="ru-RU" sz="1200" dirty="0" smtClean="0"/>
            <a:t> </a:t>
          </a:r>
          <a:r>
            <a:rPr lang="ru-RU" sz="1200" dirty="0" err="1" smtClean="0"/>
            <a:t>податок</a:t>
          </a:r>
          <a:r>
            <a:rPr lang="ru-RU" sz="1200" dirty="0" smtClean="0"/>
            <a:t> </a:t>
          </a:r>
          <a:r>
            <a:rPr lang="ru-RU" sz="1200" dirty="0" err="1" smtClean="0"/>
            <a:t>довго</a:t>
          </a:r>
          <a:r>
            <a:rPr lang="ru-RU" sz="1200" dirty="0" smtClean="0"/>
            <a:t> не </a:t>
          </a:r>
          <a:r>
            <a:rPr lang="ru-RU" sz="1200" dirty="0" err="1" smtClean="0"/>
            <a:t>протримався</a:t>
          </a:r>
          <a:r>
            <a:rPr lang="ru-RU" sz="1200" dirty="0" smtClean="0"/>
            <a:t> і </a:t>
          </a:r>
          <a:r>
            <a:rPr lang="ru-RU" sz="1200" dirty="0" err="1" smtClean="0"/>
            <a:t>був</a:t>
          </a:r>
          <a:r>
            <a:rPr lang="ru-RU" sz="1200" dirty="0" smtClean="0"/>
            <a:t> </a:t>
          </a:r>
          <a:r>
            <a:rPr lang="ru-RU" sz="1200" dirty="0" err="1" smtClean="0"/>
            <a:t>замінений</a:t>
          </a:r>
          <a:r>
            <a:rPr lang="ru-RU" sz="1200" dirty="0" smtClean="0"/>
            <a:t> "сохою". Нова система </a:t>
          </a:r>
          <a:r>
            <a:rPr lang="ru-RU" sz="1200" dirty="0" err="1" smtClean="0"/>
            <a:t>оподаткування</a:t>
          </a:r>
          <a:r>
            <a:rPr lang="ru-RU" sz="1200" dirty="0" smtClean="0"/>
            <a:t> </a:t>
          </a:r>
          <a:r>
            <a:rPr lang="ru-RU" sz="1200" dirty="0" err="1" smtClean="0"/>
            <a:t>була</a:t>
          </a:r>
          <a:r>
            <a:rPr lang="ru-RU" sz="1200" dirty="0" smtClean="0"/>
            <a:t> заснована на </a:t>
          </a:r>
          <a:r>
            <a:rPr lang="ru-RU" sz="1200" dirty="0" err="1" smtClean="0"/>
            <a:t>принципі</a:t>
          </a:r>
          <a:r>
            <a:rPr lang="ru-RU" sz="1200" dirty="0" smtClean="0"/>
            <a:t> </a:t>
          </a:r>
          <a:r>
            <a:rPr lang="ru-RU" sz="1200" dirty="0" err="1" smtClean="0"/>
            <a:t>кругової</a:t>
          </a:r>
          <a:r>
            <a:rPr lang="ru-RU" sz="1200" dirty="0" smtClean="0"/>
            <a:t> поруки: </a:t>
          </a:r>
          <a:r>
            <a:rPr lang="ru-RU" sz="1200" dirty="0" err="1" smtClean="0"/>
            <a:t>платіж</a:t>
          </a:r>
          <a:r>
            <a:rPr lang="ru-RU" sz="1200" dirty="0" smtClean="0"/>
            <a:t> </a:t>
          </a:r>
          <a:r>
            <a:rPr lang="ru-RU" sz="1200" dirty="0" err="1" smtClean="0"/>
            <a:t>був</a:t>
          </a:r>
          <a:r>
            <a:rPr lang="ru-RU" sz="1200" dirty="0" smtClean="0"/>
            <a:t> </a:t>
          </a:r>
          <a:r>
            <a:rPr lang="ru-RU" sz="1200" dirty="0" err="1" smtClean="0"/>
            <a:t>громадським</a:t>
          </a:r>
          <a:r>
            <a:rPr lang="ru-RU" sz="1200" dirty="0" smtClean="0"/>
            <a:t>, а </a:t>
          </a:r>
          <a:r>
            <a:rPr lang="ru-RU" sz="1200" dirty="0" err="1" smtClean="0"/>
            <a:t>недоїмка</a:t>
          </a:r>
          <a:r>
            <a:rPr lang="ru-RU" sz="1200" dirty="0" smtClean="0"/>
            <a:t> будь-кого з </a:t>
          </a:r>
          <a:r>
            <a:rPr lang="ru-RU" sz="1200" dirty="0" err="1" smtClean="0"/>
            <a:t>членів</a:t>
          </a:r>
          <a:r>
            <a:rPr lang="ru-RU" sz="1200" dirty="0" smtClean="0"/>
            <a:t> </a:t>
          </a:r>
          <a:r>
            <a:rPr lang="ru-RU" sz="1200" dirty="0" err="1" smtClean="0"/>
            <a:t>громади</a:t>
          </a:r>
          <a:r>
            <a:rPr lang="ru-RU" sz="1200" dirty="0" smtClean="0"/>
            <a:t> погашалась </a:t>
          </a:r>
          <a:r>
            <a:rPr lang="ru-RU" sz="1200" dirty="0" err="1" smtClean="0"/>
            <a:t>іншими</a:t>
          </a:r>
          <a:r>
            <a:rPr lang="ru-RU" sz="1200" dirty="0" smtClean="0"/>
            <a:t> членами.</a:t>
          </a:r>
          <a:endParaRPr lang="ru-RU" sz="1200" dirty="0"/>
        </a:p>
      </dgm:t>
    </dgm:pt>
    <dgm:pt modelId="{4D2730FB-AB57-440C-8CDD-05F000D7DBE5}" type="parTrans" cxnId="{37CF5507-C7BB-4F20-B034-D53C42DA7BB5}">
      <dgm:prSet/>
      <dgm:spPr/>
      <dgm:t>
        <a:bodyPr/>
        <a:lstStyle/>
        <a:p>
          <a:endParaRPr lang="ru-RU"/>
        </a:p>
      </dgm:t>
    </dgm:pt>
    <dgm:pt modelId="{B2486BF1-6EDC-43C1-9807-8812B7A26578}" type="sibTrans" cxnId="{37CF5507-C7BB-4F20-B034-D53C42DA7BB5}">
      <dgm:prSet/>
      <dgm:spPr/>
      <dgm:t>
        <a:bodyPr/>
        <a:lstStyle/>
        <a:p>
          <a:endParaRPr lang="ru-RU"/>
        </a:p>
      </dgm:t>
    </dgm:pt>
    <dgm:pt modelId="{69BFDF9F-A11F-4FAD-83D6-4C44B40FB42E}">
      <dgm:prSet phldrT="[Текст]" custT="1"/>
      <dgm:spPr/>
      <dgm:t>
        <a:bodyPr/>
        <a:lstStyle/>
        <a:p>
          <a:r>
            <a:rPr lang="ru-RU" sz="1200" dirty="0" err="1" smtClean="0"/>
            <a:t>Важливими</a:t>
          </a:r>
          <a:r>
            <a:rPr lang="ru-RU" sz="1200" dirty="0" smtClean="0"/>
            <a:t> центрами </a:t>
          </a:r>
          <a:r>
            <a:rPr lang="ru-RU" sz="1200" dirty="0" err="1" smtClean="0"/>
            <a:t>торгівлі</a:t>
          </a:r>
          <a:r>
            <a:rPr lang="ru-RU" sz="1200" dirty="0" smtClean="0"/>
            <a:t> </a:t>
          </a:r>
          <a:r>
            <a:rPr lang="ru-RU" sz="1200" dirty="0" err="1" smtClean="0"/>
            <a:t>були</a:t>
          </a:r>
          <a:r>
            <a:rPr lang="ru-RU" sz="1200" dirty="0" smtClean="0"/>
            <a:t> </a:t>
          </a:r>
          <a:r>
            <a:rPr lang="ru-RU" sz="1200" dirty="0" err="1" smtClean="0"/>
            <a:t>Київ</a:t>
          </a:r>
          <a:r>
            <a:rPr lang="ru-RU" sz="1200" dirty="0" smtClean="0"/>
            <a:t>, </a:t>
          </a:r>
          <a:r>
            <a:rPr lang="ru-RU" sz="1200" dirty="0" err="1" smtClean="0"/>
            <a:t>Львів</a:t>
          </a:r>
          <a:r>
            <a:rPr lang="ru-RU" sz="1200" dirty="0" smtClean="0"/>
            <a:t>. </a:t>
          </a:r>
          <a:r>
            <a:rPr lang="ru-RU" sz="1200" dirty="0" err="1" smtClean="0"/>
            <a:t>Кам'янець-Подільський</a:t>
          </a:r>
          <a:r>
            <a:rPr lang="ru-RU" sz="1200" dirty="0" smtClean="0"/>
            <a:t>, </a:t>
          </a:r>
          <a:r>
            <a:rPr lang="ru-RU" sz="1200" dirty="0" err="1" smtClean="0"/>
            <a:t>Луцьк</a:t>
          </a:r>
          <a:r>
            <a:rPr lang="ru-RU" sz="1200" dirty="0" smtClean="0"/>
            <a:t>. В </a:t>
          </a:r>
          <a:r>
            <a:rPr lang="ru-RU" sz="1200" dirty="0" err="1" smtClean="0"/>
            <a:t>створюваних</a:t>
          </a:r>
          <a:r>
            <a:rPr lang="ru-RU" sz="1200" dirty="0" smtClean="0"/>
            <a:t> </a:t>
          </a:r>
          <a:r>
            <a:rPr lang="ru-RU" sz="1200" dirty="0" err="1" smtClean="0"/>
            <a:t>купецьких</a:t>
          </a:r>
          <a:r>
            <a:rPr lang="ru-RU" sz="1200" dirty="0" smtClean="0"/>
            <a:t> </a:t>
          </a:r>
          <a:r>
            <a:rPr lang="ru-RU" sz="1200" dirty="0" err="1" smtClean="0"/>
            <a:t>куріях</a:t>
          </a:r>
          <a:r>
            <a:rPr lang="ru-RU" sz="1200" dirty="0" smtClean="0"/>
            <a:t> </a:t>
          </a:r>
          <a:r>
            <a:rPr lang="ru-RU" sz="1200" dirty="0" err="1" smtClean="0"/>
            <a:t>запроваджувалась</a:t>
          </a:r>
          <a:r>
            <a:rPr lang="ru-RU" sz="1200" dirty="0" smtClean="0"/>
            <a:t> </a:t>
          </a:r>
          <a:r>
            <a:rPr lang="ru-RU" sz="1200" dirty="0" err="1" smtClean="0"/>
            <a:t>оригінальна</a:t>
          </a:r>
          <a:r>
            <a:rPr lang="ru-RU" sz="1200" dirty="0" smtClean="0"/>
            <a:t> система </a:t>
          </a:r>
          <a:r>
            <a:rPr lang="ru-RU" sz="1200" dirty="0" err="1" smtClean="0"/>
            <a:t>обліку</a:t>
          </a:r>
          <a:r>
            <a:rPr lang="ru-RU" sz="1200" dirty="0" smtClean="0"/>
            <a:t> </a:t>
          </a:r>
          <a:r>
            <a:rPr lang="ru-RU" sz="1200" dirty="0" err="1" smtClean="0"/>
            <a:t>касових</a:t>
          </a:r>
          <a:r>
            <a:rPr lang="ru-RU" sz="1200" dirty="0" smtClean="0"/>
            <a:t> </a:t>
          </a:r>
          <a:r>
            <a:rPr lang="ru-RU" sz="1200" dirty="0" err="1" smtClean="0"/>
            <a:t>операцій</a:t>
          </a:r>
          <a:r>
            <a:rPr lang="ru-RU" sz="1200" dirty="0" smtClean="0"/>
            <a:t>. </a:t>
          </a:r>
          <a:r>
            <a:rPr lang="ru-RU" sz="1200" dirty="0" err="1" smtClean="0"/>
            <a:t>Вже</a:t>
          </a:r>
          <a:r>
            <a:rPr lang="ru-RU" sz="1200" dirty="0" smtClean="0"/>
            <a:t> в той час </a:t>
          </a:r>
          <a:r>
            <a:rPr lang="ru-RU" sz="1200" dirty="0" err="1" smtClean="0"/>
            <a:t>касову</a:t>
          </a:r>
          <a:r>
            <a:rPr lang="ru-RU" sz="1200" dirty="0" smtClean="0"/>
            <a:t> книгу </a:t>
          </a:r>
          <a:r>
            <a:rPr lang="ru-RU" sz="1200" dirty="0" err="1" smtClean="0"/>
            <a:t>складали</a:t>
          </a:r>
          <a:r>
            <a:rPr lang="ru-RU" sz="1200" dirty="0" smtClean="0"/>
            <a:t> з </a:t>
          </a:r>
          <a:r>
            <a:rPr lang="ru-RU" sz="1200" dirty="0" err="1" smtClean="0"/>
            <a:t>двох</a:t>
          </a:r>
          <a:r>
            <a:rPr lang="ru-RU" sz="1200" dirty="0" smtClean="0"/>
            <a:t> половин: у </a:t>
          </a:r>
          <a:r>
            <a:rPr lang="ru-RU" sz="1200" dirty="0" err="1" smtClean="0"/>
            <a:t>першій</a:t>
          </a:r>
          <a:r>
            <a:rPr lang="ru-RU" sz="1200" dirty="0" smtClean="0"/>
            <a:t> </a:t>
          </a:r>
          <a:r>
            <a:rPr lang="ru-RU" sz="1200" dirty="0" err="1" smtClean="0"/>
            <a:t>відображали</a:t>
          </a:r>
          <a:r>
            <a:rPr lang="ru-RU" sz="1200" dirty="0" smtClean="0"/>
            <a:t> </a:t>
          </a:r>
          <a:r>
            <a:rPr lang="ru-RU" sz="1200" dirty="0" err="1" smtClean="0"/>
            <a:t>надходження</a:t>
          </a:r>
          <a:r>
            <a:rPr lang="ru-RU" sz="1200" dirty="0" smtClean="0"/>
            <a:t>, а в </a:t>
          </a:r>
          <a:r>
            <a:rPr lang="ru-RU" sz="1200" dirty="0" err="1" smtClean="0"/>
            <a:t>другій</a:t>
          </a:r>
          <a:r>
            <a:rPr lang="ru-RU" sz="1200" dirty="0" smtClean="0"/>
            <a:t> - </a:t>
          </a:r>
          <a:r>
            <a:rPr lang="ru-RU" sz="1200" dirty="0" err="1" smtClean="0"/>
            <a:t>витрачання</a:t>
          </a:r>
          <a:r>
            <a:rPr lang="ru-RU" sz="1200" dirty="0" smtClean="0"/>
            <a:t> грошей. </a:t>
          </a:r>
          <a:r>
            <a:rPr lang="ru-RU" sz="1200" dirty="0" err="1" smtClean="0"/>
            <a:t>Надходження</a:t>
          </a:r>
          <a:r>
            <a:rPr lang="ru-RU" sz="1200" dirty="0" smtClean="0"/>
            <a:t> мало </a:t>
          </a:r>
          <a:r>
            <a:rPr lang="ru-RU" sz="1200" dirty="0" err="1" smtClean="0"/>
            <a:t>такі</a:t>
          </a:r>
          <a:r>
            <a:rPr lang="ru-RU" sz="1200" dirty="0" smtClean="0"/>
            <a:t> </a:t>
          </a:r>
          <a:r>
            <a:rPr lang="ru-RU" sz="1200" dirty="0" err="1" smtClean="0"/>
            <a:t>реквізити</a:t>
          </a:r>
          <a:r>
            <a:rPr lang="ru-RU" sz="1200" dirty="0" smtClean="0"/>
            <a:t>: дату, суму </a:t>
          </a:r>
          <a:r>
            <a:rPr lang="ru-RU" sz="1200" dirty="0" err="1" smtClean="0"/>
            <a:t>прописом</a:t>
          </a:r>
          <a:r>
            <a:rPr lang="ru-RU" sz="1200" dirty="0" smtClean="0"/>
            <a:t> і цифрами, </a:t>
          </a:r>
          <a:r>
            <a:rPr lang="ru-RU" sz="1200" dirty="0" err="1" smtClean="0"/>
            <a:t>від</a:t>
          </a:r>
          <a:r>
            <a:rPr lang="ru-RU" sz="1200" dirty="0" smtClean="0"/>
            <a:t> кого </a:t>
          </a:r>
          <a:r>
            <a:rPr lang="ru-RU" sz="1200" dirty="0" err="1" smtClean="0"/>
            <a:t>надійшли</a:t>
          </a:r>
          <a:r>
            <a:rPr lang="ru-RU" sz="1200" dirty="0" smtClean="0"/>
            <a:t> </a:t>
          </a:r>
          <a:r>
            <a:rPr lang="ru-RU" sz="1200" dirty="0" err="1" smtClean="0"/>
            <a:t>гроші</a:t>
          </a:r>
          <a:r>
            <a:rPr lang="ru-RU" sz="1200" dirty="0" smtClean="0"/>
            <a:t>, </a:t>
          </a:r>
          <a:r>
            <a:rPr lang="ru-RU" sz="1200" dirty="0" err="1" smtClean="0"/>
            <a:t>підставу</a:t>
          </a:r>
          <a:r>
            <a:rPr lang="ru-RU" sz="1200" dirty="0" smtClean="0"/>
            <a:t> платежу. </a:t>
          </a:r>
          <a:r>
            <a:rPr lang="ru-RU" sz="1200" dirty="0" err="1" smtClean="0"/>
            <a:t>Видаткова</a:t>
          </a:r>
          <a:r>
            <a:rPr lang="ru-RU" sz="1200" dirty="0" smtClean="0"/>
            <a:t> </a:t>
          </a:r>
          <a:r>
            <a:rPr lang="ru-RU" sz="1200" dirty="0" err="1" smtClean="0"/>
            <a:t>частина</a:t>
          </a:r>
          <a:r>
            <a:rPr lang="ru-RU" sz="1200" dirty="0" smtClean="0"/>
            <a:t> </a:t>
          </a:r>
          <a:r>
            <a:rPr lang="ru-RU" sz="1200" dirty="0" err="1" smtClean="0"/>
            <a:t>містила</a:t>
          </a:r>
          <a:r>
            <a:rPr lang="ru-RU" sz="1200" dirty="0" smtClean="0"/>
            <a:t>: дату, </a:t>
          </a:r>
          <a:r>
            <a:rPr lang="ru-RU" sz="1200" dirty="0" err="1" smtClean="0"/>
            <a:t>посилання</a:t>
          </a:r>
          <a:r>
            <a:rPr lang="ru-RU" sz="1200" dirty="0" smtClean="0"/>
            <a:t> на </a:t>
          </a:r>
          <a:r>
            <a:rPr lang="ru-RU" sz="1200" dirty="0" err="1" smtClean="0"/>
            <a:t>розпорядчий</a:t>
          </a:r>
          <a:r>
            <a:rPr lang="ru-RU" sz="1200" dirty="0" smtClean="0"/>
            <a:t> документ, </a:t>
          </a:r>
          <a:r>
            <a:rPr lang="ru-RU" sz="1200" dirty="0" err="1" smtClean="0"/>
            <a:t>відомості</a:t>
          </a:r>
          <a:r>
            <a:rPr lang="ru-RU" sz="1200" dirty="0" smtClean="0"/>
            <a:t> про </a:t>
          </a:r>
          <a:r>
            <a:rPr lang="ru-RU" sz="1200" dirty="0" err="1" smtClean="0"/>
            <a:t>одержувача</a:t>
          </a:r>
          <a:r>
            <a:rPr lang="ru-RU" sz="1200" dirty="0" smtClean="0"/>
            <a:t> грошей, суму </a:t>
          </a:r>
          <a:r>
            <a:rPr lang="ru-RU" sz="1200" dirty="0" err="1" smtClean="0"/>
            <a:t>прописом</a:t>
          </a:r>
          <a:r>
            <a:rPr lang="ru-RU" sz="1200" dirty="0" smtClean="0"/>
            <a:t> і цифрами, </a:t>
          </a:r>
          <a:r>
            <a:rPr lang="ru-RU" sz="1200" dirty="0" err="1" smtClean="0"/>
            <a:t>цільове</a:t>
          </a:r>
          <a:r>
            <a:rPr lang="ru-RU" sz="1200" dirty="0" smtClean="0"/>
            <a:t> </a:t>
          </a:r>
          <a:r>
            <a:rPr lang="ru-RU" sz="1200" dirty="0" err="1" smtClean="0"/>
            <a:t>призначення</a:t>
          </a:r>
          <a:r>
            <a:rPr lang="ru-RU" sz="1200" dirty="0" smtClean="0"/>
            <a:t> платежу, </a:t>
          </a:r>
          <a:r>
            <a:rPr lang="ru-RU" sz="1200" dirty="0" err="1" smtClean="0"/>
            <a:t>спосіб</a:t>
          </a:r>
          <a:r>
            <a:rPr lang="ru-RU" sz="1200" dirty="0" smtClean="0"/>
            <a:t> оплати. Книги на </a:t>
          </a:r>
          <a:r>
            <a:rPr lang="ru-RU" sz="1200" dirty="0" err="1" smtClean="0"/>
            <a:t>надходження</a:t>
          </a:r>
          <a:r>
            <a:rPr lang="ru-RU" sz="1200" dirty="0" smtClean="0"/>
            <a:t> </a:t>
          </a:r>
          <a:r>
            <a:rPr lang="ru-RU" sz="1200" dirty="0" err="1" smtClean="0"/>
            <a:t>або</a:t>
          </a:r>
          <a:r>
            <a:rPr lang="ru-RU" sz="1200" dirty="0" smtClean="0"/>
            <a:t> </a:t>
          </a:r>
          <a:r>
            <a:rPr lang="ru-RU" sz="1200" dirty="0" err="1" smtClean="0"/>
            <a:t>витрачання</a:t>
          </a:r>
          <a:r>
            <a:rPr lang="ru-RU" sz="1200" dirty="0" smtClean="0"/>
            <a:t> </a:t>
          </a:r>
          <a:r>
            <a:rPr lang="ru-RU" sz="1200" dirty="0" err="1" smtClean="0"/>
            <a:t>коштів</a:t>
          </a:r>
          <a:r>
            <a:rPr lang="ru-RU" sz="1200" dirty="0" smtClean="0"/>
            <a:t> з </a:t>
          </a:r>
          <a:r>
            <a:rPr lang="ru-RU" sz="1200" dirty="0" err="1" smtClean="0"/>
            <a:t>каси</a:t>
          </a:r>
          <a:r>
            <a:rPr lang="ru-RU" sz="1200" dirty="0" smtClean="0"/>
            <a:t> </a:t>
          </a:r>
          <a:r>
            <a:rPr lang="ru-RU" sz="1200" dirty="0" err="1" smtClean="0"/>
            <a:t>велися</a:t>
          </a:r>
          <a:r>
            <a:rPr lang="ru-RU" sz="1200" dirty="0" smtClean="0"/>
            <a:t> в </a:t>
          </a:r>
          <a:r>
            <a:rPr lang="ru-RU" sz="1200" dirty="0" err="1" smtClean="0"/>
            <a:t>двох</a:t>
          </a:r>
          <a:r>
            <a:rPr lang="ru-RU" sz="1200" dirty="0" smtClean="0"/>
            <a:t> </a:t>
          </a:r>
          <a:r>
            <a:rPr lang="ru-RU" sz="1200" dirty="0" err="1" smtClean="0"/>
            <a:t>примірниках</a:t>
          </a:r>
          <a:r>
            <a:rPr lang="ru-RU" sz="1200" dirty="0" smtClean="0"/>
            <a:t>, один з </a:t>
          </a:r>
          <a:r>
            <a:rPr lang="ru-RU" sz="1200" dirty="0" err="1" smtClean="0"/>
            <a:t>яких</a:t>
          </a:r>
          <a:r>
            <a:rPr lang="ru-RU" sz="1200" dirty="0" smtClean="0"/>
            <a:t> </a:t>
          </a:r>
          <a:r>
            <a:rPr lang="ru-RU" sz="1200" dirty="0" err="1" smtClean="0"/>
            <a:t>знаходився</a:t>
          </a:r>
          <a:r>
            <a:rPr lang="ru-RU" sz="1200" dirty="0" smtClean="0"/>
            <a:t> у </a:t>
          </a:r>
          <a:r>
            <a:rPr lang="ru-RU" sz="1200" dirty="0" err="1" smtClean="0"/>
            <a:t>купця</a:t>
          </a:r>
          <a:r>
            <a:rPr lang="ru-RU" sz="1200" dirty="0" smtClean="0"/>
            <a:t> </a:t>
          </a:r>
          <a:r>
            <a:rPr lang="ru-RU" sz="1200" dirty="0" err="1" smtClean="0"/>
            <a:t>або</a:t>
          </a:r>
          <a:r>
            <a:rPr lang="ru-RU" sz="1200" dirty="0" smtClean="0"/>
            <a:t> </a:t>
          </a:r>
          <a:r>
            <a:rPr lang="ru-RU" sz="1200" dirty="0" err="1" smtClean="0"/>
            <a:t>касира</a:t>
          </a:r>
          <a:r>
            <a:rPr lang="ru-RU" sz="1200" dirty="0" smtClean="0"/>
            <a:t>, </a:t>
          </a:r>
          <a:r>
            <a:rPr lang="ru-RU" sz="1200" dirty="0" err="1" smtClean="0"/>
            <a:t>другий</a:t>
          </a:r>
          <a:r>
            <a:rPr lang="ru-RU" sz="1200" dirty="0" smtClean="0"/>
            <a:t> - в особи, яка вела </a:t>
          </a:r>
          <a:r>
            <a:rPr lang="ru-RU" sz="1200" dirty="0" err="1" smtClean="0"/>
            <a:t>облік</a:t>
          </a:r>
          <a:r>
            <a:rPr lang="ru-RU" sz="1200" dirty="0" smtClean="0"/>
            <a:t>.</a:t>
          </a:r>
          <a:endParaRPr lang="ru-RU" sz="1200" dirty="0"/>
        </a:p>
      </dgm:t>
    </dgm:pt>
    <dgm:pt modelId="{90699708-0A04-4B55-B6A7-FF962E2F908B}" type="parTrans" cxnId="{26C92AE5-1FA9-4CEB-8E23-5264FADB710C}">
      <dgm:prSet/>
      <dgm:spPr/>
      <dgm:t>
        <a:bodyPr/>
        <a:lstStyle/>
        <a:p>
          <a:endParaRPr lang="ru-RU"/>
        </a:p>
      </dgm:t>
    </dgm:pt>
    <dgm:pt modelId="{B070D7E1-ADE5-48A8-A71B-49ABC5146FB2}" type="sibTrans" cxnId="{26C92AE5-1FA9-4CEB-8E23-5264FADB710C}">
      <dgm:prSet/>
      <dgm:spPr/>
      <dgm:t>
        <a:bodyPr/>
        <a:lstStyle/>
        <a:p>
          <a:endParaRPr lang="ru-RU"/>
        </a:p>
      </dgm:t>
    </dgm:pt>
    <dgm:pt modelId="{4EF238E8-0F74-4F89-9532-78430B0A804F}">
      <dgm:prSet phldrT="[Текст]" custT="1"/>
      <dgm:spPr/>
      <dgm:t>
        <a:bodyPr/>
        <a:lstStyle/>
        <a:p>
          <a:r>
            <a:rPr lang="ru-RU" sz="1200" dirty="0" err="1" smtClean="0"/>
            <a:t>Вільного</a:t>
          </a:r>
          <a:r>
            <a:rPr lang="ru-RU" sz="1200" dirty="0" smtClean="0"/>
            <a:t> </a:t>
          </a:r>
          <a:r>
            <a:rPr lang="ru-RU" sz="1200" dirty="0" err="1" smtClean="0"/>
            <a:t>місця</a:t>
          </a:r>
          <a:r>
            <a:rPr lang="ru-RU" sz="1200" dirty="0" smtClean="0"/>
            <a:t> </a:t>
          </a:r>
          <a:r>
            <a:rPr lang="ru-RU" sz="1200" dirty="0" err="1" smtClean="0"/>
            <a:t>між</a:t>
          </a:r>
          <a:r>
            <a:rPr lang="ru-RU" sz="1200" dirty="0" smtClean="0"/>
            <a:t> </a:t>
          </a:r>
          <a:r>
            <a:rPr lang="ru-RU" sz="1200" dirty="0" err="1" smtClean="0"/>
            <a:t>записами</a:t>
          </a:r>
          <a:r>
            <a:rPr lang="ru-RU" sz="1200" dirty="0" smtClean="0"/>
            <a:t> </a:t>
          </a:r>
          <a:r>
            <a:rPr lang="ru-RU" sz="1200" dirty="0" err="1" smtClean="0"/>
            <a:t>залишати</a:t>
          </a:r>
          <a:r>
            <a:rPr lang="ru-RU" sz="1200" dirty="0" smtClean="0"/>
            <a:t> не дозволялось. Особа, яка вела </a:t>
          </a:r>
          <a:r>
            <a:rPr lang="ru-RU" sz="1200" dirty="0" err="1" smtClean="0"/>
            <a:t>облік</a:t>
          </a:r>
          <a:r>
            <a:rPr lang="ru-RU" sz="1200" dirty="0" smtClean="0"/>
            <a:t> грошей в </a:t>
          </a:r>
          <a:r>
            <a:rPr lang="ru-RU" sz="1200" dirty="0" err="1" smtClean="0"/>
            <a:t>касовій</a:t>
          </a:r>
          <a:r>
            <a:rPr lang="ru-RU" sz="1200" dirty="0" smtClean="0"/>
            <a:t> </a:t>
          </a:r>
          <a:r>
            <a:rPr lang="ru-RU" sz="1200" dirty="0" err="1" smtClean="0"/>
            <a:t>книзі</a:t>
          </a:r>
          <a:r>
            <a:rPr lang="ru-RU" sz="1200" dirty="0" smtClean="0"/>
            <a:t>, </a:t>
          </a:r>
          <a:r>
            <a:rPr lang="ru-RU" sz="1200" dirty="0" err="1" smtClean="0"/>
            <a:t>складала</a:t>
          </a:r>
          <a:r>
            <a:rPr lang="ru-RU" sz="1200" dirty="0" smtClean="0"/>
            <a:t> присягу. Для </a:t>
          </a:r>
          <a:r>
            <a:rPr lang="ru-RU" sz="1200" dirty="0" err="1" smtClean="0"/>
            <a:t>виправлення</a:t>
          </a:r>
          <a:r>
            <a:rPr lang="ru-RU" sz="1200" dirty="0" smtClean="0"/>
            <a:t> </a:t>
          </a:r>
          <a:r>
            <a:rPr lang="ru-RU" sz="1200" dirty="0" err="1" smtClean="0"/>
            <a:t>запису</a:t>
          </a:r>
          <a:r>
            <a:rPr lang="ru-RU" sz="1200" dirty="0" smtClean="0"/>
            <a:t> </a:t>
          </a:r>
          <a:r>
            <a:rPr lang="ru-RU" sz="1200" dirty="0" err="1" smtClean="0"/>
            <a:t>слід</a:t>
          </a:r>
          <a:r>
            <a:rPr lang="ru-RU" sz="1200" dirty="0" smtClean="0"/>
            <a:t> </a:t>
          </a:r>
          <a:r>
            <a:rPr lang="ru-RU" sz="1200" dirty="0" err="1" smtClean="0"/>
            <a:t>було</a:t>
          </a:r>
          <a:r>
            <a:rPr lang="ru-RU" sz="1200" dirty="0" smtClean="0"/>
            <a:t> </a:t>
          </a:r>
          <a:r>
            <a:rPr lang="ru-RU" sz="1200" dirty="0" err="1" smtClean="0"/>
            <a:t>мати</a:t>
          </a:r>
          <a:r>
            <a:rPr lang="ru-RU" sz="1200" dirty="0" smtClean="0"/>
            <a:t> </a:t>
          </a:r>
          <a:r>
            <a:rPr lang="ru-RU" sz="1200" dirty="0" err="1" smtClean="0"/>
            <a:t>спеціальну</a:t>
          </a:r>
          <a:r>
            <a:rPr lang="ru-RU" sz="1200" dirty="0" smtClean="0"/>
            <a:t> постанову. При </a:t>
          </a:r>
          <a:r>
            <a:rPr lang="ru-RU" sz="1200" dirty="0" err="1" smtClean="0"/>
            <a:t>перерахунку</a:t>
          </a:r>
          <a:r>
            <a:rPr lang="ru-RU" sz="1200" dirty="0" smtClean="0"/>
            <a:t> грошей </a:t>
          </a:r>
          <a:r>
            <a:rPr lang="ru-RU" sz="1200" dirty="0" err="1" smtClean="0"/>
            <a:t>різницю</a:t>
          </a:r>
          <a:r>
            <a:rPr lang="ru-RU" sz="1200" dirty="0" smtClean="0"/>
            <a:t> </a:t>
          </a:r>
          <a:r>
            <a:rPr lang="ru-RU" sz="1200" dirty="0" err="1" smtClean="0"/>
            <a:t>записували</a:t>
          </a:r>
          <a:r>
            <a:rPr lang="ru-RU" sz="1200" dirty="0" smtClean="0"/>
            <a:t> на </a:t>
          </a:r>
          <a:r>
            <a:rPr lang="ru-RU" sz="1200" dirty="0" err="1" smtClean="0"/>
            <a:t>видаток</a:t>
          </a:r>
          <a:r>
            <a:rPr lang="ru-RU" sz="1200" dirty="0" smtClean="0"/>
            <a:t> </a:t>
          </a:r>
          <a:r>
            <a:rPr lang="ru-RU" sz="1200" dirty="0" err="1" smtClean="0"/>
            <a:t>або</a:t>
          </a:r>
          <a:r>
            <a:rPr lang="ru-RU" sz="1200" dirty="0" smtClean="0"/>
            <a:t> </a:t>
          </a:r>
          <a:r>
            <a:rPr lang="ru-RU" sz="1200" dirty="0" err="1" smtClean="0"/>
            <a:t>надходження</a:t>
          </a:r>
          <a:r>
            <a:rPr lang="ru-RU" sz="1200" dirty="0" smtClean="0"/>
            <a:t>, </a:t>
          </a:r>
          <a:r>
            <a:rPr lang="ru-RU" sz="1200" dirty="0" err="1" smtClean="0"/>
            <a:t>неправильний</a:t>
          </a:r>
          <a:r>
            <a:rPr lang="ru-RU" sz="1200" dirty="0" smtClean="0"/>
            <a:t> </a:t>
          </a:r>
          <a:r>
            <a:rPr lang="ru-RU" sz="1200" dirty="0" err="1" smtClean="0"/>
            <a:t>запис</a:t>
          </a:r>
          <a:r>
            <a:rPr lang="ru-RU" sz="1200" dirty="0" smtClean="0"/>
            <a:t> </a:t>
          </a:r>
          <a:r>
            <a:rPr lang="ru-RU" sz="1200" dirty="0" err="1" smtClean="0"/>
            <a:t>закреслювати</a:t>
          </a:r>
          <a:r>
            <a:rPr lang="ru-RU" sz="1200" dirty="0" smtClean="0"/>
            <a:t> не дозволялось, </a:t>
          </a:r>
          <a:r>
            <a:rPr lang="ru-RU" sz="1200" dirty="0" err="1" smtClean="0"/>
            <a:t>його</a:t>
          </a:r>
          <a:r>
            <a:rPr lang="ru-RU" sz="1200" dirty="0" smtClean="0"/>
            <a:t> </a:t>
          </a:r>
          <a:r>
            <a:rPr lang="ru-RU" sz="1200" dirty="0" err="1" smtClean="0"/>
            <a:t>підкреслювали</a:t>
          </a:r>
          <a:r>
            <a:rPr lang="ru-RU" sz="1200" dirty="0" smtClean="0"/>
            <a:t> і над ним писали </a:t>
          </a:r>
          <a:r>
            <a:rPr lang="ru-RU" sz="1200" dirty="0" err="1" smtClean="0"/>
            <a:t>правильний</a:t>
          </a:r>
          <a:r>
            <a:rPr lang="ru-RU" sz="1200" dirty="0" smtClean="0"/>
            <a:t>. </a:t>
          </a:r>
          <a:r>
            <a:rPr lang="ru-RU" sz="1200" dirty="0" err="1" smtClean="0"/>
            <a:t>Виправлення</a:t>
          </a:r>
          <a:r>
            <a:rPr lang="ru-RU" sz="1200" dirty="0" smtClean="0"/>
            <a:t> в книгах </a:t>
          </a:r>
          <a:r>
            <a:rPr lang="ru-RU" sz="1200" dirty="0" err="1" smtClean="0"/>
            <a:t>мав</a:t>
          </a:r>
          <a:r>
            <a:rPr lang="ru-RU" sz="1200" dirty="0" smtClean="0"/>
            <a:t> </a:t>
          </a:r>
          <a:r>
            <a:rPr lang="ru-RU" sz="1200" dirty="0" err="1" smtClean="0"/>
            <a:t>виконувати</a:t>
          </a:r>
          <a:r>
            <a:rPr lang="ru-RU" sz="1200" dirty="0" smtClean="0"/>
            <a:t> </a:t>
          </a:r>
          <a:r>
            <a:rPr lang="ru-RU" sz="1200" dirty="0" err="1" smtClean="0"/>
            <a:t>лише</a:t>
          </a:r>
          <a:r>
            <a:rPr lang="ru-RU" sz="1200" dirty="0" smtClean="0"/>
            <a:t> один </a:t>
          </a:r>
          <a:r>
            <a:rPr lang="ru-RU" sz="1200" dirty="0" err="1" smtClean="0"/>
            <a:t>спеціальний</a:t>
          </a:r>
          <a:r>
            <a:rPr lang="ru-RU" sz="1200" dirty="0" smtClean="0"/>
            <a:t> </a:t>
          </a:r>
          <a:r>
            <a:rPr lang="ru-RU" sz="1200" dirty="0" err="1" smtClean="0"/>
            <a:t>нотаріус</a:t>
          </a:r>
          <a:r>
            <a:rPr lang="ru-RU" sz="1200" dirty="0" smtClean="0"/>
            <a:t>.</a:t>
          </a:r>
          <a:endParaRPr lang="ru-RU" sz="1200" dirty="0"/>
        </a:p>
      </dgm:t>
    </dgm:pt>
    <dgm:pt modelId="{86853B8C-B771-4B9D-B2AA-6B2D19D297ED}" type="parTrans" cxnId="{53C78CE2-C1C8-4D40-8239-C509730C47E9}">
      <dgm:prSet/>
      <dgm:spPr/>
      <dgm:t>
        <a:bodyPr/>
        <a:lstStyle/>
        <a:p>
          <a:endParaRPr lang="ru-RU"/>
        </a:p>
      </dgm:t>
    </dgm:pt>
    <dgm:pt modelId="{F0E85BD4-86B0-4B5B-91EE-31C9C0AF28C4}" type="sibTrans" cxnId="{53C78CE2-C1C8-4D40-8239-C509730C47E9}">
      <dgm:prSet/>
      <dgm:spPr/>
      <dgm:t>
        <a:bodyPr/>
        <a:lstStyle/>
        <a:p>
          <a:endParaRPr lang="ru-RU"/>
        </a:p>
      </dgm:t>
    </dgm:pt>
    <dgm:pt modelId="{D7F5D9D2-C2A6-48F1-A01E-CBE46B7F9A7B}" type="pres">
      <dgm:prSet presAssocID="{268C53D2-CE32-45A8-B5BB-7EA759F3E347}" presName="Name0" presStyleCnt="0">
        <dgm:presLayoutVars>
          <dgm:chMax/>
          <dgm:chPref/>
          <dgm:dir/>
        </dgm:presLayoutVars>
      </dgm:prSet>
      <dgm:spPr/>
      <dgm:t>
        <a:bodyPr/>
        <a:lstStyle/>
        <a:p>
          <a:endParaRPr lang="ru-RU"/>
        </a:p>
      </dgm:t>
    </dgm:pt>
    <dgm:pt modelId="{1BF7534D-9493-4DBD-97AA-D1E3362C1D06}" type="pres">
      <dgm:prSet presAssocID="{A11C4C99-26D8-44F6-B7CC-7DC63FEC307A}" presName="parenttextcomposite" presStyleCnt="0"/>
      <dgm:spPr/>
    </dgm:pt>
    <dgm:pt modelId="{82C19C76-53C8-4509-920B-30A20DE1685C}" type="pres">
      <dgm:prSet presAssocID="{A11C4C99-26D8-44F6-B7CC-7DC63FEC307A}" presName="parenttext" presStyleLbl="revTx" presStyleIdx="0" presStyleCnt="3">
        <dgm:presLayoutVars>
          <dgm:chMax/>
          <dgm:chPref val="2"/>
          <dgm:bulletEnabled val="1"/>
        </dgm:presLayoutVars>
      </dgm:prSet>
      <dgm:spPr/>
      <dgm:t>
        <a:bodyPr/>
        <a:lstStyle/>
        <a:p>
          <a:endParaRPr lang="ru-RU"/>
        </a:p>
      </dgm:t>
    </dgm:pt>
    <dgm:pt modelId="{155058A7-9046-4F2F-A4CC-6C07B06F339A}" type="pres">
      <dgm:prSet presAssocID="{A11C4C99-26D8-44F6-B7CC-7DC63FEC307A}" presName="composite" presStyleCnt="0"/>
      <dgm:spPr/>
    </dgm:pt>
    <dgm:pt modelId="{8800F66F-C056-44E5-9D93-35223340B700}" type="pres">
      <dgm:prSet presAssocID="{A11C4C99-26D8-44F6-B7CC-7DC63FEC307A}" presName="chevron1" presStyleLbl="alignNode1" presStyleIdx="0" presStyleCnt="21"/>
      <dgm:spPr/>
    </dgm:pt>
    <dgm:pt modelId="{C0D554C9-30AA-4348-A99F-5F70D510ADE7}" type="pres">
      <dgm:prSet presAssocID="{A11C4C99-26D8-44F6-B7CC-7DC63FEC307A}" presName="chevron2" presStyleLbl="alignNode1" presStyleIdx="1" presStyleCnt="21"/>
      <dgm:spPr/>
    </dgm:pt>
    <dgm:pt modelId="{70A41714-DCEE-4E54-B420-D258A6EAF851}" type="pres">
      <dgm:prSet presAssocID="{A11C4C99-26D8-44F6-B7CC-7DC63FEC307A}" presName="chevron3" presStyleLbl="alignNode1" presStyleIdx="2" presStyleCnt="21"/>
      <dgm:spPr/>
    </dgm:pt>
    <dgm:pt modelId="{523B9D69-02CC-4908-90FB-738BA9F6D51C}" type="pres">
      <dgm:prSet presAssocID="{A11C4C99-26D8-44F6-B7CC-7DC63FEC307A}" presName="chevron4" presStyleLbl="alignNode1" presStyleIdx="3" presStyleCnt="21"/>
      <dgm:spPr/>
    </dgm:pt>
    <dgm:pt modelId="{29558639-D0A5-438B-A1AB-F44078496779}" type="pres">
      <dgm:prSet presAssocID="{A11C4C99-26D8-44F6-B7CC-7DC63FEC307A}" presName="chevron5" presStyleLbl="alignNode1" presStyleIdx="4" presStyleCnt="21"/>
      <dgm:spPr/>
    </dgm:pt>
    <dgm:pt modelId="{243A7B83-FBA3-4B1B-94E3-55B5F2D93C5B}" type="pres">
      <dgm:prSet presAssocID="{A11C4C99-26D8-44F6-B7CC-7DC63FEC307A}" presName="chevron6" presStyleLbl="alignNode1" presStyleIdx="5" presStyleCnt="21"/>
      <dgm:spPr/>
    </dgm:pt>
    <dgm:pt modelId="{F90C14D5-D213-482C-94C2-2A615097D420}" type="pres">
      <dgm:prSet presAssocID="{A11C4C99-26D8-44F6-B7CC-7DC63FEC307A}" presName="chevron7" presStyleLbl="alignNode1" presStyleIdx="6" presStyleCnt="21"/>
      <dgm:spPr/>
    </dgm:pt>
    <dgm:pt modelId="{A529BE9E-94AE-4C54-90C8-59799B2F4F79}" type="pres">
      <dgm:prSet presAssocID="{A11C4C99-26D8-44F6-B7CC-7DC63FEC307A}" presName="childtext" presStyleLbl="solidFgAcc1" presStyleIdx="0" presStyleCnt="2">
        <dgm:presLayoutVars>
          <dgm:chMax/>
          <dgm:chPref val="0"/>
          <dgm:bulletEnabled val="1"/>
        </dgm:presLayoutVars>
      </dgm:prSet>
      <dgm:spPr/>
      <dgm:t>
        <a:bodyPr/>
        <a:lstStyle/>
        <a:p>
          <a:endParaRPr lang="ru-RU"/>
        </a:p>
      </dgm:t>
    </dgm:pt>
    <dgm:pt modelId="{8D12B67F-36DF-4C1D-A8DD-6C8F4A6BC98C}" type="pres">
      <dgm:prSet presAssocID="{FDDF8CA9-D91E-41D6-A611-29ADC5181AFF}" presName="sibTrans" presStyleCnt="0"/>
      <dgm:spPr/>
    </dgm:pt>
    <dgm:pt modelId="{DA2BCD41-E552-4601-A7E7-91484C5C8E33}" type="pres">
      <dgm:prSet presAssocID="{84456505-07F6-40EE-BDD0-89EC77B932E9}" presName="parenttextcomposite" presStyleCnt="0"/>
      <dgm:spPr/>
    </dgm:pt>
    <dgm:pt modelId="{ED4E0124-1465-458A-AF2F-EADE3251320F}" type="pres">
      <dgm:prSet presAssocID="{84456505-07F6-40EE-BDD0-89EC77B932E9}" presName="parenttext" presStyleLbl="revTx" presStyleIdx="1" presStyleCnt="3">
        <dgm:presLayoutVars>
          <dgm:chMax/>
          <dgm:chPref val="2"/>
          <dgm:bulletEnabled val="1"/>
        </dgm:presLayoutVars>
      </dgm:prSet>
      <dgm:spPr/>
      <dgm:t>
        <a:bodyPr/>
        <a:lstStyle/>
        <a:p>
          <a:endParaRPr lang="ru-RU"/>
        </a:p>
      </dgm:t>
    </dgm:pt>
    <dgm:pt modelId="{397A59D7-3606-4A5F-9DC6-EC1858DE006E}" type="pres">
      <dgm:prSet presAssocID="{84456505-07F6-40EE-BDD0-89EC77B932E9}" presName="composite" presStyleCnt="0"/>
      <dgm:spPr/>
    </dgm:pt>
    <dgm:pt modelId="{2956313A-248D-4618-AEC2-93ABB53F76AD}" type="pres">
      <dgm:prSet presAssocID="{84456505-07F6-40EE-BDD0-89EC77B932E9}" presName="chevron1" presStyleLbl="alignNode1" presStyleIdx="7" presStyleCnt="21"/>
      <dgm:spPr/>
    </dgm:pt>
    <dgm:pt modelId="{D89385EF-E233-4505-907B-472E782FE42D}" type="pres">
      <dgm:prSet presAssocID="{84456505-07F6-40EE-BDD0-89EC77B932E9}" presName="chevron2" presStyleLbl="alignNode1" presStyleIdx="8" presStyleCnt="21"/>
      <dgm:spPr/>
    </dgm:pt>
    <dgm:pt modelId="{79986D74-4100-408F-8BF7-854C9E337FDA}" type="pres">
      <dgm:prSet presAssocID="{84456505-07F6-40EE-BDD0-89EC77B932E9}" presName="chevron3" presStyleLbl="alignNode1" presStyleIdx="9" presStyleCnt="21"/>
      <dgm:spPr/>
    </dgm:pt>
    <dgm:pt modelId="{E0CDC411-108A-4001-A8FE-A4809CC1EC9B}" type="pres">
      <dgm:prSet presAssocID="{84456505-07F6-40EE-BDD0-89EC77B932E9}" presName="chevron4" presStyleLbl="alignNode1" presStyleIdx="10" presStyleCnt="21"/>
      <dgm:spPr/>
    </dgm:pt>
    <dgm:pt modelId="{E593B2E7-9C5A-4A4E-B118-7674B7EB51E1}" type="pres">
      <dgm:prSet presAssocID="{84456505-07F6-40EE-BDD0-89EC77B932E9}" presName="chevron5" presStyleLbl="alignNode1" presStyleIdx="11" presStyleCnt="21"/>
      <dgm:spPr/>
    </dgm:pt>
    <dgm:pt modelId="{BB1C50DF-2C6E-4910-95EC-E6EDAA0D0229}" type="pres">
      <dgm:prSet presAssocID="{84456505-07F6-40EE-BDD0-89EC77B932E9}" presName="chevron6" presStyleLbl="alignNode1" presStyleIdx="12" presStyleCnt="21"/>
      <dgm:spPr/>
    </dgm:pt>
    <dgm:pt modelId="{CFA94A1E-BCD1-4234-95C4-9B1486FBF4A9}" type="pres">
      <dgm:prSet presAssocID="{84456505-07F6-40EE-BDD0-89EC77B932E9}" presName="chevron7" presStyleLbl="alignNode1" presStyleIdx="13" presStyleCnt="21"/>
      <dgm:spPr/>
    </dgm:pt>
    <dgm:pt modelId="{556384CC-8FD8-4B9B-9AB8-5B28784AC529}" type="pres">
      <dgm:prSet presAssocID="{84456505-07F6-40EE-BDD0-89EC77B932E9}" presName="childtext" presStyleLbl="solidFgAcc1" presStyleIdx="1" presStyleCnt="2">
        <dgm:presLayoutVars>
          <dgm:chMax/>
          <dgm:chPref val="0"/>
          <dgm:bulletEnabled val="1"/>
        </dgm:presLayoutVars>
      </dgm:prSet>
      <dgm:spPr/>
      <dgm:t>
        <a:bodyPr/>
        <a:lstStyle/>
        <a:p>
          <a:endParaRPr lang="ru-RU"/>
        </a:p>
      </dgm:t>
    </dgm:pt>
    <dgm:pt modelId="{E0C5BC57-E204-4983-8127-3BAED68216EF}" type="pres">
      <dgm:prSet presAssocID="{B2486BF1-6EDC-43C1-9807-8812B7A26578}" presName="sibTrans" presStyleCnt="0"/>
      <dgm:spPr/>
    </dgm:pt>
    <dgm:pt modelId="{BBB9DD6B-073F-440B-8552-611EB805699E}" type="pres">
      <dgm:prSet presAssocID="{4EF238E8-0F74-4F89-9532-78430B0A804F}" presName="parenttextcomposite" presStyleCnt="0"/>
      <dgm:spPr/>
    </dgm:pt>
    <dgm:pt modelId="{A73F867C-4C45-4356-BD19-79D4C2415E5D}" type="pres">
      <dgm:prSet presAssocID="{4EF238E8-0F74-4F89-9532-78430B0A804F}" presName="parenttext" presStyleLbl="revTx" presStyleIdx="2" presStyleCnt="3">
        <dgm:presLayoutVars>
          <dgm:chMax/>
          <dgm:chPref val="2"/>
          <dgm:bulletEnabled val="1"/>
        </dgm:presLayoutVars>
      </dgm:prSet>
      <dgm:spPr/>
      <dgm:t>
        <a:bodyPr/>
        <a:lstStyle/>
        <a:p>
          <a:endParaRPr lang="ru-RU"/>
        </a:p>
      </dgm:t>
    </dgm:pt>
    <dgm:pt modelId="{14378B37-5E07-49B9-949E-B7DCEA217544}" type="pres">
      <dgm:prSet presAssocID="{4EF238E8-0F74-4F89-9532-78430B0A804F}" presName="parallelogramComposite" presStyleCnt="0"/>
      <dgm:spPr/>
    </dgm:pt>
    <dgm:pt modelId="{8EB5D513-6D6A-41FD-90E9-6E976B6D98DE}" type="pres">
      <dgm:prSet presAssocID="{4EF238E8-0F74-4F89-9532-78430B0A804F}" presName="parallelogram1" presStyleLbl="alignNode1" presStyleIdx="14" presStyleCnt="21"/>
      <dgm:spPr/>
    </dgm:pt>
    <dgm:pt modelId="{1FC13BAB-37C6-4982-8D0C-0F3394E52FAF}" type="pres">
      <dgm:prSet presAssocID="{4EF238E8-0F74-4F89-9532-78430B0A804F}" presName="parallelogram2" presStyleLbl="alignNode1" presStyleIdx="15" presStyleCnt="21"/>
      <dgm:spPr/>
    </dgm:pt>
    <dgm:pt modelId="{3E5A9F23-45AC-4754-82CF-61599B63A5B3}" type="pres">
      <dgm:prSet presAssocID="{4EF238E8-0F74-4F89-9532-78430B0A804F}" presName="parallelogram3" presStyleLbl="alignNode1" presStyleIdx="16" presStyleCnt="21"/>
      <dgm:spPr/>
    </dgm:pt>
    <dgm:pt modelId="{FEC8E4B3-BD84-4B32-A1A6-44D94C55A79D}" type="pres">
      <dgm:prSet presAssocID="{4EF238E8-0F74-4F89-9532-78430B0A804F}" presName="parallelogram4" presStyleLbl="alignNode1" presStyleIdx="17" presStyleCnt="21"/>
      <dgm:spPr/>
    </dgm:pt>
    <dgm:pt modelId="{00EBD4E8-D776-49DC-9DD3-098B44923EEA}" type="pres">
      <dgm:prSet presAssocID="{4EF238E8-0F74-4F89-9532-78430B0A804F}" presName="parallelogram5" presStyleLbl="alignNode1" presStyleIdx="18" presStyleCnt="21"/>
      <dgm:spPr/>
    </dgm:pt>
    <dgm:pt modelId="{54611234-1B6E-41B8-9476-B6138253752F}" type="pres">
      <dgm:prSet presAssocID="{4EF238E8-0F74-4F89-9532-78430B0A804F}" presName="parallelogram6" presStyleLbl="alignNode1" presStyleIdx="19" presStyleCnt="21"/>
      <dgm:spPr/>
    </dgm:pt>
    <dgm:pt modelId="{EC10F905-539B-4BA4-B242-0C4F04674EA3}" type="pres">
      <dgm:prSet presAssocID="{4EF238E8-0F74-4F89-9532-78430B0A804F}" presName="parallelogram7" presStyleLbl="alignNode1" presStyleIdx="20" presStyleCnt="21"/>
      <dgm:spPr/>
    </dgm:pt>
  </dgm:ptLst>
  <dgm:cxnLst>
    <dgm:cxn modelId="{C31E6B78-E9EC-4BE7-81FD-BABF3B66B19E}" type="presOf" srcId="{84456505-07F6-40EE-BDD0-89EC77B932E9}" destId="{ED4E0124-1465-458A-AF2F-EADE3251320F}" srcOrd="0" destOrd="0" presId="urn:microsoft.com/office/officeart/2008/layout/VerticalAccentList"/>
    <dgm:cxn modelId="{139FE1FF-3058-4C80-828C-77C7608ADBAC}" type="presOf" srcId="{4EF238E8-0F74-4F89-9532-78430B0A804F}" destId="{A73F867C-4C45-4356-BD19-79D4C2415E5D}" srcOrd="0" destOrd="0" presId="urn:microsoft.com/office/officeart/2008/layout/VerticalAccentList"/>
    <dgm:cxn modelId="{53C78CE2-C1C8-4D40-8239-C509730C47E9}" srcId="{268C53D2-CE32-45A8-B5BB-7EA759F3E347}" destId="{4EF238E8-0F74-4F89-9532-78430B0A804F}" srcOrd="2" destOrd="0" parTransId="{86853B8C-B771-4B9D-B2AA-6B2D19D297ED}" sibTransId="{F0E85BD4-86B0-4B5B-91EE-31C9C0AF28C4}"/>
    <dgm:cxn modelId="{26C92AE5-1FA9-4CEB-8E23-5264FADB710C}" srcId="{84456505-07F6-40EE-BDD0-89EC77B932E9}" destId="{69BFDF9F-A11F-4FAD-83D6-4C44B40FB42E}" srcOrd="0" destOrd="0" parTransId="{90699708-0A04-4B55-B6A7-FF962E2F908B}" sibTransId="{B070D7E1-ADE5-48A8-A71B-49ABC5146FB2}"/>
    <dgm:cxn modelId="{A3F080F3-48D1-47C6-A51F-86D29342191E}" srcId="{A11C4C99-26D8-44F6-B7CC-7DC63FEC307A}" destId="{06441B8E-29A2-49F8-8685-DF3A65E68CC6}" srcOrd="0" destOrd="0" parTransId="{562337D0-2AA4-45BF-A5F7-CD1DBC3DCA65}" sibTransId="{2FBD8A82-062A-4A7E-9F49-E37E0C2DC286}"/>
    <dgm:cxn modelId="{37CF5507-C7BB-4F20-B034-D53C42DA7BB5}" srcId="{268C53D2-CE32-45A8-B5BB-7EA759F3E347}" destId="{84456505-07F6-40EE-BDD0-89EC77B932E9}" srcOrd="1" destOrd="0" parTransId="{4D2730FB-AB57-440C-8CDD-05F000D7DBE5}" sibTransId="{B2486BF1-6EDC-43C1-9807-8812B7A26578}"/>
    <dgm:cxn modelId="{65EC6F37-22D4-472E-8CBD-8FAC534ED2DF}" type="presOf" srcId="{268C53D2-CE32-45A8-B5BB-7EA759F3E347}" destId="{D7F5D9D2-C2A6-48F1-A01E-CBE46B7F9A7B}" srcOrd="0" destOrd="0" presId="urn:microsoft.com/office/officeart/2008/layout/VerticalAccentList"/>
    <dgm:cxn modelId="{D5B9255C-CE30-4BBF-9FE5-A57ACBC3BABE}" type="presOf" srcId="{06441B8E-29A2-49F8-8685-DF3A65E68CC6}" destId="{A529BE9E-94AE-4C54-90C8-59799B2F4F79}" srcOrd="0" destOrd="0" presId="urn:microsoft.com/office/officeart/2008/layout/VerticalAccentList"/>
    <dgm:cxn modelId="{47EF6442-69D4-4D3A-8971-366FCD9BEF37}" srcId="{268C53D2-CE32-45A8-B5BB-7EA759F3E347}" destId="{A11C4C99-26D8-44F6-B7CC-7DC63FEC307A}" srcOrd="0" destOrd="0" parTransId="{4E46BA67-F689-45B1-A3C8-08CB0FEB5D56}" sibTransId="{FDDF8CA9-D91E-41D6-A611-29ADC5181AFF}"/>
    <dgm:cxn modelId="{6F261CFE-498C-4FBA-8BC4-84C74C1A5A7B}" type="presOf" srcId="{69BFDF9F-A11F-4FAD-83D6-4C44B40FB42E}" destId="{556384CC-8FD8-4B9B-9AB8-5B28784AC529}" srcOrd="0" destOrd="0" presId="urn:microsoft.com/office/officeart/2008/layout/VerticalAccentList"/>
    <dgm:cxn modelId="{46FA4327-3E9D-43ED-851B-61D8131B3712}" type="presOf" srcId="{A11C4C99-26D8-44F6-B7CC-7DC63FEC307A}" destId="{82C19C76-53C8-4509-920B-30A20DE1685C}" srcOrd="0" destOrd="0" presId="urn:microsoft.com/office/officeart/2008/layout/VerticalAccentList"/>
    <dgm:cxn modelId="{D625F753-390F-41E1-BE4A-8ED3B25BBE6A}" type="presParOf" srcId="{D7F5D9D2-C2A6-48F1-A01E-CBE46B7F9A7B}" destId="{1BF7534D-9493-4DBD-97AA-D1E3362C1D06}" srcOrd="0" destOrd="0" presId="urn:microsoft.com/office/officeart/2008/layout/VerticalAccentList"/>
    <dgm:cxn modelId="{1CED3B0A-0FD7-4F39-8BCD-12E620CE9B9C}" type="presParOf" srcId="{1BF7534D-9493-4DBD-97AA-D1E3362C1D06}" destId="{82C19C76-53C8-4509-920B-30A20DE1685C}" srcOrd="0" destOrd="0" presId="urn:microsoft.com/office/officeart/2008/layout/VerticalAccentList"/>
    <dgm:cxn modelId="{893AF0D5-E4CB-4EE7-9A26-B7D85950E779}" type="presParOf" srcId="{D7F5D9D2-C2A6-48F1-A01E-CBE46B7F9A7B}" destId="{155058A7-9046-4F2F-A4CC-6C07B06F339A}" srcOrd="1" destOrd="0" presId="urn:microsoft.com/office/officeart/2008/layout/VerticalAccentList"/>
    <dgm:cxn modelId="{3E6DCD9B-2DA4-411E-B5DC-A267D82216BF}" type="presParOf" srcId="{155058A7-9046-4F2F-A4CC-6C07B06F339A}" destId="{8800F66F-C056-44E5-9D93-35223340B700}" srcOrd="0" destOrd="0" presId="urn:microsoft.com/office/officeart/2008/layout/VerticalAccentList"/>
    <dgm:cxn modelId="{45FC9E3E-B763-4359-B898-1D0E1C7EB605}" type="presParOf" srcId="{155058A7-9046-4F2F-A4CC-6C07B06F339A}" destId="{C0D554C9-30AA-4348-A99F-5F70D510ADE7}" srcOrd="1" destOrd="0" presId="urn:microsoft.com/office/officeart/2008/layout/VerticalAccentList"/>
    <dgm:cxn modelId="{7C771951-C943-4C9B-8B25-A9C8FD7EA083}" type="presParOf" srcId="{155058A7-9046-4F2F-A4CC-6C07B06F339A}" destId="{70A41714-DCEE-4E54-B420-D258A6EAF851}" srcOrd="2" destOrd="0" presId="urn:microsoft.com/office/officeart/2008/layout/VerticalAccentList"/>
    <dgm:cxn modelId="{646A4499-D0E2-49C0-9155-A671A15A4114}" type="presParOf" srcId="{155058A7-9046-4F2F-A4CC-6C07B06F339A}" destId="{523B9D69-02CC-4908-90FB-738BA9F6D51C}" srcOrd="3" destOrd="0" presId="urn:microsoft.com/office/officeart/2008/layout/VerticalAccentList"/>
    <dgm:cxn modelId="{3E2205D3-61CF-4442-B867-D3F436E472A3}" type="presParOf" srcId="{155058A7-9046-4F2F-A4CC-6C07B06F339A}" destId="{29558639-D0A5-438B-A1AB-F44078496779}" srcOrd="4" destOrd="0" presId="urn:microsoft.com/office/officeart/2008/layout/VerticalAccentList"/>
    <dgm:cxn modelId="{3565BE47-0A2C-473B-8DB3-8A24E743F3E4}" type="presParOf" srcId="{155058A7-9046-4F2F-A4CC-6C07B06F339A}" destId="{243A7B83-FBA3-4B1B-94E3-55B5F2D93C5B}" srcOrd="5" destOrd="0" presId="urn:microsoft.com/office/officeart/2008/layout/VerticalAccentList"/>
    <dgm:cxn modelId="{67B75CE7-6575-4BE5-B919-A5892E210C6B}" type="presParOf" srcId="{155058A7-9046-4F2F-A4CC-6C07B06F339A}" destId="{F90C14D5-D213-482C-94C2-2A615097D420}" srcOrd="6" destOrd="0" presId="urn:microsoft.com/office/officeart/2008/layout/VerticalAccentList"/>
    <dgm:cxn modelId="{92EEFDC5-5FC9-4B65-B1BB-C45D41884CF6}" type="presParOf" srcId="{155058A7-9046-4F2F-A4CC-6C07B06F339A}" destId="{A529BE9E-94AE-4C54-90C8-59799B2F4F79}" srcOrd="7" destOrd="0" presId="urn:microsoft.com/office/officeart/2008/layout/VerticalAccentList"/>
    <dgm:cxn modelId="{8DE9708F-730F-43F8-BB38-C55BE4DD1BE4}" type="presParOf" srcId="{D7F5D9D2-C2A6-48F1-A01E-CBE46B7F9A7B}" destId="{8D12B67F-36DF-4C1D-A8DD-6C8F4A6BC98C}" srcOrd="2" destOrd="0" presId="urn:microsoft.com/office/officeart/2008/layout/VerticalAccentList"/>
    <dgm:cxn modelId="{D8FEA6EC-64D2-498B-A707-ED1B3A76515A}" type="presParOf" srcId="{D7F5D9D2-C2A6-48F1-A01E-CBE46B7F9A7B}" destId="{DA2BCD41-E552-4601-A7E7-91484C5C8E33}" srcOrd="3" destOrd="0" presId="urn:microsoft.com/office/officeart/2008/layout/VerticalAccentList"/>
    <dgm:cxn modelId="{E78CDE0E-50A1-41F1-B99C-7453F5526FD9}" type="presParOf" srcId="{DA2BCD41-E552-4601-A7E7-91484C5C8E33}" destId="{ED4E0124-1465-458A-AF2F-EADE3251320F}" srcOrd="0" destOrd="0" presId="urn:microsoft.com/office/officeart/2008/layout/VerticalAccentList"/>
    <dgm:cxn modelId="{93B28BD6-59FA-4FF8-8E53-E4B1D4A6BC4B}" type="presParOf" srcId="{D7F5D9D2-C2A6-48F1-A01E-CBE46B7F9A7B}" destId="{397A59D7-3606-4A5F-9DC6-EC1858DE006E}" srcOrd="4" destOrd="0" presId="urn:microsoft.com/office/officeart/2008/layout/VerticalAccentList"/>
    <dgm:cxn modelId="{CF898E82-BA81-41A8-AE5C-C74FA8E49B72}" type="presParOf" srcId="{397A59D7-3606-4A5F-9DC6-EC1858DE006E}" destId="{2956313A-248D-4618-AEC2-93ABB53F76AD}" srcOrd="0" destOrd="0" presId="urn:microsoft.com/office/officeart/2008/layout/VerticalAccentList"/>
    <dgm:cxn modelId="{BF68266C-8544-4291-B483-35D42C4958B8}" type="presParOf" srcId="{397A59D7-3606-4A5F-9DC6-EC1858DE006E}" destId="{D89385EF-E233-4505-907B-472E782FE42D}" srcOrd="1" destOrd="0" presId="urn:microsoft.com/office/officeart/2008/layout/VerticalAccentList"/>
    <dgm:cxn modelId="{7CC1F117-6A6F-45BF-8B32-E50117BBECEF}" type="presParOf" srcId="{397A59D7-3606-4A5F-9DC6-EC1858DE006E}" destId="{79986D74-4100-408F-8BF7-854C9E337FDA}" srcOrd="2" destOrd="0" presId="urn:microsoft.com/office/officeart/2008/layout/VerticalAccentList"/>
    <dgm:cxn modelId="{ED4AABC2-26A3-44F1-9D24-31FAFBD6880E}" type="presParOf" srcId="{397A59D7-3606-4A5F-9DC6-EC1858DE006E}" destId="{E0CDC411-108A-4001-A8FE-A4809CC1EC9B}" srcOrd="3" destOrd="0" presId="urn:microsoft.com/office/officeart/2008/layout/VerticalAccentList"/>
    <dgm:cxn modelId="{50E6CC12-2B69-4156-90E1-45786C73E4BB}" type="presParOf" srcId="{397A59D7-3606-4A5F-9DC6-EC1858DE006E}" destId="{E593B2E7-9C5A-4A4E-B118-7674B7EB51E1}" srcOrd="4" destOrd="0" presId="urn:microsoft.com/office/officeart/2008/layout/VerticalAccentList"/>
    <dgm:cxn modelId="{C72FCB17-4038-4354-BB54-FC3825A8EBB2}" type="presParOf" srcId="{397A59D7-3606-4A5F-9DC6-EC1858DE006E}" destId="{BB1C50DF-2C6E-4910-95EC-E6EDAA0D0229}" srcOrd="5" destOrd="0" presId="urn:microsoft.com/office/officeart/2008/layout/VerticalAccentList"/>
    <dgm:cxn modelId="{FEF81500-5422-45F0-BEFD-192FA8D2AD4B}" type="presParOf" srcId="{397A59D7-3606-4A5F-9DC6-EC1858DE006E}" destId="{CFA94A1E-BCD1-4234-95C4-9B1486FBF4A9}" srcOrd="6" destOrd="0" presId="urn:microsoft.com/office/officeart/2008/layout/VerticalAccentList"/>
    <dgm:cxn modelId="{2A38EDF2-E94F-44CD-8C6C-CDB47E8CDE40}" type="presParOf" srcId="{397A59D7-3606-4A5F-9DC6-EC1858DE006E}" destId="{556384CC-8FD8-4B9B-9AB8-5B28784AC529}" srcOrd="7" destOrd="0" presId="urn:microsoft.com/office/officeart/2008/layout/VerticalAccentList"/>
    <dgm:cxn modelId="{4D50481B-D78C-484D-B188-5A7A2A5DE7EB}" type="presParOf" srcId="{D7F5D9D2-C2A6-48F1-A01E-CBE46B7F9A7B}" destId="{E0C5BC57-E204-4983-8127-3BAED68216EF}" srcOrd="5" destOrd="0" presId="urn:microsoft.com/office/officeart/2008/layout/VerticalAccentList"/>
    <dgm:cxn modelId="{6D7FA14C-0693-46D1-983E-F5DA54F55DC2}" type="presParOf" srcId="{D7F5D9D2-C2A6-48F1-A01E-CBE46B7F9A7B}" destId="{BBB9DD6B-073F-440B-8552-611EB805699E}" srcOrd="6" destOrd="0" presId="urn:microsoft.com/office/officeart/2008/layout/VerticalAccentList"/>
    <dgm:cxn modelId="{FD84887B-B875-401A-B34F-804837263833}" type="presParOf" srcId="{BBB9DD6B-073F-440B-8552-611EB805699E}" destId="{A73F867C-4C45-4356-BD19-79D4C2415E5D}" srcOrd="0" destOrd="0" presId="urn:microsoft.com/office/officeart/2008/layout/VerticalAccentList"/>
    <dgm:cxn modelId="{380C7923-9A37-4CFC-8BCA-F76C0588FD57}" type="presParOf" srcId="{D7F5D9D2-C2A6-48F1-A01E-CBE46B7F9A7B}" destId="{14378B37-5E07-49B9-949E-B7DCEA217544}" srcOrd="7" destOrd="0" presId="urn:microsoft.com/office/officeart/2008/layout/VerticalAccentList"/>
    <dgm:cxn modelId="{CE320331-B5BB-42F7-9969-9C942DB2C7BA}" type="presParOf" srcId="{14378B37-5E07-49B9-949E-B7DCEA217544}" destId="{8EB5D513-6D6A-41FD-90E9-6E976B6D98DE}" srcOrd="0" destOrd="0" presId="urn:microsoft.com/office/officeart/2008/layout/VerticalAccentList"/>
    <dgm:cxn modelId="{751EBD26-018A-40FE-81BD-F6C2A62E3A1C}" type="presParOf" srcId="{14378B37-5E07-49B9-949E-B7DCEA217544}" destId="{1FC13BAB-37C6-4982-8D0C-0F3394E52FAF}" srcOrd="1" destOrd="0" presId="urn:microsoft.com/office/officeart/2008/layout/VerticalAccentList"/>
    <dgm:cxn modelId="{4A3FB182-0024-4C89-BD06-6B2E85F47BED}" type="presParOf" srcId="{14378B37-5E07-49B9-949E-B7DCEA217544}" destId="{3E5A9F23-45AC-4754-82CF-61599B63A5B3}" srcOrd="2" destOrd="0" presId="urn:microsoft.com/office/officeart/2008/layout/VerticalAccentList"/>
    <dgm:cxn modelId="{1CB070A7-A76D-46D6-BC28-9E30C242F04A}" type="presParOf" srcId="{14378B37-5E07-49B9-949E-B7DCEA217544}" destId="{FEC8E4B3-BD84-4B32-A1A6-44D94C55A79D}" srcOrd="3" destOrd="0" presId="urn:microsoft.com/office/officeart/2008/layout/VerticalAccentList"/>
    <dgm:cxn modelId="{1DD96853-5F93-48E1-8128-9D0268B8ED0E}" type="presParOf" srcId="{14378B37-5E07-49B9-949E-B7DCEA217544}" destId="{00EBD4E8-D776-49DC-9DD3-098B44923EEA}" srcOrd="4" destOrd="0" presId="urn:microsoft.com/office/officeart/2008/layout/VerticalAccentList"/>
    <dgm:cxn modelId="{3661D048-D980-40DE-B3F3-7BB75EE96988}" type="presParOf" srcId="{14378B37-5E07-49B9-949E-B7DCEA217544}" destId="{54611234-1B6E-41B8-9476-B6138253752F}" srcOrd="5" destOrd="0" presId="urn:microsoft.com/office/officeart/2008/layout/VerticalAccentList"/>
    <dgm:cxn modelId="{5ACDD465-934F-48E8-A739-84EC4F7DF999}" type="presParOf" srcId="{14378B37-5E07-49B9-949E-B7DCEA217544}" destId="{EC10F905-539B-4BA4-B242-0C4F04674EA3}" srcOrd="6" destOrd="0" presId="urn:microsoft.com/office/officeart/2008/layout/Vertical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5D4CA0B-26F4-49F6-9825-F16018E03E8F}" type="doc">
      <dgm:prSet loTypeId="urn:microsoft.com/office/officeart/2005/8/layout/hProcess9" loCatId="process" qsTypeId="urn:microsoft.com/office/officeart/2005/8/quickstyle/simple1" qsCatId="simple" csTypeId="urn:microsoft.com/office/officeart/2005/8/colors/accent1_1" csCatId="accent1" phldr="1"/>
      <dgm:spPr/>
    </dgm:pt>
    <dgm:pt modelId="{71F95ECF-950F-4649-B384-D19850D56E28}">
      <dgm:prSet phldrT="[Текст]"/>
      <dgm:spPr/>
      <dgm:t>
        <a:bodyPr/>
        <a:lstStyle/>
        <a:p>
          <a:r>
            <a:rPr lang="ru-RU" dirty="0" err="1" smtClean="0"/>
            <a:t>Комерційний</a:t>
          </a:r>
          <a:r>
            <a:rPr lang="ru-RU" dirty="0" smtClean="0"/>
            <a:t> </a:t>
          </a:r>
          <a:r>
            <a:rPr lang="ru-RU" dirty="0" err="1" smtClean="0"/>
            <a:t>облік</a:t>
          </a:r>
          <a:r>
            <a:rPr lang="ru-RU" dirty="0" smtClean="0"/>
            <a:t> </a:t>
          </a:r>
          <a:r>
            <a:rPr lang="ru-RU" dirty="0" err="1" smtClean="0"/>
            <a:t>купців</a:t>
          </a:r>
          <a:r>
            <a:rPr lang="ru-RU" dirty="0" smtClean="0"/>
            <a:t>, </a:t>
          </a:r>
          <a:r>
            <a:rPr lang="ru-RU" dirty="0" err="1" smtClean="0"/>
            <a:t>який</a:t>
          </a:r>
          <a:r>
            <a:rPr lang="ru-RU" dirty="0" smtClean="0"/>
            <a:t> </a:t>
          </a:r>
          <a:r>
            <a:rPr lang="ru-RU" dirty="0" err="1" smtClean="0"/>
            <a:t>поєднував</a:t>
          </a:r>
          <a:r>
            <a:rPr lang="ru-RU" dirty="0" smtClean="0"/>
            <a:t> </a:t>
          </a:r>
          <a:r>
            <a:rPr lang="ru-RU" dirty="0" err="1" smtClean="0"/>
            <a:t>облікову</a:t>
          </a:r>
          <a:r>
            <a:rPr lang="ru-RU" dirty="0" smtClean="0"/>
            <a:t> </a:t>
          </a:r>
          <a:r>
            <a:rPr lang="ru-RU" dirty="0" err="1" smtClean="0"/>
            <a:t>реєстрацію</a:t>
          </a:r>
          <a:r>
            <a:rPr lang="ru-RU" dirty="0" smtClean="0"/>
            <a:t> </a:t>
          </a:r>
          <a:r>
            <a:rPr lang="ru-RU" dirty="0" err="1" smtClean="0"/>
            <a:t>господарських</a:t>
          </a:r>
          <a:r>
            <a:rPr lang="ru-RU" dirty="0" smtClean="0"/>
            <a:t> </a:t>
          </a:r>
          <a:r>
            <a:rPr lang="ru-RU" dirty="0" err="1" smtClean="0"/>
            <a:t>явищ</a:t>
          </a:r>
          <a:r>
            <a:rPr lang="ru-RU" dirty="0" smtClean="0"/>
            <a:t> з </a:t>
          </a:r>
          <a:r>
            <a:rPr lang="ru-RU" dirty="0" err="1" smtClean="0"/>
            <a:t>сімейними</a:t>
          </a:r>
          <a:r>
            <a:rPr lang="ru-RU" dirty="0" smtClean="0"/>
            <a:t> </a:t>
          </a:r>
          <a:r>
            <a:rPr lang="ru-RU" dirty="0" err="1" smtClean="0"/>
            <a:t>розповідями</a:t>
          </a:r>
          <a:r>
            <a:rPr lang="ru-RU" dirty="0" smtClean="0"/>
            <a:t>, </a:t>
          </a:r>
          <a:r>
            <a:rPr lang="ru-RU" dirty="0" err="1" smtClean="0"/>
            <a:t>даними</a:t>
          </a:r>
          <a:r>
            <a:rPr lang="ru-RU" dirty="0" smtClean="0"/>
            <a:t> про </a:t>
          </a:r>
          <a:r>
            <a:rPr lang="ru-RU" dirty="0" err="1" smtClean="0"/>
            <a:t>війну</a:t>
          </a:r>
          <a:r>
            <a:rPr lang="ru-RU" dirty="0" smtClean="0"/>
            <a:t>, </a:t>
          </a:r>
          <a:r>
            <a:rPr lang="ru-RU" dirty="0" err="1" smtClean="0"/>
            <a:t>епідемії</a:t>
          </a:r>
          <a:r>
            <a:rPr lang="ru-RU" dirty="0" smtClean="0"/>
            <a:t>, </a:t>
          </a:r>
          <a:r>
            <a:rPr lang="ru-RU" dirty="0" err="1" smtClean="0"/>
            <a:t>був</a:t>
          </a:r>
          <a:r>
            <a:rPr lang="ru-RU" dirty="0" smtClean="0"/>
            <a:t> </a:t>
          </a:r>
          <a:r>
            <a:rPr lang="ru-RU" dirty="0" err="1" smtClean="0"/>
            <a:t>значно</a:t>
          </a:r>
          <a:r>
            <a:rPr lang="ru-RU" dirty="0" smtClean="0"/>
            <a:t> </a:t>
          </a:r>
          <a:r>
            <a:rPr lang="ru-RU" dirty="0" err="1" smtClean="0"/>
            <a:t>відсталим</a:t>
          </a:r>
          <a:r>
            <a:rPr lang="ru-RU" dirty="0" smtClean="0"/>
            <a:t> </a:t>
          </a:r>
          <a:r>
            <a:rPr lang="ru-RU" dirty="0" err="1" smtClean="0"/>
            <a:t>від</a:t>
          </a:r>
          <a:r>
            <a:rPr lang="ru-RU" dirty="0" smtClean="0"/>
            <a:t> </a:t>
          </a:r>
          <a:r>
            <a:rPr lang="ru-RU" dirty="0" err="1" smtClean="0"/>
            <a:t>обліку</a:t>
          </a:r>
          <a:r>
            <a:rPr lang="ru-RU" dirty="0" smtClean="0"/>
            <a:t>, </a:t>
          </a:r>
          <a:r>
            <a:rPr lang="ru-RU" dirty="0" err="1" smtClean="0"/>
            <a:t>який</a:t>
          </a:r>
          <a:r>
            <a:rPr lang="ru-RU" dirty="0" smtClean="0"/>
            <a:t> вели при </a:t>
          </a:r>
          <a:r>
            <a:rPr lang="ru-RU" dirty="0" err="1" smtClean="0"/>
            <a:t>князівському</a:t>
          </a:r>
          <a:r>
            <a:rPr lang="ru-RU" dirty="0" smtClean="0"/>
            <a:t> </a:t>
          </a:r>
          <a:r>
            <a:rPr lang="ru-RU" dirty="0" err="1" smtClean="0"/>
            <a:t>дворі</a:t>
          </a:r>
          <a:r>
            <a:rPr lang="ru-RU" dirty="0" smtClean="0"/>
            <a:t>, в </a:t>
          </a:r>
          <a:r>
            <a:rPr lang="ru-RU" dirty="0" err="1" smtClean="0"/>
            <a:t>поміщицькому</a:t>
          </a:r>
          <a:r>
            <a:rPr lang="ru-RU" dirty="0" smtClean="0"/>
            <a:t> і </a:t>
          </a:r>
          <a:r>
            <a:rPr lang="ru-RU" dirty="0" err="1" smtClean="0"/>
            <a:t>монастирському</a:t>
          </a:r>
          <a:r>
            <a:rPr lang="ru-RU" dirty="0" smtClean="0"/>
            <a:t> </a:t>
          </a:r>
          <a:r>
            <a:rPr lang="ru-RU" dirty="0" err="1" smtClean="0"/>
            <a:t>господарствах</a:t>
          </a:r>
          <a:r>
            <a:rPr lang="ru-RU" dirty="0" smtClean="0"/>
            <a:t>.</a:t>
          </a:r>
          <a:endParaRPr lang="ru-RU" dirty="0"/>
        </a:p>
      </dgm:t>
    </dgm:pt>
    <dgm:pt modelId="{5600E050-1D69-4783-96E1-B7941F877F5B}" type="parTrans" cxnId="{B739D3AA-EB6E-46BC-8718-7FB8E23C0468}">
      <dgm:prSet/>
      <dgm:spPr/>
      <dgm:t>
        <a:bodyPr/>
        <a:lstStyle/>
        <a:p>
          <a:endParaRPr lang="ru-RU"/>
        </a:p>
      </dgm:t>
    </dgm:pt>
    <dgm:pt modelId="{6247209F-CF47-44A7-902F-A2CB4ADD23FE}" type="sibTrans" cxnId="{B739D3AA-EB6E-46BC-8718-7FB8E23C0468}">
      <dgm:prSet/>
      <dgm:spPr/>
      <dgm:t>
        <a:bodyPr/>
        <a:lstStyle/>
        <a:p>
          <a:endParaRPr lang="ru-RU"/>
        </a:p>
      </dgm:t>
    </dgm:pt>
    <dgm:pt modelId="{0993C0C1-A43B-4556-BD9E-37CCC1FAE5FB}">
      <dgm:prSet phldrT="[Текст]"/>
      <dgm:spPr/>
      <dgm:t>
        <a:bodyPr/>
        <a:lstStyle/>
        <a:p>
          <a:r>
            <a:rPr lang="ru-RU" smtClean="0"/>
            <a:t>В кінці XIV ст. торговельні міста, зокрема, Львів, мали значні пільги з боку польського короля. Всіх купців, шлях яких проходив через Львів, "складське" право зобов'язувало протягом двох тижнів торгувати в місті своїми товарами, за винятком солі. Король Казимир у 1460 р. надав львівським купцям пільги по сплаті мита на території Польського королівства, а Львову - виняткове право оптової торгівлі та дорожнього примусу. Міське населення у той же час сплачувало податок із всього майна - як рухомого, так і нерухомого - в розмірі 4 % від його вартості. Оподатковувалися копальні, млини, корчми. В середині XV ст. був введений непрямий податок - акциз, яким оподатковувались тільки алкогольні напої. Складна податкова система того часу, торгівля, банки, ремесла - все це вимагало подальшого розвитку та удосконалення рахунковедення, яке в ті часи було повністю зорієнтоване на Західну Європу.</a:t>
          </a:r>
          <a:endParaRPr lang="ru-RU" dirty="0"/>
        </a:p>
      </dgm:t>
    </dgm:pt>
    <dgm:pt modelId="{93A6A27B-974A-48C6-ACE5-37D93D6E181A}" type="parTrans" cxnId="{1137F2F6-AA8E-459A-B214-68201E0517DC}">
      <dgm:prSet/>
      <dgm:spPr/>
      <dgm:t>
        <a:bodyPr/>
        <a:lstStyle/>
        <a:p>
          <a:endParaRPr lang="ru-RU"/>
        </a:p>
      </dgm:t>
    </dgm:pt>
    <dgm:pt modelId="{CD09B10F-78DC-47F7-932F-230D580D2423}" type="sibTrans" cxnId="{1137F2F6-AA8E-459A-B214-68201E0517DC}">
      <dgm:prSet/>
      <dgm:spPr/>
      <dgm:t>
        <a:bodyPr/>
        <a:lstStyle/>
        <a:p>
          <a:endParaRPr lang="ru-RU"/>
        </a:p>
      </dgm:t>
    </dgm:pt>
    <dgm:pt modelId="{6799773B-88A7-47B2-8BC3-EC57B8A71A9D}" type="pres">
      <dgm:prSet presAssocID="{25D4CA0B-26F4-49F6-9825-F16018E03E8F}" presName="CompostProcess" presStyleCnt="0">
        <dgm:presLayoutVars>
          <dgm:dir/>
          <dgm:resizeHandles val="exact"/>
        </dgm:presLayoutVars>
      </dgm:prSet>
      <dgm:spPr/>
    </dgm:pt>
    <dgm:pt modelId="{FF53D74E-0ABE-4EDC-A14F-FE4DE0224133}" type="pres">
      <dgm:prSet presAssocID="{25D4CA0B-26F4-49F6-9825-F16018E03E8F}" presName="arrow" presStyleLbl="bgShp" presStyleIdx="0" presStyleCnt="1"/>
      <dgm:spPr/>
    </dgm:pt>
    <dgm:pt modelId="{C54DD9F2-8452-41A3-8643-D4DC7E18FC52}" type="pres">
      <dgm:prSet presAssocID="{25D4CA0B-26F4-49F6-9825-F16018E03E8F}" presName="linearProcess" presStyleCnt="0"/>
      <dgm:spPr/>
    </dgm:pt>
    <dgm:pt modelId="{A7D18528-DC09-46A3-A878-127160131305}" type="pres">
      <dgm:prSet presAssocID="{71F95ECF-950F-4649-B384-D19850D56E28}" presName="textNode" presStyleLbl="node1" presStyleIdx="0" presStyleCnt="2" custScaleY="152553">
        <dgm:presLayoutVars>
          <dgm:bulletEnabled val="1"/>
        </dgm:presLayoutVars>
      </dgm:prSet>
      <dgm:spPr/>
      <dgm:t>
        <a:bodyPr/>
        <a:lstStyle/>
        <a:p>
          <a:endParaRPr lang="ru-RU"/>
        </a:p>
      </dgm:t>
    </dgm:pt>
    <dgm:pt modelId="{B5E2DCEE-A9CB-49A8-A45E-E91985FA3BE2}" type="pres">
      <dgm:prSet presAssocID="{6247209F-CF47-44A7-902F-A2CB4ADD23FE}" presName="sibTrans" presStyleCnt="0"/>
      <dgm:spPr/>
    </dgm:pt>
    <dgm:pt modelId="{CD38AA18-84C0-439D-BA55-5707B99996A9}" type="pres">
      <dgm:prSet presAssocID="{0993C0C1-A43B-4556-BD9E-37CCC1FAE5FB}" presName="textNode" presStyleLbl="node1" presStyleIdx="1" presStyleCnt="2" custScaleY="189096">
        <dgm:presLayoutVars>
          <dgm:bulletEnabled val="1"/>
        </dgm:presLayoutVars>
      </dgm:prSet>
      <dgm:spPr/>
      <dgm:t>
        <a:bodyPr/>
        <a:lstStyle/>
        <a:p>
          <a:endParaRPr lang="ru-RU"/>
        </a:p>
      </dgm:t>
    </dgm:pt>
  </dgm:ptLst>
  <dgm:cxnLst>
    <dgm:cxn modelId="{8960A291-CE7F-4C7F-BE64-21B8B4A6166F}" type="presOf" srcId="{0993C0C1-A43B-4556-BD9E-37CCC1FAE5FB}" destId="{CD38AA18-84C0-439D-BA55-5707B99996A9}" srcOrd="0" destOrd="0" presId="urn:microsoft.com/office/officeart/2005/8/layout/hProcess9"/>
    <dgm:cxn modelId="{E9A76FA9-D658-4E1B-809D-51B831EA4810}" type="presOf" srcId="{71F95ECF-950F-4649-B384-D19850D56E28}" destId="{A7D18528-DC09-46A3-A878-127160131305}" srcOrd="0" destOrd="0" presId="urn:microsoft.com/office/officeart/2005/8/layout/hProcess9"/>
    <dgm:cxn modelId="{0F8272C5-80AC-4241-BD39-C76DF81D74A8}" type="presOf" srcId="{25D4CA0B-26F4-49F6-9825-F16018E03E8F}" destId="{6799773B-88A7-47B2-8BC3-EC57B8A71A9D}" srcOrd="0" destOrd="0" presId="urn:microsoft.com/office/officeart/2005/8/layout/hProcess9"/>
    <dgm:cxn modelId="{B739D3AA-EB6E-46BC-8718-7FB8E23C0468}" srcId="{25D4CA0B-26F4-49F6-9825-F16018E03E8F}" destId="{71F95ECF-950F-4649-B384-D19850D56E28}" srcOrd="0" destOrd="0" parTransId="{5600E050-1D69-4783-96E1-B7941F877F5B}" sibTransId="{6247209F-CF47-44A7-902F-A2CB4ADD23FE}"/>
    <dgm:cxn modelId="{1137F2F6-AA8E-459A-B214-68201E0517DC}" srcId="{25D4CA0B-26F4-49F6-9825-F16018E03E8F}" destId="{0993C0C1-A43B-4556-BD9E-37CCC1FAE5FB}" srcOrd="1" destOrd="0" parTransId="{93A6A27B-974A-48C6-ACE5-37D93D6E181A}" sibTransId="{CD09B10F-78DC-47F7-932F-230D580D2423}"/>
    <dgm:cxn modelId="{2975EC05-F6C9-4D1E-9C3C-F93269867E11}" type="presParOf" srcId="{6799773B-88A7-47B2-8BC3-EC57B8A71A9D}" destId="{FF53D74E-0ABE-4EDC-A14F-FE4DE0224133}" srcOrd="0" destOrd="0" presId="urn:microsoft.com/office/officeart/2005/8/layout/hProcess9"/>
    <dgm:cxn modelId="{A792A7BA-E6C9-4B43-AD4C-484879576F38}" type="presParOf" srcId="{6799773B-88A7-47B2-8BC3-EC57B8A71A9D}" destId="{C54DD9F2-8452-41A3-8643-D4DC7E18FC52}" srcOrd="1" destOrd="0" presId="urn:microsoft.com/office/officeart/2005/8/layout/hProcess9"/>
    <dgm:cxn modelId="{29F4CC34-4F5E-486A-93E7-17556CC3D560}" type="presParOf" srcId="{C54DD9F2-8452-41A3-8643-D4DC7E18FC52}" destId="{A7D18528-DC09-46A3-A878-127160131305}" srcOrd="0" destOrd="0" presId="urn:microsoft.com/office/officeart/2005/8/layout/hProcess9"/>
    <dgm:cxn modelId="{3AE97FF8-A135-404D-BCBA-E99579E8951F}" type="presParOf" srcId="{C54DD9F2-8452-41A3-8643-D4DC7E18FC52}" destId="{B5E2DCEE-A9CB-49A8-A45E-E91985FA3BE2}" srcOrd="1" destOrd="0" presId="urn:microsoft.com/office/officeart/2005/8/layout/hProcess9"/>
    <dgm:cxn modelId="{E3227EEB-5B6B-440D-8FD9-1D282742F00F}" type="presParOf" srcId="{C54DD9F2-8452-41A3-8643-D4DC7E18FC52}" destId="{CD38AA18-84C0-439D-BA55-5707B99996A9}" srcOrd="2"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510BCDA-F2E4-4714-8A65-46F006E70A57}" type="doc">
      <dgm:prSet loTypeId="urn:microsoft.com/office/officeart/2005/8/layout/process5" loCatId="process" qsTypeId="urn:microsoft.com/office/officeart/2005/8/quickstyle/simple1" qsCatId="simple" csTypeId="urn:microsoft.com/office/officeart/2005/8/colors/accent0_1" csCatId="mainScheme" phldr="1"/>
      <dgm:spPr/>
      <dgm:t>
        <a:bodyPr/>
        <a:lstStyle/>
        <a:p>
          <a:endParaRPr lang="ru-RU"/>
        </a:p>
      </dgm:t>
    </dgm:pt>
    <dgm:pt modelId="{E99BE194-7726-4618-8747-D7EA476F629D}">
      <dgm:prSet phldrT="[Текст]" custT="1"/>
      <dgm:spPr/>
      <dgm:t>
        <a:bodyPr/>
        <a:lstStyle/>
        <a:p>
          <a:r>
            <a:rPr lang="ru-RU" sz="1000" smtClean="0"/>
            <a:t>В економічному розвитку України значну роль відіграло козацтво, яке виникло в кінці </a:t>
          </a:r>
          <a:r>
            <a:rPr lang="en-US" sz="1000" smtClean="0"/>
            <a:t>XV </a:t>
          </a:r>
          <a:r>
            <a:rPr lang="ru-RU" sz="1000" smtClean="0"/>
            <a:t>ст. Торгівля та облік фінансів Запорізької Січі зумовлювались особливостями ведення господарства, способом життя та суспільним ладом. Запорізька Січ торгувала в основному з Росією, Польщею та Кримом.</a:t>
          </a:r>
          <a:endParaRPr lang="ru-RU" sz="1000" dirty="0"/>
        </a:p>
      </dgm:t>
    </dgm:pt>
    <dgm:pt modelId="{660DD9E2-CA13-4433-85AE-BB6232DA0862}" type="parTrans" cxnId="{9F2A6A1A-61FD-4036-879E-832C5AF41BB6}">
      <dgm:prSet/>
      <dgm:spPr/>
      <dgm:t>
        <a:bodyPr/>
        <a:lstStyle/>
        <a:p>
          <a:endParaRPr lang="ru-RU"/>
        </a:p>
      </dgm:t>
    </dgm:pt>
    <dgm:pt modelId="{93BAC4E3-A835-4E92-A4C0-EE956013D94E}" type="sibTrans" cxnId="{9F2A6A1A-61FD-4036-879E-832C5AF41BB6}">
      <dgm:prSet/>
      <dgm:spPr/>
      <dgm:t>
        <a:bodyPr/>
        <a:lstStyle/>
        <a:p>
          <a:endParaRPr lang="ru-RU"/>
        </a:p>
      </dgm:t>
    </dgm:pt>
    <dgm:pt modelId="{676E6D5D-8F0C-467C-A618-9895AF616B37}">
      <dgm:prSet phldrT="[Текст]" custT="1"/>
      <dgm:spPr/>
      <dgm:t>
        <a:bodyPr/>
        <a:lstStyle/>
        <a:p>
          <a:r>
            <a:rPr lang="ru-RU" sz="1000" smtClean="0"/>
            <a:t>Облік майна, доходів і видатків у Запорізькій Січі вів скарбник січового скарбу (шафар) та його апарат, до якого входили: два шафари, два підшафарії та кантаржей (хранитель мір і ваг). Облік доходів і видатків вели скарбник і його підлеглі у спеціальних книгах, чорнилом за допомогою гусячого пера. Окремо велась книга обліку касових операцій і матеріальних цінностей. В ужинних та обмолотних книгах відображався вихід урожаю, списання продуктів відображалось записами в спеціальній "столовій книзі". Завершувались облікові роботи складанням звіту, який подавався кошовому отаманові та Козацькій Раді.</a:t>
          </a:r>
          <a:endParaRPr lang="ru-RU" sz="1000" dirty="0"/>
        </a:p>
      </dgm:t>
    </dgm:pt>
    <dgm:pt modelId="{ED6C26E0-6909-4107-8C92-EF6F54676308}" type="parTrans" cxnId="{EE9333AA-25C9-4AF6-A4A0-732D4EDD8A7B}">
      <dgm:prSet/>
      <dgm:spPr/>
      <dgm:t>
        <a:bodyPr/>
        <a:lstStyle/>
        <a:p>
          <a:endParaRPr lang="ru-RU"/>
        </a:p>
      </dgm:t>
    </dgm:pt>
    <dgm:pt modelId="{AC394B49-B62C-48E0-B82E-C150205E35E8}" type="sibTrans" cxnId="{EE9333AA-25C9-4AF6-A4A0-732D4EDD8A7B}">
      <dgm:prSet/>
      <dgm:spPr/>
      <dgm:t>
        <a:bodyPr/>
        <a:lstStyle/>
        <a:p>
          <a:endParaRPr lang="ru-RU"/>
        </a:p>
      </dgm:t>
    </dgm:pt>
    <dgm:pt modelId="{BB3589B8-67ED-4B6F-82E4-C9C95339B634}">
      <dgm:prSet phldrT="[Текст]" custT="1"/>
      <dgm:spPr/>
      <dgm:t>
        <a:bodyPr/>
        <a:lstStyle/>
        <a:p>
          <a:r>
            <a:rPr lang="ru-RU" sz="1000" smtClean="0"/>
            <a:t>Історичні події </a:t>
          </a:r>
          <a:r>
            <a:rPr lang="en-US" sz="1000" smtClean="0"/>
            <a:t>XVI </a:t>
          </a:r>
          <a:r>
            <a:rPr lang="ru-RU" sz="1000" smtClean="0"/>
            <a:t>ст. віддалили Україну від візантійського впливу і зблизили її з Західною Європою, остаточно тоді, коли за Люблінською унією 1569 р. українські землі відійшли до Польського королівства.</a:t>
          </a:r>
          <a:endParaRPr lang="ru-RU" sz="1000" dirty="0"/>
        </a:p>
      </dgm:t>
    </dgm:pt>
    <dgm:pt modelId="{5DCD8B52-6410-488D-9617-76E5C44194EB}" type="parTrans" cxnId="{044013F0-489E-42F8-BDAC-FA48FB7C405B}">
      <dgm:prSet/>
      <dgm:spPr/>
      <dgm:t>
        <a:bodyPr/>
        <a:lstStyle/>
        <a:p>
          <a:endParaRPr lang="ru-RU"/>
        </a:p>
      </dgm:t>
    </dgm:pt>
    <dgm:pt modelId="{877E14C1-F005-4A07-9EF9-BDE5CD237C91}" type="sibTrans" cxnId="{044013F0-489E-42F8-BDAC-FA48FB7C405B}">
      <dgm:prSet/>
      <dgm:spPr/>
      <dgm:t>
        <a:bodyPr/>
        <a:lstStyle/>
        <a:p>
          <a:endParaRPr lang="ru-RU"/>
        </a:p>
      </dgm:t>
    </dgm:pt>
    <dgm:pt modelId="{05F58352-4897-4E37-A0D4-05C637721419}">
      <dgm:prSet phldrT="[Текст]" custT="1"/>
      <dgm:spPr/>
      <dgm:t>
        <a:bodyPr/>
        <a:lstStyle/>
        <a:p>
          <a:r>
            <a:rPr lang="ru-RU" sz="1000" smtClean="0"/>
            <a:t>З початку </a:t>
          </a:r>
          <a:r>
            <a:rPr lang="en-US" sz="1000" smtClean="0"/>
            <a:t>XVI </a:t>
          </a:r>
          <a:r>
            <a:rPr lang="ru-RU" sz="1000" smtClean="0"/>
            <a:t>і до середини </a:t>
          </a:r>
          <a:r>
            <a:rPr lang="en-US" sz="1000" smtClean="0"/>
            <a:t>XVII </a:t>
          </a:r>
          <a:r>
            <a:rPr lang="ru-RU" sz="1000" smtClean="0"/>
            <a:t>ст. в Україні панували ідеї італійської бухгалтерської школи. Запрошення польськими королями французьких вчених та спеціалістів поширило їх вплив і на облік. В Україні в ті часи уже були добре відомі праці Л. Пачолі "Трактат про рахунки і записи", В. Котрулі "Про торгівлю і досконалого купця", які широко використовувались особами, що вели облік.</a:t>
          </a:r>
          <a:endParaRPr lang="ru-RU" sz="1000" dirty="0"/>
        </a:p>
      </dgm:t>
    </dgm:pt>
    <dgm:pt modelId="{C477D65F-A478-4C13-9FC8-2FA9794267C7}" type="parTrans" cxnId="{5AFF3A37-BDD8-4596-955D-77284D4ADFE5}">
      <dgm:prSet/>
      <dgm:spPr/>
      <dgm:t>
        <a:bodyPr/>
        <a:lstStyle/>
        <a:p>
          <a:endParaRPr lang="ru-RU"/>
        </a:p>
      </dgm:t>
    </dgm:pt>
    <dgm:pt modelId="{08CE8F96-454C-4F3A-8ABF-362F71315B91}" type="sibTrans" cxnId="{5AFF3A37-BDD8-4596-955D-77284D4ADFE5}">
      <dgm:prSet/>
      <dgm:spPr/>
      <dgm:t>
        <a:bodyPr/>
        <a:lstStyle/>
        <a:p>
          <a:endParaRPr lang="ru-RU"/>
        </a:p>
      </dgm:t>
    </dgm:pt>
    <dgm:pt modelId="{B20C414E-DD0D-47B8-9558-EC9432E4F1B5}">
      <dgm:prSet phldrT="[Текст]" custT="1"/>
      <dgm:spPr/>
      <dgm:t>
        <a:bodyPr/>
        <a:lstStyle/>
        <a:p>
          <a:r>
            <a:rPr lang="ru-RU" sz="1000" smtClean="0"/>
            <a:t>У XVII ст. на всій території Польського королівства була запроваджена єдина метрична система. Розвиток торгівлі та грошового обігу в Україні сприяв об'єктивному поширенню кредитних операцій через банківсько-торгові установи, вексельної форми розрахунків, видачі кредиту, а також лихварства.</a:t>
          </a:r>
          <a:endParaRPr lang="ru-RU" sz="1000" dirty="0"/>
        </a:p>
      </dgm:t>
    </dgm:pt>
    <dgm:pt modelId="{D705F045-0DB0-403F-9560-4A5AC311547E}" type="parTrans" cxnId="{24187DEA-F67C-49AB-B65B-CF194FA3C524}">
      <dgm:prSet/>
      <dgm:spPr/>
      <dgm:t>
        <a:bodyPr/>
        <a:lstStyle/>
        <a:p>
          <a:endParaRPr lang="ru-RU"/>
        </a:p>
      </dgm:t>
    </dgm:pt>
    <dgm:pt modelId="{A56E2993-281B-4DB7-A672-1A05F5201C80}" type="sibTrans" cxnId="{24187DEA-F67C-49AB-B65B-CF194FA3C524}">
      <dgm:prSet/>
      <dgm:spPr/>
      <dgm:t>
        <a:bodyPr/>
        <a:lstStyle/>
        <a:p>
          <a:endParaRPr lang="ru-RU"/>
        </a:p>
      </dgm:t>
    </dgm:pt>
    <dgm:pt modelId="{1172C0DA-2FAD-48E7-AADE-94DDC36D630F}" type="pres">
      <dgm:prSet presAssocID="{2510BCDA-F2E4-4714-8A65-46F006E70A57}" presName="diagram" presStyleCnt="0">
        <dgm:presLayoutVars>
          <dgm:dir/>
          <dgm:resizeHandles val="exact"/>
        </dgm:presLayoutVars>
      </dgm:prSet>
      <dgm:spPr/>
      <dgm:t>
        <a:bodyPr/>
        <a:lstStyle/>
        <a:p>
          <a:endParaRPr lang="ru-RU"/>
        </a:p>
      </dgm:t>
    </dgm:pt>
    <dgm:pt modelId="{7931AF13-3BDD-44BB-A24A-561546AB7B40}" type="pres">
      <dgm:prSet presAssocID="{E99BE194-7726-4618-8747-D7EA476F629D}" presName="node" presStyleLbl="node1" presStyleIdx="0" presStyleCnt="5" custScaleY="144976">
        <dgm:presLayoutVars>
          <dgm:bulletEnabled val="1"/>
        </dgm:presLayoutVars>
      </dgm:prSet>
      <dgm:spPr/>
      <dgm:t>
        <a:bodyPr/>
        <a:lstStyle/>
        <a:p>
          <a:endParaRPr lang="ru-RU"/>
        </a:p>
      </dgm:t>
    </dgm:pt>
    <dgm:pt modelId="{A90CB33D-870B-4AF3-BB47-4DA39052EB74}" type="pres">
      <dgm:prSet presAssocID="{93BAC4E3-A835-4E92-A4C0-EE956013D94E}" presName="sibTrans" presStyleLbl="sibTrans2D1" presStyleIdx="0" presStyleCnt="4"/>
      <dgm:spPr/>
      <dgm:t>
        <a:bodyPr/>
        <a:lstStyle/>
        <a:p>
          <a:endParaRPr lang="ru-RU"/>
        </a:p>
      </dgm:t>
    </dgm:pt>
    <dgm:pt modelId="{A923900B-9C65-4133-91A1-F12AEDBEA92D}" type="pres">
      <dgm:prSet presAssocID="{93BAC4E3-A835-4E92-A4C0-EE956013D94E}" presName="connectorText" presStyleLbl="sibTrans2D1" presStyleIdx="0" presStyleCnt="4"/>
      <dgm:spPr/>
      <dgm:t>
        <a:bodyPr/>
        <a:lstStyle/>
        <a:p>
          <a:endParaRPr lang="ru-RU"/>
        </a:p>
      </dgm:t>
    </dgm:pt>
    <dgm:pt modelId="{8243683E-1846-4B43-9AF5-50829E775861}" type="pres">
      <dgm:prSet presAssocID="{676E6D5D-8F0C-467C-A618-9895AF616B37}" presName="node" presStyleLbl="node1" presStyleIdx="1" presStyleCnt="5" custScaleY="210048">
        <dgm:presLayoutVars>
          <dgm:bulletEnabled val="1"/>
        </dgm:presLayoutVars>
      </dgm:prSet>
      <dgm:spPr/>
      <dgm:t>
        <a:bodyPr/>
        <a:lstStyle/>
        <a:p>
          <a:endParaRPr lang="ru-RU"/>
        </a:p>
      </dgm:t>
    </dgm:pt>
    <dgm:pt modelId="{5531C71D-A56B-48F2-80E7-D6862E5B3491}" type="pres">
      <dgm:prSet presAssocID="{AC394B49-B62C-48E0-B82E-C150205E35E8}" presName="sibTrans" presStyleLbl="sibTrans2D1" presStyleIdx="1" presStyleCnt="4"/>
      <dgm:spPr/>
      <dgm:t>
        <a:bodyPr/>
        <a:lstStyle/>
        <a:p>
          <a:endParaRPr lang="ru-RU"/>
        </a:p>
      </dgm:t>
    </dgm:pt>
    <dgm:pt modelId="{6EC72095-2207-4A6B-8DB1-149D0300255E}" type="pres">
      <dgm:prSet presAssocID="{AC394B49-B62C-48E0-B82E-C150205E35E8}" presName="connectorText" presStyleLbl="sibTrans2D1" presStyleIdx="1" presStyleCnt="4"/>
      <dgm:spPr/>
      <dgm:t>
        <a:bodyPr/>
        <a:lstStyle/>
        <a:p>
          <a:endParaRPr lang="ru-RU"/>
        </a:p>
      </dgm:t>
    </dgm:pt>
    <dgm:pt modelId="{F2EC26B1-AB08-4A8C-B1C8-259B7B20C39D}" type="pres">
      <dgm:prSet presAssocID="{BB3589B8-67ED-4B6F-82E4-C9C95339B634}" presName="node" presStyleLbl="node1" presStyleIdx="2" presStyleCnt="5" custScaleY="134131">
        <dgm:presLayoutVars>
          <dgm:bulletEnabled val="1"/>
        </dgm:presLayoutVars>
      </dgm:prSet>
      <dgm:spPr/>
      <dgm:t>
        <a:bodyPr/>
        <a:lstStyle/>
        <a:p>
          <a:endParaRPr lang="ru-RU"/>
        </a:p>
      </dgm:t>
    </dgm:pt>
    <dgm:pt modelId="{3B63553C-8814-46F3-B516-C4E07C43C7B2}" type="pres">
      <dgm:prSet presAssocID="{877E14C1-F005-4A07-9EF9-BDE5CD237C91}" presName="sibTrans" presStyleLbl="sibTrans2D1" presStyleIdx="2" presStyleCnt="4"/>
      <dgm:spPr/>
      <dgm:t>
        <a:bodyPr/>
        <a:lstStyle/>
        <a:p>
          <a:endParaRPr lang="ru-RU"/>
        </a:p>
      </dgm:t>
    </dgm:pt>
    <dgm:pt modelId="{A659B9BD-2DC5-47B0-9EAB-0548F2C28CF2}" type="pres">
      <dgm:prSet presAssocID="{877E14C1-F005-4A07-9EF9-BDE5CD237C91}" presName="connectorText" presStyleLbl="sibTrans2D1" presStyleIdx="2" presStyleCnt="4"/>
      <dgm:spPr/>
      <dgm:t>
        <a:bodyPr/>
        <a:lstStyle/>
        <a:p>
          <a:endParaRPr lang="ru-RU"/>
        </a:p>
      </dgm:t>
    </dgm:pt>
    <dgm:pt modelId="{8D13DF4F-D0A4-49AC-AE29-158581CA9EC5}" type="pres">
      <dgm:prSet presAssocID="{05F58352-4897-4E37-A0D4-05C637721419}" presName="node" presStyleLbl="node1" presStyleIdx="3" presStyleCnt="5" custScaleX="114067">
        <dgm:presLayoutVars>
          <dgm:bulletEnabled val="1"/>
        </dgm:presLayoutVars>
      </dgm:prSet>
      <dgm:spPr/>
      <dgm:t>
        <a:bodyPr/>
        <a:lstStyle/>
        <a:p>
          <a:endParaRPr lang="ru-RU"/>
        </a:p>
      </dgm:t>
    </dgm:pt>
    <dgm:pt modelId="{0492F256-8579-4575-B8E3-92C377A896CF}" type="pres">
      <dgm:prSet presAssocID="{08CE8F96-454C-4F3A-8ABF-362F71315B91}" presName="sibTrans" presStyleLbl="sibTrans2D1" presStyleIdx="3" presStyleCnt="4"/>
      <dgm:spPr/>
      <dgm:t>
        <a:bodyPr/>
        <a:lstStyle/>
        <a:p>
          <a:endParaRPr lang="ru-RU"/>
        </a:p>
      </dgm:t>
    </dgm:pt>
    <dgm:pt modelId="{DCFF0185-5347-4E09-B404-E08B5EAF9808}" type="pres">
      <dgm:prSet presAssocID="{08CE8F96-454C-4F3A-8ABF-362F71315B91}" presName="connectorText" presStyleLbl="sibTrans2D1" presStyleIdx="3" presStyleCnt="4"/>
      <dgm:spPr/>
      <dgm:t>
        <a:bodyPr/>
        <a:lstStyle/>
        <a:p>
          <a:endParaRPr lang="ru-RU"/>
        </a:p>
      </dgm:t>
    </dgm:pt>
    <dgm:pt modelId="{B3578B90-48B4-4222-9E6B-495F2C6450D6}" type="pres">
      <dgm:prSet presAssocID="{B20C414E-DD0D-47B8-9558-EC9432E4F1B5}" presName="node" presStyleLbl="node1" presStyleIdx="4" presStyleCnt="5" custScaleX="133397">
        <dgm:presLayoutVars>
          <dgm:bulletEnabled val="1"/>
        </dgm:presLayoutVars>
      </dgm:prSet>
      <dgm:spPr/>
      <dgm:t>
        <a:bodyPr/>
        <a:lstStyle/>
        <a:p>
          <a:endParaRPr lang="ru-RU"/>
        </a:p>
      </dgm:t>
    </dgm:pt>
  </dgm:ptLst>
  <dgm:cxnLst>
    <dgm:cxn modelId="{9F2A6A1A-61FD-4036-879E-832C5AF41BB6}" srcId="{2510BCDA-F2E4-4714-8A65-46F006E70A57}" destId="{E99BE194-7726-4618-8747-D7EA476F629D}" srcOrd="0" destOrd="0" parTransId="{660DD9E2-CA13-4433-85AE-BB6232DA0862}" sibTransId="{93BAC4E3-A835-4E92-A4C0-EE956013D94E}"/>
    <dgm:cxn modelId="{4A208934-7936-44F7-9B5C-544041A599A8}" type="presOf" srcId="{AC394B49-B62C-48E0-B82E-C150205E35E8}" destId="{6EC72095-2207-4A6B-8DB1-149D0300255E}" srcOrd="1" destOrd="0" presId="urn:microsoft.com/office/officeart/2005/8/layout/process5"/>
    <dgm:cxn modelId="{3FF0E689-0319-4888-A4E6-447154C3E462}" type="presOf" srcId="{877E14C1-F005-4A07-9EF9-BDE5CD237C91}" destId="{3B63553C-8814-46F3-B516-C4E07C43C7B2}" srcOrd="0" destOrd="0" presId="urn:microsoft.com/office/officeart/2005/8/layout/process5"/>
    <dgm:cxn modelId="{82C32F3B-BE3F-4AC4-ABE0-4107F144EC7A}" type="presOf" srcId="{676E6D5D-8F0C-467C-A618-9895AF616B37}" destId="{8243683E-1846-4B43-9AF5-50829E775861}" srcOrd="0" destOrd="0" presId="urn:microsoft.com/office/officeart/2005/8/layout/process5"/>
    <dgm:cxn modelId="{24187DEA-F67C-49AB-B65B-CF194FA3C524}" srcId="{2510BCDA-F2E4-4714-8A65-46F006E70A57}" destId="{B20C414E-DD0D-47B8-9558-EC9432E4F1B5}" srcOrd="4" destOrd="0" parTransId="{D705F045-0DB0-403F-9560-4A5AC311547E}" sibTransId="{A56E2993-281B-4DB7-A672-1A05F5201C80}"/>
    <dgm:cxn modelId="{CCEC87C4-74B1-4A04-BEF3-E45E663A18D4}" type="presOf" srcId="{2510BCDA-F2E4-4714-8A65-46F006E70A57}" destId="{1172C0DA-2FAD-48E7-AADE-94DDC36D630F}" srcOrd="0" destOrd="0" presId="urn:microsoft.com/office/officeart/2005/8/layout/process5"/>
    <dgm:cxn modelId="{FF34065D-50DC-4B58-92AC-A6F42CA4764A}" type="presOf" srcId="{E99BE194-7726-4618-8747-D7EA476F629D}" destId="{7931AF13-3BDD-44BB-A24A-561546AB7B40}" srcOrd="0" destOrd="0" presId="urn:microsoft.com/office/officeart/2005/8/layout/process5"/>
    <dgm:cxn modelId="{2A14DF74-58DC-44DE-BEC5-D76F1CCB1B5A}" type="presOf" srcId="{AC394B49-B62C-48E0-B82E-C150205E35E8}" destId="{5531C71D-A56B-48F2-80E7-D6862E5B3491}" srcOrd="0" destOrd="0" presId="urn:microsoft.com/office/officeart/2005/8/layout/process5"/>
    <dgm:cxn modelId="{996EC21B-ABA4-4BF0-BC9C-C61C1DBFCE34}" type="presOf" srcId="{877E14C1-F005-4A07-9EF9-BDE5CD237C91}" destId="{A659B9BD-2DC5-47B0-9EAB-0548F2C28CF2}" srcOrd="1" destOrd="0" presId="urn:microsoft.com/office/officeart/2005/8/layout/process5"/>
    <dgm:cxn modelId="{12F01C4F-80CE-491F-9F6F-9AB344A3447D}" type="presOf" srcId="{93BAC4E3-A835-4E92-A4C0-EE956013D94E}" destId="{A923900B-9C65-4133-91A1-F12AEDBEA92D}" srcOrd="1" destOrd="0" presId="urn:microsoft.com/office/officeart/2005/8/layout/process5"/>
    <dgm:cxn modelId="{ACD002B8-8D14-4026-8E82-5A654D0B0376}" type="presOf" srcId="{BB3589B8-67ED-4B6F-82E4-C9C95339B634}" destId="{F2EC26B1-AB08-4A8C-B1C8-259B7B20C39D}" srcOrd="0" destOrd="0" presId="urn:microsoft.com/office/officeart/2005/8/layout/process5"/>
    <dgm:cxn modelId="{C4FACB34-26B0-46FF-B5EF-42B7EEE21C70}" type="presOf" srcId="{B20C414E-DD0D-47B8-9558-EC9432E4F1B5}" destId="{B3578B90-48B4-4222-9E6B-495F2C6450D6}" srcOrd="0" destOrd="0" presId="urn:microsoft.com/office/officeart/2005/8/layout/process5"/>
    <dgm:cxn modelId="{5AFF3A37-BDD8-4596-955D-77284D4ADFE5}" srcId="{2510BCDA-F2E4-4714-8A65-46F006E70A57}" destId="{05F58352-4897-4E37-A0D4-05C637721419}" srcOrd="3" destOrd="0" parTransId="{C477D65F-A478-4C13-9FC8-2FA9794267C7}" sibTransId="{08CE8F96-454C-4F3A-8ABF-362F71315B91}"/>
    <dgm:cxn modelId="{72D05746-1FF7-4830-A865-6216CCE3F659}" type="presOf" srcId="{93BAC4E3-A835-4E92-A4C0-EE956013D94E}" destId="{A90CB33D-870B-4AF3-BB47-4DA39052EB74}" srcOrd="0" destOrd="0" presId="urn:microsoft.com/office/officeart/2005/8/layout/process5"/>
    <dgm:cxn modelId="{8C736C5C-BABE-48B8-BD36-F42F4B3F2652}" type="presOf" srcId="{05F58352-4897-4E37-A0D4-05C637721419}" destId="{8D13DF4F-D0A4-49AC-AE29-158581CA9EC5}" srcOrd="0" destOrd="0" presId="urn:microsoft.com/office/officeart/2005/8/layout/process5"/>
    <dgm:cxn modelId="{2B9D36A1-74FC-4B1E-9D8C-4F7DCECF938D}" type="presOf" srcId="{08CE8F96-454C-4F3A-8ABF-362F71315B91}" destId="{0492F256-8579-4575-B8E3-92C377A896CF}" srcOrd="0" destOrd="0" presId="urn:microsoft.com/office/officeart/2005/8/layout/process5"/>
    <dgm:cxn modelId="{044013F0-489E-42F8-BDAC-FA48FB7C405B}" srcId="{2510BCDA-F2E4-4714-8A65-46F006E70A57}" destId="{BB3589B8-67ED-4B6F-82E4-C9C95339B634}" srcOrd="2" destOrd="0" parTransId="{5DCD8B52-6410-488D-9617-76E5C44194EB}" sibTransId="{877E14C1-F005-4A07-9EF9-BDE5CD237C91}"/>
    <dgm:cxn modelId="{8B8EF427-56F9-42FC-AFB3-4EDFD4F5F656}" type="presOf" srcId="{08CE8F96-454C-4F3A-8ABF-362F71315B91}" destId="{DCFF0185-5347-4E09-B404-E08B5EAF9808}" srcOrd="1" destOrd="0" presId="urn:microsoft.com/office/officeart/2005/8/layout/process5"/>
    <dgm:cxn modelId="{EE9333AA-25C9-4AF6-A4A0-732D4EDD8A7B}" srcId="{2510BCDA-F2E4-4714-8A65-46F006E70A57}" destId="{676E6D5D-8F0C-467C-A618-9895AF616B37}" srcOrd="1" destOrd="0" parTransId="{ED6C26E0-6909-4107-8C92-EF6F54676308}" sibTransId="{AC394B49-B62C-48E0-B82E-C150205E35E8}"/>
    <dgm:cxn modelId="{0E2B3AD9-89DB-481B-A38E-5263663C6ACA}" type="presParOf" srcId="{1172C0DA-2FAD-48E7-AADE-94DDC36D630F}" destId="{7931AF13-3BDD-44BB-A24A-561546AB7B40}" srcOrd="0" destOrd="0" presId="urn:microsoft.com/office/officeart/2005/8/layout/process5"/>
    <dgm:cxn modelId="{EE7D1AD3-78B6-4610-922E-5E32A881FBD1}" type="presParOf" srcId="{1172C0DA-2FAD-48E7-AADE-94DDC36D630F}" destId="{A90CB33D-870B-4AF3-BB47-4DA39052EB74}" srcOrd="1" destOrd="0" presId="urn:microsoft.com/office/officeart/2005/8/layout/process5"/>
    <dgm:cxn modelId="{BEBDBC25-EDEE-4213-8487-50CDF09A24A4}" type="presParOf" srcId="{A90CB33D-870B-4AF3-BB47-4DA39052EB74}" destId="{A923900B-9C65-4133-91A1-F12AEDBEA92D}" srcOrd="0" destOrd="0" presId="urn:microsoft.com/office/officeart/2005/8/layout/process5"/>
    <dgm:cxn modelId="{87134962-F8A8-4A49-AE6B-24343B6ABE3C}" type="presParOf" srcId="{1172C0DA-2FAD-48E7-AADE-94DDC36D630F}" destId="{8243683E-1846-4B43-9AF5-50829E775861}" srcOrd="2" destOrd="0" presId="urn:microsoft.com/office/officeart/2005/8/layout/process5"/>
    <dgm:cxn modelId="{0FB9D239-C10D-481A-8E96-7B5CD67E1F47}" type="presParOf" srcId="{1172C0DA-2FAD-48E7-AADE-94DDC36D630F}" destId="{5531C71D-A56B-48F2-80E7-D6862E5B3491}" srcOrd="3" destOrd="0" presId="urn:microsoft.com/office/officeart/2005/8/layout/process5"/>
    <dgm:cxn modelId="{A33EFE0A-3016-4BE1-82B5-9E25234B24B6}" type="presParOf" srcId="{5531C71D-A56B-48F2-80E7-D6862E5B3491}" destId="{6EC72095-2207-4A6B-8DB1-149D0300255E}" srcOrd="0" destOrd="0" presId="urn:microsoft.com/office/officeart/2005/8/layout/process5"/>
    <dgm:cxn modelId="{DB81D8CB-83B9-4FFD-9108-5DB83C4382D8}" type="presParOf" srcId="{1172C0DA-2FAD-48E7-AADE-94DDC36D630F}" destId="{F2EC26B1-AB08-4A8C-B1C8-259B7B20C39D}" srcOrd="4" destOrd="0" presId="urn:microsoft.com/office/officeart/2005/8/layout/process5"/>
    <dgm:cxn modelId="{0910D3D0-3E65-499E-BB30-52881315787A}" type="presParOf" srcId="{1172C0DA-2FAD-48E7-AADE-94DDC36D630F}" destId="{3B63553C-8814-46F3-B516-C4E07C43C7B2}" srcOrd="5" destOrd="0" presId="urn:microsoft.com/office/officeart/2005/8/layout/process5"/>
    <dgm:cxn modelId="{9E3D2B44-1827-466F-8F8E-0D1AD2492359}" type="presParOf" srcId="{3B63553C-8814-46F3-B516-C4E07C43C7B2}" destId="{A659B9BD-2DC5-47B0-9EAB-0548F2C28CF2}" srcOrd="0" destOrd="0" presId="urn:microsoft.com/office/officeart/2005/8/layout/process5"/>
    <dgm:cxn modelId="{D9705FF2-A326-4DFB-AC64-E1521598E874}" type="presParOf" srcId="{1172C0DA-2FAD-48E7-AADE-94DDC36D630F}" destId="{8D13DF4F-D0A4-49AC-AE29-158581CA9EC5}" srcOrd="6" destOrd="0" presId="urn:microsoft.com/office/officeart/2005/8/layout/process5"/>
    <dgm:cxn modelId="{23A9BDB7-83C6-4124-A000-EF7168AA1F15}" type="presParOf" srcId="{1172C0DA-2FAD-48E7-AADE-94DDC36D630F}" destId="{0492F256-8579-4575-B8E3-92C377A896CF}" srcOrd="7" destOrd="0" presId="urn:microsoft.com/office/officeart/2005/8/layout/process5"/>
    <dgm:cxn modelId="{33338A93-4A3F-4744-A697-991727C81F08}" type="presParOf" srcId="{0492F256-8579-4575-B8E3-92C377A896CF}" destId="{DCFF0185-5347-4E09-B404-E08B5EAF9808}" srcOrd="0" destOrd="0" presId="urn:microsoft.com/office/officeart/2005/8/layout/process5"/>
    <dgm:cxn modelId="{4EF607E9-6F9D-4868-9C8F-0172C945DCA8}" type="presParOf" srcId="{1172C0DA-2FAD-48E7-AADE-94DDC36D630F}" destId="{B3578B90-48B4-4222-9E6B-495F2C6450D6}" srcOrd="8"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DCCAF23-951B-48C0-A0DF-7FF7F0B9B9E9}"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ru-RU"/>
        </a:p>
      </dgm:t>
    </dgm:pt>
    <dgm:pt modelId="{614D1370-A83D-470E-B421-7C5AF206767B}">
      <dgm:prSet phldrT="[Текст]" custT="1"/>
      <dgm:spPr>
        <a:solidFill>
          <a:schemeClr val="accent6">
            <a:lumMod val="20000"/>
            <a:lumOff val="80000"/>
          </a:schemeClr>
        </a:solidFill>
      </dgm:spPr>
      <dgm:t>
        <a:bodyPr/>
        <a:lstStyle/>
        <a:p>
          <a:r>
            <a:rPr lang="ru-RU" sz="1400" dirty="0" err="1" smtClean="0">
              <a:solidFill>
                <a:schemeClr val="tx1"/>
              </a:solidFill>
            </a:rPr>
            <a:t>Лихварством</a:t>
          </a:r>
          <a:r>
            <a:rPr lang="ru-RU" sz="1400" dirty="0" smtClean="0">
              <a:solidFill>
                <a:schemeClr val="tx1"/>
              </a:solidFill>
            </a:rPr>
            <a:t> </a:t>
          </a:r>
          <a:r>
            <a:rPr lang="ru-RU" sz="1400" dirty="0" err="1" smtClean="0">
              <a:solidFill>
                <a:schemeClr val="tx1"/>
              </a:solidFill>
            </a:rPr>
            <a:t>займалися</a:t>
          </a:r>
          <a:r>
            <a:rPr lang="ru-RU" sz="1400" dirty="0" smtClean="0">
              <a:solidFill>
                <a:schemeClr val="tx1"/>
              </a:solidFill>
            </a:rPr>
            <a:t> </a:t>
          </a:r>
          <a:r>
            <a:rPr lang="ru-RU" sz="1400" dirty="0" err="1" smtClean="0">
              <a:solidFill>
                <a:schemeClr val="tx1"/>
              </a:solidFill>
            </a:rPr>
            <a:t>майже</a:t>
          </a:r>
          <a:r>
            <a:rPr lang="ru-RU" sz="1400" dirty="0" smtClean="0">
              <a:solidFill>
                <a:schemeClr val="tx1"/>
              </a:solidFill>
            </a:rPr>
            <a:t> </a:t>
          </a:r>
          <a:r>
            <a:rPr lang="ru-RU" sz="1400" dirty="0" err="1" smtClean="0">
              <a:solidFill>
                <a:schemeClr val="tx1"/>
              </a:solidFill>
            </a:rPr>
            <a:t>всі</a:t>
          </a:r>
          <a:r>
            <a:rPr lang="ru-RU" sz="1400" dirty="0" smtClean="0">
              <a:solidFill>
                <a:schemeClr val="tx1"/>
              </a:solidFill>
            </a:rPr>
            <a:t> </a:t>
          </a:r>
          <a:r>
            <a:rPr lang="ru-RU" sz="1400" dirty="0" err="1" smtClean="0">
              <a:solidFill>
                <a:schemeClr val="tx1"/>
              </a:solidFill>
            </a:rPr>
            <a:t>верстви</a:t>
          </a:r>
          <a:r>
            <a:rPr lang="ru-RU" sz="1400" dirty="0" smtClean="0">
              <a:solidFill>
                <a:schemeClr val="tx1"/>
              </a:solidFill>
            </a:rPr>
            <a:t> </a:t>
          </a:r>
          <a:r>
            <a:rPr lang="ru-RU" sz="1400" dirty="0" err="1" smtClean="0">
              <a:solidFill>
                <a:schemeClr val="tx1"/>
              </a:solidFill>
            </a:rPr>
            <a:t>населення</a:t>
          </a:r>
          <a:r>
            <a:rPr lang="ru-RU" sz="1400" dirty="0" smtClean="0">
              <a:solidFill>
                <a:schemeClr val="tx1"/>
              </a:solidFill>
            </a:rPr>
            <a:t>, особливо </a:t>
          </a:r>
          <a:r>
            <a:rPr lang="ru-RU" sz="1400" dirty="0" err="1" smtClean="0">
              <a:solidFill>
                <a:schemeClr val="tx1"/>
              </a:solidFill>
            </a:rPr>
            <a:t>вірменські</a:t>
          </a:r>
          <a:r>
            <a:rPr lang="ru-RU" sz="1400" dirty="0" smtClean="0">
              <a:solidFill>
                <a:schemeClr val="tx1"/>
              </a:solidFill>
            </a:rPr>
            <a:t> та </a:t>
          </a:r>
          <a:r>
            <a:rPr lang="ru-RU" sz="1400" dirty="0" err="1" smtClean="0">
              <a:solidFill>
                <a:schemeClr val="tx1"/>
              </a:solidFill>
            </a:rPr>
            <a:t>єврейські</a:t>
          </a:r>
          <a:r>
            <a:rPr lang="ru-RU" sz="1400" dirty="0" smtClean="0">
              <a:solidFill>
                <a:schemeClr val="tx1"/>
              </a:solidFill>
            </a:rPr>
            <a:t> </a:t>
          </a:r>
          <a:r>
            <a:rPr lang="ru-RU" sz="1400" dirty="0" err="1" smtClean="0">
              <a:solidFill>
                <a:schemeClr val="tx1"/>
              </a:solidFill>
            </a:rPr>
            <a:t>купці</a:t>
          </a:r>
          <a:r>
            <a:rPr lang="ru-RU" sz="1400" dirty="0" smtClean="0">
              <a:solidFill>
                <a:schemeClr val="tx1"/>
              </a:solidFill>
            </a:rPr>
            <a:t>. У </a:t>
          </a:r>
          <a:r>
            <a:rPr lang="ru-RU" sz="1400" dirty="0" err="1" smtClean="0">
              <a:solidFill>
                <a:schemeClr val="tx1"/>
              </a:solidFill>
            </a:rPr>
            <a:t>Галичині</a:t>
          </a:r>
          <a:r>
            <a:rPr lang="ru-RU" sz="1400" dirty="0" smtClean="0">
              <a:solidFill>
                <a:schemeClr val="tx1"/>
              </a:solidFill>
            </a:rPr>
            <a:t> </a:t>
          </a:r>
          <a:r>
            <a:rPr lang="ru-RU" sz="1400" dirty="0" err="1" smtClean="0">
              <a:solidFill>
                <a:schemeClr val="tx1"/>
              </a:solidFill>
            </a:rPr>
            <a:t>своєрідними</a:t>
          </a:r>
          <a:r>
            <a:rPr lang="ru-RU" sz="1400" dirty="0" smtClean="0">
              <a:solidFill>
                <a:schemeClr val="tx1"/>
              </a:solidFill>
            </a:rPr>
            <a:t> банками </a:t>
          </a:r>
          <a:r>
            <a:rPr lang="ru-RU" sz="1400" dirty="0" err="1" smtClean="0">
              <a:solidFill>
                <a:schemeClr val="tx1"/>
              </a:solidFill>
            </a:rPr>
            <a:t>були</a:t>
          </a:r>
          <a:r>
            <a:rPr lang="ru-RU" sz="1400" dirty="0" smtClean="0">
              <a:solidFill>
                <a:schemeClr val="tx1"/>
              </a:solidFill>
            </a:rPr>
            <a:t> </a:t>
          </a:r>
          <a:r>
            <a:rPr lang="ru-RU" sz="1400" dirty="0" err="1" smtClean="0">
              <a:solidFill>
                <a:schemeClr val="tx1"/>
              </a:solidFill>
            </a:rPr>
            <a:t>єврейські</a:t>
          </a:r>
          <a:r>
            <a:rPr lang="ru-RU" sz="1400" dirty="0" smtClean="0">
              <a:solidFill>
                <a:schemeClr val="tx1"/>
              </a:solidFill>
            </a:rPr>
            <a:t> </a:t>
          </a:r>
          <a:r>
            <a:rPr lang="ru-RU" sz="1400" dirty="0" err="1" smtClean="0">
              <a:solidFill>
                <a:schemeClr val="tx1"/>
              </a:solidFill>
            </a:rPr>
            <a:t>міські</a:t>
          </a:r>
          <a:r>
            <a:rPr lang="ru-RU" sz="1400" dirty="0" smtClean="0">
              <a:solidFill>
                <a:schemeClr val="tx1"/>
              </a:solidFill>
            </a:rPr>
            <a:t> </a:t>
          </a:r>
          <a:r>
            <a:rPr lang="ru-RU" sz="1400" dirty="0" err="1" smtClean="0">
              <a:solidFill>
                <a:schemeClr val="tx1"/>
              </a:solidFill>
            </a:rPr>
            <a:t>громади</a:t>
          </a:r>
          <a:r>
            <a:rPr lang="ru-RU" sz="1400" dirty="0" smtClean="0">
              <a:solidFill>
                <a:schemeClr val="tx1"/>
              </a:solidFill>
            </a:rPr>
            <a:t> (</a:t>
          </a:r>
          <a:r>
            <a:rPr lang="ru-RU" sz="1400" dirty="0" err="1" smtClean="0">
              <a:solidFill>
                <a:schemeClr val="tx1"/>
              </a:solidFill>
            </a:rPr>
            <a:t>кагали</a:t>
          </a:r>
          <a:r>
            <a:rPr lang="ru-RU" sz="1400" dirty="0" smtClean="0">
              <a:solidFill>
                <a:schemeClr val="tx1"/>
              </a:solidFill>
            </a:rPr>
            <a:t>).</a:t>
          </a:r>
          <a:endParaRPr lang="ru-RU" sz="1400" dirty="0">
            <a:solidFill>
              <a:schemeClr val="tx1"/>
            </a:solidFill>
          </a:endParaRPr>
        </a:p>
      </dgm:t>
    </dgm:pt>
    <dgm:pt modelId="{3A5E5945-7F68-4520-998C-142130AEB635}" type="parTrans" cxnId="{E2F641ED-79F7-4985-820D-A790F68B7DFE}">
      <dgm:prSet/>
      <dgm:spPr/>
      <dgm:t>
        <a:bodyPr/>
        <a:lstStyle/>
        <a:p>
          <a:endParaRPr lang="ru-RU"/>
        </a:p>
      </dgm:t>
    </dgm:pt>
    <dgm:pt modelId="{F8C49466-E691-459F-BABE-32C4C4E5D454}" type="sibTrans" cxnId="{E2F641ED-79F7-4985-820D-A790F68B7DFE}">
      <dgm:prSet/>
      <dgm:spPr/>
      <dgm:t>
        <a:bodyPr/>
        <a:lstStyle/>
        <a:p>
          <a:endParaRPr lang="ru-RU"/>
        </a:p>
      </dgm:t>
    </dgm:pt>
    <dgm:pt modelId="{1A33EABD-4505-4B60-9A4C-D3437BA26F60}">
      <dgm:prSet custT="1"/>
      <dgm:spPr>
        <a:solidFill>
          <a:schemeClr val="accent6">
            <a:lumMod val="20000"/>
            <a:lumOff val="80000"/>
          </a:schemeClr>
        </a:solidFill>
      </dgm:spPr>
      <dgm:t>
        <a:bodyPr/>
        <a:lstStyle/>
        <a:p>
          <a:r>
            <a:rPr lang="ru-RU" sz="1400" dirty="0" err="1" smtClean="0">
              <a:solidFill>
                <a:schemeClr val="tx1"/>
              </a:solidFill>
            </a:rPr>
            <a:t>Під</a:t>
          </a:r>
          <a:r>
            <a:rPr lang="ru-RU" sz="1400" dirty="0" smtClean="0">
              <a:solidFill>
                <a:schemeClr val="tx1"/>
              </a:solidFill>
            </a:rPr>
            <a:t> час </a:t>
          </a:r>
          <a:r>
            <a:rPr lang="ru-RU" sz="1400" dirty="0" err="1" smtClean="0">
              <a:solidFill>
                <a:schemeClr val="tx1"/>
              </a:solidFill>
            </a:rPr>
            <a:t>колоніального</a:t>
          </a:r>
          <a:r>
            <a:rPr lang="ru-RU" sz="1400" dirty="0" smtClean="0">
              <a:solidFill>
                <a:schemeClr val="tx1"/>
              </a:solidFill>
            </a:rPr>
            <a:t> </a:t>
          </a:r>
          <a:r>
            <a:rPr lang="ru-RU" sz="1400" dirty="0" err="1" smtClean="0">
              <a:solidFill>
                <a:schemeClr val="tx1"/>
              </a:solidFill>
            </a:rPr>
            <a:t>панування</a:t>
          </a:r>
          <a:r>
            <a:rPr lang="ru-RU" sz="1400" dirty="0" smtClean="0">
              <a:solidFill>
                <a:schemeClr val="tx1"/>
              </a:solidFill>
            </a:rPr>
            <a:t> на </a:t>
          </a:r>
          <a:r>
            <a:rPr lang="ru-RU" sz="1400" dirty="0" err="1" smtClean="0">
              <a:solidFill>
                <a:schemeClr val="tx1"/>
              </a:solidFill>
            </a:rPr>
            <a:t>заході</a:t>
          </a:r>
          <a:r>
            <a:rPr lang="ru-RU" sz="1400" dirty="0" smtClean="0">
              <a:solidFill>
                <a:schemeClr val="tx1"/>
              </a:solidFill>
            </a:rPr>
            <a:t> </a:t>
          </a:r>
          <a:r>
            <a:rPr lang="ru-RU" sz="1400" dirty="0" err="1" smtClean="0">
              <a:solidFill>
                <a:schemeClr val="tx1"/>
              </a:solidFill>
            </a:rPr>
            <a:t>України</a:t>
          </a:r>
          <a:r>
            <a:rPr lang="ru-RU" sz="1400" dirty="0" smtClean="0">
              <a:solidFill>
                <a:schemeClr val="tx1"/>
              </a:solidFill>
            </a:rPr>
            <a:t> Австро-</a:t>
          </a:r>
          <a:r>
            <a:rPr lang="ru-RU" sz="1400" dirty="0" err="1" smtClean="0">
              <a:solidFill>
                <a:schemeClr val="tx1"/>
              </a:solidFill>
            </a:rPr>
            <a:t>Угорської</a:t>
          </a:r>
          <a:r>
            <a:rPr lang="ru-RU" sz="1400" dirty="0" smtClean="0">
              <a:solidFill>
                <a:schemeClr val="tx1"/>
              </a:solidFill>
            </a:rPr>
            <a:t> </a:t>
          </a:r>
          <a:r>
            <a:rPr lang="ru-RU" sz="1400" dirty="0" err="1" smtClean="0">
              <a:solidFill>
                <a:schemeClr val="tx1"/>
              </a:solidFill>
            </a:rPr>
            <a:t>імперії</a:t>
          </a:r>
          <a:r>
            <a:rPr lang="ru-RU" sz="1400" dirty="0" smtClean="0">
              <a:solidFill>
                <a:schemeClr val="tx1"/>
              </a:solidFill>
            </a:rPr>
            <a:t> та </a:t>
          </a:r>
          <a:r>
            <a:rPr lang="ru-RU" sz="1400" dirty="0" err="1" smtClean="0">
              <a:solidFill>
                <a:schemeClr val="tx1"/>
              </a:solidFill>
            </a:rPr>
            <a:t>Російської</a:t>
          </a:r>
          <a:r>
            <a:rPr lang="ru-RU" sz="1400" dirty="0" smtClean="0">
              <a:solidFill>
                <a:schemeClr val="tx1"/>
              </a:solidFill>
            </a:rPr>
            <a:t> </a:t>
          </a:r>
          <a:r>
            <a:rPr lang="ru-RU" sz="1400" dirty="0" err="1" smtClean="0">
              <a:solidFill>
                <a:schemeClr val="tx1"/>
              </a:solidFill>
            </a:rPr>
            <a:t>імперії</a:t>
          </a:r>
          <a:r>
            <a:rPr lang="ru-RU" sz="1400" dirty="0" smtClean="0">
              <a:solidFill>
                <a:schemeClr val="tx1"/>
              </a:solidFill>
            </a:rPr>
            <a:t> на </a:t>
          </a:r>
          <a:r>
            <a:rPr lang="ru-RU" sz="1400" dirty="0" err="1" smtClean="0">
              <a:solidFill>
                <a:schemeClr val="tx1"/>
              </a:solidFill>
            </a:rPr>
            <a:t>сході</a:t>
          </a:r>
          <a:r>
            <a:rPr lang="ru-RU" sz="1400" dirty="0" smtClean="0">
              <a:solidFill>
                <a:schemeClr val="tx1"/>
              </a:solidFill>
            </a:rPr>
            <a:t> </a:t>
          </a:r>
          <a:r>
            <a:rPr lang="ru-RU" sz="1400" dirty="0" err="1" smtClean="0">
              <a:solidFill>
                <a:schemeClr val="tx1"/>
              </a:solidFill>
            </a:rPr>
            <a:t>визначним</a:t>
          </a:r>
          <a:r>
            <a:rPr lang="ru-RU" sz="1400" dirty="0" smtClean="0">
              <a:solidFill>
                <a:schemeClr val="tx1"/>
              </a:solidFill>
            </a:rPr>
            <a:t> </a:t>
          </a:r>
          <a:r>
            <a:rPr lang="ru-RU" sz="1400" dirty="0" err="1" smtClean="0">
              <a:solidFill>
                <a:schemeClr val="tx1"/>
              </a:solidFill>
            </a:rPr>
            <a:t>був</a:t>
          </a:r>
          <a:r>
            <a:rPr lang="ru-RU" sz="1400" dirty="0" smtClean="0">
              <a:solidFill>
                <a:schemeClr val="tx1"/>
              </a:solidFill>
            </a:rPr>
            <a:t> </a:t>
          </a:r>
          <a:r>
            <a:rPr lang="ru-RU" sz="1400" dirty="0" err="1" smtClean="0">
              <a:solidFill>
                <a:schemeClr val="tx1"/>
              </a:solidFill>
            </a:rPr>
            <a:t>вплив</a:t>
          </a:r>
          <a:r>
            <a:rPr lang="ru-RU" sz="1400" dirty="0" smtClean="0">
              <a:solidFill>
                <a:schemeClr val="tx1"/>
              </a:solidFill>
            </a:rPr>
            <a:t> </a:t>
          </a:r>
          <a:r>
            <a:rPr lang="ru-RU" sz="1400" dirty="0" err="1" smtClean="0">
              <a:solidFill>
                <a:schemeClr val="tx1"/>
              </a:solidFill>
            </a:rPr>
            <a:t>німецької</a:t>
          </a:r>
          <a:r>
            <a:rPr lang="ru-RU" sz="1400" dirty="0" smtClean="0">
              <a:solidFill>
                <a:schemeClr val="tx1"/>
              </a:solidFill>
            </a:rPr>
            <a:t> </a:t>
          </a:r>
          <a:r>
            <a:rPr lang="ru-RU" sz="1400" dirty="0" err="1" smtClean="0">
              <a:solidFill>
                <a:schemeClr val="tx1"/>
              </a:solidFill>
            </a:rPr>
            <a:t>бухгалтерської</a:t>
          </a:r>
          <a:r>
            <a:rPr lang="ru-RU" sz="1400" dirty="0" smtClean="0">
              <a:solidFill>
                <a:schemeClr val="tx1"/>
              </a:solidFill>
            </a:rPr>
            <a:t> </a:t>
          </a:r>
          <a:r>
            <a:rPr lang="ru-RU" sz="1400" dirty="0" err="1" smtClean="0">
              <a:solidFill>
                <a:schemeClr val="tx1"/>
              </a:solidFill>
            </a:rPr>
            <a:t>школи</a:t>
          </a:r>
          <a:r>
            <a:rPr lang="ru-RU" sz="1400" dirty="0" smtClean="0">
              <a:solidFill>
                <a:schemeClr val="tx1"/>
              </a:solidFill>
            </a:rPr>
            <a:t>, яка </a:t>
          </a:r>
          <a:r>
            <a:rPr lang="ru-RU" sz="1400" dirty="0" err="1" smtClean="0">
              <a:solidFill>
                <a:schemeClr val="tx1"/>
              </a:solidFill>
            </a:rPr>
            <a:t>об'єднувала</a:t>
          </a:r>
          <a:r>
            <a:rPr lang="ru-RU" sz="1400" dirty="0" smtClean="0">
              <a:solidFill>
                <a:schemeClr val="tx1"/>
              </a:solidFill>
            </a:rPr>
            <a:t> </a:t>
          </a:r>
          <a:r>
            <a:rPr lang="ru-RU" sz="1400" dirty="0" err="1" smtClean="0">
              <a:solidFill>
                <a:schemeClr val="tx1"/>
              </a:solidFill>
            </a:rPr>
            <a:t>Німеччину</a:t>
          </a:r>
          <a:r>
            <a:rPr lang="ru-RU" sz="1400" dirty="0" smtClean="0">
              <a:solidFill>
                <a:schemeClr val="tx1"/>
              </a:solidFill>
            </a:rPr>
            <a:t>, Австро-</a:t>
          </a:r>
          <a:r>
            <a:rPr lang="ru-RU" sz="1400" dirty="0" err="1" smtClean="0">
              <a:solidFill>
                <a:schemeClr val="tx1"/>
              </a:solidFill>
            </a:rPr>
            <a:t>Угорщину</a:t>
          </a:r>
          <a:r>
            <a:rPr lang="ru-RU" sz="1400" dirty="0" smtClean="0">
              <a:solidFill>
                <a:schemeClr val="tx1"/>
              </a:solidFill>
            </a:rPr>
            <a:t> та </a:t>
          </a:r>
          <a:r>
            <a:rPr lang="ru-RU" sz="1400" dirty="0" err="1" smtClean="0">
              <a:solidFill>
                <a:schemeClr val="tx1"/>
              </a:solidFill>
            </a:rPr>
            <a:t>німецькомовну</a:t>
          </a:r>
          <a:r>
            <a:rPr lang="ru-RU" sz="1400" dirty="0" smtClean="0">
              <a:solidFill>
                <a:schemeClr val="tx1"/>
              </a:solidFill>
            </a:rPr>
            <a:t> </a:t>
          </a:r>
          <a:r>
            <a:rPr lang="ru-RU" sz="1400" dirty="0" err="1" smtClean="0">
              <a:solidFill>
                <a:schemeClr val="tx1"/>
              </a:solidFill>
            </a:rPr>
            <a:t>частину</a:t>
          </a:r>
          <a:r>
            <a:rPr lang="ru-RU" sz="1400" dirty="0" smtClean="0">
              <a:solidFill>
                <a:schemeClr val="tx1"/>
              </a:solidFill>
            </a:rPr>
            <a:t> </a:t>
          </a:r>
          <a:r>
            <a:rPr lang="ru-RU" sz="1400" dirty="0" err="1" smtClean="0">
              <a:solidFill>
                <a:schemeClr val="tx1"/>
              </a:solidFill>
            </a:rPr>
            <a:t>Швейцарії</a:t>
          </a:r>
          <a:r>
            <a:rPr lang="ru-RU" sz="1400" dirty="0" smtClean="0">
              <a:solidFill>
                <a:schemeClr val="tx1"/>
              </a:solidFill>
            </a:rPr>
            <a:t>, на </a:t>
          </a:r>
          <a:r>
            <a:rPr lang="ru-RU" sz="1400" dirty="0" err="1" smtClean="0">
              <a:solidFill>
                <a:schemeClr val="tx1"/>
              </a:solidFill>
            </a:rPr>
            <a:t>становлення</a:t>
          </a:r>
          <a:r>
            <a:rPr lang="ru-RU" sz="1400" dirty="0" smtClean="0">
              <a:solidFill>
                <a:schemeClr val="tx1"/>
              </a:solidFill>
            </a:rPr>
            <a:t> </a:t>
          </a:r>
          <a:r>
            <a:rPr lang="ru-RU" sz="1400" dirty="0" err="1" smtClean="0">
              <a:solidFill>
                <a:schemeClr val="tx1"/>
              </a:solidFill>
            </a:rPr>
            <a:t>молодої</a:t>
          </a:r>
          <a:r>
            <a:rPr lang="ru-RU" sz="1400" dirty="0" smtClean="0">
              <a:solidFill>
                <a:schemeClr val="tx1"/>
              </a:solidFill>
            </a:rPr>
            <a:t> </a:t>
          </a:r>
          <a:r>
            <a:rPr lang="ru-RU" sz="1400" dirty="0" err="1" smtClean="0">
              <a:solidFill>
                <a:schemeClr val="tx1"/>
              </a:solidFill>
            </a:rPr>
            <a:t>російської</a:t>
          </a:r>
          <a:r>
            <a:rPr lang="ru-RU" sz="1400" dirty="0" smtClean="0">
              <a:solidFill>
                <a:schemeClr val="tx1"/>
              </a:solidFill>
            </a:rPr>
            <a:t> </a:t>
          </a:r>
          <a:r>
            <a:rPr lang="ru-RU" sz="1400" dirty="0" err="1" smtClean="0">
              <a:solidFill>
                <a:schemeClr val="tx1"/>
              </a:solidFill>
            </a:rPr>
            <a:t>бухгалтерської</a:t>
          </a:r>
          <a:r>
            <a:rPr lang="ru-RU" sz="1400" dirty="0" smtClean="0">
              <a:solidFill>
                <a:schemeClr val="tx1"/>
              </a:solidFill>
            </a:rPr>
            <a:t> </a:t>
          </a:r>
          <a:r>
            <a:rPr lang="ru-RU" sz="1400" dirty="0" err="1" smtClean="0">
              <a:solidFill>
                <a:schemeClr val="tx1"/>
              </a:solidFill>
            </a:rPr>
            <a:t>школи</a:t>
          </a:r>
          <a:r>
            <a:rPr lang="ru-RU" sz="1400" dirty="0" smtClean="0">
              <a:solidFill>
                <a:schemeClr val="tx1"/>
              </a:solidFill>
            </a:rPr>
            <a:t>.</a:t>
          </a:r>
          <a:endParaRPr lang="ru-RU" sz="1400" dirty="0">
            <a:solidFill>
              <a:schemeClr val="tx1"/>
            </a:solidFill>
          </a:endParaRPr>
        </a:p>
      </dgm:t>
    </dgm:pt>
    <dgm:pt modelId="{0D5AD1F7-5D56-49B0-9556-BEF38AACAD48}" type="parTrans" cxnId="{09366ABB-6F0C-4406-8424-C7C54D88BC36}">
      <dgm:prSet/>
      <dgm:spPr/>
      <dgm:t>
        <a:bodyPr/>
        <a:lstStyle/>
        <a:p>
          <a:endParaRPr lang="ru-RU"/>
        </a:p>
      </dgm:t>
    </dgm:pt>
    <dgm:pt modelId="{15E74F9F-0CC8-483E-A7A1-1309594B4699}" type="sibTrans" cxnId="{09366ABB-6F0C-4406-8424-C7C54D88BC36}">
      <dgm:prSet/>
      <dgm:spPr/>
      <dgm:t>
        <a:bodyPr/>
        <a:lstStyle/>
        <a:p>
          <a:endParaRPr lang="ru-RU"/>
        </a:p>
      </dgm:t>
    </dgm:pt>
    <dgm:pt modelId="{78B08EA6-4EE2-4DE0-B6F0-7E6CEE03CFDF}">
      <dgm:prSet custT="1"/>
      <dgm:spPr>
        <a:solidFill>
          <a:schemeClr val="accent6">
            <a:lumMod val="20000"/>
            <a:lumOff val="80000"/>
          </a:schemeClr>
        </a:solidFill>
      </dgm:spPr>
      <dgm:t>
        <a:bodyPr/>
        <a:lstStyle/>
        <a:p>
          <a:r>
            <a:rPr lang="ru-RU" sz="1400" dirty="0" smtClean="0">
              <a:solidFill>
                <a:schemeClr val="tx1"/>
              </a:solidFill>
            </a:rPr>
            <a:t>У 1766 р. </a:t>
          </a:r>
          <a:r>
            <a:rPr lang="ru-RU" sz="1400" dirty="0" err="1" smtClean="0">
              <a:solidFill>
                <a:schemeClr val="tx1"/>
              </a:solidFill>
            </a:rPr>
            <a:t>вийшла</a:t>
          </a:r>
          <a:r>
            <a:rPr lang="ru-RU" sz="1400" dirty="0" smtClean="0">
              <a:solidFill>
                <a:schemeClr val="tx1"/>
              </a:solidFill>
            </a:rPr>
            <a:t> </a:t>
          </a:r>
          <a:r>
            <a:rPr lang="ru-RU" sz="1400" dirty="0" err="1" smtClean="0">
              <a:solidFill>
                <a:schemeClr val="tx1"/>
              </a:solidFill>
            </a:rPr>
            <a:t>ще</a:t>
          </a:r>
          <a:r>
            <a:rPr lang="ru-RU" sz="1400" dirty="0" smtClean="0">
              <a:solidFill>
                <a:schemeClr val="tx1"/>
              </a:solidFill>
            </a:rPr>
            <a:t> одна </a:t>
          </a:r>
          <a:r>
            <a:rPr lang="ru-RU" sz="1400" dirty="0" err="1" smtClean="0">
              <a:solidFill>
                <a:schemeClr val="tx1"/>
              </a:solidFill>
            </a:rPr>
            <a:t>оригінальна</a:t>
          </a:r>
          <a:r>
            <a:rPr lang="ru-RU" sz="1400" dirty="0" smtClean="0">
              <a:solidFill>
                <a:schemeClr val="tx1"/>
              </a:solidFill>
            </a:rPr>
            <a:t> </a:t>
          </a:r>
          <a:r>
            <a:rPr lang="ru-RU" sz="1400" dirty="0" err="1" smtClean="0">
              <a:solidFill>
                <a:schemeClr val="tx1"/>
              </a:solidFill>
            </a:rPr>
            <a:t>праця</a:t>
          </a:r>
          <a:r>
            <a:rPr lang="ru-RU" sz="1400" dirty="0" smtClean="0">
              <a:solidFill>
                <a:schemeClr val="tx1"/>
              </a:solidFill>
            </a:rPr>
            <a:t> до </a:t>
          </a:r>
          <a:r>
            <a:rPr lang="ru-RU" sz="1400" dirty="0" err="1" smtClean="0">
              <a:solidFill>
                <a:schemeClr val="tx1"/>
              </a:solidFill>
            </a:rPr>
            <a:t>цього</a:t>
          </a:r>
          <a:r>
            <a:rPr lang="ru-RU" sz="1400" dirty="0" smtClean="0">
              <a:solidFill>
                <a:schemeClr val="tx1"/>
              </a:solidFill>
            </a:rPr>
            <a:t> часу </a:t>
          </a:r>
          <a:r>
            <a:rPr lang="ru-RU" sz="1400" dirty="0" err="1" smtClean="0">
              <a:solidFill>
                <a:schemeClr val="tx1"/>
              </a:solidFill>
            </a:rPr>
            <a:t>невідомого</a:t>
          </a:r>
          <a:r>
            <a:rPr lang="ru-RU" sz="1400" dirty="0" smtClean="0">
              <a:solidFill>
                <a:schemeClr val="tx1"/>
              </a:solidFill>
            </a:rPr>
            <a:t> автора - "Инструкция бухгалтерии". За основу для </a:t>
          </a:r>
          <a:r>
            <a:rPr lang="ru-RU" sz="1400" dirty="0" err="1" smtClean="0">
              <a:solidFill>
                <a:schemeClr val="tx1"/>
              </a:solidFill>
            </a:rPr>
            <a:t>ведення</a:t>
          </a:r>
          <a:r>
            <a:rPr lang="ru-RU" sz="1400" dirty="0" smtClean="0">
              <a:solidFill>
                <a:schemeClr val="tx1"/>
              </a:solidFill>
            </a:rPr>
            <a:t> </a:t>
          </a:r>
          <a:r>
            <a:rPr lang="ru-RU" sz="1400" dirty="0" err="1" smtClean="0">
              <a:solidFill>
                <a:schemeClr val="tx1"/>
              </a:solidFill>
            </a:rPr>
            <a:t>обліку</a:t>
          </a:r>
          <a:r>
            <a:rPr lang="ru-RU" sz="1400" dirty="0" smtClean="0">
              <a:solidFill>
                <a:schemeClr val="tx1"/>
              </a:solidFill>
            </a:rPr>
            <a:t> в </a:t>
          </a:r>
          <a:r>
            <a:rPr lang="ru-RU" sz="1400" dirty="0" err="1" smtClean="0">
              <a:solidFill>
                <a:schemeClr val="tx1"/>
              </a:solidFill>
            </a:rPr>
            <a:t>Російській</a:t>
          </a:r>
          <a:r>
            <a:rPr lang="ru-RU" sz="1400" dirty="0" smtClean="0">
              <a:solidFill>
                <a:schemeClr val="tx1"/>
              </a:solidFill>
            </a:rPr>
            <a:t> </a:t>
          </a:r>
          <a:r>
            <a:rPr lang="ru-RU" sz="1400" dirty="0" err="1" smtClean="0">
              <a:solidFill>
                <a:schemeClr val="tx1"/>
              </a:solidFill>
            </a:rPr>
            <a:t>імперії</a:t>
          </a:r>
          <a:r>
            <a:rPr lang="ru-RU" sz="1400" dirty="0" smtClean="0">
              <a:solidFill>
                <a:schemeClr val="tx1"/>
              </a:solidFill>
            </a:rPr>
            <a:t> </a:t>
          </a:r>
          <a:r>
            <a:rPr lang="ru-RU" sz="1400" dirty="0" err="1" smtClean="0">
              <a:solidFill>
                <a:schemeClr val="tx1"/>
              </a:solidFill>
            </a:rPr>
            <a:t>була</a:t>
          </a:r>
          <a:r>
            <a:rPr lang="ru-RU" sz="1400" dirty="0" smtClean="0">
              <a:solidFill>
                <a:schemeClr val="tx1"/>
              </a:solidFill>
            </a:rPr>
            <a:t> взята видана в 1783 р., книга "Ключ </a:t>
          </a:r>
          <a:r>
            <a:rPr lang="ru-RU" sz="1400" dirty="0" err="1" smtClean="0">
              <a:solidFill>
                <a:schemeClr val="tx1"/>
              </a:solidFill>
            </a:rPr>
            <a:t>комерции</a:t>
          </a:r>
          <a:r>
            <a:rPr lang="ru-RU" sz="1400" dirty="0" smtClean="0">
              <a:solidFill>
                <a:schemeClr val="tx1"/>
              </a:solidFill>
            </a:rPr>
            <a:t>", яка, по </a:t>
          </a:r>
          <a:r>
            <a:rPr lang="ru-RU" sz="1400" dirty="0" err="1" smtClean="0">
              <a:solidFill>
                <a:schemeClr val="tx1"/>
              </a:solidFill>
            </a:rPr>
            <a:t>суті</a:t>
          </a:r>
          <a:r>
            <a:rPr lang="ru-RU" sz="1400" dirty="0" smtClean="0">
              <a:solidFill>
                <a:schemeClr val="tx1"/>
              </a:solidFill>
            </a:rPr>
            <a:t>, </a:t>
          </a:r>
          <a:r>
            <a:rPr lang="ru-RU" sz="1400" dirty="0" err="1" smtClean="0">
              <a:solidFill>
                <a:schemeClr val="tx1"/>
              </a:solidFill>
            </a:rPr>
            <a:t>була</a:t>
          </a:r>
          <a:r>
            <a:rPr lang="ru-RU" sz="1400" dirty="0" smtClean="0">
              <a:solidFill>
                <a:schemeClr val="tx1"/>
              </a:solidFill>
            </a:rPr>
            <a:t> перекладом з </a:t>
          </a:r>
          <a:r>
            <a:rPr lang="ru-RU" sz="1400" dirty="0" err="1" smtClean="0">
              <a:solidFill>
                <a:schemeClr val="tx1"/>
              </a:solidFill>
            </a:rPr>
            <a:t>англійської</a:t>
          </a:r>
          <a:r>
            <a:rPr lang="ru-RU" sz="1400" dirty="0" smtClean="0">
              <a:solidFill>
                <a:schemeClr val="tx1"/>
              </a:solidFill>
            </a:rPr>
            <a:t> </a:t>
          </a:r>
          <a:r>
            <a:rPr lang="ru-RU" sz="1400" dirty="0" err="1" smtClean="0">
              <a:solidFill>
                <a:schemeClr val="tx1"/>
              </a:solidFill>
            </a:rPr>
            <a:t>переробленої</a:t>
          </a:r>
          <a:r>
            <a:rPr lang="ru-RU" sz="1400" dirty="0" smtClean="0">
              <a:solidFill>
                <a:schemeClr val="tx1"/>
              </a:solidFill>
            </a:rPr>
            <a:t> </a:t>
          </a:r>
          <a:r>
            <a:rPr lang="ru-RU" sz="1400" dirty="0" err="1" smtClean="0">
              <a:solidFill>
                <a:schemeClr val="tx1"/>
              </a:solidFill>
            </a:rPr>
            <a:t>ще</a:t>
          </a:r>
          <a:r>
            <a:rPr lang="ru-RU" sz="1400" dirty="0" smtClean="0">
              <a:solidFill>
                <a:schemeClr val="tx1"/>
              </a:solidFill>
            </a:rPr>
            <a:t> в 1543 р. Яном </a:t>
          </a:r>
          <a:r>
            <a:rPr lang="ru-RU" sz="1400" dirty="0" err="1" smtClean="0">
              <a:solidFill>
                <a:schemeClr val="tx1"/>
              </a:solidFill>
            </a:rPr>
            <a:t>Імпіном</a:t>
          </a:r>
          <a:r>
            <a:rPr lang="ru-RU" sz="1400" dirty="0" smtClean="0">
              <a:solidFill>
                <a:schemeClr val="tx1"/>
              </a:solidFill>
            </a:rPr>
            <a:t> </a:t>
          </a:r>
          <a:r>
            <a:rPr lang="ru-RU" sz="1400" dirty="0" err="1" smtClean="0">
              <a:solidFill>
                <a:schemeClr val="tx1"/>
              </a:solidFill>
            </a:rPr>
            <a:t>роботи</a:t>
          </a:r>
          <a:r>
            <a:rPr lang="ru-RU" sz="1400" dirty="0" smtClean="0">
              <a:solidFill>
                <a:schemeClr val="tx1"/>
              </a:solidFill>
            </a:rPr>
            <a:t> Л. </a:t>
          </a:r>
          <a:r>
            <a:rPr lang="ru-RU" sz="1400" dirty="0" err="1" smtClean="0">
              <a:solidFill>
                <a:schemeClr val="tx1"/>
              </a:solidFill>
            </a:rPr>
            <a:t>Пачолі</a:t>
          </a:r>
          <a:r>
            <a:rPr lang="ru-RU" sz="1400" dirty="0" smtClean="0">
              <a:solidFill>
                <a:schemeClr val="tx1"/>
              </a:solidFill>
            </a:rPr>
            <a:t> "Трактат про </a:t>
          </a:r>
          <a:r>
            <a:rPr lang="ru-RU" sz="1400" dirty="0" err="1" smtClean="0">
              <a:solidFill>
                <a:schemeClr val="tx1"/>
              </a:solidFill>
            </a:rPr>
            <a:t>рахунки</a:t>
          </a:r>
          <a:r>
            <a:rPr lang="ru-RU" sz="1400" dirty="0" smtClean="0">
              <a:solidFill>
                <a:schemeClr val="tx1"/>
              </a:solidFill>
            </a:rPr>
            <a:t> і записи". </a:t>
          </a:r>
          <a:endParaRPr lang="ru-RU" sz="1400" dirty="0">
            <a:solidFill>
              <a:schemeClr val="tx1"/>
            </a:solidFill>
          </a:endParaRPr>
        </a:p>
      </dgm:t>
    </dgm:pt>
    <dgm:pt modelId="{26F4A753-852E-465D-8084-AA4CE6F6002C}" type="parTrans" cxnId="{8F0B501F-8410-4ECF-8AFA-A15EAFECF8AA}">
      <dgm:prSet/>
      <dgm:spPr/>
      <dgm:t>
        <a:bodyPr/>
        <a:lstStyle/>
        <a:p>
          <a:endParaRPr lang="ru-RU"/>
        </a:p>
      </dgm:t>
    </dgm:pt>
    <dgm:pt modelId="{BDEB356C-005D-4ED8-BEF6-68B364E60D18}" type="sibTrans" cxnId="{8F0B501F-8410-4ECF-8AFA-A15EAFECF8AA}">
      <dgm:prSet/>
      <dgm:spPr/>
      <dgm:t>
        <a:bodyPr/>
        <a:lstStyle/>
        <a:p>
          <a:endParaRPr lang="ru-RU"/>
        </a:p>
      </dgm:t>
    </dgm:pt>
    <dgm:pt modelId="{BBF43E0A-A1DD-4495-AC5D-64886EC0BFA2}">
      <dgm:prSet custT="1"/>
      <dgm:spPr>
        <a:solidFill>
          <a:schemeClr val="accent6">
            <a:lumMod val="20000"/>
            <a:lumOff val="80000"/>
          </a:schemeClr>
        </a:solidFill>
      </dgm:spPr>
      <dgm:t>
        <a:bodyPr/>
        <a:lstStyle/>
        <a:p>
          <a:r>
            <a:rPr lang="ru-RU" sz="1400" dirty="0" smtClean="0">
              <a:solidFill>
                <a:schemeClr val="tx1"/>
              </a:solidFill>
            </a:rPr>
            <a:t>Систему </a:t>
          </a:r>
          <a:r>
            <a:rPr lang="ru-RU" sz="1400" dirty="0" err="1" smtClean="0">
              <a:solidFill>
                <a:schemeClr val="tx1"/>
              </a:solidFill>
            </a:rPr>
            <a:t>бухгалтерського</a:t>
          </a:r>
          <a:r>
            <a:rPr lang="ru-RU" sz="1400" dirty="0" smtClean="0">
              <a:solidFill>
                <a:schemeClr val="tx1"/>
              </a:solidFill>
            </a:rPr>
            <a:t> </a:t>
          </a:r>
          <a:r>
            <a:rPr lang="ru-RU" sz="1400" dirty="0" err="1" smtClean="0">
              <a:solidFill>
                <a:schemeClr val="tx1"/>
              </a:solidFill>
            </a:rPr>
            <a:t>обліку</a:t>
          </a:r>
          <a:r>
            <a:rPr lang="ru-RU" sz="1400" dirty="0" smtClean="0">
              <a:solidFill>
                <a:schemeClr val="tx1"/>
              </a:solidFill>
            </a:rPr>
            <a:t>, </a:t>
          </a:r>
          <a:r>
            <a:rPr lang="ru-RU" sz="1400" dirty="0" err="1" smtClean="0">
              <a:solidFill>
                <a:schemeClr val="tx1"/>
              </a:solidFill>
            </a:rPr>
            <a:t>зокрема</a:t>
          </a:r>
          <a:r>
            <a:rPr lang="ru-RU" sz="1400" dirty="0" smtClean="0">
              <a:solidFill>
                <a:schemeClr val="tx1"/>
              </a:solidFill>
            </a:rPr>
            <a:t> в </a:t>
          </a:r>
          <a:r>
            <a:rPr lang="ru-RU" sz="1400" dirty="0" err="1" smtClean="0">
              <a:solidFill>
                <a:schemeClr val="tx1"/>
              </a:solidFill>
            </a:rPr>
            <a:t>торгівлі</a:t>
          </a:r>
          <a:r>
            <a:rPr lang="ru-RU" sz="1400" dirty="0" smtClean="0">
              <a:solidFill>
                <a:schemeClr val="tx1"/>
              </a:solidFill>
            </a:rPr>
            <a:t>, </a:t>
          </a:r>
          <a:r>
            <a:rPr lang="ru-RU" sz="1400" dirty="0" err="1" smtClean="0">
              <a:solidFill>
                <a:schemeClr val="tx1"/>
              </a:solidFill>
            </a:rPr>
            <a:t>регламентував</a:t>
          </a:r>
          <a:r>
            <a:rPr lang="ru-RU" sz="1400" dirty="0" smtClean="0">
              <a:solidFill>
                <a:schemeClr val="tx1"/>
              </a:solidFill>
            </a:rPr>
            <a:t> </a:t>
          </a:r>
          <a:r>
            <a:rPr lang="ru-RU" sz="1400" dirty="0" err="1" smtClean="0">
              <a:solidFill>
                <a:schemeClr val="tx1"/>
              </a:solidFill>
            </a:rPr>
            <a:t>Банкрутський</a:t>
          </a:r>
          <a:r>
            <a:rPr lang="ru-RU" sz="1400" dirty="0" smtClean="0">
              <a:solidFill>
                <a:schemeClr val="tx1"/>
              </a:solidFill>
            </a:rPr>
            <a:t> статут </a:t>
          </a:r>
          <a:r>
            <a:rPr lang="ru-RU" sz="1400" dirty="0" err="1" smtClean="0">
              <a:solidFill>
                <a:schemeClr val="tx1"/>
              </a:solidFill>
            </a:rPr>
            <a:t>від</a:t>
          </a:r>
          <a:r>
            <a:rPr lang="ru-RU" sz="1400" dirty="0" smtClean="0">
              <a:solidFill>
                <a:schemeClr val="tx1"/>
              </a:solidFill>
            </a:rPr>
            <a:t> 1800 р. За ним </a:t>
          </a:r>
          <a:r>
            <a:rPr lang="ru-RU" sz="1400" dirty="0" err="1" smtClean="0">
              <a:solidFill>
                <a:schemeClr val="tx1"/>
              </a:solidFill>
            </a:rPr>
            <a:t>торгівля</a:t>
          </a:r>
          <a:r>
            <a:rPr lang="ru-RU" sz="1400" dirty="0" smtClean="0">
              <a:solidFill>
                <a:schemeClr val="tx1"/>
              </a:solidFill>
            </a:rPr>
            <a:t> </a:t>
          </a:r>
          <a:r>
            <a:rPr lang="ru-RU" sz="1400" dirty="0" err="1" smtClean="0">
              <a:solidFill>
                <a:schemeClr val="tx1"/>
              </a:solidFill>
            </a:rPr>
            <a:t>розподілялась</a:t>
          </a:r>
          <a:r>
            <a:rPr lang="ru-RU" sz="1400" dirty="0" smtClean="0">
              <a:solidFill>
                <a:schemeClr val="tx1"/>
              </a:solidFill>
            </a:rPr>
            <a:t> на три </a:t>
          </a:r>
          <a:r>
            <a:rPr lang="ru-RU" sz="1400" dirty="0" err="1" smtClean="0">
              <a:solidFill>
                <a:schemeClr val="tx1"/>
              </a:solidFill>
            </a:rPr>
            <a:t>види</a:t>
          </a:r>
          <a:r>
            <a:rPr lang="ru-RU" sz="1400" dirty="0" smtClean="0">
              <a:solidFill>
                <a:schemeClr val="tx1"/>
              </a:solidFill>
            </a:rPr>
            <a:t>: </a:t>
          </a:r>
          <a:r>
            <a:rPr lang="ru-RU" sz="1400" dirty="0" err="1" smtClean="0">
              <a:solidFill>
                <a:schemeClr val="tx1"/>
              </a:solidFill>
            </a:rPr>
            <a:t>оптову</a:t>
          </a:r>
          <a:r>
            <a:rPr lang="ru-RU" sz="1400" dirty="0" smtClean="0">
              <a:solidFill>
                <a:schemeClr val="tx1"/>
              </a:solidFill>
            </a:rPr>
            <a:t>, </a:t>
          </a:r>
          <a:r>
            <a:rPr lang="ru-RU" sz="1400" dirty="0" err="1" smtClean="0">
              <a:solidFill>
                <a:schemeClr val="tx1"/>
              </a:solidFill>
            </a:rPr>
            <a:t>роздрібну</a:t>
          </a:r>
          <a:r>
            <a:rPr lang="ru-RU" sz="1400" dirty="0" smtClean="0">
              <a:solidFill>
                <a:schemeClr val="tx1"/>
              </a:solidFill>
            </a:rPr>
            <a:t> та </a:t>
          </a:r>
          <a:r>
            <a:rPr lang="ru-RU" sz="1400" dirty="0" err="1" smtClean="0">
              <a:solidFill>
                <a:schemeClr val="tx1"/>
              </a:solidFill>
            </a:rPr>
            <a:t>дрібну</a:t>
          </a:r>
          <a:r>
            <a:rPr lang="ru-RU" sz="1400" dirty="0" smtClean="0">
              <a:solidFill>
                <a:schemeClr val="tx1"/>
              </a:solidFill>
            </a:rPr>
            <a:t>. </a:t>
          </a:r>
          <a:r>
            <a:rPr lang="ru-RU" sz="1400" dirty="0" err="1" smtClean="0">
              <a:solidFill>
                <a:schemeClr val="tx1"/>
              </a:solidFill>
            </a:rPr>
            <a:t>Обов'язковими</a:t>
          </a:r>
          <a:r>
            <a:rPr lang="ru-RU" sz="1400" dirty="0" smtClean="0">
              <a:solidFill>
                <a:schemeClr val="tx1"/>
              </a:solidFill>
            </a:rPr>
            <a:t> </a:t>
          </a:r>
          <a:r>
            <a:rPr lang="ru-RU" sz="1400" dirty="0" err="1" smtClean="0">
              <a:solidFill>
                <a:schemeClr val="tx1"/>
              </a:solidFill>
            </a:rPr>
            <a:t>обліковими</a:t>
          </a:r>
          <a:r>
            <a:rPr lang="ru-RU" sz="1400" dirty="0" smtClean="0">
              <a:solidFill>
                <a:schemeClr val="tx1"/>
              </a:solidFill>
            </a:rPr>
            <a:t> </a:t>
          </a:r>
          <a:r>
            <a:rPr lang="ru-RU" sz="1400" dirty="0" err="1" smtClean="0">
              <a:solidFill>
                <a:schemeClr val="tx1"/>
              </a:solidFill>
            </a:rPr>
            <a:t>регістрами</a:t>
          </a:r>
          <a:r>
            <a:rPr lang="ru-RU" sz="1400" dirty="0" smtClean="0">
              <a:solidFill>
                <a:schemeClr val="tx1"/>
              </a:solidFill>
            </a:rPr>
            <a:t> за статутом </a:t>
          </a:r>
          <a:r>
            <a:rPr lang="ru-RU" sz="1400" dirty="0" err="1" smtClean="0">
              <a:solidFill>
                <a:schemeClr val="tx1"/>
              </a:solidFill>
            </a:rPr>
            <a:t>були</a:t>
          </a:r>
          <a:r>
            <a:rPr lang="ru-RU" sz="1400" dirty="0" smtClean="0">
              <a:solidFill>
                <a:schemeClr val="tx1"/>
              </a:solidFill>
            </a:rPr>
            <a:t>: </a:t>
          </a:r>
          <a:r>
            <a:rPr lang="ru-RU" sz="1400" dirty="0" err="1" smtClean="0">
              <a:solidFill>
                <a:schemeClr val="tx1"/>
              </a:solidFill>
            </a:rPr>
            <a:t>товарна</a:t>
          </a:r>
          <a:r>
            <a:rPr lang="ru-RU" sz="1400" dirty="0" smtClean="0">
              <a:solidFill>
                <a:schemeClr val="tx1"/>
              </a:solidFill>
            </a:rPr>
            <a:t>, </a:t>
          </a:r>
          <a:r>
            <a:rPr lang="ru-RU" sz="1400" dirty="0" err="1" smtClean="0">
              <a:solidFill>
                <a:schemeClr val="tx1"/>
              </a:solidFill>
            </a:rPr>
            <a:t>касова</a:t>
          </a:r>
          <a:r>
            <a:rPr lang="ru-RU" sz="1400" dirty="0" smtClean="0">
              <a:solidFill>
                <a:schemeClr val="tx1"/>
              </a:solidFill>
            </a:rPr>
            <a:t> та </a:t>
          </a:r>
          <a:r>
            <a:rPr lang="ru-RU" sz="1400" dirty="0" err="1" smtClean="0">
              <a:solidFill>
                <a:schemeClr val="tx1"/>
              </a:solidFill>
            </a:rPr>
            <a:t>розрахункова</a:t>
          </a:r>
          <a:r>
            <a:rPr lang="ru-RU" sz="1400" dirty="0" smtClean="0">
              <a:solidFill>
                <a:schemeClr val="tx1"/>
              </a:solidFill>
            </a:rPr>
            <a:t> книги. </a:t>
          </a:r>
          <a:r>
            <a:rPr lang="ru-RU" sz="1400" dirty="0" err="1" smtClean="0">
              <a:solidFill>
                <a:schemeClr val="tx1"/>
              </a:solidFill>
            </a:rPr>
            <a:t>Операції</a:t>
          </a:r>
          <a:r>
            <a:rPr lang="ru-RU" sz="1400" dirty="0" smtClean="0">
              <a:solidFill>
                <a:schemeClr val="tx1"/>
              </a:solidFill>
            </a:rPr>
            <a:t> з </a:t>
          </a:r>
          <a:r>
            <a:rPr lang="ru-RU" sz="1400" dirty="0" err="1" smtClean="0">
              <a:solidFill>
                <a:schemeClr val="tx1"/>
              </a:solidFill>
            </a:rPr>
            <a:t>оптової</a:t>
          </a:r>
          <a:r>
            <a:rPr lang="ru-RU" sz="1400" dirty="0" smtClean="0">
              <a:solidFill>
                <a:schemeClr val="tx1"/>
              </a:solidFill>
            </a:rPr>
            <a:t> </a:t>
          </a:r>
          <a:r>
            <a:rPr lang="ru-RU" sz="1400" dirty="0" err="1" smtClean="0">
              <a:solidFill>
                <a:schemeClr val="tx1"/>
              </a:solidFill>
            </a:rPr>
            <a:t>торгівлі</a:t>
          </a:r>
          <a:r>
            <a:rPr lang="ru-RU" sz="1400" dirty="0" smtClean="0">
              <a:solidFill>
                <a:schemeClr val="tx1"/>
              </a:solidFill>
            </a:rPr>
            <a:t> </a:t>
          </a:r>
          <a:r>
            <a:rPr lang="ru-RU" sz="1400" dirty="0" err="1" smtClean="0">
              <a:solidFill>
                <a:schemeClr val="tx1"/>
              </a:solidFill>
            </a:rPr>
            <a:t>обов'язково</a:t>
          </a:r>
          <a:r>
            <a:rPr lang="ru-RU" sz="1400" dirty="0" smtClean="0">
              <a:solidFill>
                <a:schemeClr val="tx1"/>
              </a:solidFill>
            </a:rPr>
            <a:t> велись за </a:t>
          </a:r>
          <a:r>
            <a:rPr lang="ru-RU" sz="1400" dirty="0" err="1" smtClean="0">
              <a:solidFill>
                <a:schemeClr val="tx1"/>
              </a:solidFill>
            </a:rPr>
            <a:t>подвійною</a:t>
          </a:r>
          <a:r>
            <a:rPr lang="ru-RU" sz="1400" dirty="0" smtClean="0">
              <a:solidFill>
                <a:schemeClr val="tx1"/>
              </a:solidFill>
            </a:rPr>
            <a:t> </a:t>
          </a:r>
          <a:r>
            <a:rPr lang="ru-RU" sz="1400" dirty="0" err="1" smtClean="0">
              <a:solidFill>
                <a:schemeClr val="tx1"/>
              </a:solidFill>
            </a:rPr>
            <a:t>бухгалтерією</a:t>
          </a:r>
          <a:r>
            <a:rPr lang="ru-RU" sz="1400" dirty="0" smtClean="0">
              <a:solidFill>
                <a:schemeClr val="tx1"/>
              </a:solidFill>
            </a:rPr>
            <a:t>, а </a:t>
          </a:r>
          <a:r>
            <a:rPr lang="ru-RU" sz="1400" dirty="0" err="1" smtClean="0">
              <a:solidFill>
                <a:schemeClr val="tx1"/>
              </a:solidFill>
            </a:rPr>
            <a:t>роздрібної</a:t>
          </a:r>
          <a:r>
            <a:rPr lang="ru-RU" sz="1400" dirty="0" smtClean="0">
              <a:solidFill>
                <a:schemeClr val="tx1"/>
              </a:solidFill>
            </a:rPr>
            <a:t> - за простою. Тому в </a:t>
          </a:r>
          <a:r>
            <a:rPr lang="ru-RU" sz="1400" dirty="0" err="1" smtClean="0">
              <a:solidFill>
                <a:schemeClr val="tx1"/>
              </a:solidFill>
            </a:rPr>
            <a:t>оптовій</a:t>
          </a:r>
          <a:r>
            <a:rPr lang="ru-RU" sz="1400" dirty="0" smtClean="0">
              <a:solidFill>
                <a:schemeClr val="tx1"/>
              </a:solidFill>
            </a:rPr>
            <a:t> </a:t>
          </a:r>
          <a:r>
            <a:rPr lang="ru-RU" sz="1400" dirty="0" err="1" smtClean="0">
              <a:solidFill>
                <a:schemeClr val="tx1"/>
              </a:solidFill>
            </a:rPr>
            <a:t>торгівлі</a:t>
          </a:r>
          <a:r>
            <a:rPr lang="ru-RU" sz="1400" dirty="0" smtClean="0">
              <a:solidFill>
                <a:schemeClr val="tx1"/>
              </a:solidFill>
            </a:rPr>
            <a:t> </a:t>
          </a:r>
          <a:r>
            <a:rPr lang="ru-RU" sz="1400" dirty="0" err="1" smtClean="0">
              <a:solidFill>
                <a:schemeClr val="tx1"/>
              </a:solidFill>
            </a:rPr>
            <a:t>додатково</a:t>
          </a:r>
          <a:r>
            <a:rPr lang="ru-RU" sz="1400" dirty="0" smtClean="0">
              <a:solidFill>
                <a:schemeClr val="tx1"/>
              </a:solidFill>
            </a:rPr>
            <a:t> </a:t>
          </a:r>
          <a:r>
            <a:rPr lang="ru-RU" sz="1400" dirty="0" err="1" smtClean="0">
              <a:solidFill>
                <a:schemeClr val="tx1"/>
              </a:solidFill>
            </a:rPr>
            <a:t>застосовувались</a:t>
          </a:r>
          <a:r>
            <a:rPr lang="ru-RU" sz="1400" dirty="0" smtClean="0">
              <a:solidFill>
                <a:schemeClr val="tx1"/>
              </a:solidFill>
            </a:rPr>
            <a:t>: журнал </a:t>
          </a:r>
          <a:r>
            <a:rPr lang="ru-RU" sz="1400" dirty="0" err="1" smtClean="0">
              <a:solidFill>
                <a:schemeClr val="tx1"/>
              </a:solidFill>
            </a:rPr>
            <a:t>хронологічних</a:t>
          </a:r>
          <a:r>
            <a:rPr lang="ru-RU" sz="1400" dirty="0" smtClean="0">
              <a:solidFill>
                <a:schemeClr val="tx1"/>
              </a:solidFill>
            </a:rPr>
            <a:t> </a:t>
          </a:r>
          <a:r>
            <a:rPr lang="ru-RU" sz="1400" dirty="0" err="1" smtClean="0">
              <a:solidFill>
                <a:schemeClr val="tx1"/>
              </a:solidFill>
            </a:rPr>
            <a:t>записів</a:t>
          </a:r>
          <a:r>
            <a:rPr lang="ru-RU" sz="1400" dirty="0" smtClean="0">
              <a:solidFill>
                <a:schemeClr val="tx1"/>
              </a:solidFill>
            </a:rPr>
            <a:t>, книга </a:t>
          </a:r>
          <a:r>
            <a:rPr lang="ru-RU" sz="1400" dirty="0" err="1" smtClean="0">
              <a:solidFill>
                <a:schemeClr val="tx1"/>
              </a:solidFill>
            </a:rPr>
            <a:t>вихідної</a:t>
          </a:r>
          <a:r>
            <a:rPr lang="ru-RU" sz="1400" dirty="0" smtClean="0">
              <a:solidFill>
                <a:schemeClr val="tx1"/>
              </a:solidFill>
            </a:rPr>
            <a:t> </a:t>
          </a:r>
          <a:r>
            <a:rPr lang="ru-RU" sz="1400" dirty="0" err="1" smtClean="0">
              <a:solidFill>
                <a:schemeClr val="tx1"/>
              </a:solidFill>
            </a:rPr>
            <a:t>кореспонденції</a:t>
          </a:r>
          <a:r>
            <a:rPr lang="ru-RU" sz="1400" dirty="0" smtClean="0">
              <a:solidFill>
                <a:schemeClr val="tx1"/>
              </a:solidFill>
            </a:rPr>
            <a:t>, книга </a:t>
          </a:r>
          <a:r>
            <a:rPr lang="ru-RU" sz="1400" dirty="0" err="1" smtClean="0">
              <a:solidFill>
                <a:schemeClr val="tx1"/>
              </a:solidFill>
            </a:rPr>
            <a:t>вихідних</a:t>
          </a:r>
          <a:r>
            <a:rPr lang="ru-RU" sz="1400" dirty="0" smtClean="0">
              <a:solidFill>
                <a:schemeClr val="tx1"/>
              </a:solidFill>
            </a:rPr>
            <a:t> фактур і Головна книга.</a:t>
          </a:r>
          <a:endParaRPr lang="ru-RU" sz="1400" dirty="0">
            <a:solidFill>
              <a:schemeClr val="tx1"/>
            </a:solidFill>
          </a:endParaRPr>
        </a:p>
      </dgm:t>
    </dgm:pt>
    <dgm:pt modelId="{2438FEDE-2BEA-4046-A78A-B73C78A1AFA1}" type="parTrans" cxnId="{E43F699C-573C-418A-BD1B-79F3F2C55716}">
      <dgm:prSet/>
      <dgm:spPr/>
      <dgm:t>
        <a:bodyPr/>
        <a:lstStyle/>
        <a:p>
          <a:endParaRPr lang="ru-RU"/>
        </a:p>
      </dgm:t>
    </dgm:pt>
    <dgm:pt modelId="{88391820-69E7-45B8-9B73-556AF13CE7FF}" type="sibTrans" cxnId="{E43F699C-573C-418A-BD1B-79F3F2C55716}">
      <dgm:prSet/>
      <dgm:spPr/>
      <dgm:t>
        <a:bodyPr/>
        <a:lstStyle/>
        <a:p>
          <a:endParaRPr lang="ru-RU"/>
        </a:p>
      </dgm:t>
    </dgm:pt>
    <dgm:pt modelId="{C910DE84-03F8-4ADE-BAB2-2CDDA79F9273}" type="pres">
      <dgm:prSet presAssocID="{9DCCAF23-951B-48C0-A0DF-7FF7F0B9B9E9}" presName="Name0" presStyleCnt="0">
        <dgm:presLayoutVars>
          <dgm:chMax val="7"/>
          <dgm:chPref val="7"/>
          <dgm:dir/>
        </dgm:presLayoutVars>
      </dgm:prSet>
      <dgm:spPr/>
      <dgm:t>
        <a:bodyPr/>
        <a:lstStyle/>
        <a:p>
          <a:endParaRPr lang="ru-RU"/>
        </a:p>
      </dgm:t>
    </dgm:pt>
    <dgm:pt modelId="{B8DA95A4-C5A0-430F-ABA6-FED48553B894}" type="pres">
      <dgm:prSet presAssocID="{9DCCAF23-951B-48C0-A0DF-7FF7F0B9B9E9}" presName="Name1" presStyleCnt="0"/>
      <dgm:spPr/>
    </dgm:pt>
    <dgm:pt modelId="{2CE196D9-48D8-4407-8B3D-AB4973C2962C}" type="pres">
      <dgm:prSet presAssocID="{9DCCAF23-951B-48C0-A0DF-7FF7F0B9B9E9}" presName="cycle" presStyleCnt="0"/>
      <dgm:spPr/>
    </dgm:pt>
    <dgm:pt modelId="{FCDAAAD3-AD66-4BC6-A880-DDA6116CA4BA}" type="pres">
      <dgm:prSet presAssocID="{9DCCAF23-951B-48C0-A0DF-7FF7F0B9B9E9}" presName="srcNode" presStyleLbl="node1" presStyleIdx="0" presStyleCnt="4"/>
      <dgm:spPr/>
    </dgm:pt>
    <dgm:pt modelId="{E456081E-9D68-461B-94FB-595890F03035}" type="pres">
      <dgm:prSet presAssocID="{9DCCAF23-951B-48C0-A0DF-7FF7F0B9B9E9}" presName="conn" presStyleLbl="parChTrans1D2" presStyleIdx="0" presStyleCnt="1"/>
      <dgm:spPr/>
      <dgm:t>
        <a:bodyPr/>
        <a:lstStyle/>
        <a:p>
          <a:endParaRPr lang="ru-RU"/>
        </a:p>
      </dgm:t>
    </dgm:pt>
    <dgm:pt modelId="{5875451B-EAF6-411A-B175-40A094940B43}" type="pres">
      <dgm:prSet presAssocID="{9DCCAF23-951B-48C0-A0DF-7FF7F0B9B9E9}" presName="extraNode" presStyleLbl="node1" presStyleIdx="0" presStyleCnt="4"/>
      <dgm:spPr/>
    </dgm:pt>
    <dgm:pt modelId="{E2937AB9-3880-45BC-85B8-8E5F61342E44}" type="pres">
      <dgm:prSet presAssocID="{9DCCAF23-951B-48C0-A0DF-7FF7F0B9B9E9}" presName="dstNode" presStyleLbl="node1" presStyleIdx="0" presStyleCnt="4"/>
      <dgm:spPr/>
    </dgm:pt>
    <dgm:pt modelId="{53110B30-6708-42F2-AF13-B7046E9E56CC}" type="pres">
      <dgm:prSet presAssocID="{614D1370-A83D-470E-B421-7C5AF206767B}" presName="text_1" presStyleLbl="node1" presStyleIdx="0" presStyleCnt="4" custScaleY="111717">
        <dgm:presLayoutVars>
          <dgm:bulletEnabled val="1"/>
        </dgm:presLayoutVars>
      </dgm:prSet>
      <dgm:spPr/>
      <dgm:t>
        <a:bodyPr/>
        <a:lstStyle/>
        <a:p>
          <a:endParaRPr lang="ru-RU"/>
        </a:p>
      </dgm:t>
    </dgm:pt>
    <dgm:pt modelId="{15889A0A-CB7E-4D03-B9E3-F548135759E3}" type="pres">
      <dgm:prSet presAssocID="{614D1370-A83D-470E-B421-7C5AF206767B}" presName="accent_1" presStyleCnt="0"/>
      <dgm:spPr/>
    </dgm:pt>
    <dgm:pt modelId="{5F7D7F14-44D9-4E65-BD9D-EA8FFAB1870C}" type="pres">
      <dgm:prSet presAssocID="{614D1370-A83D-470E-B421-7C5AF206767B}" presName="accentRepeatNode" presStyleLbl="solidFgAcc1" presStyleIdx="0" presStyleCnt="4"/>
      <dgm:spPr/>
    </dgm:pt>
    <dgm:pt modelId="{3B2D5155-DAC9-4F92-AB45-A47C40DD11F3}" type="pres">
      <dgm:prSet presAssocID="{1A33EABD-4505-4B60-9A4C-D3437BA26F60}" presName="text_2" presStyleLbl="node1" presStyleIdx="1" presStyleCnt="4" custScaleY="111717">
        <dgm:presLayoutVars>
          <dgm:bulletEnabled val="1"/>
        </dgm:presLayoutVars>
      </dgm:prSet>
      <dgm:spPr/>
      <dgm:t>
        <a:bodyPr/>
        <a:lstStyle/>
        <a:p>
          <a:endParaRPr lang="ru-RU"/>
        </a:p>
      </dgm:t>
    </dgm:pt>
    <dgm:pt modelId="{FB0CF909-F845-4196-874E-528CCEB2058C}" type="pres">
      <dgm:prSet presAssocID="{1A33EABD-4505-4B60-9A4C-D3437BA26F60}" presName="accent_2" presStyleCnt="0"/>
      <dgm:spPr/>
    </dgm:pt>
    <dgm:pt modelId="{CD1ECA14-785F-4136-BA92-3F65789D9042}" type="pres">
      <dgm:prSet presAssocID="{1A33EABD-4505-4B60-9A4C-D3437BA26F60}" presName="accentRepeatNode" presStyleLbl="solidFgAcc1" presStyleIdx="1" presStyleCnt="4"/>
      <dgm:spPr/>
    </dgm:pt>
    <dgm:pt modelId="{4D4B3053-1B42-44B8-9C1C-5C9CEAE9F153}" type="pres">
      <dgm:prSet presAssocID="{78B08EA6-4EE2-4DE0-B6F0-7E6CEE03CFDF}" presName="text_3" presStyleLbl="node1" presStyleIdx="2" presStyleCnt="4" custScaleY="111717">
        <dgm:presLayoutVars>
          <dgm:bulletEnabled val="1"/>
        </dgm:presLayoutVars>
      </dgm:prSet>
      <dgm:spPr/>
      <dgm:t>
        <a:bodyPr/>
        <a:lstStyle/>
        <a:p>
          <a:endParaRPr lang="ru-RU"/>
        </a:p>
      </dgm:t>
    </dgm:pt>
    <dgm:pt modelId="{C21DBD42-A3C7-486A-A0E7-0B8408ADB2E6}" type="pres">
      <dgm:prSet presAssocID="{78B08EA6-4EE2-4DE0-B6F0-7E6CEE03CFDF}" presName="accent_3" presStyleCnt="0"/>
      <dgm:spPr/>
    </dgm:pt>
    <dgm:pt modelId="{5FF5ED42-9DBB-468E-AA0F-D1B0B6033447}" type="pres">
      <dgm:prSet presAssocID="{78B08EA6-4EE2-4DE0-B6F0-7E6CEE03CFDF}" presName="accentRepeatNode" presStyleLbl="solidFgAcc1" presStyleIdx="2" presStyleCnt="4"/>
      <dgm:spPr/>
    </dgm:pt>
    <dgm:pt modelId="{AFAA7717-AFF4-452D-A110-BE179107DAA4}" type="pres">
      <dgm:prSet presAssocID="{BBF43E0A-A1DD-4495-AC5D-64886EC0BFA2}" presName="text_4" presStyleLbl="node1" presStyleIdx="3" presStyleCnt="4" custScaleY="140855">
        <dgm:presLayoutVars>
          <dgm:bulletEnabled val="1"/>
        </dgm:presLayoutVars>
      </dgm:prSet>
      <dgm:spPr/>
      <dgm:t>
        <a:bodyPr/>
        <a:lstStyle/>
        <a:p>
          <a:endParaRPr lang="ru-RU"/>
        </a:p>
      </dgm:t>
    </dgm:pt>
    <dgm:pt modelId="{10A2B624-FC58-48A5-BAC5-CE0BBE8F74BE}" type="pres">
      <dgm:prSet presAssocID="{BBF43E0A-A1DD-4495-AC5D-64886EC0BFA2}" presName="accent_4" presStyleCnt="0"/>
      <dgm:spPr/>
    </dgm:pt>
    <dgm:pt modelId="{C586C14F-51F2-4A2E-8BC7-B5882B1516C4}" type="pres">
      <dgm:prSet presAssocID="{BBF43E0A-A1DD-4495-AC5D-64886EC0BFA2}" presName="accentRepeatNode" presStyleLbl="solidFgAcc1" presStyleIdx="3" presStyleCnt="4"/>
      <dgm:spPr/>
    </dgm:pt>
  </dgm:ptLst>
  <dgm:cxnLst>
    <dgm:cxn modelId="{1B1C9515-69E3-4A45-BC24-5B13F30E0293}" type="presOf" srcId="{614D1370-A83D-470E-B421-7C5AF206767B}" destId="{53110B30-6708-42F2-AF13-B7046E9E56CC}" srcOrd="0" destOrd="0" presId="urn:microsoft.com/office/officeart/2008/layout/VerticalCurvedList"/>
    <dgm:cxn modelId="{E43F699C-573C-418A-BD1B-79F3F2C55716}" srcId="{9DCCAF23-951B-48C0-A0DF-7FF7F0B9B9E9}" destId="{BBF43E0A-A1DD-4495-AC5D-64886EC0BFA2}" srcOrd="3" destOrd="0" parTransId="{2438FEDE-2BEA-4046-A78A-B73C78A1AFA1}" sibTransId="{88391820-69E7-45B8-9B73-556AF13CE7FF}"/>
    <dgm:cxn modelId="{81336C1A-1AAE-4886-B553-26BFE7F3AC9F}" type="presOf" srcId="{BBF43E0A-A1DD-4495-AC5D-64886EC0BFA2}" destId="{AFAA7717-AFF4-452D-A110-BE179107DAA4}" srcOrd="0" destOrd="0" presId="urn:microsoft.com/office/officeart/2008/layout/VerticalCurvedList"/>
    <dgm:cxn modelId="{E2F641ED-79F7-4985-820D-A790F68B7DFE}" srcId="{9DCCAF23-951B-48C0-A0DF-7FF7F0B9B9E9}" destId="{614D1370-A83D-470E-B421-7C5AF206767B}" srcOrd="0" destOrd="0" parTransId="{3A5E5945-7F68-4520-998C-142130AEB635}" sibTransId="{F8C49466-E691-459F-BABE-32C4C4E5D454}"/>
    <dgm:cxn modelId="{8F0B501F-8410-4ECF-8AFA-A15EAFECF8AA}" srcId="{9DCCAF23-951B-48C0-A0DF-7FF7F0B9B9E9}" destId="{78B08EA6-4EE2-4DE0-B6F0-7E6CEE03CFDF}" srcOrd="2" destOrd="0" parTransId="{26F4A753-852E-465D-8084-AA4CE6F6002C}" sibTransId="{BDEB356C-005D-4ED8-BEF6-68B364E60D18}"/>
    <dgm:cxn modelId="{A667177A-F72F-4CB3-A65E-745432C9B951}" type="presOf" srcId="{1A33EABD-4505-4B60-9A4C-D3437BA26F60}" destId="{3B2D5155-DAC9-4F92-AB45-A47C40DD11F3}" srcOrd="0" destOrd="0" presId="urn:microsoft.com/office/officeart/2008/layout/VerticalCurvedList"/>
    <dgm:cxn modelId="{AB38FA2A-B4F3-4D59-BC80-8408F9428B3E}" type="presOf" srcId="{78B08EA6-4EE2-4DE0-B6F0-7E6CEE03CFDF}" destId="{4D4B3053-1B42-44B8-9C1C-5C9CEAE9F153}" srcOrd="0" destOrd="0" presId="urn:microsoft.com/office/officeart/2008/layout/VerticalCurvedList"/>
    <dgm:cxn modelId="{E3971757-A811-497A-AB05-83731BA05486}" type="presOf" srcId="{9DCCAF23-951B-48C0-A0DF-7FF7F0B9B9E9}" destId="{C910DE84-03F8-4ADE-BAB2-2CDDA79F9273}" srcOrd="0" destOrd="0" presId="urn:microsoft.com/office/officeart/2008/layout/VerticalCurvedList"/>
    <dgm:cxn modelId="{09366ABB-6F0C-4406-8424-C7C54D88BC36}" srcId="{9DCCAF23-951B-48C0-A0DF-7FF7F0B9B9E9}" destId="{1A33EABD-4505-4B60-9A4C-D3437BA26F60}" srcOrd="1" destOrd="0" parTransId="{0D5AD1F7-5D56-49B0-9556-BEF38AACAD48}" sibTransId="{15E74F9F-0CC8-483E-A7A1-1309594B4699}"/>
    <dgm:cxn modelId="{744DCE78-0664-415F-B850-78303960DAAD}" type="presOf" srcId="{F8C49466-E691-459F-BABE-32C4C4E5D454}" destId="{E456081E-9D68-461B-94FB-595890F03035}" srcOrd="0" destOrd="0" presId="urn:microsoft.com/office/officeart/2008/layout/VerticalCurvedList"/>
    <dgm:cxn modelId="{504FBAD4-3710-423E-A41E-FEBAABCAC2E2}" type="presParOf" srcId="{C910DE84-03F8-4ADE-BAB2-2CDDA79F9273}" destId="{B8DA95A4-C5A0-430F-ABA6-FED48553B894}" srcOrd="0" destOrd="0" presId="urn:microsoft.com/office/officeart/2008/layout/VerticalCurvedList"/>
    <dgm:cxn modelId="{7A375E81-2C43-4789-A233-9915752DE735}" type="presParOf" srcId="{B8DA95A4-C5A0-430F-ABA6-FED48553B894}" destId="{2CE196D9-48D8-4407-8B3D-AB4973C2962C}" srcOrd="0" destOrd="0" presId="urn:microsoft.com/office/officeart/2008/layout/VerticalCurvedList"/>
    <dgm:cxn modelId="{55FD2350-8D0B-4D98-A322-30C26406DF38}" type="presParOf" srcId="{2CE196D9-48D8-4407-8B3D-AB4973C2962C}" destId="{FCDAAAD3-AD66-4BC6-A880-DDA6116CA4BA}" srcOrd="0" destOrd="0" presId="urn:microsoft.com/office/officeart/2008/layout/VerticalCurvedList"/>
    <dgm:cxn modelId="{558CE842-3F89-4CF2-957C-7C200DD8DC2F}" type="presParOf" srcId="{2CE196D9-48D8-4407-8B3D-AB4973C2962C}" destId="{E456081E-9D68-461B-94FB-595890F03035}" srcOrd="1" destOrd="0" presId="urn:microsoft.com/office/officeart/2008/layout/VerticalCurvedList"/>
    <dgm:cxn modelId="{84AAE26D-70B5-4FAE-AC59-6441E01986B2}" type="presParOf" srcId="{2CE196D9-48D8-4407-8B3D-AB4973C2962C}" destId="{5875451B-EAF6-411A-B175-40A094940B43}" srcOrd="2" destOrd="0" presId="urn:microsoft.com/office/officeart/2008/layout/VerticalCurvedList"/>
    <dgm:cxn modelId="{03106E84-D2BE-42A4-A2D5-EBF33121D09D}" type="presParOf" srcId="{2CE196D9-48D8-4407-8B3D-AB4973C2962C}" destId="{E2937AB9-3880-45BC-85B8-8E5F61342E44}" srcOrd="3" destOrd="0" presId="urn:microsoft.com/office/officeart/2008/layout/VerticalCurvedList"/>
    <dgm:cxn modelId="{34FB5AFE-77B8-43AE-8D74-EDD87C2D0BF4}" type="presParOf" srcId="{B8DA95A4-C5A0-430F-ABA6-FED48553B894}" destId="{53110B30-6708-42F2-AF13-B7046E9E56CC}" srcOrd="1" destOrd="0" presId="urn:microsoft.com/office/officeart/2008/layout/VerticalCurvedList"/>
    <dgm:cxn modelId="{5CA07211-13E4-43BC-831A-5A3141E6CB29}" type="presParOf" srcId="{B8DA95A4-C5A0-430F-ABA6-FED48553B894}" destId="{15889A0A-CB7E-4D03-B9E3-F548135759E3}" srcOrd="2" destOrd="0" presId="urn:microsoft.com/office/officeart/2008/layout/VerticalCurvedList"/>
    <dgm:cxn modelId="{D170A259-9924-4511-8554-D39FC6EB8682}" type="presParOf" srcId="{15889A0A-CB7E-4D03-B9E3-F548135759E3}" destId="{5F7D7F14-44D9-4E65-BD9D-EA8FFAB1870C}" srcOrd="0" destOrd="0" presId="urn:microsoft.com/office/officeart/2008/layout/VerticalCurvedList"/>
    <dgm:cxn modelId="{2C057E01-07CD-4D84-91FC-18178430145E}" type="presParOf" srcId="{B8DA95A4-C5A0-430F-ABA6-FED48553B894}" destId="{3B2D5155-DAC9-4F92-AB45-A47C40DD11F3}" srcOrd="3" destOrd="0" presId="urn:microsoft.com/office/officeart/2008/layout/VerticalCurvedList"/>
    <dgm:cxn modelId="{ECC102A6-BC90-4CF8-B6F7-B2E8820BC84F}" type="presParOf" srcId="{B8DA95A4-C5A0-430F-ABA6-FED48553B894}" destId="{FB0CF909-F845-4196-874E-528CCEB2058C}" srcOrd="4" destOrd="0" presId="urn:microsoft.com/office/officeart/2008/layout/VerticalCurvedList"/>
    <dgm:cxn modelId="{129069EE-43D2-4A25-8D40-67DE675D0DFD}" type="presParOf" srcId="{FB0CF909-F845-4196-874E-528CCEB2058C}" destId="{CD1ECA14-785F-4136-BA92-3F65789D9042}" srcOrd="0" destOrd="0" presId="urn:microsoft.com/office/officeart/2008/layout/VerticalCurvedList"/>
    <dgm:cxn modelId="{5D041E1C-20DB-4D91-A4F3-57C87AA650A5}" type="presParOf" srcId="{B8DA95A4-C5A0-430F-ABA6-FED48553B894}" destId="{4D4B3053-1B42-44B8-9C1C-5C9CEAE9F153}" srcOrd="5" destOrd="0" presId="urn:microsoft.com/office/officeart/2008/layout/VerticalCurvedList"/>
    <dgm:cxn modelId="{4904A860-2862-46A1-9891-65C6DB2FA385}" type="presParOf" srcId="{B8DA95A4-C5A0-430F-ABA6-FED48553B894}" destId="{C21DBD42-A3C7-486A-A0E7-0B8408ADB2E6}" srcOrd="6" destOrd="0" presId="urn:microsoft.com/office/officeart/2008/layout/VerticalCurvedList"/>
    <dgm:cxn modelId="{7806E22B-09AC-492B-B880-DD66BFAB4F56}" type="presParOf" srcId="{C21DBD42-A3C7-486A-A0E7-0B8408ADB2E6}" destId="{5FF5ED42-9DBB-468E-AA0F-D1B0B6033447}" srcOrd="0" destOrd="0" presId="urn:microsoft.com/office/officeart/2008/layout/VerticalCurvedList"/>
    <dgm:cxn modelId="{55D5A0A9-AC40-4DD7-ADFE-5548ABCE0D46}" type="presParOf" srcId="{B8DA95A4-C5A0-430F-ABA6-FED48553B894}" destId="{AFAA7717-AFF4-452D-A110-BE179107DAA4}" srcOrd="7" destOrd="0" presId="urn:microsoft.com/office/officeart/2008/layout/VerticalCurvedList"/>
    <dgm:cxn modelId="{733F3E30-BF90-4599-8F76-7075C3E44957}" type="presParOf" srcId="{B8DA95A4-C5A0-430F-ABA6-FED48553B894}" destId="{10A2B624-FC58-48A5-BAC5-CE0BBE8F74BE}" srcOrd="8" destOrd="0" presId="urn:microsoft.com/office/officeart/2008/layout/VerticalCurvedList"/>
    <dgm:cxn modelId="{D2E64C51-FB69-4304-B9B7-EF73985B070F}" type="presParOf" srcId="{10A2B624-FC58-48A5-BAC5-CE0BBE8F74BE}" destId="{C586C14F-51F2-4A2E-8BC7-B5882B1516C4}"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5C89B84-2679-4193-9EBA-CBD2729BD521}" type="doc">
      <dgm:prSet loTypeId="urn:microsoft.com/office/officeart/2008/layout/VerticalAccentList" loCatId="list" qsTypeId="urn:microsoft.com/office/officeart/2005/8/quickstyle/simple1" qsCatId="simple" csTypeId="urn:microsoft.com/office/officeart/2005/8/colors/accent1_2" csCatId="accent1" phldr="1"/>
      <dgm:spPr/>
      <dgm:t>
        <a:bodyPr/>
        <a:lstStyle/>
        <a:p>
          <a:endParaRPr lang="ru-RU"/>
        </a:p>
      </dgm:t>
    </dgm:pt>
    <dgm:pt modelId="{4669BCDB-E9A1-40D7-8BBA-7CDC25137235}">
      <dgm:prSet phldrT="[Текст]" phldr="1" custT="1"/>
      <dgm:spPr/>
      <dgm:t>
        <a:bodyPr/>
        <a:lstStyle/>
        <a:p>
          <a:endParaRPr lang="ru-RU" sz="2000" dirty="0"/>
        </a:p>
      </dgm:t>
    </dgm:pt>
    <dgm:pt modelId="{7C9DE861-7C71-4A1B-9F7B-4D6C4B6BAE8A}" type="parTrans" cxnId="{2B4ED21F-D262-4EFA-8361-E84DDFBE3BD5}">
      <dgm:prSet/>
      <dgm:spPr/>
      <dgm:t>
        <a:bodyPr/>
        <a:lstStyle/>
        <a:p>
          <a:endParaRPr lang="ru-RU"/>
        </a:p>
      </dgm:t>
    </dgm:pt>
    <dgm:pt modelId="{811D7911-6E97-4485-802F-58261459AAEC}" type="sibTrans" cxnId="{2B4ED21F-D262-4EFA-8361-E84DDFBE3BD5}">
      <dgm:prSet/>
      <dgm:spPr/>
      <dgm:t>
        <a:bodyPr/>
        <a:lstStyle/>
        <a:p>
          <a:endParaRPr lang="ru-RU"/>
        </a:p>
      </dgm:t>
    </dgm:pt>
    <dgm:pt modelId="{2C912E33-94B2-4C70-A43F-926DC44C9238}">
      <dgm:prSet phldrT="[Текст]" phldr="1" custT="1"/>
      <dgm:spPr/>
      <dgm:t>
        <a:bodyPr/>
        <a:lstStyle/>
        <a:p>
          <a:endParaRPr lang="ru-RU" sz="1400" dirty="0"/>
        </a:p>
      </dgm:t>
    </dgm:pt>
    <dgm:pt modelId="{DBE877AC-6871-4A1C-BB47-C2AEB9D5411D}" type="parTrans" cxnId="{B63E469C-FC60-4C53-92F9-69E30C2054E9}">
      <dgm:prSet/>
      <dgm:spPr/>
      <dgm:t>
        <a:bodyPr/>
        <a:lstStyle/>
        <a:p>
          <a:endParaRPr lang="ru-RU"/>
        </a:p>
      </dgm:t>
    </dgm:pt>
    <dgm:pt modelId="{396C0012-9862-4BCE-B6E4-A6E0C1117EDC}" type="sibTrans" cxnId="{B63E469C-FC60-4C53-92F9-69E30C2054E9}">
      <dgm:prSet/>
      <dgm:spPr/>
      <dgm:t>
        <a:bodyPr/>
        <a:lstStyle/>
        <a:p>
          <a:endParaRPr lang="ru-RU"/>
        </a:p>
      </dgm:t>
    </dgm:pt>
    <dgm:pt modelId="{EC412F02-FD4B-41CF-B9B3-927BDC2479A6}">
      <dgm:prSet phldrT="[Текст]" phldr="1" custT="1"/>
      <dgm:spPr/>
      <dgm:t>
        <a:bodyPr/>
        <a:lstStyle/>
        <a:p>
          <a:endParaRPr lang="ru-RU" sz="2000" dirty="0"/>
        </a:p>
      </dgm:t>
    </dgm:pt>
    <dgm:pt modelId="{0D68C71B-1783-4A8D-8E94-C27183DE1BA1}" type="parTrans" cxnId="{7F79F5BF-4D8A-4902-AD78-CB17F49D0BCD}">
      <dgm:prSet/>
      <dgm:spPr/>
      <dgm:t>
        <a:bodyPr/>
        <a:lstStyle/>
        <a:p>
          <a:endParaRPr lang="ru-RU"/>
        </a:p>
      </dgm:t>
    </dgm:pt>
    <dgm:pt modelId="{F907F6BC-29B1-448B-8F2F-C90907912F25}" type="sibTrans" cxnId="{7F79F5BF-4D8A-4902-AD78-CB17F49D0BCD}">
      <dgm:prSet/>
      <dgm:spPr/>
      <dgm:t>
        <a:bodyPr/>
        <a:lstStyle/>
        <a:p>
          <a:endParaRPr lang="ru-RU"/>
        </a:p>
      </dgm:t>
    </dgm:pt>
    <dgm:pt modelId="{49F2A411-C9D2-4611-B16E-BBE8EF747D33}">
      <dgm:prSet phldrT="[Текст]" phldr="1" custT="1"/>
      <dgm:spPr/>
      <dgm:t>
        <a:bodyPr/>
        <a:lstStyle/>
        <a:p>
          <a:endParaRPr lang="ru-RU" sz="1400" dirty="0"/>
        </a:p>
      </dgm:t>
    </dgm:pt>
    <dgm:pt modelId="{CD17432E-B5A6-43B4-AAF4-B726708FA620}" type="parTrans" cxnId="{AC835B6B-6E8B-45AD-BBFE-7AFBB8B6E4BF}">
      <dgm:prSet/>
      <dgm:spPr/>
      <dgm:t>
        <a:bodyPr/>
        <a:lstStyle/>
        <a:p>
          <a:endParaRPr lang="ru-RU"/>
        </a:p>
      </dgm:t>
    </dgm:pt>
    <dgm:pt modelId="{641CB80B-02BE-493B-AF7D-389E38BBC539}" type="sibTrans" cxnId="{AC835B6B-6E8B-45AD-BBFE-7AFBB8B6E4BF}">
      <dgm:prSet/>
      <dgm:spPr/>
      <dgm:t>
        <a:bodyPr/>
        <a:lstStyle/>
        <a:p>
          <a:endParaRPr lang="ru-RU"/>
        </a:p>
      </dgm:t>
    </dgm:pt>
    <dgm:pt modelId="{265C599B-075D-43F8-AF58-80D085FDE8BE}">
      <dgm:prSet phldrT="[Текст]" phldr="1" custT="1"/>
      <dgm:spPr/>
      <dgm:t>
        <a:bodyPr/>
        <a:lstStyle/>
        <a:p>
          <a:endParaRPr lang="ru-RU" sz="2000" dirty="0"/>
        </a:p>
      </dgm:t>
    </dgm:pt>
    <dgm:pt modelId="{BEDAF5CB-6DD2-45DC-8F5D-25E89EC5DB11}" type="parTrans" cxnId="{752203D9-AF47-48DE-8814-ADEA856B50A7}">
      <dgm:prSet/>
      <dgm:spPr/>
      <dgm:t>
        <a:bodyPr/>
        <a:lstStyle/>
        <a:p>
          <a:endParaRPr lang="ru-RU"/>
        </a:p>
      </dgm:t>
    </dgm:pt>
    <dgm:pt modelId="{5CCDC180-4DEC-460D-98D3-3D884A21B2BE}" type="sibTrans" cxnId="{752203D9-AF47-48DE-8814-ADEA856B50A7}">
      <dgm:prSet/>
      <dgm:spPr/>
      <dgm:t>
        <a:bodyPr/>
        <a:lstStyle/>
        <a:p>
          <a:endParaRPr lang="ru-RU"/>
        </a:p>
      </dgm:t>
    </dgm:pt>
    <dgm:pt modelId="{B6B8A791-5C94-4E68-A65A-1AFC4D644FB3}">
      <dgm:prSet phldrT="[Текст]" phldr="1" custT="1"/>
      <dgm:spPr/>
      <dgm:t>
        <a:bodyPr/>
        <a:lstStyle/>
        <a:p>
          <a:endParaRPr lang="ru-RU" sz="1400" dirty="0"/>
        </a:p>
      </dgm:t>
    </dgm:pt>
    <dgm:pt modelId="{8A0D711B-064C-4352-9150-EA4B46F04A07}" type="parTrans" cxnId="{62E4D2DF-D7D3-455D-A53F-FD8D5F8FA1F5}">
      <dgm:prSet/>
      <dgm:spPr/>
      <dgm:t>
        <a:bodyPr/>
        <a:lstStyle/>
        <a:p>
          <a:endParaRPr lang="ru-RU"/>
        </a:p>
      </dgm:t>
    </dgm:pt>
    <dgm:pt modelId="{05854289-1C0F-4D42-A6E6-6547568AD630}" type="sibTrans" cxnId="{62E4D2DF-D7D3-455D-A53F-FD8D5F8FA1F5}">
      <dgm:prSet/>
      <dgm:spPr/>
      <dgm:t>
        <a:bodyPr/>
        <a:lstStyle/>
        <a:p>
          <a:endParaRPr lang="ru-RU"/>
        </a:p>
      </dgm:t>
    </dgm:pt>
    <dgm:pt modelId="{4B9DB0DD-D220-44CD-B6D1-F54B12C355C0}">
      <dgm:prSet custT="1"/>
      <dgm:spPr/>
      <dgm:t>
        <a:bodyPr/>
        <a:lstStyle/>
        <a:p>
          <a:r>
            <a:rPr lang="ru-RU" sz="1400" dirty="0" smtClean="0"/>
            <a:t>1. </a:t>
          </a:r>
          <a:r>
            <a:rPr lang="ru-RU" sz="1600" dirty="0" smtClean="0"/>
            <a:t>Висвітлення в літературі рекомендацій з дотримання правил ведення бухгалтерського обліку на підставі вже існуючих шкіл.</a:t>
          </a:r>
          <a:endParaRPr lang="ru-RU" sz="1600" dirty="0"/>
        </a:p>
      </dgm:t>
    </dgm:pt>
    <dgm:pt modelId="{73378715-7915-4D16-BC78-A77CCB6583AF}" type="parTrans" cxnId="{6F248C4D-7833-4ABC-A771-A698C1A29857}">
      <dgm:prSet/>
      <dgm:spPr/>
      <dgm:t>
        <a:bodyPr/>
        <a:lstStyle/>
        <a:p>
          <a:endParaRPr lang="ru-RU"/>
        </a:p>
      </dgm:t>
    </dgm:pt>
    <dgm:pt modelId="{922E81F8-56D6-4548-876D-423D76C14FD1}" type="sibTrans" cxnId="{6F248C4D-7833-4ABC-A771-A698C1A29857}">
      <dgm:prSet/>
      <dgm:spPr/>
      <dgm:t>
        <a:bodyPr/>
        <a:lstStyle/>
        <a:p>
          <a:endParaRPr lang="ru-RU"/>
        </a:p>
      </dgm:t>
    </dgm:pt>
    <dgm:pt modelId="{7BA9AF48-C39F-4DC3-A7EE-F9E2E00410BE}">
      <dgm:prSet custT="1"/>
      <dgm:spPr/>
      <dgm:t>
        <a:bodyPr/>
        <a:lstStyle/>
        <a:p>
          <a:r>
            <a:rPr lang="ru-RU" sz="1400" dirty="0" smtClean="0"/>
            <a:t>2</a:t>
          </a:r>
          <a:r>
            <a:rPr lang="ru-RU" sz="1600" dirty="0" smtClean="0"/>
            <a:t>. </a:t>
          </a:r>
          <a:r>
            <a:rPr lang="ru-RU" sz="1600" dirty="0" err="1" smtClean="0"/>
            <a:t>Науковий</a:t>
          </a:r>
          <a:r>
            <a:rPr lang="ru-RU" sz="1600" dirty="0" smtClean="0"/>
            <a:t> </a:t>
          </a:r>
          <a:r>
            <a:rPr lang="ru-RU" sz="1600" dirty="0" err="1" smtClean="0"/>
            <a:t>пошук</a:t>
          </a:r>
          <a:r>
            <a:rPr lang="ru-RU" sz="1600" dirty="0" smtClean="0"/>
            <a:t> та </a:t>
          </a:r>
          <a:r>
            <a:rPr lang="ru-RU" sz="1600" dirty="0" err="1" smtClean="0"/>
            <a:t>виникнення</a:t>
          </a:r>
          <a:r>
            <a:rPr lang="ru-RU" sz="1600" dirty="0" smtClean="0"/>
            <a:t> </a:t>
          </a:r>
          <a:r>
            <a:rPr lang="ru-RU" sz="1600" dirty="0" err="1" smtClean="0"/>
            <a:t>реформаторських</a:t>
          </a:r>
          <a:r>
            <a:rPr lang="ru-RU" sz="1600" dirty="0" smtClean="0"/>
            <a:t> </a:t>
          </a:r>
          <a:r>
            <a:rPr lang="ru-RU" sz="1600" dirty="0" err="1" smtClean="0"/>
            <a:t>течій</a:t>
          </a:r>
          <a:r>
            <a:rPr lang="ru-RU" sz="1600" dirty="0" smtClean="0"/>
            <a:t>.</a:t>
          </a:r>
          <a:endParaRPr lang="ru-RU" sz="1600" dirty="0"/>
        </a:p>
      </dgm:t>
    </dgm:pt>
    <dgm:pt modelId="{CB9A887C-194F-4B46-B829-1B24310F78EB}" type="parTrans" cxnId="{0DC159BC-912A-4C36-9C8D-915869A23883}">
      <dgm:prSet/>
      <dgm:spPr/>
      <dgm:t>
        <a:bodyPr/>
        <a:lstStyle/>
        <a:p>
          <a:endParaRPr lang="ru-RU"/>
        </a:p>
      </dgm:t>
    </dgm:pt>
    <dgm:pt modelId="{3FCC3E04-23B7-4B30-A39A-AD46A7BB8799}" type="sibTrans" cxnId="{0DC159BC-912A-4C36-9C8D-915869A23883}">
      <dgm:prSet/>
      <dgm:spPr/>
      <dgm:t>
        <a:bodyPr/>
        <a:lstStyle/>
        <a:p>
          <a:endParaRPr lang="ru-RU"/>
        </a:p>
      </dgm:t>
    </dgm:pt>
    <dgm:pt modelId="{DE6C8658-A86F-48CF-AFD4-71515A692BDC}">
      <dgm:prSet custT="1"/>
      <dgm:spPr/>
      <dgm:t>
        <a:bodyPr/>
        <a:lstStyle/>
        <a:p>
          <a:r>
            <a:rPr lang="ru-RU" sz="1400" dirty="0" smtClean="0"/>
            <a:t>3. </a:t>
          </a:r>
          <a:r>
            <a:rPr lang="ru-RU" sz="1600" dirty="0" smtClean="0"/>
            <a:t>Початок </a:t>
          </a:r>
          <a:r>
            <a:rPr lang="ru-RU" sz="1600" dirty="0" err="1" smtClean="0"/>
            <a:t>наукової</a:t>
          </a:r>
          <a:r>
            <a:rPr lang="ru-RU" sz="1600" dirty="0" smtClean="0"/>
            <a:t> </a:t>
          </a:r>
          <a:r>
            <a:rPr lang="ru-RU" sz="1600" dirty="0" err="1" smtClean="0"/>
            <a:t>розробки</a:t>
          </a:r>
          <a:r>
            <a:rPr lang="ru-RU" sz="1600" dirty="0" smtClean="0"/>
            <a:t> з </a:t>
          </a:r>
          <a:r>
            <a:rPr lang="ru-RU" sz="1600" dirty="0" err="1" smtClean="0"/>
            <a:t>питань</a:t>
          </a:r>
          <a:r>
            <a:rPr lang="ru-RU" sz="1600" dirty="0" smtClean="0"/>
            <a:t> </a:t>
          </a:r>
          <a:r>
            <a:rPr lang="ru-RU" sz="1600" dirty="0" err="1" smtClean="0"/>
            <a:t>обліку</a:t>
          </a:r>
          <a:r>
            <a:rPr lang="ru-RU" sz="1600" dirty="0" smtClean="0"/>
            <a:t> і контролю.</a:t>
          </a:r>
          <a:endParaRPr lang="ru-RU" sz="1600" dirty="0"/>
        </a:p>
      </dgm:t>
    </dgm:pt>
    <dgm:pt modelId="{AC22C9A4-EF19-4C39-BEA7-3912D9200277}" type="parTrans" cxnId="{17EE09A9-F562-4434-B6EE-CD8962029649}">
      <dgm:prSet/>
      <dgm:spPr/>
      <dgm:t>
        <a:bodyPr/>
        <a:lstStyle/>
        <a:p>
          <a:endParaRPr lang="ru-RU"/>
        </a:p>
      </dgm:t>
    </dgm:pt>
    <dgm:pt modelId="{6E43605A-553D-4861-82F2-FE372412B3BA}" type="sibTrans" cxnId="{17EE09A9-F562-4434-B6EE-CD8962029649}">
      <dgm:prSet/>
      <dgm:spPr/>
      <dgm:t>
        <a:bodyPr/>
        <a:lstStyle/>
        <a:p>
          <a:endParaRPr lang="ru-RU"/>
        </a:p>
      </dgm:t>
    </dgm:pt>
    <dgm:pt modelId="{6349021B-43E2-45B0-96E0-1D2B7FC7A68C}" type="pres">
      <dgm:prSet presAssocID="{45C89B84-2679-4193-9EBA-CBD2729BD521}" presName="Name0" presStyleCnt="0">
        <dgm:presLayoutVars>
          <dgm:chMax/>
          <dgm:chPref/>
          <dgm:dir/>
        </dgm:presLayoutVars>
      </dgm:prSet>
      <dgm:spPr/>
      <dgm:t>
        <a:bodyPr/>
        <a:lstStyle/>
        <a:p>
          <a:endParaRPr lang="ru-RU"/>
        </a:p>
      </dgm:t>
    </dgm:pt>
    <dgm:pt modelId="{07B8663B-6EEA-4D6A-9A55-BCAED39D168E}" type="pres">
      <dgm:prSet presAssocID="{4669BCDB-E9A1-40D7-8BBA-7CDC25137235}" presName="parenttextcomposite" presStyleCnt="0"/>
      <dgm:spPr/>
    </dgm:pt>
    <dgm:pt modelId="{45ED825C-224E-4B22-87AA-F87A12C3598F}" type="pres">
      <dgm:prSet presAssocID="{4669BCDB-E9A1-40D7-8BBA-7CDC25137235}" presName="parenttext" presStyleLbl="revTx" presStyleIdx="0" presStyleCnt="3">
        <dgm:presLayoutVars>
          <dgm:chMax/>
          <dgm:chPref val="2"/>
          <dgm:bulletEnabled val="1"/>
        </dgm:presLayoutVars>
      </dgm:prSet>
      <dgm:spPr/>
      <dgm:t>
        <a:bodyPr/>
        <a:lstStyle/>
        <a:p>
          <a:endParaRPr lang="ru-RU"/>
        </a:p>
      </dgm:t>
    </dgm:pt>
    <dgm:pt modelId="{9C0BD5B8-A040-434E-AFDB-4C602653DA7B}" type="pres">
      <dgm:prSet presAssocID="{4669BCDB-E9A1-40D7-8BBA-7CDC25137235}" presName="composite" presStyleCnt="0"/>
      <dgm:spPr/>
    </dgm:pt>
    <dgm:pt modelId="{7757C8E5-8844-4ACA-AAD2-C2CB6CE60569}" type="pres">
      <dgm:prSet presAssocID="{4669BCDB-E9A1-40D7-8BBA-7CDC25137235}" presName="chevron1" presStyleLbl="alignNode1" presStyleIdx="0" presStyleCnt="21"/>
      <dgm:spPr/>
    </dgm:pt>
    <dgm:pt modelId="{6A99442D-48E9-4A53-B536-079B13BFD051}" type="pres">
      <dgm:prSet presAssocID="{4669BCDB-E9A1-40D7-8BBA-7CDC25137235}" presName="chevron2" presStyleLbl="alignNode1" presStyleIdx="1" presStyleCnt="21"/>
      <dgm:spPr/>
    </dgm:pt>
    <dgm:pt modelId="{AAD6D1B5-9D16-4863-8754-15F1BA89FE8A}" type="pres">
      <dgm:prSet presAssocID="{4669BCDB-E9A1-40D7-8BBA-7CDC25137235}" presName="chevron3" presStyleLbl="alignNode1" presStyleIdx="2" presStyleCnt="21"/>
      <dgm:spPr/>
    </dgm:pt>
    <dgm:pt modelId="{4C59EDD3-80F5-4208-BEB2-B9B4E8268323}" type="pres">
      <dgm:prSet presAssocID="{4669BCDB-E9A1-40D7-8BBA-7CDC25137235}" presName="chevron4" presStyleLbl="alignNode1" presStyleIdx="3" presStyleCnt="21"/>
      <dgm:spPr/>
    </dgm:pt>
    <dgm:pt modelId="{8286CAA9-0471-4AEF-888B-DF91CE7E53C6}" type="pres">
      <dgm:prSet presAssocID="{4669BCDB-E9A1-40D7-8BBA-7CDC25137235}" presName="chevron5" presStyleLbl="alignNode1" presStyleIdx="4" presStyleCnt="21"/>
      <dgm:spPr/>
    </dgm:pt>
    <dgm:pt modelId="{1368C47D-1C24-4E39-A836-D911D6F79F1D}" type="pres">
      <dgm:prSet presAssocID="{4669BCDB-E9A1-40D7-8BBA-7CDC25137235}" presName="chevron6" presStyleLbl="alignNode1" presStyleIdx="5" presStyleCnt="21"/>
      <dgm:spPr/>
    </dgm:pt>
    <dgm:pt modelId="{CD55100B-0C4C-4698-AFCD-2E5A439171C7}" type="pres">
      <dgm:prSet presAssocID="{4669BCDB-E9A1-40D7-8BBA-7CDC25137235}" presName="chevron7" presStyleLbl="alignNode1" presStyleIdx="6" presStyleCnt="21"/>
      <dgm:spPr/>
    </dgm:pt>
    <dgm:pt modelId="{0AACA48F-92A3-4FDF-8212-804219A20E56}" type="pres">
      <dgm:prSet presAssocID="{4669BCDB-E9A1-40D7-8BBA-7CDC25137235}" presName="childtext" presStyleLbl="solidFgAcc1" presStyleIdx="0" presStyleCnt="3" custScaleX="150704">
        <dgm:presLayoutVars>
          <dgm:chMax/>
          <dgm:chPref val="0"/>
          <dgm:bulletEnabled val="1"/>
        </dgm:presLayoutVars>
      </dgm:prSet>
      <dgm:spPr/>
      <dgm:t>
        <a:bodyPr/>
        <a:lstStyle/>
        <a:p>
          <a:endParaRPr lang="ru-RU"/>
        </a:p>
      </dgm:t>
    </dgm:pt>
    <dgm:pt modelId="{82EE8793-8EB3-470C-A33D-F7A88EC98AAC}" type="pres">
      <dgm:prSet presAssocID="{811D7911-6E97-4485-802F-58261459AAEC}" presName="sibTrans" presStyleCnt="0"/>
      <dgm:spPr/>
    </dgm:pt>
    <dgm:pt modelId="{4F7428B5-ECDF-49F4-98BC-CEB52700D342}" type="pres">
      <dgm:prSet presAssocID="{EC412F02-FD4B-41CF-B9B3-927BDC2479A6}" presName="parenttextcomposite" presStyleCnt="0"/>
      <dgm:spPr/>
    </dgm:pt>
    <dgm:pt modelId="{8FCF4D24-CB7B-4D3E-ABAB-3A9A6BD7136B}" type="pres">
      <dgm:prSet presAssocID="{EC412F02-FD4B-41CF-B9B3-927BDC2479A6}" presName="parenttext" presStyleLbl="revTx" presStyleIdx="1" presStyleCnt="3">
        <dgm:presLayoutVars>
          <dgm:chMax/>
          <dgm:chPref val="2"/>
          <dgm:bulletEnabled val="1"/>
        </dgm:presLayoutVars>
      </dgm:prSet>
      <dgm:spPr/>
      <dgm:t>
        <a:bodyPr/>
        <a:lstStyle/>
        <a:p>
          <a:endParaRPr lang="ru-RU"/>
        </a:p>
      </dgm:t>
    </dgm:pt>
    <dgm:pt modelId="{EB864C3C-1B51-4817-9418-1F229D344CBE}" type="pres">
      <dgm:prSet presAssocID="{EC412F02-FD4B-41CF-B9B3-927BDC2479A6}" presName="composite" presStyleCnt="0"/>
      <dgm:spPr/>
    </dgm:pt>
    <dgm:pt modelId="{8750A3F0-3ADF-4230-A3CA-96AC79BFE50C}" type="pres">
      <dgm:prSet presAssocID="{EC412F02-FD4B-41CF-B9B3-927BDC2479A6}" presName="chevron1" presStyleLbl="alignNode1" presStyleIdx="7" presStyleCnt="21"/>
      <dgm:spPr/>
    </dgm:pt>
    <dgm:pt modelId="{9A2C3A34-EB2A-42ED-953A-7A523C885F35}" type="pres">
      <dgm:prSet presAssocID="{EC412F02-FD4B-41CF-B9B3-927BDC2479A6}" presName="chevron2" presStyleLbl="alignNode1" presStyleIdx="8" presStyleCnt="21"/>
      <dgm:spPr/>
    </dgm:pt>
    <dgm:pt modelId="{707D98DA-3D27-4648-8521-296931BDC49C}" type="pres">
      <dgm:prSet presAssocID="{EC412F02-FD4B-41CF-B9B3-927BDC2479A6}" presName="chevron3" presStyleLbl="alignNode1" presStyleIdx="9" presStyleCnt="21"/>
      <dgm:spPr/>
    </dgm:pt>
    <dgm:pt modelId="{9E84A785-9D7F-44A2-ACA8-4C68F2D3B49C}" type="pres">
      <dgm:prSet presAssocID="{EC412F02-FD4B-41CF-B9B3-927BDC2479A6}" presName="chevron4" presStyleLbl="alignNode1" presStyleIdx="10" presStyleCnt="21"/>
      <dgm:spPr/>
    </dgm:pt>
    <dgm:pt modelId="{1715447B-A289-4E1E-B610-FF02B2054225}" type="pres">
      <dgm:prSet presAssocID="{EC412F02-FD4B-41CF-B9B3-927BDC2479A6}" presName="chevron5" presStyleLbl="alignNode1" presStyleIdx="11" presStyleCnt="21"/>
      <dgm:spPr/>
    </dgm:pt>
    <dgm:pt modelId="{8444DF0A-5A93-4DA8-B6C3-72879313908E}" type="pres">
      <dgm:prSet presAssocID="{EC412F02-FD4B-41CF-B9B3-927BDC2479A6}" presName="chevron6" presStyleLbl="alignNode1" presStyleIdx="12" presStyleCnt="21"/>
      <dgm:spPr/>
    </dgm:pt>
    <dgm:pt modelId="{8177A18C-BB93-41FD-9EB5-1DA6F758C07B}" type="pres">
      <dgm:prSet presAssocID="{EC412F02-FD4B-41CF-B9B3-927BDC2479A6}" presName="chevron7" presStyleLbl="alignNode1" presStyleIdx="13" presStyleCnt="21"/>
      <dgm:spPr/>
    </dgm:pt>
    <dgm:pt modelId="{FE2CF6E0-8E4A-4C55-B82E-72E1827E6C0A}" type="pres">
      <dgm:prSet presAssocID="{EC412F02-FD4B-41CF-B9B3-927BDC2479A6}" presName="childtext" presStyleLbl="solidFgAcc1" presStyleIdx="1" presStyleCnt="3" custScaleX="150594">
        <dgm:presLayoutVars>
          <dgm:chMax/>
          <dgm:chPref val="0"/>
          <dgm:bulletEnabled val="1"/>
        </dgm:presLayoutVars>
      </dgm:prSet>
      <dgm:spPr/>
      <dgm:t>
        <a:bodyPr/>
        <a:lstStyle/>
        <a:p>
          <a:endParaRPr lang="ru-RU"/>
        </a:p>
      </dgm:t>
    </dgm:pt>
    <dgm:pt modelId="{90866D58-E9D4-4E34-B460-E192DE21F3F0}" type="pres">
      <dgm:prSet presAssocID="{F907F6BC-29B1-448B-8F2F-C90907912F25}" presName="sibTrans" presStyleCnt="0"/>
      <dgm:spPr/>
    </dgm:pt>
    <dgm:pt modelId="{D14D2D02-31A6-4C77-BAC0-0F40601F28F9}" type="pres">
      <dgm:prSet presAssocID="{265C599B-075D-43F8-AF58-80D085FDE8BE}" presName="parenttextcomposite" presStyleCnt="0"/>
      <dgm:spPr/>
    </dgm:pt>
    <dgm:pt modelId="{60AD554B-EE52-4C0F-BA5E-C874E5FB65B7}" type="pres">
      <dgm:prSet presAssocID="{265C599B-075D-43F8-AF58-80D085FDE8BE}" presName="parenttext" presStyleLbl="revTx" presStyleIdx="2" presStyleCnt="3">
        <dgm:presLayoutVars>
          <dgm:chMax/>
          <dgm:chPref val="2"/>
          <dgm:bulletEnabled val="1"/>
        </dgm:presLayoutVars>
      </dgm:prSet>
      <dgm:spPr/>
      <dgm:t>
        <a:bodyPr/>
        <a:lstStyle/>
        <a:p>
          <a:endParaRPr lang="ru-RU"/>
        </a:p>
      </dgm:t>
    </dgm:pt>
    <dgm:pt modelId="{0C93E554-22B9-4CCB-890D-A4CBE1285233}" type="pres">
      <dgm:prSet presAssocID="{265C599B-075D-43F8-AF58-80D085FDE8BE}" presName="composite" presStyleCnt="0"/>
      <dgm:spPr/>
    </dgm:pt>
    <dgm:pt modelId="{54A194E2-2685-4874-9D69-CE1D3532099E}" type="pres">
      <dgm:prSet presAssocID="{265C599B-075D-43F8-AF58-80D085FDE8BE}" presName="chevron1" presStyleLbl="alignNode1" presStyleIdx="14" presStyleCnt="21"/>
      <dgm:spPr/>
    </dgm:pt>
    <dgm:pt modelId="{481B8612-96F3-4826-A824-87806AEEDE30}" type="pres">
      <dgm:prSet presAssocID="{265C599B-075D-43F8-AF58-80D085FDE8BE}" presName="chevron2" presStyleLbl="alignNode1" presStyleIdx="15" presStyleCnt="21"/>
      <dgm:spPr/>
    </dgm:pt>
    <dgm:pt modelId="{52D4B8D5-17B0-4170-B4B2-ABDEE6F52F2A}" type="pres">
      <dgm:prSet presAssocID="{265C599B-075D-43F8-AF58-80D085FDE8BE}" presName="chevron3" presStyleLbl="alignNode1" presStyleIdx="16" presStyleCnt="21"/>
      <dgm:spPr/>
    </dgm:pt>
    <dgm:pt modelId="{211C74BB-0848-4697-A5BC-0D93205928EE}" type="pres">
      <dgm:prSet presAssocID="{265C599B-075D-43F8-AF58-80D085FDE8BE}" presName="chevron4" presStyleLbl="alignNode1" presStyleIdx="17" presStyleCnt="21"/>
      <dgm:spPr/>
    </dgm:pt>
    <dgm:pt modelId="{68446AAC-7055-45C4-A0BB-16FC0A08360A}" type="pres">
      <dgm:prSet presAssocID="{265C599B-075D-43F8-AF58-80D085FDE8BE}" presName="chevron5" presStyleLbl="alignNode1" presStyleIdx="18" presStyleCnt="21"/>
      <dgm:spPr/>
    </dgm:pt>
    <dgm:pt modelId="{DEF3F62E-C51B-4763-A274-082003BA1144}" type="pres">
      <dgm:prSet presAssocID="{265C599B-075D-43F8-AF58-80D085FDE8BE}" presName="chevron6" presStyleLbl="alignNode1" presStyleIdx="19" presStyleCnt="21"/>
      <dgm:spPr/>
    </dgm:pt>
    <dgm:pt modelId="{252D8E38-2E1E-43D0-9309-D427F9B24B3D}" type="pres">
      <dgm:prSet presAssocID="{265C599B-075D-43F8-AF58-80D085FDE8BE}" presName="chevron7" presStyleLbl="alignNode1" presStyleIdx="20" presStyleCnt="21"/>
      <dgm:spPr/>
    </dgm:pt>
    <dgm:pt modelId="{6A5C3586-DD84-4A0B-A896-02BD1B9F4524}" type="pres">
      <dgm:prSet presAssocID="{265C599B-075D-43F8-AF58-80D085FDE8BE}" presName="childtext" presStyleLbl="solidFgAcc1" presStyleIdx="2" presStyleCnt="3" custScaleX="150872" custLinFactNeighborX="-139" custLinFactNeighborY="-2900">
        <dgm:presLayoutVars>
          <dgm:chMax/>
          <dgm:chPref val="0"/>
          <dgm:bulletEnabled val="1"/>
        </dgm:presLayoutVars>
      </dgm:prSet>
      <dgm:spPr/>
      <dgm:t>
        <a:bodyPr/>
        <a:lstStyle/>
        <a:p>
          <a:endParaRPr lang="ru-RU"/>
        </a:p>
      </dgm:t>
    </dgm:pt>
  </dgm:ptLst>
  <dgm:cxnLst>
    <dgm:cxn modelId="{CD2F7D3C-D082-40E6-B013-EB24ADEABC78}" type="presOf" srcId="{265C599B-075D-43F8-AF58-80D085FDE8BE}" destId="{60AD554B-EE52-4C0F-BA5E-C874E5FB65B7}" srcOrd="0" destOrd="0" presId="urn:microsoft.com/office/officeart/2008/layout/VerticalAccentList"/>
    <dgm:cxn modelId="{62E4D2DF-D7D3-455D-A53F-FD8D5F8FA1F5}" srcId="{265C599B-075D-43F8-AF58-80D085FDE8BE}" destId="{B6B8A791-5C94-4E68-A65A-1AFC4D644FB3}" srcOrd="0" destOrd="0" parTransId="{8A0D711B-064C-4352-9150-EA4B46F04A07}" sibTransId="{05854289-1C0F-4D42-A6E6-6547568AD630}"/>
    <dgm:cxn modelId="{2B4ED21F-D262-4EFA-8361-E84DDFBE3BD5}" srcId="{45C89B84-2679-4193-9EBA-CBD2729BD521}" destId="{4669BCDB-E9A1-40D7-8BBA-7CDC25137235}" srcOrd="0" destOrd="0" parTransId="{7C9DE861-7C71-4A1B-9F7B-4D6C4B6BAE8A}" sibTransId="{811D7911-6E97-4485-802F-58261459AAEC}"/>
    <dgm:cxn modelId="{6F248C4D-7833-4ABC-A771-A698C1A29857}" srcId="{4669BCDB-E9A1-40D7-8BBA-7CDC25137235}" destId="{4B9DB0DD-D220-44CD-B6D1-F54B12C355C0}" srcOrd="1" destOrd="0" parTransId="{73378715-7915-4D16-BC78-A77CCB6583AF}" sibTransId="{922E81F8-56D6-4548-876D-423D76C14FD1}"/>
    <dgm:cxn modelId="{184F6D0A-DC4B-4C6F-901C-47451411D700}" type="presOf" srcId="{45C89B84-2679-4193-9EBA-CBD2729BD521}" destId="{6349021B-43E2-45B0-96E0-1D2B7FC7A68C}" srcOrd="0" destOrd="0" presId="urn:microsoft.com/office/officeart/2008/layout/VerticalAccentList"/>
    <dgm:cxn modelId="{CEEB8B3B-2E2E-4014-9D39-E3C04E020E9D}" type="presOf" srcId="{49F2A411-C9D2-4611-B16E-BBE8EF747D33}" destId="{FE2CF6E0-8E4A-4C55-B82E-72E1827E6C0A}" srcOrd="0" destOrd="0" presId="urn:microsoft.com/office/officeart/2008/layout/VerticalAccentList"/>
    <dgm:cxn modelId="{B8BEF832-933D-465F-948B-2B78927F5315}" type="presOf" srcId="{7BA9AF48-C39F-4DC3-A7EE-F9E2E00410BE}" destId="{FE2CF6E0-8E4A-4C55-B82E-72E1827E6C0A}" srcOrd="0" destOrd="1" presId="urn:microsoft.com/office/officeart/2008/layout/VerticalAccentList"/>
    <dgm:cxn modelId="{0DC159BC-912A-4C36-9C8D-915869A23883}" srcId="{EC412F02-FD4B-41CF-B9B3-927BDC2479A6}" destId="{7BA9AF48-C39F-4DC3-A7EE-F9E2E00410BE}" srcOrd="1" destOrd="0" parTransId="{CB9A887C-194F-4B46-B829-1B24310F78EB}" sibTransId="{3FCC3E04-23B7-4B30-A39A-AD46A7BB8799}"/>
    <dgm:cxn modelId="{E106AD27-1716-40CC-A7EB-BC719828D9A7}" type="presOf" srcId="{B6B8A791-5C94-4E68-A65A-1AFC4D644FB3}" destId="{6A5C3586-DD84-4A0B-A896-02BD1B9F4524}" srcOrd="0" destOrd="0" presId="urn:microsoft.com/office/officeart/2008/layout/VerticalAccentList"/>
    <dgm:cxn modelId="{86A5953F-653B-4F23-BC6F-4872A5E971B6}" type="presOf" srcId="{4B9DB0DD-D220-44CD-B6D1-F54B12C355C0}" destId="{0AACA48F-92A3-4FDF-8212-804219A20E56}" srcOrd="0" destOrd="1" presId="urn:microsoft.com/office/officeart/2008/layout/VerticalAccentList"/>
    <dgm:cxn modelId="{96F2AA85-8D4F-4282-B6EA-53DB77748C29}" type="presOf" srcId="{4669BCDB-E9A1-40D7-8BBA-7CDC25137235}" destId="{45ED825C-224E-4B22-87AA-F87A12C3598F}" srcOrd="0" destOrd="0" presId="urn:microsoft.com/office/officeart/2008/layout/VerticalAccentList"/>
    <dgm:cxn modelId="{B6CEAA14-B26F-4F7D-9E6A-A337FA288F58}" type="presOf" srcId="{DE6C8658-A86F-48CF-AFD4-71515A692BDC}" destId="{6A5C3586-DD84-4A0B-A896-02BD1B9F4524}" srcOrd="0" destOrd="1" presId="urn:microsoft.com/office/officeart/2008/layout/VerticalAccentList"/>
    <dgm:cxn modelId="{AC835B6B-6E8B-45AD-BBFE-7AFBB8B6E4BF}" srcId="{EC412F02-FD4B-41CF-B9B3-927BDC2479A6}" destId="{49F2A411-C9D2-4611-B16E-BBE8EF747D33}" srcOrd="0" destOrd="0" parTransId="{CD17432E-B5A6-43B4-AAF4-B726708FA620}" sibTransId="{641CB80B-02BE-493B-AF7D-389E38BBC539}"/>
    <dgm:cxn modelId="{17EE09A9-F562-4434-B6EE-CD8962029649}" srcId="{265C599B-075D-43F8-AF58-80D085FDE8BE}" destId="{DE6C8658-A86F-48CF-AFD4-71515A692BDC}" srcOrd="1" destOrd="0" parTransId="{AC22C9A4-EF19-4C39-BEA7-3912D9200277}" sibTransId="{6E43605A-553D-4861-82F2-FE372412B3BA}"/>
    <dgm:cxn modelId="{B63E469C-FC60-4C53-92F9-69E30C2054E9}" srcId="{4669BCDB-E9A1-40D7-8BBA-7CDC25137235}" destId="{2C912E33-94B2-4C70-A43F-926DC44C9238}" srcOrd="0" destOrd="0" parTransId="{DBE877AC-6871-4A1C-BB47-C2AEB9D5411D}" sibTransId="{396C0012-9862-4BCE-B6E4-A6E0C1117EDC}"/>
    <dgm:cxn modelId="{752203D9-AF47-48DE-8814-ADEA856B50A7}" srcId="{45C89B84-2679-4193-9EBA-CBD2729BD521}" destId="{265C599B-075D-43F8-AF58-80D085FDE8BE}" srcOrd="2" destOrd="0" parTransId="{BEDAF5CB-6DD2-45DC-8F5D-25E89EC5DB11}" sibTransId="{5CCDC180-4DEC-460D-98D3-3D884A21B2BE}"/>
    <dgm:cxn modelId="{68C9E3D4-CAF4-476B-BCF2-E291FE5B4574}" type="presOf" srcId="{2C912E33-94B2-4C70-A43F-926DC44C9238}" destId="{0AACA48F-92A3-4FDF-8212-804219A20E56}" srcOrd="0" destOrd="0" presId="urn:microsoft.com/office/officeart/2008/layout/VerticalAccentList"/>
    <dgm:cxn modelId="{7F79F5BF-4D8A-4902-AD78-CB17F49D0BCD}" srcId="{45C89B84-2679-4193-9EBA-CBD2729BD521}" destId="{EC412F02-FD4B-41CF-B9B3-927BDC2479A6}" srcOrd="1" destOrd="0" parTransId="{0D68C71B-1783-4A8D-8E94-C27183DE1BA1}" sibTransId="{F907F6BC-29B1-448B-8F2F-C90907912F25}"/>
    <dgm:cxn modelId="{395FCBF3-B453-4057-9EA8-0070FC4C2B07}" type="presOf" srcId="{EC412F02-FD4B-41CF-B9B3-927BDC2479A6}" destId="{8FCF4D24-CB7B-4D3E-ABAB-3A9A6BD7136B}" srcOrd="0" destOrd="0" presId="urn:microsoft.com/office/officeart/2008/layout/VerticalAccentList"/>
    <dgm:cxn modelId="{71D03715-220E-4EAD-AB50-4DB8E98CE497}" type="presParOf" srcId="{6349021B-43E2-45B0-96E0-1D2B7FC7A68C}" destId="{07B8663B-6EEA-4D6A-9A55-BCAED39D168E}" srcOrd="0" destOrd="0" presId="urn:microsoft.com/office/officeart/2008/layout/VerticalAccentList"/>
    <dgm:cxn modelId="{5BFABACD-2C4A-4999-9789-A7CCD9FCB27E}" type="presParOf" srcId="{07B8663B-6EEA-4D6A-9A55-BCAED39D168E}" destId="{45ED825C-224E-4B22-87AA-F87A12C3598F}" srcOrd="0" destOrd="0" presId="urn:microsoft.com/office/officeart/2008/layout/VerticalAccentList"/>
    <dgm:cxn modelId="{3741BC24-4765-4A7A-84AB-84DAA4075F65}" type="presParOf" srcId="{6349021B-43E2-45B0-96E0-1D2B7FC7A68C}" destId="{9C0BD5B8-A040-434E-AFDB-4C602653DA7B}" srcOrd="1" destOrd="0" presId="urn:microsoft.com/office/officeart/2008/layout/VerticalAccentList"/>
    <dgm:cxn modelId="{4D9018D6-0DF5-479A-BC84-088572F239C8}" type="presParOf" srcId="{9C0BD5B8-A040-434E-AFDB-4C602653DA7B}" destId="{7757C8E5-8844-4ACA-AAD2-C2CB6CE60569}" srcOrd="0" destOrd="0" presId="urn:microsoft.com/office/officeart/2008/layout/VerticalAccentList"/>
    <dgm:cxn modelId="{6F088E68-51B9-4781-A153-E3D1C5569E30}" type="presParOf" srcId="{9C0BD5B8-A040-434E-AFDB-4C602653DA7B}" destId="{6A99442D-48E9-4A53-B536-079B13BFD051}" srcOrd="1" destOrd="0" presId="urn:microsoft.com/office/officeart/2008/layout/VerticalAccentList"/>
    <dgm:cxn modelId="{35E6447D-B209-4E4D-B9E9-8CD903433B1B}" type="presParOf" srcId="{9C0BD5B8-A040-434E-AFDB-4C602653DA7B}" destId="{AAD6D1B5-9D16-4863-8754-15F1BA89FE8A}" srcOrd="2" destOrd="0" presId="urn:microsoft.com/office/officeart/2008/layout/VerticalAccentList"/>
    <dgm:cxn modelId="{73D8460A-120F-4F2A-8C53-D881374C1B1A}" type="presParOf" srcId="{9C0BD5B8-A040-434E-AFDB-4C602653DA7B}" destId="{4C59EDD3-80F5-4208-BEB2-B9B4E8268323}" srcOrd="3" destOrd="0" presId="urn:microsoft.com/office/officeart/2008/layout/VerticalAccentList"/>
    <dgm:cxn modelId="{1B4EA5D0-A25E-47B0-B4B0-1FD8520D7289}" type="presParOf" srcId="{9C0BD5B8-A040-434E-AFDB-4C602653DA7B}" destId="{8286CAA9-0471-4AEF-888B-DF91CE7E53C6}" srcOrd="4" destOrd="0" presId="urn:microsoft.com/office/officeart/2008/layout/VerticalAccentList"/>
    <dgm:cxn modelId="{6F743867-A10A-4778-8ED2-07C2B2F2AE65}" type="presParOf" srcId="{9C0BD5B8-A040-434E-AFDB-4C602653DA7B}" destId="{1368C47D-1C24-4E39-A836-D911D6F79F1D}" srcOrd="5" destOrd="0" presId="urn:microsoft.com/office/officeart/2008/layout/VerticalAccentList"/>
    <dgm:cxn modelId="{066FB7DB-37BE-4680-B073-4F63FFFB99AC}" type="presParOf" srcId="{9C0BD5B8-A040-434E-AFDB-4C602653DA7B}" destId="{CD55100B-0C4C-4698-AFCD-2E5A439171C7}" srcOrd="6" destOrd="0" presId="urn:microsoft.com/office/officeart/2008/layout/VerticalAccentList"/>
    <dgm:cxn modelId="{5E9C02CF-F114-48A8-AFA9-3E5D227B7394}" type="presParOf" srcId="{9C0BD5B8-A040-434E-AFDB-4C602653DA7B}" destId="{0AACA48F-92A3-4FDF-8212-804219A20E56}" srcOrd="7" destOrd="0" presId="urn:microsoft.com/office/officeart/2008/layout/VerticalAccentList"/>
    <dgm:cxn modelId="{6DBB7B2D-FE9D-4A93-A4CC-99CAACABB8C6}" type="presParOf" srcId="{6349021B-43E2-45B0-96E0-1D2B7FC7A68C}" destId="{82EE8793-8EB3-470C-A33D-F7A88EC98AAC}" srcOrd="2" destOrd="0" presId="urn:microsoft.com/office/officeart/2008/layout/VerticalAccentList"/>
    <dgm:cxn modelId="{1982D013-54A9-421E-8B7F-30B11F6337A7}" type="presParOf" srcId="{6349021B-43E2-45B0-96E0-1D2B7FC7A68C}" destId="{4F7428B5-ECDF-49F4-98BC-CEB52700D342}" srcOrd="3" destOrd="0" presId="urn:microsoft.com/office/officeart/2008/layout/VerticalAccentList"/>
    <dgm:cxn modelId="{87F43A91-8112-4691-9A91-23F70A215141}" type="presParOf" srcId="{4F7428B5-ECDF-49F4-98BC-CEB52700D342}" destId="{8FCF4D24-CB7B-4D3E-ABAB-3A9A6BD7136B}" srcOrd="0" destOrd="0" presId="urn:microsoft.com/office/officeart/2008/layout/VerticalAccentList"/>
    <dgm:cxn modelId="{3F1A24C8-C355-4CBB-AF70-6A6A935DA6EF}" type="presParOf" srcId="{6349021B-43E2-45B0-96E0-1D2B7FC7A68C}" destId="{EB864C3C-1B51-4817-9418-1F229D344CBE}" srcOrd="4" destOrd="0" presId="urn:microsoft.com/office/officeart/2008/layout/VerticalAccentList"/>
    <dgm:cxn modelId="{AA4C2B72-9FEC-4F13-81BF-E7B3565D668E}" type="presParOf" srcId="{EB864C3C-1B51-4817-9418-1F229D344CBE}" destId="{8750A3F0-3ADF-4230-A3CA-96AC79BFE50C}" srcOrd="0" destOrd="0" presId="urn:microsoft.com/office/officeart/2008/layout/VerticalAccentList"/>
    <dgm:cxn modelId="{252CFFAD-0B0B-496C-AD49-E9B87429EC2A}" type="presParOf" srcId="{EB864C3C-1B51-4817-9418-1F229D344CBE}" destId="{9A2C3A34-EB2A-42ED-953A-7A523C885F35}" srcOrd="1" destOrd="0" presId="urn:microsoft.com/office/officeart/2008/layout/VerticalAccentList"/>
    <dgm:cxn modelId="{CECBDC7C-90B0-4799-A9E2-6649B786311B}" type="presParOf" srcId="{EB864C3C-1B51-4817-9418-1F229D344CBE}" destId="{707D98DA-3D27-4648-8521-296931BDC49C}" srcOrd="2" destOrd="0" presId="urn:microsoft.com/office/officeart/2008/layout/VerticalAccentList"/>
    <dgm:cxn modelId="{A22B6EF8-8979-4340-9E42-FB80C795D6B4}" type="presParOf" srcId="{EB864C3C-1B51-4817-9418-1F229D344CBE}" destId="{9E84A785-9D7F-44A2-ACA8-4C68F2D3B49C}" srcOrd="3" destOrd="0" presId="urn:microsoft.com/office/officeart/2008/layout/VerticalAccentList"/>
    <dgm:cxn modelId="{DB75B338-BB02-458F-B50F-51F7DEEF1512}" type="presParOf" srcId="{EB864C3C-1B51-4817-9418-1F229D344CBE}" destId="{1715447B-A289-4E1E-B610-FF02B2054225}" srcOrd="4" destOrd="0" presId="urn:microsoft.com/office/officeart/2008/layout/VerticalAccentList"/>
    <dgm:cxn modelId="{AED29552-9BD3-4397-BD91-C7C9D1CCD013}" type="presParOf" srcId="{EB864C3C-1B51-4817-9418-1F229D344CBE}" destId="{8444DF0A-5A93-4DA8-B6C3-72879313908E}" srcOrd="5" destOrd="0" presId="urn:microsoft.com/office/officeart/2008/layout/VerticalAccentList"/>
    <dgm:cxn modelId="{6C85340D-CC85-4A33-BC1E-99F16C04891F}" type="presParOf" srcId="{EB864C3C-1B51-4817-9418-1F229D344CBE}" destId="{8177A18C-BB93-41FD-9EB5-1DA6F758C07B}" srcOrd="6" destOrd="0" presId="urn:microsoft.com/office/officeart/2008/layout/VerticalAccentList"/>
    <dgm:cxn modelId="{20606FB6-6740-4349-BE30-E6917CF66670}" type="presParOf" srcId="{EB864C3C-1B51-4817-9418-1F229D344CBE}" destId="{FE2CF6E0-8E4A-4C55-B82E-72E1827E6C0A}" srcOrd="7" destOrd="0" presId="urn:microsoft.com/office/officeart/2008/layout/VerticalAccentList"/>
    <dgm:cxn modelId="{BB3680F2-CA0D-471D-9B11-CD2E081FCB6D}" type="presParOf" srcId="{6349021B-43E2-45B0-96E0-1D2B7FC7A68C}" destId="{90866D58-E9D4-4E34-B460-E192DE21F3F0}" srcOrd="5" destOrd="0" presId="urn:microsoft.com/office/officeart/2008/layout/VerticalAccentList"/>
    <dgm:cxn modelId="{9164799F-5379-42FB-A5E6-90D60CB62667}" type="presParOf" srcId="{6349021B-43E2-45B0-96E0-1D2B7FC7A68C}" destId="{D14D2D02-31A6-4C77-BAC0-0F40601F28F9}" srcOrd="6" destOrd="0" presId="urn:microsoft.com/office/officeart/2008/layout/VerticalAccentList"/>
    <dgm:cxn modelId="{55C5FE92-D223-41D5-8140-8770D6744BEF}" type="presParOf" srcId="{D14D2D02-31A6-4C77-BAC0-0F40601F28F9}" destId="{60AD554B-EE52-4C0F-BA5E-C874E5FB65B7}" srcOrd="0" destOrd="0" presId="urn:microsoft.com/office/officeart/2008/layout/VerticalAccentList"/>
    <dgm:cxn modelId="{3602C496-59CC-4003-AC62-EF22AA57A0C7}" type="presParOf" srcId="{6349021B-43E2-45B0-96E0-1D2B7FC7A68C}" destId="{0C93E554-22B9-4CCB-890D-A4CBE1285233}" srcOrd="7" destOrd="0" presId="urn:microsoft.com/office/officeart/2008/layout/VerticalAccentList"/>
    <dgm:cxn modelId="{5A0023B7-D1B7-41E0-86DE-A6D50F4F019D}" type="presParOf" srcId="{0C93E554-22B9-4CCB-890D-A4CBE1285233}" destId="{54A194E2-2685-4874-9D69-CE1D3532099E}" srcOrd="0" destOrd="0" presId="urn:microsoft.com/office/officeart/2008/layout/VerticalAccentList"/>
    <dgm:cxn modelId="{A466E96A-57EF-44C3-A4C8-6250B33C1D25}" type="presParOf" srcId="{0C93E554-22B9-4CCB-890D-A4CBE1285233}" destId="{481B8612-96F3-4826-A824-87806AEEDE30}" srcOrd="1" destOrd="0" presId="urn:microsoft.com/office/officeart/2008/layout/VerticalAccentList"/>
    <dgm:cxn modelId="{9AF2F07F-03A7-4E77-9BE7-0094F76E508E}" type="presParOf" srcId="{0C93E554-22B9-4CCB-890D-A4CBE1285233}" destId="{52D4B8D5-17B0-4170-B4B2-ABDEE6F52F2A}" srcOrd="2" destOrd="0" presId="urn:microsoft.com/office/officeart/2008/layout/VerticalAccentList"/>
    <dgm:cxn modelId="{E341F916-1CD1-44F2-B9BF-304CC7D0D1A5}" type="presParOf" srcId="{0C93E554-22B9-4CCB-890D-A4CBE1285233}" destId="{211C74BB-0848-4697-A5BC-0D93205928EE}" srcOrd="3" destOrd="0" presId="urn:microsoft.com/office/officeart/2008/layout/VerticalAccentList"/>
    <dgm:cxn modelId="{1AEE5A64-364C-4B9D-97C5-1CFCC6FDA53B}" type="presParOf" srcId="{0C93E554-22B9-4CCB-890D-A4CBE1285233}" destId="{68446AAC-7055-45C4-A0BB-16FC0A08360A}" srcOrd="4" destOrd="0" presId="urn:microsoft.com/office/officeart/2008/layout/VerticalAccentList"/>
    <dgm:cxn modelId="{8193637D-C9D2-4170-B198-C20FC754D7A3}" type="presParOf" srcId="{0C93E554-22B9-4CCB-890D-A4CBE1285233}" destId="{DEF3F62E-C51B-4763-A274-082003BA1144}" srcOrd="5" destOrd="0" presId="urn:microsoft.com/office/officeart/2008/layout/VerticalAccentList"/>
    <dgm:cxn modelId="{DD5BA848-326D-4180-93E4-C6797797F740}" type="presParOf" srcId="{0C93E554-22B9-4CCB-890D-A4CBE1285233}" destId="{252D8E38-2E1E-43D0-9309-D427F9B24B3D}" srcOrd="6" destOrd="0" presId="urn:microsoft.com/office/officeart/2008/layout/VerticalAccentList"/>
    <dgm:cxn modelId="{B3EE1547-072F-4BC8-BEC1-BFD88FBA2B00}" type="presParOf" srcId="{0C93E554-22B9-4CCB-890D-A4CBE1285233}" destId="{6A5C3586-DD84-4A0B-A896-02BD1B9F4524}" srcOrd="7" destOrd="0" presId="urn:microsoft.com/office/officeart/2008/layout/Vertical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7746F1-24CE-4D52-BF0E-64541673A966}">
      <dsp:nvSpPr>
        <dsp:cNvPr id="0" name=""/>
        <dsp:cNvSpPr/>
      </dsp:nvSpPr>
      <dsp:spPr>
        <a:xfrm rot="16200000">
          <a:off x="-320914" y="325419"/>
          <a:ext cx="4984328" cy="4333489"/>
        </a:xfrm>
        <a:prstGeom prst="flowChartManualOperation">
          <a:avLst/>
        </a:prstGeom>
        <a:solidFill>
          <a:schemeClr val="lt1">
            <a:hueOff val="0"/>
            <a:satOff val="0"/>
            <a:lumOff val="0"/>
            <a:alphaOff val="0"/>
          </a:schemeClr>
        </a:solidFill>
        <a:ln w="2222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0" rIns="88900" bIns="0" numCol="1" spcCol="1270" anchor="t" anchorCtr="0">
          <a:noAutofit/>
        </a:bodyPr>
        <a:lstStyle/>
        <a:p>
          <a:pPr lvl="0" algn="l" defTabSz="622300">
            <a:lnSpc>
              <a:spcPct val="90000"/>
            </a:lnSpc>
            <a:spcBef>
              <a:spcPct val="0"/>
            </a:spcBef>
            <a:spcAft>
              <a:spcPct val="35000"/>
            </a:spcAft>
          </a:pPr>
          <a:r>
            <a:rPr lang="ru-RU" sz="1400" kern="1200" dirty="0" smtClean="0"/>
            <a:t>У </a:t>
          </a:r>
          <a:r>
            <a:rPr lang="ru-RU" sz="1400" kern="1200" dirty="0" err="1" smtClean="0"/>
            <a:t>дословянський</a:t>
          </a:r>
          <a:r>
            <a:rPr lang="ru-RU" sz="1400" kern="1200" dirty="0" smtClean="0"/>
            <a:t> </a:t>
          </a:r>
          <a:r>
            <a:rPr lang="ru-RU" sz="1400" kern="1200" dirty="0" err="1" smtClean="0"/>
            <a:t>період</a:t>
          </a:r>
          <a:r>
            <a:rPr lang="ru-RU" sz="1400" kern="1200" dirty="0" smtClean="0"/>
            <a:t> </a:t>
          </a:r>
          <a:r>
            <a:rPr lang="ru-RU" sz="1400" kern="1200" dirty="0" err="1" smtClean="0"/>
            <a:t>територію</a:t>
          </a:r>
          <a:r>
            <a:rPr lang="ru-RU" sz="1400" kern="1200" dirty="0" smtClean="0"/>
            <a:t> </a:t>
          </a:r>
          <a:r>
            <a:rPr lang="ru-RU" sz="1400" kern="1200" dirty="0" err="1" smtClean="0"/>
            <a:t>України</a:t>
          </a:r>
          <a:r>
            <a:rPr lang="ru-RU" sz="1400" kern="1200" dirty="0" smtClean="0"/>
            <a:t> населяли </a:t>
          </a:r>
          <a:r>
            <a:rPr lang="ru-RU" sz="1400" kern="1200" dirty="0" err="1" smtClean="0"/>
            <a:t>різні</a:t>
          </a:r>
          <a:r>
            <a:rPr lang="ru-RU" sz="1400" kern="1200" dirty="0" smtClean="0"/>
            <a:t> народи і племена. </a:t>
          </a:r>
          <a:r>
            <a:rPr lang="ru-RU" sz="1400" kern="1200" dirty="0" err="1" smtClean="0"/>
            <a:t>Найвідомішою</a:t>
          </a:r>
          <a:r>
            <a:rPr lang="ru-RU" sz="1400" kern="1200" dirty="0" smtClean="0"/>
            <a:t> є </a:t>
          </a:r>
          <a:r>
            <a:rPr lang="ru-RU" sz="1400" kern="1200" dirty="0" err="1" smtClean="0"/>
            <a:t>давня</a:t>
          </a:r>
          <a:r>
            <a:rPr lang="ru-RU" sz="1400" kern="1200" dirty="0" smtClean="0"/>
            <a:t> </a:t>
          </a:r>
          <a:r>
            <a:rPr lang="ru-RU" sz="1400" kern="1200" dirty="0" err="1" smtClean="0"/>
            <a:t>трипільська</a:t>
          </a:r>
          <a:r>
            <a:rPr lang="ru-RU" sz="1400" kern="1200" dirty="0" smtClean="0"/>
            <a:t> культура, яка </a:t>
          </a:r>
          <a:r>
            <a:rPr lang="ru-RU" sz="1400" kern="1200" dirty="0" err="1" smtClean="0"/>
            <a:t>існувала</a:t>
          </a:r>
          <a:r>
            <a:rPr lang="ru-RU" sz="1400" kern="1200" dirty="0" smtClean="0"/>
            <a:t> у </a:t>
          </a:r>
          <a:r>
            <a:rPr lang="ru-RU" sz="1400" kern="1200" dirty="0" err="1" smtClean="0"/>
            <a:t>період</a:t>
          </a:r>
          <a:r>
            <a:rPr lang="ru-RU" sz="1400" kern="1200" dirty="0" smtClean="0"/>
            <a:t> </a:t>
          </a:r>
          <a:r>
            <a:rPr lang="ru-RU" sz="1400" kern="1200" dirty="0" err="1" smtClean="0"/>
            <a:t>від</a:t>
          </a:r>
          <a:r>
            <a:rPr lang="ru-RU" sz="1400" kern="1200" dirty="0" smtClean="0"/>
            <a:t> 2500 до 2000 о. до </a:t>
          </a:r>
          <a:r>
            <a:rPr lang="ru-RU" sz="1400" kern="1200" dirty="0" err="1" smtClean="0"/>
            <a:t>н.е</a:t>
          </a:r>
          <a:r>
            <a:rPr lang="ru-RU" sz="1400" kern="1200" dirty="0" smtClean="0"/>
            <a:t>. </a:t>
          </a:r>
          <a:r>
            <a:rPr lang="ru-RU" sz="1400" kern="1200" dirty="0" err="1" smtClean="0"/>
            <a:t>точних</a:t>
          </a:r>
          <a:r>
            <a:rPr lang="ru-RU" sz="1400" kern="1200" dirty="0" smtClean="0"/>
            <a:t> </a:t>
          </a:r>
          <a:r>
            <a:rPr lang="ru-RU" sz="1400" kern="1200" dirty="0" err="1" smtClean="0"/>
            <a:t>відомостей</a:t>
          </a:r>
          <a:r>
            <a:rPr lang="ru-RU" sz="1400" kern="1200" dirty="0" smtClean="0"/>
            <a:t> </a:t>
          </a:r>
          <a:r>
            <a:rPr lang="ru-RU" sz="1400" kern="1200" dirty="0" err="1" smtClean="0"/>
            <a:t>щодо</a:t>
          </a:r>
          <a:r>
            <a:rPr lang="ru-RU" sz="1400" kern="1200" dirty="0" smtClean="0"/>
            <a:t> </a:t>
          </a:r>
          <a:r>
            <a:rPr lang="ru-RU" sz="1400" kern="1200" dirty="0" err="1" smtClean="0"/>
            <a:t>обліку</a:t>
          </a:r>
          <a:r>
            <a:rPr lang="ru-RU" sz="1400" kern="1200" dirty="0" smtClean="0"/>
            <a:t> в </a:t>
          </a:r>
          <a:r>
            <a:rPr lang="ru-RU" sz="1400" kern="1200" dirty="0" err="1" smtClean="0"/>
            <a:t>трипільській</a:t>
          </a:r>
          <a:r>
            <a:rPr lang="ru-RU" sz="1400" kern="1200" dirty="0" smtClean="0"/>
            <a:t> </a:t>
          </a:r>
          <a:r>
            <a:rPr lang="ru-RU" sz="1400" kern="1200" dirty="0" err="1" smtClean="0"/>
            <a:t>культурі</a:t>
          </a:r>
          <a:r>
            <a:rPr lang="ru-RU" sz="1400" kern="1200" dirty="0" smtClean="0"/>
            <a:t> </a:t>
          </a:r>
          <a:r>
            <a:rPr lang="ru-RU" sz="1400" kern="1200" dirty="0" err="1" smtClean="0"/>
            <a:t>майже</a:t>
          </a:r>
          <a:r>
            <a:rPr lang="ru-RU" sz="1400" kern="1200" dirty="0" smtClean="0"/>
            <a:t> </a:t>
          </a:r>
          <a:r>
            <a:rPr lang="ru-RU" sz="1400" kern="1200" dirty="0" err="1" smtClean="0"/>
            <a:t>немає</a:t>
          </a:r>
          <a:r>
            <a:rPr lang="ru-RU" sz="1400" kern="1200" dirty="0" smtClean="0"/>
            <a:t>, </a:t>
          </a:r>
          <a:r>
            <a:rPr lang="ru-RU" sz="1400" kern="1200" dirty="0" err="1" smtClean="0"/>
            <a:t>однак</a:t>
          </a:r>
          <a:r>
            <a:rPr lang="ru-RU" sz="1400" kern="1200" dirty="0" smtClean="0"/>
            <a:t> за </a:t>
          </a:r>
          <a:r>
            <a:rPr lang="ru-RU" sz="1400" kern="1200" dirty="0" err="1" smtClean="0"/>
            <a:t>досягнутого</a:t>
          </a:r>
          <a:r>
            <a:rPr lang="ru-RU" sz="1400" kern="1200" dirty="0" smtClean="0"/>
            <a:t> </a:t>
          </a:r>
          <a:r>
            <a:rPr lang="ru-RU" sz="1400" kern="1200" dirty="0" err="1" smtClean="0"/>
            <a:t>рівня</a:t>
          </a:r>
          <a:r>
            <a:rPr lang="ru-RU" sz="1400" kern="1200" dirty="0" smtClean="0"/>
            <a:t> </a:t>
          </a:r>
          <a:r>
            <a:rPr lang="ru-RU" sz="1400" kern="1200" dirty="0" err="1" smtClean="0"/>
            <a:t>цивілізації</a:t>
          </a:r>
          <a:r>
            <a:rPr lang="ru-RU" sz="1400" kern="1200" dirty="0" smtClean="0"/>
            <a:t> з </a:t>
          </a:r>
          <a:r>
            <a:rPr lang="ru-RU" sz="1400" kern="1200" dirty="0" err="1" smtClean="0"/>
            <a:t>доволі</a:t>
          </a:r>
          <a:r>
            <a:rPr lang="ru-RU" sz="1400" kern="1200" dirty="0" smtClean="0"/>
            <a:t> </a:t>
          </a:r>
          <a:r>
            <a:rPr lang="ru-RU" sz="1400" kern="1200" dirty="0" err="1" smtClean="0"/>
            <a:t>розвиненими</a:t>
          </a:r>
          <a:r>
            <a:rPr lang="ru-RU" sz="1400" kern="1200" dirty="0" smtClean="0"/>
            <a:t> видами ремесел, </a:t>
          </a:r>
          <a:r>
            <a:rPr lang="ru-RU" sz="1400" kern="1200" dirty="0" err="1" smtClean="0"/>
            <a:t>організованим</a:t>
          </a:r>
          <a:r>
            <a:rPr lang="ru-RU" sz="1400" kern="1200" dirty="0" smtClean="0"/>
            <a:t> </a:t>
          </a:r>
          <a:r>
            <a:rPr lang="ru-RU" sz="1400" kern="1200" dirty="0" err="1" smtClean="0"/>
            <a:t>господарством</a:t>
          </a:r>
          <a:r>
            <a:rPr lang="ru-RU" sz="1400" kern="1200" dirty="0" smtClean="0"/>
            <a:t> </a:t>
          </a:r>
          <a:r>
            <a:rPr lang="ru-RU" sz="1400" kern="1200" dirty="0" err="1" smtClean="0"/>
            <a:t>мав</a:t>
          </a:r>
          <a:r>
            <a:rPr lang="ru-RU" sz="1400" kern="1200" dirty="0" smtClean="0"/>
            <a:t> </a:t>
          </a:r>
          <a:r>
            <a:rPr lang="ru-RU" sz="1400" kern="1200" dirty="0" err="1" smtClean="0"/>
            <a:t>існувати</a:t>
          </a:r>
          <a:r>
            <a:rPr lang="ru-RU" sz="1400" kern="1200" dirty="0" smtClean="0"/>
            <a:t> і </a:t>
          </a:r>
          <a:r>
            <a:rPr lang="ru-RU" sz="1400" kern="1200" dirty="0" err="1" smtClean="0"/>
            <a:t>відповідний</a:t>
          </a:r>
          <a:r>
            <a:rPr lang="ru-RU" sz="1400" kern="1200" dirty="0" smtClean="0"/>
            <a:t> </a:t>
          </a:r>
          <a:r>
            <a:rPr lang="ru-RU" sz="1400" kern="1200" dirty="0" err="1" smtClean="0"/>
            <a:t>обрахунок</a:t>
          </a:r>
          <a:r>
            <a:rPr lang="ru-RU" sz="1400" kern="1200" dirty="0" smtClean="0"/>
            <a:t> майна. </a:t>
          </a:r>
          <a:r>
            <a:rPr lang="ru-RU" sz="1400" kern="1200" dirty="0" err="1" smtClean="0"/>
            <a:t>Високий</a:t>
          </a:r>
          <a:r>
            <a:rPr lang="ru-RU" sz="1400" kern="1200" dirty="0" smtClean="0"/>
            <a:t> </a:t>
          </a:r>
          <a:r>
            <a:rPr lang="ru-RU" sz="1400" kern="1200" dirty="0" err="1" smtClean="0"/>
            <a:t>рівень</a:t>
          </a:r>
          <a:r>
            <a:rPr lang="ru-RU" sz="1400" kern="1200" dirty="0" smtClean="0"/>
            <a:t> </a:t>
          </a:r>
          <a:r>
            <a:rPr lang="ru-RU" sz="1400" kern="1200" dirty="0" err="1" smtClean="0"/>
            <a:t>промислів</a:t>
          </a:r>
          <a:r>
            <a:rPr lang="ru-RU" sz="1400" kern="1200" dirty="0" smtClean="0"/>
            <a:t> </a:t>
          </a:r>
          <a:r>
            <a:rPr lang="ru-RU" sz="1400" kern="1200" dirty="0" err="1" smtClean="0"/>
            <a:t>налаштовує</a:t>
          </a:r>
          <a:r>
            <a:rPr lang="ru-RU" sz="1400" kern="1200" dirty="0" smtClean="0"/>
            <a:t> на думку, </a:t>
          </a:r>
          <a:r>
            <a:rPr lang="ru-RU" sz="1400" kern="1200" dirty="0" err="1" smtClean="0"/>
            <a:t>що</a:t>
          </a:r>
          <a:r>
            <a:rPr lang="ru-RU" sz="1400" kern="1200" dirty="0" smtClean="0"/>
            <a:t> для потреб </a:t>
          </a:r>
          <a:r>
            <a:rPr lang="ru-RU" sz="1400" kern="1200" dirty="0" err="1" smtClean="0"/>
            <a:t>обліку</a:t>
          </a:r>
          <a:r>
            <a:rPr lang="ru-RU" sz="1400" kern="1200" dirty="0" smtClean="0"/>
            <a:t> могли </a:t>
          </a:r>
          <a:r>
            <a:rPr lang="ru-RU" sz="1400" kern="1200" dirty="0" err="1" smtClean="0"/>
            <a:t>використовуватись</a:t>
          </a:r>
          <a:r>
            <a:rPr lang="ru-RU" sz="1400" kern="1200" dirty="0" smtClean="0"/>
            <a:t> і </a:t>
          </a:r>
          <a:r>
            <a:rPr lang="ru-RU" sz="1400" kern="1200" dirty="0" err="1" smtClean="0"/>
            <a:t>глиняні</a:t>
          </a:r>
          <a:r>
            <a:rPr lang="ru-RU" sz="1400" kern="1200" dirty="0" smtClean="0"/>
            <a:t> таблички, і </a:t>
          </a:r>
          <a:r>
            <a:rPr lang="ru-RU" sz="1400" kern="1200" dirty="0" err="1" smtClean="0"/>
            <a:t>статуетки</a:t>
          </a:r>
          <a:r>
            <a:rPr lang="ru-RU" sz="1400" kern="1200" dirty="0" smtClean="0"/>
            <a:t>, </a:t>
          </a:r>
          <a:r>
            <a:rPr lang="ru-RU" sz="1400" kern="1200" dirty="0" err="1" smtClean="0"/>
            <a:t>інші</a:t>
          </a:r>
          <a:r>
            <a:rPr lang="ru-RU" sz="1400" kern="1200" dirty="0" smtClean="0"/>
            <a:t> </a:t>
          </a:r>
          <a:r>
            <a:rPr lang="ru-RU" sz="1400" kern="1200" dirty="0" err="1" smtClean="0"/>
            <a:t>носії</a:t>
          </a:r>
          <a:r>
            <a:rPr lang="ru-RU" sz="1400" kern="1200" dirty="0" smtClean="0"/>
            <a:t> </a:t>
          </a:r>
          <a:r>
            <a:rPr lang="ru-RU" sz="1400" kern="1200" dirty="0" err="1" smtClean="0"/>
            <a:t>записів</a:t>
          </a:r>
          <a:r>
            <a:rPr lang="ru-RU" sz="1400" kern="1200" dirty="0" smtClean="0"/>
            <a:t> для </a:t>
          </a:r>
          <a:r>
            <a:rPr lang="ru-RU" sz="1400" kern="1200" dirty="0" err="1" smtClean="0"/>
            <a:t>ведення</a:t>
          </a:r>
          <a:r>
            <a:rPr lang="ru-RU" sz="1400" kern="1200" dirty="0" smtClean="0"/>
            <a:t> </a:t>
          </a:r>
          <a:r>
            <a:rPr lang="ru-RU" sz="1400" kern="1200" dirty="0" err="1" smtClean="0"/>
            <a:t>обліку</a:t>
          </a:r>
          <a:r>
            <a:rPr lang="ru-RU" sz="1400" kern="1200" dirty="0" smtClean="0"/>
            <a:t>; як, </a:t>
          </a:r>
          <a:r>
            <a:rPr lang="ru-RU" sz="1400" kern="1200" dirty="0" err="1" smtClean="0"/>
            <a:t>наприклад</a:t>
          </a:r>
          <a:r>
            <a:rPr lang="ru-RU" sz="1400" kern="1200" dirty="0" smtClean="0"/>
            <a:t>, у </a:t>
          </a:r>
          <a:r>
            <a:rPr lang="ru-RU" sz="1400" kern="1200" dirty="0" err="1" smtClean="0"/>
            <a:t>Єгипті</a:t>
          </a:r>
          <a:r>
            <a:rPr lang="ru-RU" sz="1400" kern="1200" dirty="0" smtClean="0"/>
            <a:t> – </a:t>
          </a:r>
          <a:r>
            <a:rPr lang="ru-RU" sz="1400" kern="1200" dirty="0" err="1" smtClean="0"/>
            <a:t>папірус</a:t>
          </a:r>
          <a:r>
            <a:rPr lang="ru-RU" sz="1400" kern="1200" dirty="0" smtClean="0"/>
            <a:t>, і </a:t>
          </a:r>
          <a:r>
            <a:rPr lang="ru-RU" sz="1400" kern="1200" dirty="0" err="1" smtClean="0"/>
            <a:t>Вавілоні</a:t>
          </a:r>
          <a:r>
            <a:rPr lang="ru-RU" sz="1400" kern="1200" dirty="0" smtClean="0"/>
            <a:t> – </a:t>
          </a:r>
          <a:r>
            <a:rPr lang="ru-RU" sz="1400" kern="1200" dirty="0" err="1" smtClean="0"/>
            <a:t>глиняні</a:t>
          </a:r>
          <a:r>
            <a:rPr lang="ru-RU" sz="1400" kern="1200" dirty="0" smtClean="0"/>
            <a:t> </a:t>
          </a:r>
          <a:r>
            <a:rPr lang="ru-RU" sz="1400" kern="1200" dirty="0" err="1" smtClean="0"/>
            <a:t>таблиці</a:t>
          </a:r>
          <a:r>
            <a:rPr lang="ru-RU" sz="1400" kern="1200" dirty="0" smtClean="0"/>
            <a:t>. </a:t>
          </a:r>
          <a:r>
            <a:rPr lang="ru-RU" sz="1400" kern="1200" dirty="0" err="1" smtClean="0"/>
            <a:t>Традиційно</a:t>
          </a:r>
          <a:r>
            <a:rPr lang="ru-RU" sz="1400" kern="1200" dirty="0" smtClean="0"/>
            <a:t> </a:t>
          </a:r>
          <a:r>
            <a:rPr lang="ru-RU" sz="1400" kern="1200" dirty="0" err="1" smtClean="0"/>
            <a:t>облік</a:t>
          </a:r>
          <a:r>
            <a:rPr lang="ru-RU" sz="1400" kern="1200" dirty="0" smtClean="0"/>
            <a:t> проводили в </a:t>
          </a:r>
          <a:r>
            <a:rPr lang="ru-RU" sz="1400" kern="1200" dirty="0" err="1" smtClean="0"/>
            <a:t>ті</a:t>
          </a:r>
          <a:r>
            <a:rPr lang="ru-RU" sz="1400" kern="1200" dirty="0" smtClean="0"/>
            <a:t> </a:t>
          </a:r>
          <a:r>
            <a:rPr lang="ru-RU" sz="1400" kern="1200" dirty="0" err="1" smtClean="0"/>
            <a:t>часи</a:t>
          </a:r>
          <a:r>
            <a:rPr lang="ru-RU" sz="1400" kern="1200" dirty="0" smtClean="0"/>
            <a:t> на </a:t>
          </a:r>
          <a:r>
            <a:rPr lang="ru-RU" sz="1400" kern="1200" dirty="0" err="1" smtClean="0"/>
            <a:t>найпоширенішому</a:t>
          </a:r>
          <a:r>
            <a:rPr lang="ru-RU" sz="1400" kern="1200" dirty="0" smtClean="0"/>
            <a:t> </a:t>
          </a:r>
          <a:r>
            <a:rPr lang="ru-RU" sz="1400" kern="1200" dirty="0" err="1" smtClean="0"/>
            <a:t>матеріалі</a:t>
          </a:r>
          <a:r>
            <a:rPr lang="ru-RU" sz="1400" kern="1200" dirty="0" smtClean="0"/>
            <a:t>, </a:t>
          </a:r>
          <a:r>
            <a:rPr lang="ru-RU" sz="1400" kern="1200" dirty="0" err="1" smtClean="0"/>
            <a:t>що</a:t>
          </a:r>
          <a:r>
            <a:rPr lang="ru-RU" sz="1400" kern="1200" dirty="0" smtClean="0"/>
            <a:t> </a:t>
          </a:r>
          <a:r>
            <a:rPr lang="ru-RU" sz="1400" kern="1200" dirty="0" err="1" smtClean="0"/>
            <a:t>задовольняв</a:t>
          </a:r>
          <a:r>
            <a:rPr lang="ru-RU" sz="1400" kern="1200" dirty="0" smtClean="0"/>
            <a:t> </a:t>
          </a:r>
          <a:r>
            <a:rPr lang="ru-RU" sz="1400" kern="1200" dirty="0" err="1" smtClean="0"/>
            <a:t>його</a:t>
          </a:r>
          <a:r>
            <a:rPr lang="ru-RU" sz="1400" kern="1200" dirty="0" smtClean="0"/>
            <a:t> потреби і мету на </a:t>
          </a:r>
          <a:r>
            <a:rPr lang="ru-RU" sz="1400" kern="1200" dirty="0" err="1" smtClean="0"/>
            <a:t>конкретній</a:t>
          </a:r>
          <a:r>
            <a:rPr lang="ru-RU" sz="1400" kern="1200" dirty="0" smtClean="0"/>
            <a:t> </a:t>
          </a:r>
          <a:r>
            <a:rPr lang="ru-RU" sz="1400" kern="1200" dirty="0" err="1" smtClean="0"/>
            <a:t>території</a:t>
          </a:r>
          <a:r>
            <a:rPr lang="ru-RU" sz="1400" kern="1200" dirty="0" smtClean="0"/>
            <a:t>.</a:t>
          </a:r>
          <a:endParaRPr lang="ru-RU" sz="1400" kern="1200" dirty="0"/>
        </a:p>
        <a:p>
          <a:pPr marL="57150" lvl="1" indent="-57150" algn="l" defTabSz="466725">
            <a:lnSpc>
              <a:spcPct val="90000"/>
            </a:lnSpc>
            <a:spcBef>
              <a:spcPct val="0"/>
            </a:spcBef>
            <a:spcAft>
              <a:spcPct val="15000"/>
            </a:spcAft>
            <a:buChar char="••"/>
          </a:pPr>
          <a:endParaRPr lang="ru-RU" sz="1050" kern="1200" dirty="0"/>
        </a:p>
        <a:p>
          <a:pPr marL="57150" lvl="1" indent="-57150" algn="l" defTabSz="466725">
            <a:lnSpc>
              <a:spcPct val="90000"/>
            </a:lnSpc>
            <a:spcBef>
              <a:spcPct val="0"/>
            </a:spcBef>
            <a:spcAft>
              <a:spcPct val="15000"/>
            </a:spcAft>
            <a:buChar char="••"/>
          </a:pPr>
          <a:endParaRPr lang="ru-RU" sz="1050" kern="1200" dirty="0"/>
        </a:p>
      </dsp:txBody>
      <dsp:txXfrm rot="5400000">
        <a:off x="4506" y="996865"/>
        <a:ext cx="4333489" cy="2990596"/>
      </dsp:txXfrm>
    </dsp:sp>
    <dsp:sp modelId="{71A83961-3557-4BDF-A3AE-2444EB04BCEC}">
      <dsp:nvSpPr>
        <dsp:cNvPr id="0" name=""/>
        <dsp:cNvSpPr/>
      </dsp:nvSpPr>
      <dsp:spPr>
        <a:xfrm rot="16200000">
          <a:off x="4337586" y="325419"/>
          <a:ext cx="4984328" cy="4333489"/>
        </a:xfrm>
        <a:prstGeom prst="flowChartManualOperation">
          <a:avLst/>
        </a:prstGeom>
        <a:solidFill>
          <a:schemeClr val="lt1">
            <a:hueOff val="0"/>
            <a:satOff val="0"/>
            <a:lumOff val="0"/>
            <a:alphaOff val="0"/>
          </a:schemeClr>
        </a:solidFill>
        <a:ln w="2222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0" rIns="88900" bIns="0" numCol="1" spcCol="1270" anchor="t" anchorCtr="0">
          <a:noAutofit/>
        </a:bodyPr>
        <a:lstStyle/>
        <a:p>
          <a:pPr lvl="0" algn="l" defTabSz="622300">
            <a:lnSpc>
              <a:spcPct val="90000"/>
            </a:lnSpc>
            <a:spcBef>
              <a:spcPct val="0"/>
            </a:spcBef>
            <a:spcAft>
              <a:spcPct val="35000"/>
            </a:spcAft>
          </a:pPr>
          <a:r>
            <a:rPr lang="ru-RU" sz="1400" kern="1200" dirty="0" err="1" smtClean="0"/>
            <a:t>Починаючи</a:t>
          </a:r>
          <a:r>
            <a:rPr lang="ru-RU" sz="1400" kern="1200" dirty="0" smtClean="0"/>
            <a:t> з </a:t>
          </a:r>
          <a:r>
            <a:rPr lang="en-US" sz="1400" kern="1200" dirty="0" smtClean="0"/>
            <a:t>VII </a:t>
          </a:r>
          <a:r>
            <a:rPr lang="ru-RU" sz="1400" kern="1200" dirty="0" smtClean="0"/>
            <a:t>ст.. до </a:t>
          </a:r>
          <a:r>
            <a:rPr lang="ru-RU" sz="1400" kern="1200" dirty="0" err="1" smtClean="0"/>
            <a:t>н.е</a:t>
          </a:r>
          <a:r>
            <a:rPr lang="ru-RU" sz="1400" kern="1200" dirty="0" smtClean="0"/>
            <a:t>. (початок </a:t>
          </a:r>
          <a:r>
            <a:rPr lang="ru-RU" sz="1400" kern="1200" dirty="0" err="1" smtClean="0"/>
            <a:t>залізного</a:t>
          </a:r>
          <a:r>
            <a:rPr lang="ru-RU" sz="1400" kern="1200" dirty="0" smtClean="0"/>
            <a:t> </a:t>
          </a:r>
          <a:r>
            <a:rPr lang="ru-RU" sz="1400" kern="1200" dirty="0" err="1" smtClean="0"/>
            <a:t>віку</a:t>
          </a:r>
          <a:r>
            <a:rPr lang="ru-RU" sz="1400" kern="1200" dirty="0" smtClean="0"/>
            <a:t>) на </a:t>
          </a:r>
          <a:r>
            <a:rPr lang="ru-RU" sz="1400" kern="1200" dirty="0" err="1" smtClean="0"/>
            <a:t>Чорноморському</a:t>
          </a:r>
          <a:r>
            <a:rPr lang="ru-RU" sz="1400" kern="1200" dirty="0" smtClean="0"/>
            <a:t> </a:t>
          </a:r>
          <a:r>
            <a:rPr lang="ru-RU" sz="1400" kern="1200" dirty="0" err="1" smtClean="0"/>
            <a:t>узбережжі</a:t>
          </a:r>
          <a:r>
            <a:rPr lang="ru-RU" sz="1400" kern="1200" dirty="0" smtClean="0"/>
            <a:t> </a:t>
          </a:r>
          <a:r>
            <a:rPr lang="ru-RU" sz="1400" kern="1200" dirty="0" err="1" smtClean="0"/>
            <a:t>сучасної</a:t>
          </a:r>
          <a:r>
            <a:rPr lang="ru-RU" sz="1400" kern="1200" dirty="0" smtClean="0"/>
            <a:t> </a:t>
          </a:r>
          <a:r>
            <a:rPr lang="ru-RU" sz="1400" kern="1200" dirty="0" err="1" smtClean="0"/>
            <a:t>України</a:t>
          </a:r>
          <a:r>
            <a:rPr lang="ru-RU" sz="1400" kern="1200" dirty="0" smtClean="0"/>
            <a:t> почали </a:t>
          </a:r>
          <a:r>
            <a:rPr lang="ru-RU" sz="1400" kern="1200" dirty="0" err="1" smtClean="0"/>
            <a:t>осідати</a:t>
          </a:r>
          <a:r>
            <a:rPr lang="ru-RU" sz="1400" kern="1200" dirty="0" smtClean="0"/>
            <a:t> </a:t>
          </a:r>
          <a:r>
            <a:rPr lang="ru-RU" sz="1400" kern="1200" dirty="0" err="1" smtClean="0"/>
            <a:t>грецькі</a:t>
          </a:r>
          <a:r>
            <a:rPr lang="ru-RU" sz="1400" kern="1200" dirty="0" smtClean="0"/>
            <a:t> </a:t>
          </a:r>
          <a:r>
            <a:rPr lang="ru-RU" sz="1400" kern="1200" dirty="0" err="1" smtClean="0"/>
            <a:t>народності</a:t>
          </a:r>
          <a:r>
            <a:rPr lang="ru-RU" sz="1400" kern="1200" dirty="0" smtClean="0"/>
            <a:t>. </a:t>
          </a:r>
          <a:r>
            <a:rPr lang="ru-RU" sz="1400" kern="1200" dirty="0" err="1" smtClean="0"/>
            <a:t>Торгуючи</a:t>
          </a:r>
          <a:r>
            <a:rPr lang="ru-RU" sz="1400" kern="1200" dirty="0" smtClean="0"/>
            <a:t> з народами, </a:t>
          </a:r>
          <a:r>
            <a:rPr lang="ru-RU" sz="1400" kern="1200" dirty="0" err="1" smtClean="0"/>
            <a:t>що</a:t>
          </a:r>
          <a:r>
            <a:rPr lang="ru-RU" sz="1400" kern="1200" dirty="0" smtClean="0"/>
            <a:t> проживали на </a:t>
          </a:r>
          <a:r>
            <a:rPr lang="ru-RU" sz="1400" kern="1200" dirty="0" err="1" smtClean="0"/>
            <a:t>прилеглих</a:t>
          </a:r>
          <a:r>
            <a:rPr lang="ru-RU" sz="1400" kern="1200" dirty="0" smtClean="0"/>
            <a:t> </a:t>
          </a:r>
          <a:r>
            <a:rPr lang="ru-RU" sz="1400" kern="1200" dirty="0" err="1" smtClean="0"/>
            <a:t>територіях</a:t>
          </a:r>
          <a:r>
            <a:rPr lang="ru-RU" sz="1400" kern="1200" dirty="0" smtClean="0"/>
            <a:t>, </a:t>
          </a:r>
          <a:r>
            <a:rPr lang="ru-RU" sz="1400" kern="1200" dirty="0" err="1" smtClean="0"/>
            <a:t>грецькі</a:t>
          </a:r>
          <a:r>
            <a:rPr lang="ru-RU" sz="1400" kern="1200" dirty="0" smtClean="0"/>
            <a:t> </a:t>
          </a:r>
          <a:r>
            <a:rPr lang="ru-RU" sz="1400" kern="1200" dirty="0" err="1" smtClean="0"/>
            <a:t>колоністи</a:t>
          </a:r>
          <a:r>
            <a:rPr lang="ru-RU" sz="1400" kern="1200" dirty="0" smtClean="0"/>
            <a:t> </a:t>
          </a:r>
          <a:r>
            <a:rPr lang="ru-RU" sz="1400" kern="1200" dirty="0" err="1" smtClean="0"/>
            <a:t>заснували</a:t>
          </a:r>
          <a:r>
            <a:rPr lang="ru-RU" sz="1400" kern="1200" dirty="0" smtClean="0"/>
            <a:t> </a:t>
          </a:r>
          <a:r>
            <a:rPr lang="ru-RU" sz="1400" kern="1200" dirty="0" err="1" smtClean="0"/>
            <a:t>кілька</a:t>
          </a:r>
          <a:r>
            <a:rPr lang="ru-RU" sz="1400" kern="1200" dirty="0" smtClean="0"/>
            <a:t> </a:t>
          </a:r>
          <a:r>
            <a:rPr lang="ru-RU" sz="1400" kern="1200" dirty="0" err="1" smtClean="0"/>
            <a:t>міст-колоній</a:t>
          </a:r>
          <a:r>
            <a:rPr lang="ru-RU" sz="1400" kern="1200" dirty="0" smtClean="0"/>
            <a:t>: </a:t>
          </a:r>
          <a:r>
            <a:rPr lang="ru-RU" sz="1400" kern="1200" dirty="0" err="1" smtClean="0"/>
            <a:t>Тіра</a:t>
          </a:r>
          <a:r>
            <a:rPr lang="ru-RU" sz="1400" kern="1200" dirty="0" smtClean="0"/>
            <a:t> в </a:t>
          </a:r>
          <a:r>
            <a:rPr lang="ru-RU" sz="1400" kern="1200" dirty="0" err="1" smtClean="0"/>
            <a:t>лімані</a:t>
          </a:r>
          <a:r>
            <a:rPr lang="ru-RU" sz="1400" kern="1200" dirty="0" smtClean="0"/>
            <a:t> </a:t>
          </a:r>
          <a:r>
            <a:rPr lang="ru-RU" sz="1400" kern="1200" dirty="0" err="1" smtClean="0"/>
            <a:t>Дністра</a:t>
          </a:r>
          <a:r>
            <a:rPr lang="ru-RU" sz="1400" kern="1200" dirty="0" smtClean="0"/>
            <a:t>, </a:t>
          </a:r>
          <a:r>
            <a:rPr lang="ru-RU" sz="1400" kern="1200" dirty="0" err="1" smtClean="0"/>
            <a:t>Ольвія</a:t>
          </a:r>
          <a:r>
            <a:rPr lang="ru-RU" sz="1400" kern="1200" dirty="0" smtClean="0"/>
            <a:t> в </a:t>
          </a:r>
          <a:r>
            <a:rPr lang="ru-RU" sz="1400" kern="1200" dirty="0" err="1" smtClean="0"/>
            <a:t>лимані</a:t>
          </a:r>
          <a:r>
            <a:rPr lang="ru-RU" sz="1400" kern="1200" dirty="0" smtClean="0"/>
            <a:t> </a:t>
          </a:r>
          <a:r>
            <a:rPr lang="ru-RU" sz="1400" kern="1200" dirty="0" err="1" smtClean="0"/>
            <a:t>Дніпра</a:t>
          </a:r>
          <a:r>
            <a:rPr lang="ru-RU" sz="1400" kern="1200" dirty="0" smtClean="0"/>
            <a:t>, Херсонес, </a:t>
          </a:r>
          <a:r>
            <a:rPr lang="ru-RU" sz="1400" kern="1200" dirty="0" err="1" smtClean="0"/>
            <a:t>Теодосія</a:t>
          </a:r>
          <a:r>
            <a:rPr lang="ru-RU" sz="1400" kern="1200" dirty="0" smtClean="0"/>
            <a:t> (</a:t>
          </a:r>
          <a:r>
            <a:rPr lang="ru-RU" sz="1400" kern="1200" dirty="0" err="1" smtClean="0"/>
            <a:t>Феодосія</a:t>
          </a:r>
          <a:r>
            <a:rPr lang="ru-RU" sz="1400" kern="1200" dirty="0" smtClean="0"/>
            <a:t>) </a:t>
          </a:r>
          <a:r>
            <a:rPr lang="ru-RU" sz="1400" kern="1200" dirty="0" err="1" smtClean="0"/>
            <a:t>Пантікапей</a:t>
          </a:r>
          <a:r>
            <a:rPr lang="ru-RU" sz="1400" kern="1200" dirty="0" smtClean="0"/>
            <a:t> (</a:t>
          </a:r>
          <a:r>
            <a:rPr lang="ru-RU" sz="1400" kern="1200" dirty="0" err="1" smtClean="0"/>
            <a:t>Керч</a:t>
          </a:r>
          <a:r>
            <a:rPr lang="ru-RU" sz="1400" kern="1200" dirty="0" smtClean="0"/>
            <a:t>). </a:t>
          </a:r>
          <a:r>
            <a:rPr lang="ru-RU" sz="1400" kern="1200" dirty="0" err="1" smtClean="0"/>
            <a:t>Грецькі</a:t>
          </a:r>
          <a:r>
            <a:rPr lang="ru-RU" sz="1400" kern="1200" dirty="0" smtClean="0"/>
            <a:t> </a:t>
          </a:r>
          <a:r>
            <a:rPr lang="ru-RU" sz="1400" kern="1200" dirty="0" err="1" smtClean="0"/>
            <a:t>колоністи</a:t>
          </a:r>
          <a:r>
            <a:rPr lang="ru-RU" sz="1400" kern="1200" dirty="0" smtClean="0"/>
            <a:t> принесли і свою </a:t>
          </a:r>
          <a:r>
            <a:rPr lang="ru-RU" sz="1400" kern="1200" dirty="0" err="1" smtClean="0"/>
            <a:t>колонізацію</a:t>
          </a:r>
          <a:r>
            <a:rPr lang="ru-RU" sz="1400" kern="1200" dirty="0" smtClean="0"/>
            <a:t>, </a:t>
          </a:r>
          <a:r>
            <a:rPr lang="ru-RU" sz="1400" kern="1200" dirty="0" err="1" smtClean="0"/>
            <a:t>порівняно</a:t>
          </a:r>
          <a:r>
            <a:rPr lang="ru-RU" sz="1400" kern="1200" dirty="0" smtClean="0"/>
            <a:t> </a:t>
          </a:r>
          <a:r>
            <a:rPr lang="ru-RU" sz="1400" kern="1200" dirty="0" err="1" smtClean="0"/>
            <a:t>вищу</a:t>
          </a:r>
          <a:r>
            <a:rPr lang="ru-RU" sz="1400" kern="1200" dirty="0" smtClean="0"/>
            <a:t> </a:t>
          </a:r>
          <a:r>
            <a:rPr lang="ru-RU" sz="1400" kern="1200" dirty="0" err="1" smtClean="0"/>
            <a:t>від</a:t>
          </a:r>
          <a:r>
            <a:rPr lang="ru-RU" sz="1400" kern="1200" dirty="0" smtClean="0"/>
            <a:t> тих </a:t>
          </a:r>
          <a:r>
            <a:rPr lang="ru-RU" sz="1400" kern="1200" dirty="0" err="1" smtClean="0"/>
            <a:t>народів</a:t>
          </a:r>
          <a:r>
            <a:rPr lang="ru-RU" sz="1400" kern="1200" dirty="0" smtClean="0"/>
            <a:t>, </a:t>
          </a:r>
          <a:r>
            <a:rPr lang="ru-RU" sz="1400" kern="1200" dirty="0" err="1" smtClean="0"/>
            <a:t>які</a:t>
          </a:r>
          <a:r>
            <a:rPr lang="ru-RU" sz="1400" kern="1200" dirty="0" smtClean="0"/>
            <a:t> жили за межами </a:t>
          </a:r>
          <a:r>
            <a:rPr lang="ru-RU" sz="1400" kern="1200" dirty="0" err="1" smtClean="0"/>
            <a:t>міст-колоній</a:t>
          </a:r>
          <a:r>
            <a:rPr lang="ru-RU" sz="1400" kern="1200" dirty="0" smtClean="0"/>
            <a:t>. </a:t>
          </a:r>
          <a:r>
            <a:rPr lang="ru-RU" sz="1400" kern="1200" dirty="0" err="1" smtClean="0"/>
            <a:t>Закономірно</a:t>
          </a:r>
          <a:r>
            <a:rPr lang="ru-RU" sz="1400" kern="1200" dirty="0" smtClean="0"/>
            <a:t>, </a:t>
          </a:r>
          <a:r>
            <a:rPr lang="ru-RU" sz="1400" kern="1200" dirty="0" err="1" smtClean="0"/>
            <a:t>що</a:t>
          </a:r>
          <a:r>
            <a:rPr lang="ru-RU" sz="1400" kern="1200" dirty="0" smtClean="0"/>
            <a:t> й </a:t>
          </a:r>
          <a:r>
            <a:rPr lang="ru-RU" sz="1400" kern="1200" dirty="0" err="1" smtClean="0"/>
            <a:t>облік</a:t>
          </a:r>
          <a:r>
            <a:rPr lang="ru-RU" sz="1400" kern="1200" dirty="0" smtClean="0"/>
            <a:t> у </a:t>
          </a:r>
          <a:r>
            <a:rPr lang="ru-RU" sz="1400" kern="1200" dirty="0" err="1" smtClean="0"/>
            <a:t>грецьких</a:t>
          </a:r>
          <a:r>
            <a:rPr lang="ru-RU" sz="1400" kern="1200" dirty="0" smtClean="0"/>
            <a:t> </a:t>
          </a:r>
          <a:r>
            <a:rPr lang="ru-RU" sz="1400" kern="1200" dirty="0" err="1" smtClean="0"/>
            <a:t>колоніях</a:t>
          </a:r>
          <a:r>
            <a:rPr lang="ru-RU" sz="1400" kern="1200" dirty="0" smtClean="0"/>
            <a:t> </a:t>
          </a:r>
          <a:r>
            <a:rPr lang="ru-RU" sz="1400" kern="1200" dirty="0" err="1" smtClean="0"/>
            <a:t>був</a:t>
          </a:r>
          <a:r>
            <a:rPr lang="ru-RU" sz="1400" kern="1200" dirty="0" smtClean="0"/>
            <a:t> </a:t>
          </a:r>
          <a:r>
            <a:rPr lang="ru-RU" sz="1400" kern="1200" dirty="0" err="1" smtClean="0"/>
            <a:t>організований</a:t>
          </a:r>
          <a:r>
            <a:rPr lang="ru-RU" sz="1400" kern="1200" dirty="0" smtClean="0"/>
            <a:t> за </a:t>
          </a:r>
          <a:r>
            <a:rPr lang="ru-RU" sz="1400" kern="1200" dirty="0" err="1" smtClean="0"/>
            <a:t>тими</a:t>
          </a:r>
          <a:r>
            <a:rPr lang="ru-RU" sz="1400" kern="1200" dirty="0" smtClean="0"/>
            <a:t> самими принципами, </a:t>
          </a:r>
          <a:r>
            <a:rPr lang="ru-RU" sz="1400" kern="1200" dirty="0" err="1" smtClean="0"/>
            <a:t>що</a:t>
          </a:r>
          <a:r>
            <a:rPr lang="ru-RU" sz="1400" kern="1200" dirty="0" smtClean="0"/>
            <a:t> і в </a:t>
          </a:r>
          <a:r>
            <a:rPr lang="ru-RU" sz="1400" kern="1200" dirty="0" err="1" smtClean="0"/>
            <a:t>Греції</a:t>
          </a:r>
          <a:r>
            <a:rPr lang="ru-RU" sz="1400" kern="1200" dirty="0" smtClean="0"/>
            <a:t>: </a:t>
          </a:r>
          <a:r>
            <a:rPr lang="ru-RU" sz="1400" kern="1200" dirty="0" err="1" smtClean="0"/>
            <a:t>його</a:t>
          </a:r>
          <a:r>
            <a:rPr lang="ru-RU" sz="1400" kern="1200" dirty="0" smtClean="0"/>
            <a:t> вели на </a:t>
          </a:r>
          <a:r>
            <a:rPr lang="ru-RU" sz="1400" kern="1200" dirty="0" err="1" smtClean="0"/>
            <a:t>вибілених</a:t>
          </a:r>
          <a:r>
            <a:rPr lang="ru-RU" sz="1400" kern="1200" dirty="0" smtClean="0"/>
            <a:t> </a:t>
          </a:r>
          <a:r>
            <a:rPr lang="ru-RU" sz="1400" kern="1200" dirty="0" err="1" smtClean="0"/>
            <a:t>гіпсом</a:t>
          </a:r>
          <a:r>
            <a:rPr lang="ru-RU" sz="1400" kern="1200" dirty="0" smtClean="0"/>
            <a:t> дощечках, </a:t>
          </a:r>
          <a:r>
            <a:rPr lang="ru-RU" sz="1400" kern="1200" dirty="0" err="1" smtClean="0"/>
            <a:t>глиняних</a:t>
          </a:r>
          <a:r>
            <a:rPr lang="ru-RU" sz="1400" kern="1200" dirty="0" smtClean="0"/>
            <a:t> черепках, </a:t>
          </a:r>
          <a:r>
            <a:rPr lang="ru-RU" sz="1400" kern="1200" dirty="0" err="1" smtClean="0"/>
            <a:t>інколи</a:t>
          </a:r>
          <a:r>
            <a:rPr lang="ru-RU" sz="1400" kern="1200" dirty="0" smtClean="0"/>
            <a:t> на </a:t>
          </a:r>
          <a:r>
            <a:rPr lang="ru-RU" sz="1400" kern="1200" dirty="0" err="1" smtClean="0"/>
            <a:t>папірусі</a:t>
          </a:r>
          <a:r>
            <a:rPr lang="ru-RU" sz="1400" kern="1200" dirty="0" smtClean="0"/>
            <a:t>. Основною грошовою </a:t>
          </a:r>
          <a:r>
            <a:rPr lang="ru-RU" sz="1400" kern="1200" dirty="0" err="1" smtClean="0"/>
            <a:t>одиницею</a:t>
          </a:r>
          <a:r>
            <a:rPr lang="ru-RU" sz="1400" kern="1200" dirty="0" smtClean="0"/>
            <a:t> </a:t>
          </a:r>
          <a:r>
            <a:rPr lang="ru-RU" sz="1400" kern="1200" dirty="0" err="1" smtClean="0"/>
            <a:t>була</a:t>
          </a:r>
          <a:r>
            <a:rPr lang="ru-RU" sz="1400" kern="1200" dirty="0" smtClean="0"/>
            <a:t> драхма.</a:t>
          </a:r>
          <a:endParaRPr lang="ru-RU" sz="1400" kern="1200" dirty="0"/>
        </a:p>
        <a:p>
          <a:pPr marL="57150" lvl="1" indent="-57150" algn="l" defTabSz="444500">
            <a:lnSpc>
              <a:spcPct val="90000"/>
            </a:lnSpc>
            <a:spcBef>
              <a:spcPct val="0"/>
            </a:spcBef>
            <a:spcAft>
              <a:spcPct val="15000"/>
            </a:spcAft>
            <a:buChar char="••"/>
          </a:pPr>
          <a:endParaRPr lang="ru-RU" sz="1000" kern="1200" dirty="0"/>
        </a:p>
        <a:p>
          <a:pPr marL="57150" lvl="1" indent="-57150" algn="l" defTabSz="444500">
            <a:lnSpc>
              <a:spcPct val="90000"/>
            </a:lnSpc>
            <a:spcBef>
              <a:spcPct val="0"/>
            </a:spcBef>
            <a:spcAft>
              <a:spcPct val="15000"/>
            </a:spcAft>
            <a:buChar char="••"/>
          </a:pPr>
          <a:endParaRPr lang="ru-RU" sz="1000" kern="1200"/>
        </a:p>
      </dsp:txBody>
      <dsp:txXfrm rot="5400000">
        <a:off x="4663006" y="996865"/>
        <a:ext cx="4333489" cy="299059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19.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9.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ru-RU" smtClean="0"/>
              <a:t>Образец заголовка</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42A47D3-6FF0-4F86-8F64-464D270BF8DD}" type="datetimeFigureOut">
              <a:rPr lang="ru-RU" smtClean="0"/>
              <a:t>22.07.2020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9FB7A73-B262-43B0-BF5E-F5013F7C241A}" type="slidenum">
              <a:rPr lang="ru-RU" smtClean="0"/>
              <a:t>‹#›</a:t>
            </a:fld>
            <a:endParaRPr lang="ru-RU"/>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942A47D3-6FF0-4F86-8F64-464D270BF8DD}" type="datetimeFigureOut">
              <a:rPr lang="ru-RU" smtClean="0"/>
              <a:t>22.07.2020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9FB7A73-B262-43B0-BF5E-F5013F7C241A}"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942A47D3-6FF0-4F86-8F64-464D270BF8DD}" type="datetimeFigureOut">
              <a:rPr lang="ru-RU" smtClean="0"/>
              <a:t>22.07.2020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9FB7A73-B262-43B0-BF5E-F5013F7C241A}"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942A47D3-6FF0-4F86-8F64-464D270BF8DD}" type="datetimeFigureOut">
              <a:rPr lang="ru-RU" smtClean="0"/>
              <a:t>22.07.2020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9FB7A73-B262-43B0-BF5E-F5013F7C241A}"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42A47D3-6FF0-4F86-8F64-464D270BF8DD}" type="datetimeFigureOut">
              <a:rPr lang="ru-RU" smtClean="0"/>
              <a:t>22.07.2020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9FB7A73-B262-43B0-BF5E-F5013F7C241A}" type="slidenum">
              <a:rPr lang="ru-RU" smtClean="0"/>
              <a:t>‹#›</a:t>
            </a:fld>
            <a:endParaRPr lang="ru-RU"/>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942A47D3-6FF0-4F86-8F64-464D270BF8DD}" type="datetimeFigureOut">
              <a:rPr lang="ru-RU" smtClean="0"/>
              <a:t>22.07.2020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9FB7A73-B262-43B0-BF5E-F5013F7C241A}"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942A47D3-6FF0-4F86-8F64-464D270BF8DD}" type="datetimeFigureOut">
              <a:rPr lang="ru-RU" smtClean="0"/>
              <a:t>22.07.2020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9FB7A73-B262-43B0-BF5E-F5013F7C241A}" type="slidenum">
              <a:rPr lang="ru-RU" smtClean="0"/>
              <a:t>‹#›</a:t>
            </a:fld>
            <a:endParaRPr lang="ru-RU"/>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42A47D3-6FF0-4F86-8F64-464D270BF8DD}" type="datetimeFigureOut">
              <a:rPr lang="ru-RU" smtClean="0"/>
              <a:t>22.07.2020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9FB7A73-B262-43B0-BF5E-F5013F7C241A}"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2A47D3-6FF0-4F86-8F64-464D270BF8DD}" type="datetimeFigureOut">
              <a:rPr lang="ru-RU" smtClean="0"/>
              <a:t>22.07.2020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E9FB7A73-B262-43B0-BF5E-F5013F7C241A}"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ru-RU" smtClean="0"/>
              <a:t>Образец заголовка</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42A47D3-6FF0-4F86-8F64-464D270BF8DD}" type="datetimeFigureOut">
              <a:rPr lang="ru-RU" smtClean="0"/>
              <a:t>22.07.2020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9FB7A73-B262-43B0-BF5E-F5013F7C241A}" type="slidenum">
              <a:rPr lang="ru-RU" smtClean="0"/>
              <a:t>‹#›</a:t>
            </a:fld>
            <a:endParaRPr lang="ru-RU"/>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ru-RU" smtClean="0"/>
              <a:t>Образец заголовка</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42A47D3-6FF0-4F86-8F64-464D270BF8DD}" type="datetimeFigureOut">
              <a:rPr lang="ru-RU" smtClean="0"/>
              <a:t>22.07.2020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9FB7A73-B262-43B0-BF5E-F5013F7C241A}"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942A47D3-6FF0-4F86-8F64-464D270BF8DD}" type="datetimeFigureOut">
              <a:rPr lang="ru-RU" smtClean="0"/>
              <a:t>22.07.2020</a:t>
            </a:fld>
            <a:endParaRPr lang="ru-RU"/>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ru-RU"/>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E9FB7A73-B262-43B0-BF5E-F5013F7C241A}" type="slidenum">
              <a:rPr lang="ru-RU" smtClean="0"/>
              <a:t>‹#›</a:t>
            </a:fld>
            <a:endParaRPr lang="ru-RU"/>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ru-RU" sz="5400" b="1" i="1">
                <a:latin typeface="+mn-lt"/>
              </a:rPr>
              <a:t>Тема </a:t>
            </a:r>
            <a:r>
              <a:rPr lang="ru-RU" sz="5400" b="1" i="1" smtClean="0">
                <a:latin typeface="+mn-lt"/>
              </a:rPr>
              <a:t>8. </a:t>
            </a:r>
            <a:r>
              <a:rPr lang="ru-RU" sz="5400" b="1" i="1" dirty="0" err="1">
                <a:latin typeface="+mn-lt"/>
              </a:rPr>
              <a:t>Бухгалтерський</a:t>
            </a:r>
            <a:r>
              <a:rPr lang="ru-RU" sz="5400" b="1" i="1" dirty="0">
                <a:latin typeface="+mn-lt"/>
              </a:rPr>
              <a:t> </a:t>
            </a:r>
            <a:r>
              <a:rPr lang="ru-RU" sz="5400" b="1" i="1" dirty="0" err="1">
                <a:latin typeface="+mn-lt"/>
              </a:rPr>
              <a:t>облік</a:t>
            </a:r>
            <a:r>
              <a:rPr lang="ru-RU" sz="5400" b="1" i="1" dirty="0">
                <a:latin typeface="+mn-lt"/>
              </a:rPr>
              <a:t> в </a:t>
            </a:r>
            <a:r>
              <a:rPr lang="ru-RU" sz="5400" b="1" i="1" dirty="0" err="1">
                <a:latin typeface="+mn-lt"/>
              </a:rPr>
              <a:t>Україні</a:t>
            </a:r>
            <a:endParaRPr lang="ru-RU" sz="5400" b="1" i="1" dirty="0">
              <a:latin typeface="+mn-lt"/>
            </a:endParaRPr>
          </a:p>
        </p:txBody>
      </p:sp>
      <p:sp>
        <p:nvSpPr>
          <p:cNvPr id="3" name="Подзаголовок 2"/>
          <p:cNvSpPr>
            <a:spLocks noGrp="1"/>
          </p:cNvSpPr>
          <p:nvPr>
            <p:ph type="subTitle" idx="1"/>
          </p:nvPr>
        </p:nvSpPr>
        <p:spPr/>
        <p:txBody>
          <a:bodyPr/>
          <a:lstStyle/>
          <a:p>
            <a:endParaRPr lang="ru-RU"/>
          </a:p>
        </p:txBody>
      </p:sp>
    </p:spTree>
    <p:extLst>
      <p:ext uri="{BB962C8B-B14F-4D97-AF65-F5344CB8AC3E}">
        <p14:creationId xmlns:p14="http://schemas.microsoft.com/office/powerpoint/2010/main" val="34702872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179512" y="332656"/>
            <a:ext cx="8496944" cy="792088"/>
          </a:xfrm>
        </p:spPr>
        <p:txBody>
          <a:bodyPr>
            <a:normAutofit/>
          </a:bodyPr>
          <a:lstStyle/>
          <a:p>
            <a:r>
              <a:rPr lang="ru-RU" b="1" i="1" u="sng" dirty="0"/>
              <a:t>6.2. </a:t>
            </a:r>
            <a:r>
              <a:rPr lang="ru-RU" b="1" i="1" u="sng" dirty="0" err="1"/>
              <a:t>Розвиток</a:t>
            </a:r>
            <a:r>
              <a:rPr lang="ru-RU" b="1" i="1" u="sng" dirty="0"/>
              <a:t> </a:t>
            </a:r>
            <a:r>
              <a:rPr lang="ru-RU" b="1" i="1" u="sng" dirty="0" err="1"/>
              <a:t>обліку</a:t>
            </a:r>
            <a:r>
              <a:rPr lang="ru-RU" b="1" i="1" u="sng" dirty="0"/>
              <a:t> в </a:t>
            </a:r>
            <a:r>
              <a:rPr lang="ru-RU" b="1" i="1" u="sng" dirty="0" err="1"/>
              <a:t>Україні</a:t>
            </a:r>
            <a:r>
              <a:rPr lang="ru-RU" b="1" i="1" u="sng" dirty="0"/>
              <a:t> в </a:t>
            </a:r>
            <a:r>
              <a:rPr lang="ru-RU" b="1" i="1" u="sng" dirty="0" err="1"/>
              <a:t>кінці</a:t>
            </a:r>
            <a:r>
              <a:rPr lang="ru-RU" b="1" i="1" u="sng" dirty="0"/>
              <a:t> ХV – ХІХ ст.</a:t>
            </a:r>
          </a:p>
        </p:txBody>
      </p:sp>
      <p:graphicFrame>
        <p:nvGraphicFramePr>
          <p:cNvPr id="4" name="Схема 3"/>
          <p:cNvGraphicFramePr/>
          <p:nvPr>
            <p:extLst>
              <p:ext uri="{D42A27DB-BD31-4B8C-83A1-F6EECF244321}">
                <p14:modId xmlns:p14="http://schemas.microsoft.com/office/powerpoint/2010/main" val="1338229048"/>
              </p:ext>
            </p:extLst>
          </p:nvPr>
        </p:nvGraphicFramePr>
        <p:xfrm>
          <a:off x="395536" y="980728"/>
          <a:ext cx="8424936"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45904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Объект 3"/>
          <p:cNvGraphicFramePr>
            <a:graphicFrameLocks noGrp="1"/>
          </p:cNvGraphicFramePr>
          <p:nvPr>
            <p:ph idx="1"/>
            <p:extLst>
              <p:ext uri="{D42A27DB-BD31-4B8C-83A1-F6EECF244321}">
                <p14:modId xmlns:p14="http://schemas.microsoft.com/office/powerpoint/2010/main" val="439221333"/>
              </p:ext>
            </p:extLst>
          </p:nvPr>
        </p:nvGraphicFramePr>
        <p:xfrm>
          <a:off x="323528" y="260648"/>
          <a:ext cx="8496944" cy="6336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253150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graphicFrame>
        <p:nvGraphicFramePr>
          <p:cNvPr id="5" name="Объект 4"/>
          <p:cNvGraphicFramePr>
            <a:graphicFrameLocks noGrp="1"/>
          </p:cNvGraphicFramePr>
          <p:nvPr>
            <p:ph idx="1"/>
            <p:extLst>
              <p:ext uri="{D42A27DB-BD31-4B8C-83A1-F6EECF244321}">
                <p14:modId xmlns:p14="http://schemas.microsoft.com/office/powerpoint/2010/main" val="209217347"/>
              </p:ext>
            </p:extLst>
          </p:nvPr>
        </p:nvGraphicFramePr>
        <p:xfrm>
          <a:off x="762000" y="685800"/>
          <a:ext cx="8274496" cy="3886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Овал 3"/>
          <p:cNvSpPr/>
          <p:nvPr/>
        </p:nvSpPr>
        <p:spPr>
          <a:xfrm>
            <a:off x="467544" y="51520"/>
            <a:ext cx="7920880" cy="100811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err="1" smtClean="0">
                <a:solidFill>
                  <a:schemeClr val="tx1"/>
                </a:solidFill>
              </a:rPr>
              <a:t>Аналіз</a:t>
            </a:r>
            <a:r>
              <a:rPr lang="ru-RU" sz="1600" dirty="0" smtClean="0">
                <a:solidFill>
                  <a:schemeClr val="tx1"/>
                </a:solidFill>
              </a:rPr>
              <a:t> </a:t>
            </a:r>
            <a:r>
              <a:rPr lang="ru-RU" sz="1600" dirty="0" err="1" smtClean="0">
                <a:solidFill>
                  <a:schemeClr val="tx1"/>
                </a:solidFill>
              </a:rPr>
              <a:t>облікової</a:t>
            </a:r>
            <a:r>
              <a:rPr lang="ru-RU" sz="1600" dirty="0" smtClean="0">
                <a:solidFill>
                  <a:schemeClr val="tx1"/>
                </a:solidFill>
              </a:rPr>
              <a:t> </a:t>
            </a:r>
            <a:r>
              <a:rPr lang="ru-RU" sz="1600" dirty="0" err="1" smtClean="0">
                <a:solidFill>
                  <a:schemeClr val="tx1"/>
                </a:solidFill>
              </a:rPr>
              <a:t>літератури</a:t>
            </a:r>
            <a:r>
              <a:rPr lang="ru-RU" sz="1600" dirty="0" smtClean="0">
                <a:solidFill>
                  <a:schemeClr val="tx1"/>
                </a:solidFill>
              </a:rPr>
              <a:t> до початку </a:t>
            </a:r>
            <a:r>
              <a:rPr lang="en-US" sz="1600" dirty="0" smtClean="0">
                <a:solidFill>
                  <a:schemeClr val="tx1"/>
                </a:solidFill>
              </a:rPr>
              <a:t>XX </a:t>
            </a:r>
            <a:r>
              <a:rPr lang="ru-RU" sz="1600" dirty="0" smtClean="0">
                <a:solidFill>
                  <a:schemeClr val="tx1"/>
                </a:solidFill>
              </a:rPr>
              <a:t>ст. </a:t>
            </a:r>
            <a:r>
              <a:rPr lang="ru-RU" sz="1600" dirty="0" err="1" smtClean="0">
                <a:solidFill>
                  <a:schemeClr val="tx1"/>
                </a:solidFill>
              </a:rPr>
              <a:t>свідчить</a:t>
            </a:r>
            <a:r>
              <a:rPr lang="ru-RU" sz="1600" dirty="0" smtClean="0">
                <a:solidFill>
                  <a:schemeClr val="tx1"/>
                </a:solidFill>
              </a:rPr>
              <a:t> про </a:t>
            </a:r>
            <a:r>
              <a:rPr lang="ru-RU" sz="1600" dirty="0" err="1" smtClean="0">
                <a:solidFill>
                  <a:schemeClr val="tx1"/>
                </a:solidFill>
              </a:rPr>
              <a:t>існування</a:t>
            </a:r>
            <a:r>
              <a:rPr lang="ru-RU" sz="1600" dirty="0" smtClean="0">
                <a:solidFill>
                  <a:schemeClr val="tx1"/>
                </a:solidFill>
              </a:rPr>
              <a:t> </a:t>
            </a:r>
            <a:r>
              <a:rPr lang="ru-RU" sz="1600" dirty="0" err="1" smtClean="0">
                <a:solidFill>
                  <a:schemeClr val="tx1"/>
                </a:solidFill>
              </a:rPr>
              <a:t>трьох</a:t>
            </a:r>
            <a:r>
              <a:rPr lang="ru-RU" sz="1600" dirty="0" smtClean="0">
                <a:solidFill>
                  <a:schemeClr val="tx1"/>
                </a:solidFill>
              </a:rPr>
              <a:t> </a:t>
            </a:r>
            <a:r>
              <a:rPr lang="ru-RU" sz="1600" dirty="0" err="1" smtClean="0">
                <a:solidFill>
                  <a:schemeClr val="tx1"/>
                </a:solidFill>
              </a:rPr>
              <a:t>напрямків</a:t>
            </a:r>
            <a:r>
              <a:rPr lang="ru-RU" sz="1600" dirty="0" smtClean="0">
                <a:solidFill>
                  <a:schemeClr val="tx1"/>
                </a:solidFill>
              </a:rPr>
              <a:t> в </a:t>
            </a:r>
            <a:r>
              <a:rPr lang="ru-RU" sz="1600" dirty="0" err="1" smtClean="0">
                <a:solidFill>
                  <a:schemeClr val="tx1"/>
                </a:solidFill>
              </a:rPr>
              <a:t>російській</a:t>
            </a:r>
            <a:r>
              <a:rPr lang="ru-RU" sz="1600" dirty="0" smtClean="0">
                <a:solidFill>
                  <a:schemeClr val="tx1"/>
                </a:solidFill>
              </a:rPr>
              <a:t>, а </a:t>
            </a:r>
            <a:r>
              <a:rPr lang="ru-RU" sz="1600" dirty="0" err="1" smtClean="0">
                <a:solidFill>
                  <a:schemeClr val="tx1"/>
                </a:solidFill>
              </a:rPr>
              <a:t>отже</a:t>
            </a:r>
            <a:r>
              <a:rPr lang="ru-RU" sz="1600" dirty="0" smtClean="0">
                <a:solidFill>
                  <a:schemeClr val="tx1"/>
                </a:solidFill>
              </a:rPr>
              <a:t> і </a:t>
            </a:r>
            <a:r>
              <a:rPr lang="ru-RU" sz="1600" dirty="0" err="1" smtClean="0">
                <a:solidFill>
                  <a:schemeClr val="tx1"/>
                </a:solidFill>
              </a:rPr>
              <a:t>українській</a:t>
            </a:r>
            <a:r>
              <a:rPr lang="ru-RU" sz="1600" dirty="0" smtClean="0">
                <a:solidFill>
                  <a:schemeClr val="tx1"/>
                </a:solidFill>
              </a:rPr>
              <a:t> </a:t>
            </a:r>
            <a:r>
              <a:rPr lang="ru-RU" sz="1600" dirty="0" err="1" smtClean="0">
                <a:solidFill>
                  <a:schemeClr val="tx1"/>
                </a:solidFill>
              </a:rPr>
              <a:t>бухгалтерській</a:t>
            </a:r>
            <a:r>
              <a:rPr lang="ru-RU" sz="1600" dirty="0" smtClean="0">
                <a:solidFill>
                  <a:schemeClr val="tx1"/>
                </a:solidFill>
              </a:rPr>
              <a:t> </a:t>
            </a:r>
            <a:r>
              <a:rPr lang="ru-RU" sz="1600" dirty="0" err="1" smtClean="0">
                <a:solidFill>
                  <a:schemeClr val="tx1"/>
                </a:solidFill>
              </a:rPr>
              <a:t>науці</a:t>
            </a:r>
            <a:r>
              <a:rPr lang="ru-RU" sz="1600" dirty="0" smtClean="0">
                <a:solidFill>
                  <a:schemeClr val="tx1"/>
                </a:solidFill>
              </a:rPr>
              <a:t>:</a:t>
            </a:r>
            <a:endParaRPr lang="ru-RU" sz="1600" dirty="0">
              <a:solidFill>
                <a:schemeClr val="tx1"/>
              </a:solidFill>
            </a:endParaRPr>
          </a:p>
        </p:txBody>
      </p:sp>
      <p:sp>
        <p:nvSpPr>
          <p:cNvPr id="6" name="Прямоугольник 5"/>
          <p:cNvSpPr/>
          <p:nvPr/>
        </p:nvSpPr>
        <p:spPr>
          <a:xfrm>
            <a:off x="251520" y="4725143"/>
            <a:ext cx="8712968" cy="1815882"/>
          </a:xfrm>
          <a:prstGeom prst="rect">
            <a:avLst/>
          </a:prstGeom>
        </p:spPr>
        <p:txBody>
          <a:bodyPr wrap="square">
            <a:spAutoFit/>
          </a:bodyPr>
          <a:lstStyle/>
          <a:p>
            <a:pPr indent="457200"/>
            <a:r>
              <a:rPr lang="ru-RU" sz="1600" dirty="0" smtClean="0"/>
              <a:t>У </a:t>
            </a:r>
            <a:r>
              <a:rPr lang="ru-RU" sz="1600" dirty="0" err="1" smtClean="0"/>
              <a:t>другій</a:t>
            </a:r>
            <a:r>
              <a:rPr lang="ru-RU" sz="1600" dirty="0" smtClean="0"/>
              <a:t> </a:t>
            </a:r>
            <a:r>
              <a:rPr lang="ru-RU" sz="1600" dirty="0" err="1" smtClean="0"/>
              <a:t>половині</a:t>
            </a:r>
            <a:r>
              <a:rPr lang="ru-RU" sz="1600" dirty="0" smtClean="0"/>
              <a:t> XIX ст. </a:t>
            </a:r>
            <a:r>
              <a:rPr lang="ru-RU" sz="1600" dirty="0" err="1" smtClean="0"/>
              <a:t>бухгалтерський</a:t>
            </a:r>
            <a:r>
              <a:rPr lang="ru-RU" sz="1600" dirty="0" smtClean="0"/>
              <a:t> </a:t>
            </a:r>
            <a:r>
              <a:rPr lang="ru-RU" sz="1600" dirty="0" err="1" smtClean="0"/>
              <a:t>облік</a:t>
            </a:r>
            <a:r>
              <a:rPr lang="ru-RU" sz="1600" dirty="0" smtClean="0"/>
              <a:t> </a:t>
            </a:r>
            <a:r>
              <a:rPr lang="ru-RU" sz="1600" dirty="0" err="1" smtClean="0"/>
              <a:t>поряд</a:t>
            </a:r>
            <a:r>
              <a:rPr lang="ru-RU" sz="1600" dirty="0" smtClean="0"/>
              <a:t> з </a:t>
            </a:r>
            <a:r>
              <a:rPr lang="ru-RU" sz="1600" dirty="0" err="1" smtClean="0"/>
              <a:t>обслуговуванням</a:t>
            </a:r>
            <a:r>
              <a:rPr lang="ru-RU" sz="1600" dirty="0" smtClean="0"/>
              <a:t> </a:t>
            </a:r>
            <a:r>
              <a:rPr lang="ru-RU" sz="1600" dirty="0" err="1" smtClean="0"/>
              <a:t>торгівлі</a:t>
            </a:r>
            <a:r>
              <a:rPr lang="ru-RU" sz="1600" dirty="0" smtClean="0"/>
              <a:t> проник в </a:t>
            </a:r>
            <a:r>
              <a:rPr lang="ru-RU" sz="1600" dirty="0" err="1" smtClean="0"/>
              <a:t>поміщицькі</a:t>
            </a:r>
            <a:r>
              <a:rPr lang="ru-RU" sz="1600" dirty="0" smtClean="0"/>
              <a:t> </a:t>
            </a:r>
            <a:r>
              <a:rPr lang="ru-RU" sz="1600" dirty="0" err="1" smtClean="0"/>
              <a:t>маєтки</a:t>
            </a:r>
            <a:r>
              <a:rPr lang="ru-RU" sz="1600" dirty="0" smtClean="0"/>
              <a:t>. Так, у 1855 р. </a:t>
            </a:r>
            <a:r>
              <a:rPr lang="ru-RU" sz="1600" dirty="0" err="1" smtClean="0"/>
              <a:t>була</a:t>
            </a:r>
            <a:r>
              <a:rPr lang="ru-RU" sz="1600" dirty="0" smtClean="0"/>
              <a:t> видана книга </a:t>
            </a:r>
            <a:r>
              <a:rPr lang="ru-RU" sz="1600" dirty="0" err="1" smtClean="0"/>
              <a:t>Шипова</a:t>
            </a:r>
            <a:r>
              <a:rPr lang="ru-RU" sz="1600" dirty="0" smtClean="0"/>
              <a:t> "Порядок сельского счетоводства за двойным способом".</a:t>
            </a:r>
          </a:p>
          <a:p>
            <a:pPr indent="457200"/>
            <a:r>
              <a:rPr lang="ru-RU" sz="1600" dirty="0" smtClean="0"/>
              <a:t>У 1860 р. в </a:t>
            </a:r>
            <a:r>
              <a:rPr lang="ru-RU" sz="1600" dirty="0" err="1" smtClean="0"/>
              <a:t>Росії</a:t>
            </a:r>
            <a:r>
              <a:rPr lang="ru-RU" sz="1600" dirty="0" smtClean="0"/>
              <a:t> </a:t>
            </a:r>
            <a:r>
              <a:rPr lang="ru-RU" sz="1600" dirty="0" err="1" smtClean="0"/>
              <a:t>був</a:t>
            </a:r>
            <a:r>
              <a:rPr lang="ru-RU" sz="1600" dirty="0" smtClean="0"/>
              <a:t> </a:t>
            </a:r>
            <a:r>
              <a:rPr lang="ru-RU" sz="1600" dirty="0" err="1" smtClean="0"/>
              <a:t>відкритий</a:t>
            </a:r>
            <a:r>
              <a:rPr lang="ru-RU" sz="1600" dirty="0" smtClean="0"/>
              <a:t> </a:t>
            </a:r>
            <a:r>
              <a:rPr lang="ru-RU" sz="1600" dirty="0" err="1" smtClean="0"/>
              <a:t>Державний</a:t>
            </a:r>
            <a:r>
              <a:rPr lang="ru-RU" sz="1600" dirty="0" smtClean="0"/>
              <a:t> банк, а </a:t>
            </a:r>
            <a:r>
              <a:rPr lang="ru-RU" sz="1600" dirty="0" err="1" smtClean="0"/>
              <a:t>потім</a:t>
            </a:r>
            <a:r>
              <a:rPr lang="ru-RU" sz="1600" dirty="0" smtClean="0"/>
              <a:t> почали </a:t>
            </a:r>
            <a:r>
              <a:rPr lang="ru-RU" sz="1600" dirty="0" err="1" smtClean="0"/>
              <a:t>виникати</a:t>
            </a:r>
            <a:r>
              <a:rPr lang="ru-RU" sz="1600" dirty="0" smtClean="0"/>
              <a:t> і </a:t>
            </a:r>
            <a:r>
              <a:rPr lang="ru-RU" sz="1600" dirty="0" err="1" smtClean="0"/>
              <a:t>приватні</a:t>
            </a:r>
            <a:r>
              <a:rPr lang="ru-RU" sz="1600" dirty="0" smtClean="0"/>
              <a:t> банки. В </a:t>
            </a:r>
            <a:r>
              <a:rPr lang="ru-RU" sz="1600" dirty="0" err="1" smtClean="0"/>
              <a:t>зв'язку</a:t>
            </a:r>
            <a:r>
              <a:rPr lang="ru-RU" sz="1600" dirty="0" smtClean="0"/>
              <a:t> з </a:t>
            </a:r>
            <a:r>
              <a:rPr lang="ru-RU" sz="1600" dirty="0" err="1" smtClean="0"/>
              <a:t>цим</a:t>
            </a:r>
            <a:r>
              <a:rPr lang="ru-RU" sz="1600" dirty="0" smtClean="0"/>
              <a:t> </a:t>
            </a:r>
            <a:r>
              <a:rPr lang="ru-RU" sz="1600" dirty="0" err="1" smtClean="0"/>
              <a:t>друкувалось</a:t>
            </a:r>
            <a:r>
              <a:rPr lang="ru-RU" sz="1600" dirty="0" smtClean="0"/>
              <a:t> </a:t>
            </a:r>
            <a:r>
              <a:rPr lang="ru-RU" sz="1600" dirty="0" err="1" smtClean="0"/>
              <a:t>багато</a:t>
            </a:r>
            <a:r>
              <a:rPr lang="ru-RU" sz="1600" dirty="0" smtClean="0"/>
              <a:t> книг та </a:t>
            </a:r>
            <a:r>
              <a:rPr lang="ru-RU" sz="1600" dirty="0" err="1" smtClean="0"/>
              <a:t>підручників</a:t>
            </a:r>
            <a:r>
              <a:rPr lang="ru-RU" sz="1600" dirty="0" smtClean="0"/>
              <a:t> для </a:t>
            </a:r>
            <a:r>
              <a:rPr lang="ru-RU" sz="1600" dirty="0" err="1" smtClean="0"/>
              <a:t>самонавчання</a:t>
            </a:r>
            <a:r>
              <a:rPr lang="ru-RU" sz="1600" dirty="0" smtClean="0"/>
              <a:t> з </a:t>
            </a:r>
            <a:r>
              <a:rPr lang="ru-RU" sz="1600" dirty="0" err="1" smtClean="0"/>
              <a:t>банківського</a:t>
            </a:r>
            <a:r>
              <a:rPr lang="ru-RU" sz="1600" dirty="0" smtClean="0"/>
              <a:t> </a:t>
            </a:r>
            <a:r>
              <a:rPr lang="ru-RU" sz="1600" dirty="0" err="1" smtClean="0"/>
              <a:t>обліку</a:t>
            </a:r>
            <a:r>
              <a:rPr lang="ru-RU" sz="1600" dirty="0" smtClean="0"/>
              <a:t>. </a:t>
            </a:r>
            <a:r>
              <a:rPr lang="ru-RU" sz="1600" dirty="0" err="1" smtClean="0"/>
              <a:t>Найбільш</a:t>
            </a:r>
            <a:r>
              <a:rPr lang="ru-RU" sz="1600" dirty="0" smtClean="0"/>
              <a:t> </a:t>
            </a:r>
            <a:r>
              <a:rPr lang="ru-RU" sz="1600" dirty="0" err="1" smtClean="0"/>
              <a:t>відомими</a:t>
            </a:r>
            <a:r>
              <a:rPr lang="ru-RU" sz="1600" dirty="0" smtClean="0"/>
              <a:t> книгами </a:t>
            </a:r>
            <a:r>
              <a:rPr lang="ru-RU" sz="1600" dirty="0" err="1" smtClean="0"/>
              <a:t>були</a:t>
            </a:r>
            <a:r>
              <a:rPr lang="ru-RU" sz="1600" dirty="0" smtClean="0"/>
              <a:t> </a:t>
            </a:r>
            <a:r>
              <a:rPr lang="ru-RU" sz="1600" dirty="0" err="1" smtClean="0"/>
              <a:t>роботи</a:t>
            </a:r>
            <a:r>
              <a:rPr lang="ru-RU" sz="1600" dirty="0" smtClean="0"/>
              <a:t> В. Добролюбова "Банковская бухгалтерия" (1864), а </a:t>
            </a:r>
            <a:r>
              <a:rPr lang="ru-RU" sz="1600" dirty="0" err="1" smtClean="0"/>
              <a:t>пізніше</a:t>
            </a:r>
            <a:r>
              <a:rPr lang="ru-RU" sz="1600" dirty="0" smtClean="0"/>
              <a:t> - П. Рейнбота "Банковское счетоводство".</a:t>
            </a:r>
            <a:endParaRPr lang="ru-RU" sz="1600" dirty="0"/>
          </a:p>
        </p:txBody>
      </p:sp>
    </p:spTree>
    <p:extLst>
      <p:ext uri="{BB962C8B-B14F-4D97-AF65-F5344CB8AC3E}">
        <p14:creationId xmlns:p14="http://schemas.microsoft.com/office/powerpoint/2010/main" val="38121510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6" name="Объект 5"/>
          <p:cNvGraphicFramePr>
            <a:graphicFrameLocks noGrp="1"/>
          </p:cNvGraphicFramePr>
          <p:nvPr>
            <p:ph idx="1"/>
            <p:extLst>
              <p:ext uri="{D42A27DB-BD31-4B8C-83A1-F6EECF244321}">
                <p14:modId xmlns:p14="http://schemas.microsoft.com/office/powerpoint/2010/main" val="2663596700"/>
              </p:ext>
            </p:extLst>
          </p:nvPr>
        </p:nvGraphicFramePr>
        <p:xfrm>
          <a:off x="251520" y="404664"/>
          <a:ext cx="8892480" cy="612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527475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179512" y="332656"/>
            <a:ext cx="8856984" cy="864096"/>
          </a:xfrm>
        </p:spPr>
        <p:txBody>
          <a:bodyPr/>
          <a:lstStyle/>
          <a:p>
            <a:r>
              <a:rPr lang="ru-RU" b="1" i="1" dirty="0"/>
              <a:t>6.3. </a:t>
            </a:r>
            <a:r>
              <a:rPr lang="ru-RU" b="1" i="1" dirty="0" err="1"/>
              <a:t>Бухгалтерський</a:t>
            </a:r>
            <a:r>
              <a:rPr lang="ru-RU" b="1" i="1" dirty="0"/>
              <a:t> </a:t>
            </a:r>
            <a:r>
              <a:rPr lang="ru-RU" b="1" i="1" dirty="0" err="1"/>
              <a:t>облік</a:t>
            </a:r>
            <a:r>
              <a:rPr lang="ru-RU" b="1" i="1" dirty="0"/>
              <a:t> в </a:t>
            </a:r>
            <a:r>
              <a:rPr lang="ru-RU" b="1" i="1" dirty="0" err="1"/>
              <a:t>Україні</a:t>
            </a:r>
            <a:r>
              <a:rPr lang="ru-RU" b="1" i="1" dirty="0"/>
              <a:t> в ХХ ст..</a:t>
            </a:r>
          </a:p>
        </p:txBody>
      </p:sp>
      <p:sp>
        <p:nvSpPr>
          <p:cNvPr id="4" name="Скругленный прямоугольник 3"/>
          <p:cNvSpPr/>
          <p:nvPr/>
        </p:nvSpPr>
        <p:spPr>
          <a:xfrm>
            <a:off x="295360" y="1124744"/>
            <a:ext cx="8424936" cy="151216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i="1" u="sng" dirty="0" err="1" smtClean="0">
                <a:solidFill>
                  <a:schemeClr val="tx1"/>
                </a:solidFill>
              </a:rPr>
              <a:t>Становлення</a:t>
            </a:r>
            <a:r>
              <a:rPr lang="ru-RU" b="1" i="1" u="sng" dirty="0" smtClean="0">
                <a:solidFill>
                  <a:schemeClr val="tx1"/>
                </a:solidFill>
              </a:rPr>
              <a:t> </a:t>
            </a:r>
            <a:r>
              <a:rPr lang="ru-RU" b="1" i="1" u="sng" dirty="0" err="1" smtClean="0">
                <a:solidFill>
                  <a:schemeClr val="tx1"/>
                </a:solidFill>
              </a:rPr>
              <a:t>обліку</a:t>
            </a:r>
            <a:r>
              <a:rPr lang="ru-RU" dirty="0" smtClean="0">
                <a:solidFill>
                  <a:schemeClr val="tx1"/>
                </a:solidFill>
              </a:rPr>
              <a:t> – </a:t>
            </a:r>
            <a:r>
              <a:rPr lang="ru-RU" dirty="0" err="1" smtClean="0">
                <a:solidFill>
                  <a:schemeClr val="tx1"/>
                </a:solidFill>
              </a:rPr>
              <a:t>це</a:t>
            </a:r>
            <a:r>
              <a:rPr lang="ru-RU" dirty="0" smtClean="0">
                <a:solidFill>
                  <a:schemeClr val="tx1"/>
                </a:solidFill>
              </a:rPr>
              <a:t> </a:t>
            </a:r>
            <a:r>
              <a:rPr lang="ru-RU" dirty="0" err="1" smtClean="0">
                <a:solidFill>
                  <a:schemeClr val="tx1"/>
                </a:solidFill>
              </a:rPr>
              <a:t>діалектичний</a:t>
            </a:r>
            <a:r>
              <a:rPr lang="ru-RU" dirty="0" smtClean="0">
                <a:solidFill>
                  <a:schemeClr val="tx1"/>
                </a:solidFill>
              </a:rPr>
              <a:t>, </a:t>
            </a:r>
            <a:r>
              <a:rPr lang="ru-RU" dirty="0" err="1" smtClean="0">
                <a:solidFill>
                  <a:schemeClr val="tx1"/>
                </a:solidFill>
              </a:rPr>
              <a:t>поступовий</a:t>
            </a:r>
            <a:r>
              <a:rPr lang="ru-RU" dirty="0" smtClean="0">
                <a:solidFill>
                  <a:schemeClr val="tx1"/>
                </a:solidFill>
              </a:rPr>
              <a:t> </a:t>
            </a:r>
            <a:r>
              <a:rPr lang="ru-RU" dirty="0" err="1" smtClean="0">
                <a:solidFill>
                  <a:schemeClr val="tx1"/>
                </a:solidFill>
              </a:rPr>
              <a:t>процес</a:t>
            </a:r>
            <a:r>
              <a:rPr lang="ru-RU" dirty="0" smtClean="0">
                <a:solidFill>
                  <a:schemeClr val="tx1"/>
                </a:solidFill>
              </a:rPr>
              <a:t>, мета </a:t>
            </a:r>
            <a:r>
              <a:rPr lang="ru-RU" dirty="0" err="1" smtClean="0">
                <a:solidFill>
                  <a:schemeClr val="tx1"/>
                </a:solidFill>
              </a:rPr>
              <a:t>якого</a:t>
            </a:r>
            <a:r>
              <a:rPr lang="ru-RU" dirty="0" smtClean="0">
                <a:solidFill>
                  <a:schemeClr val="tx1"/>
                </a:solidFill>
              </a:rPr>
              <a:t> – </a:t>
            </a:r>
            <a:r>
              <a:rPr lang="ru-RU" dirty="0" err="1" smtClean="0">
                <a:solidFill>
                  <a:schemeClr val="tx1"/>
                </a:solidFill>
              </a:rPr>
              <a:t>забезпечити</a:t>
            </a:r>
            <a:r>
              <a:rPr lang="ru-RU" dirty="0" smtClean="0">
                <a:solidFill>
                  <a:schemeClr val="tx1"/>
                </a:solidFill>
              </a:rPr>
              <a:t> </a:t>
            </a:r>
            <a:r>
              <a:rPr lang="ru-RU" dirty="0" err="1" smtClean="0">
                <a:solidFill>
                  <a:schemeClr val="tx1"/>
                </a:solidFill>
              </a:rPr>
              <a:t>прийнятні</a:t>
            </a:r>
            <a:r>
              <a:rPr lang="ru-RU" dirty="0" smtClean="0">
                <a:solidFill>
                  <a:schemeClr val="tx1"/>
                </a:solidFill>
              </a:rPr>
              <a:t> </a:t>
            </a:r>
            <a:r>
              <a:rPr lang="ru-RU" dirty="0" err="1" smtClean="0">
                <a:solidFill>
                  <a:schemeClr val="tx1"/>
                </a:solidFill>
              </a:rPr>
              <a:t>умови</a:t>
            </a:r>
            <a:r>
              <a:rPr lang="ru-RU" dirty="0" smtClean="0">
                <a:solidFill>
                  <a:schemeClr val="tx1"/>
                </a:solidFill>
              </a:rPr>
              <a:t> </a:t>
            </a:r>
            <a:r>
              <a:rPr lang="ru-RU" dirty="0" err="1" smtClean="0">
                <a:solidFill>
                  <a:schemeClr val="tx1"/>
                </a:solidFill>
              </a:rPr>
              <a:t>послідовного</a:t>
            </a:r>
            <a:r>
              <a:rPr lang="ru-RU" dirty="0" smtClean="0">
                <a:solidFill>
                  <a:schemeClr val="tx1"/>
                </a:solidFill>
              </a:rPr>
              <a:t>, </a:t>
            </a:r>
            <a:r>
              <a:rPr lang="ru-RU" dirty="0" err="1" smtClean="0">
                <a:solidFill>
                  <a:schemeClr val="tx1"/>
                </a:solidFill>
              </a:rPr>
              <a:t>безперервного</a:t>
            </a:r>
            <a:r>
              <a:rPr lang="ru-RU" dirty="0" smtClean="0">
                <a:solidFill>
                  <a:schemeClr val="tx1"/>
                </a:solidFill>
              </a:rPr>
              <a:t>, </a:t>
            </a:r>
            <a:r>
              <a:rPr lang="ru-RU" dirty="0" err="1" smtClean="0">
                <a:solidFill>
                  <a:schemeClr val="tx1"/>
                </a:solidFill>
              </a:rPr>
              <a:t>раціонального</a:t>
            </a:r>
            <a:r>
              <a:rPr lang="ru-RU" dirty="0" smtClean="0">
                <a:solidFill>
                  <a:schemeClr val="tx1"/>
                </a:solidFill>
              </a:rPr>
              <a:t> і </a:t>
            </a:r>
            <a:r>
              <a:rPr lang="ru-RU" dirty="0" err="1" smtClean="0">
                <a:solidFill>
                  <a:schemeClr val="tx1"/>
                </a:solidFill>
              </a:rPr>
              <a:t>успішного</a:t>
            </a:r>
            <a:r>
              <a:rPr lang="ru-RU" dirty="0" smtClean="0">
                <a:solidFill>
                  <a:schemeClr val="tx1"/>
                </a:solidFill>
              </a:rPr>
              <a:t> </a:t>
            </a:r>
            <a:r>
              <a:rPr lang="ru-RU" dirty="0" err="1" smtClean="0">
                <a:solidFill>
                  <a:schemeClr val="tx1"/>
                </a:solidFill>
              </a:rPr>
              <a:t>виконання</a:t>
            </a:r>
            <a:r>
              <a:rPr lang="ru-RU" dirty="0" smtClean="0">
                <a:solidFill>
                  <a:schemeClr val="tx1"/>
                </a:solidFill>
              </a:rPr>
              <a:t> </a:t>
            </a:r>
            <a:r>
              <a:rPr lang="ru-RU" dirty="0" err="1" smtClean="0">
                <a:solidFill>
                  <a:schemeClr val="tx1"/>
                </a:solidFill>
              </a:rPr>
              <a:t>притаманних</a:t>
            </a:r>
            <a:r>
              <a:rPr lang="ru-RU" dirty="0" smtClean="0">
                <a:solidFill>
                  <a:schemeClr val="tx1"/>
                </a:solidFill>
              </a:rPr>
              <a:t> </a:t>
            </a:r>
            <a:r>
              <a:rPr lang="ru-RU" dirty="0" err="1" smtClean="0">
                <a:solidFill>
                  <a:schemeClr val="tx1"/>
                </a:solidFill>
              </a:rPr>
              <a:t>бухгалтерії</a:t>
            </a:r>
            <a:r>
              <a:rPr lang="ru-RU" dirty="0" smtClean="0">
                <a:solidFill>
                  <a:schemeClr val="tx1"/>
                </a:solidFill>
              </a:rPr>
              <a:t> </a:t>
            </a:r>
            <a:r>
              <a:rPr lang="ru-RU" dirty="0" err="1" smtClean="0">
                <a:solidFill>
                  <a:schemeClr val="tx1"/>
                </a:solidFill>
              </a:rPr>
              <a:t>функцій</a:t>
            </a:r>
            <a:r>
              <a:rPr lang="ru-RU" dirty="0" smtClean="0">
                <a:solidFill>
                  <a:schemeClr val="tx1"/>
                </a:solidFill>
              </a:rPr>
              <a:t>. Вся </a:t>
            </a:r>
            <a:r>
              <a:rPr lang="ru-RU" dirty="0" err="1" smtClean="0">
                <a:solidFill>
                  <a:schemeClr val="tx1"/>
                </a:solidFill>
              </a:rPr>
              <a:t>історія</a:t>
            </a:r>
            <a:r>
              <a:rPr lang="ru-RU" dirty="0" smtClean="0">
                <a:solidFill>
                  <a:schemeClr val="tx1"/>
                </a:solidFill>
              </a:rPr>
              <a:t> </a:t>
            </a:r>
            <a:r>
              <a:rPr lang="ru-RU" dirty="0" err="1" smtClean="0">
                <a:solidFill>
                  <a:schemeClr val="tx1"/>
                </a:solidFill>
              </a:rPr>
              <a:t>бухгалтерської</a:t>
            </a:r>
            <a:r>
              <a:rPr lang="ru-RU" dirty="0" smtClean="0">
                <a:solidFill>
                  <a:schemeClr val="tx1"/>
                </a:solidFill>
              </a:rPr>
              <a:t> </a:t>
            </a:r>
            <a:r>
              <a:rPr lang="ru-RU" dirty="0" err="1" smtClean="0">
                <a:solidFill>
                  <a:schemeClr val="tx1"/>
                </a:solidFill>
              </a:rPr>
              <a:t>праці</a:t>
            </a:r>
            <a:r>
              <a:rPr lang="ru-RU" dirty="0" smtClean="0">
                <a:solidFill>
                  <a:schemeClr val="tx1"/>
                </a:solidFill>
              </a:rPr>
              <a:t>, за </a:t>
            </a:r>
            <a:r>
              <a:rPr lang="ru-RU" dirty="0" err="1" smtClean="0">
                <a:solidFill>
                  <a:schemeClr val="tx1"/>
                </a:solidFill>
              </a:rPr>
              <a:t>своєю</a:t>
            </a:r>
            <a:r>
              <a:rPr lang="ru-RU" dirty="0" smtClean="0">
                <a:solidFill>
                  <a:schemeClr val="tx1"/>
                </a:solidFill>
              </a:rPr>
              <a:t> </a:t>
            </a:r>
            <a:r>
              <a:rPr lang="ru-RU" dirty="0" err="1" smtClean="0">
                <a:solidFill>
                  <a:schemeClr val="tx1"/>
                </a:solidFill>
              </a:rPr>
              <a:t>сутністю</a:t>
            </a:r>
            <a:r>
              <a:rPr lang="ru-RU" dirty="0" smtClean="0">
                <a:solidFill>
                  <a:schemeClr val="tx1"/>
                </a:solidFill>
              </a:rPr>
              <a:t>, є </a:t>
            </a:r>
            <a:r>
              <a:rPr lang="ru-RU" dirty="0" err="1" smtClean="0">
                <a:solidFill>
                  <a:schemeClr val="tx1"/>
                </a:solidFill>
              </a:rPr>
              <a:t>поступовим</a:t>
            </a:r>
            <a:r>
              <a:rPr lang="ru-RU" dirty="0" smtClean="0">
                <a:solidFill>
                  <a:schemeClr val="tx1"/>
                </a:solidFill>
              </a:rPr>
              <a:t> </a:t>
            </a:r>
            <a:r>
              <a:rPr lang="ru-RU" dirty="0" err="1" smtClean="0">
                <a:solidFill>
                  <a:schemeClr val="tx1"/>
                </a:solidFill>
              </a:rPr>
              <a:t>рухом</a:t>
            </a:r>
            <a:r>
              <a:rPr lang="ru-RU" dirty="0" smtClean="0">
                <a:solidFill>
                  <a:schemeClr val="tx1"/>
                </a:solidFill>
              </a:rPr>
              <a:t> до </a:t>
            </a:r>
            <a:r>
              <a:rPr lang="ru-RU" dirty="0" err="1" smtClean="0">
                <a:solidFill>
                  <a:schemeClr val="tx1"/>
                </a:solidFill>
              </a:rPr>
              <a:t>вирішення</a:t>
            </a:r>
            <a:r>
              <a:rPr lang="ru-RU" dirty="0" smtClean="0">
                <a:solidFill>
                  <a:schemeClr val="tx1"/>
                </a:solidFill>
              </a:rPr>
              <a:t> </a:t>
            </a:r>
            <a:r>
              <a:rPr lang="ru-RU" dirty="0" err="1" smtClean="0">
                <a:solidFill>
                  <a:schemeClr val="tx1"/>
                </a:solidFill>
              </a:rPr>
              <a:t>трьох</a:t>
            </a:r>
            <a:r>
              <a:rPr lang="ru-RU" dirty="0" smtClean="0">
                <a:solidFill>
                  <a:schemeClr val="tx1"/>
                </a:solidFill>
              </a:rPr>
              <a:t> </a:t>
            </a:r>
            <a:r>
              <a:rPr lang="ru-RU" dirty="0" err="1" smtClean="0">
                <a:solidFill>
                  <a:schemeClr val="tx1"/>
                </a:solidFill>
              </a:rPr>
              <a:t>основних</a:t>
            </a:r>
            <a:r>
              <a:rPr lang="ru-RU" dirty="0" smtClean="0">
                <a:solidFill>
                  <a:schemeClr val="tx1"/>
                </a:solidFill>
              </a:rPr>
              <a:t> </a:t>
            </a:r>
            <a:r>
              <a:rPr lang="ru-RU" dirty="0" err="1" smtClean="0">
                <a:solidFill>
                  <a:schemeClr val="tx1"/>
                </a:solidFill>
              </a:rPr>
              <a:t>завдань</a:t>
            </a:r>
            <a:r>
              <a:rPr lang="ru-RU" dirty="0" smtClean="0">
                <a:solidFill>
                  <a:schemeClr val="tx1"/>
                </a:solidFill>
              </a:rPr>
              <a:t>: </a:t>
            </a:r>
            <a:endParaRPr lang="ru-RU" dirty="0">
              <a:solidFill>
                <a:schemeClr val="tx1"/>
              </a:solidFill>
            </a:endParaRPr>
          </a:p>
        </p:txBody>
      </p:sp>
      <p:sp>
        <p:nvSpPr>
          <p:cNvPr id="5" name="Прямоугольник 4"/>
          <p:cNvSpPr/>
          <p:nvPr/>
        </p:nvSpPr>
        <p:spPr>
          <a:xfrm>
            <a:off x="295360" y="2924944"/>
            <a:ext cx="8597120"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а) </a:t>
            </a:r>
            <a:r>
              <a:rPr lang="ru-RU" dirty="0" err="1" smtClean="0"/>
              <a:t>зробити</a:t>
            </a:r>
            <a:r>
              <a:rPr lang="ru-RU" dirty="0" smtClean="0"/>
              <a:t> </a:t>
            </a:r>
            <a:r>
              <a:rPr lang="ru-RU" dirty="0" err="1" smtClean="0"/>
              <a:t>облік</a:t>
            </a:r>
            <a:r>
              <a:rPr lang="ru-RU" dirty="0" smtClean="0"/>
              <a:t> максимально </a:t>
            </a:r>
            <a:r>
              <a:rPr lang="ru-RU" dirty="0" err="1" smtClean="0"/>
              <a:t>інформативним</a:t>
            </a:r>
            <a:r>
              <a:rPr lang="ru-RU" dirty="0" smtClean="0"/>
              <a:t> в </a:t>
            </a:r>
            <a:r>
              <a:rPr lang="ru-RU" dirty="0" err="1" smtClean="0"/>
              <a:t>точним</a:t>
            </a:r>
            <a:r>
              <a:rPr lang="ru-RU" dirty="0" smtClean="0"/>
              <a:t>;</a:t>
            </a:r>
            <a:endParaRPr lang="ru-RU" dirty="0"/>
          </a:p>
        </p:txBody>
      </p:sp>
      <p:sp>
        <p:nvSpPr>
          <p:cNvPr id="6" name="Прямоугольник 5"/>
          <p:cNvSpPr/>
          <p:nvPr/>
        </p:nvSpPr>
        <p:spPr>
          <a:xfrm>
            <a:off x="295360" y="4005064"/>
            <a:ext cx="8597120"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б) </a:t>
            </a:r>
            <a:r>
              <a:rPr lang="ru-RU" dirty="0" err="1" smtClean="0"/>
              <a:t>добитися</a:t>
            </a:r>
            <a:r>
              <a:rPr lang="ru-RU" dirty="0" smtClean="0"/>
              <a:t> </a:t>
            </a:r>
            <a:r>
              <a:rPr lang="ru-RU" dirty="0" err="1" smtClean="0"/>
              <a:t>його</a:t>
            </a:r>
            <a:r>
              <a:rPr lang="ru-RU" dirty="0" smtClean="0"/>
              <a:t> </a:t>
            </a:r>
            <a:r>
              <a:rPr lang="ru-RU" dirty="0" err="1" smtClean="0"/>
              <a:t>простоти</a:t>
            </a:r>
            <a:r>
              <a:rPr lang="ru-RU" dirty="0" smtClean="0"/>
              <a:t> і </a:t>
            </a:r>
            <a:r>
              <a:rPr lang="ru-RU" dirty="0" err="1" smtClean="0"/>
              <a:t>дешевизни</a:t>
            </a:r>
            <a:r>
              <a:rPr lang="ru-RU" dirty="0" smtClean="0"/>
              <a:t>;</a:t>
            </a:r>
            <a:endParaRPr lang="ru-RU" dirty="0"/>
          </a:p>
        </p:txBody>
      </p:sp>
      <p:sp>
        <p:nvSpPr>
          <p:cNvPr id="7" name="Прямоугольник 6"/>
          <p:cNvSpPr/>
          <p:nvPr/>
        </p:nvSpPr>
        <p:spPr>
          <a:xfrm>
            <a:off x="302568" y="4941168"/>
            <a:ext cx="8597120"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в) </a:t>
            </a:r>
            <a:r>
              <a:rPr lang="ru-RU" dirty="0" err="1" smtClean="0"/>
              <a:t>отримати</a:t>
            </a:r>
            <a:r>
              <a:rPr lang="ru-RU" dirty="0" smtClean="0"/>
              <a:t> </a:t>
            </a:r>
            <a:r>
              <a:rPr lang="ru-RU" dirty="0" err="1" smtClean="0"/>
              <a:t>своєчасну</a:t>
            </a:r>
            <a:r>
              <a:rPr lang="ru-RU" dirty="0" smtClean="0"/>
              <a:t> </a:t>
            </a:r>
            <a:r>
              <a:rPr lang="ru-RU" dirty="0" err="1" smtClean="0"/>
              <a:t>інформацію</a:t>
            </a:r>
            <a:r>
              <a:rPr lang="ru-RU" dirty="0" smtClean="0"/>
              <a:t> про </a:t>
            </a:r>
            <a:r>
              <a:rPr lang="ru-RU" dirty="0" err="1" smtClean="0"/>
              <a:t>факти</a:t>
            </a:r>
            <a:r>
              <a:rPr lang="ru-RU" dirty="0" smtClean="0"/>
              <a:t> </a:t>
            </a:r>
            <a:r>
              <a:rPr lang="ru-RU" dirty="0" err="1" smtClean="0"/>
              <a:t>господарського</a:t>
            </a:r>
            <a:r>
              <a:rPr lang="ru-RU" dirty="0" smtClean="0"/>
              <a:t> </a:t>
            </a:r>
            <a:r>
              <a:rPr lang="ru-RU" dirty="0" err="1" smtClean="0"/>
              <a:t>життя</a:t>
            </a:r>
            <a:r>
              <a:rPr lang="ru-RU" dirty="0" smtClean="0"/>
              <a:t>.</a:t>
            </a:r>
            <a:endParaRPr lang="ru-RU" dirty="0"/>
          </a:p>
        </p:txBody>
      </p:sp>
    </p:spTree>
    <p:extLst>
      <p:ext uri="{BB962C8B-B14F-4D97-AF65-F5344CB8AC3E}">
        <p14:creationId xmlns:p14="http://schemas.microsoft.com/office/powerpoint/2010/main" val="28009321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683568" y="476672"/>
            <a:ext cx="7543800" cy="432048"/>
          </a:xfrm>
        </p:spPr>
        <p:txBody>
          <a:bodyPr>
            <a:normAutofit/>
          </a:bodyPr>
          <a:lstStyle/>
          <a:p>
            <a:r>
              <a:rPr lang="ru-RU" sz="1600" b="1" i="1" u="sng" dirty="0" err="1"/>
              <a:t>Бухгалтерський</a:t>
            </a:r>
            <a:r>
              <a:rPr lang="ru-RU" sz="1600" b="1" i="1" u="sng" dirty="0"/>
              <a:t> </a:t>
            </a:r>
            <a:r>
              <a:rPr lang="ru-RU" sz="1600" b="1" i="1" u="sng" dirty="0" err="1"/>
              <a:t>облік</a:t>
            </a:r>
            <a:r>
              <a:rPr lang="ru-RU" sz="1600" b="1" i="1" u="sng" dirty="0"/>
              <a:t> як </a:t>
            </a:r>
            <a:r>
              <a:rPr lang="ru-RU" sz="1600" b="1" i="1" u="sng" dirty="0" err="1"/>
              <a:t>соціальне</a:t>
            </a:r>
            <a:r>
              <a:rPr lang="ru-RU" sz="1600" b="1" i="1" u="sng" dirty="0"/>
              <a:t> </a:t>
            </a:r>
            <a:r>
              <a:rPr lang="ru-RU" sz="1600" b="1" i="1" u="sng" dirty="0" err="1"/>
              <a:t>явище</a:t>
            </a:r>
            <a:r>
              <a:rPr lang="ru-RU" sz="1600" b="1" i="1" u="sng" dirty="0"/>
              <a:t>. </a:t>
            </a:r>
            <a:r>
              <a:rPr lang="ru-RU" sz="1600" b="1" i="1" u="sng" dirty="0" err="1"/>
              <a:t>Традиційний</a:t>
            </a:r>
            <a:r>
              <a:rPr lang="ru-RU" sz="1600" b="1" i="1" u="sng" dirty="0"/>
              <a:t> </a:t>
            </a:r>
            <a:r>
              <a:rPr lang="ru-RU" sz="1600" b="1" i="1" u="sng" dirty="0" err="1"/>
              <a:t>погляд</a:t>
            </a:r>
            <a:endParaRPr lang="ru-RU" sz="1600" b="1" i="1" u="sng" dirty="0"/>
          </a:p>
        </p:txBody>
      </p:sp>
      <p:graphicFrame>
        <p:nvGraphicFramePr>
          <p:cNvPr id="4" name="Схема 3"/>
          <p:cNvGraphicFramePr/>
          <p:nvPr>
            <p:extLst>
              <p:ext uri="{D42A27DB-BD31-4B8C-83A1-F6EECF244321}">
                <p14:modId xmlns:p14="http://schemas.microsoft.com/office/powerpoint/2010/main" val="688397825"/>
              </p:ext>
            </p:extLst>
          </p:nvPr>
        </p:nvGraphicFramePr>
        <p:xfrm>
          <a:off x="179512" y="1397000"/>
          <a:ext cx="8640960" cy="4984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663123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Объект 3"/>
          <p:cNvGraphicFramePr>
            <a:graphicFrameLocks noGrp="1"/>
          </p:cNvGraphicFramePr>
          <p:nvPr>
            <p:ph idx="1"/>
            <p:extLst>
              <p:ext uri="{D42A27DB-BD31-4B8C-83A1-F6EECF244321}">
                <p14:modId xmlns:p14="http://schemas.microsoft.com/office/powerpoint/2010/main" val="1680688591"/>
              </p:ext>
            </p:extLst>
          </p:nvPr>
        </p:nvGraphicFramePr>
        <p:xfrm>
          <a:off x="755576" y="764704"/>
          <a:ext cx="8064896" cy="576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001636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Объект 3"/>
          <p:cNvGraphicFramePr>
            <a:graphicFrameLocks noGrp="1"/>
          </p:cNvGraphicFramePr>
          <p:nvPr>
            <p:ph idx="1"/>
            <p:extLst>
              <p:ext uri="{D42A27DB-BD31-4B8C-83A1-F6EECF244321}">
                <p14:modId xmlns:p14="http://schemas.microsoft.com/office/powerpoint/2010/main" val="2281528483"/>
              </p:ext>
            </p:extLst>
          </p:nvPr>
        </p:nvGraphicFramePr>
        <p:xfrm>
          <a:off x="0" y="0"/>
          <a:ext cx="8964488" cy="65973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974237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Объект 3"/>
          <p:cNvGraphicFramePr>
            <a:graphicFrameLocks noGrp="1"/>
          </p:cNvGraphicFramePr>
          <p:nvPr>
            <p:ph idx="1"/>
            <p:extLst>
              <p:ext uri="{D42A27DB-BD31-4B8C-83A1-F6EECF244321}">
                <p14:modId xmlns:p14="http://schemas.microsoft.com/office/powerpoint/2010/main" val="1044855055"/>
              </p:ext>
            </p:extLst>
          </p:nvPr>
        </p:nvGraphicFramePr>
        <p:xfrm>
          <a:off x="762000" y="685800"/>
          <a:ext cx="7914456" cy="5911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08467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1120924" y="1628800"/>
            <a:ext cx="6979468" cy="4032448"/>
          </a:xfrm>
        </p:spPr>
        <p:txBody>
          <a:bodyPr>
            <a:normAutofit fontScale="92500" lnSpcReduction="20000"/>
          </a:bodyPr>
          <a:lstStyle/>
          <a:p>
            <a:r>
              <a:rPr lang="ru-RU" dirty="0"/>
              <a:t>Над </a:t>
            </a:r>
            <a:r>
              <a:rPr lang="ru-RU" dirty="0" err="1"/>
              <a:t>становленням</a:t>
            </a:r>
            <a:r>
              <a:rPr lang="ru-RU" dirty="0"/>
              <a:t> </a:t>
            </a:r>
            <a:r>
              <a:rPr lang="ru-RU" dirty="0" err="1"/>
              <a:t>нової</a:t>
            </a:r>
            <a:r>
              <a:rPr lang="ru-RU" dirty="0"/>
              <a:t> </a:t>
            </a:r>
            <a:r>
              <a:rPr lang="ru-RU" dirty="0" err="1"/>
              <a:t>системи</a:t>
            </a:r>
            <a:r>
              <a:rPr lang="ru-RU" dirty="0"/>
              <a:t> </a:t>
            </a:r>
            <a:r>
              <a:rPr lang="ru-RU" dirty="0" err="1"/>
              <a:t>бухгалтерського</a:t>
            </a:r>
            <a:r>
              <a:rPr lang="ru-RU" dirty="0"/>
              <a:t> </a:t>
            </a:r>
            <a:r>
              <a:rPr lang="ru-RU" dirty="0" err="1"/>
              <a:t>обліку</a:t>
            </a:r>
            <a:r>
              <a:rPr lang="ru-RU" dirty="0"/>
              <a:t> в </a:t>
            </a:r>
            <a:r>
              <a:rPr lang="ru-RU" dirty="0" err="1"/>
              <a:t>Україні</a:t>
            </a:r>
            <a:r>
              <a:rPr lang="ru-RU" dirty="0"/>
              <a:t> </a:t>
            </a:r>
            <a:r>
              <a:rPr lang="ru-RU" dirty="0" err="1"/>
              <a:t>працювали</a:t>
            </a:r>
            <a:r>
              <a:rPr lang="ru-RU" dirty="0"/>
              <a:t> і </a:t>
            </a:r>
            <a:r>
              <a:rPr lang="ru-RU" dirty="0" err="1"/>
              <a:t>працюють</a:t>
            </a:r>
            <a:r>
              <a:rPr lang="ru-RU" dirty="0"/>
              <a:t> </a:t>
            </a:r>
            <a:r>
              <a:rPr lang="ru-RU" dirty="0" err="1"/>
              <a:t>багато</a:t>
            </a:r>
            <a:r>
              <a:rPr lang="ru-RU" dirty="0"/>
              <a:t> </a:t>
            </a:r>
            <a:r>
              <a:rPr lang="ru-RU" dirty="0" err="1"/>
              <a:t>вчених</a:t>
            </a:r>
            <a:r>
              <a:rPr lang="ru-RU" dirty="0"/>
              <a:t>, </a:t>
            </a:r>
            <a:r>
              <a:rPr lang="ru-RU" dirty="0" err="1"/>
              <a:t>серед</a:t>
            </a:r>
            <a:r>
              <a:rPr lang="ru-RU" dirty="0"/>
              <a:t> них: М.Т. </a:t>
            </a:r>
            <a:r>
              <a:rPr lang="ru-RU" dirty="0" err="1"/>
              <a:t>Білуха</a:t>
            </a:r>
            <a:r>
              <a:rPr lang="ru-RU" dirty="0"/>
              <a:t>, О.С. </a:t>
            </a:r>
            <a:r>
              <a:rPr lang="ru-RU" dirty="0" err="1"/>
              <a:t>Бородкін</a:t>
            </a:r>
            <a:r>
              <a:rPr lang="ru-RU" dirty="0"/>
              <a:t> , Ф.Ф. </a:t>
            </a:r>
            <a:r>
              <a:rPr lang="ru-RU" dirty="0" err="1"/>
              <a:t>Бутинець</a:t>
            </a:r>
            <a:r>
              <a:rPr lang="ru-RU" dirty="0"/>
              <a:t>, П.І. </a:t>
            </a:r>
            <a:r>
              <a:rPr lang="ru-RU" dirty="0" err="1"/>
              <a:t>Гайдуцький</a:t>
            </a:r>
            <a:r>
              <a:rPr lang="ru-RU" dirty="0"/>
              <a:t>, А.М. Герасимович, В.Г. </a:t>
            </a:r>
            <a:r>
              <a:rPr lang="ru-RU" dirty="0" err="1"/>
              <a:t>Горєлкін</a:t>
            </a:r>
            <a:r>
              <a:rPr lang="ru-RU" dirty="0"/>
              <a:t>, М.Я. </a:t>
            </a:r>
            <a:r>
              <a:rPr lang="ru-RU" dirty="0" err="1"/>
              <a:t>Дем'яненко</a:t>
            </a:r>
            <a:r>
              <a:rPr lang="ru-RU" dirty="0"/>
              <a:t>, Г.Г. </a:t>
            </a:r>
            <a:r>
              <a:rPr lang="ru-RU" dirty="0" err="1"/>
              <a:t>Кірейцев</a:t>
            </a:r>
            <a:r>
              <a:rPr lang="ru-RU" dirty="0"/>
              <a:t>, М.В. </a:t>
            </a:r>
            <a:r>
              <a:rPr lang="ru-RU" dirty="0" err="1"/>
              <a:t>Кужельний</a:t>
            </a:r>
            <a:r>
              <a:rPr lang="ru-RU" dirty="0"/>
              <a:t>, В.Г. </a:t>
            </a:r>
            <a:r>
              <a:rPr lang="ru-RU" dirty="0" err="1"/>
              <a:t>Лінник</a:t>
            </a:r>
            <a:r>
              <a:rPr lang="ru-RU" dirty="0"/>
              <a:t>, Б.М. Литвин, Ю.Я. Литвин, Є.В. Мних, В.М. </a:t>
            </a:r>
            <a:r>
              <a:rPr lang="ru-RU" dirty="0" err="1"/>
              <a:t>Олійник</a:t>
            </a:r>
            <a:r>
              <a:rPr lang="ru-RU" dirty="0"/>
              <a:t>, Ю.І. Осадчий, В.М. Пархоменко, П.Т. </a:t>
            </a:r>
            <a:r>
              <a:rPr lang="ru-RU" dirty="0" err="1"/>
              <a:t>Саблук</a:t>
            </a:r>
            <a:r>
              <a:rPr lang="ru-RU" dirty="0"/>
              <a:t>, В.В. </a:t>
            </a:r>
            <a:r>
              <a:rPr lang="ru-RU" dirty="0" err="1"/>
              <a:t>Сопко</a:t>
            </a:r>
            <a:r>
              <a:rPr lang="ru-RU" dirty="0"/>
              <a:t>, Л.К. Сук, М.Г. Чумаченко, В.Г. </a:t>
            </a:r>
            <a:r>
              <a:rPr lang="ru-RU" dirty="0" err="1"/>
              <a:t>Швець</a:t>
            </a:r>
            <a:r>
              <a:rPr lang="ru-RU" dirty="0"/>
              <a:t>, С.І. </a:t>
            </a:r>
            <a:r>
              <a:rPr lang="ru-RU" dirty="0" err="1"/>
              <a:t>Шкарабан</a:t>
            </a:r>
            <a:r>
              <a:rPr lang="ru-RU" dirty="0"/>
              <a:t> та </a:t>
            </a:r>
            <a:r>
              <a:rPr lang="ru-RU" dirty="0" err="1"/>
              <a:t>багато</a:t>
            </a:r>
            <a:r>
              <a:rPr lang="ru-RU" dirty="0"/>
              <a:t> </a:t>
            </a:r>
            <a:r>
              <a:rPr lang="ru-RU" dirty="0" err="1"/>
              <a:t>інших</a:t>
            </a:r>
            <a:r>
              <a:rPr lang="ru-RU" dirty="0"/>
              <a:t>.</a:t>
            </a:r>
          </a:p>
          <a:p>
            <a:r>
              <a:rPr lang="ru-RU" dirty="0"/>
              <a:t>В 1940-60 </a:t>
            </a:r>
            <a:r>
              <a:rPr lang="ru-RU" dirty="0" err="1"/>
              <a:t>рр</a:t>
            </a:r>
            <a:r>
              <a:rPr lang="ru-RU" dirty="0"/>
              <a:t>. в </a:t>
            </a:r>
            <a:r>
              <a:rPr lang="ru-RU" dirty="0" err="1"/>
              <a:t>українських</a:t>
            </a:r>
            <a:r>
              <a:rPr lang="ru-RU" dirty="0"/>
              <a:t> закладах науки </a:t>
            </a:r>
            <a:r>
              <a:rPr lang="ru-RU" dirty="0" err="1"/>
              <a:t>було</a:t>
            </a:r>
            <a:r>
              <a:rPr lang="ru-RU" dirty="0"/>
              <a:t> </a:t>
            </a:r>
            <a:r>
              <a:rPr lang="ru-RU" dirty="0" err="1"/>
              <a:t>захищено</a:t>
            </a:r>
            <a:r>
              <a:rPr lang="ru-RU" dirty="0"/>
              <a:t> 20 </a:t>
            </a:r>
            <a:r>
              <a:rPr lang="ru-RU" dirty="0" err="1"/>
              <a:t>кандидатських</a:t>
            </a:r>
            <a:r>
              <a:rPr lang="ru-RU" dirty="0"/>
              <a:t> </a:t>
            </a:r>
            <a:r>
              <a:rPr lang="ru-RU" dirty="0" err="1"/>
              <a:t>дисертацій</a:t>
            </a:r>
            <a:r>
              <a:rPr lang="ru-RU" dirty="0"/>
              <a:t> з </a:t>
            </a:r>
            <a:r>
              <a:rPr lang="ru-RU" dirty="0" err="1"/>
              <a:t>обліково-економічної</a:t>
            </a:r>
            <a:r>
              <a:rPr lang="ru-RU" dirty="0"/>
              <a:t> тематики. В той час в </a:t>
            </a:r>
            <a:r>
              <a:rPr lang="ru-RU" dirty="0" err="1"/>
              <a:t>інших</a:t>
            </a:r>
            <a:r>
              <a:rPr lang="ru-RU" dirty="0"/>
              <a:t> </a:t>
            </a:r>
            <a:r>
              <a:rPr lang="ru-RU" dirty="0" err="1"/>
              <a:t>республіках</a:t>
            </a:r>
            <a:r>
              <a:rPr lang="ru-RU" dirty="0"/>
              <a:t> Союзу </a:t>
            </a:r>
            <a:r>
              <a:rPr lang="ru-RU" dirty="0" err="1"/>
              <a:t>було</a:t>
            </a:r>
            <a:r>
              <a:rPr lang="ru-RU" dirty="0"/>
              <a:t> </a:t>
            </a:r>
            <a:r>
              <a:rPr lang="ru-RU" dirty="0" err="1"/>
              <a:t>захищено</a:t>
            </a:r>
            <a:r>
              <a:rPr lang="ru-RU" dirty="0"/>
              <a:t> 11 </a:t>
            </a:r>
            <a:r>
              <a:rPr lang="ru-RU" dirty="0" err="1"/>
              <a:t>дисертацій</a:t>
            </a:r>
            <a:r>
              <a:rPr lang="ru-RU" dirty="0"/>
              <a:t>.</a:t>
            </a:r>
          </a:p>
          <a:p>
            <a:endParaRPr lang="ru-RU" dirty="0"/>
          </a:p>
        </p:txBody>
      </p:sp>
      <p:sp>
        <p:nvSpPr>
          <p:cNvPr id="5" name="Рамка 4"/>
          <p:cNvSpPr/>
          <p:nvPr/>
        </p:nvSpPr>
        <p:spPr>
          <a:xfrm>
            <a:off x="467544" y="692696"/>
            <a:ext cx="8424936" cy="5976664"/>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9882844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6.1.	</a:t>
            </a:r>
            <a:r>
              <a:rPr lang="ru-RU" dirty="0" err="1"/>
              <a:t>Зародження</a:t>
            </a:r>
            <a:r>
              <a:rPr lang="ru-RU" dirty="0"/>
              <a:t> </a:t>
            </a:r>
            <a:r>
              <a:rPr lang="ru-RU" dirty="0" err="1"/>
              <a:t>української</a:t>
            </a:r>
            <a:r>
              <a:rPr lang="ru-RU" dirty="0"/>
              <a:t> </a:t>
            </a:r>
            <a:r>
              <a:rPr lang="ru-RU" dirty="0" err="1"/>
              <a:t>держави</a:t>
            </a:r>
            <a:r>
              <a:rPr lang="ru-RU" dirty="0"/>
              <a:t> і </a:t>
            </a:r>
            <a:r>
              <a:rPr lang="ru-RU" dirty="0" err="1"/>
              <a:t>обліку</a:t>
            </a:r>
            <a:r>
              <a:rPr lang="ru-RU" dirty="0"/>
              <a:t> на </a:t>
            </a:r>
            <a:r>
              <a:rPr lang="ru-RU" dirty="0" err="1"/>
              <a:t>її</a:t>
            </a:r>
            <a:r>
              <a:rPr lang="ru-RU" dirty="0"/>
              <a:t> </a:t>
            </a:r>
            <a:r>
              <a:rPr lang="ru-RU" dirty="0" err="1"/>
              <a:t>території</a:t>
            </a:r>
            <a:endParaRPr lang="ru-RU" dirty="0"/>
          </a:p>
          <a:p>
            <a:r>
              <a:rPr lang="ru-RU" dirty="0"/>
              <a:t>6.2. </a:t>
            </a:r>
            <a:r>
              <a:rPr lang="ru-RU" dirty="0" err="1"/>
              <a:t>Розвиток</a:t>
            </a:r>
            <a:r>
              <a:rPr lang="ru-RU" dirty="0"/>
              <a:t> </a:t>
            </a:r>
            <a:r>
              <a:rPr lang="ru-RU" dirty="0" err="1"/>
              <a:t>обліку</a:t>
            </a:r>
            <a:r>
              <a:rPr lang="ru-RU" dirty="0"/>
              <a:t> в </a:t>
            </a:r>
            <a:r>
              <a:rPr lang="ru-RU" dirty="0" err="1"/>
              <a:t>Україні</a:t>
            </a:r>
            <a:r>
              <a:rPr lang="ru-RU" dirty="0"/>
              <a:t> в </a:t>
            </a:r>
            <a:r>
              <a:rPr lang="ru-RU" dirty="0" err="1"/>
              <a:t>кінці</a:t>
            </a:r>
            <a:r>
              <a:rPr lang="ru-RU" dirty="0"/>
              <a:t> Х</a:t>
            </a:r>
            <a:r>
              <a:rPr lang="en-US" dirty="0"/>
              <a:t>V – </a:t>
            </a:r>
            <a:r>
              <a:rPr lang="ru-RU" dirty="0"/>
              <a:t>ХІХ ст.</a:t>
            </a:r>
          </a:p>
          <a:p>
            <a:r>
              <a:rPr lang="ru-RU" dirty="0"/>
              <a:t>6.3. </a:t>
            </a:r>
            <a:r>
              <a:rPr lang="ru-RU" dirty="0" err="1"/>
              <a:t>Бухгалтерський</a:t>
            </a:r>
            <a:r>
              <a:rPr lang="ru-RU" dirty="0"/>
              <a:t> </a:t>
            </a:r>
            <a:r>
              <a:rPr lang="ru-RU" dirty="0" err="1"/>
              <a:t>облік</a:t>
            </a:r>
            <a:r>
              <a:rPr lang="ru-RU" dirty="0"/>
              <a:t> в </a:t>
            </a:r>
            <a:r>
              <a:rPr lang="ru-RU" dirty="0" err="1"/>
              <a:t>Україні</a:t>
            </a:r>
            <a:r>
              <a:rPr lang="ru-RU" dirty="0"/>
              <a:t> в ХХ ст..</a:t>
            </a:r>
          </a:p>
          <a:p>
            <a:endParaRPr lang="ru-RU" dirty="0"/>
          </a:p>
          <a:p>
            <a:endParaRPr lang="ru-RU" dirty="0"/>
          </a:p>
        </p:txBody>
      </p:sp>
    </p:spTree>
    <p:extLst>
      <p:ext uri="{BB962C8B-B14F-4D97-AF65-F5344CB8AC3E}">
        <p14:creationId xmlns:p14="http://schemas.microsoft.com/office/powerpoint/2010/main" val="35493359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683568" y="476672"/>
            <a:ext cx="7543800" cy="360040"/>
          </a:xfrm>
        </p:spPr>
        <p:txBody>
          <a:bodyPr>
            <a:noAutofit/>
          </a:bodyPr>
          <a:lstStyle/>
          <a:p>
            <a:r>
              <a:rPr lang="ru-RU" sz="1600" b="1" i="1" u="sng" dirty="0" err="1"/>
              <a:t>Розвиток</a:t>
            </a:r>
            <a:r>
              <a:rPr lang="ru-RU" sz="1600" b="1" i="1" u="sng" dirty="0"/>
              <a:t> </a:t>
            </a:r>
            <a:r>
              <a:rPr lang="ru-RU" sz="1600" b="1" i="1" u="sng" dirty="0" err="1"/>
              <a:t>бухгалтерського</a:t>
            </a:r>
            <a:r>
              <a:rPr lang="ru-RU" sz="1600" b="1" i="1" u="sng" dirty="0"/>
              <a:t> </a:t>
            </a:r>
            <a:r>
              <a:rPr lang="ru-RU" sz="1600" b="1" i="1" u="sng" dirty="0" err="1"/>
              <a:t>обліку</a:t>
            </a:r>
            <a:r>
              <a:rPr lang="ru-RU" sz="1600" b="1" i="1" u="sng" dirty="0"/>
              <a:t> в </a:t>
            </a:r>
            <a:r>
              <a:rPr lang="ru-RU" sz="1600" b="1" i="1" u="sng" dirty="0" err="1"/>
              <a:t>незалежній</a:t>
            </a:r>
            <a:r>
              <a:rPr lang="ru-RU" sz="1600" b="1" i="1" u="sng" dirty="0"/>
              <a:t> </a:t>
            </a:r>
            <a:r>
              <a:rPr lang="ru-RU" sz="1600" b="1" i="1" u="sng" dirty="0" err="1"/>
              <a:t>Україні</a:t>
            </a:r>
            <a:endParaRPr lang="ru-RU" sz="1600" b="1" i="1" u="sng" dirty="0"/>
          </a:p>
        </p:txBody>
      </p:sp>
      <p:graphicFrame>
        <p:nvGraphicFramePr>
          <p:cNvPr id="4" name="Схема 3"/>
          <p:cNvGraphicFramePr/>
          <p:nvPr>
            <p:extLst>
              <p:ext uri="{D42A27DB-BD31-4B8C-83A1-F6EECF244321}">
                <p14:modId xmlns:p14="http://schemas.microsoft.com/office/powerpoint/2010/main" val="1376967823"/>
              </p:ext>
            </p:extLst>
          </p:nvPr>
        </p:nvGraphicFramePr>
        <p:xfrm>
          <a:off x="395536" y="980728"/>
          <a:ext cx="8640960"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130310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Объект 3"/>
          <p:cNvGraphicFramePr>
            <a:graphicFrameLocks noGrp="1"/>
          </p:cNvGraphicFramePr>
          <p:nvPr>
            <p:ph idx="1"/>
            <p:extLst>
              <p:ext uri="{D42A27DB-BD31-4B8C-83A1-F6EECF244321}">
                <p14:modId xmlns:p14="http://schemas.microsoft.com/office/powerpoint/2010/main" val="2493499144"/>
              </p:ext>
            </p:extLst>
          </p:nvPr>
        </p:nvGraphicFramePr>
        <p:xfrm>
          <a:off x="107504" y="332656"/>
          <a:ext cx="8640960" cy="62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337236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Объект 3"/>
          <p:cNvGraphicFramePr>
            <a:graphicFrameLocks noGrp="1"/>
          </p:cNvGraphicFramePr>
          <p:nvPr>
            <p:ph idx="1"/>
            <p:extLst>
              <p:ext uri="{D42A27DB-BD31-4B8C-83A1-F6EECF244321}">
                <p14:modId xmlns:p14="http://schemas.microsoft.com/office/powerpoint/2010/main" val="1699389245"/>
              </p:ext>
            </p:extLst>
          </p:nvPr>
        </p:nvGraphicFramePr>
        <p:xfrm>
          <a:off x="251520" y="685800"/>
          <a:ext cx="8712968" cy="5479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095598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Объект 3"/>
          <p:cNvGraphicFramePr>
            <a:graphicFrameLocks noGrp="1"/>
          </p:cNvGraphicFramePr>
          <p:nvPr>
            <p:ph idx="1"/>
            <p:extLst>
              <p:ext uri="{D42A27DB-BD31-4B8C-83A1-F6EECF244321}">
                <p14:modId xmlns:p14="http://schemas.microsoft.com/office/powerpoint/2010/main" val="2245801949"/>
              </p:ext>
            </p:extLst>
          </p:nvPr>
        </p:nvGraphicFramePr>
        <p:xfrm>
          <a:off x="323528" y="764704"/>
          <a:ext cx="8640960" cy="5839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519692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Объект 3"/>
          <p:cNvGraphicFramePr>
            <a:graphicFrameLocks noGrp="1"/>
          </p:cNvGraphicFramePr>
          <p:nvPr>
            <p:ph idx="1"/>
            <p:extLst>
              <p:ext uri="{D42A27DB-BD31-4B8C-83A1-F6EECF244321}">
                <p14:modId xmlns:p14="http://schemas.microsoft.com/office/powerpoint/2010/main" val="2754703428"/>
              </p:ext>
            </p:extLst>
          </p:nvPr>
        </p:nvGraphicFramePr>
        <p:xfrm>
          <a:off x="762000" y="685800"/>
          <a:ext cx="8058472" cy="5839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2579737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sp>
        <p:nvSpPr>
          <p:cNvPr id="4" name="Блок-схема: внутренняя память 3"/>
          <p:cNvSpPr/>
          <p:nvPr/>
        </p:nvSpPr>
        <p:spPr>
          <a:xfrm>
            <a:off x="251520" y="-99392"/>
            <a:ext cx="8424936" cy="6696744"/>
          </a:xfrm>
          <a:prstGeom prst="flowChartInternalStorag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1600" i="1" dirty="0"/>
              <a:t>Структурно План </a:t>
            </a:r>
            <a:r>
              <a:rPr lang="ru-RU" sz="1600" i="1" dirty="0" err="1"/>
              <a:t>рахунків</a:t>
            </a:r>
            <a:r>
              <a:rPr lang="ru-RU" sz="1600" i="1" dirty="0"/>
              <a:t> </a:t>
            </a:r>
            <a:r>
              <a:rPr lang="ru-RU" sz="1600" i="1" dirty="0" err="1"/>
              <a:t>має</a:t>
            </a:r>
            <a:r>
              <a:rPr lang="ru-RU" sz="1600" i="1" dirty="0"/>
              <a:t> два </a:t>
            </a:r>
            <a:r>
              <a:rPr lang="ru-RU" sz="1600" i="1" dirty="0" err="1"/>
              <a:t>розділи</a:t>
            </a:r>
            <a:r>
              <a:rPr lang="ru-RU" sz="1600" i="1" dirty="0"/>
              <a:t>: </a:t>
            </a:r>
          </a:p>
          <a:p>
            <a:pPr algn="ctr"/>
            <a:r>
              <a:rPr lang="ru-RU" sz="1600" i="1" dirty="0"/>
              <a:t>1</a:t>
            </a:r>
            <a:r>
              <a:rPr lang="ru-RU" sz="1600" i="1" dirty="0" smtClean="0"/>
              <a:t>) </a:t>
            </a:r>
            <a:r>
              <a:rPr lang="ru-RU" sz="1600" i="1" dirty="0" err="1"/>
              <a:t>Балансові</a:t>
            </a:r>
            <a:r>
              <a:rPr lang="ru-RU" sz="1600" i="1" dirty="0"/>
              <a:t> </a:t>
            </a:r>
            <a:r>
              <a:rPr lang="ru-RU" sz="1600" i="1" dirty="0" err="1"/>
              <a:t>рахунки</a:t>
            </a:r>
            <a:endParaRPr lang="ru-RU" sz="1600" i="1" dirty="0"/>
          </a:p>
          <a:p>
            <a:pPr algn="ctr"/>
            <a:r>
              <a:rPr lang="ru-RU" sz="1600" i="1" dirty="0"/>
              <a:t>2</a:t>
            </a:r>
            <a:r>
              <a:rPr lang="ru-RU" sz="1600" i="1" dirty="0" smtClean="0"/>
              <a:t>) </a:t>
            </a:r>
            <a:r>
              <a:rPr lang="ru-RU" sz="1600" i="1" dirty="0" err="1"/>
              <a:t>Позабалансові</a:t>
            </a:r>
            <a:r>
              <a:rPr lang="ru-RU" sz="1600" i="1" dirty="0"/>
              <a:t> </a:t>
            </a:r>
            <a:r>
              <a:rPr lang="ru-RU" sz="1600" i="1" dirty="0" err="1"/>
              <a:t>рахунки</a:t>
            </a:r>
            <a:r>
              <a:rPr lang="ru-RU" sz="1600" i="1" dirty="0"/>
              <a:t>.</a:t>
            </a:r>
          </a:p>
          <a:p>
            <a:pPr algn="ctr"/>
            <a:r>
              <a:rPr lang="ru-RU" sz="1600" dirty="0"/>
              <a:t>В США </a:t>
            </a:r>
            <a:r>
              <a:rPr lang="ru-RU" sz="1600" dirty="0" err="1"/>
              <a:t>викладення</a:t>
            </a:r>
            <a:r>
              <a:rPr lang="ru-RU" sz="1600" dirty="0"/>
              <a:t> </a:t>
            </a:r>
            <a:r>
              <a:rPr lang="ru-RU" sz="1600" dirty="0" err="1"/>
              <a:t>матеріалу</a:t>
            </a:r>
            <a:r>
              <a:rPr lang="ru-RU" sz="1600" dirty="0"/>
              <a:t> з </a:t>
            </a:r>
            <a:r>
              <a:rPr lang="ru-RU" sz="1600" dirty="0" err="1"/>
              <a:t>теорії</a:t>
            </a:r>
            <a:r>
              <a:rPr lang="ru-RU" sz="1600" dirty="0"/>
              <a:t> </a:t>
            </a:r>
            <a:r>
              <a:rPr lang="ru-RU" sz="1600" dirty="0" err="1"/>
              <a:t>обліку</a:t>
            </a:r>
            <a:r>
              <a:rPr lang="ru-RU" sz="1600" dirty="0"/>
              <a:t> </a:t>
            </a:r>
            <a:r>
              <a:rPr lang="ru-RU" sz="1600" dirty="0" err="1"/>
              <a:t>починається</a:t>
            </a:r>
            <a:r>
              <a:rPr lang="ru-RU" sz="1600" dirty="0"/>
              <a:t> і </a:t>
            </a:r>
            <a:r>
              <a:rPr lang="ru-RU" sz="1600" dirty="0" err="1"/>
              <a:t>закінчується</a:t>
            </a:r>
            <a:r>
              <a:rPr lang="ru-RU" sz="1600" dirty="0"/>
              <a:t> </a:t>
            </a:r>
            <a:r>
              <a:rPr lang="ru-RU" sz="1600" dirty="0" err="1"/>
              <a:t>Звітом</a:t>
            </a:r>
            <a:r>
              <a:rPr lang="ru-RU" sz="1600" dirty="0"/>
              <a:t> про </a:t>
            </a:r>
            <a:r>
              <a:rPr lang="ru-RU" sz="1600" dirty="0" err="1"/>
              <a:t>прибутки</a:t>
            </a:r>
            <a:r>
              <a:rPr lang="ru-RU" sz="1600" dirty="0"/>
              <a:t> і </a:t>
            </a:r>
            <a:r>
              <a:rPr lang="ru-RU" sz="1600" dirty="0" err="1"/>
              <a:t>збитки</a:t>
            </a:r>
            <a:r>
              <a:rPr lang="ru-RU" sz="1600" dirty="0"/>
              <a:t>. Головна </a:t>
            </a:r>
            <a:r>
              <a:rPr lang="ru-RU" sz="1600" dirty="0" err="1"/>
              <a:t>ідея</a:t>
            </a:r>
            <a:r>
              <a:rPr lang="ru-RU" sz="1600" dirty="0"/>
              <a:t> </a:t>
            </a:r>
            <a:r>
              <a:rPr lang="ru-RU" sz="1600" dirty="0" err="1"/>
              <a:t>полягає</a:t>
            </a:r>
            <a:r>
              <a:rPr lang="ru-RU" sz="1600" dirty="0"/>
              <a:t> в </a:t>
            </a:r>
            <a:r>
              <a:rPr lang="ru-RU" sz="1600" dirty="0" err="1"/>
              <a:t>розумінні</a:t>
            </a:r>
            <a:r>
              <a:rPr lang="ru-RU" sz="1600" dirty="0"/>
              <a:t> </a:t>
            </a:r>
            <a:r>
              <a:rPr lang="ru-RU" sz="1600" dirty="0" err="1"/>
              <a:t>теорії</a:t>
            </a:r>
            <a:r>
              <a:rPr lang="ru-RU" sz="1600" dirty="0"/>
              <a:t> </a:t>
            </a:r>
            <a:r>
              <a:rPr lang="ru-RU" sz="1600" dirty="0" err="1"/>
              <a:t>бухгалтерського</a:t>
            </a:r>
            <a:r>
              <a:rPr lang="ru-RU" sz="1600" dirty="0"/>
              <a:t> </a:t>
            </a:r>
            <a:r>
              <a:rPr lang="ru-RU" sz="1600" dirty="0" err="1"/>
              <a:t>обліку</a:t>
            </a:r>
            <a:r>
              <a:rPr lang="ru-RU" sz="1600" dirty="0"/>
              <a:t>, яку </a:t>
            </a:r>
            <a:r>
              <a:rPr lang="ru-RU" sz="1600" dirty="0" err="1"/>
              <a:t>представники</a:t>
            </a:r>
            <a:r>
              <a:rPr lang="ru-RU" sz="1600" dirty="0"/>
              <a:t> </a:t>
            </a:r>
            <a:r>
              <a:rPr lang="ru-RU" sz="1600" dirty="0" err="1"/>
              <a:t>американської</a:t>
            </a:r>
            <a:r>
              <a:rPr lang="ru-RU" sz="1600" dirty="0"/>
              <a:t> </a:t>
            </a:r>
            <a:r>
              <a:rPr lang="ru-RU" sz="1600" dirty="0" err="1"/>
              <a:t>школи</a:t>
            </a:r>
            <a:r>
              <a:rPr lang="ru-RU" sz="1600" dirty="0"/>
              <a:t> </a:t>
            </a:r>
            <a:r>
              <a:rPr lang="ru-RU" sz="1600" dirty="0" err="1"/>
              <a:t>трактують</a:t>
            </a:r>
            <a:r>
              <a:rPr lang="ru-RU" sz="1600" dirty="0"/>
              <a:t> як </a:t>
            </a:r>
            <a:r>
              <a:rPr lang="ru-RU" sz="1600" dirty="0" err="1"/>
              <a:t>методологічний</a:t>
            </a:r>
            <a:r>
              <a:rPr lang="ru-RU" sz="1600" dirty="0"/>
              <a:t> </a:t>
            </a:r>
            <a:r>
              <a:rPr lang="ru-RU" sz="1600" dirty="0" err="1"/>
              <a:t>аналіз</a:t>
            </a:r>
            <a:r>
              <a:rPr lang="ru-RU" sz="1600" dirty="0"/>
              <a:t> процедур з </a:t>
            </a:r>
            <a:r>
              <a:rPr lang="ru-RU" sz="1600" dirty="0" err="1"/>
              <a:t>обчислення</a:t>
            </a:r>
            <a:r>
              <a:rPr lang="ru-RU" sz="1600" dirty="0"/>
              <a:t> </a:t>
            </a:r>
            <a:r>
              <a:rPr lang="ru-RU" sz="1600" dirty="0" err="1"/>
              <a:t>фінансових</a:t>
            </a:r>
            <a:r>
              <a:rPr lang="ru-RU" sz="1600" dirty="0"/>
              <a:t> </a:t>
            </a:r>
            <a:r>
              <a:rPr lang="ru-RU" sz="1600" dirty="0" err="1"/>
              <a:t>результатів</a:t>
            </a:r>
            <a:r>
              <a:rPr lang="ru-RU" sz="1600" dirty="0"/>
              <a:t>. У </a:t>
            </a:r>
            <a:r>
              <a:rPr lang="ru-RU" sz="1600" dirty="0" err="1"/>
              <a:t>зв’язку</a:t>
            </a:r>
            <a:r>
              <a:rPr lang="ru-RU" sz="1600" dirty="0"/>
              <a:t>  з </a:t>
            </a:r>
            <a:r>
              <a:rPr lang="ru-RU" sz="1600" dirty="0" err="1"/>
              <a:t>цим</a:t>
            </a:r>
            <a:r>
              <a:rPr lang="ru-RU" sz="1600" dirty="0"/>
              <a:t> </a:t>
            </a:r>
            <a:r>
              <a:rPr lang="ru-RU" sz="1600" dirty="0" err="1"/>
              <a:t>кожний</a:t>
            </a:r>
            <a:r>
              <a:rPr lang="ru-RU" sz="1600" dirty="0"/>
              <a:t> </a:t>
            </a:r>
            <a:r>
              <a:rPr lang="ru-RU" sz="1600" dirty="0" err="1"/>
              <a:t>об’єкт</a:t>
            </a:r>
            <a:r>
              <a:rPr lang="ru-RU" sz="1600" dirty="0"/>
              <a:t> </a:t>
            </a:r>
            <a:r>
              <a:rPr lang="ru-RU" sz="1600" dirty="0" err="1"/>
              <a:t>бухгалтерського</a:t>
            </a:r>
            <a:r>
              <a:rPr lang="ru-RU" sz="1600" dirty="0"/>
              <a:t> </a:t>
            </a:r>
            <a:r>
              <a:rPr lang="ru-RU" sz="1600" dirty="0" err="1"/>
              <a:t>обліку</a:t>
            </a:r>
            <a:r>
              <a:rPr lang="ru-RU" sz="1600" dirty="0"/>
              <a:t> (</a:t>
            </a:r>
            <a:r>
              <a:rPr lang="ru-RU" sz="1600" dirty="0" err="1"/>
              <a:t>будівлі</a:t>
            </a:r>
            <a:r>
              <a:rPr lang="ru-RU" sz="1600" dirty="0"/>
              <a:t>, </a:t>
            </a:r>
            <a:r>
              <a:rPr lang="ru-RU" sz="1600" dirty="0" err="1"/>
              <a:t>машини</a:t>
            </a:r>
            <a:r>
              <a:rPr lang="ru-RU" sz="1600" dirty="0"/>
              <a:t>, </a:t>
            </a:r>
            <a:r>
              <a:rPr lang="ru-RU" sz="1600" dirty="0" err="1"/>
              <a:t>фінансові</a:t>
            </a:r>
            <a:r>
              <a:rPr lang="ru-RU" sz="1600" dirty="0"/>
              <a:t> </a:t>
            </a:r>
            <a:r>
              <a:rPr lang="ru-RU" sz="1600" dirty="0" err="1"/>
              <a:t>інструменти</a:t>
            </a:r>
            <a:r>
              <a:rPr lang="ru-RU" sz="1600" dirty="0"/>
              <a:t>, </a:t>
            </a:r>
            <a:r>
              <a:rPr lang="ru-RU" sz="1600" dirty="0" err="1"/>
              <a:t>матеріали</a:t>
            </a:r>
            <a:r>
              <a:rPr lang="ru-RU" sz="1600" dirty="0"/>
              <a:t>, </a:t>
            </a:r>
            <a:r>
              <a:rPr lang="ru-RU" sz="1600" dirty="0" err="1"/>
              <a:t>товари</a:t>
            </a:r>
            <a:r>
              <a:rPr lang="ru-RU" sz="1600" dirty="0"/>
              <a:t>, </a:t>
            </a:r>
            <a:r>
              <a:rPr lang="ru-RU" sz="1600" dirty="0" err="1"/>
              <a:t>гроші</a:t>
            </a:r>
            <a:r>
              <a:rPr lang="ru-RU" sz="1600" dirty="0"/>
              <a:t> </a:t>
            </a:r>
            <a:r>
              <a:rPr lang="ru-RU" sz="1600" dirty="0" err="1"/>
              <a:t>тощо</a:t>
            </a:r>
            <a:r>
              <a:rPr lang="ru-RU" sz="1600" dirty="0"/>
              <a:t>) </a:t>
            </a:r>
            <a:r>
              <a:rPr lang="ru-RU" sz="1600" dirty="0" err="1"/>
              <a:t>розглядається</a:t>
            </a:r>
            <a:r>
              <a:rPr lang="ru-RU" sz="1600" dirty="0"/>
              <a:t> з точки </a:t>
            </a:r>
            <a:r>
              <a:rPr lang="ru-RU" sz="1600" dirty="0" err="1"/>
              <a:t>зору</a:t>
            </a:r>
            <a:r>
              <a:rPr lang="ru-RU" sz="1600" dirty="0"/>
              <a:t> </a:t>
            </a:r>
            <a:r>
              <a:rPr lang="ru-RU" sz="1600" dirty="0" err="1"/>
              <a:t>його</a:t>
            </a:r>
            <a:r>
              <a:rPr lang="ru-RU" sz="1600" dirty="0"/>
              <a:t> </a:t>
            </a:r>
            <a:r>
              <a:rPr lang="ru-RU" sz="1600" dirty="0" err="1"/>
              <a:t>впливу</a:t>
            </a:r>
            <a:r>
              <a:rPr lang="ru-RU" sz="1600" dirty="0"/>
              <a:t> на </a:t>
            </a:r>
            <a:r>
              <a:rPr lang="ru-RU" sz="1600" dirty="0" err="1"/>
              <a:t>прибуток</a:t>
            </a:r>
            <a:r>
              <a:rPr lang="ru-RU" sz="1600" dirty="0"/>
              <a:t>. Ц е по </a:t>
            </a:r>
            <a:r>
              <a:rPr lang="ru-RU" sz="1600" dirty="0" err="1"/>
              <a:t>суті</a:t>
            </a:r>
            <a:r>
              <a:rPr lang="ru-RU" sz="1600" dirty="0"/>
              <a:t>, </a:t>
            </a:r>
            <a:r>
              <a:rPr lang="ru-RU" sz="1600" dirty="0" err="1"/>
              <a:t>повернення</a:t>
            </a:r>
            <a:r>
              <a:rPr lang="ru-RU" sz="1600" dirty="0"/>
              <a:t> до </a:t>
            </a:r>
            <a:r>
              <a:rPr lang="ru-RU" sz="1600" dirty="0" err="1"/>
              <a:t>ідей</a:t>
            </a:r>
            <a:r>
              <a:rPr lang="ru-RU" sz="1600" dirty="0"/>
              <a:t> </a:t>
            </a:r>
            <a:r>
              <a:rPr lang="ru-RU" sz="1600" dirty="0" err="1"/>
              <a:t>засновника</a:t>
            </a:r>
            <a:r>
              <a:rPr lang="ru-RU" sz="1600" dirty="0"/>
              <a:t> </a:t>
            </a:r>
            <a:r>
              <a:rPr lang="ru-RU" sz="1600" dirty="0" err="1"/>
              <a:t>світової</a:t>
            </a:r>
            <a:r>
              <a:rPr lang="ru-RU" sz="1600" dirty="0"/>
              <a:t> </a:t>
            </a:r>
            <a:r>
              <a:rPr lang="ru-RU" sz="1600" dirty="0" err="1"/>
              <a:t>бухгалтерії</a:t>
            </a:r>
            <a:r>
              <a:rPr lang="ru-RU" sz="1600" dirty="0"/>
              <a:t> – Луки </a:t>
            </a:r>
            <a:r>
              <a:rPr lang="ru-RU" sz="1600" dirty="0" err="1"/>
              <a:t>Пачолі</a:t>
            </a:r>
            <a:r>
              <a:rPr lang="ru-RU" sz="1600" dirty="0"/>
              <a:t> (1445-1517), </a:t>
            </a:r>
            <a:r>
              <a:rPr lang="ru-RU" sz="1600" dirty="0" err="1"/>
              <a:t>який</a:t>
            </a:r>
            <a:r>
              <a:rPr lang="ru-RU" sz="1600" dirty="0"/>
              <a:t> </a:t>
            </a:r>
            <a:r>
              <a:rPr lang="ru-RU" sz="1600" dirty="0" err="1"/>
              <a:t>вчив</a:t>
            </a:r>
            <a:r>
              <a:rPr lang="ru-RU" sz="1600" dirty="0"/>
              <a:t>, </a:t>
            </a:r>
            <a:r>
              <a:rPr lang="ru-RU" sz="1600" dirty="0" err="1"/>
              <a:t>що</a:t>
            </a:r>
            <a:r>
              <a:rPr lang="ru-RU" sz="1600" dirty="0"/>
              <a:t> «</a:t>
            </a:r>
            <a:r>
              <a:rPr lang="ru-RU" sz="1600" dirty="0" err="1"/>
              <a:t>рахунки</a:t>
            </a:r>
            <a:r>
              <a:rPr lang="ru-RU" sz="1600" dirty="0"/>
              <a:t> суть не </a:t>
            </a:r>
            <a:r>
              <a:rPr lang="ru-RU" sz="1600" dirty="0" err="1"/>
              <a:t>більше</a:t>
            </a:r>
            <a:r>
              <a:rPr lang="ru-RU" sz="1600" dirty="0"/>
              <a:t> як </a:t>
            </a:r>
            <a:r>
              <a:rPr lang="ru-RU" sz="1600" dirty="0" err="1"/>
              <a:t>належний</a:t>
            </a:r>
            <a:r>
              <a:rPr lang="ru-RU" sz="1600" dirty="0"/>
              <a:t> порядок. </a:t>
            </a:r>
            <a:r>
              <a:rPr lang="ru-RU" sz="1600" dirty="0" err="1"/>
              <a:t>Встановлений</a:t>
            </a:r>
            <a:r>
              <a:rPr lang="ru-RU" sz="1600" dirty="0"/>
              <a:t> самим </a:t>
            </a:r>
            <a:r>
              <a:rPr lang="ru-RU" sz="1600" dirty="0" err="1"/>
              <a:t>купцем</a:t>
            </a:r>
            <a:r>
              <a:rPr lang="ru-RU" sz="1600" dirty="0"/>
              <a:t>. При </a:t>
            </a:r>
            <a:r>
              <a:rPr lang="ru-RU" sz="1600" dirty="0" err="1"/>
              <a:t>вдалому</a:t>
            </a:r>
            <a:r>
              <a:rPr lang="ru-RU" sz="1600" dirty="0"/>
              <a:t> </a:t>
            </a:r>
            <a:r>
              <a:rPr lang="ru-RU" sz="1600" dirty="0" err="1"/>
              <a:t>застосуванні</a:t>
            </a:r>
            <a:r>
              <a:rPr lang="ru-RU" sz="1600" dirty="0"/>
              <a:t> </a:t>
            </a:r>
            <a:r>
              <a:rPr lang="ru-RU" sz="1600" dirty="0" err="1"/>
              <a:t>якого</a:t>
            </a:r>
            <a:r>
              <a:rPr lang="ru-RU" sz="1600" dirty="0"/>
              <a:t> </a:t>
            </a:r>
            <a:r>
              <a:rPr lang="ru-RU" sz="1600" dirty="0" err="1"/>
              <a:t>він</a:t>
            </a:r>
            <a:r>
              <a:rPr lang="ru-RU" sz="1600" dirty="0"/>
              <a:t> </a:t>
            </a:r>
            <a:r>
              <a:rPr lang="ru-RU" sz="1600" dirty="0" err="1"/>
              <a:t>отримує</a:t>
            </a:r>
            <a:r>
              <a:rPr lang="ru-RU" sz="1600" dirty="0"/>
              <a:t>  </a:t>
            </a:r>
            <a:r>
              <a:rPr lang="ru-RU" sz="1600" dirty="0" err="1"/>
              <a:t>відомості</a:t>
            </a:r>
            <a:r>
              <a:rPr lang="ru-RU" sz="1600" dirty="0"/>
              <a:t> про </a:t>
            </a:r>
            <a:r>
              <a:rPr lang="ru-RU" sz="1600" dirty="0" err="1"/>
              <a:t>свої</a:t>
            </a:r>
            <a:r>
              <a:rPr lang="ru-RU" sz="1600" dirty="0"/>
              <a:t> </a:t>
            </a:r>
            <a:r>
              <a:rPr lang="ru-RU" sz="1600" dirty="0" err="1"/>
              <a:t>справи</a:t>
            </a:r>
            <a:r>
              <a:rPr lang="ru-RU" sz="1600" dirty="0"/>
              <a:t> і про те, </a:t>
            </a:r>
            <a:r>
              <a:rPr lang="ru-RU" sz="1600" dirty="0" err="1"/>
              <a:t>чи</a:t>
            </a:r>
            <a:r>
              <a:rPr lang="ru-RU" sz="1600" dirty="0"/>
              <a:t> </a:t>
            </a:r>
            <a:r>
              <a:rPr lang="ru-RU" sz="1600" dirty="0" err="1"/>
              <a:t>йдуть</a:t>
            </a:r>
            <a:r>
              <a:rPr lang="ru-RU" sz="1600" dirty="0"/>
              <a:t> </a:t>
            </a:r>
            <a:r>
              <a:rPr lang="ru-RU" sz="1600" dirty="0" err="1"/>
              <a:t>його</a:t>
            </a:r>
            <a:r>
              <a:rPr lang="ru-RU" sz="1600" dirty="0"/>
              <a:t> </a:t>
            </a:r>
            <a:r>
              <a:rPr lang="ru-RU" sz="1600" dirty="0" err="1"/>
              <a:t>справи</a:t>
            </a:r>
            <a:r>
              <a:rPr lang="ru-RU" sz="1600" dirty="0"/>
              <a:t> </a:t>
            </a:r>
            <a:r>
              <a:rPr lang="ru-RU" sz="1600" dirty="0" err="1"/>
              <a:t>успішно</a:t>
            </a:r>
            <a:r>
              <a:rPr lang="ru-RU" sz="1600" dirty="0"/>
              <a:t> </a:t>
            </a:r>
            <a:r>
              <a:rPr lang="ru-RU" sz="1600" dirty="0" err="1"/>
              <a:t>чи</a:t>
            </a:r>
            <a:r>
              <a:rPr lang="ru-RU" sz="1600" dirty="0"/>
              <a:t> </a:t>
            </a:r>
            <a:r>
              <a:rPr lang="ru-RU" sz="1600" dirty="0" err="1"/>
              <a:t>ні</a:t>
            </a:r>
            <a:r>
              <a:rPr lang="ru-RU" sz="1600" dirty="0"/>
              <a:t>». В </a:t>
            </a:r>
            <a:r>
              <a:rPr lang="ru-RU" sz="1600" dirty="0" err="1"/>
              <a:t>цьому</a:t>
            </a:r>
            <a:r>
              <a:rPr lang="ru-RU" sz="1600" dirty="0"/>
              <a:t> </a:t>
            </a:r>
            <a:r>
              <a:rPr lang="ru-RU" sz="1600" dirty="0" err="1"/>
              <a:t>вислові</a:t>
            </a:r>
            <a:r>
              <a:rPr lang="ru-RU" sz="1600" dirty="0"/>
              <a:t> – вся </a:t>
            </a:r>
            <a:r>
              <a:rPr lang="ru-RU" sz="1600" dirty="0" err="1"/>
              <a:t>сутність</a:t>
            </a:r>
            <a:r>
              <a:rPr lang="ru-RU" sz="1600" dirty="0"/>
              <a:t> </a:t>
            </a:r>
            <a:r>
              <a:rPr lang="ru-RU" sz="1600" dirty="0" err="1"/>
              <a:t>бухгалтерського</a:t>
            </a:r>
            <a:r>
              <a:rPr lang="ru-RU" sz="1600" dirty="0"/>
              <a:t> </a:t>
            </a:r>
            <a:r>
              <a:rPr lang="ru-RU" sz="1600" dirty="0" err="1"/>
              <a:t>обліку</a:t>
            </a:r>
            <a:r>
              <a:rPr lang="ru-RU" sz="1600" dirty="0"/>
              <a:t> в </a:t>
            </a:r>
            <a:r>
              <a:rPr lang="ru-RU" sz="1600" dirty="0" err="1"/>
              <a:t>умовах</a:t>
            </a:r>
            <a:r>
              <a:rPr lang="ru-RU" sz="1600" dirty="0"/>
              <a:t> </a:t>
            </a:r>
            <a:r>
              <a:rPr lang="ru-RU" sz="1600" dirty="0" err="1"/>
              <a:t>ринкової</a:t>
            </a:r>
            <a:r>
              <a:rPr lang="ru-RU" sz="1600" dirty="0"/>
              <a:t> </a:t>
            </a:r>
            <a:r>
              <a:rPr lang="ru-RU" sz="1600" dirty="0" err="1"/>
              <a:t>економіки</a:t>
            </a:r>
            <a:r>
              <a:rPr lang="ru-RU" sz="1600" dirty="0"/>
              <a:t>:</a:t>
            </a:r>
          </a:p>
          <a:p>
            <a:pPr algn="ctr"/>
            <a:r>
              <a:rPr lang="ru-RU" sz="1600" i="1" dirty="0"/>
              <a:t>1)	Система </a:t>
            </a:r>
            <a:r>
              <a:rPr lang="ru-RU" sz="1600" i="1" dirty="0" err="1"/>
              <a:t>рахунків</a:t>
            </a:r>
            <a:r>
              <a:rPr lang="ru-RU" sz="1600" i="1" dirty="0"/>
              <a:t> </a:t>
            </a:r>
            <a:r>
              <a:rPr lang="ru-RU" sz="1600" i="1" dirty="0" err="1"/>
              <a:t>визначається</a:t>
            </a:r>
            <a:r>
              <a:rPr lang="ru-RU" sz="1600" i="1" dirty="0"/>
              <a:t> самим </a:t>
            </a:r>
            <a:r>
              <a:rPr lang="ru-RU" sz="1600" i="1" dirty="0" err="1"/>
              <a:t>підприємцем</a:t>
            </a:r>
            <a:r>
              <a:rPr lang="ru-RU" sz="1600" i="1" dirty="0"/>
              <a:t> (</a:t>
            </a:r>
            <a:r>
              <a:rPr lang="ru-RU" sz="1600" i="1" dirty="0" err="1"/>
              <a:t>купцем</a:t>
            </a:r>
            <a:r>
              <a:rPr lang="ru-RU" sz="1600" i="1" dirty="0"/>
              <a:t> – </a:t>
            </a:r>
            <a:r>
              <a:rPr lang="ru-RU" sz="1600" i="1" dirty="0" err="1"/>
              <a:t>згідно</a:t>
            </a:r>
            <a:r>
              <a:rPr lang="ru-RU" sz="1600" i="1" dirty="0"/>
              <a:t> </a:t>
            </a:r>
            <a:r>
              <a:rPr lang="ru-RU" sz="1600" i="1" dirty="0" err="1"/>
              <a:t>із</a:t>
            </a:r>
            <a:r>
              <a:rPr lang="ru-RU" sz="1600" i="1" dirty="0"/>
              <a:t> старою </a:t>
            </a:r>
            <a:r>
              <a:rPr lang="ru-RU" sz="1600" i="1" dirty="0" err="1"/>
              <a:t>термінологією</a:t>
            </a:r>
            <a:r>
              <a:rPr lang="ru-RU" sz="1600" i="1" dirty="0"/>
              <a:t>);</a:t>
            </a:r>
          </a:p>
          <a:p>
            <a:pPr algn="ctr"/>
            <a:r>
              <a:rPr lang="ru-RU" sz="1600" i="1" dirty="0"/>
              <a:t>2)	</a:t>
            </a:r>
            <a:r>
              <a:rPr lang="ru-RU" sz="1600" i="1" dirty="0" err="1"/>
              <a:t>Задачі</a:t>
            </a:r>
            <a:r>
              <a:rPr lang="ru-RU" sz="1600" i="1" dirty="0"/>
              <a:t> </a:t>
            </a:r>
            <a:r>
              <a:rPr lang="ru-RU" sz="1600" i="1" dirty="0" err="1"/>
              <a:t>її</a:t>
            </a:r>
            <a:r>
              <a:rPr lang="ru-RU" sz="1600" i="1" dirty="0"/>
              <a:t> </a:t>
            </a:r>
            <a:r>
              <a:rPr lang="ru-RU" sz="1600" i="1" dirty="0" err="1"/>
              <a:t>зводяться</a:t>
            </a:r>
            <a:r>
              <a:rPr lang="ru-RU" sz="1600" i="1" dirty="0"/>
              <a:t> до </a:t>
            </a:r>
            <a:r>
              <a:rPr lang="ru-RU" sz="1600" i="1" dirty="0" err="1"/>
              <a:t>відстежування</a:t>
            </a:r>
            <a:r>
              <a:rPr lang="ru-RU" sz="1600" i="1" dirty="0"/>
              <a:t> </a:t>
            </a:r>
            <a:r>
              <a:rPr lang="ru-RU" sz="1600" i="1" dirty="0" err="1"/>
              <a:t>руху</a:t>
            </a:r>
            <a:r>
              <a:rPr lang="ru-RU" sz="1600" i="1" dirty="0"/>
              <a:t> </a:t>
            </a:r>
            <a:r>
              <a:rPr lang="ru-RU" sz="1600" i="1" dirty="0" err="1"/>
              <a:t>господарських</a:t>
            </a:r>
            <a:r>
              <a:rPr lang="ru-RU" sz="1600" i="1" dirty="0"/>
              <a:t> </a:t>
            </a:r>
            <a:r>
              <a:rPr lang="ru-RU" sz="1600" i="1" dirty="0" err="1"/>
              <a:t>процесів</a:t>
            </a:r>
            <a:r>
              <a:rPr lang="ru-RU" sz="1600" i="1" dirty="0"/>
              <a:t> і </a:t>
            </a:r>
            <a:r>
              <a:rPr lang="ru-RU" sz="1600" i="1" dirty="0" err="1"/>
              <a:t>виявлення</a:t>
            </a:r>
            <a:r>
              <a:rPr lang="ru-RU" sz="1600" i="1" dirty="0"/>
              <a:t> </a:t>
            </a:r>
            <a:r>
              <a:rPr lang="ru-RU" sz="1600" i="1" dirty="0" err="1"/>
              <a:t>їх</a:t>
            </a:r>
            <a:r>
              <a:rPr lang="ru-RU" sz="1600" i="1" dirty="0"/>
              <a:t> </a:t>
            </a:r>
            <a:r>
              <a:rPr lang="ru-RU" sz="1600" i="1" dirty="0" err="1"/>
              <a:t>економічної</a:t>
            </a:r>
            <a:r>
              <a:rPr lang="ru-RU" sz="1600" i="1" dirty="0"/>
              <a:t> </a:t>
            </a:r>
            <a:r>
              <a:rPr lang="ru-RU" sz="1600" i="1" dirty="0" err="1"/>
              <a:t>ефективності</a:t>
            </a:r>
            <a:r>
              <a:rPr lang="ru-RU" sz="1600" i="1" dirty="0"/>
              <a:t>.</a:t>
            </a:r>
          </a:p>
          <a:p>
            <a:pPr algn="ctr"/>
            <a:r>
              <a:rPr lang="ru-RU" sz="1600" dirty="0" err="1"/>
              <a:t>Остання</a:t>
            </a:r>
            <a:r>
              <a:rPr lang="ru-RU" sz="1600" dirty="0"/>
              <a:t> </a:t>
            </a:r>
            <a:r>
              <a:rPr lang="ru-RU" sz="1600" dirty="0" err="1"/>
              <a:t>обставина</a:t>
            </a:r>
            <a:r>
              <a:rPr lang="ru-RU" sz="1600" dirty="0"/>
              <a:t> </a:t>
            </a:r>
            <a:r>
              <a:rPr lang="ru-RU" sz="1600" dirty="0" err="1"/>
              <a:t>вже</a:t>
            </a:r>
            <a:r>
              <a:rPr lang="ru-RU" sz="1600" dirty="0"/>
              <a:t> в ХХ ст.. </a:t>
            </a:r>
            <a:r>
              <a:rPr lang="ru-RU" sz="1600" dirty="0" err="1"/>
              <a:t>призвела</a:t>
            </a:r>
            <a:r>
              <a:rPr lang="ru-RU" sz="1600" dirty="0"/>
              <a:t> до </a:t>
            </a:r>
            <a:r>
              <a:rPr lang="ru-RU" sz="1600" dirty="0" err="1"/>
              <a:t>виділення</a:t>
            </a:r>
            <a:r>
              <a:rPr lang="ru-RU" sz="1600" dirty="0"/>
              <a:t> в </a:t>
            </a:r>
            <a:r>
              <a:rPr lang="ru-RU" sz="1600" dirty="0" err="1"/>
              <a:t>самостійне</a:t>
            </a:r>
            <a:r>
              <a:rPr lang="ru-RU" sz="1600" dirty="0"/>
              <a:t> </a:t>
            </a:r>
            <a:r>
              <a:rPr lang="ru-RU" sz="1600" dirty="0" err="1"/>
              <a:t>поняття</a:t>
            </a:r>
            <a:r>
              <a:rPr lang="ru-RU" sz="1600" dirty="0"/>
              <a:t> </a:t>
            </a:r>
            <a:r>
              <a:rPr lang="ru-RU" sz="1600" dirty="0" err="1"/>
              <a:t>категорії</a:t>
            </a:r>
            <a:r>
              <a:rPr lang="ru-RU" sz="1600" dirty="0"/>
              <a:t> </a:t>
            </a:r>
            <a:r>
              <a:rPr lang="ru-RU" sz="1600" dirty="0" err="1"/>
              <a:t>значимості</a:t>
            </a:r>
            <a:r>
              <a:rPr lang="ru-RU" sz="1600" dirty="0"/>
              <a:t> (</a:t>
            </a:r>
            <a:r>
              <a:rPr lang="ru-RU" sz="1600" dirty="0" err="1"/>
              <a:t>істотності</a:t>
            </a:r>
            <a:r>
              <a:rPr lang="ru-RU" sz="1600" dirty="0"/>
              <a:t>). З </a:t>
            </a:r>
            <a:r>
              <a:rPr lang="ru-RU" sz="1600" dirty="0" err="1"/>
              <a:t>цього</a:t>
            </a:r>
            <a:r>
              <a:rPr lang="ru-RU" sz="1600" dirty="0"/>
              <a:t> </a:t>
            </a:r>
            <a:r>
              <a:rPr lang="ru-RU" sz="1600" dirty="0" err="1"/>
              <a:t>виплило</a:t>
            </a:r>
            <a:r>
              <a:rPr lang="ru-RU" sz="1600" dirty="0"/>
              <a:t>, </a:t>
            </a:r>
            <a:r>
              <a:rPr lang="ru-RU" sz="1600" dirty="0" err="1"/>
              <a:t>що</a:t>
            </a:r>
            <a:r>
              <a:rPr lang="ru-RU" sz="1600" dirty="0"/>
              <a:t> бухгалтер, </a:t>
            </a:r>
            <a:r>
              <a:rPr lang="ru-RU" sz="1600" dirty="0" err="1"/>
              <a:t>аналізуючи</a:t>
            </a:r>
            <a:r>
              <a:rPr lang="ru-RU" sz="1600" dirty="0"/>
              <a:t>  будь-</a:t>
            </a:r>
            <a:r>
              <a:rPr lang="ru-RU" sz="1600" dirty="0" err="1"/>
              <a:t>який</a:t>
            </a:r>
            <a:r>
              <a:rPr lang="ru-RU" sz="1600" dirty="0"/>
              <a:t> </a:t>
            </a:r>
            <a:r>
              <a:rPr lang="ru-RU" sz="1600" dirty="0" err="1"/>
              <a:t>методологічний</a:t>
            </a:r>
            <a:r>
              <a:rPr lang="ru-RU" sz="1600" dirty="0"/>
              <a:t> </a:t>
            </a:r>
            <a:r>
              <a:rPr lang="ru-RU" sz="1600" dirty="0" err="1"/>
              <a:t>прийом</a:t>
            </a:r>
            <a:r>
              <a:rPr lang="ru-RU" sz="1600" dirty="0"/>
              <a:t> </a:t>
            </a:r>
            <a:r>
              <a:rPr lang="ru-RU" sz="1600" dirty="0" err="1"/>
              <a:t>або</a:t>
            </a:r>
            <a:r>
              <a:rPr lang="ru-RU" sz="1600" dirty="0"/>
              <a:t> </a:t>
            </a:r>
            <a:r>
              <a:rPr lang="ru-RU" sz="1600" dirty="0" err="1"/>
              <a:t>кожний</a:t>
            </a:r>
            <a:r>
              <a:rPr lang="ru-RU" sz="1600" dirty="0"/>
              <a:t> </a:t>
            </a:r>
            <a:r>
              <a:rPr lang="ru-RU" sz="1600" dirty="0" err="1"/>
              <a:t>реальний</a:t>
            </a:r>
            <a:r>
              <a:rPr lang="ru-RU" sz="1600" dirty="0"/>
              <a:t> факт </a:t>
            </a:r>
            <a:r>
              <a:rPr lang="ru-RU" sz="1600" dirty="0" err="1"/>
              <a:t>господарського</a:t>
            </a:r>
            <a:r>
              <a:rPr lang="ru-RU" sz="1600" dirty="0"/>
              <a:t> </a:t>
            </a:r>
            <a:r>
              <a:rPr lang="ru-RU" sz="1600" dirty="0" err="1"/>
              <a:t>життя</a:t>
            </a:r>
            <a:r>
              <a:rPr lang="ru-RU" sz="1600" dirty="0"/>
              <a:t>, повинен </a:t>
            </a:r>
            <a:r>
              <a:rPr lang="ru-RU" sz="1600" dirty="0" err="1"/>
              <a:t>брати</a:t>
            </a:r>
            <a:r>
              <a:rPr lang="ru-RU" sz="1600" dirty="0"/>
              <a:t> до </a:t>
            </a:r>
            <a:r>
              <a:rPr lang="ru-RU" sz="1600" dirty="0" err="1"/>
              <a:t>уваги</a:t>
            </a:r>
            <a:r>
              <a:rPr lang="ru-RU" sz="1600" dirty="0"/>
              <a:t> </a:t>
            </a:r>
            <a:r>
              <a:rPr lang="ru-RU" sz="1600" dirty="0" err="1"/>
              <a:t>їх</a:t>
            </a:r>
            <a:r>
              <a:rPr lang="ru-RU" sz="1600" dirty="0"/>
              <a:t> </a:t>
            </a:r>
            <a:r>
              <a:rPr lang="ru-RU" sz="1600" dirty="0" err="1"/>
              <a:t>вплив</a:t>
            </a:r>
            <a:r>
              <a:rPr lang="ru-RU" sz="1600" dirty="0"/>
              <a:t> на </a:t>
            </a:r>
            <a:r>
              <a:rPr lang="ru-RU" sz="1600" dirty="0" err="1"/>
              <a:t>фінансовий</a:t>
            </a:r>
            <a:r>
              <a:rPr lang="ru-RU" sz="1600" dirty="0"/>
              <a:t> результат.</a:t>
            </a:r>
          </a:p>
        </p:txBody>
      </p:sp>
    </p:spTree>
    <p:extLst>
      <p:ext uri="{BB962C8B-B14F-4D97-AF65-F5344CB8AC3E}">
        <p14:creationId xmlns:p14="http://schemas.microsoft.com/office/powerpoint/2010/main" val="305350559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pPr algn="ctr"/>
            <a:r>
              <a:rPr lang="uk-UA" sz="4400" i="1" dirty="0" smtClean="0"/>
              <a:t>ДЯКУЮ ЗА УВАГУ!</a:t>
            </a:r>
            <a:endParaRPr lang="ru-RU" sz="4400" i="1" dirty="0"/>
          </a:p>
        </p:txBody>
      </p:sp>
    </p:spTree>
    <p:extLst>
      <p:ext uri="{BB962C8B-B14F-4D97-AF65-F5344CB8AC3E}">
        <p14:creationId xmlns:p14="http://schemas.microsoft.com/office/powerpoint/2010/main" val="34322409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a:xfrm>
            <a:off x="539552" y="260648"/>
            <a:ext cx="8604448" cy="1008112"/>
          </a:xfrm>
        </p:spPr>
        <p:txBody>
          <a:bodyPr>
            <a:normAutofit/>
          </a:bodyPr>
          <a:lstStyle/>
          <a:p>
            <a:pPr marL="0" indent="0">
              <a:buNone/>
            </a:pPr>
            <a:r>
              <a:rPr lang="ru-RU" b="1" i="1" dirty="0" smtClean="0"/>
              <a:t>6.1. </a:t>
            </a:r>
            <a:r>
              <a:rPr lang="ru-RU" b="1" i="1" dirty="0" err="1" smtClean="0"/>
              <a:t>Зародження</a:t>
            </a:r>
            <a:r>
              <a:rPr lang="ru-RU" b="1" i="1" dirty="0" smtClean="0"/>
              <a:t> </a:t>
            </a:r>
            <a:r>
              <a:rPr lang="ru-RU" b="1" i="1" dirty="0" err="1"/>
              <a:t>української</a:t>
            </a:r>
            <a:r>
              <a:rPr lang="ru-RU" b="1" i="1" dirty="0"/>
              <a:t> </a:t>
            </a:r>
            <a:r>
              <a:rPr lang="ru-RU" b="1" i="1" dirty="0" err="1"/>
              <a:t>держави</a:t>
            </a:r>
            <a:r>
              <a:rPr lang="ru-RU" b="1" i="1" dirty="0"/>
              <a:t> і </a:t>
            </a:r>
            <a:r>
              <a:rPr lang="ru-RU" b="1" i="1" dirty="0" err="1"/>
              <a:t>обліку</a:t>
            </a:r>
            <a:r>
              <a:rPr lang="ru-RU" b="1" i="1" dirty="0"/>
              <a:t> на </a:t>
            </a:r>
            <a:r>
              <a:rPr lang="ru-RU" b="1" i="1" dirty="0" err="1"/>
              <a:t>її</a:t>
            </a:r>
            <a:r>
              <a:rPr lang="ru-RU" b="1" i="1" dirty="0"/>
              <a:t> </a:t>
            </a:r>
            <a:r>
              <a:rPr lang="ru-RU" b="1" i="1" dirty="0" err="1" smtClean="0"/>
              <a:t>території</a:t>
            </a:r>
            <a:endParaRPr lang="ru-RU" b="1" i="1" dirty="0" smtClean="0"/>
          </a:p>
          <a:p>
            <a:pPr marL="0" indent="0">
              <a:buNone/>
            </a:pPr>
            <a:r>
              <a:rPr lang="ru-RU" sz="1600" b="1" i="1" u="sng" dirty="0" err="1"/>
              <a:t>Облік</a:t>
            </a:r>
            <a:r>
              <a:rPr lang="ru-RU" sz="1600" b="1" i="1" u="sng" dirty="0"/>
              <a:t> на </a:t>
            </a:r>
            <a:r>
              <a:rPr lang="ru-RU" sz="1600" b="1" i="1" u="sng" dirty="0" err="1"/>
              <a:t>території</a:t>
            </a:r>
            <a:r>
              <a:rPr lang="ru-RU" sz="1600" b="1" i="1" u="sng" dirty="0"/>
              <a:t> </a:t>
            </a:r>
            <a:r>
              <a:rPr lang="ru-RU" sz="1600" b="1" i="1" u="sng" dirty="0" err="1"/>
              <a:t>України</a:t>
            </a:r>
            <a:r>
              <a:rPr lang="ru-RU" sz="1600" b="1" i="1" u="sng" dirty="0"/>
              <a:t> в </a:t>
            </a:r>
            <a:r>
              <a:rPr lang="ru-RU" sz="1600" b="1" i="1" u="sng" dirty="0" err="1"/>
              <a:t>дословянський</a:t>
            </a:r>
            <a:r>
              <a:rPr lang="ru-RU" sz="1600" b="1" i="1" u="sng" dirty="0"/>
              <a:t> </a:t>
            </a:r>
            <a:r>
              <a:rPr lang="ru-RU" sz="1600" b="1" i="1" u="sng" dirty="0" err="1"/>
              <a:t>період</a:t>
            </a:r>
            <a:endParaRPr lang="ru-RU" sz="1600" b="1" i="1" u="sng" dirty="0"/>
          </a:p>
        </p:txBody>
      </p:sp>
      <p:graphicFrame>
        <p:nvGraphicFramePr>
          <p:cNvPr id="4" name="Схема 3"/>
          <p:cNvGraphicFramePr/>
          <p:nvPr>
            <p:extLst>
              <p:ext uri="{D42A27DB-BD31-4B8C-83A1-F6EECF244321}">
                <p14:modId xmlns:p14="http://schemas.microsoft.com/office/powerpoint/2010/main" val="1574845560"/>
              </p:ext>
            </p:extLst>
          </p:nvPr>
        </p:nvGraphicFramePr>
        <p:xfrm>
          <a:off x="323528" y="1397000"/>
          <a:ext cx="9001000" cy="4984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578309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6" name="Объект 5"/>
          <p:cNvGraphicFramePr>
            <a:graphicFrameLocks noGrp="1"/>
          </p:cNvGraphicFramePr>
          <p:nvPr>
            <p:ph idx="1"/>
            <p:extLst>
              <p:ext uri="{D42A27DB-BD31-4B8C-83A1-F6EECF244321}">
                <p14:modId xmlns:p14="http://schemas.microsoft.com/office/powerpoint/2010/main" val="1498018117"/>
              </p:ext>
            </p:extLst>
          </p:nvPr>
        </p:nvGraphicFramePr>
        <p:xfrm>
          <a:off x="467544" y="476672"/>
          <a:ext cx="8352928" cy="612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026923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Объект 3"/>
          <p:cNvGraphicFramePr>
            <a:graphicFrameLocks noGrp="1"/>
          </p:cNvGraphicFramePr>
          <p:nvPr>
            <p:ph idx="1"/>
            <p:extLst>
              <p:ext uri="{D42A27DB-BD31-4B8C-83A1-F6EECF244321}">
                <p14:modId xmlns:p14="http://schemas.microsoft.com/office/powerpoint/2010/main" val="454494644"/>
              </p:ext>
            </p:extLst>
          </p:nvPr>
        </p:nvGraphicFramePr>
        <p:xfrm>
          <a:off x="179512" y="792184"/>
          <a:ext cx="8784976" cy="58771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Прямоугольник 4"/>
          <p:cNvSpPr/>
          <p:nvPr/>
        </p:nvSpPr>
        <p:spPr>
          <a:xfrm>
            <a:off x="498888" y="422852"/>
            <a:ext cx="7920880" cy="369332"/>
          </a:xfrm>
          <a:prstGeom prst="rect">
            <a:avLst/>
          </a:prstGeom>
        </p:spPr>
        <p:txBody>
          <a:bodyPr wrap="square">
            <a:spAutoFit/>
          </a:bodyPr>
          <a:lstStyle/>
          <a:p>
            <a:r>
              <a:rPr lang="ru-RU" b="1" i="1" u="sng" dirty="0" err="1" smtClean="0"/>
              <a:t>Зародження</a:t>
            </a:r>
            <a:r>
              <a:rPr lang="ru-RU" b="1" i="1" u="sng" dirty="0" smtClean="0"/>
              <a:t> </a:t>
            </a:r>
            <a:r>
              <a:rPr lang="ru-RU" b="1" i="1" u="sng" dirty="0" err="1" smtClean="0"/>
              <a:t>обліку</a:t>
            </a:r>
            <a:r>
              <a:rPr lang="ru-RU" b="1" i="1" u="sng" dirty="0" smtClean="0"/>
              <a:t> в </a:t>
            </a:r>
            <a:r>
              <a:rPr lang="ru-RU" b="1" i="1" u="sng" dirty="0" err="1" smtClean="0"/>
              <a:t>період</a:t>
            </a:r>
            <a:r>
              <a:rPr lang="ru-RU" b="1" i="1" u="sng" dirty="0" smtClean="0"/>
              <a:t> </a:t>
            </a:r>
            <a:r>
              <a:rPr lang="ru-RU" b="1" i="1" u="sng" dirty="0" err="1" smtClean="0"/>
              <a:t>княжої</a:t>
            </a:r>
            <a:r>
              <a:rPr lang="ru-RU" b="1" i="1" u="sng" dirty="0" smtClean="0"/>
              <a:t> </a:t>
            </a:r>
            <a:r>
              <a:rPr lang="ru-RU" b="1" i="1" u="sng" dirty="0" err="1" smtClean="0"/>
              <a:t>литовсько-польської</a:t>
            </a:r>
            <a:r>
              <a:rPr lang="ru-RU" b="1" i="1" u="sng" dirty="0" smtClean="0"/>
              <a:t> </a:t>
            </a:r>
            <a:r>
              <a:rPr lang="ru-RU" b="1" i="1" u="sng" dirty="0" err="1" smtClean="0"/>
              <a:t>доби</a:t>
            </a:r>
            <a:endParaRPr lang="ru-RU" b="1" i="1" u="sng" dirty="0"/>
          </a:p>
        </p:txBody>
      </p:sp>
    </p:spTree>
    <p:extLst>
      <p:ext uri="{BB962C8B-B14F-4D97-AF65-F5344CB8AC3E}">
        <p14:creationId xmlns:p14="http://schemas.microsoft.com/office/powerpoint/2010/main" val="29922426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3993820141"/>
              </p:ext>
            </p:extLst>
          </p:nvPr>
        </p:nvGraphicFramePr>
        <p:xfrm>
          <a:off x="323528" y="116632"/>
          <a:ext cx="8496944" cy="66247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937295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sp>
        <p:nvSpPr>
          <p:cNvPr id="4" name="Загнутый угол 3"/>
          <p:cNvSpPr/>
          <p:nvPr/>
        </p:nvSpPr>
        <p:spPr>
          <a:xfrm>
            <a:off x="32128" y="148248"/>
            <a:ext cx="8928992" cy="6624736"/>
          </a:xfrm>
          <a:prstGeom prst="foldedCorner">
            <a:avLst/>
          </a:prstGeom>
        </p:spPr>
        <p:style>
          <a:lnRef idx="1">
            <a:schemeClr val="accent1"/>
          </a:lnRef>
          <a:fillRef idx="2">
            <a:schemeClr val="accent1"/>
          </a:fillRef>
          <a:effectRef idx="1">
            <a:schemeClr val="accent1"/>
          </a:effectRef>
          <a:fontRef idx="minor">
            <a:schemeClr val="dk1"/>
          </a:fontRef>
        </p:style>
        <p:txBody>
          <a:bodyPr rtlCol="0" anchor="ctr"/>
          <a:lstStyle/>
          <a:p>
            <a:pPr indent="457200" algn="just"/>
            <a:r>
              <a:rPr lang="ru-RU" dirty="0" smtClean="0"/>
              <a:t>У </a:t>
            </a:r>
            <a:r>
              <a:rPr lang="ru-RU" dirty="0" err="1" smtClean="0"/>
              <a:t>монастирях</a:t>
            </a:r>
            <a:r>
              <a:rPr lang="ru-RU" dirty="0" smtClean="0"/>
              <a:t> </a:t>
            </a:r>
            <a:r>
              <a:rPr lang="ru-RU" dirty="0" err="1" smtClean="0"/>
              <a:t>був</a:t>
            </a:r>
            <a:r>
              <a:rPr lang="ru-RU" dirty="0" smtClean="0"/>
              <a:t> </a:t>
            </a:r>
            <a:r>
              <a:rPr lang="ru-RU" dirty="0" err="1" smtClean="0"/>
              <a:t>свій</a:t>
            </a:r>
            <a:r>
              <a:rPr lang="ru-RU" dirty="0" smtClean="0"/>
              <a:t> порядок </a:t>
            </a:r>
            <a:r>
              <a:rPr lang="ru-RU" dirty="0" err="1" smtClean="0"/>
              <a:t>розподілу</a:t>
            </a:r>
            <a:r>
              <a:rPr lang="ru-RU" dirty="0" smtClean="0"/>
              <a:t> </a:t>
            </a:r>
            <a:r>
              <a:rPr lang="ru-RU" dirty="0" err="1" smtClean="0"/>
              <a:t>облікових</a:t>
            </a:r>
            <a:r>
              <a:rPr lang="ru-RU" dirty="0" smtClean="0"/>
              <a:t> </a:t>
            </a:r>
            <a:r>
              <a:rPr lang="ru-RU" dirty="0" err="1" smtClean="0"/>
              <a:t>обов'язків</a:t>
            </a:r>
            <a:r>
              <a:rPr lang="ru-RU" dirty="0" smtClean="0"/>
              <a:t>: управителем </a:t>
            </a:r>
            <a:r>
              <a:rPr lang="ru-RU" dirty="0" err="1" smtClean="0"/>
              <a:t>був</a:t>
            </a:r>
            <a:r>
              <a:rPr lang="ru-RU" dirty="0" smtClean="0"/>
              <a:t> </a:t>
            </a:r>
            <a:r>
              <a:rPr lang="ru-RU" dirty="0" err="1" smtClean="0"/>
              <a:t>келійник</a:t>
            </a:r>
            <a:r>
              <a:rPr lang="ru-RU" dirty="0" smtClean="0"/>
              <a:t>, </a:t>
            </a:r>
            <a:r>
              <a:rPr lang="ru-RU" dirty="0" err="1" smtClean="0"/>
              <a:t>йому</a:t>
            </a:r>
            <a:r>
              <a:rPr lang="ru-RU" dirty="0" smtClean="0"/>
              <a:t> </a:t>
            </a:r>
            <a:r>
              <a:rPr lang="ru-RU" dirty="0" err="1" smtClean="0"/>
              <a:t>підпорядковувались</a:t>
            </a:r>
            <a:r>
              <a:rPr lang="ru-RU" dirty="0" smtClean="0"/>
              <a:t> казначей і </a:t>
            </a:r>
            <a:r>
              <a:rPr lang="ru-RU" dirty="0" err="1" smtClean="0"/>
              <a:t>старці</a:t>
            </a:r>
            <a:r>
              <a:rPr lang="ru-RU" dirty="0" smtClean="0"/>
              <a:t>. Казначей </a:t>
            </a:r>
            <a:r>
              <a:rPr lang="ru-RU" dirty="0" err="1" smtClean="0"/>
              <a:t>відповідав</a:t>
            </a:r>
            <a:r>
              <a:rPr lang="ru-RU" dirty="0" smtClean="0"/>
              <a:t> за </a:t>
            </a:r>
            <a:r>
              <a:rPr lang="ru-RU" dirty="0" err="1" smtClean="0"/>
              <a:t>зберігання</a:t>
            </a:r>
            <a:r>
              <a:rPr lang="ru-RU" dirty="0" smtClean="0"/>
              <a:t> грошей, </a:t>
            </a:r>
            <a:r>
              <a:rPr lang="ru-RU" dirty="0" err="1" smtClean="0"/>
              <a:t>вів</a:t>
            </a:r>
            <a:r>
              <a:rPr lang="ru-RU" dirty="0" smtClean="0"/>
              <a:t> </a:t>
            </a:r>
            <a:r>
              <a:rPr lang="ru-RU" dirty="0" err="1" smtClean="0"/>
              <a:t>їх</a:t>
            </a:r>
            <a:r>
              <a:rPr lang="ru-RU" dirty="0" smtClean="0"/>
              <a:t> </a:t>
            </a:r>
            <a:r>
              <a:rPr lang="ru-RU" dirty="0" err="1" smtClean="0"/>
              <a:t>облік</a:t>
            </a:r>
            <a:r>
              <a:rPr lang="ru-RU" dirty="0" smtClean="0"/>
              <a:t>. </a:t>
            </a:r>
            <a:r>
              <a:rPr lang="ru-RU" dirty="0" err="1" smtClean="0"/>
              <a:t>Старці</a:t>
            </a:r>
            <a:r>
              <a:rPr lang="ru-RU" dirty="0" smtClean="0"/>
              <a:t> несли </a:t>
            </a:r>
            <a:r>
              <a:rPr lang="ru-RU" dirty="0" err="1" smtClean="0"/>
              <a:t>адміністративну</a:t>
            </a:r>
            <a:r>
              <a:rPr lang="ru-RU" dirty="0" smtClean="0"/>
              <a:t> та </a:t>
            </a:r>
            <a:r>
              <a:rPr lang="ru-RU" dirty="0" err="1" smtClean="0"/>
              <a:t>матеріальну</a:t>
            </a:r>
            <a:r>
              <a:rPr lang="ru-RU" dirty="0" smtClean="0"/>
              <a:t> </a:t>
            </a:r>
            <a:r>
              <a:rPr lang="ru-RU" dirty="0" err="1" smtClean="0"/>
              <a:t>відповідальність</a:t>
            </a:r>
            <a:r>
              <a:rPr lang="ru-RU" dirty="0" smtClean="0"/>
              <a:t> за </a:t>
            </a:r>
            <a:r>
              <a:rPr lang="ru-RU" dirty="0" err="1" smtClean="0"/>
              <a:t>ведення</a:t>
            </a:r>
            <a:r>
              <a:rPr lang="ru-RU" dirty="0" smtClean="0"/>
              <a:t> </a:t>
            </a:r>
            <a:r>
              <a:rPr lang="ru-RU" dirty="0" err="1" smtClean="0"/>
              <a:t>разових</a:t>
            </a:r>
            <a:r>
              <a:rPr lang="ru-RU" dirty="0" smtClean="0"/>
              <a:t> </a:t>
            </a:r>
            <a:r>
              <a:rPr lang="ru-RU" dirty="0" err="1" smtClean="0"/>
              <a:t>робіт</a:t>
            </a:r>
            <a:r>
              <a:rPr lang="ru-RU" dirty="0" smtClean="0"/>
              <a:t> і </a:t>
            </a:r>
            <a:r>
              <a:rPr lang="ru-RU" dirty="0" err="1" smtClean="0"/>
              <a:t>виданих</a:t>
            </a:r>
            <a:r>
              <a:rPr lang="ru-RU" dirty="0" smtClean="0"/>
              <a:t> </a:t>
            </a:r>
            <a:r>
              <a:rPr lang="ru-RU" dirty="0" err="1" smtClean="0"/>
              <a:t>їм</a:t>
            </a:r>
            <a:r>
              <a:rPr lang="ru-RU" dirty="0" smtClean="0"/>
              <a:t> </a:t>
            </a:r>
            <a:r>
              <a:rPr lang="ru-RU" dirty="0" err="1" smtClean="0"/>
              <a:t>під</a:t>
            </a:r>
            <a:r>
              <a:rPr lang="ru-RU" dirty="0" smtClean="0"/>
              <a:t> </a:t>
            </a:r>
            <a:r>
              <a:rPr lang="ru-RU" dirty="0" err="1" smtClean="0"/>
              <a:t>звіт</a:t>
            </a:r>
            <a:r>
              <a:rPr lang="ru-RU" dirty="0" smtClean="0"/>
              <a:t> </a:t>
            </a:r>
            <a:r>
              <a:rPr lang="ru-RU" dirty="0" err="1" smtClean="0"/>
              <a:t>матеріальних</a:t>
            </a:r>
            <a:r>
              <a:rPr lang="ru-RU" dirty="0" smtClean="0"/>
              <a:t> </a:t>
            </a:r>
            <a:r>
              <a:rPr lang="ru-RU" dirty="0" err="1" smtClean="0"/>
              <a:t>цінностей</a:t>
            </a:r>
            <a:r>
              <a:rPr lang="ru-RU" dirty="0" smtClean="0"/>
              <a:t>. В </a:t>
            </a:r>
            <a:r>
              <a:rPr lang="ru-RU" dirty="0" err="1" smtClean="0"/>
              <a:t>деяких</a:t>
            </a:r>
            <a:r>
              <a:rPr lang="ru-RU" dirty="0" smtClean="0"/>
              <a:t> </a:t>
            </a:r>
            <a:r>
              <a:rPr lang="ru-RU" dirty="0" err="1" smtClean="0"/>
              <a:t>монастирях</a:t>
            </a:r>
            <a:r>
              <a:rPr lang="ru-RU" dirty="0" smtClean="0"/>
              <a:t> </a:t>
            </a:r>
            <a:r>
              <a:rPr lang="ru-RU" dirty="0" err="1" smtClean="0"/>
              <a:t>були</a:t>
            </a:r>
            <a:r>
              <a:rPr lang="ru-RU" dirty="0" smtClean="0"/>
              <a:t> </a:t>
            </a:r>
            <a:r>
              <a:rPr lang="ru-RU" dirty="0" err="1" smtClean="0"/>
              <a:t>ще</a:t>
            </a:r>
            <a:r>
              <a:rPr lang="ru-RU" dirty="0" smtClean="0"/>
              <a:t> й </a:t>
            </a:r>
            <a:r>
              <a:rPr lang="ru-RU" dirty="0" err="1" smtClean="0"/>
              <a:t>прикажчики</a:t>
            </a:r>
            <a:r>
              <a:rPr lang="ru-RU" dirty="0" smtClean="0"/>
              <a:t>, </a:t>
            </a:r>
            <a:r>
              <a:rPr lang="ru-RU" dirty="0" err="1" smtClean="0"/>
              <a:t>які</a:t>
            </a:r>
            <a:r>
              <a:rPr lang="ru-RU" dirty="0" smtClean="0"/>
              <a:t> </a:t>
            </a:r>
            <a:r>
              <a:rPr lang="ru-RU" dirty="0" err="1" smtClean="0"/>
              <a:t>виконували</a:t>
            </a:r>
            <a:r>
              <a:rPr lang="ru-RU" dirty="0" smtClean="0"/>
              <a:t> </a:t>
            </a:r>
            <a:r>
              <a:rPr lang="ru-RU" dirty="0" err="1" smtClean="0"/>
              <a:t>обов'язки</a:t>
            </a:r>
            <a:r>
              <a:rPr lang="ru-RU" dirty="0" smtClean="0"/>
              <a:t> </a:t>
            </a:r>
            <a:r>
              <a:rPr lang="ru-RU" dirty="0" err="1" smtClean="0"/>
              <a:t>комірників</a:t>
            </a:r>
            <a:r>
              <a:rPr lang="ru-RU" dirty="0" smtClean="0"/>
              <a:t>, а </a:t>
            </a:r>
            <a:r>
              <a:rPr lang="ru-RU" dirty="0" err="1" smtClean="0"/>
              <a:t>також</a:t>
            </a:r>
            <a:r>
              <a:rPr lang="ru-RU" dirty="0" smtClean="0"/>
              <a:t> </a:t>
            </a:r>
            <a:r>
              <a:rPr lang="ru-RU" dirty="0" err="1" smtClean="0"/>
              <a:t>будівничі</a:t>
            </a:r>
            <a:r>
              <a:rPr lang="ru-RU" dirty="0" smtClean="0"/>
              <a:t>, на </a:t>
            </a:r>
            <a:r>
              <a:rPr lang="ru-RU" dirty="0" err="1" smtClean="0"/>
              <a:t>яких</a:t>
            </a:r>
            <a:r>
              <a:rPr lang="ru-RU" dirty="0" smtClean="0"/>
              <a:t> </a:t>
            </a:r>
            <a:r>
              <a:rPr lang="ru-RU" dirty="0" err="1" smtClean="0"/>
              <a:t>покладались</a:t>
            </a:r>
            <a:r>
              <a:rPr lang="ru-RU" dirty="0" smtClean="0"/>
              <a:t> </a:t>
            </a:r>
            <a:r>
              <a:rPr lang="ru-RU" dirty="0" err="1" smtClean="0"/>
              <a:t>функції</a:t>
            </a:r>
            <a:r>
              <a:rPr lang="ru-RU" dirty="0" smtClean="0"/>
              <a:t> </a:t>
            </a:r>
            <a:r>
              <a:rPr lang="ru-RU" dirty="0" err="1" smtClean="0"/>
              <a:t>ревізорів</a:t>
            </a:r>
            <a:r>
              <a:rPr lang="ru-RU" dirty="0" smtClean="0"/>
              <a:t>.</a:t>
            </a:r>
          </a:p>
          <a:p>
            <a:pPr indent="457200" algn="just"/>
            <a:r>
              <a:rPr lang="ru-RU" dirty="0" err="1" smtClean="0"/>
              <a:t>Виборні</a:t>
            </a:r>
            <a:r>
              <a:rPr lang="ru-RU" dirty="0" smtClean="0"/>
              <a:t> </a:t>
            </a:r>
            <a:r>
              <a:rPr lang="ru-RU" dirty="0" err="1" smtClean="0"/>
              <a:t>цілувальники</a:t>
            </a:r>
            <a:r>
              <a:rPr lang="ru-RU" dirty="0" smtClean="0"/>
              <a:t> </a:t>
            </a:r>
            <a:r>
              <a:rPr lang="ru-RU" dirty="0" err="1" smtClean="0"/>
              <a:t>виконували</a:t>
            </a:r>
            <a:r>
              <a:rPr lang="ru-RU" dirty="0" smtClean="0"/>
              <a:t> роль </a:t>
            </a:r>
            <a:r>
              <a:rPr lang="ru-RU" dirty="0" err="1" smtClean="0"/>
              <a:t>матеріально</a:t>
            </a:r>
            <a:r>
              <a:rPr lang="ru-RU" dirty="0" smtClean="0"/>
              <a:t> </a:t>
            </a:r>
            <a:r>
              <a:rPr lang="ru-RU" dirty="0" err="1" smtClean="0"/>
              <a:t>відповідальних</a:t>
            </a:r>
            <a:r>
              <a:rPr lang="ru-RU" dirty="0" smtClean="0"/>
              <a:t> </a:t>
            </a:r>
            <a:r>
              <a:rPr lang="ru-RU" dirty="0" err="1" smtClean="0"/>
              <a:t>осіб</a:t>
            </a:r>
            <a:r>
              <a:rPr lang="ru-RU" dirty="0" smtClean="0"/>
              <a:t>. У </a:t>
            </a:r>
            <a:r>
              <a:rPr lang="ru-RU" dirty="0" err="1" smtClean="0"/>
              <a:t>Статутній</a:t>
            </a:r>
            <a:r>
              <a:rPr lang="ru-RU" dirty="0" smtClean="0"/>
              <a:t> </a:t>
            </a:r>
            <a:r>
              <a:rPr lang="ru-RU" dirty="0" err="1" smtClean="0"/>
              <a:t>грамоті</a:t>
            </a:r>
            <a:r>
              <a:rPr lang="ru-RU" dirty="0" smtClean="0"/>
              <a:t> </a:t>
            </a:r>
            <a:r>
              <a:rPr lang="ru-RU" dirty="0" err="1" smtClean="0"/>
              <a:t>часів</a:t>
            </a:r>
            <a:r>
              <a:rPr lang="ru-RU" dirty="0" smtClean="0"/>
              <a:t> І. </a:t>
            </a:r>
            <a:r>
              <a:rPr lang="ru-RU" dirty="0" err="1" smtClean="0"/>
              <a:t>Мазепи</a:t>
            </a:r>
            <a:r>
              <a:rPr lang="ru-RU" dirty="0" smtClean="0"/>
              <a:t> є </a:t>
            </a:r>
            <a:r>
              <a:rPr lang="ru-RU" dirty="0" err="1" smtClean="0"/>
              <a:t>досить</a:t>
            </a:r>
            <a:r>
              <a:rPr lang="ru-RU" dirty="0" smtClean="0"/>
              <a:t> </a:t>
            </a:r>
            <a:r>
              <a:rPr lang="ru-RU" dirty="0" err="1" smtClean="0"/>
              <a:t>цікавий</a:t>
            </a:r>
            <a:r>
              <a:rPr lang="ru-RU" dirty="0" smtClean="0"/>
              <a:t> </a:t>
            </a:r>
            <a:r>
              <a:rPr lang="ru-RU" dirty="0" err="1" smtClean="0"/>
              <a:t>матеріал</a:t>
            </a:r>
            <a:r>
              <a:rPr lang="ru-RU" dirty="0" smtClean="0"/>
              <a:t> про </a:t>
            </a:r>
            <a:r>
              <a:rPr lang="ru-RU" dirty="0" err="1" smtClean="0"/>
              <a:t>особливості</a:t>
            </a:r>
            <a:r>
              <a:rPr lang="ru-RU" dirty="0" smtClean="0"/>
              <a:t> </a:t>
            </a:r>
            <a:r>
              <a:rPr lang="ru-RU" dirty="0" err="1" smtClean="0"/>
              <a:t>обліку</a:t>
            </a:r>
            <a:r>
              <a:rPr lang="ru-RU" dirty="0" smtClean="0"/>
              <a:t> при </a:t>
            </a:r>
            <a:r>
              <a:rPr lang="ru-RU" dirty="0" err="1" smtClean="0"/>
              <a:t>будівництві</a:t>
            </a:r>
            <a:r>
              <a:rPr lang="ru-RU" dirty="0" smtClean="0"/>
              <a:t> </a:t>
            </a:r>
            <a:r>
              <a:rPr lang="ru-RU" dirty="0" err="1" smtClean="0"/>
              <a:t>Троїцької</a:t>
            </a:r>
            <a:r>
              <a:rPr lang="ru-RU" dirty="0" smtClean="0"/>
              <a:t> </a:t>
            </a:r>
            <a:r>
              <a:rPr lang="ru-RU" dirty="0" err="1" smtClean="0"/>
              <a:t>надбрамної</a:t>
            </a:r>
            <a:r>
              <a:rPr lang="ru-RU" dirty="0" smtClean="0"/>
              <a:t> церкви </a:t>
            </a:r>
            <a:r>
              <a:rPr lang="ru-RU" dirty="0" err="1" smtClean="0"/>
              <a:t>Києво-Печерського</a:t>
            </a:r>
            <a:r>
              <a:rPr lang="ru-RU" dirty="0" smtClean="0"/>
              <a:t> </a:t>
            </a:r>
            <a:r>
              <a:rPr lang="ru-RU" dirty="0" err="1" smtClean="0"/>
              <a:t>монастиря</a:t>
            </a:r>
            <a:r>
              <a:rPr lang="ru-RU" dirty="0" smtClean="0"/>
              <a:t>:</a:t>
            </a:r>
          </a:p>
          <a:p>
            <a:pPr marL="285750" indent="-285750" algn="just">
              <a:buFont typeface="Wingdings" pitchFamily="2" charset="2"/>
              <a:buChar char="Ø"/>
            </a:pPr>
            <a:r>
              <a:rPr lang="ru-RU" i="1" dirty="0" smtClean="0"/>
              <a:t> </a:t>
            </a:r>
            <a:r>
              <a:rPr lang="ru-RU" i="1" dirty="0" err="1" smtClean="0"/>
              <a:t>інвентаризація</a:t>
            </a:r>
            <a:r>
              <a:rPr lang="ru-RU" i="1" dirty="0" smtClean="0"/>
              <a:t> і </a:t>
            </a:r>
            <a:r>
              <a:rPr lang="ru-RU" i="1" dirty="0" err="1" smtClean="0"/>
              <a:t>утримання</a:t>
            </a:r>
            <a:r>
              <a:rPr lang="ru-RU" i="1" dirty="0" smtClean="0"/>
              <a:t> недостач з </a:t>
            </a:r>
            <a:r>
              <a:rPr lang="ru-RU" i="1" dirty="0" err="1" smtClean="0"/>
              <a:t>попереднього</a:t>
            </a:r>
            <a:r>
              <a:rPr lang="ru-RU" i="1" dirty="0" smtClean="0"/>
              <a:t> </a:t>
            </a:r>
            <a:r>
              <a:rPr lang="ru-RU" i="1" dirty="0" err="1" smtClean="0"/>
              <a:t>будівничого</a:t>
            </a:r>
            <a:r>
              <a:rPr lang="ru-RU" i="1" dirty="0" smtClean="0"/>
              <a:t>; </a:t>
            </a:r>
          </a:p>
          <a:p>
            <a:pPr marL="285750" indent="-285750" algn="just">
              <a:buFont typeface="Wingdings" pitchFamily="2" charset="2"/>
              <a:buChar char="Ø"/>
            </a:pPr>
            <a:r>
              <a:rPr lang="ru-RU" i="1" dirty="0" err="1" smtClean="0"/>
              <a:t>солідарна</a:t>
            </a:r>
            <a:r>
              <a:rPr lang="ru-RU" i="1" dirty="0" smtClean="0"/>
              <a:t> </a:t>
            </a:r>
            <a:r>
              <a:rPr lang="ru-RU" i="1" dirty="0" err="1" smtClean="0"/>
              <a:t>матеріальна</a:t>
            </a:r>
            <a:r>
              <a:rPr lang="ru-RU" i="1" dirty="0" smtClean="0"/>
              <a:t> </a:t>
            </a:r>
            <a:r>
              <a:rPr lang="ru-RU" i="1" dirty="0" err="1" smtClean="0"/>
              <a:t>відповідальність</a:t>
            </a:r>
            <a:r>
              <a:rPr lang="ru-RU" i="1" dirty="0" smtClean="0"/>
              <a:t> за </a:t>
            </a:r>
            <a:r>
              <a:rPr lang="ru-RU" i="1" dirty="0" err="1" smtClean="0"/>
              <a:t>всі</a:t>
            </a:r>
            <a:r>
              <a:rPr lang="ru-RU" i="1" dirty="0" smtClean="0"/>
              <a:t> </a:t>
            </a:r>
            <a:r>
              <a:rPr lang="ru-RU" i="1" dirty="0" err="1" smtClean="0"/>
              <a:t>матеріальні</a:t>
            </a:r>
            <a:r>
              <a:rPr lang="ru-RU" i="1" dirty="0" smtClean="0"/>
              <a:t> </a:t>
            </a:r>
            <a:r>
              <a:rPr lang="ru-RU" i="1" dirty="0" err="1" smtClean="0"/>
              <a:t>цінності</a:t>
            </a:r>
            <a:r>
              <a:rPr lang="ru-RU" i="1" dirty="0" smtClean="0"/>
              <a:t> разом з </a:t>
            </a:r>
            <a:r>
              <a:rPr lang="ru-RU" i="1" dirty="0" err="1" smtClean="0"/>
              <a:t>казначеєм</a:t>
            </a:r>
            <a:r>
              <a:rPr lang="ru-RU" i="1" dirty="0" smtClean="0"/>
              <a:t>; </a:t>
            </a:r>
          </a:p>
          <a:p>
            <a:pPr marL="285750" indent="-285750" algn="just">
              <a:buFont typeface="Wingdings" pitchFamily="2" charset="2"/>
              <a:buChar char="Ø"/>
            </a:pPr>
            <a:r>
              <a:rPr lang="ru-RU" i="1" dirty="0" smtClean="0"/>
              <a:t>казначей </a:t>
            </a:r>
            <a:r>
              <a:rPr lang="ru-RU" i="1" dirty="0" err="1" smtClean="0"/>
              <a:t>зберігає</a:t>
            </a:r>
            <a:r>
              <a:rPr lang="ru-RU" i="1" dirty="0" smtClean="0"/>
              <a:t> </a:t>
            </a:r>
            <a:r>
              <a:rPr lang="ru-RU" i="1" dirty="0" err="1" smtClean="0"/>
              <a:t>ключі</a:t>
            </a:r>
            <a:r>
              <a:rPr lang="ru-RU" i="1" dirty="0" smtClean="0"/>
              <a:t> </a:t>
            </a:r>
            <a:r>
              <a:rPr lang="ru-RU" i="1" dirty="0" err="1" smtClean="0"/>
              <a:t>від</a:t>
            </a:r>
            <a:r>
              <a:rPr lang="ru-RU" i="1" dirty="0" smtClean="0"/>
              <a:t> </a:t>
            </a:r>
            <a:r>
              <a:rPr lang="ru-RU" i="1" dirty="0" err="1" smtClean="0"/>
              <a:t>комор</a:t>
            </a:r>
            <a:r>
              <a:rPr lang="ru-RU" i="1" dirty="0" smtClean="0"/>
              <a:t>, а </a:t>
            </a:r>
            <a:r>
              <a:rPr lang="ru-RU" i="1" dirty="0" err="1" smtClean="0"/>
              <a:t>будівничий</a:t>
            </a:r>
            <a:r>
              <a:rPr lang="ru-RU" i="1" dirty="0" smtClean="0"/>
              <a:t> </a:t>
            </a:r>
            <a:r>
              <a:rPr lang="ru-RU" i="1" dirty="0" err="1" smtClean="0"/>
              <a:t>опечатує</a:t>
            </a:r>
            <a:r>
              <a:rPr lang="ru-RU" i="1" dirty="0" smtClean="0"/>
              <a:t> </a:t>
            </a:r>
            <a:r>
              <a:rPr lang="ru-RU" i="1" dirty="0" err="1" smtClean="0"/>
              <a:t>комори</a:t>
            </a:r>
            <a:r>
              <a:rPr lang="ru-RU" i="1" dirty="0" smtClean="0"/>
              <a:t>; </a:t>
            </a:r>
          </a:p>
          <a:p>
            <a:pPr marL="285750" indent="-285750" algn="just">
              <a:buFont typeface="Wingdings" pitchFamily="2" charset="2"/>
              <a:buChar char="Ø"/>
            </a:pPr>
            <a:r>
              <a:rPr lang="ru-RU" i="1" dirty="0" err="1" smtClean="0"/>
              <a:t>грошові</a:t>
            </a:r>
            <a:r>
              <a:rPr lang="ru-RU" i="1" dirty="0" smtClean="0"/>
              <a:t> </a:t>
            </a:r>
            <a:r>
              <a:rPr lang="ru-RU" i="1" dirty="0" err="1" smtClean="0"/>
              <a:t>надходження</a:t>
            </a:r>
            <a:r>
              <a:rPr lang="ru-RU" i="1" dirty="0" smtClean="0"/>
              <a:t> </a:t>
            </a:r>
            <a:r>
              <a:rPr lang="ru-RU" i="1" dirty="0" err="1" smtClean="0"/>
              <a:t>обліковувались</a:t>
            </a:r>
            <a:r>
              <a:rPr lang="ru-RU" i="1" dirty="0" smtClean="0"/>
              <a:t> в </a:t>
            </a:r>
            <a:r>
              <a:rPr lang="ru-RU" i="1" dirty="0" err="1" smtClean="0"/>
              <a:t>спеціальній</a:t>
            </a:r>
            <a:r>
              <a:rPr lang="ru-RU" i="1" dirty="0" smtClean="0"/>
              <a:t> </a:t>
            </a:r>
            <a:r>
              <a:rPr lang="ru-RU" i="1" dirty="0" err="1" smtClean="0"/>
              <a:t>книзі</a:t>
            </a:r>
            <a:r>
              <a:rPr lang="ru-RU" i="1" dirty="0" smtClean="0"/>
              <a:t>, яку вели казначей та </a:t>
            </a:r>
            <a:r>
              <a:rPr lang="ru-RU" i="1" dirty="0" err="1" smtClean="0"/>
              <a:t>будівничий</a:t>
            </a:r>
            <a:r>
              <a:rPr lang="ru-RU" i="1" dirty="0" smtClean="0"/>
              <a:t>, при </a:t>
            </a:r>
            <a:r>
              <a:rPr lang="ru-RU" i="1" dirty="0" err="1" smtClean="0"/>
              <a:t>цьому</a:t>
            </a:r>
            <a:r>
              <a:rPr lang="ru-RU" i="1" dirty="0" smtClean="0"/>
              <a:t> </a:t>
            </a:r>
            <a:r>
              <a:rPr lang="ru-RU" i="1" dirty="0" err="1" smtClean="0"/>
              <a:t>зазначалась</a:t>
            </a:r>
            <a:r>
              <a:rPr lang="ru-RU" i="1" dirty="0" smtClean="0"/>
              <a:t> </a:t>
            </a:r>
            <a:r>
              <a:rPr lang="ru-RU" i="1" dirty="0" err="1" smtClean="0"/>
              <a:t>кожна</a:t>
            </a:r>
            <a:r>
              <a:rPr lang="ru-RU" i="1" dirty="0" smtClean="0"/>
              <a:t> </a:t>
            </a:r>
            <a:r>
              <a:rPr lang="ru-RU" i="1" dirty="0" err="1" smtClean="0"/>
              <a:t>стаття</a:t>
            </a:r>
            <a:r>
              <a:rPr lang="ru-RU" i="1" dirty="0" smtClean="0"/>
              <a:t>, </a:t>
            </a:r>
            <a:r>
              <a:rPr lang="ru-RU" i="1" dirty="0" err="1" smtClean="0"/>
              <a:t>вказувалась</a:t>
            </a:r>
            <a:r>
              <a:rPr lang="ru-RU" i="1" dirty="0" smtClean="0"/>
              <a:t> дата і </a:t>
            </a:r>
            <a:r>
              <a:rPr lang="ru-RU" i="1" dirty="0" err="1" smtClean="0"/>
              <a:t>джерело</a:t>
            </a:r>
            <a:r>
              <a:rPr lang="ru-RU" i="1" dirty="0" smtClean="0"/>
              <a:t> </a:t>
            </a:r>
            <a:r>
              <a:rPr lang="ru-RU" i="1" dirty="0" err="1" smtClean="0"/>
              <a:t>надходження</a:t>
            </a:r>
            <a:r>
              <a:rPr lang="ru-RU" i="1" dirty="0" smtClean="0"/>
              <a:t>; </a:t>
            </a:r>
          </a:p>
          <a:p>
            <a:pPr marL="285750" indent="-285750" algn="just">
              <a:buFont typeface="Wingdings" pitchFamily="2" charset="2"/>
              <a:buChar char="Ø"/>
            </a:pPr>
            <a:r>
              <a:rPr lang="ru-RU" i="1" dirty="0" err="1" smtClean="0"/>
              <a:t>аналогічна</a:t>
            </a:r>
            <a:r>
              <a:rPr lang="ru-RU" i="1" dirty="0" smtClean="0"/>
              <a:t> книга </a:t>
            </a:r>
            <a:r>
              <a:rPr lang="ru-RU" i="1" dirty="0" err="1" smtClean="0"/>
              <a:t>відкривалась</a:t>
            </a:r>
            <a:r>
              <a:rPr lang="ru-RU" i="1" dirty="0" smtClean="0"/>
              <a:t> для </a:t>
            </a:r>
            <a:r>
              <a:rPr lang="ru-RU" i="1" dirty="0" err="1" smtClean="0"/>
              <a:t>видачі</a:t>
            </a:r>
            <a:r>
              <a:rPr lang="ru-RU" i="1" dirty="0" smtClean="0"/>
              <a:t> і </a:t>
            </a:r>
            <a:r>
              <a:rPr lang="ru-RU" i="1" dirty="0" err="1" smtClean="0"/>
              <a:t>виплати</a:t>
            </a:r>
            <a:r>
              <a:rPr lang="ru-RU" i="1" dirty="0" smtClean="0"/>
              <a:t> </a:t>
            </a:r>
            <a:r>
              <a:rPr lang="ru-RU" i="1" dirty="0" err="1" smtClean="0"/>
              <a:t>грошових</a:t>
            </a:r>
            <a:r>
              <a:rPr lang="ru-RU" i="1" dirty="0" smtClean="0"/>
              <a:t> </a:t>
            </a:r>
            <a:r>
              <a:rPr lang="ru-RU" i="1" dirty="0" err="1" smtClean="0"/>
              <a:t>коштів</a:t>
            </a:r>
            <a:r>
              <a:rPr lang="ru-RU" i="1" dirty="0" smtClean="0"/>
              <a:t>; </a:t>
            </a:r>
          </a:p>
          <a:p>
            <a:pPr marL="285750" indent="-285750" algn="just">
              <a:buFont typeface="Wingdings" pitchFamily="2" charset="2"/>
              <a:buChar char="Ø"/>
            </a:pPr>
            <a:r>
              <a:rPr lang="ru-RU" i="1" dirty="0" err="1" smtClean="0"/>
              <a:t>облік</a:t>
            </a:r>
            <a:r>
              <a:rPr lang="ru-RU" i="1" dirty="0" smtClean="0"/>
              <a:t> </a:t>
            </a:r>
            <a:r>
              <a:rPr lang="ru-RU" i="1" dirty="0" err="1" smtClean="0"/>
              <a:t>борошна</a:t>
            </a:r>
            <a:r>
              <a:rPr lang="ru-RU" i="1" dirty="0" smtClean="0"/>
              <a:t>, </a:t>
            </a:r>
            <a:r>
              <a:rPr lang="ru-RU" i="1" dirty="0" err="1" smtClean="0"/>
              <a:t>одягу</a:t>
            </a:r>
            <a:r>
              <a:rPr lang="ru-RU" i="1" dirty="0" smtClean="0"/>
              <a:t> та </a:t>
            </a:r>
            <a:r>
              <a:rPr lang="ru-RU" i="1" dirty="0" err="1" smtClean="0"/>
              <a:t>іншого</a:t>
            </a:r>
            <a:r>
              <a:rPr lang="ru-RU" i="1" dirty="0" smtClean="0"/>
              <a:t> </a:t>
            </a:r>
            <a:r>
              <a:rPr lang="ru-RU" i="1" dirty="0" err="1" smtClean="0"/>
              <a:t>інвентарю</a:t>
            </a:r>
            <a:r>
              <a:rPr lang="ru-RU" i="1" dirty="0" smtClean="0"/>
              <a:t> </a:t>
            </a:r>
            <a:r>
              <a:rPr lang="ru-RU" i="1" dirty="0" err="1" smtClean="0"/>
              <a:t>вівся</a:t>
            </a:r>
            <a:r>
              <a:rPr lang="ru-RU" i="1" dirty="0" smtClean="0"/>
              <a:t> в </a:t>
            </a:r>
            <a:r>
              <a:rPr lang="ru-RU" i="1" dirty="0" err="1" smtClean="0"/>
              <a:t>двох</a:t>
            </a:r>
            <a:r>
              <a:rPr lang="ru-RU" i="1" dirty="0" smtClean="0"/>
              <a:t> </a:t>
            </a:r>
            <a:r>
              <a:rPr lang="ru-RU" i="1" dirty="0" err="1" smtClean="0"/>
              <a:t>окремих</a:t>
            </a:r>
            <a:r>
              <a:rPr lang="ru-RU" i="1" dirty="0" smtClean="0"/>
              <a:t> книгах, в </a:t>
            </a:r>
            <a:r>
              <a:rPr lang="ru-RU" i="1" dirty="0" err="1" smtClean="0"/>
              <a:t>одній</a:t>
            </a:r>
            <a:r>
              <a:rPr lang="ru-RU" i="1" dirty="0" smtClean="0"/>
              <a:t> по </a:t>
            </a:r>
            <a:r>
              <a:rPr lang="ru-RU" i="1" dirty="0" err="1" smtClean="0"/>
              <a:t>надходженню</a:t>
            </a:r>
            <a:r>
              <a:rPr lang="ru-RU" i="1" dirty="0" smtClean="0"/>
              <a:t>, в </a:t>
            </a:r>
            <a:r>
              <a:rPr lang="ru-RU" i="1" dirty="0" err="1" smtClean="0"/>
              <a:t>другій</a:t>
            </a:r>
            <a:r>
              <a:rPr lang="ru-RU" i="1" dirty="0" smtClean="0"/>
              <a:t> - по </a:t>
            </a:r>
            <a:r>
              <a:rPr lang="ru-RU" i="1" dirty="0" err="1" smtClean="0"/>
              <a:t>видатках</a:t>
            </a:r>
            <a:r>
              <a:rPr lang="ru-RU" i="1" dirty="0" smtClean="0"/>
              <a:t>.</a:t>
            </a:r>
            <a:endParaRPr lang="ru-RU" i="1" dirty="0"/>
          </a:p>
        </p:txBody>
      </p:sp>
    </p:spTree>
    <p:extLst>
      <p:ext uri="{BB962C8B-B14F-4D97-AF65-F5344CB8AC3E}">
        <p14:creationId xmlns:p14="http://schemas.microsoft.com/office/powerpoint/2010/main" val="6937584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Объект 3"/>
          <p:cNvGraphicFramePr>
            <a:graphicFrameLocks noGrp="1"/>
          </p:cNvGraphicFramePr>
          <p:nvPr>
            <p:ph idx="1"/>
            <p:extLst>
              <p:ext uri="{D42A27DB-BD31-4B8C-83A1-F6EECF244321}">
                <p14:modId xmlns:p14="http://schemas.microsoft.com/office/powerpoint/2010/main" val="803319422"/>
              </p:ext>
            </p:extLst>
          </p:nvPr>
        </p:nvGraphicFramePr>
        <p:xfrm>
          <a:off x="179512" y="0"/>
          <a:ext cx="8712968"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435999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Объект 3"/>
          <p:cNvGraphicFramePr>
            <a:graphicFrameLocks noGrp="1"/>
          </p:cNvGraphicFramePr>
          <p:nvPr>
            <p:ph idx="1"/>
            <p:extLst>
              <p:ext uri="{D42A27DB-BD31-4B8C-83A1-F6EECF244321}">
                <p14:modId xmlns:p14="http://schemas.microsoft.com/office/powerpoint/2010/main" val="3028473356"/>
              </p:ext>
            </p:extLst>
          </p:nvPr>
        </p:nvGraphicFramePr>
        <p:xfrm>
          <a:off x="762000" y="685800"/>
          <a:ext cx="7842448" cy="5911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6679036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174</TotalTime>
  <Words>5090</Words>
  <Application>Microsoft Office PowerPoint</Application>
  <PresentationFormat>Экран (4:3)</PresentationFormat>
  <Paragraphs>117</Paragraphs>
  <Slides>26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26</vt:i4>
      </vt:variant>
    </vt:vector>
  </HeadingPairs>
  <TitlesOfParts>
    <vt:vector size="31" baseType="lpstr">
      <vt:lpstr>Arial</vt:lpstr>
      <vt:lpstr>Impact</vt:lpstr>
      <vt:lpstr>Times New Roman</vt:lpstr>
      <vt:lpstr>Wingdings</vt:lpstr>
      <vt:lpstr>NewsPrint</vt:lpstr>
      <vt:lpstr>Тема 8. Бухгалтерський облік в Україні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6. Бухгалтерський облік в Україні</dc:title>
  <dc:creator>Яна</dc:creator>
  <cp:lastModifiedBy>Чижевська Л В</cp:lastModifiedBy>
  <cp:revision>24</cp:revision>
  <dcterms:created xsi:type="dcterms:W3CDTF">2017-10-08T12:58:56Z</dcterms:created>
  <dcterms:modified xsi:type="dcterms:W3CDTF">2020-07-22T12:29:31Z</dcterms:modified>
</cp:coreProperties>
</file>