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2" r:id="rId9"/>
    <p:sldId id="261" r:id="rId10"/>
    <p:sldId id="260" r:id="rId11"/>
    <p:sldId id="259" r:id="rId12"/>
    <p:sldId id="272" r:id="rId13"/>
    <p:sldId id="274" r:id="rId14"/>
    <p:sldId id="267" r:id="rId15"/>
    <p:sldId id="273" r:id="rId16"/>
    <p:sldId id="268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5ACDDC-5BD6-4E5C-804A-690E05C1AA14}" v="27" dt="2023-02-26T20:35:50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3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 Makohonov" userId="047def4cf62b9091" providerId="LiveId" clId="{1D5ACDDC-5BD6-4E5C-804A-690E05C1AA14}"/>
    <pc:docChg chg="undo redo custSel addSld delSld modSld sldOrd">
      <pc:chgData name="Anton Makohonov" userId="047def4cf62b9091" providerId="LiveId" clId="{1D5ACDDC-5BD6-4E5C-804A-690E05C1AA14}" dt="2023-02-26T20:41:59.089" v="3816" actId="26606"/>
      <pc:docMkLst>
        <pc:docMk/>
      </pc:docMkLst>
      <pc:sldChg chg="addSp delSp modSp mod setBg">
        <pc:chgData name="Anton Makohonov" userId="047def4cf62b9091" providerId="LiveId" clId="{1D5ACDDC-5BD6-4E5C-804A-690E05C1AA14}" dt="2023-02-26T19:05:53.046" v="2132" actId="1076"/>
        <pc:sldMkLst>
          <pc:docMk/>
          <pc:sldMk cId="2406683951" sldId="259"/>
        </pc:sldMkLst>
        <pc:spChg chg="mod">
          <ac:chgData name="Anton Makohonov" userId="047def4cf62b9091" providerId="LiveId" clId="{1D5ACDDC-5BD6-4E5C-804A-690E05C1AA14}" dt="2023-02-26T19:05:53.046" v="2132" actId="1076"/>
          <ac:spMkLst>
            <pc:docMk/>
            <pc:sldMk cId="2406683951" sldId="259"/>
            <ac:spMk id="2" creationId="{310DA178-7625-271D-DF1E-4335160B89F5}"/>
          </ac:spMkLst>
        </pc:spChg>
        <pc:spChg chg="mod">
          <ac:chgData name="Anton Makohonov" userId="047def4cf62b9091" providerId="LiveId" clId="{1D5ACDDC-5BD6-4E5C-804A-690E05C1AA14}" dt="2023-02-26T19:05:47.072" v="2130" actId="1076"/>
          <ac:spMkLst>
            <pc:docMk/>
            <pc:sldMk cId="2406683951" sldId="259"/>
            <ac:spMk id="3" creationId="{4BA92C98-3BD4-F37B-CF7D-09254588FCF8}"/>
          </ac:spMkLst>
        </pc:spChg>
        <pc:spChg chg="add del">
          <ac:chgData name="Anton Makohonov" userId="047def4cf62b9091" providerId="LiveId" clId="{1D5ACDDC-5BD6-4E5C-804A-690E05C1AA14}" dt="2023-02-26T18:47:13.809" v="1190" actId="22"/>
          <ac:spMkLst>
            <pc:docMk/>
            <pc:sldMk cId="2406683951" sldId="259"/>
            <ac:spMk id="5" creationId="{8F3B914D-6DF9-29FE-1FB9-F0548B057D5C}"/>
          </ac:spMkLst>
        </pc:spChg>
        <pc:spChg chg="add del">
          <ac:chgData name="Anton Makohonov" userId="047def4cf62b9091" providerId="LiveId" clId="{1D5ACDDC-5BD6-4E5C-804A-690E05C1AA14}" dt="2023-02-26T18:50:26.788" v="1476"/>
          <ac:spMkLst>
            <pc:docMk/>
            <pc:sldMk cId="2406683951" sldId="259"/>
            <ac:spMk id="6" creationId="{A068D91E-2511-9A94-DA80-6BE4F47E008D}"/>
          </ac:spMkLst>
        </pc:spChg>
        <pc:spChg chg="add del">
          <ac:chgData name="Anton Makohonov" userId="047def4cf62b9091" providerId="LiveId" clId="{1D5ACDDC-5BD6-4E5C-804A-690E05C1AA14}" dt="2023-02-26T18:50:37.134" v="1478"/>
          <ac:spMkLst>
            <pc:docMk/>
            <pc:sldMk cId="2406683951" sldId="259"/>
            <ac:spMk id="7" creationId="{D7DBF3B1-FD6C-90C2-A358-4A02D2EC72A2}"/>
          </ac:spMkLst>
        </pc:spChg>
        <pc:spChg chg="add del">
          <ac:chgData name="Anton Makohonov" userId="047def4cf62b9091" providerId="LiveId" clId="{1D5ACDDC-5BD6-4E5C-804A-690E05C1AA14}" dt="2023-02-26T19:05:34.836" v="2128" actId="26606"/>
          <ac:spMkLst>
            <pc:docMk/>
            <pc:sldMk cId="2406683951" sldId="259"/>
            <ac:spMk id="14" creationId="{33CD251C-A887-4D2F-925B-FC097198538B}"/>
          </ac:spMkLst>
        </pc:spChg>
        <pc:spChg chg="add del">
          <ac:chgData name="Anton Makohonov" userId="047def4cf62b9091" providerId="LiveId" clId="{1D5ACDDC-5BD6-4E5C-804A-690E05C1AA14}" dt="2023-02-26T19:05:34.836" v="2128" actId="26606"/>
          <ac:spMkLst>
            <pc:docMk/>
            <pc:sldMk cId="2406683951" sldId="259"/>
            <ac:spMk id="16" creationId="{B19D093C-27FB-4032-B282-42C4563F257C}"/>
          </ac:spMkLst>
        </pc:spChg>
        <pc:spChg chg="add">
          <ac:chgData name="Anton Makohonov" userId="047def4cf62b9091" providerId="LiveId" clId="{1D5ACDDC-5BD6-4E5C-804A-690E05C1AA14}" dt="2023-02-26T19:05:34.836" v="2128" actId="26606"/>
          <ac:spMkLst>
            <pc:docMk/>
            <pc:sldMk cId="2406683951" sldId="259"/>
            <ac:spMk id="25" creationId="{C232B152-3720-4D3B-97ED-45CE5483F16F}"/>
          </ac:spMkLst>
        </pc:spChg>
        <pc:spChg chg="add">
          <ac:chgData name="Anton Makohonov" userId="047def4cf62b9091" providerId="LiveId" clId="{1D5ACDDC-5BD6-4E5C-804A-690E05C1AA14}" dt="2023-02-26T19:05:34.836" v="2128" actId="26606"/>
          <ac:spMkLst>
            <pc:docMk/>
            <pc:sldMk cId="2406683951" sldId="259"/>
            <ac:spMk id="27" creationId="{11BAB570-FF10-4E96-8A3F-FA9804702B89}"/>
          </ac:spMkLst>
        </pc:spChg>
        <pc:spChg chg="add">
          <ac:chgData name="Anton Makohonov" userId="047def4cf62b9091" providerId="LiveId" clId="{1D5ACDDC-5BD6-4E5C-804A-690E05C1AA14}" dt="2023-02-26T19:05:34.836" v="2128" actId="26606"/>
          <ac:spMkLst>
            <pc:docMk/>
            <pc:sldMk cId="2406683951" sldId="259"/>
            <ac:spMk id="29" creationId="{4B9FAFB2-BEB5-4848-8018-BCAD99E2E1AA}"/>
          </ac:spMkLst>
        </pc:spChg>
        <pc:grpChg chg="add del">
          <ac:chgData name="Anton Makohonov" userId="047def4cf62b9091" providerId="LiveId" clId="{1D5ACDDC-5BD6-4E5C-804A-690E05C1AA14}" dt="2023-02-26T19:05:34.836" v="2128" actId="26606"/>
          <ac:grpSpMkLst>
            <pc:docMk/>
            <pc:sldMk cId="2406683951" sldId="259"/>
            <ac:grpSpMk id="18" creationId="{35EE815E-1BD3-4777-B652-6D98825BF66B}"/>
          </ac:grpSpMkLst>
        </pc:grpChg>
        <pc:picChg chg="add mod">
          <ac:chgData name="Anton Makohonov" userId="047def4cf62b9091" providerId="LiveId" clId="{1D5ACDDC-5BD6-4E5C-804A-690E05C1AA14}" dt="2023-02-26T19:05:34.836" v="2128" actId="26606"/>
          <ac:picMkLst>
            <pc:docMk/>
            <pc:sldMk cId="2406683951" sldId="259"/>
            <ac:picMk id="9" creationId="{A359DAE0-999C-2F77-D53C-05A9E6CE970B}"/>
          </ac:picMkLst>
        </pc:picChg>
      </pc:sldChg>
      <pc:sldChg chg="addSp delSp modSp mod setBg setClrOvrMap">
        <pc:chgData name="Anton Makohonov" userId="047def4cf62b9091" providerId="LiveId" clId="{1D5ACDDC-5BD6-4E5C-804A-690E05C1AA14}" dt="2023-02-26T18:45:48.943" v="1188" actId="26606"/>
        <pc:sldMkLst>
          <pc:docMk/>
          <pc:sldMk cId="2372789574" sldId="260"/>
        </pc:sldMkLst>
        <pc:spChg chg="mod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2" creationId="{4820D35B-E21D-3C39-76A0-601B72210E06}"/>
          </ac:spMkLst>
        </pc:spChg>
        <pc:spChg chg="add del mod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3" creationId="{775CA81D-A3E9-F092-51B0-A0A689FDA1C5}"/>
          </ac:spMkLst>
        </pc:spChg>
        <pc:spChg chg="add del mod">
          <ac:chgData name="Anton Makohonov" userId="047def4cf62b9091" providerId="LiveId" clId="{1D5ACDDC-5BD6-4E5C-804A-690E05C1AA14}" dt="2023-02-26T18:10:17.207" v="493"/>
          <ac:spMkLst>
            <pc:docMk/>
            <pc:sldMk cId="2372789574" sldId="260"/>
            <ac:spMk id="5" creationId="{BA193D39-02AC-089F-BB6E-3C3D6C707C90}"/>
          </ac:spMkLst>
        </pc:spChg>
        <pc:spChg chg="add del mod">
          <ac:chgData name="Anton Makohonov" userId="047def4cf62b9091" providerId="LiveId" clId="{1D5ACDDC-5BD6-4E5C-804A-690E05C1AA14}" dt="2023-02-26T18:14:02.450" v="500" actId="478"/>
          <ac:spMkLst>
            <pc:docMk/>
            <pc:sldMk cId="2372789574" sldId="260"/>
            <ac:spMk id="6" creationId="{32F44733-447F-316B-FAD2-5A77D1B82C54}"/>
          </ac:spMkLst>
        </pc:spChg>
        <pc:spChg chg="add del">
          <ac:chgData name="Anton Makohonov" userId="047def4cf62b9091" providerId="LiveId" clId="{1D5ACDDC-5BD6-4E5C-804A-690E05C1AA14}" dt="2023-02-26T18:44:06.743" v="1171"/>
          <ac:spMkLst>
            <pc:docMk/>
            <pc:sldMk cId="2372789574" sldId="260"/>
            <ac:spMk id="9" creationId="{2F37410B-88A8-4D9C-95DA-E8FF8486C358}"/>
          </ac:spMkLst>
        </pc:spChg>
        <pc:spChg chg="add del">
          <ac:chgData name="Anton Makohonov" userId="047def4cf62b9091" providerId="LiveId" clId="{1D5ACDDC-5BD6-4E5C-804A-690E05C1AA14}" dt="2023-02-26T18:44:52.576" v="1176" actId="26606"/>
          <ac:spMkLst>
            <pc:docMk/>
            <pc:sldMk cId="2372789574" sldId="260"/>
            <ac:spMk id="13" creationId="{C7FA33FF-088D-4F16-95A2-2C64D353DEA8}"/>
          </ac:spMkLst>
        </pc:spChg>
        <pc:spChg chg="add del">
          <ac:chgData name="Anton Makohonov" userId="047def4cf62b9091" providerId="LiveId" clId="{1D5ACDDC-5BD6-4E5C-804A-690E05C1AA14}" dt="2023-02-26T18:44:52.576" v="1176" actId="26606"/>
          <ac:spMkLst>
            <pc:docMk/>
            <pc:sldMk cId="2372789574" sldId="260"/>
            <ac:spMk id="15" creationId="{A376EFB1-01CF-419F-ABF1-2AF02BBFCBD1}"/>
          </ac:spMkLst>
        </pc:spChg>
        <pc:spChg chg="add del">
          <ac:chgData name="Anton Makohonov" userId="047def4cf62b9091" providerId="LiveId" clId="{1D5ACDDC-5BD6-4E5C-804A-690E05C1AA14}" dt="2023-02-26T18:44:52.576" v="1176" actId="26606"/>
          <ac:spMkLst>
            <pc:docMk/>
            <pc:sldMk cId="2372789574" sldId="260"/>
            <ac:spMk id="17" creationId="{FF9DEA15-78BD-4750-AA18-B9F28A6D5AB8}"/>
          </ac:spMkLst>
        </pc:spChg>
        <pc:spChg chg="add del">
          <ac:chgData name="Anton Makohonov" userId="047def4cf62b9091" providerId="LiveId" clId="{1D5ACDDC-5BD6-4E5C-804A-690E05C1AA14}" dt="2023-02-26T18:44:52.563" v="1175" actId="26606"/>
          <ac:spMkLst>
            <pc:docMk/>
            <pc:sldMk cId="2372789574" sldId="260"/>
            <ac:spMk id="22" creationId="{9427AF5F-9A0E-42B7-A252-FD64C9885F9C}"/>
          </ac:spMkLst>
        </pc:spChg>
        <pc:spChg chg="add del">
          <ac:chgData name="Anton Makohonov" userId="047def4cf62b9091" providerId="LiveId" clId="{1D5ACDDC-5BD6-4E5C-804A-690E05C1AA14}" dt="2023-02-26T18:45:01.498" v="1178" actId="26606"/>
          <ac:spMkLst>
            <pc:docMk/>
            <pc:sldMk cId="2372789574" sldId="260"/>
            <ac:spMk id="24" creationId="{11BAB570-FF10-4E96-8A3F-FA9804702B89}"/>
          </ac:spMkLst>
        </pc:spChg>
        <pc:spChg chg="add del">
          <ac:chgData name="Anton Makohonov" userId="047def4cf62b9091" providerId="LiveId" clId="{1D5ACDDC-5BD6-4E5C-804A-690E05C1AA14}" dt="2023-02-26T18:45:01.498" v="1178" actId="26606"/>
          <ac:spMkLst>
            <pc:docMk/>
            <pc:sldMk cId="2372789574" sldId="260"/>
            <ac:spMk id="25" creationId="{C232B152-3720-4D3B-97ED-45CE5483F16F}"/>
          </ac:spMkLst>
        </pc:spChg>
        <pc:spChg chg="add del">
          <ac:chgData name="Anton Makohonov" userId="047def4cf62b9091" providerId="LiveId" clId="{1D5ACDDC-5BD6-4E5C-804A-690E05C1AA14}" dt="2023-02-26T18:45:01.498" v="1178" actId="26606"/>
          <ac:spMkLst>
            <pc:docMk/>
            <pc:sldMk cId="2372789574" sldId="260"/>
            <ac:spMk id="26" creationId="{4B9FAFB2-BEB5-4848-8018-BCAD99E2E1AA}"/>
          </ac:spMkLst>
        </pc:spChg>
        <pc:spChg chg="add del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31" creationId="{C232B152-3720-4D3B-97ED-45CE5483F16F}"/>
          </ac:spMkLst>
        </pc:spChg>
        <pc:spChg chg="add del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33" creationId="{11BAB570-FF10-4E96-8A3F-FA9804702B89}"/>
          </ac:spMkLst>
        </pc:spChg>
        <pc:spChg chg="add del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35" creationId="{4B9FAFB2-BEB5-4848-8018-BCAD99E2E1AA}"/>
          </ac:spMkLst>
        </pc:spChg>
        <pc:spChg chg="add del">
          <ac:chgData name="Anton Makohonov" userId="047def4cf62b9091" providerId="LiveId" clId="{1D5ACDDC-5BD6-4E5C-804A-690E05C1AA14}" dt="2023-02-26T18:45:46.952" v="1185" actId="26606"/>
          <ac:spMkLst>
            <pc:docMk/>
            <pc:sldMk cId="2372789574" sldId="260"/>
            <ac:spMk id="37" creationId="{C232B152-3720-4D3B-97ED-45CE5483F16F}"/>
          </ac:spMkLst>
        </pc:spChg>
        <pc:spChg chg="add del">
          <ac:chgData name="Anton Makohonov" userId="047def4cf62b9091" providerId="LiveId" clId="{1D5ACDDC-5BD6-4E5C-804A-690E05C1AA14}" dt="2023-02-26T18:45:46.952" v="1185" actId="26606"/>
          <ac:spMkLst>
            <pc:docMk/>
            <pc:sldMk cId="2372789574" sldId="260"/>
            <ac:spMk id="38" creationId="{11BAB570-FF10-4E96-8A3F-FA9804702B89}"/>
          </ac:spMkLst>
        </pc:spChg>
        <pc:spChg chg="add del">
          <ac:chgData name="Anton Makohonov" userId="047def4cf62b9091" providerId="LiveId" clId="{1D5ACDDC-5BD6-4E5C-804A-690E05C1AA14}" dt="2023-02-26T18:45:46.952" v="1185" actId="26606"/>
          <ac:spMkLst>
            <pc:docMk/>
            <pc:sldMk cId="2372789574" sldId="260"/>
            <ac:spMk id="39" creationId="{4B9FAFB2-BEB5-4848-8018-BCAD99E2E1AA}"/>
          </ac:spMkLst>
        </pc:spChg>
        <pc:spChg chg="add del">
          <ac:chgData name="Anton Makohonov" userId="047def4cf62b9091" providerId="LiveId" clId="{1D5ACDDC-5BD6-4E5C-804A-690E05C1AA14}" dt="2023-02-26T18:45:18.785" v="1181" actId="26606"/>
          <ac:spMkLst>
            <pc:docMk/>
            <pc:sldMk cId="2372789574" sldId="260"/>
            <ac:spMk id="40" creationId="{C7FA33FF-088D-4F16-95A2-2C64D353DEA8}"/>
          </ac:spMkLst>
        </pc:spChg>
        <pc:spChg chg="add del">
          <ac:chgData name="Anton Makohonov" userId="047def4cf62b9091" providerId="LiveId" clId="{1D5ACDDC-5BD6-4E5C-804A-690E05C1AA14}" dt="2023-02-26T18:45:48.938" v="1187" actId="26606"/>
          <ac:spMkLst>
            <pc:docMk/>
            <pc:sldMk cId="2372789574" sldId="260"/>
            <ac:spMk id="41" creationId="{867D4867-5BA7-4462-B2F6-A23F4A622AA7}"/>
          </ac:spMkLst>
        </pc:spChg>
        <pc:spChg chg="add del">
          <ac:chgData name="Anton Makohonov" userId="047def4cf62b9091" providerId="LiveId" clId="{1D5ACDDC-5BD6-4E5C-804A-690E05C1AA14}" dt="2023-02-26T18:45:18.785" v="1181" actId="26606"/>
          <ac:spMkLst>
            <pc:docMk/>
            <pc:sldMk cId="2372789574" sldId="260"/>
            <ac:spMk id="42" creationId="{A376EFB1-01CF-419F-ABF1-2AF02BBFCBD1}"/>
          </ac:spMkLst>
        </pc:spChg>
        <pc:spChg chg="add">
          <ac:chgData name="Anton Makohonov" userId="047def4cf62b9091" providerId="LiveId" clId="{1D5ACDDC-5BD6-4E5C-804A-690E05C1AA14}" dt="2023-02-26T18:45:48.943" v="1188" actId="26606"/>
          <ac:spMkLst>
            <pc:docMk/>
            <pc:sldMk cId="2372789574" sldId="260"/>
            <ac:spMk id="43" creationId="{293F5FFF-2AE2-424B-BE21-49AFFEF68811}"/>
          </ac:spMkLst>
        </pc:spChg>
        <pc:spChg chg="add del">
          <ac:chgData name="Anton Makohonov" userId="047def4cf62b9091" providerId="LiveId" clId="{1D5ACDDC-5BD6-4E5C-804A-690E05C1AA14}" dt="2023-02-26T18:45:18.785" v="1181" actId="26606"/>
          <ac:spMkLst>
            <pc:docMk/>
            <pc:sldMk cId="2372789574" sldId="260"/>
            <ac:spMk id="44" creationId="{FF9DEA15-78BD-4750-AA18-B9F28A6D5AB8}"/>
          </ac:spMkLst>
        </pc:spChg>
        <pc:picChg chg="add del mod">
          <ac:chgData name="Anton Makohonov" userId="047def4cf62b9091" providerId="LiveId" clId="{1D5ACDDC-5BD6-4E5C-804A-690E05C1AA14}" dt="2023-02-26T18:42:16.838" v="1169" actId="478"/>
          <ac:picMkLst>
            <pc:docMk/>
            <pc:sldMk cId="2372789574" sldId="260"/>
            <ac:picMk id="8" creationId="{25C2162D-4275-B5D3-9EF6-7C70B224D381}"/>
          </ac:picMkLst>
        </pc:picChg>
        <pc:picChg chg="add del mod">
          <ac:chgData name="Anton Makohonov" userId="047def4cf62b9091" providerId="LiveId" clId="{1D5ACDDC-5BD6-4E5C-804A-690E05C1AA14}" dt="2023-02-26T18:45:41.037" v="1182" actId="478"/>
          <ac:picMkLst>
            <pc:docMk/>
            <pc:sldMk cId="2372789574" sldId="260"/>
            <ac:picMk id="11" creationId="{06931315-EB35-F0B2-4118-314A741D8DE3}"/>
          </ac:picMkLst>
        </pc:picChg>
        <pc:picChg chg="add mod">
          <ac:chgData name="Anton Makohonov" userId="047def4cf62b9091" providerId="LiveId" clId="{1D5ACDDC-5BD6-4E5C-804A-690E05C1AA14}" dt="2023-02-26T18:45:48.943" v="1188" actId="26606"/>
          <ac:picMkLst>
            <pc:docMk/>
            <pc:sldMk cId="2372789574" sldId="260"/>
            <ac:picMk id="14" creationId="{AAE1C025-C971-B7FA-A88C-0805F45BF2AE}"/>
          </ac:picMkLst>
        </pc:picChg>
        <pc:picChg chg="add del mod">
          <ac:chgData name="Anton Makohonov" userId="047def4cf62b9091" providerId="LiveId" clId="{1D5ACDDC-5BD6-4E5C-804A-690E05C1AA14}" dt="2023-02-26T18:14:04.674" v="501" actId="478"/>
          <ac:picMkLst>
            <pc:docMk/>
            <pc:sldMk cId="2372789574" sldId="260"/>
            <ac:picMk id="3074" creationId="{D89D82F1-F495-DA55-DF8B-584FC5A1FF71}"/>
          </ac:picMkLst>
        </pc:picChg>
      </pc:sldChg>
      <pc:sldChg chg="addSp delSp modSp mod setBg">
        <pc:chgData name="Anton Makohonov" userId="047def4cf62b9091" providerId="LiveId" clId="{1D5ACDDC-5BD6-4E5C-804A-690E05C1AA14}" dt="2023-02-26T18:05:09.225" v="155" actId="26606"/>
        <pc:sldMkLst>
          <pc:docMk/>
          <pc:sldMk cId="2013821199" sldId="261"/>
        </pc:sldMkLst>
        <pc:spChg chg="mod">
          <ac:chgData name="Anton Makohonov" userId="047def4cf62b9091" providerId="LiveId" clId="{1D5ACDDC-5BD6-4E5C-804A-690E05C1AA14}" dt="2023-02-26T18:05:09.225" v="155" actId="26606"/>
          <ac:spMkLst>
            <pc:docMk/>
            <pc:sldMk cId="2013821199" sldId="261"/>
            <ac:spMk id="2" creationId="{9A4C93D6-FA6D-96BE-4939-A32B5B48C367}"/>
          </ac:spMkLst>
        </pc:spChg>
        <pc:spChg chg="mod">
          <ac:chgData name="Anton Makohonov" userId="047def4cf62b9091" providerId="LiveId" clId="{1D5ACDDC-5BD6-4E5C-804A-690E05C1AA14}" dt="2023-02-26T18:05:09.225" v="155" actId="26606"/>
          <ac:spMkLst>
            <pc:docMk/>
            <pc:sldMk cId="2013821199" sldId="261"/>
            <ac:spMk id="3" creationId="{810BE165-F7CA-86C7-39CC-26DB8D50274D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8" creationId="{09588DA8-065E-4F6F-8EFD-43104AB2E0CF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10" creationId="{C4285719-470E-454C-AF62-8323075F1F5B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12" creationId="{CD9FE4EF-C4D8-49A0-B2FF-81D8DB7D8A24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14" creationId="{4300840D-0A0B-4512-BACA-B439D5B9C57C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16" creationId="{D2B78728-A580-49A7-84F9-6EF6F583ADE0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18" creationId="{38FAA1A1-D861-433F-88FA-1E9D6FD31D11}"/>
          </ac:spMkLst>
        </pc:spChg>
        <pc:spChg chg="add del">
          <ac:chgData name="Anton Makohonov" userId="047def4cf62b9091" providerId="LiveId" clId="{1D5ACDDC-5BD6-4E5C-804A-690E05C1AA14}" dt="2023-02-26T18:05:09.217" v="154" actId="26606"/>
          <ac:spMkLst>
            <pc:docMk/>
            <pc:sldMk cId="2013821199" sldId="261"/>
            <ac:spMk id="20" creationId="{8D71EDA1-87BF-4D5D-AB79-F346FD19278A}"/>
          </ac:spMkLst>
        </pc:spChg>
        <pc:spChg chg="add">
          <ac:chgData name="Anton Makohonov" userId="047def4cf62b9091" providerId="LiveId" clId="{1D5ACDDC-5BD6-4E5C-804A-690E05C1AA14}" dt="2023-02-26T18:05:09.225" v="155" actId="26606"/>
          <ac:spMkLst>
            <pc:docMk/>
            <pc:sldMk cId="2013821199" sldId="261"/>
            <ac:spMk id="22" creationId="{C7FA33FF-088D-4F16-95A2-2C64D353DEA8}"/>
          </ac:spMkLst>
        </pc:spChg>
        <pc:spChg chg="add">
          <ac:chgData name="Anton Makohonov" userId="047def4cf62b9091" providerId="LiveId" clId="{1D5ACDDC-5BD6-4E5C-804A-690E05C1AA14}" dt="2023-02-26T18:05:09.225" v="155" actId="26606"/>
          <ac:spMkLst>
            <pc:docMk/>
            <pc:sldMk cId="2013821199" sldId="261"/>
            <ac:spMk id="23" creationId="{A376EFB1-01CF-419F-ABF1-2AF02BBFCBD1}"/>
          </ac:spMkLst>
        </pc:spChg>
        <pc:spChg chg="add">
          <ac:chgData name="Anton Makohonov" userId="047def4cf62b9091" providerId="LiveId" clId="{1D5ACDDC-5BD6-4E5C-804A-690E05C1AA14}" dt="2023-02-26T18:05:09.225" v="155" actId="26606"/>
          <ac:spMkLst>
            <pc:docMk/>
            <pc:sldMk cId="2013821199" sldId="261"/>
            <ac:spMk id="24" creationId="{FF9DEA15-78BD-4750-AA18-B9F28A6D5AB8}"/>
          </ac:spMkLst>
        </pc:spChg>
      </pc:sldChg>
      <pc:sldChg chg="addSp modSp new mod setBg">
        <pc:chgData name="Anton Makohonov" userId="047def4cf62b9091" providerId="LiveId" clId="{1D5ACDDC-5BD6-4E5C-804A-690E05C1AA14}" dt="2023-02-26T20:28:27.499" v="2803" actId="20577"/>
        <pc:sldMkLst>
          <pc:docMk/>
          <pc:sldMk cId="246124580" sldId="267"/>
        </pc:sldMkLst>
        <pc:spChg chg="mod">
          <ac:chgData name="Anton Makohonov" userId="047def4cf62b9091" providerId="LiveId" clId="{1D5ACDDC-5BD6-4E5C-804A-690E05C1AA14}" dt="2023-02-26T20:27:59.715" v="2790" actId="26606"/>
          <ac:spMkLst>
            <pc:docMk/>
            <pc:sldMk cId="246124580" sldId="267"/>
            <ac:spMk id="2" creationId="{3A95AA79-B577-6042-8C96-7CDC6D07D6B1}"/>
          </ac:spMkLst>
        </pc:spChg>
        <pc:spChg chg="mod">
          <ac:chgData name="Anton Makohonov" userId="047def4cf62b9091" providerId="LiveId" clId="{1D5ACDDC-5BD6-4E5C-804A-690E05C1AA14}" dt="2023-02-26T20:28:27.499" v="2803" actId="20577"/>
          <ac:spMkLst>
            <pc:docMk/>
            <pc:sldMk cId="246124580" sldId="267"/>
            <ac:spMk id="3" creationId="{92F681A6-D2CF-AB7B-DC25-F2DF27095031}"/>
          </ac:spMkLst>
        </pc:spChg>
        <pc:spChg chg="add">
          <ac:chgData name="Anton Makohonov" userId="047def4cf62b9091" providerId="LiveId" clId="{1D5ACDDC-5BD6-4E5C-804A-690E05C1AA14}" dt="2023-02-26T20:27:59.715" v="2790" actId="26606"/>
          <ac:spMkLst>
            <pc:docMk/>
            <pc:sldMk cId="246124580" sldId="267"/>
            <ac:spMk id="10" creationId="{6EA86598-DA2C-41D5-BC0C-E877F8818EEB}"/>
          </ac:spMkLst>
        </pc:spChg>
        <pc:spChg chg="add">
          <ac:chgData name="Anton Makohonov" userId="047def4cf62b9091" providerId="LiveId" clId="{1D5ACDDC-5BD6-4E5C-804A-690E05C1AA14}" dt="2023-02-26T20:27:59.715" v="2790" actId="26606"/>
          <ac:spMkLst>
            <pc:docMk/>
            <pc:sldMk cId="246124580" sldId="267"/>
            <ac:spMk id="12" creationId="{450D3AD2-FA80-415F-A9CE-54D884561CD7}"/>
          </ac:spMkLst>
        </pc:spChg>
        <pc:spChg chg="add">
          <ac:chgData name="Anton Makohonov" userId="047def4cf62b9091" providerId="LiveId" clId="{1D5ACDDC-5BD6-4E5C-804A-690E05C1AA14}" dt="2023-02-26T20:27:59.715" v="2790" actId="26606"/>
          <ac:spMkLst>
            <pc:docMk/>
            <pc:sldMk cId="246124580" sldId="267"/>
            <ac:spMk id="14" creationId="{87F16C5A-0D41-47A9-B0A2-9C2AD7A8CF32}"/>
          </ac:spMkLst>
        </pc:spChg>
        <pc:picChg chg="add mod">
          <ac:chgData name="Anton Makohonov" userId="047def4cf62b9091" providerId="LiveId" clId="{1D5ACDDC-5BD6-4E5C-804A-690E05C1AA14}" dt="2023-02-26T20:27:59.715" v="2790" actId="26606"/>
          <ac:picMkLst>
            <pc:docMk/>
            <pc:sldMk cId="246124580" sldId="267"/>
            <ac:picMk id="5" creationId="{04550118-9557-2FEC-53B1-792A4D081296}"/>
          </ac:picMkLst>
        </pc:picChg>
      </pc:sldChg>
      <pc:sldChg chg="addSp delSp modSp add mod setBg">
        <pc:chgData name="Anton Makohonov" userId="047def4cf62b9091" providerId="LiveId" clId="{1D5ACDDC-5BD6-4E5C-804A-690E05C1AA14}" dt="2023-02-26T20:35:55.898" v="3283" actId="26606"/>
        <pc:sldMkLst>
          <pc:docMk/>
          <pc:sldMk cId="3965087216" sldId="268"/>
        </pc:sldMkLst>
        <pc:spChg chg="mod">
          <ac:chgData name="Anton Makohonov" userId="047def4cf62b9091" providerId="LiveId" clId="{1D5ACDDC-5BD6-4E5C-804A-690E05C1AA14}" dt="2023-02-26T20:35:55.898" v="3283" actId="26606"/>
          <ac:spMkLst>
            <pc:docMk/>
            <pc:sldMk cId="3965087216" sldId="268"/>
            <ac:spMk id="2" creationId="{3A95AA79-B577-6042-8C96-7CDC6D07D6B1}"/>
          </ac:spMkLst>
        </pc:spChg>
        <pc:spChg chg="del mod">
          <ac:chgData name="Anton Makohonov" userId="047def4cf62b9091" providerId="LiveId" clId="{1D5ACDDC-5BD6-4E5C-804A-690E05C1AA14}" dt="2023-02-26T20:35:50.571" v="3282"/>
          <ac:spMkLst>
            <pc:docMk/>
            <pc:sldMk cId="3965087216" sldId="268"/>
            <ac:spMk id="3" creationId="{92F681A6-D2CF-AB7B-DC25-F2DF27095031}"/>
          </ac:spMkLst>
        </pc:spChg>
        <pc:spChg chg="add">
          <ac:chgData name="Anton Makohonov" userId="047def4cf62b9091" providerId="LiveId" clId="{1D5ACDDC-5BD6-4E5C-804A-690E05C1AA14}" dt="2023-02-26T20:35:55.898" v="3283" actId="26606"/>
          <ac:spMkLst>
            <pc:docMk/>
            <pc:sldMk cId="3965087216" sldId="268"/>
            <ac:spMk id="7175" creationId="{605494DE-B078-4D87-BB01-C84320618DAD}"/>
          </ac:spMkLst>
        </pc:spChg>
        <pc:spChg chg="add">
          <ac:chgData name="Anton Makohonov" userId="047def4cf62b9091" providerId="LiveId" clId="{1D5ACDDC-5BD6-4E5C-804A-690E05C1AA14}" dt="2023-02-26T20:35:55.898" v="3283" actId="26606"/>
          <ac:spMkLst>
            <pc:docMk/>
            <pc:sldMk cId="3965087216" sldId="268"/>
            <ac:spMk id="7177" creationId="{9A0576B0-CD8C-4661-95C8-A9F2CE7CDDB0}"/>
          </ac:spMkLst>
        </pc:spChg>
        <pc:spChg chg="add">
          <ac:chgData name="Anton Makohonov" userId="047def4cf62b9091" providerId="LiveId" clId="{1D5ACDDC-5BD6-4E5C-804A-690E05C1AA14}" dt="2023-02-26T20:35:55.898" v="3283" actId="26606"/>
          <ac:spMkLst>
            <pc:docMk/>
            <pc:sldMk cId="3965087216" sldId="268"/>
            <ac:spMk id="7179" creationId="{3FF60E2B-3919-423C-B1FF-56CDE6681165}"/>
          </ac:spMkLst>
        </pc:spChg>
        <pc:picChg chg="add mod">
          <ac:chgData name="Anton Makohonov" userId="047def4cf62b9091" providerId="LiveId" clId="{1D5ACDDC-5BD6-4E5C-804A-690E05C1AA14}" dt="2023-02-26T20:35:55.898" v="3283" actId="26606"/>
          <ac:picMkLst>
            <pc:docMk/>
            <pc:sldMk cId="3965087216" sldId="268"/>
            <ac:picMk id="7170" creationId="{0F0AA205-4FB0-496E-59C1-C946A57EF0F3}"/>
          </ac:picMkLst>
        </pc:picChg>
      </pc:sldChg>
      <pc:sldChg chg="add del">
        <pc:chgData name="Anton Makohonov" userId="047def4cf62b9091" providerId="LiveId" clId="{1D5ACDDC-5BD6-4E5C-804A-690E05C1AA14}" dt="2023-02-26T20:36:40.183" v="3284" actId="47"/>
        <pc:sldMkLst>
          <pc:docMk/>
          <pc:sldMk cId="2985146932" sldId="269"/>
        </pc:sldMkLst>
      </pc:sldChg>
      <pc:sldChg chg="add del">
        <pc:chgData name="Anton Makohonov" userId="047def4cf62b9091" providerId="LiveId" clId="{1D5ACDDC-5BD6-4E5C-804A-690E05C1AA14}" dt="2023-02-26T20:36:40.770" v="3285" actId="47"/>
        <pc:sldMkLst>
          <pc:docMk/>
          <pc:sldMk cId="1283892709" sldId="270"/>
        </pc:sldMkLst>
      </pc:sldChg>
      <pc:sldChg chg="addSp delSp modSp add mod setBg setClrOvrMap">
        <pc:chgData name="Anton Makohonov" userId="047def4cf62b9091" providerId="LiveId" clId="{1D5ACDDC-5BD6-4E5C-804A-690E05C1AA14}" dt="2023-02-26T20:41:59.089" v="3816" actId="26606"/>
        <pc:sldMkLst>
          <pc:docMk/>
          <pc:sldMk cId="1241629521" sldId="271"/>
        </pc:sldMkLst>
        <pc:spChg chg="mod">
          <ac:chgData name="Anton Makohonov" userId="047def4cf62b9091" providerId="LiveId" clId="{1D5ACDDC-5BD6-4E5C-804A-690E05C1AA14}" dt="2023-02-26T20:41:59.089" v="3816" actId="26606"/>
          <ac:spMkLst>
            <pc:docMk/>
            <pc:sldMk cId="1241629521" sldId="271"/>
            <ac:spMk id="2" creationId="{3A95AA79-B577-6042-8C96-7CDC6D07D6B1}"/>
          </ac:spMkLst>
        </pc:spChg>
        <pc:spChg chg="mod">
          <ac:chgData name="Anton Makohonov" userId="047def4cf62b9091" providerId="LiveId" clId="{1D5ACDDC-5BD6-4E5C-804A-690E05C1AA14}" dt="2023-02-26T20:41:59.089" v="3816" actId="26606"/>
          <ac:spMkLst>
            <pc:docMk/>
            <pc:sldMk cId="1241629521" sldId="271"/>
            <ac:spMk id="3" creationId="{92F681A6-D2CF-AB7B-DC25-F2DF27095031}"/>
          </ac:spMkLst>
        </pc:spChg>
        <pc:spChg chg="add del">
          <ac:chgData name="Anton Makohonov" userId="047def4cf62b9091" providerId="LiveId" clId="{1D5ACDDC-5BD6-4E5C-804A-690E05C1AA14}" dt="2023-02-26T20:41:59.081" v="3815" actId="26606"/>
          <ac:spMkLst>
            <pc:docMk/>
            <pc:sldMk cId="1241629521" sldId="271"/>
            <ac:spMk id="10" creationId="{68A4132F-DEC6-4332-A00C-A11AD4519B6C}"/>
          </ac:spMkLst>
        </pc:spChg>
        <pc:spChg chg="add del">
          <ac:chgData name="Anton Makohonov" userId="047def4cf62b9091" providerId="LiveId" clId="{1D5ACDDC-5BD6-4E5C-804A-690E05C1AA14}" dt="2023-02-26T20:41:59.081" v="3815" actId="26606"/>
          <ac:spMkLst>
            <pc:docMk/>
            <pc:sldMk cId="1241629521" sldId="271"/>
            <ac:spMk id="12" creationId="{64965EAE-E41A-435F-B993-07E824B6C977}"/>
          </ac:spMkLst>
        </pc:spChg>
        <pc:spChg chg="add del">
          <ac:chgData name="Anton Makohonov" userId="047def4cf62b9091" providerId="LiveId" clId="{1D5ACDDC-5BD6-4E5C-804A-690E05C1AA14}" dt="2023-02-26T20:41:59.081" v="3815" actId="26606"/>
          <ac:spMkLst>
            <pc:docMk/>
            <pc:sldMk cId="1241629521" sldId="271"/>
            <ac:spMk id="14" creationId="{152F8994-E6D4-4311-9548-C3607BC43645}"/>
          </ac:spMkLst>
        </pc:spChg>
        <pc:spChg chg="add">
          <ac:chgData name="Anton Makohonov" userId="047def4cf62b9091" providerId="LiveId" clId="{1D5ACDDC-5BD6-4E5C-804A-690E05C1AA14}" dt="2023-02-26T20:41:59.089" v="3816" actId="26606"/>
          <ac:spMkLst>
            <pc:docMk/>
            <pc:sldMk cId="1241629521" sldId="271"/>
            <ac:spMk id="17" creationId="{33CD251C-A887-4D2F-925B-FC097198538B}"/>
          </ac:spMkLst>
        </pc:spChg>
        <pc:spChg chg="add">
          <ac:chgData name="Anton Makohonov" userId="047def4cf62b9091" providerId="LiveId" clId="{1D5ACDDC-5BD6-4E5C-804A-690E05C1AA14}" dt="2023-02-26T20:41:59.089" v="3816" actId="26606"/>
          <ac:spMkLst>
            <pc:docMk/>
            <pc:sldMk cId="1241629521" sldId="271"/>
            <ac:spMk id="18" creationId="{B19D093C-27FB-4032-B282-42C4563F257C}"/>
          </ac:spMkLst>
        </pc:spChg>
        <pc:grpChg chg="add">
          <ac:chgData name="Anton Makohonov" userId="047def4cf62b9091" providerId="LiveId" clId="{1D5ACDDC-5BD6-4E5C-804A-690E05C1AA14}" dt="2023-02-26T20:41:59.089" v="3816" actId="26606"/>
          <ac:grpSpMkLst>
            <pc:docMk/>
            <pc:sldMk cId="1241629521" sldId="271"/>
            <ac:grpSpMk id="19" creationId="{35EE815E-1BD3-4777-B652-6D98825BF66B}"/>
          </ac:grpSpMkLst>
        </pc:grpChg>
        <pc:picChg chg="add mod ord">
          <ac:chgData name="Anton Makohonov" userId="047def4cf62b9091" providerId="LiveId" clId="{1D5ACDDC-5BD6-4E5C-804A-690E05C1AA14}" dt="2023-02-26T20:41:59.089" v="3816" actId="26606"/>
          <ac:picMkLst>
            <pc:docMk/>
            <pc:sldMk cId="1241629521" sldId="271"/>
            <ac:picMk id="5" creationId="{C4EF6627-19B0-0CED-6A34-C016C804EB4A}"/>
          </ac:picMkLst>
        </pc:picChg>
      </pc:sldChg>
      <pc:sldChg chg="addSp delSp modSp add mod ord setBg setClrOvrMap">
        <pc:chgData name="Anton Makohonov" userId="047def4cf62b9091" providerId="LiveId" clId="{1D5ACDDC-5BD6-4E5C-804A-690E05C1AA14}" dt="2023-02-26T19:06:12.832" v="2137" actId="1076"/>
        <pc:sldMkLst>
          <pc:docMk/>
          <pc:sldMk cId="1988126431" sldId="272"/>
        </pc:sldMkLst>
        <pc:spChg chg="mod">
          <ac:chgData name="Anton Makohonov" userId="047def4cf62b9091" providerId="LiveId" clId="{1D5ACDDC-5BD6-4E5C-804A-690E05C1AA14}" dt="2023-02-26T19:06:12.832" v="2137" actId="1076"/>
          <ac:spMkLst>
            <pc:docMk/>
            <pc:sldMk cId="1988126431" sldId="272"/>
            <ac:spMk id="2" creationId="{3A95AA79-B577-6042-8C96-7CDC6D07D6B1}"/>
          </ac:spMkLst>
        </pc:spChg>
        <pc:spChg chg="mod ord">
          <ac:chgData name="Anton Makohonov" userId="047def4cf62b9091" providerId="LiveId" clId="{1D5ACDDC-5BD6-4E5C-804A-690E05C1AA14}" dt="2023-02-26T19:06:06.672" v="2135" actId="1076"/>
          <ac:spMkLst>
            <pc:docMk/>
            <pc:sldMk cId="1988126431" sldId="272"/>
            <ac:spMk id="3" creationId="{92F681A6-D2CF-AB7B-DC25-F2DF27095031}"/>
          </ac:spMkLst>
        </pc:spChg>
        <pc:spChg chg="add del">
          <ac:chgData name="Anton Makohonov" userId="047def4cf62b9091" providerId="LiveId" clId="{1D5ACDDC-5BD6-4E5C-804A-690E05C1AA14}" dt="2023-02-26T19:03:42.991" v="2125" actId="26606"/>
          <ac:spMkLst>
            <pc:docMk/>
            <pc:sldMk cId="1988126431" sldId="272"/>
            <ac:spMk id="5127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19:03:42.991" v="2125" actId="26606"/>
          <ac:spMkLst>
            <pc:docMk/>
            <pc:sldMk cId="1988126431" sldId="272"/>
            <ac:spMk id="5129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19:03:42.991" v="2125" actId="26606"/>
          <ac:spMkLst>
            <pc:docMk/>
            <pc:sldMk cId="1988126431" sldId="272"/>
            <ac:spMk id="5131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19:03:38.781" v="2122" actId="26606"/>
          <ac:spMkLst>
            <pc:docMk/>
            <pc:sldMk cId="1988126431" sldId="272"/>
            <ac:spMk id="5136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19:03:38.781" v="2122" actId="26606"/>
          <ac:spMkLst>
            <pc:docMk/>
            <pc:sldMk cId="1988126431" sldId="272"/>
            <ac:spMk id="5138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19:03:38.781" v="2122" actId="26606"/>
          <ac:spMkLst>
            <pc:docMk/>
            <pc:sldMk cId="1988126431" sldId="272"/>
            <ac:spMk id="5140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19:03:42.983" v="2124" actId="26606"/>
          <ac:spMkLst>
            <pc:docMk/>
            <pc:sldMk cId="1988126431" sldId="272"/>
            <ac:spMk id="5142" creationId="{F2B38F72-8FC4-4001-8C67-FA6B86DEC767}"/>
          </ac:spMkLst>
        </pc:spChg>
        <pc:spChg chg="add del">
          <ac:chgData name="Anton Makohonov" userId="047def4cf62b9091" providerId="LiveId" clId="{1D5ACDDC-5BD6-4E5C-804A-690E05C1AA14}" dt="2023-02-26T19:06:00.505" v="2133" actId="26606"/>
          <ac:spMkLst>
            <pc:docMk/>
            <pc:sldMk cId="1988126431" sldId="272"/>
            <ac:spMk id="5144" creationId="{33CD251C-A887-4D2F-925B-FC097198538B}"/>
          </ac:spMkLst>
        </pc:spChg>
        <pc:spChg chg="add del">
          <ac:chgData name="Anton Makohonov" userId="047def4cf62b9091" providerId="LiveId" clId="{1D5ACDDC-5BD6-4E5C-804A-690E05C1AA14}" dt="2023-02-26T19:06:00.505" v="2133" actId="26606"/>
          <ac:spMkLst>
            <pc:docMk/>
            <pc:sldMk cId="1988126431" sldId="272"/>
            <ac:spMk id="5145" creationId="{B19D093C-27FB-4032-B282-42C4563F257C}"/>
          </ac:spMkLst>
        </pc:spChg>
        <pc:spChg chg="add">
          <ac:chgData name="Anton Makohonov" userId="047def4cf62b9091" providerId="LiveId" clId="{1D5ACDDC-5BD6-4E5C-804A-690E05C1AA14}" dt="2023-02-26T19:06:00.505" v="2133" actId="26606"/>
          <ac:spMkLst>
            <pc:docMk/>
            <pc:sldMk cId="1988126431" sldId="272"/>
            <ac:spMk id="5152" creationId="{C232B152-3720-4D3B-97ED-45CE5483F16F}"/>
          </ac:spMkLst>
        </pc:spChg>
        <pc:spChg chg="add">
          <ac:chgData name="Anton Makohonov" userId="047def4cf62b9091" providerId="LiveId" clId="{1D5ACDDC-5BD6-4E5C-804A-690E05C1AA14}" dt="2023-02-26T19:06:00.505" v="2133" actId="26606"/>
          <ac:spMkLst>
            <pc:docMk/>
            <pc:sldMk cId="1988126431" sldId="272"/>
            <ac:spMk id="5154" creationId="{11BAB570-FF10-4E96-8A3F-FA9804702B89}"/>
          </ac:spMkLst>
        </pc:spChg>
        <pc:spChg chg="add">
          <ac:chgData name="Anton Makohonov" userId="047def4cf62b9091" providerId="LiveId" clId="{1D5ACDDC-5BD6-4E5C-804A-690E05C1AA14}" dt="2023-02-26T19:06:00.505" v="2133" actId="26606"/>
          <ac:spMkLst>
            <pc:docMk/>
            <pc:sldMk cId="1988126431" sldId="272"/>
            <ac:spMk id="5156" creationId="{4B9FAFB2-BEB5-4848-8018-BCAD99E2E1AA}"/>
          </ac:spMkLst>
        </pc:spChg>
        <pc:grpChg chg="add del">
          <ac:chgData name="Anton Makohonov" userId="047def4cf62b9091" providerId="LiveId" clId="{1D5ACDDC-5BD6-4E5C-804A-690E05C1AA14}" dt="2023-02-26T19:06:00.505" v="2133" actId="26606"/>
          <ac:grpSpMkLst>
            <pc:docMk/>
            <pc:sldMk cId="1988126431" sldId="272"/>
            <ac:grpSpMk id="5146" creationId="{35EE815E-1BD3-4777-B652-6D98825BF66B}"/>
          </ac:grpSpMkLst>
        </pc:grpChg>
        <pc:picChg chg="add del mod">
          <ac:chgData name="Anton Makohonov" userId="047def4cf62b9091" providerId="LiveId" clId="{1D5ACDDC-5BD6-4E5C-804A-690E05C1AA14}" dt="2023-02-26T19:03:25.741" v="2120" actId="478"/>
          <ac:picMkLst>
            <pc:docMk/>
            <pc:sldMk cId="1988126431" sldId="272"/>
            <ac:picMk id="5" creationId="{13560FE1-EC01-5895-E4CC-C8617F4939E7}"/>
          </ac:picMkLst>
        </pc:picChg>
        <pc:picChg chg="add mod">
          <ac:chgData name="Anton Makohonov" userId="047def4cf62b9091" providerId="LiveId" clId="{1D5ACDDC-5BD6-4E5C-804A-690E05C1AA14}" dt="2023-02-26T19:06:00.505" v="2133" actId="26606"/>
          <ac:picMkLst>
            <pc:docMk/>
            <pc:sldMk cId="1988126431" sldId="272"/>
            <ac:picMk id="7" creationId="{1FCA724C-106D-43A0-AABF-0BBE85657AA4}"/>
          </ac:picMkLst>
        </pc:picChg>
        <pc:picChg chg="add del mod">
          <ac:chgData name="Anton Makohonov" userId="047def4cf62b9091" providerId="LiveId" clId="{1D5ACDDC-5BD6-4E5C-804A-690E05C1AA14}" dt="2023-02-26T19:00:23.275" v="2116" actId="478"/>
          <ac:picMkLst>
            <pc:docMk/>
            <pc:sldMk cId="1988126431" sldId="272"/>
            <ac:picMk id="5122" creationId="{BF76A852-4BD0-C4B2-E750-2442CB8CD506}"/>
          </ac:picMkLst>
        </pc:picChg>
      </pc:sldChg>
      <pc:sldChg chg="addSp delSp modSp add mod setBg setClrOvrMap">
        <pc:chgData name="Anton Makohonov" userId="047def4cf62b9091" providerId="LiveId" clId="{1D5ACDDC-5BD6-4E5C-804A-690E05C1AA14}" dt="2023-02-26T20:34:58.688" v="3231" actId="26606"/>
        <pc:sldMkLst>
          <pc:docMk/>
          <pc:sldMk cId="3865243224" sldId="273"/>
        </pc:sldMkLst>
        <pc:spChg chg="mod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2" creationId="{3A95AA79-B577-6042-8C96-7CDC6D07D6B1}"/>
          </ac:spMkLst>
        </pc:spChg>
        <pc:spChg chg="mod ord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3" creationId="{92F681A6-D2CF-AB7B-DC25-F2DF27095031}"/>
          </ac:spMkLst>
        </pc:spChg>
        <pc:spChg chg="add del">
          <ac:chgData name="Anton Makohonov" userId="047def4cf62b9091" providerId="LiveId" clId="{1D5ACDDC-5BD6-4E5C-804A-690E05C1AA14}" dt="2023-02-26T20:33:56.659" v="3208" actId="26606"/>
          <ac:spMkLst>
            <pc:docMk/>
            <pc:sldMk cId="3865243224" sldId="273"/>
            <ac:spMk id="10" creationId="{6EA86598-DA2C-41D5-BC0C-E877F8818EEB}"/>
          </ac:spMkLst>
        </pc:spChg>
        <pc:spChg chg="add del">
          <ac:chgData name="Anton Makohonov" userId="047def4cf62b9091" providerId="LiveId" clId="{1D5ACDDC-5BD6-4E5C-804A-690E05C1AA14}" dt="2023-02-26T20:33:56.659" v="3208" actId="26606"/>
          <ac:spMkLst>
            <pc:docMk/>
            <pc:sldMk cId="3865243224" sldId="273"/>
            <ac:spMk id="12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3:56.659" v="3208" actId="26606"/>
          <ac:spMkLst>
            <pc:docMk/>
            <pc:sldMk cId="3865243224" sldId="273"/>
            <ac:spMk id="14" creationId="{87F16C5A-0D41-47A9-B0A2-9C2AD7A8CF32}"/>
          </ac:spMkLst>
        </pc:spChg>
        <pc:spChg chg="add del">
          <ac:chgData name="Anton Makohonov" userId="047def4cf62b9091" providerId="LiveId" clId="{1D5ACDDC-5BD6-4E5C-804A-690E05C1AA14}" dt="2023-02-26T20:33:59.433" v="3210" actId="26606"/>
          <ac:spMkLst>
            <pc:docMk/>
            <pc:sldMk cId="3865243224" sldId="273"/>
            <ac:spMk id="16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3:59.433" v="3210" actId="26606"/>
          <ac:spMkLst>
            <pc:docMk/>
            <pc:sldMk cId="3865243224" sldId="273"/>
            <ac:spMk id="17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3:59.433" v="3210" actId="26606"/>
          <ac:spMkLst>
            <pc:docMk/>
            <pc:sldMk cId="3865243224" sldId="273"/>
            <ac:spMk id="18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46.378" v="3230" actId="26606"/>
          <ac:spMkLst>
            <pc:docMk/>
            <pc:sldMk cId="3865243224" sldId="273"/>
            <ac:spMk id="20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46.378" v="3230" actId="26606"/>
          <ac:spMkLst>
            <pc:docMk/>
            <pc:sldMk cId="3865243224" sldId="273"/>
            <ac:spMk id="21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46.378" v="3230" actId="26606"/>
          <ac:spMkLst>
            <pc:docMk/>
            <pc:sldMk cId="3865243224" sldId="273"/>
            <ac:spMk id="22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26.804" v="3215" actId="26606"/>
          <ac:spMkLst>
            <pc:docMk/>
            <pc:sldMk cId="3865243224" sldId="273"/>
            <ac:spMk id="27" creationId="{867D4867-5BA7-4462-B2F6-A23F4A622AA7}"/>
          </ac:spMkLst>
        </pc:spChg>
        <pc:spChg chg="add del">
          <ac:chgData name="Anton Makohonov" userId="047def4cf62b9091" providerId="LiveId" clId="{1D5ACDDC-5BD6-4E5C-804A-690E05C1AA14}" dt="2023-02-26T20:34:30.595" v="3217" actId="26606"/>
          <ac:spMkLst>
            <pc:docMk/>
            <pc:sldMk cId="3865243224" sldId="273"/>
            <ac:spMk id="29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30.595" v="3217" actId="26606"/>
          <ac:spMkLst>
            <pc:docMk/>
            <pc:sldMk cId="3865243224" sldId="273"/>
            <ac:spMk id="30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30.595" v="3217" actId="26606"/>
          <ac:spMkLst>
            <pc:docMk/>
            <pc:sldMk cId="3865243224" sldId="273"/>
            <ac:spMk id="31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32.719" v="3219" actId="26606"/>
          <ac:spMkLst>
            <pc:docMk/>
            <pc:sldMk cId="3865243224" sldId="273"/>
            <ac:spMk id="33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32.719" v="3219" actId="26606"/>
          <ac:spMkLst>
            <pc:docMk/>
            <pc:sldMk cId="3865243224" sldId="273"/>
            <ac:spMk id="34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32.719" v="3219" actId="26606"/>
          <ac:spMkLst>
            <pc:docMk/>
            <pc:sldMk cId="3865243224" sldId="273"/>
            <ac:spMk id="35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36.083" v="3221" actId="26606"/>
          <ac:spMkLst>
            <pc:docMk/>
            <pc:sldMk cId="3865243224" sldId="273"/>
            <ac:spMk id="37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36.083" v="3221" actId="26606"/>
          <ac:spMkLst>
            <pc:docMk/>
            <pc:sldMk cId="3865243224" sldId="273"/>
            <ac:spMk id="38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36.083" v="3221" actId="26606"/>
          <ac:spMkLst>
            <pc:docMk/>
            <pc:sldMk cId="3865243224" sldId="273"/>
            <ac:spMk id="39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38.784" v="3223" actId="26606"/>
          <ac:spMkLst>
            <pc:docMk/>
            <pc:sldMk cId="3865243224" sldId="273"/>
            <ac:spMk id="41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38.784" v="3223" actId="26606"/>
          <ac:spMkLst>
            <pc:docMk/>
            <pc:sldMk cId="3865243224" sldId="273"/>
            <ac:spMk id="42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38.784" v="3223" actId="26606"/>
          <ac:spMkLst>
            <pc:docMk/>
            <pc:sldMk cId="3865243224" sldId="273"/>
            <ac:spMk id="43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41.996" v="3225" actId="26606"/>
          <ac:spMkLst>
            <pc:docMk/>
            <pc:sldMk cId="3865243224" sldId="273"/>
            <ac:spMk id="45" creationId="{867D4867-5BA7-4462-B2F6-A23F4A622AA7}"/>
          </ac:spMkLst>
        </pc:spChg>
        <pc:spChg chg="add del">
          <ac:chgData name="Anton Makohonov" userId="047def4cf62b9091" providerId="LiveId" clId="{1D5ACDDC-5BD6-4E5C-804A-690E05C1AA14}" dt="2023-02-26T20:34:43.661" v="3227" actId="26606"/>
          <ac:spMkLst>
            <pc:docMk/>
            <pc:sldMk cId="3865243224" sldId="273"/>
            <ac:spMk id="47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43.661" v="3227" actId="26606"/>
          <ac:spMkLst>
            <pc:docMk/>
            <pc:sldMk cId="3865243224" sldId="273"/>
            <ac:spMk id="48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43.661" v="3227" actId="26606"/>
          <ac:spMkLst>
            <pc:docMk/>
            <pc:sldMk cId="3865243224" sldId="273"/>
            <ac:spMk id="49" creationId="{450D3AD2-FA80-415F-A9CE-54D884561CD7}"/>
          </ac:spMkLst>
        </pc:spChg>
        <pc:spChg chg="add del">
          <ac:chgData name="Anton Makohonov" userId="047def4cf62b9091" providerId="LiveId" clId="{1D5ACDDC-5BD6-4E5C-804A-690E05C1AA14}" dt="2023-02-26T20:34:46.372" v="3229" actId="26606"/>
          <ac:spMkLst>
            <pc:docMk/>
            <pc:sldMk cId="3865243224" sldId="273"/>
            <ac:spMk id="51" creationId="{42A5316D-ED2F-4F89-B4B4-8D9240B1A348}"/>
          </ac:spMkLst>
        </pc:spChg>
        <pc:spChg chg="add del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53" creationId="{C3896A03-3945-419A-B66B-4EE266EDD152}"/>
          </ac:spMkLst>
        </pc:spChg>
        <pc:spChg chg="add del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54" creationId="{B34F5AD2-EDBD-4BBD-A55C-EAFFD0C7097A}"/>
          </ac:spMkLst>
        </pc:spChg>
        <pc:spChg chg="add del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55" creationId="{450D3AD2-FA80-415F-A9CE-54D884561CD7}"/>
          </ac:spMkLst>
        </pc:spChg>
        <pc:spChg chg="add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60" creationId="{C7FA33FF-088D-4F16-95A2-2C64D353DEA8}"/>
          </ac:spMkLst>
        </pc:spChg>
        <pc:spChg chg="add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62" creationId="{A376EFB1-01CF-419F-ABF1-2AF02BBFCBD1}"/>
          </ac:spMkLst>
        </pc:spChg>
        <pc:spChg chg="add">
          <ac:chgData name="Anton Makohonov" userId="047def4cf62b9091" providerId="LiveId" clId="{1D5ACDDC-5BD6-4E5C-804A-690E05C1AA14}" dt="2023-02-26T20:34:58.688" v="3231" actId="26606"/>
          <ac:spMkLst>
            <pc:docMk/>
            <pc:sldMk cId="3865243224" sldId="273"/>
            <ac:spMk id="64" creationId="{FF9DEA15-78BD-4750-AA18-B9F28A6D5AB8}"/>
          </ac:spMkLst>
        </pc:spChg>
        <pc:picChg chg="add del mod">
          <ac:chgData name="Anton Makohonov" userId="047def4cf62b9091" providerId="LiveId" clId="{1D5ACDDC-5BD6-4E5C-804A-690E05C1AA14}" dt="2023-02-26T20:34:21.921" v="3212" actId="478"/>
          <ac:picMkLst>
            <pc:docMk/>
            <pc:sldMk cId="3865243224" sldId="273"/>
            <ac:picMk id="5" creationId="{4CDBF5FF-55E3-BACA-F3D6-4DE242F0418A}"/>
          </ac:picMkLst>
        </pc:picChg>
        <pc:picChg chg="add mod ord">
          <ac:chgData name="Anton Makohonov" userId="047def4cf62b9091" providerId="LiveId" clId="{1D5ACDDC-5BD6-4E5C-804A-690E05C1AA14}" dt="2023-02-26T20:34:58.688" v="3231" actId="26606"/>
          <ac:picMkLst>
            <pc:docMk/>
            <pc:sldMk cId="3865243224" sldId="273"/>
            <ac:picMk id="7" creationId="{CAF08627-2686-7D31-AD90-58961A92C189}"/>
          </ac:picMkLst>
        </pc:picChg>
      </pc:sldChg>
      <pc:sldChg chg="addSp delSp modSp add mod ord setBg setClrOvrMap">
        <pc:chgData name="Anton Makohonov" userId="047def4cf62b9091" providerId="LiveId" clId="{1D5ACDDC-5BD6-4E5C-804A-690E05C1AA14}" dt="2023-02-26T19:37:24.933" v="2581" actId="27614"/>
        <pc:sldMkLst>
          <pc:docMk/>
          <pc:sldMk cId="1160897780" sldId="274"/>
        </pc:sldMkLst>
        <pc:spChg chg="mod">
          <ac:chgData name="Anton Makohonov" userId="047def4cf62b9091" providerId="LiveId" clId="{1D5ACDDC-5BD6-4E5C-804A-690E05C1AA14}" dt="2023-02-26T19:37:13.610" v="2578" actId="26606"/>
          <ac:spMkLst>
            <pc:docMk/>
            <pc:sldMk cId="1160897780" sldId="274"/>
            <ac:spMk id="2" creationId="{3A95AA79-B577-6042-8C96-7CDC6D07D6B1}"/>
          </ac:spMkLst>
        </pc:spChg>
        <pc:spChg chg="mod ord">
          <ac:chgData name="Anton Makohonov" userId="047def4cf62b9091" providerId="LiveId" clId="{1D5ACDDC-5BD6-4E5C-804A-690E05C1AA14}" dt="2023-02-26T19:37:13.610" v="2578" actId="26606"/>
          <ac:spMkLst>
            <pc:docMk/>
            <pc:sldMk cId="1160897780" sldId="274"/>
            <ac:spMk id="3" creationId="{92F681A6-D2CF-AB7B-DC25-F2DF27095031}"/>
          </ac:spMkLst>
        </pc:spChg>
        <pc:spChg chg="add del">
          <ac:chgData name="Anton Makohonov" userId="047def4cf62b9091" providerId="LiveId" clId="{1D5ACDDC-5BD6-4E5C-804A-690E05C1AA14}" dt="2023-02-26T19:06:26.502" v="2141" actId="22"/>
          <ac:spMkLst>
            <pc:docMk/>
            <pc:sldMk cId="1160897780" sldId="274"/>
            <ac:spMk id="5" creationId="{45D69B16-FDE4-8559-6C98-4295E7C4C1CA}"/>
          </ac:spMkLst>
        </pc:spChg>
        <pc:spChg chg="add">
          <ac:chgData name="Anton Makohonov" userId="047def4cf62b9091" providerId="LiveId" clId="{1D5ACDDC-5BD6-4E5C-804A-690E05C1AA14}" dt="2023-02-26T19:37:13.610" v="2578" actId="26606"/>
          <ac:spMkLst>
            <pc:docMk/>
            <pc:sldMk cId="1160897780" sldId="274"/>
            <ac:spMk id="12" creationId="{C7FA33FF-088D-4F16-95A2-2C64D353DEA8}"/>
          </ac:spMkLst>
        </pc:spChg>
        <pc:spChg chg="add">
          <ac:chgData name="Anton Makohonov" userId="047def4cf62b9091" providerId="LiveId" clId="{1D5ACDDC-5BD6-4E5C-804A-690E05C1AA14}" dt="2023-02-26T19:37:13.610" v="2578" actId="26606"/>
          <ac:spMkLst>
            <pc:docMk/>
            <pc:sldMk cId="1160897780" sldId="274"/>
            <ac:spMk id="14" creationId="{A376EFB1-01CF-419F-ABF1-2AF02BBFCBD1}"/>
          </ac:spMkLst>
        </pc:spChg>
        <pc:spChg chg="add">
          <ac:chgData name="Anton Makohonov" userId="047def4cf62b9091" providerId="LiveId" clId="{1D5ACDDC-5BD6-4E5C-804A-690E05C1AA14}" dt="2023-02-26T19:37:13.610" v="2578" actId="26606"/>
          <ac:spMkLst>
            <pc:docMk/>
            <pc:sldMk cId="1160897780" sldId="274"/>
            <ac:spMk id="16" creationId="{FF9DEA15-78BD-4750-AA18-B9F28A6D5AB8}"/>
          </ac:spMkLst>
        </pc:spChg>
        <pc:spChg chg="add del">
          <ac:chgData name="Anton Makohonov" userId="047def4cf62b9091" providerId="LiveId" clId="{1D5ACDDC-5BD6-4E5C-804A-690E05C1AA14}" dt="2023-02-26T19:35:33.186" v="2571" actId="26606"/>
          <ac:spMkLst>
            <pc:docMk/>
            <pc:sldMk cId="1160897780" sldId="274"/>
            <ac:spMk id="6151" creationId="{33CD251C-A887-4D2F-925B-FC097198538B}"/>
          </ac:spMkLst>
        </pc:spChg>
        <pc:spChg chg="add del">
          <ac:chgData name="Anton Makohonov" userId="047def4cf62b9091" providerId="LiveId" clId="{1D5ACDDC-5BD6-4E5C-804A-690E05C1AA14}" dt="2023-02-26T19:35:33.186" v="2571" actId="26606"/>
          <ac:spMkLst>
            <pc:docMk/>
            <pc:sldMk cId="1160897780" sldId="274"/>
            <ac:spMk id="6153" creationId="{3B2069EE-A08E-44F0-B3F9-3CF8CC2DCAD5}"/>
          </ac:spMkLst>
        </pc:spChg>
        <pc:spChg chg="add del">
          <ac:chgData name="Anton Makohonov" userId="047def4cf62b9091" providerId="LiveId" clId="{1D5ACDDC-5BD6-4E5C-804A-690E05C1AA14}" dt="2023-02-26T19:36:21.615" v="2575" actId="26606"/>
          <ac:spMkLst>
            <pc:docMk/>
            <pc:sldMk cId="1160897780" sldId="274"/>
            <ac:spMk id="6157" creationId="{1C091803-41C2-48E0-9228-5148460C7479}"/>
          </ac:spMkLst>
        </pc:spChg>
        <pc:spChg chg="add del">
          <ac:chgData name="Anton Makohonov" userId="047def4cf62b9091" providerId="LiveId" clId="{1D5ACDDC-5BD6-4E5C-804A-690E05C1AA14}" dt="2023-02-26T19:35:37.807" v="2573" actId="26606"/>
          <ac:spMkLst>
            <pc:docMk/>
            <pc:sldMk cId="1160897780" sldId="274"/>
            <ac:spMk id="6159" creationId="{42A5316D-ED2F-4F89-B4B4-8D9240B1A348}"/>
          </ac:spMkLst>
        </pc:spChg>
        <pc:spChg chg="add del">
          <ac:chgData name="Anton Makohonov" userId="047def4cf62b9091" providerId="LiveId" clId="{1D5ACDDC-5BD6-4E5C-804A-690E05C1AA14}" dt="2023-02-26T19:36:21.615" v="2575" actId="26606"/>
          <ac:spMkLst>
            <pc:docMk/>
            <pc:sldMk cId="1160897780" sldId="274"/>
            <ac:spMk id="6161" creationId="{6166C6D1-23AC-49C4-BA07-238E4E9F8CEB}"/>
          </ac:spMkLst>
        </pc:spChg>
        <pc:spChg chg="add del">
          <ac:chgData name="Anton Makohonov" userId="047def4cf62b9091" providerId="LiveId" clId="{1D5ACDDC-5BD6-4E5C-804A-690E05C1AA14}" dt="2023-02-26T19:36:21.615" v="2575" actId="26606"/>
          <ac:spMkLst>
            <pc:docMk/>
            <pc:sldMk cId="1160897780" sldId="274"/>
            <ac:spMk id="6162" creationId="{B775CD93-9DF2-48CB-9F57-1BCA9A46C7FA}"/>
          </ac:spMkLst>
        </pc:spChg>
        <pc:spChg chg="add del">
          <ac:chgData name="Anton Makohonov" userId="047def4cf62b9091" providerId="LiveId" clId="{1D5ACDDC-5BD6-4E5C-804A-690E05C1AA14}" dt="2023-02-26T19:36:21.615" v="2575" actId="26606"/>
          <ac:spMkLst>
            <pc:docMk/>
            <pc:sldMk cId="1160897780" sldId="274"/>
            <ac:spMk id="6163" creationId="{E186B68C-84BC-4A6E-99D1-EE87483C1349}"/>
          </ac:spMkLst>
        </pc:spChg>
        <pc:grpChg chg="add del">
          <ac:chgData name="Anton Makohonov" userId="047def4cf62b9091" providerId="LiveId" clId="{1D5ACDDC-5BD6-4E5C-804A-690E05C1AA14}" dt="2023-02-26T19:35:33.186" v="2571" actId="26606"/>
          <ac:grpSpMkLst>
            <pc:docMk/>
            <pc:sldMk cId="1160897780" sldId="274"/>
            <ac:grpSpMk id="6155" creationId="{C9888C69-11CC-40BA-BABF-F9B7E11C9156}"/>
          </ac:grpSpMkLst>
        </pc:grpChg>
        <pc:picChg chg="add mod">
          <ac:chgData name="Anton Makohonov" userId="047def4cf62b9091" providerId="LiveId" clId="{1D5ACDDC-5BD6-4E5C-804A-690E05C1AA14}" dt="2023-02-26T19:37:24.933" v="2581" actId="27614"/>
          <ac:picMkLst>
            <pc:docMk/>
            <pc:sldMk cId="1160897780" sldId="274"/>
            <ac:picMk id="7" creationId="{41D9D98C-D5C6-7E57-1F93-8AB5F6155F09}"/>
          </ac:picMkLst>
        </pc:picChg>
        <pc:picChg chg="add del mod">
          <ac:chgData name="Anton Makohonov" userId="047def4cf62b9091" providerId="LiveId" clId="{1D5ACDDC-5BD6-4E5C-804A-690E05C1AA14}" dt="2023-02-26T19:36:21.814" v="2576"/>
          <ac:picMkLst>
            <pc:docMk/>
            <pc:sldMk cId="1160897780" sldId="274"/>
            <ac:picMk id="6146" creationId="{FB6E7120-B9D9-16FB-F69D-17851C86A749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8C7D8-7C0A-4AB5-BF39-714A9412C14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4735F6F-9F1D-4D6C-8A27-ADE147084DF4}">
      <dgm:prSet/>
      <dgm:spPr/>
      <dgm:t>
        <a:bodyPr/>
        <a:lstStyle/>
        <a:p>
          <a:r>
            <a:rPr lang="uk-UA"/>
            <a:t>Загальна інформація</a:t>
          </a:r>
          <a:endParaRPr lang="en-US"/>
        </a:p>
      </dgm:t>
    </dgm:pt>
    <dgm:pt modelId="{E2A4AAA0-ACD1-4770-B075-18C75453F16E}" type="parTrans" cxnId="{F01E868B-5B8E-4494-AC65-383917AB4365}">
      <dgm:prSet/>
      <dgm:spPr/>
      <dgm:t>
        <a:bodyPr/>
        <a:lstStyle/>
        <a:p>
          <a:endParaRPr lang="en-US"/>
        </a:p>
      </dgm:t>
    </dgm:pt>
    <dgm:pt modelId="{68820F30-362D-4EFB-B4E3-41A926651BD3}" type="sibTrans" cxnId="{F01E868B-5B8E-4494-AC65-383917AB4365}">
      <dgm:prSet/>
      <dgm:spPr/>
      <dgm:t>
        <a:bodyPr/>
        <a:lstStyle/>
        <a:p>
          <a:endParaRPr lang="en-US"/>
        </a:p>
      </dgm:t>
    </dgm:pt>
    <dgm:pt modelId="{7CB5C139-F79B-448C-89FE-04A7B5C52A56}">
      <dgm:prSet/>
      <dgm:spPr/>
      <dgm:t>
        <a:bodyPr/>
        <a:lstStyle/>
        <a:p>
          <a:r>
            <a:rPr lang="uk-UA"/>
            <a:t>Встановлення програми та запуск</a:t>
          </a:r>
          <a:endParaRPr lang="en-US"/>
        </a:p>
      </dgm:t>
    </dgm:pt>
    <dgm:pt modelId="{17A62AA4-81FB-46FB-8D4A-1242EB17D543}" type="parTrans" cxnId="{1FC95DC3-80DE-40DF-808C-EBD34F1B5796}">
      <dgm:prSet/>
      <dgm:spPr/>
      <dgm:t>
        <a:bodyPr/>
        <a:lstStyle/>
        <a:p>
          <a:endParaRPr lang="en-US"/>
        </a:p>
      </dgm:t>
    </dgm:pt>
    <dgm:pt modelId="{E656AC33-B1FC-43DB-825D-A6EFDB55AEF6}" type="sibTrans" cxnId="{1FC95DC3-80DE-40DF-808C-EBD34F1B5796}">
      <dgm:prSet/>
      <dgm:spPr/>
      <dgm:t>
        <a:bodyPr/>
        <a:lstStyle/>
        <a:p>
          <a:endParaRPr lang="en-US"/>
        </a:p>
      </dgm:t>
    </dgm:pt>
    <dgm:pt modelId="{ABD2DA4C-850F-42DC-A164-A587EA2FB420}">
      <dgm:prSet/>
      <dgm:spPr/>
      <dgm:t>
        <a:bodyPr/>
        <a:lstStyle/>
        <a:p>
          <a:r>
            <a:rPr lang="uk-UA"/>
            <a:t>Наявні компоненти та навіщо вони.</a:t>
          </a:r>
          <a:endParaRPr lang="en-US"/>
        </a:p>
      </dgm:t>
    </dgm:pt>
    <dgm:pt modelId="{297DA18F-9C43-4B76-BA9B-D924AAD3ACDA}" type="parTrans" cxnId="{6D0EE046-8458-4AE0-95F7-E63EB7B4B967}">
      <dgm:prSet/>
      <dgm:spPr/>
      <dgm:t>
        <a:bodyPr/>
        <a:lstStyle/>
        <a:p>
          <a:endParaRPr lang="en-US"/>
        </a:p>
      </dgm:t>
    </dgm:pt>
    <dgm:pt modelId="{17BAC6DE-CAC0-4CD1-90EB-33A36723C2A4}" type="sibTrans" cxnId="{6D0EE046-8458-4AE0-95F7-E63EB7B4B967}">
      <dgm:prSet/>
      <dgm:spPr/>
      <dgm:t>
        <a:bodyPr/>
        <a:lstStyle/>
        <a:p>
          <a:endParaRPr lang="en-US"/>
        </a:p>
      </dgm:t>
    </dgm:pt>
    <dgm:pt modelId="{FF34F6D7-1E3A-405C-A8DD-8251357DE312}">
      <dgm:prSet/>
      <dgm:spPr/>
      <dgm:t>
        <a:bodyPr/>
        <a:lstStyle/>
        <a:p>
          <a:r>
            <a:rPr lang="uk-UA"/>
            <a:t>Процес створення тесту</a:t>
          </a:r>
          <a:endParaRPr lang="en-US"/>
        </a:p>
      </dgm:t>
    </dgm:pt>
    <dgm:pt modelId="{3C2CE494-2217-466E-8A1A-7B10D3935BDB}" type="parTrans" cxnId="{F0B7C2D0-7CEE-466F-A80D-BB5F8F2E86A9}">
      <dgm:prSet/>
      <dgm:spPr/>
      <dgm:t>
        <a:bodyPr/>
        <a:lstStyle/>
        <a:p>
          <a:endParaRPr lang="en-US"/>
        </a:p>
      </dgm:t>
    </dgm:pt>
    <dgm:pt modelId="{4D780BA0-61F5-4CEF-B559-E71AAC19BC5D}" type="sibTrans" cxnId="{F0B7C2D0-7CEE-466F-A80D-BB5F8F2E86A9}">
      <dgm:prSet/>
      <dgm:spPr/>
      <dgm:t>
        <a:bodyPr/>
        <a:lstStyle/>
        <a:p>
          <a:endParaRPr lang="en-US"/>
        </a:p>
      </dgm:t>
    </dgm:pt>
    <dgm:pt modelId="{1C9AB807-B7C2-4D38-9E12-BA257B2E4AEF}">
      <dgm:prSet/>
      <dgm:spPr/>
      <dgm:t>
        <a:bodyPr/>
        <a:lstStyle/>
        <a:p>
          <a:r>
            <a:rPr lang="uk-UA"/>
            <a:t>Результати тестів та що з ними робити.</a:t>
          </a:r>
          <a:endParaRPr lang="en-US"/>
        </a:p>
      </dgm:t>
    </dgm:pt>
    <dgm:pt modelId="{25127D19-54EE-4AE7-B7D8-2D2B785D34C7}" type="parTrans" cxnId="{4A5DC102-96D3-46DB-8285-BC74E69E5549}">
      <dgm:prSet/>
      <dgm:spPr/>
      <dgm:t>
        <a:bodyPr/>
        <a:lstStyle/>
        <a:p>
          <a:endParaRPr lang="en-US"/>
        </a:p>
      </dgm:t>
    </dgm:pt>
    <dgm:pt modelId="{68A90691-1672-4CBE-AFCC-298A9C3681CB}" type="sibTrans" cxnId="{4A5DC102-96D3-46DB-8285-BC74E69E5549}">
      <dgm:prSet/>
      <dgm:spPr/>
      <dgm:t>
        <a:bodyPr/>
        <a:lstStyle/>
        <a:p>
          <a:endParaRPr lang="en-US"/>
        </a:p>
      </dgm:t>
    </dgm:pt>
    <dgm:pt modelId="{9C6F050A-5E2E-4AF6-B5EE-4FDE291D2581}" type="pres">
      <dgm:prSet presAssocID="{00C8C7D8-7C0A-4AB5-BF39-714A9412C14C}" presName="outerComposite" presStyleCnt="0">
        <dgm:presLayoutVars>
          <dgm:chMax val="5"/>
          <dgm:dir/>
          <dgm:resizeHandles val="exact"/>
        </dgm:presLayoutVars>
      </dgm:prSet>
      <dgm:spPr/>
    </dgm:pt>
    <dgm:pt modelId="{8F39C09F-1CC1-4095-8387-5C2FDEC87BFD}" type="pres">
      <dgm:prSet presAssocID="{00C8C7D8-7C0A-4AB5-BF39-714A9412C14C}" presName="dummyMaxCanvas" presStyleCnt="0">
        <dgm:presLayoutVars/>
      </dgm:prSet>
      <dgm:spPr/>
    </dgm:pt>
    <dgm:pt modelId="{17E6751E-4315-4420-BB6E-CCF476358A8A}" type="pres">
      <dgm:prSet presAssocID="{00C8C7D8-7C0A-4AB5-BF39-714A9412C14C}" presName="FiveNodes_1" presStyleLbl="node1" presStyleIdx="0" presStyleCnt="5">
        <dgm:presLayoutVars>
          <dgm:bulletEnabled val="1"/>
        </dgm:presLayoutVars>
      </dgm:prSet>
      <dgm:spPr/>
    </dgm:pt>
    <dgm:pt modelId="{6914497E-65D8-49E7-BDA8-7FA940A16544}" type="pres">
      <dgm:prSet presAssocID="{00C8C7D8-7C0A-4AB5-BF39-714A9412C14C}" presName="FiveNodes_2" presStyleLbl="node1" presStyleIdx="1" presStyleCnt="5">
        <dgm:presLayoutVars>
          <dgm:bulletEnabled val="1"/>
        </dgm:presLayoutVars>
      </dgm:prSet>
      <dgm:spPr/>
    </dgm:pt>
    <dgm:pt modelId="{41B1772F-6B3C-4F9A-8DB0-2FC97F1B62CE}" type="pres">
      <dgm:prSet presAssocID="{00C8C7D8-7C0A-4AB5-BF39-714A9412C14C}" presName="FiveNodes_3" presStyleLbl="node1" presStyleIdx="2" presStyleCnt="5">
        <dgm:presLayoutVars>
          <dgm:bulletEnabled val="1"/>
        </dgm:presLayoutVars>
      </dgm:prSet>
      <dgm:spPr/>
    </dgm:pt>
    <dgm:pt modelId="{08C1D6A6-65ED-4533-83E9-F9C7A7394671}" type="pres">
      <dgm:prSet presAssocID="{00C8C7D8-7C0A-4AB5-BF39-714A9412C14C}" presName="FiveNodes_4" presStyleLbl="node1" presStyleIdx="3" presStyleCnt="5">
        <dgm:presLayoutVars>
          <dgm:bulletEnabled val="1"/>
        </dgm:presLayoutVars>
      </dgm:prSet>
      <dgm:spPr/>
    </dgm:pt>
    <dgm:pt modelId="{359062A6-4684-474C-9994-FF6C2C8FD623}" type="pres">
      <dgm:prSet presAssocID="{00C8C7D8-7C0A-4AB5-BF39-714A9412C14C}" presName="FiveNodes_5" presStyleLbl="node1" presStyleIdx="4" presStyleCnt="5">
        <dgm:presLayoutVars>
          <dgm:bulletEnabled val="1"/>
        </dgm:presLayoutVars>
      </dgm:prSet>
      <dgm:spPr/>
    </dgm:pt>
    <dgm:pt modelId="{C9481769-C0CB-42D6-9211-985E00D2739A}" type="pres">
      <dgm:prSet presAssocID="{00C8C7D8-7C0A-4AB5-BF39-714A9412C14C}" presName="FiveConn_1-2" presStyleLbl="fgAccFollowNode1" presStyleIdx="0" presStyleCnt="4">
        <dgm:presLayoutVars>
          <dgm:bulletEnabled val="1"/>
        </dgm:presLayoutVars>
      </dgm:prSet>
      <dgm:spPr/>
    </dgm:pt>
    <dgm:pt modelId="{C60007B3-DE78-43DB-B5B4-E5BA61521D39}" type="pres">
      <dgm:prSet presAssocID="{00C8C7D8-7C0A-4AB5-BF39-714A9412C14C}" presName="FiveConn_2-3" presStyleLbl="fgAccFollowNode1" presStyleIdx="1" presStyleCnt="4">
        <dgm:presLayoutVars>
          <dgm:bulletEnabled val="1"/>
        </dgm:presLayoutVars>
      </dgm:prSet>
      <dgm:spPr/>
    </dgm:pt>
    <dgm:pt modelId="{9CF55E02-7B06-48FA-A8E9-F66C5DC156B2}" type="pres">
      <dgm:prSet presAssocID="{00C8C7D8-7C0A-4AB5-BF39-714A9412C14C}" presName="FiveConn_3-4" presStyleLbl="fgAccFollowNode1" presStyleIdx="2" presStyleCnt="4">
        <dgm:presLayoutVars>
          <dgm:bulletEnabled val="1"/>
        </dgm:presLayoutVars>
      </dgm:prSet>
      <dgm:spPr/>
    </dgm:pt>
    <dgm:pt modelId="{054AD267-8C83-4837-888D-CCC85AD95FA8}" type="pres">
      <dgm:prSet presAssocID="{00C8C7D8-7C0A-4AB5-BF39-714A9412C14C}" presName="FiveConn_4-5" presStyleLbl="fgAccFollowNode1" presStyleIdx="3" presStyleCnt="4">
        <dgm:presLayoutVars>
          <dgm:bulletEnabled val="1"/>
        </dgm:presLayoutVars>
      </dgm:prSet>
      <dgm:spPr/>
    </dgm:pt>
    <dgm:pt modelId="{B95ED841-BE67-4651-9101-638A9B9FD968}" type="pres">
      <dgm:prSet presAssocID="{00C8C7D8-7C0A-4AB5-BF39-714A9412C14C}" presName="FiveNodes_1_text" presStyleLbl="node1" presStyleIdx="4" presStyleCnt="5">
        <dgm:presLayoutVars>
          <dgm:bulletEnabled val="1"/>
        </dgm:presLayoutVars>
      </dgm:prSet>
      <dgm:spPr/>
    </dgm:pt>
    <dgm:pt modelId="{AA9361D0-2B42-41BB-8140-B6EA15CF8926}" type="pres">
      <dgm:prSet presAssocID="{00C8C7D8-7C0A-4AB5-BF39-714A9412C14C}" presName="FiveNodes_2_text" presStyleLbl="node1" presStyleIdx="4" presStyleCnt="5">
        <dgm:presLayoutVars>
          <dgm:bulletEnabled val="1"/>
        </dgm:presLayoutVars>
      </dgm:prSet>
      <dgm:spPr/>
    </dgm:pt>
    <dgm:pt modelId="{7A8309D3-C874-4654-A083-29B22C2F73AD}" type="pres">
      <dgm:prSet presAssocID="{00C8C7D8-7C0A-4AB5-BF39-714A9412C14C}" presName="FiveNodes_3_text" presStyleLbl="node1" presStyleIdx="4" presStyleCnt="5">
        <dgm:presLayoutVars>
          <dgm:bulletEnabled val="1"/>
        </dgm:presLayoutVars>
      </dgm:prSet>
      <dgm:spPr/>
    </dgm:pt>
    <dgm:pt modelId="{86AB31A9-812F-410B-9552-61E2DD0FB80B}" type="pres">
      <dgm:prSet presAssocID="{00C8C7D8-7C0A-4AB5-BF39-714A9412C14C}" presName="FiveNodes_4_text" presStyleLbl="node1" presStyleIdx="4" presStyleCnt="5">
        <dgm:presLayoutVars>
          <dgm:bulletEnabled val="1"/>
        </dgm:presLayoutVars>
      </dgm:prSet>
      <dgm:spPr/>
    </dgm:pt>
    <dgm:pt modelId="{5CFC0EFA-3B9A-478C-A778-E14587BE41C9}" type="pres">
      <dgm:prSet presAssocID="{00C8C7D8-7C0A-4AB5-BF39-714A9412C14C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4A5DC102-96D3-46DB-8285-BC74E69E5549}" srcId="{00C8C7D8-7C0A-4AB5-BF39-714A9412C14C}" destId="{1C9AB807-B7C2-4D38-9E12-BA257B2E4AEF}" srcOrd="4" destOrd="0" parTransId="{25127D19-54EE-4AE7-B7D8-2D2B785D34C7}" sibTransId="{68A90691-1672-4CBE-AFCC-298A9C3681CB}"/>
    <dgm:cxn modelId="{44F40A18-DEFB-4403-9A7C-F33D19D7F882}" type="presOf" srcId="{E656AC33-B1FC-43DB-825D-A6EFDB55AEF6}" destId="{C60007B3-DE78-43DB-B5B4-E5BA61521D39}" srcOrd="0" destOrd="0" presId="urn:microsoft.com/office/officeart/2005/8/layout/vProcess5"/>
    <dgm:cxn modelId="{8B84CF28-F3A9-4F87-B0C8-DF7DD62A58F7}" type="presOf" srcId="{1C9AB807-B7C2-4D38-9E12-BA257B2E4AEF}" destId="{359062A6-4684-474C-9994-FF6C2C8FD623}" srcOrd="0" destOrd="0" presId="urn:microsoft.com/office/officeart/2005/8/layout/vProcess5"/>
    <dgm:cxn modelId="{6D0EE046-8458-4AE0-95F7-E63EB7B4B967}" srcId="{00C8C7D8-7C0A-4AB5-BF39-714A9412C14C}" destId="{ABD2DA4C-850F-42DC-A164-A587EA2FB420}" srcOrd="2" destOrd="0" parTransId="{297DA18F-9C43-4B76-BA9B-D924AAD3ACDA}" sibTransId="{17BAC6DE-CAC0-4CD1-90EB-33A36723C2A4}"/>
    <dgm:cxn modelId="{5C87D453-A893-4A83-BD86-A126EFF00924}" type="presOf" srcId="{74735F6F-9F1D-4D6C-8A27-ADE147084DF4}" destId="{17E6751E-4315-4420-BB6E-CCF476358A8A}" srcOrd="0" destOrd="0" presId="urn:microsoft.com/office/officeart/2005/8/layout/vProcess5"/>
    <dgm:cxn modelId="{78C56956-C0F9-40F9-9440-89DAD65B4E48}" type="presOf" srcId="{4D780BA0-61F5-4CEF-B559-E71AAC19BC5D}" destId="{054AD267-8C83-4837-888D-CCC85AD95FA8}" srcOrd="0" destOrd="0" presId="urn:microsoft.com/office/officeart/2005/8/layout/vProcess5"/>
    <dgm:cxn modelId="{1A107077-0F04-474E-9DA8-D0A4BF4AA5D0}" type="presOf" srcId="{FF34F6D7-1E3A-405C-A8DD-8251357DE312}" destId="{86AB31A9-812F-410B-9552-61E2DD0FB80B}" srcOrd="1" destOrd="0" presId="urn:microsoft.com/office/officeart/2005/8/layout/vProcess5"/>
    <dgm:cxn modelId="{9A130684-54AE-4B8A-8BE6-C1C2AB2D8524}" type="presOf" srcId="{1C9AB807-B7C2-4D38-9E12-BA257B2E4AEF}" destId="{5CFC0EFA-3B9A-478C-A778-E14587BE41C9}" srcOrd="1" destOrd="0" presId="urn:microsoft.com/office/officeart/2005/8/layout/vProcess5"/>
    <dgm:cxn modelId="{1496828B-1968-4344-AD74-AF193F1B14ED}" type="presOf" srcId="{17BAC6DE-CAC0-4CD1-90EB-33A36723C2A4}" destId="{9CF55E02-7B06-48FA-A8E9-F66C5DC156B2}" srcOrd="0" destOrd="0" presId="urn:microsoft.com/office/officeart/2005/8/layout/vProcess5"/>
    <dgm:cxn modelId="{F01E868B-5B8E-4494-AC65-383917AB4365}" srcId="{00C8C7D8-7C0A-4AB5-BF39-714A9412C14C}" destId="{74735F6F-9F1D-4D6C-8A27-ADE147084DF4}" srcOrd="0" destOrd="0" parTransId="{E2A4AAA0-ACD1-4770-B075-18C75453F16E}" sibTransId="{68820F30-362D-4EFB-B4E3-41A926651BD3}"/>
    <dgm:cxn modelId="{F641E491-39C6-422F-AF24-4B65E7F437B7}" type="presOf" srcId="{ABD2DA4C-850F-42DC-A164-A587EA2FB420}" destId="{7A8309D3-C874-4654-A083-29B22C2F73AD}" srcOrd="1" destOrd="0" presId="urn:microsoft.com/office/officeart/2005/8/layout/vProcess5"/>
    <dgm:cxn modelId="{75543A93-1C84-4A9E-A0E7-217FBD82F5A4}" type="presOf" srcId="{7CB5C139-F79B-448C-89FE-04A7B5C52A56}" destId="{6914497E-65D8-49E7-BDA8-7FA940A16544}" srcOrd="0" destOrd="0" presId="urn:microsoft.com/office/officeart/2005/8/layout/vProcess5"/>
    <dgm:cxn modelId="{4D53449B-960F-4D46-B88C-E391469E88CE}" type="presOf" srcId="{FF34F6D7-1E3A-405C-A8DD-8251357DE312}" destId="{08C1D6A6-65ED-4533-83E9-F9C7A7394671}" srcOrd="0" destOrd="0" presId="urn:microsoft.com/office/officeart/2005/8/layout/vProcess5"/>
    <dgm:cxn modelId="{A9740EB7-AFC7-4B56-8A84-EBBB1C9F76C7}" type="presOf" srcId="{68820F30-362D-4EFB-B4E3-41A926651BD3}" destId="{C9481769-C0CB-42D6-9211-985E00D2739A}" srcOrd="0" destOrd="0" presId="urn:microsoft.com/office/officeart/2005/8/layout/vProcess5"/>
    <dgm:cxn modelId="{240884C2-32F6-4EA7-804F-6DF20CA41CB1}" type="presOf" srcId="{ABD2DA4C-850F-42DC-A164-A587EA2FB420}" destId="{41B1772F-6B3C-4F9A-8DB0-2FC97F1B62CE}" srcOrd="0" destOrd="0" presId="urn:microsoft.com/office/officeart/2005/8/layout/vProcess5"/>
    <dgm:cxn modelId="{1FC95DC3-80DE-40DF-808C-EBD34F1B5796}" srcId="{00C8C7D8-7C0A-4AB5-BF39-714A9412C14C}" destId="{7CB5C139-F79B-448C-89FE-04A7B5C52A56}" srcOrd="1" destOrd="0" parTransId="{17A62AA4-81FB-46FB-8D4A-1242EB17D543}" sibTransId="{E656AC33-B1FC-43DB-825D-A6EFDB55AEF6}"/>
    <dgm:cxn modelId="{F0B7C2D0-7CEE-466F-A80D-BB5F8F2E86A9}" srcId="{00C8C7D8-7C0A-4AB5-BF39-714A9412C14C}" destId="{FF34F6D7-1E3A-405C-A8DD-8251357DE312}" srcOrd="3" destOrd="0" parTransId="{3C2CE494-2217-466E-8A1A-7B10D3935BDB}" sibTransId="{4D780BA0-61F5-4CEF-B559-E71AAC19BC5D}"/>
    <dgm:cxn modelId="{7D45BCD7-5E2F-4EE5-9334-2DD7C4A2268E}" type="presOf" srcId="{00C8C7D8-7C0A-4AB5-BF39-714A9412C14C}" destId="{9C6F050A-5E2E-4AF6-B5EE-4FDE291D2581}" srcOrd="0" destOrd="0" presId="urn:microsoft.com/office/officeart/2005/8/layout/vProcess5"/>
    <dgm:cxn modelId="{934B58E0-75CA-44FF-97A0-4E53D48EC16F}" type="presOf" srcId="{74735F6F-9F1D-4D6C-8A27-ADE147084DF4}" destId="{B95ED841-BE67-4651-9101-638A9B9FD968}" srcOrd="1" destOrd="0" presId="urn:microsoft.com/office/officeart/2005/8/layout/vProcess5"/>
    <dgm:cxn modelId="{63EE92E3-3F54-4421-8B03-379C0BA3E4AE}" type="presOf" srcId="{7CB5C139-F79B-448C-89FE-04A7B5C52A56}" destId="{AA9361D0-2B42-41BB-8140-B6EA15CF8926}" srcOrd="1" destOrd="0" presId="urn:microsoft.com/office/officeart/2005/8/layout/vProcess5"/>
    <dgm:cxn modelId="{D8951346-175C-4B15-B88B-DCD538922AB8}" type="presParOf" srcId="{9C6F050A-5E2E-4AF6-B5EE-4FDE291D2581}" destId="{8F39C09F-1CC1-4095-8387-5C2FDEC87BFD}" srcOrd="0" destOrd="0" presId="urn:microsoft.com/office/officeart/2005/8/layout/vProcess5"/>
    <dgm:cxn modelId="{8B98A396-78F3-4DDA-A227-81828F5ACC3D}" type="presParOf" srcId="{9C6F050A-5E2E-4AF6-B5EE-4FDE291D2581}" destId="{17E6751E-4315-4420-BB6E-CCF476358A8A}" srcOrd="1" destOrd="0" presId="urn:microsoft.com/office/officeart/2005/8/layout/vProcess5"/>
    <dgm:cxn modelId="{4EAF8102-BF79-4A69-84A3-2FA782DC4C21}" type="presParOf" srcId="{9C6F050A-5E2E-4AF6-B5EE-4FDE291D2581}" destId="{6914497E-65D8-49E7-BDA8-7FA940A16544}" srcOrd="2" destOrd="0" presId="urn:microsoft.com/office/officeart/2005/8/layout/vProcess5"/>
    <dgm:cxn modelId="{07464A2D-6E50-49FE-A60A-2D83905A803F}" type="presParOf" srcId="{9C6F050A-5E2E-4AF6-B5EE-4FDE291D2581}" destId="{41B1772F-6B3C-4F9A-8DB0-2FC97F1B62CE}" srcOrd="3" destOrd="0" presId="urn:microsoft.com/office/officeart/2005/8/layout/vProcess5"/>
    <dgm:cxn modelId="{7C97D305-ED34-4798-9A98-09E7CDB7380B}" type="presParOf" srcId="{9C6F050A-5E2E-4AF6-B5EE-4FDE291D2581}" destId="{08C1D6A6-65ED-4533-83E9-F9C7A7394671}" srcOrd="4" destOrd="0" presId="urn:microsoft.com/office/officeart/2005/8/layout/vProcess5"/>
    <dgm:cxn modelId="{63734745-0669-49F1-8C20-F69C64194A12}" type="presParOf" srcId="{9C6F050A-5E2E-4AF6-B5EE-4FDE291D2581}" destId="{359062A6-4684-474C-9994-FF6C2C8FD623}" srcOrd="5" destOrd="0" presId="urn:microsoft.com/office/officeart/2005/8/layout/vProcess5"/>
    <dgm:cxn modelId="{F7622D9D-6C46-43C1-B306-6AF80A3D2612}" type="presParOf" srcId="{9C6F050A-5E2E-4AF6-B5EE-4FDE291D2581}" destId="{C9481769-C0CB-42D6-9211-985E00D2739A}" srcOrd="6" destOrd="0" presId="urn:microsoft.com/office/officeart/2005/8/layout/vProcess5"/>
    <dgm:cxn modelId="{7D711315-77BE-4EDF-A313-F2443B8E3A81}" type="presParOf" srcId="{9C6F050A-5E2E-4AF6-B5EE-4FDE291D2581}" destId="{C60007B3-DE78-43DB-B5B4-E5BA61521D39}" srcOrd="7" destOrd="0" presId="urn:microsoft.com/office/officeart/2005/8/layout/vProcess5"/>
    <dgm:cxn modelId="{91DC738B-A255-42AE-8159-2487723A1317}" type="presParOf" srcId="{9C6F050A-5E2E-4AF6-B5EE-4FDE291D2581}" destId="{9CF55E02-7B06-48FA-A8E9-F66C5DC156B2}" srcOrd="8" destOrd="0" presId="urn:microsoft.com/office/officeart/2005/8/layout/vProcess5"/>
    <dgm:cxn modelId="{1AF6C66C-FDEC-4EC9-8D20-CAA4817959D5}" type="presParOf" srcId="{9C6F050A-5E2E-4AF6-B5EE-4FDE291D2581}" destId="{054AD267-8C83-4837-888D-CCC85AD95FA8}" srcOrd="9" destOrd="0" presId="urn:microsoft.com/office/officeart/2005/8/layout/vProcess5"/>
    <dgm:cxn modelId="{E680C0CC-21BD-44D6-A19A-CFCD2D7F6BE6}" type="presParOf" srcId="{9C6F050A-5E2E-4AF6-B5EE-4FDE291D2581}" destId="{B95ED841-BE67-4651-9101-638A9B9FD968}" srcOrd="10" destOrd="0" presId="urn:microsoft.com/office/officeart/2005/8/layout/vProcess5"/>
    <dgm:cxn modelId="{39A89EBF-A191-4512-AC4A-566F5498667B}" type="presParOf" srcId="{9C6F050A-5E2E-4AF6-B5EE-4FDE291D2581}" destId="{AA9361D0-2B42-41BB-8140-B6EA15CF8926}" srcOrd="11" destOrd="0" presId="urn:microsoft.com/office/officeart/2005/8/layout/vProcess5"/>
    <dgm:cxn modelId="{10957190-9CC7-4CCC-B8B5-5C17DC0D572C}" type="presParOf" srcId="{9C6F050A-5E2E-4AF6-B5EE-4FDE291D2581}" destId="{7A8309D3-C874-4654-A083-29B22C2F73AD}" srcOrd="12" destOrd="0" presId="urn:microsoft.com/office/officeart/2005/8/layout/vProcess5"/>
    <dgm:cxn modelId="{B99F2CAB-75AC-4411-A204-0CDE6C81E0A7}" type="presParOf" srcId="{9C6F050A-5E2E-4AF6-B5EE-4FDE291D2581}" destId="{86AB31A9-812F-410B-9552-61E2DD0FB80B}" srcOrd="13" destOrd="0" presId="urn:microsoft.com/office/officeart/2005/8/layout/vProcess5"/>
    <dgm:cxn modelId="{60E30B9C-553C-4D4E-A41D-F427FE33D8D3}" type="presParOf" srcId="{9C6F050A-5E2E-4AF6-B5EE-4FDE291D2581}" destId="{5CFC0EFA-3B9A-478C-A778-E14587BE41C9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6751E-4315-4420-BB6E-CCF476358A8A}">
      <dsp:nvSpPr>
        <dsp:cNvPr id="0" name=""/>
        <dsp:cNvSpPr/>
      </dsp:nvSpPr>
      <dsp:spPr>
        <a:xfrm>
          <a:off x="0" y="0"/>
          <a:ext cx="4638983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Загальна інформація</a:t>
          </a:r>
          <a:endParaRPr lang="en-US" sz="2500" kern="1200"/>
        </a:p>
      </dsp:txBody>
      <dsp:txXfrm>
        <a:off x="27719" y="27719"/>
        <a:ext cx="3507011" cy="890966"/>
      </dsp:txXfrm>
    </dsp:sp>
    <dsp:sp modelId="{6914497E-65D8-49E7-BDA8-7FA940A16544}">
      <dsp:nvSpPr>
        <dsp:cNvPr id="0" name=""/>
        <dsp:cNvSpPr/>
      </dsp:nvSpPr>
      <dsp:spPr>
        <a:xfrm>
          <a:off x="346417" y="1077849"/>
          <a:ext cx="4638983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Встановлення програми та запуск</a:t>
          </a:r>
          <a:endParaRPr lang="en-US" sz="2500" kern="1200"/>
        </a:p>
      </dsp:txBody>
      <dsp:txXfrm>
        <a:off x="374136" y="1105568"/>
        <a:ext cx="3621965" cy="890966"/>
      </dsp:txXfrm>
    </dsp:sp>
    <dsp:sp modelId="{41B1772F-6B3C-4F9A-8DB0-2FC97F1B62CE}">
      <dsp:nvSpPr>
        <dsp:cNvPr id="0" name=""/>
        <dsp:cNvSpPr/>
      </dsp:nvSpPr>
      <dsp:spPr>
        <a:xfrm>
          <a:off x="692835" y="2155698"/>
          <a:ext cx="4638983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Наявні компоненти та навіщо вони.</a:t>
          </a:r>
          <a:endParaRPr lang="en-US" sz="2500" kern="1200"/>
        </a:p>
      </dsp:txBody>
      <dsp:txXfrm>
        <a:off x="720554" y="2183417"/>
        <a:ext cx="3621965" cy="890966"/>
      </dsp:txXfrm>
    </dsp:sp>
    <dsp:sp modelId="{08C1D6A6-65ED-4533-83E9-F9C7A7394671}">
      <dsp:nvSpPr>
        <dsp:cNvPr id="0" name=""/>
        <dsp:cNvSpPr/>
      </dsp:nvSpPr>
      <dsp:spPr>
        <a:xfrm>
          <a:off x="1039252" y="3233547"/>
          <a:ext cx="4638983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Процес створення тесту</a:t>
          </a:r>
          <a:endParaRPr lang="en-US" sz="2500" kern="1200"/>
        </a:p>
      </dsp:txBody>
      <dsp:txXfrm>
        <a:off x="1066971" y="3261266"/>
        <a:ext cx="3621965" cy="890966"/>
      </dsp:txXfrm>
    </dsp:sp>
    <dsp:sp modelId="{359062A6-4684-474C-9994-FF6C2C8FD623}">
      <dsp:nvSpPr>
        <dsp:cNvPr id="0" name=""/>
        <dsp:cNvSpPr/>
      </dsp:nvSpPr>
      <dsp:spPr>
        <a:xfrm>
          <a:off x="1385670" y="4311396"/>
          <a:ext cx="4638983" cy="946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Результати тестів та що з ними робити.</a:t>
          </a:r>
          <a:endParaRPr lang="en-US" sz="2500" kern="1200"/>
        </a:p>
      </dsp:txBody>
      <dsp:txXfrm>
        <a:off x="1413389" y="4339115"/>
        <a:ext cx="3621965" cy="890966"/>
      </dsp:txXfrm>
    </dsp:sp>
    <dsp:sp modelId="{C9481769-C0CB-42D6-9211-985E00D2739A}">
      <dsp:nvSpPr>
        <dsp:cNvPr id="0" name=""/>
        <dsp:cNvSpPr/>
      </dsp:nvSpPr>
      <dsp:spPr>
        <a:xfrm>
          <a:off x="4023820" y="691400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162231" y="691400"/>
        <a:ext cx="338340" cy="462909"/>
      </dsp:txXfrm>
    </dsp:sp>
    <dsp:sp modelId="{C60007B3-DE78-43DB-B5B4-E5BA61521D39}">
      <dsp:nvSpPr>
        <dsp:cNvPr id="0" name=""/>
        <dsp:cNvSpPr/>
      </dsp:nvSpPr>
      <dsp:spPr>
        <a:xfrm>
          <a:off x="4370238" y="1769249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508649" y="1769249"/>
        <a:ext cx="338340" cy="462909"/>
      </dsp:txXfrm>
    </dsp:sp>
    <dsp:sp modelId="{9CF55E02-7B06-48FA-A8E9-F66C5DC156B2}">
      <dsp:nvSpPr>
        <dsp:cNvPr id="0" name=""/>
        <dsp:cNvSpPr/>
      </dsp:nvSpPr>
      <dsp:spPr>
        <a:xfrm>
          <a:off x="4716656" y="2831325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4855067" y="2831325"/>
        <a:ext cx="338340" cy="462909"/>
      </dsp:txXfrm>
    </dsp:sp>
    <dsp:sp modelId="{054AD267-8C83-4837-888D-CCC85AD95FA8}">
      <dsp:nvSpPr>
        <dsp:cNvPr id="0" name=""/>
        <dsp:cNvSpPr/>
      </dsp:nvSpPr>
      <dsp:spPr>
        <a:xfrm>
          <a:off x="5063073" y="3919689"/>
          <a:ext cx="615162" cy="6151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201484" y="3919689"/>
        <a:ext cx="338340" cy="462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E929D-9CBE-279A-8E54-585BF4449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6D5E35-92E4-8327-6859-066D85FCC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70439-7F35-F295-B7F8-DA80EB41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1C924-737E-B8F9-DBB4-71E52ADF0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626D2-7DB4-AC25-371F-53319A9E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628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F0357-3549-1E5D-3300-BBD18DF0C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1CC198-A905-17F9-DE7B-2A6A5A3D0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11FEF-E1D1-FF24-3FA7-43A4F72F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C5B88-B349-D3C3-71EA-31EA2102B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7F427-9B01-21CB-DCF0-D342B631C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31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AFB1A6-D8D3-8A0D-C23F-7A1EE7A5B6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BA9930-0721-548A-2864-BAE6C38F1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CDDD5-26E2-379C-CE64-065D2806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352DC-FF48-0D72-1A0D-55B4B35C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1C482-2E8E-F540-C4B1-7B6F9959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517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8807-7176-A38E-E89F-A0B8FEE54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A811D-7116-478C-0639-7BAF5D2C5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632BE-307C-7191-D407-5770B3C5F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BCE45-D1E2-4582-25CA-0990A479E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BCEC5-FEC6-831E-914A-7BBEECDAB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051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45248-C96A-C722-DB92-B3CB5C472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838702-29C8-D583-D19E-8081BD03F5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F897B-EF1E-6C25-4909-6A86B9A4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770E2-4568-76E2-6E13-15F3233C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738D6-A721-6391-09A6-5356E5A29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866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41957-F8F0-B6F1-8F12-256278D30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119F9-3091-EFA3-0E49-48FE428A08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C4DA9D-1F27-E1D5-4309-6D7E06128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5D57B-6E2F-2008-B145-099D34418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E5EF41-3834-59B1-80D0-27213A705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1A234-1DE8-E4C7-DC75-AE70BB6E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9345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B8B13-0872-7716-C0DC-B8E440E8E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C3DD5-17FB-A701-AAF9-49B6D7D24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B55E2-7AD7-7E74-3B5B-21A68571D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48CAF-227D-3248-C3C0-873520BA5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B897E6-74A7-BBF5-449E-C74D1099B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B6EEC-3FB8-503B-A258-401B50E7F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5F4AF8-5BD8-D293-3FAD-6F472D46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0FD297-E026-A929-57DD-BBB1C775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492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CB0F6-56D5-7F35-2C28-C55343F02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03A7CC-BF3D-7A3F-F4C7-10CA39F03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37342-9D35-A05F-ED88-81E76B68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21E852-04F2-20B8-D095-340ECA5AB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358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E26027-04E9-5645-5C63-979EB84EE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9547B5-DB22-13F9-A455-28005835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7CED1B-82AD-0933-5AA1-1A088AC0F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3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EC5A5-5B48-0AA3-D8FC-6DA4B1C91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DD0B27-0795-8C86-8DC9-DA52916BA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6FB73E-43E2-D037-3137-7B7FE2984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9AD4C-2582-9C16-F311-F81848404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DCE78-C9D4-3FD3-6EDB-649ABFEDA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4082C-5B68-A4F4-7EDF-4890E1FF8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123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97FD1-9B43-63B4-5813-78C3A9C12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479537-DEA6-C711-0CE9-283F79756D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2A26D2-D1BB-2543-B43D-AD4505BB2F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81788-3AAA-BF7D-7CB4-BEA895504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7C465D-8302-50DB-3874-6FE0F7C36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87786-F0F9-8DAB-D219-34BCF07B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7795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7FDEDF-2612-5D8C-AF5A-6DD6B4793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77D3A-C10C-B090-5666-77C7DFF16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CAAB5-E8CA-9A48-B458-66E41ED809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0C646-D0A7-4D63-902F-5E5D2FD72A13}" type="datetimeFigureOut">
              <a:rPr lang="uk-UA" smtClean="0"/>
              <a:t>25.02.2023</a:t>
            </a:fld>
            <a:endParaRPr lang="uk-U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481C81-4D64-D5D9-0BB4-94559C5D90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4D3FF-61EE-EE4B-A0A3-16504B0DF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75CD6-4511-484D-B82A-6367D54FDC0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797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jmeter.apache.org/download_jmeter.cgi" TargetMode="External"/><Relationship Id="rId2" Type="http://schemas.openxmlformats.org/officeDocument/2006/relationships/hyperlink" Target="https://www.java.com/en/download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jmeter.apache.org/usermanual/component_reference.html#sampler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7" name="Rectangle 1030">
            <a:extLst>
              <a:ext uri="{FF2B5EF4-FFF2-40B4-BE49-F238E27FC236}">
                <a16:creationId xmlns:a16="http://schemas.microsoft.com/office/drawing/2014/main" id="{4FE70E86-779D-4922-A020-0B3E5C05A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8" name="Group 1032">
            <a:extLst>
              <a:ext uri="{FF2B5EF4-FFF2-40B4-BE49-F238E27FC236}">
                <a16:creationId xmlns:a16="http://schemas.microsoft.com/office/drawing/2014/main" id="{81F55513-2668-477C-9962-1B9F5E31F1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845450"/>
            <a:ext cx="12192000" cy="3012550"/>
            <a:chOff x="0" y="3845450"/>
            <a:chExt cx="12192000" cy="3012550"/>
          </a:xfrm>
        </p:grpSpPr>
        <p:sp>
          <p:nvSpPr>
            <p:cNvPr id="1034" name="Freeform: Shape 1033">
              <a:extLst>
                <a:ext uri="{FF2B5EF4-FFF2-40B4-BE49-F238E27FC236}">
                  <a16:creationId xmlns:a16="http://schemas.microsoft.com/office/drawing/2014/main" id="{E673CDF5-001D-42B7-BB27-B3C47240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89828"/>
              <a:ext cx="12192000" cy="2868172"/>
            </a:xfrm>
            <a:custGeom>
              <a:avLst/>
              <a:gdLst>
                <a:gd name="connsiteX0" fmla="*/ 619389 w 12192000"/>
                <a:gd name="connsiteY0" fmla="*/ 0 h 2868172"/>
                <a:gd name="connsiteX1" fmla="*/ 687652 w 12192000"/>
                <a:gd name="connsiteY1" fmla="*/ 3175 h 2868172"/>
                <a:gd name="connsiteX2" fmla="*/ 747977 w 12192000"/>
                <a:gd name="connsiteY2" fmla="*/ 9525 h 2868172"/>
                <a:gd name="connsiteX3" fmla="*/ 800364 w 12192000"/>
                <a:gd name="connsiteY3" fmla="*/ 20637 h 2868172"/>
                <a:gd name="connsiteX4" fmla="*/ 846402 w 12192000"/>
                <a:gd name="connsiteY4" fmla="*/ 36512 h 2868172"/>
                <a:gd name="connsiteX5" fmla="*/ 887677 w 12192000"/>
                <a:gd name="connsiteY5" fmla="*/ 52387 h 2868172"/>
                <a:gd name="connsiteX6" fmla="*/ 924189 w 12192000"/>
                <a:gd name="connsiteY6" fmla="*/ 68262 h 2868172"/>
                <a:gd name="connsiteX7" fmla="*/ 962289 w 12192000"/>
                <a:gd name="connsiteY7" fmla="*/ 87312 h 2868172"/>
                <a:gd name="connsiteX8" fmla="*/ 1000389 w 12192000"/>
                <a:gd name="connsiteY8" fmla="*/ 106362 h 2868172"/>
                <a:gd name="connsiteX9" fmla="*/ 1036902 w 12192000"/>
                <a:gd name="connsiteY9" fmla="*/ 125412 h 2868172"/>
                <a:gd name="connsiteX10" fmla="*/ 1078177 w 12192000"/>
                <a:gd name="connsiteY10" fmla="*/ 141287 h 2868172"/>
                <a:gd name="connsiteX11" fmla="*/ 1124214 w 12192000"/>
                <a:gd name="connsiteY11" fmla="*/ 155575 h 2868172"/>
                <a:gd name="connsiteX12" fmla="*/ 1176602 w 12192000"/>
                <a:gd name="connsiteY12" fmla="*/ 166687 h 2868172"/>
                <a:gd name="connsiteX13" fmla="*/ 1236927 w 12192000"/>
                <a:gd name="connsiteY13" fmla="*/ 174625 h 2868172"/>
                <a:gd name="connsiteX14" fmla="*/ 1305189 w 12192000"/>
                <a:gd name="connsiteY14" fmla="*/ 176212 h 2868172"/>
                <a:gd name="connsiteX15" fmla="*/ 1373452 w 12192000"/>
                <a:gd name="connsiteY15" fmla="*/ 174625 h 2868172"/>
                <a:gd name="connsiteX16" fmla="*/ 1433777 w 12192000"/>
                <a:gd name="connsiteY16" fmla="*/ 166687 h 2868172"/>
                <a:gd name="connsiteX17" fmla="*/ 1486164 w 12192000"/>
                <a:gd name="connsiteY17" fmla="*/ 155575 h 2868172"/>
                <a:gd name="connsiteX18" fmla="*/ 1532202 w 12192000"/>
                <a:gd name="connsiteY18" fmla="*/ 141287 h 2868172"/>
                <a:gd name="connsiteX19" fmla="*/ 1573477 w 12192000"/>
                <a:gd name="connsiteY19" fmla="*/ 125412 h 2868172"/>
                <a:gd name="connsiteX20" fmla="*/ 1609989 w 12192000"/>
                <a:gd name="connsiteY20" fmla="*/ 106362 h 2868172"/>
                <a:gd name="connsiteX21" fmla="*/ 1648089 w 12192000"/>
                <a:gd name="connsiteY21" fmla="*/ 87312 h 2868172"/>
                <a:gd name="connsiteX22" fmla="*/ 1686189 w 12192000"/>
                <a:gd name="connsiteY22" fmla="*/ 68262 h 2868172"/>
                <a:gd name="connsiteX23" fmla="*/ 1722702 w 12192000"/>
                <a:gd name="connsiteY23" fmla="*/ 52387 h 2868172"/>
                <a:gd name="connsiteX24" fmla="*/ 1763977 w 12192000"/>
                <a:gd name="connsiteY24" fmla="*/ 36512 h 2868172"/>
                <a:gd name="connsiteX25" fmla="*/ 1810014 w 12192000"/>
                <a:gd name="connsiteY25" fmla="*/ 20637 h 2868172"/>
                <a:gd name="connsiteX26" fmla="*/ 1862402 w 12192000"/>
                <a:gd name="connsiteY26" fmla="*/ 9525 h 2868172"/>
                <a:gd name="connsiteX27" fmla="*/ 1922727 w 12192000"/>
                <a:gd name="connsiteY27" fmla="*/ 3175 h 2868172"/>
                <a:gd name="connsiteX28" fmla="*/ 1990989 w 12192000"/>
                <a:gd name="connsiteY28" fmla="*/ 0 h 2868172"/>
                <a:gd name="connsiteX29" fmla="*/ 2059252 w 12192000"/>
                <a:gd name="connsiteY29" fmla="*/ 3175 h 2868172"/>
                <a:gd name="connsiteX30" fmla="*/ 2119577 w 12192000"/>
                <a:gd name="connsiteY30" fmla="*/ 9525 h 2868172"/>
                <a:gd name="connsiteX31" fmla="*/ 2171964 w 12192000"/>
                <a:gd name="connsiteY31" fmla="*/ 20637 h 2868172"/>
                <a:gd name="connsiteX32" fmla="*/ 2218002 w 12192000"/>
                <a:gd name="connsiteY32" fmla="*/ 36512 h 2868172"/>
                <a:gd name="connsiteX33" fmla="*/ 2259277 w 12192000"/>
                <a:gd name="connsiteY33" fmla="*/ 52387 h 2868172"/>
                <a:gd name="connsiteX34" fmla="*/ 2295789 w 12192000"/>
                <a:gd name="connsiteY34" fmla="*/ 68262 h 2868172"/>
                <a:gd name="connsiteX35" fmla="*/ 2333889 w 12192000"/>
                <a:gd name="connsiteY35" fmla="*/ 87312 h 2868172"/>
                <a:gd name="connsiteX36" fmla="*/ 2371989 w 12192000"/>
                <a:gd name="connsiteY36" fmla="*/ 106362 h 2868172"/>
                <a:gd name="connsiteX37" fmla="*/ 2408502 w 12192000"/>
                <a:gd name="connsiteY37" fmla="*/ 125412 h 2868172"/>
                <a:gd name="connsiteX38" fmla="*/ 2449777 w 12192000"/>
                <a:gd name="connsiteY38" fmla="*/ 141287 h 2868172"/>
                <a:gd name="connsiteX39" fmla="*/ 2495814 w 12192000"/>
                <a:gd name="connsiteY39" fmla="*/ 155575 h 2868172"/>
                <a:gd name="connsiteX40" fmla="*/ 2548202 w 12192000"/>
                <a:gd name="connsiteY40" fmla="*/ 166687 h 2868172"/>
                <a:gd name="connsiteX41" fmla="*/ 2608527 w 12192000"/>
                <a:gd name="connsiteY41" fmla="*/ 174625 h 2868172"/>
                <a:gd name="connsiteX42" fmla="*/ 2676789 w 12192000"/>
                <a:gd name="connsiteY42" fmla="*/ 176212 h 2868172"/>
                <a:gd name="connsiteX43" fmla="*/ 2745052 w 12192000"/>
                <a:gd name="connsiteY43" fmla="*/ 174625 h 2868172"/>
                <a:gd name="connsiteX44" fmla="*/ 2805377 w 12192000"/>
                <a:gd name="connsiteY44" fmla="*/ 166687 h 2868172"/>
                <a:gd name="connsiteX45" fmla="*/ 2857764 w 12192000"/>
                <a:gd name="connsiteY45" fmla="*/ 155575 h 2868172"/>
                <a:gd name="connsiteX46" fmla="*/ 2903802 w 12192000"/>
                <a:gd name="connsiteY46" fmla="*/ 141287 h 2868172"/>
                <a:gd name="connsiteX47" fmla="*/ 2945077 w 12192000"/>
                <a:gd name="connsiteY47" fmla="*/ 125412 h 2868172"/>
                <a:gd name="connsiteX48" fmla="*/ 2981589 w 12192000"/>
                <a:gd name="connsiteY48" fmla="*/ 106362 h 2868172"/>
                <a:gd name="connsiteX49" fmla="*/ 3019689 w 12192000"/>
                <a:gd name="connsiteY49" fmla="*/ 87312 h 2868172"/>
                <a:gd name="connsiteX50" fmla="*/ 3057789 w 12192000"/>
                <a:gd name="connsiteY50" fmla="*/ 68262 h 2868172"/>
                <a:gd name="connsiteX51" fmla="*/ 3094302 w 12192000"/>
                <a:gd name="connsiteY51" fmla="*/ 52387 h 2868172"/>
                <a:gd name="connsiteX52" fmla="*/ 3135577 w 12192000"/>
                <a:gd name="connsiteY52" fmla="*/ 36512 h 2868172"/>
                <a:gd name="connsiteX53" fmla="*/ 3181614 w 12192000"/>
                <a:gd name="connsiteY53" fmla="*/ 20637 h 2868172"/>
                <a:gd name="connsiteX54" fmla="*/ 3234002 w 12192000"/>
                <a:gd name="connsiteY54" fmla="*/ 9525 h 2868172"/>
                <a:gd name="connsiteX55" fmla="*/ 3294327 w 12192000"/>
                <a:gd name="connsiteY55" fmla="*/ 3175 h 2868172"/>
                <a:gd name="connsiteX56" fmla="*/ 3361002 w 12192000"/>
                <a:gd name="connsiteY56" fmla="*/ 0 h 2868172"/>
                <a:gd name="connsiteX57" fmla="*/ 3430852 w 12192000"/>
                <a:gd name="connsiteY57" fmla="*/ 3175 h 2868172"/>
                <a:gd name="connsiteX58" fmla="*/ 3491177 w 12192000"/>
                <a:gd name="connsiteY58" fmla="*/ 9525 h 2868172"/>
                <a:gd name="connsiteX59" fmla="*/ 3543564 w 12192000"/>
                <a:gd name="connsiteY59" fmla="*/ 20637 h 2868172"/>
                <a:gd name="connsiteX60" fmla="*/ 3589602 w 12192000"/>
                <a:gd name="connsiteY60" fmla="*/ 36512 h 2868172"/>
                <a:gd name="connsiteX61" fmla="*/ 3630877 w 12192000"/>
                <a:gd name="connsiteY61" fmla="*/ 52387 h 2868172"/>
                <a:gd name="connsiteX62" fmla="*/ 3667389 w 12192000"/>
                <a:gd name="connsiteY62" fmla="*/ 68262 h 2868172"/>
                <a:gd name="connsiteX63" fmla="*/ 3705489 w 12192000"/>
                <a:gd name="connsiteY63" fmla="*/ 87312 h 2868172"/>
                <a:gd name="connsiteX64" fmla="*/ 3743589 w 12192000"/>
                <a:gd name="connsiteY64" fmla="*/ 106362 h 2868172"/>
                <a:gd name="connsiteX65" fmla="*/ 3780102 w 12192000"/>
                <a:gd name="connsiteY65" fmla="*/ 125412 h 2868172"/>
                <a:gd name="connsiteX66" fmla="*/ 3821377 w 12192000"/>
                <a:gd name="connsiteY66" fmla="*/ 141287 h 2868172"/>
                <a:gd name="connsiteX67" fmla="*/ 3867414 w 12192000"/>
                <a:gd name="connsiteY67" fmla="*/ 155575 h 2868172"/>
                <a:gd name="connsiteX68" fmla="*/ 3919802 w 12192000"/>
                <a:gd name="connsiteY68" fmla="*/ 166687 h 2868172"/>
                <a:gd name="connsiteX69" fmla="*/ 3980127 w 12192000"/>
                <a:gd name="connsiteY69" fmla="*/ 174625 h 2868172"/>
                <a:gd name="connsiteX70" fmla="*/ 4048389 w 12192000"/>
                <a:gd name="connsiteY70" fmla="*/ 176212 h 2868172"/>
                <a:gd name="connsiteX71" fmla="*/ 4116652 w 12192000"/>
                <a:gd name="connsiteY71" fmla="*/ 174625 h 2868172"/>
                <a:gd name="connsiteX72" fmla="*/ 4176977 w 12192000"/>
                <a:gd name="connsiteY72" fmla="*/ 166687 h 2868172"/>
                <a:gd name="connsiteX73" fmla="*/ 4229364 w 12192000"/>
                <a:gd name="connsiteY73" fmla="*/ 155575 h 2868172"/>
                <a:gd name="connsiteX74" fmla="*/ 4275402 w 12192000"/>
                <a:gd name="connsiteY74" fmla="*/ 141287 h 2868172"/>
                <a:gd name="connsiteX75" fmla="*/ 4316677 w 12192000"/>
                <a:gd name="connsiteY75" fmla="*/ 125412 h 2868172"/>
                <a:gd name="connsiteX76" fmla="*/ 4353189 w 12192000"/>
                <a:gd name="connsiteY76" fmla="*/ 106362 h 2868172"/>
                <a:gd name="connsiteX77" fmla="*/ 4429389 w 12192000"/>
                <a:gd name="connsiteY77" fmla="*/ 68262 h 2868172"/>
                <a:gd name="connsiteX78" fmla="*/ 4465902 w 12192000"/>
                <a:gd name="connsiteY78" fmla="*/ 52387 h 2868172"/>
                <a:gd name="connsiteX79" fmla="*/ 4507177 w 12192000"/>
                <a:gd name="connsiteY79" fmla="*/ 36512 h 2868172"/>
                <a:gd name="connsiteX80" fmla="*/ 4553215 w 12192000"/>
                <a:gd name="connsiteY80" fmla="*/ 20637 h 2868172"/>
                <a:gd name="connsiteX81" fmla="*/ 4605602 w 12192000"/>
                <a:gd name="connsiteY81" fmla="*/ 9525 h 2868172"/>
                <a:gd name="connsiteX82" fmla="*/ 4665928 w 12192000"/>
                <a:gd name="connsiteY82" fmla="*/ 3175 h 2868172"/>
                <a:gd name="connsiteX83" fmla="*/ 4734189 w 12192000"/>
                <a:gd name="connsiteY83" fmla="*/ 0 h 2868172"/>
                <a:gd name="connsiteX84" fmla="*/ 4802453 w 12192000"/>
                <a:gd name="connsiteY84" fmla="*/ 3175 h 2868172"/>
                <a:gd name="connsiteX85" fmla="*/ 4862777 w 12192000"/>
                <a:gd name="connsiteY85" fmla="*/ 9525 h 2868172"/>
                <a:gd name="connsiteX86" fmla="*/ 4915165 w 12192000"/>
                <a:gd name="connsiteY86" fmla="*/ 20637 h 2868172"/>
                <a:gd name="connsiteX87" fmla="*/ 4961201 w 12192000"/>
                <a:gd name="connsiteY87" fmla="*/ 36512 h 2868172"/>
                <a:gd name="connsiteX88" fmla="*/ 5002477 w 12192000"/>
                <a:gd name="connsiteY88" fmla="*/ 52387 h 2868172"/>
                <a:gd name="connsiteX89" fmla="*/ 5038989 w 12192000"/>
                <a:gd name="connsiteY89" fmla="*/ 68262 h 2868172"/>
                <a:gd name="connsiteX90" fmla="*/ 5077090 w 12192000"/>
                <a:gd name="connsiteY90" fmla="*/ 87312 h 2868172"/>
                <a:gd name="connsiteX91" fmla="*/ 5115189 w 12192000"/>
                <a:gd name="connsiteY91" fmla="*/ 106362 h 2868172"/>
                <a:gd name="connsiteX92" fmla="*/ 5151701 w 12192000"/>
                <a:gd name="connsiteY92" fmla="*/ 125412 h 2868172"/>
                <a:gd name="connsiteX93" fmla="*/ 5192977 w 12192000"/>
                <a:gd name="connsiteY93" fmla="*/ 141287 h 2868172"/>
                <a:gd name="connsiteX94" fmla="*/ 5239014 w 12192000"/>
                <a:gd name="connsiteY94" fmla="*/ 155575 h 2868172"/>
                <a:gd name="connsiteX95" fmla="*/ 5291401 w 12192000"/>
                <a:gd name="connsiteY95" fmla="*/ 166687 h 2868172"/>
                <a:gd name="connsiteX96" fmla="*/ 5351727 w 12192000"/>
                <a:gd name="connsiteY96" fmla="*/ 174625 h 2868172"/>
                <a:gd name="connsiteX97" fmla="*/ 5410199 w 12192000"/>
                <a:gd name="connsiteY97" fmla="*/ 175985 h 2868172"/>
                <a:gd name="connsiteX98" fmla="*/ 5468671 w 12192000"/>
                <a:gd name="connsiteY98" fmla="*/ 174625 h 2868172"/>
                <a:gd name="connsiteX99" fmla="*/ 5528996 w 12192000"/>
                <a:gd name="connsiteY99" fmla="*/ 166687 h 2868172"/>
                <a:gd name="connsiteX100" fmla="*/ 5581383 w 12192000"/>
                <a:gd name="connsiteY100" fmla="*/ 155575 h 2868172"/>
                <a:gd name="connsiteX101" fmla="*/ 5627421 w 12192000"/>
                <a:gd name="connsiteY101" fmla="*/ 141287 h 2868172"/>
                <a:gd name="connsiteX102" fmla="*/ 5668696 w 12192000"/>
                <a:gd name="connsiteY102" fmla="*/ 125412 h 2868172"/>
                <a:gd name="connsiteX103" fmla="*/ 5705209 w 12192000"/>
                <a:gd name="connsiteY103" fmla="*/ 106362 h 2868172"/>
                <a:gd name="connsiteX104" fmla="*/ 5743308 w 12192000"/>
                <a:gd name="connsiteY104" fmla="*/ 87312 h 2868172"/>
                <a:gd name="connsiteX105" fmla="*/ 5781408 w 12192000"/>
                <a:gd name="connsiteY105" fmla="*/ 68262 h 2868172"/>
                <a:gd name="connsiteX106" fmla="*/ 5817921 w 12192000"/>
                <a:gd name="connsiteY106" fmla="*/ 52387 h 2868172"/>
                <a:gd name="connsiteX107" fmla="*/ 5859196 w 12192000"/>
                <a:gd name="connsiteY107" fmla="*/ 36512 h 2868172"/>
                <a:gd name="connsiteX108" fmla="*/ 5905234 w 12192000"/>
                <a:gd name="connsiteY108" fmla="*/ 20637 h 2868172"/>
                <a:gd name="connsiteX109" fmla="*/ 5957621 w 12192000"/>
                <a:gd name="connsiteY109" fmla="*/ 9525 h 2868172"/>
                <a:gd name="connsiteX110" fmla="*/ 6017947 w 12192000"/>
                <a:gd name="connsiteY110" fmla="*/ 3175 h 2868172"/>
                <a:gd name="connsiteX111" fmla="*/ 6086209 w 12192000"/>
                <a:gd name="connsiteY111" fmla="*/ 0 h 2868172"/>
                <a:gd name="connsiteX112" fmla="*/ 6095999 w 12192000"/>
                <a:gd name="connsiteY112" fmla="*/ 455 h 2868172"/>
                <a:gd name="connsiteX113" fmla="*/ 6105789 w 12192000"/>
                <a:gd name="connsiteY113" fmla="*/ 0 h 2868172"/>
                <a:gd name="connsiteX114" fmla="*/ 6174052 w 12192000"/>
                <a:gd name="connsiteY114" fmla="*/ 3175 h 2868172"/>
                <a:gd name="connsiteX115" fmla="*/ 6234377 w 12192000"/>
                <a:gd name="connsiteY115" fmla="*/ 9525 h 2868172"/>
                <a:gd name="connsiteX116" fmla="*/ 6286764 w 12192000"/>
                <a:gd name="connsiteY116" fmla="*/ 20637 h 2868172"/>
                <a:gd name="connsiteX117" fmla="*/ 6332802 w 12192000"/>
                <a:gd name="connsiteY117" fmla="*/ 36512 h 2868172"/>
                <a:gd name="connsiteX118" fmla="*/ 6374077 w 12192000"/>
                <a:gd name="connsiteY118" fmla="*/ 52387 h 2868172"/>
                <a:gd name="connsiteX119" fmla="*/ 6410589 w 12192000"/>
                <a:gd name="connsiteY119" fmla="*/ 68262 h 2868172"/>
                <a:gd name="connsiteX120" fmla="*/ 6448689 w 12192000"/>
                <a:gd name="connsiteY120" fmla="*/ 87312 h 2868172"/>
                <a:gd name="connsiteX121" fmla="*/ 6486789 w 12192000"/>
                <a:gd name="connsiteY121" fmla="*/ 106362 h 2868172"/>
                <a:gd name="connsiteX122" fmla="*/ 6523302 w 12192000"/>
                <a:gd name="connsiteY122" fmla="*/ 125412 h 2868172"/>
                <a:gd name="connsiteX123" fmla="*/ 6564577 w 12192000"/>
                <a:gd name="connsiteY123" fmla="*/ 141287 h 2868172"/>
                <a:gd name="connsiteX124" fmla="*/ 6610614 w 12192000"/>
                <a:gd name="connsiteY124" fmla="*/ 155575 h 2868172"/>
                <a:gd name="connsiteX125" fmla="*/ 6663002 w 12192000"/>
                <a:gd name="connsiteY125" fmla="*/ 166687 h 2868172"/>
                <a:gd name="connsiteX126" fmla="*/ 6723327 w 12192000"/>
                <a:gd name="connsiteY126" fmla="*/ 174625 h 2868172"/>
                <a:gd name="connsiteX127" fmla="*/ 6781799 w 12192000"/>
                <a:gd name="connsiteY127" fmla="*/ 175985 h 2868172"/>
                <a:gd name="connsiteX128" fmla="*/ 6840271 w 12192000"/>
                <a:gd name="connsiteY128" fmla="*/ 174625 h 2868172"/>
                <a:gd name="connsiteX129" fmla="*/ 6900596 w 12192000"/>
                <a:gd name="connsiteY129" fmla="*/ 166687 h 2868172"/>
                <a:gd name="connsiteX130" fmla="*/ 6952983 w 12192000"/>
                <a:gd name="connsiteY130" fmla="*/ 155575 h 2868172"/>
                <a:gd name="connsiteX131" fmla="*/ 6999021 w 12192000"/>
                <a:gd name="connsiteY131" fmla="*/ 141287 h 2868172"/>
                <a:gd name="connsiteX132" fmla="*/ 7040296 w 12192000"/>
                <a:gd name="connsiteY132" fmla="*/ 125412 h 2868172"/>
                <a:gd name="connsiteX133" fmla="*/ 7076808 w 12192000"/>
                <a:gd name="connsiteY133" fmla="*/ 106362 h 2868172"/>
                <a:gd name="connsiteX134" fmla="*/ 7114908 w 12192000"/>
                <a:gd name="connsiteY134" fmla="*/ 87312 h 2868172"/>
                <a:gd name="connsiteX135" fmla="*/ 7153008 w 12192000"/>
                <a:gd name="connsiteY135" fmla="*/ 68262 h 2868172"/>
                <a:gd name="connsiteX136" fmla="*/ 7189521 w 12192000"/>
                <a:gd name="connsiteY136" fmla="*/ 52387 h 2868172"/>
                <a:gd name="connsiteX137" fmla="*/ 7230796 w 12192000"/>
                <a:gd name="connsiteY137" fmla="*/ 36512 h 2868172"/>
                <a:gd name="connsiteX138" fmla="*/ 7276833 w 12192000"/>
                <a:gd name="connsiteY138" fmla="*/ 20637 h 2868172"/>
                <a:gd name="connsiteX139" fmla="*/ 7329221 w 12192000"/>
                <a:gd name="connsiteY139" fmla="*/ 9525 h 2868172"/>
                <a:gd name="connsiteX140" fmla="*/ 7389546 w 12192000"/>
                <a:gd name="connsiteY140" fmla="*/ 3175 h 2868172"/>
                <a:gd name="connsiteX141" fmla="*/ 7457808 w 12192000"/>
                <a:gd name="connsiteY141" fmla="*/ 0 h 2868172"/>
                <a:gd name="connsiteX142" fmla="*/ 7526071 w 12192000"/>
                <a:gd name="connsiteY142" fmla="*/ 3175 h 2868172"/>
                <a:gd name="connsiteX143" fmla="*/ 7586396 w 12192000"/>
                <a:gd name="connsiteY143" fmla="*/ 9525 h 2868172"/>
                <a:gd name="connsiteX144" fmla="*/ 7638783 w 12192000"/>
                <a:gd name="connsiteY144" fmla="*/ 20637 h 2868172"/>
                <a:gd name="connsiteX145" fmla="*/ 7684821 w 12192000"/>
                <a:gd name="connsiteY145" fmla="*/ 36512 h 2868172"/>
                <a:gd name="connsiteX146" fmla="*/ 7726096 w 12192000"/>
                <a:gd name="connsiteY146" fmla="*/ 52387 h 2868172"/>
                <a:gd name="connsiteX147" fmla="*/ 7762608 w 12192000"/>
                <a:gd name="connsiteY147" fmla="*/ 68262 h 2868172"/>
                <a:gd name="connsiteX148" fmla="*/ 7800708 w 12192000"/>
                <a:gd name="connsiteY148" fmla="*/ 87312 h 2868172"/>
                <a:gd name="connsiteX149" fmla="*/ 7838808 w 12192000"/>
                <a:gd name="connsiteY149" fmla="*/ 106362 h 2868172"/>
                <a:gd name="connsiteX150" fmla="*/ 7875321 w 12192000"/>
                <a:gd name="connsiteY150" fmla="*/ 125412 h 2868172"/>
                <a:gd name="connsiteX151" fmla="*/ 7916596 w 12192000"/>
                <a:gd name="connsiteY151" fmla="*/ 141287 h 2868172"/>
                <a:gd name="connsiteX152" fmla="*/ 7962633 w 12192000"/>
                <a:gd name="connsiteY152" fmla="*/ 155575 h 2868172"/>
                <a:gd name="connsiteX153" fmla="*/ 8015021 w 12192000"/>
                <a:gd name="connsiteY153" fmla="*/ 166687 h 2868172"/>
                <a:gd name="connsiteX154" fmla="*/ 8075346 w 12192000"/>
                <a:gd name="connsiteY154" fmla="*/ 174625 h 2868172"/>
                <a:gd name="connsiteX155" fmla="*/ 8143608 w 12192000"/>
                <a:gd name="connsiteY155" fmla="*/ 176212 h 2868172"/>
                <a:gd name="connsiteX156" fmla="*/ 8211871 w 12192000"/>
                <a:gd name="connsiteY156" fmla="*/ 174625 h 2868172"/>
                <a:gd name="connsiteX157" fmla="*/ 8272196 w 12192000"/>
                <a:gd name="connsiteY157" fmla="*/ 166687 h 2868172"/>
                <a:gd name="connsiteX158" fmla="*/ 8324583 w 12192000"/>
                <a:gd name="connsiteY158" fmla="*/ 155575 h 2868172"/>
                <a:gd name="connsiteX159" fmla="*/ 8370621 w 12192000"/>
                <a:gd name="connsiteY159" fmla="*/ 141287 h 2868172"/>
                <a:gd name="connsiteX160" fmla="*/ 8411896 w 12192000"/>
                <a:gd name="connsiteY160" fmla="*/ 125412 h 2868172"/>
                <a:gd name="connsiteX161" fmla="*/ 8448408 w 12192000"/>
                <a:gd name="connsiteY161" fmla="*/ 106362 h 2868172"/>
                <a:gd name="connsiteX162" fmla="*/ 8486508 w 12192000"/>
                <a:gd name="connsiteY162" fmla="*/ 87312 h 2868172"/>
                <a:gd name="connsiteX163" fmla="*/ 8524608 w 12192000"/>
                <a:gd name="connsiteY163" fmla="*/ 68262 h 2868172"/>
                <a:gd name="connsiteX164" fmla="*/ 8561120 w 12192000"/>
                <a:gd name="connsiteY164" fmla="*/ 52387 h 2868172"/>
                <a:gd name="connsiteX165" fmla="*/ 8602396 w 12192000"/>
                <a:gd name="connsiteY165" fmla="*/ 36512 h 2868172"/>
                <a:gd name="connsiteX166" fmla="*/ 8648432 w 12192000"/>
                <a:gd name="connsiteY166" fmla="*/ 20637 h 2868172"/>
                <a:gd name="connsiteX167" fmla="*/ 8700820 w 12192000"/>
                <a:gd name="connsiteY167" fmla="*/ 9525 h 2868172"/>
                <a:gd name="connsiteX168" fmla="*/ 8761146 w 12192000"/>
                <a:gd name="connsiteY168" fmla="*/ 3175 h 2868172"/>
                <a:gd name="connsiteX169" fmla="*/ 8827820 w 12192000"/>
                <a:gd name="connsiteY169" fmla="*/ 0 h 2868172"/>
                <a:gd name="connsiteX170" fmla="*/ 8897670 w 12192000"/>
                <a:gd name="connsiteY170" fmla="*/ 3175 h 2868172"/>
                <a:gd name="connsiteX171" fmla="*/ 8957996 w 12192000"/>
                <a:gd name="connsiteY171" fmla="*/ 9525 h 2868172"/>
                <a:gd name="connsiteX172" fmla="*/ 9010382 w 12192000"/>
                <a:gd name="connsiteY172" fmla="*/ 20637 h 2868172"/>
                <a:gd name="connsiteX173" fmla="*/ 9056420 w 12192000"/>
                <a:gd name="connsiteY173" fmla="*/ 36512 h 2868172"/>
                <a:gd name="connsiteX174" fmla="*/ 9097696 w 12192000"/>
                <a:gd name="connsiteY174" fmla="*/ 52387 h 2868172"/>
                <a:gd name="connsiteX175" fmla="*/ 9134208 w 12192000"/>
                <a:gd name="connsiteY175" fmla="*/ 68262 h 2868172"/>
                <a:gd name="connsiteX176" fmla="*/ 9172308 w 12192000"/>
                <a:gd name="connsiteY176" fmla="*/ 87312 h 2868172"/>
                <a:gd name="connsiteX177" fmla="*/ 9210408 w 12192000"/>
                <a:gd name="connsiteY177" fmla="*/ 106362 h 2868172"/>
                <a:gd name="connsiteX178" fmla="*/ 9246920 w 12192000"/>
                <a:gd name="connsiteY178" fmla="*/ 125412 h 2868172"/>
                <a:gd name="connsiteX179" fmla="*/ 9288196 w 12192000"/>
                <a:gd name="connsiteY179" fmla="*/ 141287 h 2868172"/>
                <a:gd name="connsiteX180" fmla="*/ 9334232 w 12192000"/>
                <a:gd name="connsiteY180" fmla="*/ 155575 h 2868172"/>
                <a:gd name="connsiteX181" fmla="*/ 9386620 w 12192000"/>
                <a:gd name="connsiteY181" fmla="*/ 166687 h 2868172"/>
                <a:gd name="connsiteX182" fmla="*/ 9446946 w 12192000"/>
                <a:gd name="connsiteY182" fmla="*/ 174625 h 2868172"/>
                <a:gd name="connsiteX183" fmla="*/ 9515208 w 12192000"/>
                <a:gd name="connsiteY183" fmla="*/ 176212 h 2868172"/>
                <a:gd name="connsiteX184" fmla="*/ 9583470 w 12192000"/>
                <a:gd name="connsiteY184" fmla="*/ 174625 h 2868172"/>
                <a:gd name="connsiteX185" fmla="*/ 9643796 w 12192000"/>
                <a:gd name="connsiteY185" fmla="*/ 166687 h 2868172"/>
                <a:gd name="connsiteX186" fmla="*/ 9696182 w 12192000"/>
                <a:gd name="connsiteY186" fmla="*/ 155575 h 2868172"/>
                <a:gd name="connsiteX187" fmla="*/ 9742220 w 12192000"/>
                <a:gd name="connsiteY187" fmla="*/ 141287 h 2868172"/>
                <a:gd name="connsiteX188" fmla="*/ 9783496 w 12192000"/>
                <a:gd name="connsiteY188" fmla="*/ 125412 h 2868172"/>
                <a:gd name="connsiteX189" fmla="*/ 9820008 w 12192000"/>
                <a:gd name="connsiteY189" fmla="*/ 106362 h 2868172"/>
                <a:gd name="connsiteX190" fmla="*/ 9896208 w 12192000"/>
                <a:gd name="connsiteY190" fmla="*/ 68262 h 2868172"/>
                <a:gd name="connsiteX191" fmla="*/ 9932720 w 12192000"/>
                <a:gd name="connsiteY191" fmla="*/ 52387 h 2868172"/>
                <a:gd name="connsiteX192" fmla="*/ 9973996 w 12192000"/>
                <a:gd name="connsiteY192" fmla="*/ 36512 h 2868172"/>
                <a:gd name="connsiteX193" fmla="*/ 10020032 w 12192000"/>
                <a:gd name="connsiteY193" fmla="*/ 20637 h 2868172"/>
                <a:gd name="connsiteX194" fmla="*/ 10072420 w 12192000"/>
                <a:gd name="connsiteY194" fmla="*/ 9525 h 2868172"/>
                <a:gd name="connsiteX195" fmla="*/ 10132746 w 12192000"/>
                <a:gd name="connsiteY195" fmla="*/ 3175 h 2868172"/>
                <a:gd name="connsiteX196" fmla="*/ 10201008 w 12192000"/>
                <a:gd name="connsiteY196" fmla="*/ 0 h 2868172"/>
                <a:gd name="connsiteX197" fmla="*/ 10269270 w 12192000"/>
                <a:gd name="connsiteY197" fmla="*/ 3175 h 2868172"/>
                <a:gd name="connsiteX198" fmla="*/ 10329596 w 12192000"/>
                <a:gd name="connsiteY198" fmla="*/ 9525 h 2868172"/>
                <a:gd name="connsiteX199" fmla="*/ 10381982 w 12192000"/>
                <a:gd name="connsiteY199" fmla="*/ 20637 h 2868172"/>
                <a:gd name="connsiteX200" fmla="*/ 10428020 w 12192000"/>
                <a:gd name="connsiteY200" fmla="*/ 36512 h 2868172"/>
                <a:gd name="connsiteX201" fmla="*/ 10469296 w 12192000"/>
                <a:gd name="connsiteY201" fmla="*/ 52387 h 2868172"/>
                <a:gd name="connsiteX202" fmla="*/ 10505808 w 12192000"/>
                <a:gd name="connsiteY202" fmla="*/ 68262 h 2868172"/>
                <a:gd name="connsiteX203" fmla="*/ 10543908 w 12192000"/>
                <a:gd name="connsiteY203" fmla="*/ 87312 h 2868172"/>
                <a:gd name="connsiteX204" fmla="*/ 10582008 w 12192000"/>
                <a:gd name="connsiteY204" fmla="*/ 106362 h 2868172"/>
                <a:gd name="connsiteX205" fmla="*/ 10618520 w 12192000"/>
                <a:gd name="connsiteY205" fmla="*/ 125412 h 2868172"/>
                <a:gd name="connsiteX206" fmla="*/ 10659796 w 12192000"/>
                <a:gd name="connsiteY206" fmla="*/ 141287 h 2868172"/>
                <a:gd name="connsiteX207" fmla="*/ 10705832 w 12192000"/>
                <a:gd name="connsiteY207" fmla="*/ 155575 h 2868172"/>
                <a:gd name="connsiteX208" fmla="*/ 10758220 w 12192000"/>
                <a:gd name="connsiteY208" fmla="*/ 166687 h 2868172"/>
                <a:gd name="connsiteX209" fmla="*/ 10818546 w 12192000"/>
                <a:gd name="connsiteY209" fmla="*/ 174625 h 2868172"/>
                <a:gd name="connsiteX210" fmla="*/ 10886808 w 12192000"/>
                <a:gd name="connsiteY210" fmla="*/ 176212 h 2868172"/>
                <a:gd name="connsiteX211" fmla="*/ 10955070 w 12192000"/>
                <a:gd name="connsiteY211" fmla="*/ 174625 h 2868172"/>
                <a:gd name="connsiteX212" fmla="*/ 11015396 w 12192000"/>
                <a:gd name="connsiteY212" fmla="*/ 166687 h 2868172"/>
                <a:gd name="connsiteX213" fmla="*/ 11067782 w 12192000"/>
                <a:gd name="connsiteY213" fmla="*/ 155575 h 2868172"/>
                <a:gd name="connsiteX214" fmla="*/ 11113820 w 12192000"/>
                <a:gd name="connsiteY214" fmla="*/ 141287 h 2868172"/>
                <a:gd name="connsiteX215" fmla="*/ 11155096 w 12192000"/>
                <a:gd name="connsiteY215" fmla="*/ 125412 h 2868172"/>
                <a:gd name="connsiteX216" fmla="*/ 11191608 w 12192000"/>
                <a:gd name="connsiteY216" fmla="*/ 106362 h 2868172"/>
                <a:gd name="connsiteX217" fmla="*/ 11229708 w 12192000"/>
                <a:gd name="connsiteY217" fmla="*/ 87312 h 2868172"/>
                <a:gd name="connsiteX218" fmla="*/ 11267808 w 12192000"/>
                <a:gd name="connsiteY218" fmla="*/ 68262 h 2868172"/>
                <a:gd name="connsiteX219" fmla="*/ 11304320 w 12192000"/>
                <a:gd name="connsiteY219" fmla="*/ 52387 h 2868172"/>
                <a:gd name="connsiteX220" fmla="*/ 11345596 w 12192000"/>
                <a:gd name="connsiteY220" fmla="*/ 36512 h 2868172"/>
                <a:gd name="connsiteX221" fmla="*/ 11391632 w 12192000"/>
                <a:gd name="connsiteY221" fmla="*/ 20637 h 2868172"/>
                <a:gd name="connsiteX222" fmla="*/ 11444020 w 12192000"/>
                <a:gd name="connsiteY222" fmla="*/ 9525 h 2868172"/>
                <a:gd name="connsiteX223" fmla="*/ 11504346 w 12192000"/>
                <a:gd name="connsiteY223" fmla="*/ 3175 h 2868172"/>
                <a:gd name="connsiteX224" fmla="*/ 11572608 w 12192000"/>
                <a:gd name="connsiteY224" fmla="*/ 0 h 2868172"/>
                <a:gd name="connsiteX225" fmla="*/ 11640870 w 12192000"/>
                <a:gd name="connsiteY225" fmla="*/ 3175 h 2868172"/>
                <a:gd name="connsiteX226" fmla="*/ 11701196 w 12192000"/>
                <a:gd name="connsiteY226" fmla="*/ 9525 h 2868172"/>
                <a:gd name="connsiteX227" fmla="*/ 11753582 w 12192000"/>
                <a:gd name="connsiteY227" fmla="*/ 20637 h 2868172"/>
                <a:gd name="connsiteX228" fmla="*/ 11799620 w 12192000"/>
                <a:gd name="connsiteY228" fmla="*/ 36512 h 2868172"/>
                <a:gd name="connsiteX229" fmla="*/ 11840896 w 12192000"/>
                <a:gd name="connsiteY229" fmla="*/ 52387 h 2868172"/>
                <a:gd name="connsiteX230" fmla="*/ 11877408 w 12192000"/>
                <a:gd name="connsiteY230" fmla="*/ 68262 h 2868172"/>
                <a:gd name="connsiteX231" fmla="*/ 11915508 w 12192000"/>
                <a:gd name="connsiteY231" fmla="*/ 87312 h 2868172"/>
                <a:gd name="connsiteX232" fmla="*/ 11953608 w 12192000"/>
                <a:gd name="connsiteY232" fmla="*/ 106362 h 2868172"/>
                <a:gd name="connsiteX233" fmla="*/ 11990120 w 12192000"/>
                <a:gd name="connsiteY233" fmla="*/ 125412 h 2868172"/>
                <a:gd name="connsiteX234" fmla="*/ 12031396 w 12192000"/>
                <a:gd name="connsiteY234" fmla="*/ 141287 h 2868172"/>
                <a:gd name="connsiteX235" fmla="*/ 12077432 w 12192000"/>
                <a:gd name="connsiteY235" fmla="*/ 155575 h 2868172"/>
                <a:gd name="connsiteX236" fmla="*/ 12129820 w 12192000"/>
                <a:gd name="connsiteY236" fmla="*/ 166688 h 2868172"/>
                <a:gd name="connsiteX237" fmla="*/ 12190146 w 12192000"/>
                <a:gd name="connsiteY237" fmla="*/ 174625 h 2868172"/>
                <a:gd name="connsiteX238" fmla="*/ 12192000 w 12192000"/>
                <a:gd name="connsiteY238" fmla="*/ 174668 h 2868172"/>
                <a:gd name="connsiteX239" fmla="*/ 12192000 w 12192000"/>
                <a:gd name="connsiteY239" fmla="*/ 319047 h 2868172"/>
                <a:gd name="connsiteX240" fmla="*/ 12192000 w 12192000"/>
                <a:gd name="connsiteY240" fmla="*/ 885826 h 2868172"/>
                <a:gd name="connsiteX241" fmla="*/ 12192000 w 12192000"/>
                <a:gd name="connsiteY241" fmla="*/ 1030205 h 2868172"/>
                <a:gd name="connsiteX242" fmla="*/ 12192000 w 12192000"/>
                <a:gd name="connsiteY242" fmla="*/ 1553722 h 2868172"/>
                <a:gd name="connsiteX243" fmla="*/ 12192000 w 12192000"/>
                <a:gd name="connsiteY243" fmla="*/ 1787292 h 2868172"/>
                <a:gd name="connsiteX244" fmla="*/ 12192000 w 12192000"/>
                <a:gd name="connsiteY244" fmla="*/ 1931671 h 2868172"/>
                <a:gd name="connsiteX245" fmla="*/ 12192000 w 12192000"/>
                <a:gd name="connsiteY245" fmla="*/ 2868172 h 2868172"/>
                <a:gd name="connsiteX246" fmla="*/ 12191997 w 12192000"/>
                <a:gd name="connsiteY246" fmla="*/ 2868172 h 2868172"/>
                <a:gd name="connsiteX247" fmla="*/ 1 w 12192000"/>
                <a:gd name="connsiteY247" fmla="*/ 2868172 h 2868172"/>
                <a:gd name="connsiteX248" fmla="*/ 0 w 12192000"/>
                <a:gd name="connsiteY248" fmla="*/ 2868172 h 2868172"/>
                <a:gd name="connsiteX249" fmla="*/ 0 w 12192000"/>
                <a:gd name="connsiteY249" fmla="*/ 1931671 h 2868172"/>
                <a:gd name="connsiteX250" fmla="*/ 0 w 12192000"/>
                <a:gd name="connsiteY250" fmla="*/ 1787292 h 2868172"/>
                <a:gd name="connsiteX251" fmla="*/ 0 w 12192000"/>
                <a:gd name="connsiteY251" fmla="*/ 1553722 h 2868172"/>
                <a:gd name="connsiteX252" fmla="*/ 0 w 12192000"/>
                <a:gd name="connsiteY252" fmla="*/ 1030205 h 2868172"/>
                <a:gd name="connsiteX253" fmla="*/ 0 w 12192000"/>
                <a:gd name="connsiteY253" fmla="*/ 885826 h 2868172"/>
                <a:gd name="connsiteX254" fmla="*/ 0 w 12192000"/>
                <a:gd name="connsiteY254" fmla="*/ 319047 h 2868172"/>
                <a:gd name="connsiteX255" fmla="*/ 0 w 12192000"/>
                <a:gd name="connsiteY255" fmla="*/ 174668 h 2868172"/>
                <a:gd name="connsiteX256" fmla="*/ 1852 w 12192000"/>
                <a:gd name="connsiteY256" fmla="*/ 174625 h 2868172"/>
                <a:gd name="connsiteX257" fmla="*/ 62177 w 12192000"/>
                <a:gd name="connsiteY257" fmla="*/ 166687 h 2868172"/>
                <a:gd name="connsiteX258" fmla="*/ 114564 w 12192000"/>
                <a:gd name="connsiteY258" fmla="*/ 155575 h 2868172"/>
                <a:gd name="connsiteX259" fmla="*/ 160602 w 12192000"/>
                <a:gd name="connsiteY259" fmla="*/ 141287 h 2868172"/>
                <a:gd name="connsiteX260" fmla="*/ 201877 w 12192000"/>
                <a:gd name="connsiteY260" fmla="*/ 125412 h 2868172"/>
                <a:gd name="connsiteX261" fmla="*/ 238389 w 12192000"/>
                <a:gd name="connsiteY261" fmla="*/ 106362 h 2868172"/>
                <a:gd name="connsiteX262" fmla="*/ 276489 w 12192000"/>
                <a:gd name="connsiteY262" fmla="*/ 87312 h 2868172"/>
                <a:gd name="connsiteX263" fmla="*/ 314589 w 12192000"/>
                <a:gd name="connsiteY263" fmla="*/ 68262 h 2868172"/>
                <a:gd name="connsiteX264" fmla="*/ 351102 w 12192000"/>
                <a:gd name="connsiteY264" fmla="*/ 52387 h 2868172"/>
                <a:gd name="connsiteX265" fmla="*/ 392377 w 12192000"/>
                <a:gd name="connsiteY265" fmla="*/ 36512 h 2868172"/>
                <a:gd name="connsiteX266" fmla="*/ 438414 w 12192000"/>
                <a:gd name="connsiteY266" fmla="*/ 20637 h 2868172"/>
                <a:gd name="connsiteX267" fmla="*/ 490802 w 12192000"/>
                <a:gd name="connsiteY267" fmla="*/ 9525 h 2868172"/>
                <a:gd name="connsiteX268" fmla="*/ 551127 w 12192000"/>
                <a:gd name="connsiteY268" fmla="*/ 3175 h 2868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</a:cxnLst>
              <a:rect l="l" t="t" r="r" b="b"/>
              <a:pathLst>
                <a:path w="12192000" h="2868172">
                  <a:moveTo>
                    <a:pt x="619389" y="0"/>
                  </a:moveTo>
                  <a:lnTo>
                    <a:pt x="687652" y="3175"/>
                  </a:lnTo>
                  <a:lnTo>
                    <a:pt x="747977" y="9525"/>
                  </a:lnTo>
                  <a:lnTo>
                    <a:pt x="800364" y="20637"/>
                  </a:lnTo>
                  <a:lnTo>
                    <a:pt x="846402" y="36512"/>
                  </a:lnTo>
                  <a:lnTo>
                    <a:pt x="887677" y="52387"/>
                  </a:lnTo>
                  <a:lnTo>
                    <a:pt x="924189" y="68262"/>
                  </a:lnTo>
                  <a:lnTo>
                    <a:pt x="962289" y="87312"/>
                  </a:lnTo>
                  <a:lnTo>
                    <a:pt x="1000389" y="106362"/>
                  </a:lnTo>
                  <a:lnTo>
                    <a:pt x="1036902" y="125412"/>
                  </a:lnTo>
                  <a:lnTo>
                    <a:pt x="1078177" y="141287"/>
                  </a:lnTo>
                  <a:lnTo>
                    <a:pt x="1124214" y="155575"/>
                  </a:lnTo>
                  <a:lnTo>
                    <a:pt x="1176602" y="166687"/>
                  </a:lnTo>
                  <a:lnTo>
                    <a:pt x="1236927" y="174625"/>
                  </a:lnTo>
                  <a:lnTo>
                    <a:pt x="1305189" y="176212"/>
                  </a:lnTo>
                  <a:lnTo>
                    <a:pt x="1373452" y="174625"/>
                  </a:lnTo>
                  <a:lnTo>
                    <a:pt x="1433777" y="166687"/>
                  </a:lnTo>
                  <a:lnTo>
                    <a:pt x="1486164" y="155575"/>
                  </a:lnTo>
                  <a:lnTo>
                    <a:pt x="1532202" y="141287"/>
                  </a:lnTo>
                  <a:lnTo>
                    <a:pt x="1573477" y="125412"/>
                  </a:lnTo>
                  <a:lnTo>
                    <a:pt x="1609989" y="106362"/>
                  </a:lnTo>
                  <a:lnTo>
                    <a:pt x="1648089" y="87312"/>
                  </a:lnTo>
                  <a:lnTo>
                    <a:pt x="1686189" y="68262"/>
                  </a:lnTo>
                  <a:lnTo>
                    <a:pt x="1722702" y="52387"/>
                  </a:lnTo>
                  <a:lnTo>
                    <a:pt x="1763977" y="36512"/>
                  </a:lnTo>
                  <a:lnTo>
                    <a:pt x="1810014" y="20637"/>
                  </a:lnTo>
                  <a:lnTo>
                    <a:pt x="1862402" y="9525"/>
                  </a:lnTo>
                  <a:lnTo>
                    <a:pt x="1922727" y="3175"/>
                  </a:lnTo>
                  <a:lnTo>
                    <a:pt x="1990989" y="0"/>
                  </a:lnTo>
                  <a:lnTo>
                    <a:pt x="2059252" y="3175"/>
                  </a:lnTo>
                  <a:lnTo>
                    <a:pt x="2119577" y="9525"/>
                  </a:lnTo>
                  <a:lnTo>
                    <a:pt x="2171964" y="20637"/>
                  </a:lnTo>
                  <a:lnTo>
                    <a:pt x="2218002" y="36512"/>
                  </a:lnTo>
                  <a:lnTo>
                    <a:pt x="2259277" y="52387"/>
                  </a:lnTo>
                  <a:lnTo>
                    <a:pt x="2295789" y="68262"/>
                  </a:lnTo>
                  <a:lnTo>
                    <a:pt x="2333889" y="87312"/>
                  </a:lnTo>
                  <a:lnTo>
                    <a:pt x="2371989" y="106362"/>
                  </a:lnTo>
                  <a:lnTo>
                    <a:pt x="2408502" y="125412"/>
                  </a:lnTo>
                  <a:lnTo>
                    <a:pt x="2449777" y="141287"/>
                  </a:lnTo>
                  <a:lnTo>
                    <a:pt x="2495814" y="155575"/>
                  </a:lnTo>
                  <a:lnTo>
                    <a:pt x="2548202" y="166687"/>
                  </a:lnTo>
                  <a:lnTo>
                    <a:pt x="2608527" y="174625"/>
                  </a:lnTo>
                  <a:lnTo>
                    <a:pt x="2676789" y="176212"/>
                  </a:lnTo>
                  <a:lnTo>
                    <a:pt x="2745052" y="174625"/>
                  </a:lnTo>
                  <a:lnTo>
                    <a:pt x="2805377" y="166687"/>
                  </a:lnTo>
                  <a:lnTo>
                    <a:pt x="2857764" y="155575"/>
                  </a:lnTo>
                  <a:lnTo>
                    <a:pt x="2903802" y="141287"/>
                  </a:lnTo>
                  <a:lnTo>
                    <a:pt x="2945077" y="125412"/>
                  </a:lnTo>
                  <a:lnTo>
                    <a:pt x="2981589" y="106362"/>
                  </a:lnTo>
                  <a:lnTo>
                    <a:pt x="3019689" y="87312"/>
                  </a:lnTo>
                  <a:lnTo>
                    <a:pt x="3057789" y="68262"/>
                  </a:lnTo>
                  <a:lnTo>
                    <a:pt x="3094302" y="52387"/>
                  </a:lnTo>
                  <a:lnTo>
                    <a:pt x="3135577" y="36512"/>
                  </a:lnTo>
                  <a:lnTo>
                    <a:pt x="3181614" y="20637"/>
                  </a:lnTo>
                  <a:lnTo>
                    <a:pt x="3234002" y="9525"/>
                  </a:lnTo>
                  <a:lnTo>
                    <a:pt x="3294327" y="3175"/>
                  </a:lnTo>
                  <a:lnTo>
                    <a:pt x="3361002" y="0"/>
                  </a:lnTo>
                  <a:lnTo>
                    <a:pt x="3430852" y="3175"/>
                  </a:lnTo>
                  <a:lnTo>
                    <a:pt x="3491177" y="9525"/>
                  </a:lnTo>
                  <a:lnTo>
                    <a:pt x="3543564" y="20637"/>
                  </a:lnTo>
                  <a:lnTo>
                    <a:pt x="3589602" y="36512"/>
                  </a:lnTo>
                  <a:lnTo>
                    <a:pt x="3630877" y="52387"/>
                  </a:lnTo>
                  <a:lnTo>
                    <a:pt x="3667389" y="68262"/>
                  </a:lnTo>
                  <a:lnTo>
                    <a:pt x="3705489" y="87312"/>
                  </a:lnTo>
                  <a:lnTo>
                    <a:pt x="3743589" y="106362"/>
                  </a:lnTo>
                  <a:lnTo>
                    <a:pt x="3780102" y="125412"/>
                  </a:lnTo>
                  <a:lnTo>
                    <a:pt x="3821377" y="141287"/>
                  </a:lnTo>
                  <a:lnTo>
                    <a:pt x="3867414" y="155575"/>
                  </a:lnTo>
                  <a:lnTo>
                    <a:pt x="3919802" y="166687"/>
                  </a:lnTo>
                  <a:lnTo>
                    <a:pt x="3980127" y="174625"/>
                  </a:lnTo>
                  <a:lnTo>
                    <a:pt x="4048389" y="176212"/>
                  </a:lnTo>
                  <a:lnTo>
                    <a:pt x="4116652" y="174625"/>
                  </a:lnTo>
                  <a:lnTo>
                    <a:pt x="4176977" y="166687"/>
                  </a:lnTo>
                  <a:lnTo>
                    <a:pt x="4229364" y="155575"/>
                  </a:lnTo>
                  <a:lnTo>
                    <a:pt x="4275402" y="141287"/>
                  </a:lnTo>
                  <a:lnTo>
                    <a:pt x="4316677" y="125412"/>
                  </a:lnTo>
                  <a:lnTo>
                    <a:pt x="4353189" y="106362"/>
                  </a:lnTo>
                  <a:lnTo>
                    <a:pt x="4429389" y="68262"/>
                  </a:lnTo>
                  <a:lnTo>
                    <a:pt x="4465902" y="52387"/>
                  </a:lnTo>
                  <a:lnTo>
                    <a:pt x="4507177" y="36512"/>
                  </a:lnTo>
                  <a:lnTo>
                    <a:pt x="4553215" y="20637"/>
                  </a:lnTo>
                  <a:lnTo>
                    <a:pt x="4605602" y="9525"/>
                  </a:lnTo>
                  <a:lnTo>
                    <a:pt x="4665928" y="3175"/>
                  </a:lnTo>
                  <a:lnTo>
                    <a:pt x="4734189" y="0"/>
                  </a:lnTo>
                  <a:lnTo>
                    <a:pt x="4802453" y="3175"/>
                  </a:lnTo>
                  <a:lnTo>
                    <a:pt x="4862777" y="9525"/>
                  </a:lnTo>
                  <a:lnTo>
                    <a:pt x="4915165" y="20637"/>
                  </a:lnTo>
                  <a:lnTo>
                    <a:pt x="4961201" y="36512"/>
                  </a:lnTo>
                  <a:lnTo>
                    <a:pt x="5002477" y="52387"/>
                  </a:lnTo>
                  <a:lnTo>
                    <a:pt x="5038989" y="68262"/>
                  </a:lnTo>
                  <a:lnTo>
                    <a:pt x="5077090" y="87312"/>
                  </a:lnTo>
                  <a:lnTo>
                    <a:pt x="5115189" y="106362"/>
                  </a:lnTo>
                  <a:lnTo>
                    <a:pt x="5151701" y="125412"/>
                  </a:lnTo>
                  <a:lnTo>
                    <a:pt x="5192977" y="141287"/>
                  </a:lnTo>
                  <a:lnTo>
                    <a:pt x="5239014" y="155575"/>
                  </a:lnTo>
                  <a:lnTo>
                    <a:pt x="5291401" y="166687"/>
                  </a:lnTo>
                  <a:lnTo>
                    <a:pt x="5351727" y="174625"/>
                  </a:lnTo>
                  <a:lnTo>
                    <a:pt x="5410199" y="175985"/>
                  </a:lnTo>
                  <a:lnTo>
                    <a:pt x="5468671" y="174625"/>
                  </a:lnTo>
                  <a:lnTo>
                    <a:pt x="5528996" y="166687"/>
                  </a:lnTo>
                  <a:lnTo>
                    <a:pt x="5581383" y="155575"/>
                  </a:lnTo>
                  <a:lnTo>
                    <a:pt x="5627421" y="141287"/>
                  </a:lnTo>
                  <a:lnTo>
                    <a:pt x="5668696" y="125412"/>
                  </a:lnTo>
                  <a:lnTo>
                    <a:pt x="5705209" y="106362"/>
                  </a:lnTo>
                  <a:lnTo>
                    <a:pt x="5743308" y="87312"/>
                  </a:lnTo>
                  <a:lnTo>
                    <a:pt x="5781408" y="68262"/>
                  </a:lnTo>
                  <a:lnTo>
                    <a:pt x="5817921" y="52387"/>
                  </a:lnTo>
                  <a:lnTo>
                    <a:pt x="5859196" y="36512"/>
                  </a:lnTo>
                  <a:lnTo>
                    <a:pt x="5905234" y="20637"/>
                  </a:lnTo>
                  <a:lnTo>
                    <a:pt x="5957621" y="9525"/>
                  </a:lnTo>
                  <a:lnTo>
                    <a:pt x="6017947" y="3175"/>
                  </a:lnTo>
                  <a:lnTo>
                    <a:pt x="6086209" y="0"/>
                  </a:lnTo>
                  <a:lnTo>
                    <a:pt x="6095999" y="455"/>
                  </a:lnTo>
                  <a:lnTo>
                    <a:pt x="6105789" y="0"/>
                  </a:lnTo>
                  <a:lnTo>
                    <a:pt x="6174052" y="3175"/>
                  </a:lnTo>
                  <a:lnTo>
                    <a:pt x="6234377" y="9525"/>
                  </a:lnTo>
                  <a:lnTo>
                    <a:pt x="6286764" y="20637"/>
                  </a:lnTo>
                  <a:lnTo>
                    <a:pt x="6332802" y="36512"/>
                  </a:lnTo>
                  <a:lnTo>
                    <a:pt x="6374077" y="52387"/>
                  </a:lnTo>
                  <a:lnTo>
                    <a:pt x="6410589" y="68262"/>
                  </a:lnTo>
                  <a:lnTo>
                    <a:pt x="6448689" y="87312"/>
                  </a:lnTo>
                  <a:lnTo>
                    <a:pt x="6486789" y="106362"/>
                  </a:lnTo>
                  <a:lnTo>
                    <a:pt x="6523302" y="125412"/>
                  </a:lnTo>
                  <a:lnTo>
                    <a:pt x="6564577" y="141287"/>
                  </a:lnTo>
                  <a:lnTo>
                    <a:pt x="6610614" y="155575"/>
                  </a:lnTo>
                  <a:lnTo>
                    <a:pt x="6663002" y="166687"/>
                  </a:lnTo>
                  <a:lnTo>
                    <a:pt x="6723327" y="174625"/>
                  </a:lnTo>
                  <a:lnTo>
                    <a:pt x="6781799" y="175985"/>
                  </a:lnTo>
                  <a:lnTo>
                    <a:pt x="6840271" y="174625"/>
                  </a:lnTo>
                  <a:lnTo>
                    <a:pt x="6900596" y="166687"/>
                  </a:lnTo>
                  <a:lnTo>
                    <a:pt x="6952983" y="155575"/>
                  </a:lnTo>
                  <a:lnTo>
                    <a:pt x="6999021" y="141287"/>
                  </a:lnTo>
                  <a:lnTo>
                    <a:pt x="7040296" y="125412"/>
                  </a:lnTo>
                  <a:lnTo>
                    <a:pt x="7076808" y="106362"/>
                  </a:lnTo>
                  <a:lnTo>
                    <a:pt x="7114908" y="87312"/>
                  </a:lnTo>
                  <a:lnTo>
                    <a:pt x="7153008" y="68262"/>
                  </a:lnTo>
                  <a:lnTo>
                    <a:pt x="7189521" y="52387"/>
                  </a:lnTo>
                  <a:lnTo>
                    <a:pt x="7230796" y="36512"/>
                  </a:lnTo>
                  <a:lnTo>
                    <a:pt x="7276833" y="20637"/>
                  </a:lnTo>
                  <a:lnTo>
                    <a:pt x="7329221" y="9525"/>
                  </a:lnTo>
                  <a:lnTo>
                    <a:pt x="7389546" y="3175"/>
                  </a:lnTo>
                  <a:lnTo>
                    <a:pt x="7457808" y="0"/>
                  </a:lnTo>
                  <a:lnTo>
                    <a:pt x="7526071" y="3175"/>
                  </a:lnTo>
                  <a:lnTo>
                    <a:pt x="7586396" y="9525"/>
                  </a:lnTo>
                  <a:lnTo>
                    <a:pt x="7638783" y="20637"/>
                  </a:lnTo>
                  <a:lnTo>
                    <a:pt x="7684821" y="36512"/>
                  </a:lnTo>
                  <a:lnTo>
                    <a:pt x="7726096" y="52387"/>
                  </a:lnTo>
                  <a:lnTo>
                    <a:pt x="7762608" y="68262"/>
                  </a:lnTo>
                  <a:lnTo>
                    <a:pt x="7800708" y="87312"/>
                  </a:lnTo>
                  <a:lnTo>
                    <a:pt x="7838808" y="106362"/>
                  </a:lnTo>
                  <a:lnTo>
                    <a:pt x="7875321" y="125412"/>
                  </a:lnTo>
                  <a:lnTo>
                    <a:pt x="7916596" y="141287"/>
                  </a:lnTo>
                  <a:lnTo>
                    <a:pt x="7962633" y="155575"/>
                  </a:lnTo>
                  <a:lnTo>
                    <a:pt x="8015021" y="166687"/>
                  </a:lnTo>
                  <a:lnTo>
                    <a:pt x="8075346" y="174625"/>
                  </a:lnTo>
                  <a:lnTo>
                    <a:pt x="8143608" y="176212"/>
                  </a:lnTo>
                  <a:lnTo>
                    <a:pt x="8211871" y="174625"/>
                  </a:lnTo>
                  <a:lnTo>
                    <a:pt x="8272196" y="166687"/>
                  </a:lnTo>
                  <a:lnTo>
                    <a:pt x="8324583" y="155575"/>
                  </a:lnTo>
                  <a:lnTo>
                    <a:pt x="8370621" y="141287"/>
                  </a:lnTo>
                  <a:lnTo>
                    <a:pt x="8411896" y="125412"/>
                  </a:lnTo>
                  <a:lnTo>
                    <a:pt x="8448408" y="106362"/>
                  </a:lnTo>
                  <a:lnTo>
                    <a:pt x="8486508" y="87312"/>
                  </a:lnTo>
                  <a:lnTo>
                    <a:pt x="8524608" y="68262"/>
                  </a:lnTo>
                  <a:lnTo>
                    <a:pt x="8561120" y="52387"/>
                  </a:lnTo>
                  <a:lnTo>
                    <a:pt x="8602396" y="36512"/>
                  </a:lnTo>
                  <a:lnTo>
                    <a:pt x="8648432" y="20637"/>
                  </a:lnTo>
                  <a:lnTo>
                    <a:pt x="8700820" y="9525"/>
                  </a:lnTo>
                  <a:lnTo>
                    <a:pt x="8761146" y="3175"/>
                  </a:lnTo>
                  <a:lnTo>
                    <a:pt x="8827820" y="0"/>
                  </a:lnTo>
                  <a:lnTo>
                    <a:pt x="8897670" y="3175"/>
                  </a:lnTo>
                  <a:lnTo>
                    <a:pt x="8957996" y="9525"/>
                  </a:lnTo>
                  <a:lnTo>
                    <a:pt x="9010382" y="20637"/>
                  </a:lnTo>
                  <a:lnTo>
                    <a:pt x="9056420" y="36512"/>
                  </a:lnTo>
                  <a:lnTo>
                    <a:pt x="9097696" y="52387"/>
                  </a:lnTo>
                  <a:lnTo>
                    <a:pt x="9134208" y="68262"/>
                  </a:lnTo>
                  <a:lnTo>
                    <a:pt x="9172308" y="87312"/>
                  </a:lnTo>
                  <a:lnTo>
                    <a:pt x="9210408" y="106362"/>
                  </a:lnTo>
                  <a:lnTo>
                    <a:pt x="9246920" y="125412"/>
                  </a:lnTo>
                  <a:lnTo>
                    <a:pt x="9288196" y="141287"/>
                  </a:lnTo>
                  <a:lnTo>
                    <a:pt x="9334232" y="155575"/>
                  </a:lnTo>
                  <a:lnTo>
                    <a:pt x="9386620" y="166687"/>
                  </a:lnTo>
                  <a:lnTo>
                    <a:pt x="9446946" y="174625"/>
                  </a:lnTo>
                  <a:lnTo>
                    <a:pt x="9515208" y="176212"/>
                  </a:lnTo>
                  <a:lnTo>
                    <a:pt x="9583470" y="174625"/>
                  </a:lnTo>
                  <a:lnTo>
                    <a:pt x="9643796" y="166687"/>
                  </a:lnTo>
                  <a:lnTo>
                    <a:pt x="9696182" y="155575"/>
                  </a:lnTo>
                  <a:lnTo>
                    <a:pt x="9742220" y="141287"/>
                  </a:lnTo>
                  <a:lnTo>
                    <a:pt x="9783496" y="125412"/>
                  </a:lnTo>
                  <a:lnTo>
                    <a:pt x="9820008" y="106362"/>
                  </a:lnTo>
                  <a:lnTo>
                    <a:pt x="9896208" y="68262"/>
                  </a:lnTo>
                  <a:lnTo>
                    <a:pt x="9932720" y="52387"/>
                  </a:lnTo>
                  <a:lnTo>
                    <a:pt x="9973996" y="36512"/>
                  </a:lnTo>
                  <a:lnTo>
                    <a:pt x="10020032" y="20637"/>
                  </a:lnTo>
                  <a:lnTo>
                    <a:pt x="10072420" y="9525"/>
                  </a:lnTo>
                  <a:lnTo>
                    <a:pt x="10132746" y="3175"/>
                  </a:lnTo>
                  <a:lnTo>
                    <a:pt x="10201008" y="0"/>
                  </a:lnTo>
                  <a:lnTo>
                    <a:pt x="10269270" y="3175"/>
                  </a:lnTo>
                  <a:lnTo>
                    <a:pt x="10329596" y="9525"/>
                  </a:lnTo>
                  <a:lnTo>
                    <a:pt x="10381982" y="20637"/>
                  </a:lnTo>
                  <a:lnTo>
                    <a:pt x="10428020" y="36512"/>
                  </a:lnTo>
                  <a:lnTo>
                    <a:pt x="10469296" y="52387"/>
                  </a:lnTo>
                  <a:lnTo>
                    <a:pt x="10505808" y="68262"/>
                  </a:lnTo>
                  <a:lnTo>
                    <a:pt x="10543908" y="87312"/>
                  </a:lnTo>
                  <a:lnTo>
                    <a:pt x="10582008" y="106362"/>
                  </a:lnTo>
                  <a:lnTo>
                    <a:pt x="10618520" y="125412"/>
                  </a:lnTo>
                  <a:lnTo>
                    <a:pt x="10659796" y="141287"/>
                  </a:lnTo>
                  <a:lnTo>
                    <a:pt x="10705832" y="155575"/>
                  </a:lnTo>
                  <a:lnTo>
                    <a:pt x="10758220" y="166687"/>
                  </a:lnTo>
                  <a:lnTo>
                    <a:pt x="10818546" y="174625"/>
                  </a:lnTo>
                  <a:lnTo>
                    <a:pt x="10886808" y="176212"/>
                  </a:lnTo>
                  <a:lnTo>
                    <a:pt x="10955070" y="174625"/>
                  </a:lnTo>
                  <a:lnTo>
                    <a:pt x="11015396" y="166687"/>
                  </a:lnTo>
                  <a:lnTo>
                    <a:pt x="11067782" y="155575"/>
                  </a:lnTo>
                  <a:lnTo>
                    <a:pt x="11113820" y="141287"/>
                  </a:lnTo>
                  <a:lnTo>
                    <a:pt x="11155096" y="125412"/>
                  </a:lnTo>
                  <a:lnTo>
                    <a:pt x="11191608" y="106362"/>
                  </a:lnTo>
                  <a:lnTo>
                    <a:pt x="11229708" y="87312"/>
                  </a:lnTo>
                  <a:lnTo>
                    <a:pt x="11267808" y="68262"/>
                  </a:lnTo>
                  <a:lnTo>
                    <a:pt x="11304320" y="52387"/>
                  </a:lnTo>
                  <a:lnTo>
                    <a:pt x="11345596" y="36512"/>
                  </a:lnTo>
                  <a:lnTo>
                    <a:pt x="11391632" y="20637"/>
                  </a:lnTo>
                  <a:lnTo>
                    <a:pt x="11444020" y="9525"/>
                  </a:lnTo>
                  <a:lnTo>
                    <a:pt x="11504346" y="3175"/>
                  </a:lnTo>
                  <a:lnTo>
                    <a:pt x="11572608" y="0"/>
                  </a:lnTo>
                  <a:lnTo>
                    <a:pt x="11640870" y="3175"/>
                  </a:lnTo>
                  <a:lnTo>
                    <a:pt x="11701196" y="9525"/>
                  </a:lnTo>
                  <a:lnTo>
                    <a:pt x="11753582" y="20637"/>
                  </a:lnTo>
                  <a:lnTo>
                    <a:pt x="11799620" y="36512"/>
                  </a:lnTo>
                  <a:lnTo>
                    <a:pt x="11840896" y="52387"/>
                  </a:lnTo>
                  <a:lnTo>
                    <a:pt x="11877408" y="68262"/>
                  </a:lnTo>
                  <a:lnTo>
                    <a:pt x="11915508" y="87312"/>
                  </a:lnTo>
                  <a:lnTo>
                    <a:pt x="11953608" y="106362"/>
                  </a:lnTo>
                  <a:lnTo>
                    <a:pt x="11990120" y="125412"/>
                  </a:lnTo>
                  <a:lnTo>
                    <a:pt x="12031396" y="141287"/>
                  </a:lnTo>
                  <a:lnTo>
                    <a:pt x="12077432" y="155575"/>
                  </a:lnTo>
                  <a:lnTo>
                    <a:pt x="12129820" y="166688"/>
                  </a:lnTo>
                  <a:lnTo>
                    <a:pt x="12190146" y="174625"/>
                  </a:lnTo>
                  <a:lnTo>
                    <a:pt x="12192000" y="174668"/>
                  </a:lnTo>
                  <a:lnTo>
                    <a:pt x="12192000" y="319047"/>
                  </a:lnTo>
                  <a:lnTo>
                    <a:pt x="12192000" y="885826"/>
                  </a:lnTo>
                  <a:lnTo>
                    <a:pt x="12192000" y="1030205"/>
                  </a:lnTo>
                  <a:lnTo>
                    <a:pt x="12192000" y="1553722"/>
                  </a:lnTo>
                  <a:lnTo>
                    <a:pt x="12192000" y="1787292"/>
                  </a:lnTo>
                  <a:lnTo>
                    <a:pt x="12192000" y="1931671"/>
                  </a:lnTo>
                  <a:lnTo>
                    <a:pt x="12192000" y="2868172"/>
                  </a:lnTo>
                  <a:lnTo>
                    <a:pt x="12191997" y="2868172"/>
                  </a:lnTo>
                  <a:lnTo>
                    <a:pt x="1" y="2868172"/>
                  </a:lnTo>
                  <a:lnTo>
                    <a:pt x="0" y="2868172"/>
                  </a:lnTo>
                  <a:lnTo>
                    <a:pt x="0" y="1931671"/>
                  </a:lnTo>
                  <a:lnTo>
                    <a:pt x="0" y="1787292"/>
                  </a:lnTo>
                  <a:lnTo>
                    <a:pt x="0" y="1553722"/>
                  </a:lnTo>
                  <a:lnTo>
                    <a:pt x="0" y="1030205"/>
                  </a:lnTo>
                  <a:lnTo>
                    <a:pt x="0" y="885826"/>
                  </a:lnTo>
                  <a:lnTo>
                    <a:pt x="0" y="319047"/>
                  </a:lnTo>
                  <a:lnTo>
                    <a:pt x="0" y="174668"/>
                  </a:lnTo>
                  <a:lnTo>
                    <a:pt x="1852" y="174625"/>
                  </a:lnTo>
                  <a:lnTo>
                    <a:pt x="62177" y="166687"/>
                  </a:lnTo>
                  <a:lnTo>
                    <a:pt x="114564" y="155575"/>
                  </a:lnTo>
                  <a:lnTo>
                    <a:pt x="160602" y="141287"/>
                  </a:lnTo>
                  <a:lnTo>
                    <a:pt x="201877" y="125412"/>
                  </a:lnTo>
                  <a:lnTo>
                    <a:pt x="238389" y="106362"/>
                  </a:lnTo>
                  <a:lnTo>
                    <a:pt x="276489" y="87312"/>
                  </a:lnTo>
                  <a:lnTo>
                    <a:pt x="314589" y="68262"/>
                  </a:lnTo>
                  <a:lnTo>
                    <a:pt x="351102" y="52387"/>
                  </a:lnTo>
                  <a:lnTo>
                    <a:pt x="392377" y="36512"/>
                  </a:lnTo>
                  <a:lnTo>
                    <a:pt x="438414" y="20637"/>
                  </a:lnTo>
                  <a:lnTo>
                    <a:pt x="490802" y="9525"/>
                  </a:lnTo>
                  <a:lnTo>
                    <a:pt x="551127" y="317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39" name="Freeform: Shape 1034">
              <a:extLst>
                <a:ext uri="{FF2B5EF4-FFF2-40B4-BE49-F238E27FC236}">
                  <a16:creationId xmlns:a16="http://schemas.microsoft.com/office/drawing/2014/main" id="{7A502461-DBD9-4B84-92C9-8D95C948DE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845450"/>
              <a:ext cx="12192000" cy="3012550"/>
            </a:xfrm>
            <a:custGeom>
              <a:avLst/>
              <a:gdLst>
                <a:gd name="connsiteX0" fmla="*/ 619389 w 12192000"/>
                <a:gd name="connsiteY0" fmla="*/ 0 h 3012550"/>
                <a:gd name="connsiteX1" fmla="*/ 687652 w 12192000"/>
                <a:gd name="connsiteY1" fmla="*/ 3175 h 3012550"/>
                <a:gd name="connsiteX2" fmla="*/ 747977 w 12192000"/>
                <a:gd name="connsiteY2" fmla="*/ 9525 h 3012550"/>
                <a:gd name="connsiteX3" fmla="*/ 800364 w 12192000"/>
                <a:gd name="connsiteY3" fmla="*/ 20637 h 3012550"/>
                <a:gd name="connsiteX4" fmla="*/ 846402 w 12192000"/>
                <a:gd name="connsiteY4" fmla="*/ 36512 h 3012550"/>
                <a:gd name="connsiteX5" fmla="*/ 887677 w 12192000"/>
                <a:gd name="connsiteY5" fmla="*/ 52387 h 3012550"/>
                <a:gd name="connsiteX6" fmla="*/ 924189 w 12192000"/>
                <a:gd name="connsiteY6" fmla="*/ 68262 h 3012550"/>
                <a:gd name="connsiteX7" fmla="*/ 962289 w 12192000"/>
                <a:gd name="connsiteY7" fmla="*/ 87312 h 3012550"/>
                <a:gd name="connsiteX8" fmla="*/ 1000389 w 12192000"/>
                <a:gd name="connsiteY8" fmla="*/ 106362 h 3012550"/>
                <a:gd name="connsiteX9" fmla="*/ 1036902 w 12192000"/>
                <a:gd name="connsiteY9" fmla="*/ 125412 h 3012550"/>
                <a:gd name="connsiteX10" fmla="*/ 1078177 w 12192000"/>
                <a:gd name="connsiteY10" fmla="*/ 141287 h 3012550"/>
                <a:gd name="connsiteX11" fmla="*/ 1124214 w 12192000"/>
                <a:gd name="connsiteY11" fmla="*/ 155575 h 3012550"/>
                <a:gd name="connsiteX12" fmla="*/ 1176602 w 12192000"/>
                <a:gd name="connsiteY12" fmla="*/ 166687 h 3012550"/>
                <a:gd name="connsiteX13" fmla="*/ 1236927 w 12192000"/>
                <a:gd name="connsiteY13" fmla="*/ 174625 h 3012550"/>
                <a:gd name="connsiteX14" fmla="*/ 1305189 w 12192000"/>
                <a:gd name="connsiteY14" fmla="*/ 176212 h 3012550"/>
                <a:gd name="connsiteX15" fmla="*/ 1373452 w 12192000"/>
                <a:gd name="connsiteY15" fmla="*/ 174625 h 3012550"/>
                <a:gd name="connsiteX16" fmla="*/ 1433777 w 12192000"/>
                <a:gd name="connsiteY16" fmla="*/ 166687 h 3012550"/>
                <a:gd name="connsiteX17" fmla="*/ 1486164 w 12192000"/>
                <a:gd name="connsiteY17" fmla="*/ 155575 h 3012550"/>
                <a:gd name="connsiteX18" fmla="*/ 1532202 w 12192000"/>
                <a:gd name="connsiteY18" fmla="*/ 141287 h 3012550"/>
                <a:gd name="connsiteX19" fmla="*/ 1573477 w 12192000"/>
                <a:gd name="connsiteY19" fmla="*/ 125412 h 3012550"/>
                <a:gd name="connsiteX20" fmla="*/ 1609989 w 12192000"/>
                <a:gd name="connsiteY20" fmla="*/ 106362 h 3012550"/>
                <a:gd name="connsiteX21" fmla="*/ 1648089 w 12192000"/>
                <a:gd name="connsiteY21" fmla="*/ 87312 h 3012550"/>
                <a:gd name="connsiteX22" fmla="*/ 1686189 w 12192000"/>
                <a:gd name="connsiteY22" fmla="*/ 68262 h 3012550"/>
                <a:gd name="connsiteX23" fmla="*/ 1722702 w 12192000"/>
                <a:gd name="connsiteY23" fmla="*/ 52387 h 3012550"/>
                <a:gd name="connsiteX24" fmla="*/ 1763977 w 12192000"/>
                <a:gd name="connsiteY24" fmla="*/ 36512 h 3012550"/>
                <a:gd name="connsiteX25" fmla="*/ 1810014 w 12192000"/>
                <a:gd name="connsiteY25" fmla="*/ 20637 h 3012550"/>
                <a:gd name="connsiteX26" fmla="*/ 1862402 w 12192000"/>
                <a:gd name="connsiteY26" fmla="*/ 9525 h 3012550"/>
                <a:gd name="connsiteX27" fmla="*/ 1922727 w 12192000"/>
                <a:gd name="connsiteY27" fmla="*/ 3175 h 3012550"/>
                <a:gd name="connsiteX28" fmla="*/ 1990989 w 12192000"/>
                <a:gd name="connsiteY28" fmla="*/ 0 h 3012550"/>
                <a:gd name="connsiteX29" fmla="*/ 2059252 w 12192000"/>
                <a:gd name="connsiteY29" fmla="*/ 3175 h 3012550"/>
                <a:gd name="connsiteX30" fmla="*/ 2119577 w 12192000"/>
                <a:gd name="connsiteY30" fmla="*/ 9525 h 3012550"/>
                <a:gd name="connsiteX31" fmla="*/ 2171964 w 12192000"/>
                <a:gd name="connsiteY31" fmla="*/ 20637 h 3012550"/>
                <a:gd name="connsiteX32" fmla="*/ 2218002 w 12192000"/>
                <a:gd name="connsiteY32" fmla="*/ 36512 h 3012550"/>
                <a:gd name="connsiteX33" fmla="*/ 2259277 w 12192000"/>
                <a:gd name="connsiteY33" fmla="*/ 52387 h 3012550"/>
                <a:gd name="connsiteX34" fmla="*/ 2295789 w 12192000"/>
                <a:gd name="connsiteY34" fmla="*/ 68262 h 3012550"/>
                <a:gd name="connsiteX35" fmla="*/ 2333889 w 12192000"/>
                <a:gd name="connsiteY35" fmla="*/ 87312 h 3012550"/>
                <a:gd name="connsiteX36" fmla="*/ 2371989 w 12192000"/>
                <a:gd name="connsiteY36" fmla="*/ 106362 h 3012550"/>
                <a:gd name="connsiteX37" fmla="*/ 2408502 w 12192000"/>
                <a:gd name="connsiteY37" fmla="*/ 125412 h 3012550"/>
                <a:gd name="connsiteX38" fmla="*/ 2449777 w 12192000"/>
                <a:gd name="connsiteY38" fmla="*/ 141287 h 3012550"/>
                <a:gd name="connsiteX39" fmla="*/ 2495814 w 12192000"/>
                <a:gd name="connsiteY39" fmla="*/ 155575 h 3012550"/>
                <a:gd name="connsiteX40" fmla="*/ 2548202 w 12192000"/>
                <a:gd name="connsiteY40" fmla="*/ 166687 h 3012550"/>
                <a:gd name="connsiteX41" fmla="*/ 2608527 w 12192000"/>
                <a:gd name="connsiteY41" fmla="*/ 174625 h 3012550"/>
                <a:gd name="connsiteX42" fmla="*/ 2676789 w 12192000"/>
                <a:gd name="connsiteY42" fmla="*/ 176212 h 3012550"/>
                <a:gd name="connsiteX43" fmla="*/ 2745052 w 12192000"/>
                <a:gd name="connsiteY43" fmla="*/ 174625 h 3012550"/>
                <a:gd name="connsiteX44" fmla="*/ 2805377 w 12192000"/>
                <a:gd name="connsiteY44" fmla="*/ 166687 h 3012550"/>
                <a:gd name="connsiteX45" fmla="*/ 2857764 w 12192000"/>
                <a:gd name="connsiteY45" fmla="*/ 155575 h 3012550"/>
                <a:gd name="connsiteX46" fmla="*/ 2903802 w 12192000"/>
                <a:gd name="connsiteY46" fmla="*/ 141287 h 3012550"/>
                <a:gd name="connsiteX47" fmla="*/ 2945077 w 12192000"/>
                <a:gd name="connsiteY47" fmla="*/ 125412 h 3012550"/>
                <a:gd name="connsiteX48" fmla="*/ 2981589 w 12192000"/>
                <a:gd name="connsiteY48" fmla="*/ 106362 h 3012550"/>
                <a:gd name="connsiteX49" fmla="*/ 3019689 w 12192000"/>
                <a:gd name="connsiteY49" fmla="*/ 87312 h 3012550"/>
                <a:gd name="connsiteX50" fmla="*/ 3057789 w 12192000"/>
                <a:gd name="connsiteY50" fmla="*/ 68262 h 3012550"/>
                <a:gd name="connsiteX51" fmla="*/ 3094302 w 12192000"/>
                <a:gd name="connsiteY51" fmla="*/ 52387 h 3012550"/>
                <a:gd name="connsiteX52" fmla="*/ 3135577 w 12192000"/>
                <a:gd name="connsiteY52" fmla="*/ 36512 h 3012550"/>
                <a:gd name="connsiteX53" fmla="*/ 3181614 w 12192000"/>
                <a:gd name="connsiteY53" fmla="*/ 20637 h 3012550"/>
                <a:gd name="connsiteX54" fmla="*/ 3234002 w 12192000"/>
                <a:gd name="connsiteY54" fmla="*/ 9525 h 3012550"/>
                <a:gd name="connsiteX55" fmla="*/ 3294327 w 12192000"/>
                <a:gd name="connsiteY55" fmla="*/ 3175 h 3012550"/>
                <a:gd name="connsiteX56" fmla="*/ 3361002 w 12192000"/>
                <a:gd name="connsiteY56" fmla="*/ 0 h 3012550"/>
                <a:gd name="connsiteX57" fmla="*/ 3430852 w 12192000"/>
                <a:gd name="connsiteY57" fmla="*/ 3175 h 3012550"/>
                <a:gd name="connsiteX58" fmla="*/ 3491177 w 12192000"/>
                <a:gd name="connsiteY58" fmla="*/ 9525 h 3012550"/>
                <a:gd name="connsiteX59" fmla="*/ 3543564 w 12192000"/>
                <a:gd name="connsiteY59" fmla="*/ 20637 h 3012550"/>
                <a:gd name="connsiteX60" fmla="*/ 3589602 w 12192000"/>
                <a:gd name="connsiteY60" fmla="*/ 36512 h 3012550"/>
                <a:gd name="connsiteX61" fmla="*/ 3630877 w 12192000"/>
                <a:gd name="connsiteY61" fmla="*/ 52387 h 3012550"/>
                <a:gd name="connsiteX62" fmla="*/ 3667389 w 12192000"/>
                <a:gd name="connsiteY62" fmla="*/ 68262 h 3012550"/>
                <a:gd name="connsiteX63" fmla="*/ 3705489 w 12192000"/>
                <a:gd name="connsiteY63" fmla="*/ 87312 h 3012550"/>
                <a:gd name="connsiteX64" fmla="*/ 3743589 w 12192000"/>
                <a:gd name="connsiteY64" fmla="*/ 106362 h 3012550"/>
                <a:gd name="connsiteX65" fmla="*/ 3780102 w 12192000"/>
                <a:gd name="connsiteY65" fmla="*/ 125412 h 3012550"/>
                <a:gd name="connsiteX66" fmla="*/ 3821377 w 12192000"/>
                <a:gd name="connsiteY66" fmla="*/ 141287 h 3012550"/>
                <a:gd name="connsiteX67" fmla="*/ 3867414 w 12192000"/>
                <a:gd name="connsiteY67" fmla="*/ 155575 h 3012550"/>
                <a:gd name="connsiteX68" fmla="*/ 3919802 w 12192000"/>
                <a:gd name="connsiteY68" fmla="*/ 166687 h 3012550"/>
                <a:gd name="connsiteX69" fmla="*/ 3980127 w 12192000"/>
                <a:gd name="connsiteY69" fmla="*/ 174625 h 3012550"/>
                <a:gd name="connsiteX70" fmla="*/ 4048389 w 12192000"/>
                <a:gd name="connsiteY70" fmla="*/ 176212 h 3012550"/>
                <a:gd name="connsiteX71" fmla="*/ 4116652 w 12192000"/>
                <a:gd name="connsiteY71" fmla="*/ 174625 h 3012550"/>
                <a:gd name="connsiteX72" fmla="*/ 4176977 w 12192000"/>
                <a:gd name="connsiteY72" fmla="*/ 166687 h 3012550"/>
                <a:gd name="connsiteX73" fmla="*/ 4229364 w 12192000"/>
                <a:gd name="connsiteY73" fmla="*/ 155575 h 3012550"/>
                <a:gd name="connsiteX74" fmla="*/ 4275402 w 12192000"/>
                <a:gd name="connsiteY74" fmla="*/ 141287 h 3012550"/>
                <a:gd name="connsiteX75" fmla="*/ 4316677 w 12192000"/>
                <a:gd name="connsiteY75" fmla="*/ 125412 h 3012550"/>
                <a:gd name="connsiteX76" fmla="*/ 4353189 w 12192000"/>
                <a:gd name="connsiteY76" fmla="*/ 106362 h 3012550"/>
                <a:gd name="connsiteX77" fmla="*/ 4429389 w 12192000"/>
                <a:gd name="connsiteY77" fmla="*/ 68262 h 3012550"/>
                <a:gd name="connsiteX78" fmla="*/ 4465902 w 12192000"/>
                <a:gd name="connsiteY78" fmla="*/ 52387 h 3012550"/>
                <a:gd name="connsiteX79" fmla="*/ 4507177 w 12192000"/>
                <a:gd name="connsiteY79" fmla="*/ 36512 h 3012550"/>
                <a:gd name="connsiteX80" fmla="*/ 4553215 w 12192000"/>
                <a:gd name="connsiteY80" fmla="*/ 20637 h 3012550"/>
                <a:gd name="connsiteX81" fmla="*/ 4605602 w 12192000"/>
                <a:gd name="connsiteY81" fmla="*/ 9525 h 3012550"/>
                <a:gd name="connsiteX82" fmla="*/ 4665928 w 12192000"/>
                <a:gd name="connsiteY82" fmla="*/ 3175 h 3012550"/>
                <a:gd name="connsiteX83" fmla="*/ 4734189 w 12192000"/>
                <a:gd name="connsiteY83" fmla="*/ 0 h 3012550"/>
                <a:gd name="connsiteX84" fmla="*/ 4802453 w 12192000"/>
                <a:gd name="connsiteY84" fmla="*/ 3175 h 3012550"/>
                <a:gd name="connsiteX85" fmla="*/ 4862777 w 12192000"/>
                <a:gd name="connsiteY85" fmla="*/ 9525 h 3012550"/>
                <a:gd name="connsiteX86" fmla="*/ 4915165 w 12192000"/>
                <a:gd name="connsiteY86" fmla="*/ 20637 h 3012550"/>
                <a:gd name="connsiteX87" fmla="*/ 4961201 w 12192000"/>
                <a:gd name="connsiteY87" fmla="*/ 36512 h 3012550"/>
                <a:gd name="connsiteX88" fmla="*/ 5002477 w 12192000"/>
                <a:gd name="connsiteY88" fmla="*/ 52387 h 3012550"/>
                <a:gd name="connsiteX89" fmla="*/ 5038989 w 12192000"/>
                <a:gd name="connsiteY89" fmla="*/ 68262 h 3012550"/>
                <a:gd name="connsiteX90" fmla="*/ 5077090 w 12192000"/>
                <a:gd name="connsiteY90" fmla="*/ 87312 h 3012550"/>
                <a:gd name="connsiteX91" fmla="*/ 5115189 w 12192000"/>
                <a:gd name="connsiteY91" fmla="*/ 106362 h 3012550"/>
                <a:gd name="connsiteX92" fmla="*/ 5151701 w 12192000"/>
                <a:gd name="connsiteY92" fmla="*/ 125412 h 3012550"/>
                <a:gd name="connsiteX93" fmla="*/ 5192977 w 12192000"/>
                <a:gd name="connsiteY93" fmla="*/ 141287 h 3012550"/>
                <a:gd name="connsiteX94" fmla="*/ 5239014 w 12192000"/>
                <a:gd name="connsiteY94" fmla="*/ 155575 h 3012550"/>
                <a:gd name="connsiteX95" fmla="*/ 5291401 w 12192000"/>
                <a:gd name="connsiteY95" fmla="*/ 166687 h 3012550"/>
                <a:gd name="connsiteX96" fmla="*/ 5351727 w 12192000"/>
                <a:gd name="connsiteY96" fmla="*/ 174625 h 3012550"/>
                <a:gd name="connsiteX97" fmla="*/ 5410199 w 12192000"/>
                <a:gd name="connsiteY97" fmla="*/ 175985 h 3012550"/>
                <a:gd name="connsiteX98" fmla="*/ 5468671 w 12192000"/>
                <a:gd name="connsiteY98" fmla="*/ 174625 h 3012550"/>
                <a:gd name="connsiteX99" fmla="*/ 5528996 w 12192000"/>
                <a:gd name="connsiteY99" fmla="*/ 166687 h 3012550"/>
                <a:gd name="connsiteX100" fmla="*/ 5581383 w 12192000"/>
                <a:gd name="connsiteY100" fmla="*/ 155575 h 3012550"/>
                <a:gd name="connsiteX101" fmla="*/ 5627421 w 12192000"/>
                <a:gd name="connsiteY101" fmla="*/ 141287 h 3012550"/>
                <a:gd name="connsiteX102" fmla="*/ 5668696 w 12192000"/>
                <a:gd name="connsiteY102" fmla="*/ 125412 h 3012550"/>
                <a:gd name="connsiteX103" fmla="*/ 5705209 w 12192000"/>
                <a:gd name="connsiteY103" fmla="*/ 106362 h 3012550"/>
                <a:gd name="connsiteX104" fmla="*/ 5743308 w 12192000"/>
                <a:gd name="connsiteY104" fmla="*/ 87312 h 3012550"/>
                <a:gd name="connsiteX105" fmla="*/ 5781408 w 12192000"/>
                <a:gd name="connsiteY105" fmla="*/ 68262 h 3012550"/>
                <a:gd name="connsiteX106" fmla="*/ 5817921 w 12192000"/>
                <a:gd name="connsiteY106" fmla="*/ 52387 h 3012550"/>
                <a:gd name="connsiteX107" fmla="*/ 5859196 w 12192000"/>
                <a:gd name="connsiteY107" fmla="*/ 36512 h 3012550"/>
                <a:gd name="connsiteX108" fmla="*/ 5905234 w 12192000"/>
                <a:gd name="connsiteY108" fmla="*/ 20637 h 3012550"/>
                <a:gd name="connsiteX109" fmla="*/ 5957621 w 12192000"/>
                <a:gd name="connsiteY109" fmla="*/ 9525 h 3012550"/>
                <a:gd name="connsiteX110" fmla="*/ 6017947 w 12192000"/>
                <a:gd name="connsiteY110" fmla="*/ 3175 h 3012550"/>
                <a:gd name="connsiteX111" fmla="*/ 6086209 w 12192000"/>
                <a:gd name="connsiteY111" fmla="*/ 0 h 3012550"/>
                <a:gd name="connsiteX112" fmla="*/ 6095999 w 12192000"/>
                <a:gd name="connsiteY112" fmla="*/ 455 h 3012550"/>
                <a:gd name="connsiteX113" fmla="*/ 6105789 w 12192000"/>
                <a:gd name="connsiteY113" fmla="*/ 0 h 3012550"/>
                <a:gd name="connsiteX114" fmla="*/ 6174052 w 12192000"/>
                <a:gd name="connsiteY114" fmla="*/ 3175 h 3012550"/>
                <a:gd name="connsiteX115" fmla="*/ 6234377 w 12192000"/>
                <a:gd name="connsiteY115" fmla="*/ 9525 h 3012550"/>
                <a:gd name="connsiteX116" fmla="*/ 6286764 w 12192000"/>
                <a:gd name="connsiteY116" fmla="*/ 20637 h 3012550"/>
                <a:gd name="connsiteX117" fmla="*/ 6332802 w 12192000"/>
                <a:gd name="connsiteY117" fmla="*/ 36512 h 3012550"/>
                <a:gd name="connsiteX118" fmla="*/ 6374077 w 12192000"/>
                <a:gd name="connsiteY118" fmla="*/ 52387 h 3012550"/>
                <a:gd name="connsiteX119" fmla="*/ 6410589 w 12192000"/>
                <a:gd name="connsiteY119" fmla="*/ 68262 h 3012550"/>
                <a:gd name="connsiteX120" fmla="*/ 6448689 w 12192000"/>
                <a:gd name="connsiteY120" fmla="*/ 87312 h 3012550"/>
                <a:gd name="connsiteX121" fmla="*/ 6486789 w 12192000"/>
                <a:gd name="connsiteY121" fmla="*/ 106362 h 3012550"/>
                <a:gd name="connsiteX122" fmla="*/ 6523302 w 12192000"/>
                <a:gd name="connsiteY122" fmla="*/ 125412 h 3012550"/>
                <a:gd name="connsiteX123" fmla="*/ 6564577 w 12192000"/>
                <a:gd name="connsiteY123" fmla="*/ 141287 h 3012550"/>
                <a:gd name="connsiteX124" fmla="*/ 6610614 w 12192000"/>
                <a:gd name="connsiteY124" fmla="*/ 155575 h 3012550"/>
                <a:gd name="connsiteX125" fmla="*/ 6663002 w 12192000"/>
                <a:gd name="connsiteY125" fmla="*/ 166687 h 3012550"/>
                <a:gd name="connsiteX126" fmla="*/ 6723327 w 12192000"/>
                <a:gd name="connsiteY126" fmla="*/ 174625 h 3012550"/>
                <a:gd name="connsiteX127" fmla="*/ 6781799 w 12192000"/>
                <a:gd name="connsiteY127" fmla="*/ 175985 h 3012550"/>
                <a:gd name="connsiteX128" fmla="*/ 6840271 w 12192000"/>
                <a:gd name="connsiteY128" fmla="*/ 174625 h 3012550"/>
                <a:gd name="connsiteX129" fmla="*/ 6900596 w 12192000"/>
                <a:gd name="connsiteY129" fmla="*/ 166687 h 3012550"/>
                <a:gd name="connsiteX130" fmla="*/ 6952983 w 12192000"/>
                <a:gd name="connsiteY130" fmla="*/ 155575 h 3012550"/>
                <a:gd name="connsiteX131" fmla="*/ 6999021 w 12192000"/>
                <a:gd name="connsiteY131" fmla="*/ 141287 h 3012550"/>
                <a:gd name="connsiteX132" fmla="*/ 7040296 w 12192000"/>
                <a:gd name="connsiteY132" fmla="*/ 125412 h 3012550"/>
                <a:gd name="connsiteX133" fmla="*/ 7076808 w 12192000"/>
                <a:gd name="connsiteY133" fmla="*/ 106362 h 3012550"/>
                <a:gd name="connsiteX134" fmla="*/ 7114908 w 12192000"/>
                <a:gd name="connsiteY134" fmla="*/ 87312 h 3012550"/>
                <a:gd name="connsiteX135" fmla="*/ 7153008 w 12192000"/>
                <a:gd name="connsiteY135" fmla="*/ 68262 h 3012550"/>
                <a:gd name="connsiteX136" fmla="*/ 7189521 w 12192000"/>
                <a:gd name="connsiteY136" fmla="*/ 52387 h 3012550"/>
                <a:gd name="connsiteX137" fmla="*/ 7230796 w 12192000"/>
                <a:gd name="connsiteY137" fmla="*/ 36512 h 3012550"/>
                <a:gd name="connsiteX138" fmla="*/ 7276833 w 12192000"/>
                <a:gd name="connsiteY138" fmla="*/ 20637 h 3012550"/>
                <a:gd name="connsiteX139" fmla="*/ 7329221 w 12192000"/>
                <a:gd name="connsiteY139" fmla="*/ 9525 h 3012550"/>
                <a:gd name="connsiteX140" fmla="*/ 7389546 w 12192000"/>
                <a:gd name="connsiteY140" fmla="*/ 3175 h 3012550"/>
                <a:gd name="connsiteX141" fmla="*/ 7457808 w 12192000"/>
                <a:gd name="connsiteY141" fmla="*/ 0 h 3012550"/>
                <a:gd name="connsiteX142" fmla="*/ 7526071 w 12192000"/>
                <a:gd name="connsiteY142" fmla="*/ 3175 h 3012550"/>
                <a:gd name="connsiteX143" fmla="*/ 7586396 w 12192000"/>
                <a:gd name="connsiteY143" fmla="*/ 9525 h 3012550"/>
                <a:gd name="connsiteX144" fmla="*/ 7638783 w 12192000"/>
                <a:gd name="connsiteY144" fmla="*/ 20637 h 3012550"/>
                <a:gd name="connsiteX145" fmla="*/ 7684821 w 12192000"/>
                <a:gd name="connsiteY145" fmla="*/ 36512 h 3012550"/>
                <a:gd name="connsiteX146" fmla="*/ 7726096 w 12192000"/>
                <a:gd name="connsiteY146" fmla="*/ 52387 h 3012550"/>
                <a:gd name="connsiteX147" fmla="*/ 7762608 w 12192000"/>
                <a:gd name="connsiteY147" fmla="*/ 68262 h 3012550"/>
                <a:gd name="connsiteX148" fmla="*/ 7800708 w 12192000"/>
                <a:gd name="connsiteY148" fmla="*/ 87312 h 3012550"/>
                <a:gd name="connsiteX149" fmla="*/ 7838808 w 12192000"/>
                <a:gd name="connsiteY149" fmla="*/ 106362 h 3012550"/>
                <a:gd name="connsiteX150" fmla="*/ 7875321 w 12192000"/>
                <a:gd name="connsiteY150" fmla="*/ 125412 h 3012550"/>
                <a:gd name="connsiteX151" fmla="*/ 7916596 w 12192000"/>
                <a:gd name="connsiteY151" fmla="*/ 141287 h 3012550"/>
                <a:gd name="connsiteX152" fmla="*/ 7962633 w 12192000"/>
                <a:gd name="connsiteY152" fmla="*/ 155575 h 3012550"/>
                <a:gd name="connsiteX153" fmla="*/ 8015021 w 12192000"/>
                <a:gd name="connsiteY153" fmla="*/ 166687 h 3012550"/>
                <a:gd name="connsiteX154" fmla="*/ 8075346 w 12192000"/>
                <a:gd name="connsiteY154" fmla="*/ 174625 h 3012550"/>
                <a:gd name="connsiteX155" fmla="*/ 8143608 w 12192000"/>
                <a:gd name="connsiteY155" fmla="*/ 176212 h 3012550"/>
                <a:gd name="connsiteX156" fmla="*/ 8211871 w 12192000"/>
                <a:gd name="connsiteY156" fmla="*/ 174625 h 3012550"/>
                <a:gd name="connsiteX157" fmla="*/ 8272196 w 12192000"/>
                <a:gd name="connsiteY157" fmla="*/ 166687 h 3012550"/>
                <a:gd name="connsiteX158" fmla="*/ 8324583 w 12192000"/>
                <a:gd name="connsiteY158" fmla="*/ 155575 h 3012550"/>
                <a:gd name="connsiteX159" fmla="*/ 8370621 w 12192000"/>
                <a:gd name="connsiteY159" fmla="*/ 141287 h 3012550"/>
                <a:gd name="connsiteX160" fmla="*/ 8411896 w 12192000"/>
                <a:gd name="connsiteY160" fmla="*/ 125412 h 3012550"/>
                <a:gd name="connsiteX161" fmla="*/ 8448408 w 12192000"/>
                <a:gd name="connsiteY161" fmla="*/ 106362 h 3012550"/>
                <a:gd name="connsiteX162" fmla="*/ 8486508 w 12192000"/>
                <a:gd name="connsiteY162" fmla="*/ 87312 h 3012550"/>
                <a:gd name="connsiteX163" fmla="*/ 8524608 w 12192000"/>
                <a:gd name="connsiteY163" fmla="*/ 68262 h 3012550"/>
                <a:gd name="connsiteX164" fmla="*/ 8561120 w 12192000"/>
                <a:gd name="connsiteY164" fmla="*/ 52387 h 3012550"/>
                <a:gd name="connsiteX165" fmla="*/ 8602396 w 12192000"/>
                <a:gd name="connsiteY165" fmla="*/ 36512 h 3012550"/>
                <a:gd name="connsiteX166" fmla="*/ 8648432 w 12192000"/>
                <a:gd name="connsiteY166" fmla="*/ 20637 h 3012550"/>
                <a:gd name="connsiteX167" fmla="*/ 8700820 w 12192000"/>
                <a:gd name="connsiteY167" fmla="*/ 9525 h 3012550"/>
                <a:gd name="connsiteX168" fmla="*/ 8761146 w 12192000"/>
                <a:gd name="connsiteY168" fmla="*/ 3175 h 3012550"/>
                <a:gd name="connsiteX169" fmla="*/ 8827820 w 12192000"/>
                <a:gd name="connsiteY169" fmla="*/ 0 h 3012550"/>
                <a:gd name="connsiteX170" fmla="*/ 8897670 w 12192000"/>
                <a:gd name="connsiteY170" fmla="*/ 3175 h 3012550"/>
                <a:gd name="connsiteX171" fmla="*/ 8957996 w 12192000"/>
                <a:gd name="connsiteY171" fmla="*/ 9525 h 3012550"/>
                <a:gd name="connsiteX172" fmla="*/ 9010382 w 12192000"/>
                <a:gd name="connsiteY172" fmla="*/ 20637 h 3012550"/>
                <a:gd name="connsiteX173" fmla="*/ 9056420 w 12192000"/>
                <a:gd name="connsiteY173" fmla="*/ 36512 h 3012550"/>
                <a:gd name="connsiteX174" fmla="*/ 9097696 w 12192000"/>
                <a:gd name="connsiteY174" fmla="*/ 52387 h 3012550"/>
                <a:gd name="connsiteX175" fmla="*/ 9134208 w 12192000"/>
                <a:gd name="connsiteY175" fmla="*/ 68262 h 3012550"/>
                <a:gd name="connsiteX176" fmla="*/ 9172308 w 12192000"/>
                <a:gd name="connsiteY176" fmla="*/ 87312 h 3012550"/>
                <a:gd name="connsiteX177" fmla="*/ 9210408 w 12192000"/>
                <a:gd name="connsiteY177" fmla="*/ 106362 h 3012550"/>
                <a:gd name="connsiteX178" fmla="*/ 9246920 w 12192000"/>
                <a:gd name="connsiteY178" fmla="*/ 125412 h 3012550"/>
                <a:gd name="connsiteX179" fmla="*/ 9288196 w 12192000"/>
                <a:gd name="connsiteY179" fmla="*/ 141287 h 3012550"/>
                <a:gd name="connsiteX180" fmla="*/ 9334232 w 12192000"/>
                <a:gd name="connsiteY180" fmla="*/ 155575 h 3012550"/>
                <a:gd name="connsiteX181" fmla="*/ 9386620 w 12192000"/>
                <a:gd name="connsiteY181" fmla="*/ 166687 h 3012550"/>
                <a:gd name="connsiteX182" fmla="*/ 9446946 w 12192000"/>
                <a:gd name="connsiteY182" fmla="*/ 174625 h 3012550"/>
                <a:gd name="connsiteX183" fmla="*/ 9515208 w 12192000"/>
                <a:gd name="connsiteY183" fmla="*/ 176212 h 3012550"/>
                <a:gd name="connsiteX184" fmla="*/ 9583470 w 12192000"/>
                <a:gd name="connsiteY184" fmla="*/ 174625 h 3012550"/>
                <a:gd name="connsiteX185" fmla="*/ 9643796 w 12192000"/>
                <a:gd name="connsiteY185" fmla="*/ 166687 h 3012550"/>
                <a:gd name="connsiteX186" fmla="*/ 9696182 w 12192000"/>
                <a:gd name="connsiteY186" fmla="*/ 155575 h 3012550"/>
                <a:gd name="connsiteX187" fmla="*/ 9742220 w 12192000"/>
                <a:gd name="connsiteY187" fmla="*/ 141287 h 3012550"/>
                <a:gd name="connsiteX188" fmla="*/ 9783496 w 12192000"/>
                <a:gd name="connsiteY188" fmla="*/ 125412 h 3012550"/>
                <a:gd name="connsiteX189" fmla="*/ 9820008 w 12192000"/>
                <a:gd name="connsiteY189" fmla="*/ 106362 h 3012550"/>
                <a:gd name="connsiteX190" fmla="*/ 9896208 w 12192000"/>
                <a:gd name="connsiteY190" fmla="*/ 68262 h 3012550"/>
                <a:gd name="connsiteX191" fmla="*/ 9932720 w 12192000"/>
                <a:gd name="connsiteY191" fmla="*/ 52387 h 3012550"/>
                <a:gd name="connsiteX192" fmla="*/ 9973996 w 12192000"/>
                <a:gd name="connsiteY192" fmla="*/ 36512 h 3012550"/>
                <a:gd name="connsiteX193" fmla="*/ 10020032 w 12192000"/>
                <a:gd name="connsiteY193" fmla="*/ 20637 h 3012550"/>
                <a:gd name="connsiteX194" fmla="*/ 10072420 w 12192000"/>
                <a:gd name="connsiteY194" fmla="*/ 9525 h 3012550"/>
                <a:gd name="connsiteX195" fmla="*/ 10132746 w 12192000"/>
                <a:gd name="connsiteY195" fmla="*/ 3175 h 3012550"/>
                <a:gd name="connsiteX196" fmla="*/ 10201008 w 12192000"/>
                <a:gd name="connsiteY196" fmla="*/ 0 h 3012550"/>
                <a:gd name="connsiteX197" fmla="*/ 10269270 w 12192000"/>
                <a:gd name="connsiteY197" fmla="*/ 3175 h 3012550"/>
                <a:gd name="connsiteX198" fmla="*/ 10329596 w 12192000"/>
                <a:gd name="connsiteY198" fmla="*/ 9525 h 3012550"/>
                <a:gd name="connsiteX199" fmla="*/ 10381982 w 12192000"/>
                <a:gd name="connsiteY199" fmla="*/ 20637 h 3012550"/>
                <a:gd name="connsiteX200" fmla="*/ 10428020 w 12192000"/>
                <a:gd name="connsiteY200" fmla="*/ 36512 h 3012550"/>
                <a:gd name="connsiteX201" fmla="*/ 10469296 w 12192000"/>
                <a:gd name="connsiteY201" fmla="*/ 52387 h 3012550"/>
                <a:gd name="connsiteX202" fmla="*/ 10505808 w 12192000"/>
                <a:gd name="connsiteY202" fmla="*/ 68262 h 3012550"/>
                <a:gd name="connsiteX203" fmla="*/ 10543908 w 12192000"/>
                <a:gd name="connsiteY203" fmla="*/ 87312 h 3012550"/>
                <a:gd name="connsiteX204" fmla="*/ 10582008 w 12192000"/>
                <a:gd name="connsiteY204" fmla="*/ 106362 h 3012550"/>
                <a:gd name="connsiteX205" fmla="*/ 10618520 w 12192000"/>
                <a:gd name="connsiteY205" fmla="*/ 125412 h 3012550"/>
                <a:gd name="connsiteX206" fmla="*/ 10659796 w 12192000"/>
                <a:gd name="connsiteY206" fmla="*/ 141287 h 3012550"/>
                <a:gd name="connsiteX207" fmla="*/ 10705832 w 12192000"/>
                <a:gd name="connsiteY207" fmla="*/ 155575 h 3012550"/>
                <a:gd name="connsiteX208" fmla="*/ 10758220 w 12192000"/>
                <a:gd name="connsiteY208" fmla="*/ 166687 h 3012550"/>
                <a:gd name="connsiteX209" fmla="*/ 10818546 w 12192000"/>
                <a:gd name="connsiteY209" fmla="*/ 174625 h 3012550"/>
                <a:gd name="connsiteX210" fmla="*/ 10886808 w 12192000"/>
                <a:gd name="connsiteY210" fmla="*/ 176212 h 3012550"/>
                <a:gd name="connsiteX211" fmla="*/ 10955070 w 12192000"/>
                <a:gd name="connsiteY211" fmla="*/ 174625 h 3012550"/>
                <a:gd name="connsiteX212" fmla="*/ 11015396 w 12192000"/>
                <a:gd name="connsiteY212" fmla="*/ 166687 h 3012550"/>
                <a:gd name="connsiteX213" fmla="*/ 11067782 w 12192000"/>
                <a:gd name="connsiteY213" fmla="*/ 155575 h 3012550"/>
                <a:gd name="connsiteX214" fmla="*/ 11113820 w 12192000"/>
                <a:gd name="connsiteY214" fmla="*/ 141287 h 3012550"/>
                <a:gd name="connsiteX215" fmla="*/ 11155096 w 12192000"/>
                <a:gd name="connsiteY215" fmla="*/ 125412 h 3012550"/>
                <a:gd name="connsiteX216" fmla="*/ 11191608 w 12192000"/>
                <a:gd name="connsiteY216" fmla="*/ 106362 h 3012550"/>
                <a:gd name="connsiteX217" fmla="*/ 11229708 w 12192000"/>
                <a:gd name="connsiteY217" fmla="*/ 87312 h 3012550"/>
                <a:gd name="connsiteX218" fmla="*/ 11267808 w 12192000"/>
                <a:gd name="connsiteY218" fmla="*/ 68262 h 3012550"/>
                <a:gd name="connsiteX219" fmla="*/ 11304320 w 12192000"/>
                <a:gd name="connsiteY219" fmla="*/ 52387 h 3012550"/>
                <a:gd name="connsiteX220" fmla="*/ 11345596 w 12192000"/>
                <a:gd name="connsiteY220" fmla="*/ 36512 h 3012550"/>
                <a:gd name="connsiteX221" fmla="*/ 11391632 w 12192000"/>
                <a:gd name="connsiteY221" fmla="*/ 20637 h 3012550"/>
                <a:gd name="connsiteX222" fmla="*/ 11444020 w 12192000"/>
                <a:gd name="connsiteY222" fmla="*/ 9525 h 3012550"/>
                <a:gd name="connsiteX223" fmla="*/ 11504346 w 12192000"/>
                <a:gd name="connsiteY223" fmla="*/ 3175 h 3012550"/>
                <a:gd name="connsiteX224" fmla="*/ 11572608 w 12192000"/>
                <a:gd name="connsiteY224" fmla="*/ 0 h 3012550"/>
                <a:gd name="connsiteX225" fmla="*/ 11640870 w 12192000"/>
                <a:gd name="connsiteY225" fmla="*/ 3175 h 3012550"/>
                <a:gd name="connsiteX226" fmla="*/ 11701196 w 12192000"/>
                <a:gd name="connsiteY226" fmla="*/ 9525 h 3012550"/>
                <a:gd name="connsiteX227" fmla="*/ 11753582 w 12192000"/>
                <a:gd name="connsiteY227" fmla="*/ 20637 h 3012550"/>
                <a:gd name="connsiteX228" fmla="*/ 11799620 w 12192000"/>
                <a:gd name="connsiteY228" fmla="*/ 36512 h 3012550"/>
                <a:gd name="connsiteX229" fmla="*/ 11840896 w 12192000"/>
                <a:gd name="connsiteY229" fmla="*/ 52387 h 3012550"/>
                <a:gd name="connsiteX230" fmla="*/ 11877408 w 12192000"/>
                <a:gd name="connsiteY230" fmla="*/ 68262 h 3012550"/>
                <a:gd name="connsiteX231" fmla="*/ 11915508 w 12192000"/>
                <a:gd name="connsiteY231" fmla="*/ 87312 h 3012550"/>
                <a:gd name="connsiteX232" fmla="*/ 11953608 w 12192000"/>
                <a:gd name="connsiteY232" fmla="*/ 106362 h 3012550"/>
                <a:gd name="connsiteX233" fmla="*/ 11990120 w 12192000"/>
                <a:gd name="connsiteY233" fmla="*/ 125412 h 3012550"/>
                <a:gd name="connsiteX234" fmla="*/ 12031396 w 12192000"/>
                <a:gd name="connsiteY234" fmla="*/ 141287 h 3012550"/>
                <a:gd name="connsiteX235" fmla="*/ 12077432 w 12192000"/>
                <a:gd name="connsiteY235" fmla="*/ 155575 h 3012550"/>
                <a:gd name="connsiteX236" fmla="*/ 12129820 w 12192000"/>
                <a:gd name="connsiteY236" fmla="*/ 166688 h 3012550"/>
                <a:gd name="connsiteX237" fmla="*/ 12190146 w 12192000"/>
                <a:gd name="connsiteY237" fmla="*/ 174625 h 3012550"/>
                <a:gd name="connsiteX238" fmla="*/ 12192000 w 12192000"/>
                <a:gd name="connsiteY238" fmla="*/ 174668 h 3012550"/>
                <a:gd name="connsiteX239" fmla="*/ 12192000 w 12192000"/>
                <a:gd name="connsiteY239" fmla="*/ 319046 h 3012550"/>
                <a:gd name="connsiteX240" fmla="*/ 12192000 w 12192000"/>
                <a:gd name="connsiteY240" fmla="*/ 319047 h 3012550"/>
                <a:gd name="connsiteX241" fmla="*/ 12192000 w 12192000"/>
                <a:gd name="connsiteY241" fmla="*/ 463425 h 3012550"/>
                <a:gd name="connsiteX242" fmla="*/ 12192000 w 12192000"/>
                <a:gd name="connsiteY242" fmla="*/ 885826 h 3012550"/>
                <a:gd name="connsiteX243" fmla="*/ 12192000 w 12192000"/>
                <a:gd name="connsiteY243" fmla="*/ 1030204 h 3012550"/>
                <a:gd name="connsiteX244" fmla="*/ 12192000 w 12192000"/>
                <a:gd name="connsiteY244" fmla="*/ 1030205 h 3012550"/>
                <a:gd name="connsiteX245" fmla="*/ 12192000 w 12192000"/>
                <a:gd name="connsiteY245" fmla="*/ 1174583 h 3012550"/>
                <a:gd name="connsiteX246" fmla="*/ 12192000 w 12192000"/>
                <a:gd name="connsiteY246" fmla="*/ 1698100 h 3012550"/>
                <a:gd name="connsiteX247" fmla="*/ 12192000 w 12192000"/>
                <a:gd name="connsiteY247" fmla="*/ 1787292 h 3012550"/>
                <a:gd name="connsiteX248" fmla="*/ 12192000 w 12192000"/>
                <a:gd name="connsiteY248" fmla="*/ 1931670 h 3012550"/>
                <a:gd name="connsiteX249" fmla="*/ 12192000 w 12192000"/>
                <a:gd name="connsiteY249" fmla="*/ 1931671 h 3012550"/>
                <a:gd name="connsiteX250" fmla="*/ 12192000 w 12192000"/>
                <a:gd name="connsiteY250" fmla="*/ 2076049 h 3012550"/>
                <a:gd name="connsiteX251" fmla="*/ 12192000 w 12192000"/>
                <a:gd name="connsiteY251" fmla="*/ 3012550 h 3012550"/>
                <a:gd name="connsiteX252" fmla="*/ 12191997 w 12192000"/>
                <a:gd name="connsiteY252" fmla="*/ 3012550 h 3012550"/>
                <a:gd name="connsiteX253" fmla="*/ 1 w 12192000"/>
                <a:gd name="connsiteY253" fmla="*/ 3012550 h 3012550"/>
                <a:gd name="connsiteX254" fmla="*/ 0 w 12192000"/>
                <a:gd name="connsiteY254" fmla="*/ 3012550 h 3012550"/>
                <a:gd name="connsiteX255" fmla="*/ 0 w 12192000"/>
                <a:gd name="connsiteY255" fmla="*/ 2076049 h 3012550"/>
                <a:gd name="connsiteX256" fmla="*/ 0 w 12192000"/>
                <a:gd name="connsiteY256" fmla="*/ 1931671 h 3012550"/>
                <a:gd name="connsiteX257" fmla="*/ 0 w 12192000"/>
                <a:gd name="connsiteY257" fmla="*/ 1931670 h 3012550"/>
                <a:gd name="connsiteX258" fmla="*/ 0 w 12192000"/>
                <a:gd name="connsiteY258" fmla="*/ 1787292 h 3012550"/>
                <a:gd name="connsiteX259" fmla="*/ 0 w 12192000"/>
                <a:gd name="connsiteY259" fmla="*/ 1698100 h 3012550"/>
                <a:gd name="connsiteX260" fmla="*/ 0 w 12192000"/>
                <a:gd name="connsiteY260" fmla="*/ 1174583 h 3012550"/>
                <a:gd name="connsiteX261" fmla="*/ 0 w 12192000"/>
                <a:gd name="connsiteY261" fmla="*/ 1030205 h 3012550"/>
                <a:gd name="connsiteX262" fmla="*/ 0 w 12192000"/>
                <a:gd name="connsiteY262" fmla="*/ 1030204 h 3012550"/>
                <a:gd name="connsiteX263" fmla="*/ 0 w 12192000"/>
                <a:gd name="connsiteY263" fmla="*/ 885826 h 3012550"/>
                <a:gd name="connsiteX264" fmla="*/ 0 w 12192000"/>
                <a:gd name="connsiteY264" fmla="*/ 463425 h 3012550"/>
                <a:gd name="connsiteX265" fmla="*/ 0 w 12192000"/>
                <a:gd name="connsiteY265" fmla="*/ 319047 h 3012550"/>
                <a:gd name="connsiteX266" fmla="*/ 0 w 12192000"/>
                <a:gd name="connsiteY266" fmla="*/ 319046 h 3012550"/>
                <a:gd name="connsiteX267" fmla="*/ 0 w 12192000"/>
                <a:gd name="connsiteY267" fmla="*/ 174668 h 3012550"/>
                <a:gd name="connsiteX268" fmla="*/ 1852 w 12192000"/>
                <a:gd name="connsiteY268" fmla="*/ 174625 h 3012550"/>
                <a:gd name="connsiteX269" fmla="*/ 62177 w 12192000"/>
                <a:gd name="connsiteY269" fmla="*/ 166687 h 3012550"/>
                <a:gd name="connsiteX270" fmla="*/ 114564 w 12192000"/>
                <a:gd name="connsiteY270" fmla="*/ 155575 h 3012550"/>
                <a:gd name="connsiteX271" fmla="*/ 160602 w 12192000"/>
                <a:gd name="connsiteY271" fmla="*/ 141287 h 3012550"/>
                <a:gd name="connsiteX272" fmla="*/ 201877 w 12192000"/>
                <a:gd name="connsiteY272" fmla="*/ 125412 h 3012550"/>
                <a:gd name="connsiteX273" fmla="*/ 238389 w 12192000"/>
                <a:gd name="connsiteY273" fmla="*/ 106362 h 3012550"/>
                <a:gd name="connsiteX274" fmla="*/ 276489 w 12192000"/>
                <a:gd name="connsiteY274" fmla="*/ 87312 h 3012550"/>
                <a:gd name="connsiteX275" fmla="*/ 314589 w 12192000"/>
                <a:gd name="connsiteY275" fmla="*/ 68262 h 3012550"/>
                <a:gd name="connsiteX276" fmla="*/ 351102 w 12192000"/>
                <a:gd name="connsiteY276" fmla="*/ 52387 h 3012550"/>
                <a:gd name="connsiteX277" fmla="*/ 392377 w 12192000"/>
                <a:gd name="connsiteY277" fmla="*/ 36512 h 3012550"/>
                <a:gd name="connsiteX278" fmla="*/ 438414 w 12192000"/>
                <a:gd name="connsiteY278" fmla="*/ 20637 h 3012550"/>
                <a:gd name="connsiteX279" fmla="*/ 490802 w 12192000"/>
                <a:gd name="connsiteY279" fmla="*/ 9525 h 3012550"/>
                <a:gd name="connsiteX280" fmla="*/ 551127 w 12192000"/>
                <a:gd name="connsiteY280" fmla="*/ 3175 h 301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</a:cxnLst>
              <a:rect l="l" t="t" r="r" b="b"/>
              <a:pathLst>
                <a:path w="12192000" h="3012550">
                  <a:moveTo>
                    <a:pt x="619389" y="0"/>
                  </a:moveTo>
                  <a:lnTo>
                    <a:pt x="687652" y="3175"/>
                  </a:lnTo>
                  <a:lnTo>
                    <a:pt x="747977" y="9525"/>
                  </a:lnTo>
                  <a:lnTo>
                    <a:pt x="800364" y="20637"/>
                  </a:lnTo>
                  <a:lnTo>
                    <a:pt x="846402" y="36512"/>
                  </a:lnTo>
                  <a:lnTo>
                    <a:pt x="887677" y="52387"/>
                  </a:lnTo>
                  <a:lnTo>
                    <a:pt x="924189" y="68262"/>
                  </a:lnTo>
                  <a:lnTo>
                    <a:pt x="962289" y="87312"/>
                  </a:lnTo>
                  <a:lnTo>
                    <a:pt x="1000389" y="106362"/>
                  </a:lnTo>
                  <a:lnTo>
                    <a:pt x="1036902" y="125412"/>
                  </a:lnTo>
                  <a:lnTo>
                    <a:pt x="1078177" y="141287"/>
                  </a:lnTo>
                  <a:lnTo>
                    <a:pt x="1124214" y="155575"/>
                  </a:lnTo>
                  <a:lnTo>
                    <a:pt x="1176602" y="166687"/>
                  </a:lnTo>
                  <a:lnTo>
                    <a:pt x="1236927" y="174625"/>
                  </a:lnTo>
                  <a:lnTo>
                    <a:pt x="1305189" y="176212"/>
                  </a:lnTo>
                  <a:lnTo>
                    <a:pt x="1373452" y="174625"/>
                  </a:lnTo>
                  <a:lnTo>
                    <a:pt x="1433777" y="166687"/>
                  </a:lnTo>
                  <a:lnTo>
                    <a:pt x="1486164" y="155575"/>
                  </a:lnTo>
                  <a:lnTo>
                    <a:pt x="1532202" y="141287"/>
                  </a:lnTo>
                  <a:lnTo>
                    <a:pt x="1573477" y="125412"/>
                  </a:lnTo>
                  <a:lnTo>
                    <a:pt x="1609989" y="106362"/>
                  </a:lnTo>
                  <a:lnTo>
                    <a:pt x="1648089" y="87312"/>
                  </a:lnTo>
                  <a:lnTo>
                    <a:pt x="1686189" y="68262"/>
                  </a:lnTo>
                  <a:lnTo>
                    <a:pt x="1722702" y="52387"/>
                  </a:lnTo>
                  <a:lnTo>
                    <a:pt x="1763977" y="36512"/>
                  </a:lnTo>
                  <a:lnTo>
                    <a:pt x="1810014" y="20637"/>
                  </a:lnTo>
                  <a:lnTo>
                    <a:pt x="1862402" y="9525"/>
                  </a:lnTo>
                  <a:lnTo>
                    <a:pt x="1922727" y="3175"/>
                  </a:lnTo>
                  <a:lnTo>
                    <a:pt x="1990989" y="0"/>
                  </a:lnTo>
                  <a:lnTo>
                    <a:pt x="2059252" y="3175"/>
                  </a:lnTo>
                  <a:lnTo>
                    <a:pt x="2119577" y="9525"/>
                  </a:lnTo>
                  <a:lnTo>
                    <a:pt x="2171964" y="20637"/>
                  </a:lnTo>
                  <a:lnTo>
                    <a:pt x="2218002" y="36512"/>
                  </a:lnTo>
                  <a:lnTo>
                    <a:pt x="2259277" y="52387"/>
                  </a:lnTo>
                  <a:lnTo>
                    <a:pt x="2295789" y="68262"/>
                  </a:lnTo>
                  <a:lnTo>
                    <a:pt x="2333889" y="87312"/>
                  </a:lnTo>
                  <a:lnTo>
                    <a:pt x="2371989" y="106362"/>
                  </a:lnTo>
                  <a:lnTo>
                    <a:pt x="2408502" y="125412"/>
                  </a:lnTo>
                  <a:lnTo>
                    <a:pt x="2449777" y="141287"/>
                  </a:lnTo>
                  <a:lnTo>
                    <a:pt x="2495814" y="155575"/>
                  </a:lnTo>
                  <a:lnTo>
                    <a:pt x="2548202" y="166687"/>
                  </a:lnTo>
                  <a:lnTo>
                    <a:pt x="2608527" y="174625"/>
                  </a:lnTo>
                  <a:lnTo>
                    <a:pt x="2676789" y="176212"/>
                  </a:lnTo>
                  <a:lnTo>
                    <a:pt x="2745052" y="174625"/>
                  </a:lnTo>
                  <a:lnTo>
                    <a:pt x="2805377" y="166687"/>
                  </a:lnTo>
                  <a:lnTo>
                    <a:pt x="2857764" y="155575"/>
                  </a:lnTo>
                  <a:lnTo>
                    <a:pt x="2903802" y="141287"/>
                  </a:lnTo>
                  <a:lnTo>
                    <a:pt x="2945077" y="125412"/>
                  </a:lnTo>
                  <a:lnTo>
                    <a:pt x="2981589" y="106362"/>
                  </a:lnTo>
                  <a:lnTo>
                    <a:pt x="3019689" y="87312"/>
                  </a:lnTo>
                  <a:lnTo>
                    <a:pt x="3057789" y="68262"/>
                  </a:lnTo>
                  <a:lnTo>
                    <a:pt x="3094302" y="52387"/>
                  </a:lnTo>
                  <a:lnTo>
                    <a:pt x="3135577" y="36512"/>
                  </a:lnTo>
                  <a:lnTo>
                    <a:pt x="3181614" y="20637"/>
                  </a:lnTo>
                  <a:lnTo>
                    <a:pt x="3234002" y="9525"/>
                  </a:lnTo>
                  <a:lnTo>
                    <a:pt x="3294327" y="3175"/>
                  </a:lnTo>
                  <a:lnTo>
                    <a:pt x="3361002" y="0"/>
                  </a:lnTo>
                  <a:lnTo>
                    <a:pt x="3430852" y="3175"/>
                  </a:lnTo>
                  <a:lnTo>
                    <a:pt x="3491177" y="9525"/>
                  </a:lnTo>
                  <a:lnTo>
                    <a:pt x="3543564" y="20637"/>
                  </a:lnTo>
                  <a:lnTo>
                    <a:pt x="3589602" y="36512"/>
                  </a:lnTo>
                  <a:lnTo>
                    <a:pt x="3630877" y="52387"/>
                  </a:lnTo>
                  <a:lnTo>
                    <a:pt x="3667389" y="68262"/>
                  </a:lnTo>
                  <a:lnTo>
                    <a:pt x="3705489" y="87312"/>
                  </a:lnTo>
                  <a:lnTo>
                    <a:pt x="3743589" y="106362"/>
                  </a:lnTo>
                  <a:lnTo>
                    <a:pt x="3780102" y="125412"/>
                  </a:lnTo>
                  <a:lnTo>
                    <a:pt x="3821377" y="141287"/>
                  </a:lnTo>
                  <a:lnTo>
                    <a:pt x="3867414" y="155575"/>
                  </a:lnTo>
                  <a:lnTo>
                    <a:pt x="3919802" y="166687"/>
                  </a:lnTo>
                  <a:lnTo>
                    <a:pt x="3980127" y="174625"/>
                  </a:lnTo>
                  <a:lnTo>
                    <a:pt x="4048389" y="176212"/>
                  </a:lnTo>
                  <a:lnTo>
                    <a:pt x="4116652" y="174625"/>
                  </a:lnTo>
                  <a:lnTo>
                    <a:pt x="4176977" y="166687"/>
                  </a:lnTo>
                  <a:lnTo>
                    <a:pt x="4229364" y="155575"/>
                  </a:lnTo>
                  <a:lnTo>
                    <a:pt x="4275402" y="141287"/>
                  </a:lnTo>
                  <a:lnTo>
                    <a:pt x="4316677" y="125412"/>
                  </a:lnTo>
                  <a:lnTo>
                    <a:pt x="4353189" y="106362"/>
                  </a:lnTo>
                  <a:lnTo>
                    <a:pt x="4429389" y="68262"/>
                  </a:lnTo>
                  <a:lnTo>
                    <a:pt x="4465902" y="52387"/>
                  </a:lnTo>
                  <a:lnTo>
                    <a:pt x="4507177" y="36512"/>
                  </a:lnTo>
                  <a:lnTo>
                    <a:pt x="4553215" y="20637"/>
                  </a:lnTo>
                  <a:lnTo>
                    <a:pt x="4605602" y="9525"/>
                  </a:lnTo>
                  <a:lnTo>
                    <a:pt x="4665928" y="3175"/>
                  </a:lnTo>
                  <a:lnTo>
                    <a:pt x="4734189" y="0"/>
                  </a:lnTo>
                  <a:lnTo>
                    <a:pt x="4802453" y="3175"/>
                  </a:lnTo>
                  <a:lnTo>
                    <a:pt x="4862777" y="9525"/>
                  </a:lnTo>
                  <a:lnTo>
                    <a:pt x="4915165" y="20637"/>
                  </a:lnTo>
                  <a:lnTo>
                    <a:pt x="4961201" y="36512"/>
                  </a:lnTo>
                  <a:lnTo>
                    <a:pt x="5002477" y="52387"/>
                  </a:lnTo>
                  <a:lnTo>
                    <a:pt x="5038989" y="68262"/>
                  </a:lnTo>
                  <a:lnTo>
                    <a:pt x="5077090" y="87312"/>
                  </a:lnTo>
                  <a:lnTo>
                    <a:pt x="5115189" y="106362"/>
                  </a:lnTo>
                  <a:lnTo>
                    <a:pt x="5151701" y="125412"/>
                  </a:lnTo>
                  <a:lnTo>
                    <a:pt x="5192977" y="141287"/>
                  </a:lnTo>
                  <a:lnTo>
                    <a:pt x="5239014" y="155575"/>
                  </a:lnTo>
                  <a:lnTo>
                    <a:pt x="5291401" y="166687"/>
                  </a:lnTo>
                  <a:lnTo>
                    <a:pt x="5351727" y="174625"/>
                  </a:lnTo>
                  <a:lnTo>
                    <a:pt x="5410199" y="175985"/>
                  </a:lnTo>
                  <a:lnTo>
                    <a:pt x="5468671" y="174625"/>
                  </a:lnTo>
                  <a:lnTo>
                    <a:pt x="5528996" y="166687"/>
                  </a:lnTo>
                  <a:lnTo>
                    <a:pt x="5581383" y="155575"/>
                  </a:lnTo>
                  <a:lnTo>
                    <a:pt x="5627421" y="141287"/>
                  </a:lnTo>
                  <a:lnTo>
                    <a:pt x="5668696" y="125412"/>
                  </a:lnTo>
                  <a:lnTo>
                    <a:pt x="5705209" y="106362"/>
                  </a:lnTo>
                  <a:lnTo>
                    <a:pt x="5743308" y="87312"/>
                  </a:lnTo>
                  <a:lnTo>
                    <a:pt x="5781408" y="68262"/>
                  </a:lnTo>
                  <a:lnTo>
                    <a:pt x="5817921" y="52387"/>
                  </a:lnTo>
                  <a:lnTo>
                    <a:pt x="5859196" y="36512"/>
                  </a:lnTo>
                  <a:lnTo>
                    <a:pt x="5905234" y="20637"/>
                  </a:lnTo>
                  <a:lnTo>
                    <a:pt x="5957621" y="9525"/>
                  </a:lnTo>
                  <a:lnTo>
                    <a:pt x="6017947" y="3175"/>
                  </a:lnTo>
                  <a:lnTo>
                    <a:pt x="6086209" y="0"/>
                  </a:lnTo>
                  <a:lnTo>
                    <a:pt x="6095999" y="455"/>
                  </a:lnTo>
                  <a:lnTo>
                    <a:pt x="6105789" y="0"/>
                  </a:lnTo>
                  <a:lnTo>
                    <a:pt x="6174052" y="3175"/>
                  </a:lnTo>
                  <a:lnTo>
                    <a:pt x="6234377" y="9525"/>
                  </a:lnTo>
                  <a:lnTo>
                    <a:pt x="6286764" y="20637"/>
                  </a:lnTo>
                  <a:lnTo>
                    <a:pt x="6332802" y="36512"/>
                  </a:lnTo>
                  <a:lnTo>
                    <a:pt x="6374077" y="52387"/>
                  </a:lnTo>
                  <a:lnTo>
                    <a:pt x="6410589" y="68262"/>
                  </a:lnTo>
                  <a:lnTo>
                    <a:pt x="6448689" y="87312"/>
                  </a:lnTo>
                  <a:lnTo>
                    <a:pt x="6486789" y="106362"/>
                  </a:lnTo>
                  <a:lnTo>
                    <a:pt x="6523302" y="125412"/>
                  </a:lnTo>
                  <a:lnTo>
                    <a:pt x="6564577" y="141287"/>
                  </a:lnTo>
                  <a:lnTo>
                    <a:pt x="6610614" y="155575"/>
                  </a:lnTo>
                  <a:lnTo>
                    <a:pt x="6663002" y="166687"/>
                  </a:lnTo>
                  <a:lnTo>
                    <a:pt x="6723327" y="174625"/>
                  </a:lnTo>
                  <a:lnTo>
                    <a:pt x="6781799" y="175985"/>
                  </a:lnTo>
                  <a:lnTo>
                    <a:pt x="6840271" y="174625"/>
                  </a:lnTo>
                  <a:lnTo>
                    <a:pt x="6900596" y="166687"/>
                  </a:lnTo>
                  <a:lnTo>
                    <a:pt x="6952983" y="155575"/>
                  </a:lnTo>
                  <a:lnTo>
                    <a:pt x="6999021" y="141287"/>
                  </a:lnTo>
                  <a:lnTo>
                    <a:pt x="7040296" y="125412"/>
                  </a:lnTo>
                  <a:lnTo>
                    <a:pt x="7076808" y="106362"/>
                  </a:lnTo>
                  <a:lnTo>
                    <a:pt x="7114908" y="87312"/>
                  </a:lnTo>
                  <a:lnTo>
                    <a:pt x="7153008" y="68262"/>
                  </a:lnTo>
                  <a:lnTo>
                    <a:pt x="7189521" y="52387"/>
                  </a:lnTo>
                  <a:lnTo>
                    <a:pt x="7230796" y="36512"/>
                  </a:lnTo>
                  <a:lnTo>
                    <a:pt x="7276833" y="20637"/>
                  </a:lnTo>
                  <a:lnTo>
                    <a:pt x="7329221" y="9525"/>
                  </a:lnTo>
                  <a:lnTo>
                    <a:pt x="7389546" y="3175"/>
                  </a:lnTo>
                  <a:lnTo>
                    <a:pt x="7457808" y="0"/>
                  </a:lnTo>
                  <a:lnTo>
                    <a:pt x="7526071" y="3175"/>
                  </a:lnTo>
                  <a:lnTo>
                    <a:pt x="7586396" y="9525"/>
                  </a:lnTo>
                  <a:lnTo>
                    <a:pt x="7638783" y="20637"/>
                  </a:lnTo>
                  <a:lnTo>
                    <a:pt x="7684821" y="36512"/>
                  </a:lnTo>
                  <a:lnTo>
                    <a:pt x="7726096" y="52387"/>
                  </a:lnTo>
                  <a:lnTo>
                    <a:pt x="7762608" y="68262"/>
                  </a:lnTo>
                  <a:lnTo>
                    <a:pt x="7800708" y="87312"/>
                  </a:lnTo>
                  <a:lnTo>
                    <a:pt x="7838808" y="106362"/>
                  </a:lnTo>
                  <a:lnTo>
                    <a:pt x="7875321" y="125412"/>
                  </a:lnTo>
                  <a:lnTo>
                    <a:pt x="7916596" y="141287"/>
                  </a:lnTo>
                  <a:lnTo>
                    <a:pt x="7962633" y="155575"/>
                  </a:lnTo>
                  <a:lnTo>
                    <a:pt x="8015021" y="166687"/>
                  </a:lnTo>
                  <a:lnTo>
                    <a:pt x="8075346" y="174625"/>
                  </a:lnTo>
                  <a:lnTo>
                    <a:pt x="8143608" y="176212"/>
                  </a:lnTo>
                  <a:lnTo>
                    <a:pt x="8211871" y="174625"/>
                  </a:lnTo>
                  <a:lnTo>
                    <a:pt x="8272196" y="166687"/>
                  </a:lnTo>
                  <a:lnTo>
                    <a:pt x="8324583" y="155575"/>
                  </a:lnTo>
                  <a:lnTo>
                    <a:pt x="8370621" y="141287"/>
                  </a:lnTo>
                  <a:lnTo>
                    <a:pt x="8411896" y="125412"/>
                  </a:lnTo>
                  <a:lnTo>
                    <a:pt x="8448408" y="106362"/>
                  </a:lnTo>
                  <a:lnTo>
                    <a:pt x="8486508" y="87312"/>
                  </a:lnTo>
                  <a:lnTo>
                    <a:pt x="8524608" y="68262"/>
                  </a:lnTo>
                  <a:lnTo>
                    <a:pt x="8561120" y="52387"/>
                  </a:lnTo>
                  <a:lnTo>
                    <a:pt x="8602396" y="36512"/>
                  </a:lnTo>
                  <a:lnTo>
                    <a:pt x="8648432" y="20637"/>
                  </a:lnTo>
                  <a:lnTo>
                    <a:pt x="8700820" y="9525"/>
                  </a:lnTo>
                  <a:lnTo>
                    <a:pt x="8761146" y="3175"/>
                  </a:lnTo>
                  <a:lnTo>
                    <a:pt x="8827820" y="0"/>
                  </a:lnTo>
                  <a:lnTo>
                    <a:pt x="8897670" y="3175"/>
                  </a:lnTo>
                  <a:lnTo>
                    <a:pt x="8957996" y="9525"/>
                  </a:lnTo>
                  <a:lnTo>
                    <a:pt x="9010382" y="20637"/>
                  </a:lnTo>
                  <a:lnTo>
                    <a:pt x="9056420" y="36512"/>
                  </a:lnTo>
                  <a:lnTo>
                    <a:pt x="9097696" y="52387"/>
                  </a:lnTo>
                  <a:lnTo>
                    <a:pt x="9134208" y="68262"/>
                  </a:lnTo>
                  <a:lnTo>
                    <a:pt x="9172308" y="87312"/>
                  </a:lnTo>
                  <a:lnTo>
                    <a:pt x="9210408" y="106362"/>
                  </a:lnTo>
                  <a:lnTo>
                    <a:pt x="9246920" y="125412"/>
                  </a:lnTo>
                  <a:lnTo>
                    <a:pt x="9288196" y="141287"/>
                  </a:lnTo>
                  <a:lnTo>
                    <a:pt x="9334232" y="155575"/>
                  </a:lnTo>
                  <a:lnTo>
                    <a:pt x="9386620" y="166687"/>
                  </a:lnTo>
                  <a:lnTo>
                    <a:pt x="9446946" y="174625"/>
                  </a:lnTo>
                  <a:lnTo>
                    <a:pt x="9515208" y="176212"/>
                  </a:lnTo>
                  <a:lnTo>
                    <a:pt x="9583470" y="174625"/>
                  </a:lnTo>
                  <a:lnTo>
                    <a:pt x="9643796" y="166687"/>
                  </a:lnTo>
                  <a:lnTo>
                    <a:pt x="9696182" y="155575"/>
                  </a:lnTo>
                  <a:lnTo>
                    <a:pt x="9742220" y="141287"/>
                  </a:lnTo>
                  <a:lnTo>
                    <a:pt x="9783496" y="125412"/>
                  </a:lnTo>
                  <a:lnTo>
                    <a:pt x="9820008" y="106362"/>
                  </a:lnTo>
                  <a:lnTo>
                    <a:pt x="9896208" y="68262"/>
                  </a:lnTo>
                  <a:lnTo>
                    <a:pt x="9932720" y="52387"/>
                  </a:lnTo>
                  <a:lnTo>
                    <a:pt x="9973996" y="36512"/>
                  </a:lnTo>
                  <a:lnTo>
                    <a:pt x="10020032" y="20637"/>
                  </a:lnTo>
                  <a:lnTo>
                    <a:pt x="10072420" y="9525"/>
                  </a:lnTo>
                  <a:lnTo>
                    <a:pt x="10132746" y="3175"/>
                  </a:lnTo>
                  <a:lnTo>
                    <a:pt x="10201008" y="0"/>
                  </a:lnTo>
                  <a:lnTo>
                    <a:pt x="10269270" y="3175"/>
                  </a:lnTo>
                  <a:lnTo>
                    <a:pt x="10329596" y="9525"/>
                  </a:lnTo>
                  <a:lnTo>
                    <a:pt x="10381982" y="20637"/>
                  </a:lnTo>
                  <a:lnTo>
                    <a:pt x="10428020" y="36512"/>
                  </a:lnTo>
                  <a:lnTo>
                    <a:pt x="10469296" y="52387"/>
                  </a:lnTo>
                  <a:lnTo>
                    <a:pt x="10505808" y="68262"/>
                  </a:lnTo>
                  <a:lnTo>
                    <a:pt x="10543908" y="87312"/>
                  </a:lnTo>
                  <a:lnTo>
                    <a:pt x="10582008" y="106362"/>
                  </a:lnTo>
                  <a:lnTo>
                    <a:pt x="10618520" y="125412"/>
                  </a:lnTo>
                  <a:lnTo>
                    <a:pt x="10659796" y="141287"/>
                  </a:lnTo>
                  <a:lnTo>
                    <a:pt x="10705832" y="155575"/>
                  </a:lnTo>
                  <a:lnTo>
                    <a:pt x="10758220" y="166687"/>
                  </a:lnTo>
                  <a:lnTo>
                    <a:pt x="10818546" y="174625"/>
                  </a:lnTo>
                  <a:lnTo>
                    <a:pt x="10886808" y="176212"/>
                  </a:lnTo>
                  <a:lnTo>
                    <a:pt x="10955070" y="174625"/>
                  </a:lnTo>
                  <a:lnTo>
                    <a:pt x="11015396" y="166687"/>
                  </a:lnTo>
                  <a:lnTo>
                    <a:pt x="11067782" y="155575"/>
                  </a:lnTo>
                  <a:lnTo>
                    <a:pt x="11113820" y="141287"/>
                  </a:lnTo>
                  <a:lnTo>
                    <a:pt x="11155096" y="125412"/>
                  </a:lnTo>
                  <a:lnTo>
                    <a:pt x="11191608" y="106362"/>
                  </a:lnTo>
                  <a:lnTo>
                    <a:pt x="11229708" y="87312"/>
                  </a:lnTo>
                  <a:lnTo>
                    <a:pt x="11267808" y="68262"/>
                  </a:lnTo>
                  <a:lnTo>
                    <a:pt x="11304320" y="52387"/>
                  </a:lnTo>
                  <a:lnTo>
                    <a:pt x="11345596" y="36512"/>
                  </a:lnTo>
                  <a:lnTo>
                    <a:pt x="11391632" y="20637"/>
                  </a:lnTo>
                  <a:lnTo>
                    <a:pt x="11444020" y="9525"/>
                  </a:lnTo>
                  <a:lnTo>
                    <a:pt x="11504346" y="3175"/>
                  </a:lnTo>
                  <a:lnTo>
                    <a:pt x="11572608" y="0"/>
                  </a:lnTo>
                  <a:lnTo>
                    <a:pt x="11640870" y="3175"/>
                  </a:lnTo>
                  <a:lnTo>
                    <a:pt x="11701196" y="9525"/>
                  </a:lnTo>
                  <a:lnTo>
                    <a:pt x="11753582" y="20637"/>
                  </a:lnTo>
                  <a:lnTo>
                    <a:pt x="11799620" y="36512"/>
                  </a:lnTo>
                  <a:lnTo>
                    <a:pt x="11840896" y="52387"/>
                  </a:lnTo>
                  <a:lnTo>
                    <a:pt x="11877408" y="68262"/>
                  </a:lnTo>
                  <a:lnTo>
                    <a:pt x="11915508" y="87312"/>
                  </a:lnTo>
                  <a:lnTo>
                    <a:pt x="11953608" y="106362"/>
                  </a:lnTo>
                  <a:lnTo>
                    <a:pt x="11990120" y="125412"/>
                  </a:lnTo>
                  <a:lnTo>
                    <a:pt x="12031396" y="141287"/>
                  </a:lnTo>
                  <a:lnTo>
                    <a:pt x="12077432" y="155575"/>
                  </a:lnTo>
                  <a:lnTo>
                    <a:pt x="12129820" y="166688"/>
                  </a:lnTo>
                  <a:lnTo>
                    <a:pt x="12190146" y="174625"/>
                  </a:lnTo>
                  <a:lnTo>
                    <a:pt x="12192000" y="174668"/>
                  </a:lnTo>
                  <a:lnTo>
                    <a:pt x="12192000" y="319046"/>
                  </a:lnTo>
                  <a:lnTo>
                    <a:pt x="12192000" y="319047"/>
                  </a:lnTo>
                  <a:lnTo>
                    <a:pt x="12192000" y="463425"/>
                  </a:lnTo>
                  <a:lnTo>
                    <a:pt x="12192000" y="885826"/>
                  </a:lnTo>
                  <a:lnTo>
                    <a:pt x="12192000" y="1030204"/>
                  </a:lnTo>
                  <a:lnTo>
                    <a:pt x="12192000" y="1030205"/>
                  </a:lnTo>
                  <a:lnTo>
                    <a:pt x="12192000" y="1174583"/>
                  </a:lnTo>
                  <a:lnTo>
                    <a:pt x="12192000" y="1698100"/>
                  </a:lnTo>
                  <a:lnTo>
                    <a:pt x="12192000" y="1787292"/>
                  </a:lnTo>
                  <a:lnTo>
                    <a:pt x="12192000" y="1931670"/>
                  </a:lnTo>
                  <a:lnTo>
                    <a:pt x="12192000" y="1931671"/>
                  </a:lnTo>
                  <a:lnTo>
                    <a:pt x="12192000" y="2076049"/>
                  </a:lnTo>
                  <a:lnTo>
                    <a:pt x="12192000" y="3012550"/>
                  </a:lnTo>
                  <a:lnTo>
                    <a:pt x="12191997" y="3012550"/>
                  </a:lnTo>
                  <a:lnTo>
                    <a:pt x="1" y="3012550"/>
                  </a:lnTo>
                  <a:lnTo>
                    <a:pt x="0" y="3012550"/>
                  </a:lnTo>
                  <a:lnTo>
                    <a:pt x="0" y="2076049"/>
                  </a:lnTo>
                  <a:lnTo>
                    <a:pt x="0" y="1931671"/>
                  </a:lnTo>
                  <a:lnTo>
                    <a:pt x="0" y="1931670"/>
                  </a:lnTo>
                  <a:lnTo>
                    <a:pt x="0" y="1787292"/>
                  </a:lnTo>
                  <a:lnTo>
                    <a:pt x="0" y="1698100"/>
                  </a:lnTo>
                  <a:lnTo>
                    <a:pt x="0" y="1174583"/>
                  </a:lnTo>
                  <a:lnTo>
                    <a:pt x="0" y="1030205"/>
                  </a:lnTo>
                  <a:lnTo>
                    <a:pt x="0" y="1030204"/>
                  </a:lnTo>
                  <a:lnTo>
                    <a:pt x="0" y="885826"/>
                  </a:lnTo>
                  <a:lnTo>
                    <a:pt x="0" y="463425"/>
                  </a:lnTo>
                  <a:lnTo>
                    <a:pt x="0" y="319047"/>
                  </a:lnTo>
                  <a:lnTo>
                    <a:pt x="0" y="319046"/>
                  </a:lnTo>
                  <a:lnTo>
                    <a:pt x="0" y="174668"/>
                  </a:lnTo>
                  <a:lnTo>
                    <a:pt x="1852" y="174625"/>
                  </a:lnTo>
                  <a:lnTo>
                    <a:pt x="62177" y="166687"/>
                  </a:lnTo>
                  <a:lnTo>
                    <a:pt x="114564" y="155575"/>
                  </a:lnTo>
                  <a:lnTo>
                    <a:pt x="160602" y="141287"/>
                  </a:lnTo>
                  <a:lnTo>
                    <a:pt x="201877" y="125412"/>
                  </a:lnTo>
                  <a:lnTo>
                    <a:pt x="238389" y="106362"/>
                  </a:lnTo>
                  <a:lnTo>
                    <a:pt x="276489" y="87312"/>
                  </a:lnTo>
                  <a:lnTo>
                    <a:pt x="314589" y="68262"/>
                  </a:lnTo>
                  <a:lnTo>
                    <a:pt x="351102" y="52387"/>
                  </a:lnTo>
                  <a:lnTo>
                    <a:pt x="392377" y="36512"/>
                  </a:lnTo>
                  <a:lnTo>
                    <a:pt x="438414" y="20637"/>
                  </a:lnTo>
                  <a:lnTo>
                    <a:pt x="490802" y="9525"/>
                  </a:lnTo>
                  <a:lnTo>
                    <a:pt x="551127" y="3175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F1BF4CAA-6311-B291-53E6-F82A637E618B}"/>
              </a:ext>
            </a:extLst>
          </p:cNvPr>
          <p:cNvSpPr txBox="1"/>
          <p:nvPr/>
        </p:nvSpPr>
        <p:spPr>
          <a:xfrm>
            <a:off x="1580257" y="4334175"/>
            <a:ext cx="9031484" cy="115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Що це таке та з чим це «їдять»</a:t>
            </a:r>
          </a:p>
        </p:txBody>
      </p:sp>
      <p:pic>
        <p:nvPicPr>
          <p:cNvPr id="1026" name="Picture 2" descr="Apache JMeter - Apache JMeter™">
            <a:extLst>
              <a:ext uri="{FF2B5EF4-FFF2-40B4-BE49-F238E27FC236}">
                <a16:creationId xmlns:a16="http://schemas.microsoft.com/office/drawing/2014/main" id="{91F7317D-6614-DD75-5B46-8E20CCC99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4764" y="643469"/>
            <a:ext cx="8442472" cy="286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2390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0D35B-E21D-3C39-76A0-601B7221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5121644" cy="1676603"/>
          </a:xfrm>
        </p:spPr>
        <p:txBody>
          <a:bodyPr>
            <a:normAutofit/>
          </a:bodyPr>
          <a:lstStyle/>
          <a:p>
            <a:r>
              <a:rPr lang="en-US" b="1" i="0">
                <a:effectLst/>
                <a:latin typeface="Merriweather" panose="00000500000000000000" pitchFamily="2" charset="-52"/>
              </a:rPr>
              <a:t>Logic Controllers</a:t>
            </a:r>
            <a:endParaRPr lang="uk-U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CA81D-A3E9-F092-51B0-A0A689FDA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5121642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300"/>
              <a:t>Дозволяють налаштувати логіку виконання тесту, добавляючи розгалуження чи зациклюючи певні частини тесту. </a:t>
            </a:r>
          </a:p>
          <a:p>
            <a:pPr marL="0" indent="0">
              <a:buNone/>
            </a:pPr>
            <a:r>
              <a:rPr lang="uk-UA" sz="1300"/>
              <a:t>Найчастіше використовуються : </a:t>
            </a:r>
          </a:p>
          <a:p>
            <a:pPr marL="457200" indent="-457200">
              <a:buAutoNum type="arabicPeriod"/>
            </a:pPr>
            <a:r>
              <a:rPr lang="en-US" sz="1300"/>
              <a:t>Simple Controller</a:t>
            </a:r>
            <a:r>
              <a:rPr lang="uk-UA" sz="1300"/>
              <a:t> – ніяк не впливає на виконання тесту. Використовується для візуального структурування тестую</a:t>
            </a:r>
          </a:p>
          <a:p>
            <a:pPr marL="457200" indent="-457200">
              <a:buAutoNum type="arabicPeriod"/>
            </a:pPr>
            <a:r>
              <a:rPr lang="en-US" sz="1300"/>
              <a:t>Loop Controller</a:t>
            </a:r>
            <a:r>
              <a:rPr lang="uk-UA" sz="1300"/>
              <a:t> – використовується для повторення певної частини тесту </a:t>
            </a:r>
            <a:r>
              <a:rPr lang="en-US" sz="1300"/>
              <a:t>n</a:t>
            </a:r>
            <a:r>
              <a:rPr lang="ru-RU" sz="1300"/>
              <a:t> разів</a:t>
            </a:r>
          </a:p>
          <a:p>
            <a:pPr marL="457200" indent="-457200">
              <a:buAutoNum type="arabicPeriod"/>
            </a:pPr>
            <a:r>
              <a:rPr lang="en-US" sz="1300"/>
              <a:t>Throughput Controller</a:t>
            </a:r>
            <a:r>
              <a:rPr lang="uk-UA" sz="1300"/>
              <a:t> – дозволяє налаштувати частоту використання вложеної частини тесту.</a:t>
            </a:r>
          </a:p>
          <a:p>
            <a:pPr marL="457200" indent="-457200">
              <a:buAutoNum type="arabicPeriod"/>
            </a:pPr>
            <a:r>
              <a:rPr lang="en-US" sz="1300"/>
              <a:t>If Controller</a:t>
            </a:r>
            <a:r>
              <a:rPr lang="uk-UA" sz="1300"/>
              <a:t> – створення розгалуження при виконанні тесту. (логіка стандартна)</a:t>
            </a:r>
          </a:p>
          <a:p>
            <a:pPr marL="457200" indent="-457200">
              <a:buAutoNum type="arabicPeriod"/>
            </a:pPr>
            <a:r>
              <a:rPr lang="en-US" sz="1300"/>
              <a:t>While Controller</a:t>
            </a:r>
            <a:r>
              <a:rPr lang="uk-UA" sz="1300"/>
              <a:t> – виконання вложеного тесту до тих пір, поки умова виконується</a:t>
            </a:r>
          </a:p>
          <a:p>
            <a:pPr marL="457200" indent="-457200">
              <a:buAutoNum type="arabicPeriod"/>
            </a:pPr>
            <a:r>
              <a:rPr lang="en-US" sz="1300"/>
              <a:t>Include Controller</a:t>
            </a:r>
            <a:r>
              <a:rPr lang="uk-UA" sz="1300"/>
              <a:t> – дозволяє імпортувати та використати частину тесту з іншого </a:t>
            </a:r>
            <a:r>
              <a:rPr lang="en-US" sz="1300"/>
              <a:t>.jmx </a:t>
            </a:r>
            <a:r>
              <a:rPr lang="ru-RU" sz="1300"/>
              <a:t>файлу (тесту)</a:t>
            </a:r>
          </a:p>
          <a:p>
            <a:pPr marL="457200" indent="-457200">
              <a:buAutoNum type="arabicPeriod"/>
            </a:pPr>
            <a:endParaRPr lang="uk-UA" sz="1300"/>
          </a:p>
        </p:txBody>
      </p:sp>
      <p:sp>
        <p:nvSpPr>
          <p:cNvPr id="43" name="Rectangle 39">
            <a:extLst>
              <a:ext uri="{FF2B5EF4-FFF2-40B4-BE49-F238E27FC236}">
                <a16:creationId xmlns:a16="http://schemas.microsoft.com/office/drawing/2014/main" id="{293F5FFF-2AE2-424B-BE21-49AFFEF68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0612" y="2"/>
            <a:ext cx="6101388" cy="685799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AE1C025-C971-B7FA-A88C-0805F45BF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" b="7196"/>
          <a:stretch/>
        </p:blipFill>
        <p:spPr>
          <a:xfrm>
            <a:off x="6721233" y="640082"/>
            <a:ext cx="483110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372789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0DA178-7625-271D-DF1E-4335160B8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2" y="1687637"/>
            <a:ext cx="3384000" cy="750764"/>
          </a:xfrm>
        </p:spPr>
        <p:txBody>
          <a:bodyPr anchor="t">
            <a:normAutofit/>
          </a:bodyPr>
          <a:lstStyle/>
          <a:p>
            <a:r>
              <a:rPr lang="en-US" b="1" i="0" dirty="0">
                <a:solidFill>
                  <a:schemeClr val="bg1"/>
                </a:solidFill>
                <a:effectLst/>
                <a:latin typeface="Merriweather" panose="00000500000000000000" pitchFamily="2" charset="-52"/>
              </a:rPr>
              <a:t>Listeners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92C98-3BD4-F37B-CF7D-09254588F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49" y="3429000"/>
            <a:ext cx="3384000" cy="2147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Використовуються для візуалізації зібраних даних/результатів тестування. Відображення може відбуватись як в текстовому форматі так і у вигляді графіків.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59DAE0-999C-2F77-D53C-05A9E6CE97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053" y="2128433"/>
            <a:ext cx="6014185" cy="2601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83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52" name="Rectangle 5151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4" name="Freeform: Shape 5153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5156" name="Freeform: Shape 5155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762" y="1354673"/>
            <a:ext cx="3384000" cy="695345"/>
          </a:xfrm>
        </p:spPr>
        <p:txBody>
          <a:bodyPr anchor="t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Timers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81A6-D2CF-AB7B-DC25-F2DF270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038" y="3016902"/>
            <a:ext cx="3384000" cy="29787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За замовченням, </a:t>
            </a:r>
            <a:r>
              <a:rPr lang="en-US" sz="2000" dirty="0" err="1">
                <a:solidFill>
                  <a:schemeClr val="bg1">
                    <a:alpha val="60000"/>
                  </a:schemeClr>
                </a:solidFill>
              </a:rPr>
              <a:t>Jmeter</a:t>
            </a:r>
            <a:r>
              <a:rPr lang="ru-RU" sz="2000" dirty="0">
                <a:solidFill>
                  <a:schemeClr val="bg1">
                    <a:alpha val="6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виконує всі запити без затримок. Для більш контрольованого створення навантаження на сервер використовують Таймери затримки. Можна встановити як загальну «паузу» перед виконанням всіх запитів, так і для окремої групи запитів.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FCA724C-106D-43A0-AABF-0BBE85657A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053" y="1702346"/>
            <a:ext cx="6014185" cy="345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126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464595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546337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263"/>
            <a:ext cx="5157216" cy="1344975"/>
          </a:xfrm>
        </p:spPr>
        <p:txBody>
          <a:bodyPr>
            <a:normAutofit/>
          </a:bodyPr>
          <a:lstStyle/>
          <a:p>
            <a:r>
              <a:rPr lang="en-US" sz="4000" b="1" i="0">
                <a:effectLst/>
                <a:latin typeface="Merriweather" panose="00000500000000000000" pitchFamily="2" charset="-52"/>
              </a:rPr>
              <a:t>Assertions</a:t>
            </a:r>
            <a:endParaRPr lang="uk-UA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81A6-D2CF-AB7B-DC25-F2DF270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121763"/>
            <a:ext cx="5157216" cy="3773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/>
              <a:t>Використовується для перевірки відповіді від серверу та контроля виконання тесту. Тобто, допомагає налаштувати та перевірити отриманий результат з очікуваним. Якщо при виконанні тесту певний запит отримає відповідь, що не буде відповідати заданим параметрам, цей запит буде помічений як «невдалий запит (помилка)»</a:t>
            </a:r>
          </a:p>
        </p:txBody>
      </p:sp>
      <p:pic>
        <p:nvPicPr>
          <p:cNvPr id="7" name="Picture 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1D9D98C-D5C6-7E57-1F93-8AB5F6155F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642" y="747568"/>
            <a:ext cx="4736963" cy="5207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897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EA86598-DA2C-41D5-BC0C-E877F8818E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6095990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557" y="637763"/>
            <a:ext cx="4310698" cy="1627274"/>
          </a:xfrm>
        </p:spPr>
        <p:txBody>
          <a:bodyPr anchor="t">
            <a:normAutofit/>
          </a:bodyPr>
          <a:lstStyle/>
          <a:p>
            <a:r>
              <a:rPr lang="en-US" sz="4800" b="1">
                <a:solidFill>
                  <a:schemeClr val="bg1"/>
                </a:solidFill>
              </a:rPr>
              <a:t>Configuration Elements</a:t>
            </a:r>
            <a:endParaRPr lang="uk-UA" sz="4800" b="1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5556" y="2372156"/>
            <a:ext cx="457200" cy="45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81A6-D2CF-AB7B-DC25-F2DF270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6" y="2581065"/>
            <a:ext cx="4284416" cy="1288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bg1"/>
                </a:solidFill>
              </a:rPr>
              <a:t>Використовуються для налаштування тесту. Дають змогу створити та налаштувати значення за замовченням, конфігурувати запити.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F16C5A-0D41-47A9-B0A2-9C2AD7A8CF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599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550118-9557-2FEC-53B1-792A4D0812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9464" y="652533"/>
            <a:ext cx="4305891" cy="5547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24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Rectangle 59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6464595" cy="6858000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546337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263"/>
            <a:ext cx="5157216" cy="1344975"/>
          </a:xfrm>
        </p:spPr>
        <p:txBody>
          <a:bodyPr>
            <a:normAutofit/>
          </a:bodyPr>
          <a:lstStyle/>
          <a:p>
            <a:r>
              <a:rPr lang="en-US" sz="4000" b="1"/>
              <a:t>Processor Elements</a:t>
            </a:r>
            <a:endParaRPr lang="uk-UA" sz="40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81A6-D2CF-AB7B-DC25-F2DF270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121763"/>
            <a:ext cx="5157216" cy="37730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/>
              <a:t>В </a:t>
            </a:r>
            <a:r>
              <a:rPr lang="en-US" sz="2000"/>
              <a:t>Jmeter </a:t>
            </a:r>
            <a:r>
              <a:rPr lang="uk-UA" sz="2000"/>
              <a:t>існує можливість виконати певні перетворення чи зміни безпосередню перед чи після виконання запиту. Для цього використовують </a:t>
            </a:r>
            <a:r>
              <a:rPr lang="en-US" sz="2000"/>
              <a:t>Pre-Processor</a:t>
            </a:r>
            <a:r>
              <a:rPr lang="uk-UA" sz="2000"/>
              <a:t> чи </a:t>
            </a:r>
            <a:r>
              <a:rPr lang="en-US" sz="2000"/>
              <a:t>Post-Processor</a:t>
            </a:r>
            <a:r>
              <a:rPr lang="uk-UA" sz="2000"/>
              <a:t> відповідно.</a:t>
            </a:r>
          </a:p>
          <a:p>
            <a:pPr marL="0" indent="0">
              <a:buNone/>
            </a:pPr>
            <a:r>
              <a:rPr lang="uk-UA" sz="2000"/>
              <a:t>Наприклад, після виконання запиту необхідно опрацювати отриматий код для збереження певного значення в змінну, що буде використана в наступному запиті.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F08627-2686-7D31-AD90-58961A92C1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642" y="1959793"/>
            <a:ext cx="4736963" cy="278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243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174">
            <a:extLst>
              <a:ext uri="{FF2B5EF4-FFF2-40B4-BE49-F238E27FC236}">
                <a16:creationId xmlns:a16="http://schemas.microsoft.com/office/drawing/2014/main" id="{605494DE-B078-4D87-BB01-C8432061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9A0576B0-CD8C-4661-95C8-A9F2CE7CD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4724288" cy="6861324"/>
          </a:xfrm>
          <a:prstGeom prst="rect">
            <a:avLst/>
          </a:prstGeom>
          <a:solidFill>
            <a:srgbClr val="000000">
              <a:alpha val="8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9" name="Freeform: Shape 7178">
            <a:extLst>
              <a:ext uri="{FF2B5EF4-FFF2-40B4-BE49-F238E27FC236}">
                <a16:creationId xmlns:a16="http://schemas.microsoft.com/office/drawing/2014/main" id="{3FF60E2B-3919-423C-B1FF-56CDE668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19042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122363"/>
            <a:ext cx="3308130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Послідовність</a:t>
            </a: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виконання</a:t>
            </a:r>
            <a:r>
              <a:rPr lang="en-US" sz="4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тесту</a:t>
            </a:r>
            <a:endParaRPr lang="en-US" sz="4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 descr="Top 40 Frequently Asked Jmeter Interview Questions in 2023 [Updated]">
            <a:extLst>
              <a:ext uri="{FF2B5EF4-FFF2-40B4-BE49-F238E27FC236}">
                <a16:creationId xmlns:a16="http://schemas.microsoft.com/office/drawing/2014/main" id="{0F0AA205-4FB0-496E-59C1-C946A57EF0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0996" y="1593769"/>
            <a:ext cx="6274296" cy="367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087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94548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95AA79-B577-6042-8C96-7CDC6D07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780661"/>
            <a:ext cx="3582073" cy="1463472"/>
          </a:xfrm>
        </p:spPr>
        <p:txBody>
          <a:bodyPr anchor="t">
            <a:normAutofit/>
          </a:bodyPr>
          <a:lstStyle/>
          <a:p>
            <a:r>
              <a:rPr lang="uk-UA" sz="3700">
                <a:solidFill>
                  <a:schemeClr val="bg1"/>
                </a:solidFill>
              </a:rPr>
              <a:t>«Швидкі шляхи» створення тесту</a:t>
            </a:r>
          </a:p>
        </p:txBody>
      </p:sp>
      <p:grpSp>
        <p:nvGrpSpPr>
          <p:cNvPr id="19" name="Group 13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7290" y="681628"/>
            <a:ext cx="1128382" cy="847206"/>
            <a:chOff x="668003" y="1684057"/>
            <a:chExt cx="1128382" cy="847206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681A6-D2CF-AB7B-DC25-F2DF270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290" y="3383121"/>
            <a:ext cx="3582072" cy="2793251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uk-UA" sz="1700">
                <a:solidFill>
                  <a:schemeClr val="bg1"/>
                </a:solidFill>
              </a:rPr>
              <a:t>Існує можливість «записати» тест та імпортувати його в </a:t>
            </a:r>
            <a:r>
              <a:rPr lang="en-US" sz="1700">
                <a:solidFill>
                  <a:schemeClr val="bg1"/>
                </a:solidFill>
              </a:rPr>
              <a:t>Jmeter. </a:t>
            </a:r>
            <a:r>
              <a:rPr lang="uk-UA" sz="1700">
                <a:solidFill>
                  <a:schemeClr val="bg1"/>
                </a:solidFill>
              </a:rPr>
              <a:t>Для цього найчастіше використовується </a:t>
            </a:r>
            <a:r>
              <a:rPr lang="en-US" sz="1700">
                <a:solidFill>
                  <a:schemeClr val="bg1"/>
                </a:solidFill>
              </a:rPr>
              <a:t>Blazemeter </a:t>
            </a:r>
            <a:r>
              <a:rPr lang="uk-UA" sz="1700">
                <a:solidFill>
                  <a:schemeClr val="bg1"/>
                </a:solidFill>
              </a:rPr>
              <a:t>плагін для браузера. </a:t>
            </a:r>
          </a:p>
          <a:p>
            <a:pPr marL="0" indent="0">
              <a:buNone/>
            </a:pPr>
            <a:r>
              <a:rPr lang="uk-UA" sz="1700">
                <a:solidFill>
                  <a:schemeClr val="bg1"/>
                </a:solidFill>
              </a:rPr>
              <a:t>Даний плагін записує запити, що створюються при використанні веб-сайту та по завершенню використання, генерує готовий тест.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EF6627-19B0-0CED-6A34-C016C804E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5331" y="903730"/>
            <a:ext cx="6505173" cy="4472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29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C7E200-3A99-1E8B-4317-25DF38CD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uk-UA">
                <a:solidFill>
                  <a:schemeClr val="bg1"/>
                </a:solidFill>
              </a:rPr>
              <a:t>План 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93C855B9-A708-19C9-4C12-6A931531753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58384" y="640081"/>
          <a:ext cx="6024654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0161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27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37" name="Freeform: Shape 29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66BAB-91A9-777A-DCCC-1A88E1F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662400"/>
            <a:ext cx="3384000" cy="1492132"/>
          </a:xfrm>
        </p:spPr>
        <p:txBody>
          <a:bodyPr anchor="t">
            <a:normAutofit/>
          </a:bodyPr>
          <a:lstStyle/>
          <a:p>
            <a:r>
              <a:rPr lang="uk-UA">
                <a:solidFill>
                  <a:schemeClr val="bg1"/>
                </a:solidFill>
              </a:rPr>
              <a:t>Загальна інформація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2C47-9C43-CD00-000C-C01A6F30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286000"/>
            <a:ext cx="3384000" cy="384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Безкоштовний крос-</a:t>
            </a:r>
            <a:r>
              <a:rPr lang="uk-UA" sz="2000" dirty="0" err="1">
                <a:solidFill>
                  <a:schemeClr val="bg1">
                    <a:alpha val="60000"/>
                  </a:schemeClr>
                </a:solidFill>
              </a:rPr>
              <a:t>платформений</a:t>
            </a: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alpha val="60000"/>
                  </a:schemeClr>
                </a:solidFill>
              </a:rPr>
              <a:t>Java </a:t>
            </a: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додаток, що використовується для тестування швидкодії як додатків та сервісів.</a:t>
            </a:r>
          </a:p>
          <a:p>
            <a:pPr marL="0" indent="0">
              <a:buNone/>
            </a:pPr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Приклади, де може використовуватись </a:t>
            </a:r>
            <a:r>
              <a:rPr lang="en-US" sz="2000" dirty="0" err="1">
                <a:solidFill>
                  <a:schemeClr val="bg1">
                    <a:alpha val="60000"/>
                  </a:schemeClr>
                </a:solidFill>
              </a:rPr>
              <a:t>Jmeter</a:t>
            </a:r>
            <a:r>
              <a:rPr lang="en-US" sz="2000" dirty="0">
                <a:solidFill>
                  <a:schemeClr val="bg1">
                    <a:alpha val="60000"/>
                  </a:schemeClr>
                </a:solidFill>
              </a:rPr>
              <a:t>:</a:t>
            </a:r>
          </a:p>
          <a:p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Тестування веб-додатків</a:t>
            </a:r>
          </a:p>
          <a:p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Тестування баз даних</a:t>
            </a:r>
          </a:p>
          <a:p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Тестування </a:t>
            </a:r>
            <a:r>
              <a:rPr lang="en-US" sz="2000" dirty="0">
                <a:solidFill>
                  <a:schemeClr val="bg1">
                    <a:alpha val="60000"/>
                  </a:schemeClr>
                </a:solidFill>
              </a:rPr>
              <a:t>REST &amp; SOAP</a:t>
            </a:r>
          </a:p>
          <a:p>
            <a:r>
              <a:rPr lang="uk-UA" sz="2000" dirty="0">
                <a:solidFill>
                  <a:schemeClr val="bg1">
                    <a:alpha val="60000"/>
                  </a:schemeClr>
                </a:solidFill>
              </a:rPr>
              <a:t>Тестування серверів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7CB3D4-4DEC-114F-299E-B66E8C463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053" y="1173681"/>
            <a:ext cx="6014185" cy="4510638"/>
          </a:xfrm>
          <a:prstGeom prst="rect">
            <a:avLst/>
          </a:prstGeom>
        </p:spPr>
      </p:pic>
      <p:sp>
        <p:nvSpPr>
          <p:cNvPr id="4" name="AutoShape 2" descr="jmeter1">
            <a:extLst>
              <a:ext uri="{FF2B5EF4-FFF2-40B4-BE49-F238E27FC236}">
                <a16:creationId xmlns:a16="http://schemas.microsoft.com/office/drawing/2014/main" id="{21B72BA2-6BB4-DE95-9156-A115519B22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267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9">
            <a:extLst>
              <a:ext uri="{FF2B5EF4-FFF2-40B4-BE49-F238E27FC236}">
                <a16:creationId xmlns:a16="http://schemas.microsoft.com/office/drawing/2014/main" id="{3B2069EE-A08E-44F0-B3F9-3CF8CC2DC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6740" cy="6857542"/>
          </a:xfrm>
          <a:custGeom>
            <a:avLst/>
            <a:gdLst>
              <a:gd name="connsiteX0" fmla="*/ 0 w 6126740"/>
              <a:gd name="connsiteY0" fmla="*/ 0 h 6857542"/>
              <a:gd name="connsiteX1" fmla="*/ 4980067 w 6126740"/>
              <a:gd name="connsiteY1" fmla="*/ 0 h 6857542"/>
              <a:gd name="connsiteX2" fmla="*/ 4992714 w 6126740"/>
              <a:gd name="connsiteY2" fmla="*/ 31774 h 6857542"/>
              <a:gd name="connsiteX3" fmla="*/ 6047722 w 6126740"/>
              <a:gd name="connsiteY3" fmla="*/ 2682457 h 6857542"/>
              <a:gd name="connsiteX4" fmla="*/ 6047722 w 6126740"/>
              <a:gd name="connsiteY4" fmla="*/ 3752208 h 6857542"/>
              <a:gd name="connsiteX5" fmla="*/ 4890218 w 6126740"/>
              <a:gd name="connsiteY5" fmla="*/ 6660411 h 6857542"/>
              <a:gd name="connsiteX6" fmla="*/ 4811756 w 6126740"/>
              <a:gd name="connsiteY6" fmla="*/ 6857542 h 6857542"/>
              <a:gd name="connsiteX7" fmla="*/ 0 w 6126740"/>
              <a:gd name="connsiteY7" fmla="*/ 6857542 h 6857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26740" h="6857542">
                <a:moveTo>
                  <a:pt x="0" y="0"/>
                </a:moveTo>
                <a:lnTo>
                  <a:pt x="4980067" y="0"/>
                </a:lnTo>
                <a:lnTo>
                  <a:pt x="4992714" y="31774"/>
                </a:lnTo>
                <a:cubicBezTo>
                  <a:pt x="6047722" y="2682457"/>
                  <a:pt x="6047722" y="2682457"/>
                  <a:pt x="6047722" y="2682457"/>
                </a:cubicBezTo>
                <a:cubicBezTo>
                  <a:pt x="6153080" y="2988100"/>
                  <a:pt x="6153080" y="3446565"/>
                  <a:pt x="6047722" y="3752208"/>
                </a:cubicBezTo>
                <a:cubicBezTo>
                  <a:pt x="5563735" y="4968215"/>
                  <a:pt x="5185620" y="5918220"/>
                  <a:pt x="4890218" y="6660411"/>
                </a:cubicBezTo>
                <a:lnTo>
                  <a:pt x="4811756" y="6857542"/>
                </a:lnTo>
                <a:lnTo>
                  <a:pt x="0" y="6857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66BAB-91A9-777A-DCCC-1A88E1F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290" y="1289146"/>
            <a:ext cx="4153626" cy="4279709"/>
          </a:xfrm>
        </p:spPr>
        <p:txBody>
          <a:bodyPr anchor="ctr">
            <a:normAutofit/>
          </a:bodyPr>
          <a:lstStyle/>
          <a:p>
            <a:pPr algn="r"/>
            <a:r>
              <a:rPr lang="uk-UA" sz="5000">
                <a:solidFill>
                  <a:schemeClr val="bg1"/>
                </a:solidFill>
              </a:rPr>
              <a:t>Встановлення програми та запуск</a:t>
            </a:r>
          </a:p>
        </p:txBody>
      </p:sp>
      <p:grpSp>
        <p:nvGrpSpPr>
          <p:cNvPr id="17" name="Group 11">
            <a:extLst>
              <a:ext uri="{FF2B5EF4-FFF2-40B4-BE49-F238E27FC236}">
                <a16:creationId xmlns:a16="http://schemas.microsoft.com/office/drawing/2014/main" id="{E12BF2FB-8A96-4B53-86A0-04755C545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3027" y="681628"/>
            <a:ext cx="1562267" cy="1172973"/>
            <a:chOff x="7493121" y="1000124"/>
            <a:chExt cx="1562267" cy="1172973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93D4739-55F8-4E73-8F98-AF42D54BD4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312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A1AA190F-FB42-4BED-8AA1-A5A01B43C9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29322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2C47-9C43-CD00-000C-C01A6F30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4140" y="1854601"/>
            <a:ext cx="4776711" cy="31487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sz="1700"/>
              <a:t>Для встановлення та роботи програми необхідно: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/>
              <a:t>Спочатку завантажити та встановити </a:t>
            </a:r>
            <a:r>
              <a:rPr lang="en-US" sz="1700"/>
              <a:t>Java (</a:t>
            </a:r>
            <a:r>
              <a:rPr lang="en-US" sz="1700">
                <a:hlinkClick r:id="rId2"/>
              </a:rPr>
              <a:t>https://www.java.com/en/download/</a:t>
            </a:r>
            <a:r>
              <a:rPr lang="en-US" sz="170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/>
              <a:t>Завантажити архів </a:t>
            </a:r>
            <a:r>
              <a:rPr lang="en-US" sz="1700"/>
              <a:t>Apache Jmeter</a:t>
            </a:r>
            <a:r>
              <a:rPr lang="ru-RU" sz="1700"/>
              <a:t> (</a:t>
            </a:r>
            <a:r>
              <a:rPr lang="en-US" sz="1700">
                <a:hlinkClick r:id="rId3"/>
              </a:rPr>
              <a:t>https://jmeter.apache.org/download_jmeter.cgi</a:t>
            </a:r>
            <a:r>
              <a:rPr lang="ru-RU" sz="170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1700"/>
              <a:t>Розархівувати завантажений файл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700"/>
              <a:t>Зайти папку </a:t>
            </a:r>
            <a:r>
              <a:rPr lang="en-US" sz="1700"/>
              <a:t>bin</a:t>
            </a:r>
            <a:r>
              <a:rPr lang="ru-RU" sz="1700"/>
              <a:t> та запустити </a:t>
            </a:r>
            <a:r>
              <a:rPr lang="en-US" sz="1700"/>
              <a:t>ApacheJMeter</a:t>
            </a:r>
            <a:endParaRPr lang="uk-UA" sz="1700"/>
          </a:p>
        </p:txBody>
      </p:sp>
    </p:spTree>
    <p:extLst>
      <p:ext uri="{BB962C8B-B14F-4D97-AF65-F5344CB8AC3E}">
        <p14:creationId xmlns:p14="http://schemas.microsoft.com/office/powerpoint/2010/main" val="372957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26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4C63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66BAB-91A9-777A-DCCC-1A88E1F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510" y="1487272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>
            <a:normAutofit/>
          </a:bodyPr>
          <a:lstStyle/>
          <a:p>
            <a:pPr algn="ctr"/>
            <a:r>
              <a:rPr lang="uk-UA" sz="2600">
                <a:solidFill>
                  <a:srgbClr val="FFFFFF"/>
                </a:solidFill>
              </a:rPr>
              <a:t>Тест план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E2DEBD-BF0A-0899-3207-61BD5D64D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313299"/>
            <a:ext cx="7106084" cy="30911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2C47-9C43-CD00-000C-C01A6F30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8600" y="4884873"/>
            <a:ext cx="7188199" cy="12920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500"/>
              <a:t>ApacheJMeter</a:t>
            </a:r>
            <a:r>
              <a:rPr lang="uk-UA" sz="1500"/>
              <a:t> надає велику кількість інструментів для створення тесту. </a:t>
            </a:r>
          </a:p>
          <a:p>
            <a:pPr marL="0" indent="0">
              <a:buNone/>
            </a:pPr>
            <a:r>
              <a:rPr lang="uk-UA" sz="1500"/>
              <a:t>«Головний» елемент, що безпосередньо відповідає за тест – це тест план. В даному елементі створюються та групуються всі елементи, що відносяться безпосередньо до тесту : конфігурації, перевірки, необхідні кроки для проведення тесту.</a:t>
            </a:r>
          </a:p>
          <a:p>
            <a:pPr marL="0" indent="0">
              <a:buNone/>
            </a:pPr>
            <a:endParaRPr lang="uk-UA" sz="1500"/>
          </a:p>
        </p:txBody>
      </p:sp>
    </p:spTree>
    <p:extLst>
      <p:ext uri="{BB962C8B-B14F-4D97-AF65-F5344CB8AC3E}">
        <p14:creationId xmlns:p14="http://schemas.microsoft.com/office/powerpoint/2010/main" val="263872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29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1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40" name="Freeform: Shape 33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66BAB-91A9-777A-DCCC-1A88E1F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662400"/>
            <a:ext cx="3384000" cy="14921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b="1" i="0" kern="1200">
                <a:solidFill>
                  <a:schemeClr val="bg1"/>
                </a:solidFill>
                <a:effectLst/>
                <a:latin typeface="+mj-lt"/>
                <a:ea typeface="+mj-ea"/>
                <a:cs typeface="+mj-cs"/>
              </a:rPr>
              <a:t>Thread Group (Віртуальні користувачі)</a:t>
            </a:r>
            <a:endParaRPr lang="en-US" sz="34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2C47-9C43-CD00-000C-C01A6F30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0" y="2285999"/>
            <a:ext cx="3759815" cy="410537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Тред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групи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використовуються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для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налаштування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та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генерації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навантаження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при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тестуванні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.</a:t>
            </a:r>
            <a: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 Сам тест створюється всередині тред групи</a:t>
            </a:r>
          </a:p>
          <a:p>
            <a:pPr marL="0" indent="0">
              <a:buNone/>
            </a:pPr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В </a:t>
            </a:r>
            <a:r>
              <a:rPr lang="uk-UA" sz="1400" dirty="0" err="1">
                <a:solidFill>
                  <a:schemeClr val="bg1">
                    <a:alpha val="60000"/>
                  </a:schemeClr>
                </a:solidFill>
              </a:rPr>
              <a:t>данному</a:t>
            </a:r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 елементі налаштовується:</a:t>
            </a:r>
          </a:p>
          <a:p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кількість віртуальних користувачів (</a:t>
            </a:r>
            <a:r>
              <a:rPr lang="en-US" sz="1400" dirty="0">
                <a:solidFill>
                  <a:schemeClr val="bg1">
                    <a:alpha val="60000"/>
                  </a:schemeClr>
                </a:solidFill>
              </a:rPr>
              <a:t>number of threads</a:t>
            </a:r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) </a:t>
            </a:r>
          </a:p>
          <a:p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Швидкість під’єднання користувачів (</a:t>
            </a:r>
            <a:r>
              <a:rPr lang="en-US" sz="1400" dirty="0">
                <a:solidFill>
                  <a:schemeClr val="bg1">
                    <a:alpha val="60000"/>
                  </a:schemeClr>
                </a:solidFill>
              </a:rPr>
              <a:t>ramp-up period</a:t>
            </a:r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)</a:t>
            </a:r>
          </a:p>
          <a:p>
            <a: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Скільки разів виконати тест (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Loop Count)</a:t>
            </a:r>
          </a:p>
          <a:p>
            <a:pPr marL="0" indent="0">
              <a:buNone/>
            </a:pPr>
            <a: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Також, в залежності від специфіки тесту можна вказати: </a:t>
            </a:r>
            <a:b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Використання одного й того самого віртуального користувача, налаштування створення користувачів (використовується у випадках, коли швидкість приєднання нових юзерів </a:t>
            </a:r>
            <a:r>
              <a:rPr lang="en-US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&gt; </a:t>
            </a:r>
            <a:r>
              <a:rPr lang="ru-RU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швидкост</a:t>
            </a:r>
            <a:r>
              <a:rPr lang="uk-UA" sz="1400" kern="1200" dirty="0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і виконання тесту), строк «життя </a:t>
            </a:r>
            <a:r>
              <a:rPr lang="uk-UA" sz="1400" kern="1200" dirty="0" err="1">
                <a:solidFill>
                  <a:schemeClr val="bg1">
                    <a:alpha val="60000"/>
                  </a:schemeClr>
                </a:solidFill>
                <a:latin typeface="+mn-lt"/>
                <a:ea typeface="+mn-ea"/>
                <a:cs typeface="+mn-cs"/>
              </a:rPr>
              <a:t>треду</a:t>
            </a:r>
            <a:r>
              <a:rPr lang="uk-UA" sz="1400" dirty="0">
                <a:solidFill>
                  <a:schemeClr val="bg1">
                    <a:alpha val="60000"/>
                  </a:schemeClr>
                </a:solidFill>
              </a:rPr>
              <a:t>»</a:t>
            </a:r>
            <a:endParaRPr lang="en-US" sz="1400" kern="1200" dirty="0">
              <a:solidFill>
                <a:schemeClr val="bg1">
                  <a:alpha val="60000"/>
                </a:scheme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5A5693-A1F5-7292-7A5C-3377482D4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053" y="1594027"/>
            <a:ext cx="6014185" cy="3669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736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066BAB-91A9-777A-DCCC-1A88E1F88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51" y="662400"/>
            <a:ext cx="3384000" cy="1492132"/>
          </a:xfrm>
        </p:spPr>
        <p:txBody>
          <a:bodyPr anchor="t">
            <a:normAutofit/>
          </a:bodyPr>
          <a:lstStyle/>
          <a:p>
            <a:r>
              <a:rPr lang="uk-UA">
                <a:solidFill>
                  <a:schemeClr val="bg1"/>
                </a:solidFill>
              </a:rPr>
              <a:t>Інші види тред груп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2C47-9C43-CD00-000C-C01A6F30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051" y="2286000"/>
            <a:ext cx="3384000" cy="3844800"/>
          </a:xfrm>
        </p:spPr>
        <p:txBody>
          <a:bodyPr>
            <a:normAutofit/>
          </a:bodyPr>
          <a:lstStyle/>
          <a:p>
            <a:r>
              <a:rPr lang="en-US" sz="1400">
                <a:solidFill>
                  <a:schemeClr val="bg1">
                    <a:alpha val="60000"/>
                  </a:schemeClr>
                </a:solidFill>
              </a:rPr>
              <a:t>Open Model Thread Group</a:t>
            </a:r>
            <a:r>
              <a:rPr lang="uk-UA" sz="1400">
                <a:solidFill>
                  <a:schemeClr val="bg1">
                    <a:alpha val="60000"/>
                  </a:schemeClr>
                </a:solidFill>
              </a:rPr>
              <a:t> – новий функціонал, що знаходиться на етапі відкритого тестування. Дозволяє змоделювати навантаження, що буде використане для тестування.</a:t>
            </a:r>
          </a:p>
          <a:p>
            <a:r>
              <a:rPr lang="en-US" sz="1400">
                <a:solidFill>
                  <a:schemeClr val="bg1">
                    <a:alpha val="60000"/>
                  </a:schemeClr>
                </a:solidFill>
              </a:rPr>
              <a:t>setUp Thread Group</a:t>
            </a:r>
            <a:r>
              <a:rPr lang="uk-UA" sz="1400">
                <a:solidFill>
                  <a:schemeClr val="bg1">
                    <a:alpha val="60000"/>
                  </a:schemeClr>
                </a:solidFill>
              </a:rPr>
              <a:t> – використовується у випадку, коли необхідне виконання певних дій, для підготування системи для тестування. Виконується перед звичайною Тред групою</a:t>
            </a:r>
          </a:p>
          <a:p>
            <a:r>
              <a:rPr lang="en-US" sz="1400">
                <a:solidFill>
                  <a:schemeClr val="bg1">
                    <a:alpha val="60000"/>
                  </a:schemeClr>
                </a:solidFill>
              </a:rPr>
              <a:t>tearDown Thread Group</a:t>
            </a:r>
            <a:r>
              <a:rPr lang="uk-UA" sz="1400">
                <a:solidFill>
                  <a:schemeClr val="bg1">
                    <a:alpha val="60000"/>
                  </a:schemeClr>
                </a:solidFill>
              </a:rPr>
              <a:t> – використовується у випадку, коли необхідно виконати певні дії після завершення тесту.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1D64F2-3588-0B1E-9444-9EFC64128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1053" y="1842758"/>
            <a:ext cx="6014185" cy="317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526DD0-5E46-40B7-AEF1-9B26256CF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12191996" cy="6858000"/>
          </a:xfrm>
          <a:prstGeom prst="rect">
            <a:avLst/>
          </a:prstGeom>
          <a:ln w="0">
            <a:noFill/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 defTabSz="457200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7E4032D-4110-4963-82B8-8A1B1BF4B6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" y="0"/>
            <a:ext cx="4273199" cy="6858000"/>
            <a:chOff x="1" y="0"/>
            <a:chExt cx="4273199" cy="6858000"/>
          </a:xfrm>
        </p:grpSpPr>
        <p:sp>
          <p:nvSpPr>
            <p:cNvPr id="19" name="Rectangle 10">
              <a:extLst>
                <a:ext uri="{FF2B5EF4-FFF2-40B4-BE49-F238E27FC236}">
                  <a16:creationId xmlns:a16="http://schemas.microsoft.com/office/drawing/2014/main" id="{66796880-E7D7-485E-A6D1-908B811A14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4273199" cy="6858000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C97B103-7494-4650-82C0-FC9F8D2723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ltGray">
            <a:xfrm>
              <a:off x="1" y="0"/>
              <a:ext cx="4273199" cy="6858000"/>
            </a:xfrm>
            <a:prstGeom prst="rect">
              <a:avLst/>
            </a:pr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6DF81F9-0CF3-545D-7962-577C1896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619125"/>
            <a:ext cx="2652413" cy="5619749"/>
          </a:xfrm>
        </p:spPr>
        <p:txBody>
          <a:bodyPr anchor="ctr">
            <a:normAutofit/>
          </a:bodyPr>
          <a:lstStyle/>
          <a:p>
            <a:r>
              <a:rPr lang="uk-UA" sz="3700">
                <a:solidFill>
                  <a:srgbClr val="000000"/>
                </a:solidFill>
              </a:rPr>
              <a:t>Контролери (штучки, що роблять «магію»)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133F51-4E9D-4F0B-A452-875C6A52B6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885825" cy="6858000"/>
            <a:chOff x="0" y="0"/>
            <a:chExt cx="885825" cy="6858000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BDC8164B-5FC0-4CBD-B7AE-0CB8780FFC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DF21B6AB-8AF5-4823-92E3-F33B9EAEF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0"/>
              <a:ext cx="885825" cy="6858000"/>
            </a:xfrm>
            <a:custGeom>
              <a:avLst/>
              <a:gdLst/>
              <a:ahLst/>
              <a:cxnLst/>
              <a:rect l="0" t="0" r="r" b="b"/>
              <a:pathLst>
                <a:path w="558" h="4320">
                  <a:moveTo>
                    <a:pt x="0" y="0"/>
                  </a:moveTo>
                  <a:lnTo>
                    <a:pt x="447" y="0"/>
                  </a:lnTo>
                  <a:lnTo>
                    <a:pt x="448" y="43"/>
                  </a:lnTo>
                  <a:lnTo>
                    <a:pt x="453" y="81"/>
                  </a:lnTo>
                  <a:lnTo>
                    <a:pt x="460" y="114"/>
                  </a:lnTo>
                  <a:lnTo>
                    <a:pt x="469" y="143"/>
                  </a:lnTo>
                  <a:lnTo>
                    <a:pt x="479" y="169"/>
                  </a:lnTo>
                  <a:lnTo>
                    <a:pt x="491" y="192"/>
                  </a:lnTo>
                  <a:lnTo>
                    <a:pt x="503" y="216"/>
                  </a:lnTo>
                  <a:lnTo>
                    <a:pt x="515" y="240"/>
                  </a:lnTo>
                  <a:lnTo>
                    <a:pt x="525" y="263"/>
                  </a:lnTo>
                  <a:lnTo>
                    <a:pt x="535" y="289"/>
                  </a:lnTo>
                  <a:lnTo>
                    <a:pt x="545" y="318"/>
                  </a:lnTo>
                  <a:lnTo>
                    <a:pt x="552" y="351"/>
                  </a:lnTo>
                  <a:lnTo>
                    <a:pt x="556" y="389"/>
                  </a:lnTo>
                  <a:lnTo>
                    <a:pt x="558" y="432"/>
                  </a:lnTo>
                  <a:lnTo>
                    <a:pt x="556" y="475"/>
                  </a:lnTo>
                  <a:lnTo>
                    <a:pt x="552" y="513"/>
                  </a:lnTo>
                  <a:lnTo>
                    <a:pt x="545" y="546"/>
                  </a:lnTo>
                  <a:lnTo>
                    <a:pt x="535" y="575"/>
                  </a:lnTo>
                  <a:lnTo>
                    <a:pt x="525" y="601"/>
                  </a:lnTo>
                  <a:lnTo>
                    <a:pt x="515" y="624"/>
                  </a:lnTo>
                  <a:lnTo>
                    <a:pt x="503" y="648"/>
                  </a:lnTo>
                  <a:lnTo>
                    <a:pt x="491" y="672"/>
                  </a:lnTo>
                  <a:lnTo>
                    <a:pt x="479" y="695"/>
                  </a:lnTo>
                  <a:lnTo>
                    <a:pt x="469" y="721"/>
                  </a:lnTo>
                  <a:lnTo>
                    <a:pt x="460" y="750"/>
                  </a:lnTo>
                  <a:lnTo>
                    <a:pt x="453" y="783"/>
                  </a:lnTo>
                  <a:lnTo>
                    <a:pt x="448" y="821"/>
                  </a:lnTo>
                  <a:lnTo>
                    <a:pt x="447" y="864"/>
                  </a:lnTo>
                  <a:lnTo>
                    <a:pt x="448" y="907"/>
                  </a:lnTo>
                  <a:lnTo>
                    <a:pt x="453" y="945"/>
                  </a:lnTo>
                  <a:lnTo>
                    <a:pt x="460" y="978"/>
                  </a:lnTo>
                  <a:lnTo>
                    <a:pt x="469" y="1007"/>
                  </a:lnTo>
                  <a:lnTo>
                    <a:pt x="479" y="1033"/>
                  </a:lnTo>
                  <a:lnTo>
                    <a:pt x="491" y="1056"/>
                  </a:lnTo>
                  <a:lnTo>
                    <a:pt x="503" y="1080"/>
                  </a:lnTo>
                  <a:lnTo>
                    <a:pt x="515" y="1104"/>
                  </a:lnTo>
                  <a:lnTo>
                    <a:pt x="525" y="1127"/>
                  </a:lnTo>
                  <a:lnTo>
                    <a:pt x="535" y="1153"/>
                  </a:lnTo>
                  <a:lnTo>
                    <a:pt x="545" y="1182"/>
                  </a:lnTo>
                  <a:lnTo>
                    <a:pt x="552" y="1215"/>
                  </a:lnTo>
                  <a:lnTo>
                    <a:pt x="556" y="1253"/>
                  </a:lnTo>
                  <a:lnTo>
                    <a:pt x="558" y="1296"/>
                  </a:lnTo>
                  <a:lnTo>
                    <a:pt x="556" y="1339"/>
                  </a:lnTo>
                  <a:lnTo>
                    <a:pt x="552" y="1377"/>
                  </a:lnTo>
                  <a:lnTo>
                    <a:pt x="545" y="1410"/>
                  </a:lnTo>
                  <a:lnTo>
                    <a:pt x="535" y="1439"/>
                  </a:lnTo>
                  <a:lnTo>
                    <a:pt x="525" y="1465"/>
                  </a:lnTo>
                  <a:lnTo>
                    <a:pt x="515" y="1488"/>
                  </a:lnTo>
                  <a:lnTo>
                    <a:pt x="503" y="1512"/>
                  </a:lnTo>
                  <a:lnTo>
                    <a:pt x="491" y="1536"/>
                  </a:lnTo>
                  <a:lnTo>
                    <a:pt x="479" y="1559"/>
                  </a:lnTo>
                  <a:lnTo>
                    <a:pt x="469" y="1585"/>
                  </a:lnTo>
                  <a:lnTo>
                    <a:pt x="460" y="1614"/>
                  </a:lnTo>
                  <a:lnTo>
                    <a:pt x="453" y="1647"/>
                  </a:lnTo>
                  <a:lnTo>
                    <a:pt x="448" y="1685"/>
                  </a:lnTo>
                  <a:lnTo>
                    <a:pt x="447" y="1728"/>
                  </a:lnTo>
                  <a:lnTo>
                    <a:pt x="448" y="1771"/>
                  </a:lnTo>
                  <a:lnTo>
                    <a:pt x="453" y="1809"/>
                  </a:lnTo>
                  <a:lnTo>
                    <a:pt x="460" y="1842"/>
                  </a:lnTo>
                  <a:lnTo>
                    <a:pt x="469" y="1871"/>
                  </a:lnTo>
                  <a:lnTo>
                    <a:pt x="479" y="1897"/>
                  </a:lnTo>
                  <a:lnTo>
                    <a:pt x="491" y="1920"/>
                  </a:lnTo>
                  <a:lnTo>
                    <a:pt x="503" y="1944"/>
                  </a:lnTo>
                  <a:lnTo>
                    <a:pt x="515" y="1968"/>
                  </a:lnTo>
                  <a:lnTo>
                    <a:pt x="525" y="1991"/>
                  </a:lnTo>
                  <a:lnTo>
                    <a:pt x="535" y="2017"/>
                  </a:lnTo>
                  <a:lnTo>
                    <a:pt x="545" y="2046"/>
                  </a:lnTo>
                  <a:lnTo>
                    <a:pt x="552" y="2079"/>
                  </a:lnTo>
                  <a:lnTo>
                    <a:pt x="556" y="2117"/>
                  </a:lnTo>
                  <a:lnTo>
                    <a:pt x="558" y="2159"/>
                  </a:lnTo>
                  <a:lnTo>
                    <a:pt x="556" y="2203"/>
                  </a:lnTo>
                  <a:lnTo>
                    <a:pt x="552" y="2241"/>
                  </a:lnTo>
                  <a:lnTo>
                    <a:pt x="545" y="2274"/>
                  </a:lnTo>
                  <a:lnTo>
                    <a:pt x="535" y="2303"/>
                  </a:lnTo>
                  <a:lnTo>
                    <a:pt x="525" y="2329"/>
                  </a:lnTo>
                  <a:lnTo>
                    <a:pt x="515" y="2352"/>
                  </a:lnTo>
                  <a:lnTo>
                    <a:pt x="503" y="2376"/>
                  </a:lnTo>
                  <a:lnTo>
                    <a:pt x="491" y="2400"/>
                  </a:lnTo>
                  <a:lnTo>
                    <a:pt x="479" y="2423"/>
                  </a:lnTo>
                  <a:lnTo>
                    <a:pt x="469" y="2449"/>
                  </a:lnTo>
                  <a:lnTo>
                    <a:pt x="460" y="2478"/>
                  </a:lnTo>
                  <a:lnTo>
                    <a:pt x="453" y="2511"/>
                  </a:lnTo>
                  <a:lnTo>
                    <a:pt x="448" y="2549"/>
                  </a:lnTo>
                  <a:lnTo>
                    <a:pt x="447" y="2592"/>
                  </a:lnTo>
                  <a:lnTo>
                    <a:pt x="448" y="2635"/>
                  </a:lnTo>
                  <a:lnTo>
                    <a:pt x="453" y="2673"/>
                  </a:lnTo>
                  <a:lnTo>
                    <a:pt x="460" y="2706"/>
                  </a:lnTo>
                  <a:lnTo>
                    <a:pt x="469" y="2735"/>
                  </a:lnTo>
                  <a:lnTo>
                    <a:pt x="479" y="2761"/>
                  </a:lnTo>
                  <a:lnTo>
                    <a:pt x="491" y="2784"/>
                  </a:lnTo>
                  <a:lnTo>
                    <a:pt x="515" y="2832"/>
                  </a:lnTo>
                  <a:lnTo>
                    <a:pt x="525" y="2855"/>
                  </a:lnTo>
                  <a:lnTo>
                    <a:pt x="535" y="2881"/>
                  </a:lnTo>
                  <a:lnTo>
                    <a:pt x="545" y="2910"/>
                  </a:lnTo>
                  <a:lnTo>
                    <a:pt x="552" y="2943"/>
                  </a:lnTo>
                  <a:lnTo>
                    <a:pt x="556" y="2981"/>
                  </a:lnTo>
                  <a:lnTo>
                    <a:pt x="558" y="3024"/>
                  </a:lnTo>
                  <a:lnTo>
                    <a:pt x="556" y="3067"/>
                  </a:lnTo>
                  <a:lnTo>
                    <a:pt x="552" y="3105"/>
                  </a:lnTo>
                  <a:lnTo>
                    <a:pt x="545" y="3138"/>
                  </a:lnTo>
                  <a:lnTo>
                    <a:pt x="535" y="3167"/>
                  </a:lnTo>
                  <a:lnTo>
                    <a:pt x="525" y="3193"/>
                  </a:lnTo>
                  <a:lnTo>
                    <a:pt x="515" y="3216"/>
                  </a:lnTo>
                  <a:lnTo>
                    <a:pt x="503" y="3240"/>
                  </a:lnTo>
                  <a:lnTo>
                    <a:pt x="491" y="3264"/>
                  </a:lnTo>
                  <a:lnTo>
                    <a:pt x="479" y="3287"/>
                  </a:lnTo>
                  <a:lnTo>
                    <a:pt x="469" y="3313"/>
                  </a:lnTo>
                  <a:lnTo>
                    <a:pt x="460" y="3342"/>
                  </a:lnTo>
                  <a:lnTo>
                    <a:pt x="453" y="3375"/>
                  </a:lnTo>
                  <a:lnTo>
                    <a:pt x="448" y="3413"/>
                  </a:lnTo>
                  <a:lnTo>
                    <a:pt x="447" y="3456"/>
                  </a:lnTo>
                  <a:lnTo>
                    <a:pt x="448" y="3499"/>
                  </a:lnTo>
                  <a:lnTo>
                    <a:pt x="453" y="3537"/>
                  </a:lnTo>
                  <a:lnTo>
                    <a:pt x="460" y="3570"/>
                  </a:lnTo>
                  <a:lnTo>
                    <a:pt x="469" y="3599"/>
                  </a:lnTo>
                  <a:lnTo>
                    <a:pt x="479" y="3625"/>
                  </a:lnTo>
                  <a:lnTo>
                    <a:pt x="491" y="3648"/>
                  </a:lnTo>
                  <a:lnTo>
                    <a:pt x="503" y="3672"/>
                  </a:lnTo>
                  <a:lnTo>
                    <a:pt x="515" y="3696"/>
                  </a:lnTo>
                  <a:lnTo>
                    <a:pt x="525" y="3719"/>
                  </a:lnTo>
                  <a:lnTo>
                    <a:pt x="535" y="3745"/>
                  </a:lnTo>
                  <a:lnTo>
                    <a:pt x="545" y="3774"/>
                  </a:lnTo>
                  <a:lnTo>
                    <a:pt x="552" y="3807"/>
                  </a:lnTo>
                  <a:lnTo>
                    <a:pt x="556" y="3845"/>
                  </a:lnTo>
                  <a:lnTo>
                    <a:pt x="558" y="3888"/>
                  </a:lnTo>
                  <a:lnTo>
                    <a:pt x="556" y="3931"/>
                  </a:lnTo>
                  <a:lnTo>
                    <a:pt x="552" y="3969"/>
                  </a:lnTo>
                  <a:lnTo>
                    <a:pt x="545" y="4002"/>
                  </a:lnTo>
                  <a:lnTo>
                    <a:pt x="535" y="4031"/>
                  </a:lnTo>
                  <a:lnTo>
                    <a:pt x="525" y="4057"/>
                  </a:lnTo>
                  <a:lnTo>
                    <a:pt x="515" y="4080"/>
                  </a:lnTo>
                  <a:lnTo>
                    <a:pt x="503" y="4104"/>
                  </a:lnTo>
                  <a:lnTo>
                    <a:pt x="491" y="4128"/>
                  </a:lnTo>
                  <a:lnTo>
                    <a:pt x="479" y="4151"/>
                  </a:lnTo>
                  <a:lnTo>
                    <a:pt x="469" y="4177"/>
                  </a:lnTo>
                  <a:lnTo>
                    <a:pt x="460" y="4206"/>
                  </a:lnTo>
                  <a:lnTo>
                    <a:pt x="453" y="4239"/>
                  </a:lnTo>
                  <a:lnTo>
                    <a:pt x="448" y="4277"/>
                  </a:lnTo>
                  <a:lnTo>
                    <a:pt x="447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2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616849A2-3DA3-06E4-9A8E-486348040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6250" y="619125"/>
            <a:ext cx="6508987" cy="561975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В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JMeter 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існують наступні групи контролерів :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Samplers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,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Logical Controllers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,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Test Fragments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.</a:t>
            </a:r>
            <a:endParaRPr lang="ru-RU" sz="2000" dirty="0">
              <a:solidFill>
                <a:schemeClr val="tx1">
                  <a:alpha val="60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Samplers</a:t>
            </a:r>
            <a:r>
              <a:rPr lang="ru-RU" sz="2000" dirty="0">
                <a:solidFill>
                  <a:schemeClr val="tx1">
                    <a:alpha val="6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– елементи, що використовуються для відправлення запитів до сервера. Виконуються в тому порядку, в якому були додані до тесту.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Logical Controllers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 – використовуються для створення та налаштування логіки виконання тестів.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Test Fragments</a:t>
            </a:r>
            <a:r>
              <a:rPr lang="uk-UA" sz="2000" dirty="0">
                <a:solidFill>
                  <a:schemeClr val="tx1">
                    <a:alpha val="60000"/>
                  </a:schemeClr>
                </a:solidFill>
              </a:rPr>
              <a:t> – використовується для збору тесту з декількох менших тестів. Для приєднання використовується контролер логіки </a:t>
            </a:r>
            <a:r>
              <a:rPr lang="en-US" sz="2000" dirty="0">
                <a:solidFill>
                  <a:schemeClr val="tx1">
                    <a:alpha val="60000"/>
                  </a:schemeClr>
                </a:solidFill>
              </a:rPr>
              <a:t>Include controller</a:t>
            </a:r>
            <a:endParaRPr lang="uk-UA" sz="2000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179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C93D6-FA6D-96BE-4939-A32B5B48C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Samplers</a:t>
            </a:r>
            <a:endParaRPr lang="uk-UA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BE165-F7CA-86C7-39CC-26DB8D502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FTP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HTTP Request (can be used for SOAP or REST Webservice also)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JDBC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Java object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JMS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JUnit Test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LDAP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Mail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OS Process request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0" i="0">
                <a:effectLst/>
                <a:latin typeface="DejaVu Sans"/>
              </a:rPr>
              <a:t>TCP request</a:t>
            </a:r>
            <a:endParaRPr lang="uk-UA" sz="2000">
              <a:latin typeface="DejaVu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sz="2000" b="0" i="0">
                <a:effectLst/>
                <a:latin typeface="DejaVu Sans"/>
              </a:rPr>
              <a:t>Та інші(більше й детально описані </a:t>
            </a:r>
            <a:r>
              <a:rPr lang="en-US" sz="2000" b="0" i="0">
                <a:effectLst/>
                <a:latin typeface="DejaVu Sans"/>
                <a:hlinkClick r:id="rId2"/>
              </a:rPr>
              <a:t>https://jmeter.apache.org/usermanual/component_reference.html#samplers</a:t>
            </a:r>
            <a:r>
              <a:rPr lang="uk-UA" sz="2000" b="0" i="0">
                <a:effectLst/>
                <a:latin typeface="DejaVu Sans"/>
              </a:rPr>
              <a:t>) </a:t>
            </a:r>
            <a:endParaRPr lang="en-US" sz="2000" b="0" i="0">
              <a:effectLst/>
              <a:latin typeface="DejaVu Sans"/>
            </a:endParaRPr>
          </a:p>
          <a:p>
            <a:pPr marL="0" indent="0">
              <a:buNone/>
            </a:pPr>
            <a:endParaRPr lang="uk-UA" sz="2000"/>
          </a:p>
        </p:txBody>
      </p:sp>
    </p:spTree>
    <p:extLst>
      <p:ext uri="{BB962C8B-B14F-4D97-AF65-F5344CB8AC3E}">
        <p14:creationId xmlns:p14="http://schemas.microsoft.com/office/powerpoint/2010/main" val="201382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2199</TotalTime>
  <Words>811</Words>
  <Application>Microsoft Office PowerPoint</Application>
  <PresentationFormat>Widescreen</PresentationFormat>
  <Paragraphs>75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DejaVu Sans</vt:lpstr>
      <vt:lpstr>Merriweather</vt:lpstr>
      <vt:lpstr>Office Theme</vt:lpstr>
      <vt:lpstr>PowerPoint Presentation</vt:lpstr>
      <vt:lpstr>План </vt:lpstr>
      <vt:lpstr>Загальна інформація</vt:lpstr>
      <vt:lpstr>Встановлення програми та запуск</vt:lpstr>
      <vt:lpstr>Тест план</vt:lpstr>
      <vt:lpstr>Thread Group (Віртуальні користувачі)</vt:lpstr>
      <vt:lpstr>Інші види тред груп</vt:lpstr>
      <vt:lpstr>Контролери (штучки, що роблять «магію»)</vt:lpstr>
      <vt:lpstr>Samplers</vt:lpstr>
      <vt:lpstr>Logic Controllers</vt:lpstr>
      <vt:lpstr>Listeners</vt:lpstr>
      <vt:lpstr>Timers</vt:lpstr>
      <vt:lpstr>Assertions</vt:lpstr>
      <vt:lpstr>Configuration Elements</vt:lpstr>
      <vt:lpstr>Processor Elements</vt:lpstr>
      <vt:lpstr>Послідовність виконання тесту</vt:lpstr>
      <vt:lpstr>«Швидкі шляхи» створення тесту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 Makohonov</dc:creator>
  <cp:lastModifiedBy>Anton Makohonov</cp:lastModifiedBy>
  <cp:revision>1</cp:revision>
  <dcterms:created xsi:type="dcterms:W3CDTF">2023-02-25T08:02:27Z</dcterms:created>
  <dcterms:modified xsi:type="dcterms:W3CDTF">2023-02-26T20:42:02Z</dcterms:modified>
</cp:coreProperties>
</file>