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70a97924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70a97924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70a9792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70a9792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70a97924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70a97924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folders/1fqx1q36BIbW_YAdX_G6cghh-21DqZ5t7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Практична робота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Менеджмент в тестуванні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Вимоги до звіту лабораторної роботи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37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Звіт повинен бути оформленим в документ, що буде містити відповіді на завдання, описані нижче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Обраний проект це є Ваша дипломна робота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uk"/>
              <a:t>Оформлення звіту: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uk"/>
              <a:t>рамки не є </a:t>
            </a:r>
            <a:r>
              <a:rPr lang="uk"/>
              <a:t>обов'язковими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uk"/>
              <a:t>документ повинен бути читабельним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uk"/>
              <a:t>виділяйте відповіді на кожне завдання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uk"/>
              <a:t>звіт заливати на гугл док </a:t>
            </a:r>
            <a:r>
              <a:rPr lang="uk" u="sng">
                <a:solidFill>
                  <a:schemeClr val="hlink"/>
                </a:solidFill>
                <a:hlinkClick r:id="rId3"/>
              </a:rPr>
              <a:t>за посиланням</a:t>
            </a:r>
            <a:r>
              <a:rPr lang="uk"/>
              <a:t> відповідно до </a:t>
            </a:r>
            <a:r>
              <a:rPr lang="uk"/>
              <a:t>групи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041775"/>
            <a:ext cx="8520600" cy="39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400"/>
              <a:t>Завдання 1: Вибір методології розробки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400"/>
              <a:t>Розгляньте різні види методологій розробки, такі як Waterfall, Scrum, Kanban тощо. Виберіть одну з цих методологій та </a:t>
            </a:r>
            <a:r>
              <a:rPr lang="uk" sz="1400"/>
              <a:t>обґрунтуйте</a:t>
            </a:r>
            <a:r>
              <a:rPr lang="uk" sz="1400"/>
              <a:t> свій вибір для конкретного проекту. Поясніть, яким чином обрана методологія вплине на процес тестування.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400"/>
              <a:t>Завдання 2: Планування тестування в різних методологіях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400"/>
              <a:t>Порівняйте підходи до планування тестування в різних методологіях розробки. Розгляньте, як визначаються терміни, ресурси, обсяги робіт та інші аспекти тестування в Agile та Waterfall, наприклад.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400"/>
              <a:t>Завдання 3: </a:t>
            </a:r>
            <a:r>
              <a:rPr lang="uk" sz="1400"/>
              <a:t>Оптимізація процесу тестування в Scrum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400"/>
              <a:t>В Scrum тестування відіграє важливу роль. Розгляньте, як можна оптимізувати процес тестування в Scrum-проекті. Розгляньте питання, такі як спрямування на автоматизацію, ролі Scrum Master та Product Owner в процесі тестування.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Завдання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Завдання 4: Моніторинг і відстеження в Kanban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Розгляньте, як Kanban може бути використана для моніторингу та відстеження процесу тестування. Розробіть схему Kanban для управління завданнями тестування, включаючи стан завдань, пріоритети та обмеження.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Завдання 5: Розробка тестових сценаріїв в різних методологіях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Порівняйте підходи до розробки тестових сценаріїв в Agile та Waterfall. Визначте, як різні методології впливають на процес розробки та оновлення тест-кейсів.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uk"/>
              <a:t>Завдання 6: Оцінка ризиків в розробці та тестуванні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uk"/>
              <a:t>Визначте, як оцінка ризиків відрізняється в різних методологіях розробки, і розробіть план оцінки ризиків для конкретного проекту. Розгляньте, які можливі ризики пов'язані з тестуванням.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