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7" r:id="rId3"/>
    <p:sldId id="268" r:id="rId4"/>
    <p:sldId id="266" r:id="rId5"/>
    <p:sldId id="259" r:id="rId6"/>
    <p:sldId id="269" r:id="rId7"/>
    <p:sldId id="270" r:id="rId8"/>
    <p:sldId id="260" r:id="rId9"/>
    <p:sldId id="273" r:id="rId10"/>
    <p:sldId id="274" r:id="rId11"/>
    <p:sldId id="261" r:id="rId12"/>
    <p:sldId id="262" r:id="rId13"/>
    <p:sldId id="263" r:id="rId14"/>
    <p:sldId id="264" r:id="rId15"/>
    <p:sldId id="265" r:id="rId16"/>
    <p:sldId id="275" r:id="rId17"/>
    <p:sldId id="271" r:id="rId18"/>
    <p:sldId id="272" r:id="rId19"/>
    <p:sldId id="276" r:id="rId20"/>
    <p:sldId id="278" r:id="rId21"/>
    <p:sldId id="27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66"/>
    <a:srgbClr val="FFFF66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04691-EB5B-440E-B4C9-2CD474B260B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B03B13-B023-4C0B-9E1E-1F4F09948E64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uk-UA" sz="2400" b="1" i="1" u="sng" dirty="0" smtClean="0">
              <a:latin typeface="Times New Roman" pitchFamily="18" charset="0"/>
              <a:cs typeface="Times New Roman" pitchFamily="18" charset="0"/>
            </a:rPr>
            <a:t>Методи оцінювання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– це способи взаємопов’язаної діяльності учня і вчителя, які спрямовані на виявлення і оцінювання змісту досягнень, його пізнавально-навчальної діяльності.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6453C8A-A98E-4258-91D1-89C49B8EAB77}" type="parTrans" cxnId="{BD4E62A2-354C-45AD-92C3-EAFD53FA6E03}">
      <dgm:prSet/>
      <dgm:spPr/>
      <dgm:t>
        <a:bodyPr/>
        <a:lstStyle/>
        <a:p>
          <a:endParaRPr lang="ru-RU"/>
        </a:p>
      </dgm:t>
    </dgm:pt>
    <dgm:pt modelId="{E60AC573-22CB-4A31-B35B-4F88D8746599}" type="sibTrans" cxnId="{BD4E62A2-354C-45AD-92C3-EAFD53FA6E03}">
      <dgm:prSet/>
      <dgm:spPr/>
      <dgm:t>
        <a:bodyPr/>
        <a:lstStyle/>
        <a:p>
          <a:endParaRPr lang="ru-RU"/>
        </a:p>
      </dgm:t>
    </dgm:pt>
    <dgm:pt modelId="{0C586970-5262-4A03-AB41-0D26049DF76D}" type="pres">
      <dgm:prSet presAssocID="{D6004691-EB5B-440E-B4C9-2CD474B260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DBED6-B7FA-4817-B5DE-B48CD6D938AA}" type="pres">
      <dgm:prSet presAssocID="{1BB03B13-B023-4C0B-9E1E-1F4F09948E64}" presName="circle1" presStyleLbl="node1" presStyleIdx="0" presStyleCnt="1" custLinFactNeighborX="9066" custLinFactNeighborY="493"/>
      <dgm:spPr/>
    </dgm:pt>
    <dgm:pt modelId="{45B2AF2C-3711-46EF-9128-56E56B280946}" type="pres">
      <dgm:prSet presAssocID="{1BB03B13-B023-4C0B-9E1E-1F4F09948E64}" presName="space" presStyleCnt="0"/>
      <dgm:spPr/>
    </dgm:pt>
    <dgm:pt modelId="{D8841157-4FF9-4627-9894-3ED03BA5F5D6}" type="pres">
      <dgm:prSet presAssocID="{1BB03B13-B023-4C0B-9E1E-1F4F09948E64}" presName="rect1" presStyleLbl="alignAcc1" presStyleIdx="0" presStyleCnt="1" custScaleX="101676" custLinFactNeighborX="7875" custLinFactNeighborY="493"/>
      <dgm:spPr/>
      <dgm:t>
        <a:bodyPr/>
        <a:lstStyle/>
        <a:p>
          <a:endParaRPr lang="ru-RU"/>
        </a:p>
      </dgm:t>
    </dgm:pt>
    <dgm:pt modelId="{2AA2160B-4114-4720-A333-4EE1944BCB09}" type="pres">
      <dgm:prSet presAssocID="{1BB03B13-B023-4C0B-9E1E-1F4F09948E6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20F88-A2B9-4B65-9B87-2B85E4977E55}" type="presOf" srcId="{D6004691-EB5B-440E-B4C9-2CD474B260BD}" destId="{0C586970-5262-4A03-AB41-0D26049DF76D}" srcOrd="0" destOrd="0" presId="urn:microsoft.com/office/officeart/2005/8/layout/target3"/>
    <dgm:cxn modelId="{3B98984A-7B54-405D-B3BA-BE27DDDB0496}" type="presOf" srcId="{1BB03B13-B023-4C0B-9E1E-1F4F09948E64}" destId="{D8841157-4FF9-4627-9894-3ED03BA5F5D6}" srcOrd="0" destOrd="0" presId="urn:microsoft.com/office/officeart/2005/8/layout/target3"/>
    <dgm:cxn modelId="{B504F8E5-03DF-422C-A328-1357B5DDF06A}" type="presOf" srcId="{1BB03B13-B023-4C0B-9E1E-1F4F09948E64}" destId="{2AA2160B-4114-4720-A333-4EE1944BCB09}" srcOrd="1" destOrd="0" presId="urn:microsoft.com/office/officeart/2005/8/layout/target3"/>
    <dgm:cxn modelId="{BD4E62A2-354C-45AD-92C3-EAFD53FA6E03}" srcId="{D6004691-EB5B-440E-B4C9-2CD474B260BD}" destId="{1BB03B13-B023-4C0B-9E1E-1F4F09948E64}" srcOrd="0" destOrd="0" parTransId="{E6453C8A-A98E-4258-91D1-89C49B8EAB77}" sibTransId="{E60AC573-22CB-4A31-B35B-4F88D8746599}"/>
    <dgm:cxn modelId="{50D6C6C7-5CAB-4B0B-B048-08364CB51F82}" type="presParOf" srcId="{0C586970-5262-4A03-AB41-0D26049DF76D}" destId="{5B1DBED6-B7FA-4817-B5DE-B48CD6D938AA}" srcOrd="0" destOrd="0" presId="urn:microsoft.com/office/officeart/2005/8/layout/target3"/>
    <dgm:cxn modelId="{65AD390C-7BE0-4E02-B429-E087E4EE87EA}" type="presParOf" srcId="{0C586970-5262-4A03-AB41-0D26049DF76D}" destId="{45B2AF2C-3711-46EF-9128-56E56B280946}" srcOrd="1" destOrd="0" presId="urn:microsoft.com/office/officeart/2005/8/layout/target3"/>
    <dgm:cxn modelId="{7070C8DC-F153-464C-A028-2A15A31D7865}" type="presParOf" srcId="{0C586970-5262-4A03-AB41-0D26049DF76D}" destId="{D8841157-4FF9-4627-9894-3ED03BA5F5D6}" srcOrd="2" destOrd="0" presId="urn:microsoft.com/office/officeart/2005/8/layout/target3"/>
    <dgm:cxn modelId="{6ACDBE78-2081-4585-9FDC-16CD9E91BA33}" type="presParOf" srcId="{0C586970-5262-4A03-AB41-0D26049DF76D}" destId="{2AA2160B-4114-4720-A333-4EE1944BCB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B44DB-B702-462E-9887-423A7C3E674A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E2D303-CAC7-467A-9DC7-CE22556250F4}">
      <dgm:prSet phldrT="[Текст]" custT="1"/>
      <dgm:spPr/>
      <dgm:t>
        <a:bodyPr/>
        <a:lstStyle/>
        <a:p>
          <a:r>
            <a:rPr lang="uk-UA" sz="2400" b="1" u="sng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ПРИЙОМИ ОЦІНЮВАННЯ</a:t>
          </a:r>
          <a:r>
            <a: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</a:b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3B8CEC-5BFE-4346-9509-7D252FB4266E}" type="parTrans" cxnId="{EDE3983A-B96D-41CF-A125-A18F7E89EFC7}">
      <dgm:prSet/>
      <dgm:spPr/>
      <dgm:t>
        <a:bodyPr/>
        <a:lstStyle/>
        <a:p>
          <a:endParaRPr lang="ru-RU"/>
        </a:p>
      </dgm:t>
    </dgm:pt>
    <dgm:pt modelId="{9951C48D-2552-485B-A8AA-0874D9A2D7D0}" type="sibTrans" cxnId="{EDE3983A-B96D-41CF-A125-A18F7E89EFC7}">
      <dgm:prSet/>
      <dgm:spPr/>
      <dgm:t>
        <a:bodyPr/>
        <a:lstStyle/>
        <a:p>
          <a:endParaRPr lang="ru-RU"/>
        </a:p>
      </dgm:t>
    </dgm:pt>
    <dgm:pt modelId="{E1F2EED3-60D5-4F5C-A9D1-AC4776B9D34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СХВАЛЕННЯ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3FCBAE-3A3D-4DAD-8A57-00E7D3E8615F}" type="parTrans" cxnId="{D8F353EB-51E5-4EC2-A8E6-5BBB4CC7F5FC}">
      <dgm:prSet/>
      <dgm:spPr/>
      <dgm:t>
        <a:bodyPr/>
        <a:lstStyle/>
        <a:p>
          <a:endParaRPr lang="ru-RU"/>
        </a:p>
      </dgm:t>
    </dgm:pt>
    <dgm:pt modelId="{88F090B9-0575-4E11-B123-DE974F3F8DA1}" type="sibTrans" cxnId="{D8F353EB-51E5-4EC2-A8E6-5BBB4CC7F5FC}">
      <dgm:prSet/>
      <dgm:spPr/>
      <dgm:t>
        <a:bodyPr/>
        <a:lstStyle/>
        <a:p>
          <a:endParaRPr lang="ru-RU"/>
        </a:p>
      </dgm:t>
    </dgm:pt>
    <dgm:pt modelId="{2E5FF586-D944-42E6-8708-66F67FB609B6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ПЕРСПЕКТИВНА ОЦІНКА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6020E0-D447-4C37-A59E-CF7DE7034830}" type="parTrans" cxnId="{02C04680-9E5B-4DAB-96A9-669A02668827}">
      <dgm:prSet/>
      <dgm:spPr/>
      <dgm:t>
        <a:bodyPr/>
        <a:lstStyle/>
        <a:p>
          <a:endParaRPr lang="ru-RU"/>
        </a:p>
      </dgm:t>
    </dgm:pt>
    <dgm:pt modelId="{AA1136A9-9358-482C-B344-CB6938E2AEE0}" type="sibTrans" cxnId="{02C04680-9E5B-4DAB-96A9-669A02668827}">
      <dgm:prSet/>
      <dgm:spPr/>
      <dgm:t>
        <a:bodyPr/>
        <a:lstStyle/>
        <a:p>
          <a:endParaRPr lang="ru-RU"/>
        </a:p>
      </dgm:t>
    </dgm:pt>
    <dgm:pt modelId="{1F95504F-6B27-4A5F-8651-DB6180AFBBE4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РОЗГОРНУТІ СЛОВЕСНІ </a:t>
          </a:r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ВИСЛОВЛЮВАННЯ</a:t>
          </a:r>
          <a:r>
            <a:rPr lang="uk-UA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uk-UA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</a:b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004F20-6D03-48A2-95C2-08325BC37856}" type="parTrans" cxnId="{ED602BD8-0AC4-4032-91F7-1AA25881DEC0}">
      <dgm:prSet/>
      <dgm:spPr/>
      <dgm:t>
        <a:bodyPr/>
        <a:lstStyle/>
        <a:p>
          <a:endParaRPr lang="ru-RU"/>
        </a:p>
      </dgm:t>
    </dgm:pt>
    <dgm:pt modelId="{AEE53902-578C-407A-824C-FADC5F462256}" type="sibTrans" cxnId="{ED602BD8-0AC4-4032-91F7-1AA25881DEC0}">
      <dgm:prSet/>
      <dgm:spPr/>
      <dgm:t>
        <a:bodyPr/>
        <a:lstStyle/>
        <a:p>
          <a:endParaRPr lang="ru-RU"/>
        </a:p>
      </dgm:t>
    </dgm:pt>
    <dgm:pt modelId="{7CEBECF9-6187-4D00-9DA2-7BF82742747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ВИСТАВКА ДИТЯЧИХ РОБІТ</a:t>
          </a:r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</a:b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B5132A-5518-4664-86DA-A25D1AC1FE24}" type="parTrans" cxnId="{A0F4EDCB-AC05-4549-928E-32D80B3F619F}">
      <dgm:prSet/>
      <dgm:spPr/>
      <dgm:t>
        <a:bodyPr/>
        <a:lstStyle/>
        <a:p>
          <a:endParaRPr lang="ru-RU"/>
        </a:p>
      </dgm:t>
    </dgm:pt>
    <dgm:pt modelId="{6726BA6B-A696-41EE-BFAB-3F1ED35429CB}" type="sibTrans" cxnId="{A0F4EDCB-AC05-4549-928E-32D80B3F619F}">
      <dgm:prSet/>
      <dgm:spPr/>
      <dgm:t>
        <a:bodyPr/>
        <a:lstStyle/>
        <a:p>
          <a:endParaRPr lang="ru-RU"/>
        </a:p>
      </dgm:t>
    </dgm:pt>
    <dgm:pt modelId="{D6503EDD-6BF0-4C2B-870F-9F521CCF338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ІГРОВА ОЦІНКА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A37342-0FD6-4F2D-8709-40BE5771346D}" type="parTrans" cxnId="{3971E931-BA40-4918-BF6C-C402E5E5F2CD}">
      <dgm:prSet/>
      <dgm:spPr/>
      <dgm:t>
        <a:bodyPr/>
        <a:lstStyle/>
        <a:p>
          <a:endParaRPr lang="ru-RU"/>
        </a:p>
      </dgm:t>
    </dgm:pt>
    <dgm:pt modelId="{0B7B2A9E-AC76-40CD-BD21-C57149464EC7}" type="sibTrans" cxnId="{3971E931-BA40-4918-BF6C-C402E5E5F2CD}">
      <dgm:prSet/>
      <dgm:spPr/>
      <dgm:t>
        <a:bodyPr/>
        <a:lstStyle/>
        <a:p>
          <a:endParaRPr lang="ru-RU"/>
        </a:p>
      </dgm:t>
    </dgm:pt>
    <dgm:pt modelId="{711E7025-EBD1-49EF-9A7B-9090C6962000}" type="pres">
      <dgm:prSet presAssocID="{76BB44DB-B702-462E-9887-423A7C3E67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2F4E0-72CC-442C-AFF7-0208F98E4A3D}" type="pres">
      <dgm:prSet presAssocID="{CCE2D303-CAC7-467A-9DC7-CE22556250F4}" presName="centerShape" presStyleLbl="node0" presStyleIdx="0" presStyleCnt="1" custScaleX="133688" custLinFactNeighborX="-759" custLinFactNeighborY="3032"/>
      <dgm:spPr/>
      <dgm:t>
        <a:bodyPr/>
        <a:lstStyle/>
        <a:p>
          <a:endParaRPr lang="ru-RU"/>
        </a:p>
      </dgm:t>
    </dgm:pt>
    <dgm:pt modelId="{DDDCBEB1-0B37-4FB5-9705-CEF06F9C1956}" type="pres">
      <dgm:prSet presAssocID="{E1F2EED3-60D5-4F5C-A9D1-AC4776B9D34B}" presName="node" presStyleLbl="node1" presStyleIdx="0" presStyleCnt="5" custScaleX="127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2BEE2-5F3A-44AD-8466-17A539691181}" type="pres">
      <dgm:prSet presAssocID="{E1F2EED3-60D5-4F5C-A9D1-AC4776B9D34B}" presName="dummy" presStyleCnt="0"/>
      <dgm:spPr/>
    </dgm:pt>
    <dgm:pt modelId="{B1109F48-D856-4044-A705-E9C2CA9B0C36}" type="pres">
      <dgm:prSet presAssocID="{88F090B9-0575-4E11-B123-DE974F3F8DA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35C1ACA-5D0A-47BA-A5D0-E34463FD7393}" type="pres">
      <dgm:prSet presAssocID="{2E5FF586-D944-42E6-8708-66F67FB609B6}" presName="node" presStyleLbl="node1" presStyleIdx="1" presStyleCnt="5" custScaleX="130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089AF-762F-43CA-8BAF-9232CF0B84BF}" type="pres">
      <dgm:prSet presAssocID="{2E5FF586-D944-42E6-8708-66F67FB609B6}" presName="dummy" presStyleCnt="0"/>
      <dgm:spPr/>
    </dgm:pt>
    <dgm:pt modelId="{AD89DB03-2129-4BC8-8F08-CE503F2E6B99}" type="pres">
      <dgm:prSet presAssocID="{AA1136A9-9358-482C-B344-CB6938E2AEE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BE334D-3CA6-42E5-A913-B955A6BDC97E}" type="pres">
      <dgm:prSet presAssocID="{1F95504F-6B27-4A5F-8651-DB6180AFBBE4}" presName="node" presStyleLbl="node1" presStyleIdx="2" presStyleCnt="5" custScaleX="141604" custRadScaleRad="100583" custRadScaleInc="-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A3C0A-C746-41CF-9E8C-76519546D853}" type="pres">
      <dgm:prSet presAssocID="{1F95504F-6B27-4A5F-8651-DB6180AFBBE4}" presName="dummy" presStyleCnt="0"/>
      <dgm:spPr/>
    </dgm:pt>
    <dgm:pt modelId="{9B91E6EC-7677-4516-B896-A3DE292A2234}" type="pres">
      <dgm:prSet presAssocID="{AEE53902-578C-407A-824C-FADC5F46225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BEBB1CB-8719-4370-B939-EC08C5565027}" type="pres">
      <dgm:prSet presAssocID="{7CEBECF9-6187-4D00-9DA2-7BF8274274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D75C5-9F5C-4F74-AD79-6EDE3609B047}" type="pres">
      <dgm:prSet presAssocID="{7CEBECF9-6187-4D00-9DA2-7BF82742747D}" presName="dummy" presStyleCnt="0"/>
      <dgm:spPr/>
    </dgm:pt>
    <dgm:pt modelId="{0E168100-FAC7-4CD9-83D5-48BC4BA6FDCB}" type="pres">
      <dgm:prSet presAssocID="{6726BA6B-A696-41EE-BFAB-3F1ED35429C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B4B99DB-5365-4124-9AA9-65944F3FE414}" type="pres">
      <dgm:prSet presAssocID="{D6503EDD-6BF0-4C2B-870F-9F521CCF3389}" presName="node" presStyleLbl="node1" presStyleIdx="4" presStyleCnt="5" custScaleX="126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C05F1-AADC-468E-8F72-E2172F08B76C}" type="pres">
      <dgm:prSet presAssocID="{D6503EDD-6BF0-4C2B-870F-9F521CCF3389}" presName="dummy" presStyleCnt="0"/>
      <dgm:spPr/>
    </dgm:pt>
    <dgm:pt modelId="{377FAE9C-A50C-4375-9D24-00DAA9ED40E5}" type="pres">
      <dgm:prSet presAssocID="{0B7B2A9E-AC76-40CD-BD21-C57149464EC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8F353EB-51E5-4EC2-A8E6-5BBB4CC7F5FC}" srcId="{CCE2D303-CAC7-467A-9DC7-CE22556250F4}" destId="{E1F2EED3-60D5-4F5C-A9D1-AC4776B9D34B}" srcOrd="0" destOrd="0" parTransId="{213FCBAE-3A3D-4DAD-8A57-00E7D3E8615F}" sibTransId="{88F090B9-0575-4E11-B123-DE974F3F8DA1}"/>
    <dgm:cxn modelId="{18BB80DE-39A9-41E7-A483-9FE922775CB4}" type="presOf" srcId="{2E5FF586-D944-42E6-8708-66F67FB609B6}" destId="{135C1ACA-5D0A-47BA-A5D0-E34463FD7393}" srcOrd="0" destOrd="0" presId="urn:microsoft.com/office/officeart/2005/8/layout/radial6"/>
    <dgm:cxn modelId="{263F3422-36AA-4F39-B2C1-C9FB6D281E0A}" type="presOf" srcId="{1F95504F-6B27-4A5F-8651-DB6180AFBBE4}" destId="{BCBE334D-3CA6-42E5-A913-B955A6BDC97E}" srcOrd="0" destOrd="0" presId="urn:microsoft.com/office/officeart/2005/8/layout/radial6"/>
    <dgm:cxn modelId="{978F8C15-A2A7-454B-988C-68F8002BE42D}" type="presOf" srcId="{88F090B9-0575-4E11-B123-DE974F3F8DA1}" destId="{B1109F48-D856-4044-A705-E9C2CA9B0C36}" srcOrd="0" destOrd="0" presId="urn:microsoft.com/office/officeart/2005/8/layout/radial6"/>
    <dgm:cxn modelId="{3971E931-BA40-4918-BF6C-C402E5E5F2CD}" srcId="{CCE2D303-CAC7-467A-9DC7-CE22556250F4}" destId="{D6503EDD-6BF0-4C2B-870F-9F521CCF3389}" srcOrd="4" destOrd="0" parTransId="{C7A37342-0FD6-4F2D-8709-40BE5771346D}" sibTransId="{0B7B2A9E-AC76-40CD-BD21-C57149464EC7}"/>
    <dgm:cxn modelId="{F9B51879-4579-4B6E-A2EF-502CA0C0CF56}" type="presOf" srcId="{76BB44DB-B702-462E-9887-423A7C3E674A}" destId="{711E7025-EBD1-49EF-9A7B-9090C6962000}" srcOrd="0" destOrd="0" presId="urn:microsoft.com/office/officeart/2005/8/layout/radial6"/>
    <dgm:cxn modelId="{02C04680-9E5B-4DAB-96A9-669A02668827}" srcId="{CCE2D303-CAC7-467A-9DC7-CE22556250F4}" destId="{2E5FF586-D944-42E6-8708-66F67FB609B6}" srcOrd="1" destOrd="0" parTransId="{266020E0-D447-4C37-A59E-CF7DE7034830}" sibTransId="{AA1136A9-9358-482C-B344-CB6938E2AEE0}"/>
    <dgm:cxn modelId="{2529469C-04E9-48DD-82BE-0E88CDC6BD9B}" type="presOf" srcId="{D6503EDD-6BF0-4C2B-870F-9F521CCF3389}" destId="{5B4B99DB-5365-4124-9AA9-65944F3FE414}" srcOrd="0" destOrd="0" presId="urn:microsoft.com/office/officeart/2005/8/layout/radial6"/>
    <dgm:cxn modelId="{EDE3983A-B96D-41CF-A125-A18F7E89EFC7}" srcId="{76BB44DB-B702-462E-9887-423A7C3E674A}" destId="{CCE2D303-CAC7-467A-9DC7-CE22556250F4}" srcOrd="0" destOrd="0" parTransId="{D73B8CEC-5BFE-4346-9509-7D252FB4266E}" sibTransId="{9951C48D-2552-485B-A8AA-0874D9A2D7D0}"/>
    <dgm:cxn modelId="{3E853B3B-E2CC-4716-A5F7-9D8DB4EF5A3D}" type="presOf" srcId="{AEE53902-578C-407A-824C-FADC5F462256}" destId="{9B91E6EC-7677-4516-B896-A3DE292A2234}" srcOrd="0" destOrd="0" presId="urn:microsoft.com/office/officeart/2005/8/layout/radial6"/>
    <dgm:cxn modelId="{E9D92897-0BC2-4BC7-B96B-94FC5FC93033}" type="presOf" srcId="{7CEBECF9-6187-4D00-9DA2-7BF82742747D}" destId="{0BEBB1CB-8719-4370-B939-EC08C5565027}" srcOrd="0" destOrd="0" presId="urn:microsoft.com/office/officeart/2005/8/layout/radial6"/>
    <dgm:cxn modelId="{00654E20-A8A6-4D03-979F-1A4360230B72}" type="presOf" srcId="{CCE2D303-CAC7-467A-9DC7-CE22556250F4}" destId="{C442F4E0-72CC-442C-AFF7-0208F98E4A3D}" srcOrd="0" destOrd="0" presId="urn:microsoft.com/office/officeart/2005/8/layout/radial6"/>
    <dgm:cxn modelId="{14535E28-5F97-4DEA-A8B6-83340A7EAD2B}" type="presOf" srcId="{6726BA6B-A696-41EE-BFAB-3F1ED35429CB}" destId="{0E168100-FAC7-4CD9-83D5-48BC4BA6FDCB}" srcOrd="0" destOrd="0" presId="urn:microsoft.com/office/officeart/2005/8/layout/radial6"/>
    <dgm:cxn modelId="{A5071FB0-D607-42FE-B69B-9BD9A6246135}" type="presOf" srcId="{AA1136A9-9358-482C-B344-CB6938E2AEE0}" destId="{AD89DB03-2129-4BC8-8F08-CE503F2E6B99}" srcOrd="0" destOrd="0" presId="urn:microsoft.com/office/officeart/2005/8/layout/radial6"/>
    <dgm:cxn modelId="{A0F4EDCB-AC05-4549-928E-32D80B3F619F}" srcId="{CCE2D303-CAC7-467A-9DC7-CE22556250F4}" destId="{7CEBECF9-6187-4D00-9DA2-7BF82742747D}" srcOrd="3" destOrd="0" parTransId="{6DB5132A-5518-4664-86DA-A25D1AC1FE24}" sibTransId="{6726BA6B-A696-41EE-BFAB-3F1ED35429CB}"/>
    <dgm:cxn modelId="{ED602BD8-0AC4-4032-91F7-1AA25881DEC0}" srcId="{CCE2D303-CAC7-467A-9DC7-CE22556250F4}" destId="{1F95504F-6B27-4A5F-8651-DB6180AFBBE4}" srcOrd="2" destOrd="0" parTransId="{15004F20-6D03-48A2-95C2-08325BC37856}" sibTransId="{AEE53902-578C-407A-824C-FADC5F462256}"/>
    <dgm:cxn modelId="{ABD3AFDF-0B45-4974-A6B9-7A6E812258C0}" type="presOf" srcId="{0B7B2A9E-AC76-40CD-BD21-C57149464EC7}" destId="{377FAE9C-A50C-4375-9D24-00DAA9ED40E5}" srcOrd="0" destOrd="0" presId="urn:microsoft.com/office/officeart/2005/8/layout/radial6"/>
    <dgm:cxn modelId="{1F5D39F6-8CAA-4BAF-829C-61AD247C727D}" type="presOf" srcId="{E1F2EED3-60D5-4F5C-A9D1-AC4776B9D34B}" destId="{DDDCBEB1-0B37-4FB5-9705-CEF06F9C1956}" srcOrd="0" destOrd="0" presId="urn:microsoft.com/office/officeart/2005/8/layout/radial6"/>
    <dgm:cxn modelId="{724F424F-A09E-4196-BCF9-4D0CFB4AFA2D}" type="presParOf" srcId="{711E7025-EBD1-49EF-9A7B-9090C6962000}" destId="{C442F4E0-72CC-442C-AFF7-0208F98E4A3D}" srcOrd="0" destOrd="0" presId="urn:microsoft.com/office/officeart/2005/8/layout/radial6"/>
    <dgm:cxn modelId="{25C15013-E49F-403E-A8FF-9F65E04691F1}" type="presParOf" srcId="{711E7025-EBD1-49EF-9A7B-9090C6962000}" destId="{DDDCBEB1-0B37-4FB5-9705-CEF06F9C1956}" srcOrd="1" destOrd="0" presId="urn:microsoft.com/office/officeart/2005/8/layout/radial6"/>
    <dgm:cxn modelId="{78169BDD-C589-4F30-9F4C-1999E5896144}" type="presParOf" srcId="{711E7025-EBD1-49EF-9A7B-9090C6962000}" destId="{31C2BEE2-5F3A-44AD-8466-17A539691181}" srcOrd="2" destOrd="0" presId="urn:microsoft.com/office/officeart/2005/8/layout/radial6"/>
    <dgm:cxn modelId="{49A64EE0-3224-4566-85D3-E0376EC55750}" type="presParOf" srcId="{711E7025-EBD1-49EF-9A7B-9090C6962000}" destId="{B1109F48-D856-4044-A705-E9C2CA9B0C36}" srcOrd="3" destOrd="0" presId="urn:microsoft.com/office/officeart/2005/8/layout/radial6"/>
    <dgm:cxn modelId="{DE371621-6B34-4322-9D68-C24202B7ADDA}" type="presParOf" srcId="{711E7025-EBD1-49EF-9A7B-9090C6962000}" destId="{135C1ACA-5D0A-47BA-A5D0-E34463FD7393}" srcOrd="4" destOrd="0" presId="urn:microsoft.com/office/officeart/2005/8/layout/radial6"/>
    <dgm:cxn modelId="{688B0936-B755-45D1-87E8-301B61AD28E1}" type="presParOf" srcId="{711E7025-EBD1-49EF-9A7B-9090C6962000}" destId="{962089AF-762F-43CA-8BAF-9232CF0B84BF}" srcOrd="5" destOrd="0" presId="urn:microsoft.com/office/officeart/2005/8/layout/radial6"/>
    <dgm:cxn modelId="{FA72B37F-ACE1-47B3-995C-9B9DF34F3AAF}" type="presParOf" srcId="{711E7025-EBD1-49EF-9A7B-9090C6962000}" destId="{AD89DB03-2129-4BC8-8F08-CE503F2E6B99}" srcOrd="6" destOrd="0" presId="urn:microsoft.com/office/officeart/2005/8/layout/radial6"/>
    <dgm:cxn modelId="{40F50CCE-6677-4734-ACD6-1181944B975B}" type="presParOf" srcId="{711E7025-EBD1-49EF-9A7B-9090C6962000}" destId="{BCBE334D-3CA6-42E5-A913-B955A6BDC97E}" srcOrd="7" destOrd="0" presId="urn:microsoft.com/office/officeart/2005/8/layout/radial6"/>
    <dgm:cxn modelId="{131B36F4-4DE1-4CD2-92A7-7025968C99AD}" type="presParOf" srcId="{711E7025-EBD1-49EF-9A7B-9090C6962000}" destId="{63FA3C0A-C746-41CF-9E8C-76519546D853}" srcOrd="8" destOrd="0" presId="urn:microsoft.com/office/officeart/2005/8/layout/radial6"/>
    <dgm:cxn modelId="{F0485537-B787-4A87-8450-CA30286EFA15}" type="presParOf" srcId="{711E7025-EBD1-49EF-9A7B-9090C6962000}" destId="{9B91E6EC-7677-4516-B896-A3DE292A2234}" srcOrd="9" destOrd="0" presId="urn:microsoft.com/office/officeart/2005/8/layout/radial6"/>
    <dgm:cxn modelId="{E6803B38-3FC6-43B8-BF66-696AB1E38A81}" type="presParOf" srcId="{711E7025-EBD1-49EF-9A7B-9090C6962000}" destId="{0BEBB1CB-8719-4370-B939-EC08C5565027}" srcOrd="10" destOrd="0" presId="urn:microsoft.com/office/officeart/2005/8/layout/radial6"/>
    <dgm:cxn modelId="{A17AAD90-E97B-496F-BF82-60CF6990E2FA}" type="presParOf" srcId="{711E7025-EBD1-49EF-9A7B-9090C6962000}" destId="{AC2D75C5-9F5C-4F74-AD79-6EDE3609B047}" srcOrd="11" destOrd="0" presId="urn:microsoft.com/office/officeart/2005/8/layout/radial6"/>
    <dgm:cxn modelId="{B2E02B59-AF44-4291-8036-069FA765EEC5}" type="presParOf" srcId="{711E7025-EBD1-49EF-9A7B-9090C6962000}" destId="{0E168100-FAC7-4CD9-83D5-48BC4BA6FDCB}" srcOrd="12" destOrd="0" presId="urn:microsoft.com/office/officeart/2005/8/layout/radial6"/>
    <dgm:cxn modelId="{A7B22CA4-8AC6-4ACF-B625-4FFC9459426C}" type="presParOf" srcId="{711E7025-EBD1-49EF-9A7B-9090C6962000}" destId="{5B4B99DB-5365-4124-9AA9-65944F3FE414}" srcOrd="13" destOrd="0" presId="urn:microsoft.com/office/officeart/2005/8/layout/radial6"/>
    <dgm:cxn modelId="{12AB5C8B-5D9C-4107-BC90-456DBFE1EA28}" type="presParOf" srcId="{711E7025-EBD1-49EF-9A7B-9090C6962000}" destId="{BD4C05F1-AADC-468E-8F72-E2172F08B76C}" srcOrd="14" destOrd="0" presId="urn:microsoft.com/office/officeart/2005/8/layout/radial6"/>
    <dgm:cxn modelId="{1805EE0F-DDF9-4E2F-B6A8-8BC2F65B3980}" type="presParOf" srcId="{711E7025-EBD1-49EF-9A7B-9090C6962000}" destId="{377FAE9C-A50C-4375-9D24-00DAA9ED40E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18B8E-F7F8-4433-B328-1695B8B209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B13F8-E180-40B5-B9F4-949A93AA4CB8}">
      <dgm:prSet/>
      <dgm:spPr/>
      <dgm:t>
        <a:bodyPr/>
        <a:lstStyle/>
        <a:p>
          <a:pPr>
            <a:lnSpc>
              <a:spcPct val="150000"/>
            </a:lnSpc>
          </a:pPr>
          <a:r>
            <a:rPr lang="uk-UA" b="1" u="sng" dirty="0" smtClean="0">
              <a:latin typeface="Times New Roman" pitchFamily="18" charset="0"/>
              <a:cs typeface="Times New Roman" pitchFamily="18" charset="0"/>
            </a:rPr>
            <a:t>Автентичне оцінювання</a:t>
          </a:r>
          <a:r>
            <a:rPr lang="uk-UA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i="0" dirty="0" smtClean="0">
              <a:latin typeface="Times New Roman" pitchFamily="18" charset="0"/>
              <a:cs typeface="Times New Roman" pitchFamily="18" charset="0"/>
            </a:rPr>
            <a:t>– це метод, який передбачає використання завдань в умовах, наближених до реальних. 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ADD85645-E3A6-40F4-85C1-4921B697BFEB}" type="parTrans" cxnId="{7638F515-ADE3-4259-B990-AAC5777DD241}">
      <dgm:prSet/>
      <dgm:spPr/>
      <dgm:t>
        <a:bodyPr/>
        <a:lstStyle/>
        <a:p>
          <a:endParaRPr lang="ru-RU"/>
        </a:p>
      </dgm:t>
    </dgm:pt>
    <dgm:pt modelId="{24A69C3E-FC78-47DE-B408-DBDBD0D42680}" type="sibTrans" cxnId="{7638F515-ADE3-4259-B990-AAC5777DD241}">
      <dgm:prSet/>
      <dgm:spPr/>
      <dgm:t>
        <a:bodyPr/>
        <a:lstStyle/>
        <a:p>
          <a:endParaRPr lang="ru-RU"/>
        </a:p>
      </dgm:t>
    </dgm:pt>
    <dgm:pt modelId="{35E7CFB7-9753-494E-B3C5-480E1B1B2BD2}" type="pres">
      <dgm:prSet presAssocID="{B4018B8E-F7F8-4433-B328-1695B8B209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47F12-D662-4FB5-BA86-B3B6644E8AE6}" type="pres">
      <dgm:prSet presAssocID="{0CCB13F8-E180-40B5-B9F4-949A93AA4CB8}" presName="circle1" presStyleLbl="node1" presStyleIdx="0" presStyleCnt="1"/>
      <dgm:spPr>
        <a:solidFill>
          <a:srgbClr val="00B050"/>
        </a:solidFill>
      </dgm:spPr>
    </dgm:pt>
    <dgm:pt modelId="{614FEAEF-9F18-4C99-A8A3-2F763E667531}" type="pres">
      <dgm:prSet presAssocID="{0CCB13F8-E180-40B5-B9F4-949A93AA4CB8}" presName="space" presStyleCnt="0"/>
      <dgm:spPr/>
    </dgm:pt>
    <dgm:pt modelId="{7EAC41DD-5911-4EEE-9052-863A5EC48831}" type="pres">
      <dgm:prSet presAssocID="{0CCB13F8-E180-40B5-B9F4-949A93AA4CB8}" presName="rect1" presStyleLbl="alignAcc1" presStyleIdx="0" presStyleCnt="1"/>
      <dgm:spPr/>
      <dgm:t>
        <a:bodyPr/>
        <a:lstStyle/>
        <a:p>
          <a:endParaRPr lang="ru-RU"/>
        </a:p>
      </dgm:t>
    </dgm:pt>
    <dgm:pt modelId="{80A4E44D-2B61-4178-8B7D-F204795CFA28}" type="pres">
      <dgm:prSet presAssocID="{0CCB13F8-E180-40B5-B9F4-949A93AA4CB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03C195-094C-4927-9836-4777F3A8F5E7}" type="presOf" srcId="{0CCB13F8-E180-40B5-B9F4-949A93AA4CB8}" destId="{7EAC41DD-5911-4EEE-9052-863A5EC48831}" srcOrd="0" destOrd="0" presId="urn:microsoft.com/office/officeart/2005/8/layout/target3"/>
    <dgm:cxn modelId="{FADD9B5B-9EE9-479F-8DAE-6CE27F6FA4DB}" type="presOf" srcId="{0CCB13F8-E180-40B5-B9F4-949A93AA4CB8}" destId="{80A4E44D-2B61-4178-8B7D-F204795CFA28}" srcOrd="1" destOrd="0" presId="urn:microsoft.com/office/officeart/2005/8/layout/target3"/>
    <dgm:cxn modelId="{BC10828B-1227-49BF-BBD7-894BCBE18CA4}" type="presOf" srcId="{B4018B8E-F7F8-4433-B328-1695B8B2094D}" destId="{35E7CFB7-9753-494E-B3C5-480E1B1B2BD2}" srcOrd="0" destOrd="0" presId="urn:microsoft.com/office/officeart/2005/8/layout/target3"/>
    <dgm:cxn modelId="{7638F515-ADE3-4259-B990-AAC5777DD241}" srcId="{B4018B8E-F7F8-4433-B328-1695B8B2094D}" destId="{0CCB13F8-E180-40B5-B9F4-949A93AA4CB8}" srcOrd="0" destOrd="0" parTransId="{ADD85645-E3A6-40F4-85C1-4921B697BFEB}" sibTransId="{24A69C3E-FC78-47DE-B408-DBDBD0D42680}"/>
    <dgm:cxn modelId="{C3D7517F-AB59-4F7F-A72D-EAF69EBFC66A}" type="presParOf" srcId="{35E7CFB7-9753-494E-B3C5-480E1B1B2BD2}" destId="{E7047F12-D662-4FB5-BA86-B3B6644E8AE6}" srcOrd="0" destOrd="0" presId="urn:microsoft.com/office/officeart/2005/8/layout/target3"/>
    <dgm:cxn modelId="{70A4F692-60BE-4476-87FC-279E960D6DCB}" type="presParOf" srcId="{35E7CFB7-9753-494E-B3C5-480E1B1B2BD2}" destId="{614FEAEF-9F18-4C99-A8A3-2F763E667531}" srcOrd="1" destOrd="0" presId="urn:microsoft.com/office/officeart/2005/8/layout/target3"/>
    <dgm:cxn modelId="{C514481A-C30B-4776-806F-9454A942A437}" type="presParOf" srcId="{35E7CFB7-9753-494E-B3C5-480E1B1B2BD2}" destId="{7EAC41DD-5911-4EEE-9052-863A5EC48831}" srcOrd="2" destOrd="0" presId="urn:microsoft.com/office/officeart/2005/8/layout/target3"/>
    <dgm:cxn modelId="{B4B1198C-D182-4C52-A4CC-E56E8497E187}" type="presParOf" srcId="{35E7CFB7-9753-494E-B3C5-480E1B1B2BD2}" destId="{80A4E44D-2B61-4178-8B7D-F204795CFA28}" srcOrd="3" destOrd="0" presId="urn:microsoft.com/office/officeart/2005/8/layout/target3"/>
  </dgm:cxnLst>
  <dgm:bg/>
  <dgm:whole>
    <a:ln>
      <a:solidFill>
        <a:srgbClr val="33CC3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953F8E-0597-4056-AADB-1494108C02E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A2DDB-5379-417F-BF12-71BEE36CC0B7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Формувальне оцінювання дає нам можливість</a:t>
          </a:r>
          <a:r>
            <a:rPr lang="en-US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ABFEE-CAA5-485B-A92A-10DA27EB5925}" type="parTrans" cxnId="{4F8AFF9F-7743-437C-8ACC-DFA1B7051B29}">
      <dgm:prSet/>
      <dgm:spPr/>
      <dgm:t>
        <a:bodyPr/>
        <a:lstStyle/>
        <a:p>
          <a:endParaRPr lang="ru-RU"/>
        </a:p>
      </dgm:t>
    </dgm:pt>
    <dgm:pt modelId="{835746D9-3298-4429-8C49-8D446F9E5157}" type="sibTrans" cxnId="{4F8AFF9F-7743-437C-8ACC-DFA1B7051B29}">
      <dgm:prSet/>
      <dgm:spPr/>
      <dgm:t>
        <a:bodyPr/>
        <a:lstStyle/>
        <a:p>
          <a:endParaRPr lang="ru-RU"/>
        </a:p>
      </dgm:t>
    </dgm:pt>
    <dgm:pt modelId="{A407998F-B399-40C9-8664-F926E32E975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адаптувати освітній процес до можливостей дитини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60DE8-DD8B-4050-9A66-86C5A67672C2}" type="parTrans" cxnId="{1F515511-C11B-4327-BD44-BBBF7058D881}">
      <dgm:prSet/>
      <dgm:spPr/>
      <dgm:t>
        <a:bodyPr/>
        <a:lstStyle/>
        <a:p>
          <a:endParaRPr lang="ru-RU"/>
        </a:p>
      </dgm:t>
    </dgm:pt>
    <dgm:pt modelId="{E578DE0F-4219-4E5D-9662-5F2CBEC601BE}" type="sibTrans" cxnId="{1F515511-C11B-4327-BD44-BBBF7058D881}">
      <dgm:prSet/>
      <dgm:spPr/>
      <dgm:t>
        <a:bodyPr/>
        <a:lstStyle/>
        <a:p>
          <a:endParaRPr lang="ru-RU"/>
        </a:p>
      </dgm:t>
    </dgm:pt>
    <dgm:pt modelId="{216222C2-900C-4111-9B5C-10A373E37EC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побудувати індивідуальну освітню траєкторію учня з ООП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256FD2-435E-42F8-9E09-76639A49D9E5}" type="parTrans" cxnId="{367612B4-EE72-4519-97B6-DEDE6CB4C8B0}">
      <dgm:prSet/>
      <dgm:spPr/>
      <dgm:t>
        <a:bodyPr/>
        <a:lstStyle/>
        <a:p>
          <a:endParaRPr lang="ru-RU"/>
        </a:p>
      </dgm:t>
    </dgm:pt>
    <dgm:pt modelId="{D5BA16D2-C65E-4085-B435-15D2F3CD976E}" type="sibTrans" cxnId="{367612B4-EE72-4519-97B6-DEDE6CB4C8B0}">
      <dgm:prSet/>
      <dgm:spPr/>
      <dgm:t>
        <a:bodyPr/>
        <a:lstStyle/>
        <a:p>
          <a:endParaRPr lang="ru-RU"/>
        </a:p>
      </dgm:t>
    </dgm:pt>
    <dgm:pt modelId="{E025B264-EDE0-4F1F-8D2E-D5646AB5D80E}">
      <dgm:prSet phldrT="[Текст]" custT="1"/>
      <dgm:spPr/>
      <dgm:t>
        <a:bodyPr/>
        <a:lstStyle/>
        <a:p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відстежити особистісний розвиток учня,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хід опанування ним навчального матеріалу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A89C86-56DA-4AB3-ABA0-8DC9097A7CFE}" type="parTrans" cxnId="{4F808990-96FB-4CC3-98E9-BCE7C1B7876F}">
      <dgm:prSet/>
      <dgm:spPr/>
      <dgm:t>
        <a:bodyPr/>
        <a:lstStyle/>
        <a:p>
          <a:endParaRPr lang="ru-RU"/>
        </a:p>
      </dgm:t>
    </dgm:pt>
    <dgm:pt modelId="{64F129B8-EE89-4F66-842F-AF3B79635145}" type="sibTrans" cxnId="{4F808990-96FB-4CC3-98E9-BCE7C1B7876F}">
      <dgm:prSet/>
      <dgm:spPr/>
      <dgm:t>
        <a:bodyPr/>
        <a:lstStyle/>
        <a:p>
          <a:endParaRPr lang="ru-RU"/>
        </a:p>
      </dgm:t>
    </dgm:pt>
    <dgm:pt modelId="{64FF9D7A-89B2-4483-A736-25AF74444CA4}">
      <dgm:prSet phldrT="[Текст]" custT="1"/>
      <dgm:spPr/>
      <dgm:t>
        <a:bodyPr/>
        <a:lstStyle/>
        <a:p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діагностувати досягнення на кожному з етапів навчання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C61C1C-6842-4ECA-BF3B-E064FD8D21A6}" type="parTrans" cxnId="{65FEB928-6529-4E2E-99E9-0A7E20C1AB89}">
      <dgm:prSet/>
      <dgm:spPr/>
      <dgm:t>
        <a:bodyPr/>
        <a:lstStyle/>
        <a:p>
          <a:endParaRPr lang="ru-RU"/>
        </a:p>
      </dgm:t>
    </dgm:pt>
    <dgm:pt modelId="{86943A9A-A90D-4C24-85F1-8C181F1F44EA}" type="sibTrans" cxnId="{65FEB928-6529-4E2E-99E9-0A7E20C1AB89}">
      <dgm:prSet/>
      <dgm:spPr/>
      <dgm:t>
        <a:bodyPr/>
        <a:lstStyle/>
        <a:p>
          <a:endParaRPr lang="ru-RU"/>
        </a:p>
      </dgm:t>
    </dgm:pt>
    <dgm:pt modelId="{A6EBECEF-B0FC-4BA0-B401-094B28B58471}">
      <dgm:prSet phldrT="[Текст]" custT="1"/>
      <dgm:spPr/>
      <dgm:t>
        <a:bodyPr/>
        <a:lstStyle/>
        <a:p>
          <a:r>
            <a:rPr lang="uk-UA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можливість </a:t>
          </a:r>
          <a:r>
            <a:rPr lang="uk-UA" sz="20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самооціню-вання</a:t>
          </a:r>
          <a:endParaRPr lang="ru-RU" sz="20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7CCA55-399E-4565-9A59-FAC601546A99}" type="parTrans" cxnId="{569E877F-EA13-4DF6-B65B-83C88EF580C3}">
      <dgm:prSet/>
      <dgm:spPr/>
      <dgm:t>
        <a:bodyPr/>
        <a:lstStyle/>
        <a:p>
          <a:endParaRPr lang="ru-RU"/>
        </a:p>
      </dgm:t>
    </dgm:pt>
    <dgm:pt modelId="{646F440C-B0A0-4B6E-AE0F-E7D705614864}" type="sibTrans" cxnId="{569E877F-EA13-4DF6-B65B-83C88EF580C3}">
      <dgm:prSet/>
      <dgm:spPr/>
      <dgm:t>
        <a:bodyPr/>
        <a:lstStyle/>
        <a:p>
          <a:endParaRPr lang="ru-RU"/>
        </a:p>
      </dgm:t>
    </dgm:pt>
    <dgm:pt modelId="{8B87D066-DBB3-472F-819B-B1F2CA99FDDE}" type="pres">
      <dgm:prSet presAssocID="{52953F8E-0597-4056-AADB-1494108C02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7A536-7077-4350-AFBA-866800F67439}" type="pres">
      <dgm:prSet presAssocID="{BAEA2DDB-5379-417F-BF12-71BEE36CC0B7}" presName="roof" presStyleLbl="dkBgShp" presStyleIdx="0" presStyleCnt="2"/>
      <dgm:spPr/>
      <dgm:t>
        <a:bodyPr/>
        <a:lstStyle/>
        <a:p>
          <a:endParaRPr lang="ru-RU"/>
        </a:p>
      </dgm:t>
    </dgm:pt>
    <dgm:pt modelId="{F3C59192-9353-4C97-A088-05C3CBE28AA4}" type="pres">
      <dgm:prSet presAssocID="{BAEA2DDB-5379-417F-BF12-71BEE36CC0B7}" presName="pillars" presStyleCnt="0"/>
      <dgm:spPr/>
    </dgm:pt>
    <dgm:pt modelId="{F101261B-6ACC-469A-9303-9CA3AA74C617}" type="pres">
      <dgm:prSet presAssocID="{BAEA2DDB-5379-417F-BF12-71BEE36CC0B7}" presName="pillar1" presStyleLbl="node1" presStyleIdx="0" presStyleCnt="5" custScaleX="124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A0C8B-EF91-4FE4-B260-7809F510F39C}" type="pres">
      <dgm:prSet presAssocID="{E025B264-EDE0-4F1F-8D2E-D5646AB5D80E}" presName="pillarX" presStyleLbl="node1" presStyleIdx="1" presStyleCnt="5" custScaleX="14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23BE2-2BBE-4504-B7AE-44FD55DC1942}" type="pres">
      <dgm:prSet presAssocID="{216222C2-900C-4111-9B5C-10A373E37EC1}" presName="pillarX" presStyleLbl="node1" presStyleIdx="2" presStyleCnt="5" custScaleX="120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BB647-7D6C-435A-A0EC-F277C8142E73}" type="pres">
      <dgm:prSet presAssocID="{64FF9D7A-89B2-4483-A736-25AF74444CA4}" presName="pillarX" presStyleLbl="node1" presStyleIdx="3" presStyleCnt="5" custScaleX="117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3A982-04F3-4757-8D9A-18621806FFC3}" type="pres">
      <dgm:prSet presAssocID="{A6EBECEF-B0FC-4BA0-B401-094B28B58471}" presName="pillarX" presStyleLbl="node1" presStyleIdx="4" presStyleCnt="5" custScaleX="138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C5671-C708-435A-8C21-915EADBC9ED3}" type="pres">
      <dgm:prSet presAssocID="{BAEA2DDB-5379-417F-BF12-71BEE36CC0B7}" presName="base" presStyleLbl="dkBgShp" presStyleIdx="1" presStyleCnt="2"/>
      <dgm:spPr>
        <a:solidFill>
          <a:schemeClr val="accent2">
            <a:lumMod val="20000"/>
            <a:lumOff val="80000"/>
          </a:schemeClr>
        </a:solidFill>
      </dgm:spPr>
    </dgm:pt>
  </dgm:ptLst>
  <dgm:cxnLst>
    <dgm:cxn modelId="{4C312793-C4CC-4AA0-B7BC-D0EA4C472576}" type="presOf" srcId="{BAEA2DDB-5379-417F-BF12-71BEE36CC0B7}" destId="{DF27A536-7077-4350-AFBA-866800F67439}" srcOrd="0" destOrd="0" presId="urn:microsoft.com/office/officeart/2005/8/layout/hList3"/>
    <dgm:cxn modelId="{F7240AB4-754B-4BBD-BD7B-7200A4040F41}" type="presOf" srcId="{E025B264-EDE0-4F1F-8D2E-D5646AB5D80E}" destId="{A51A0C8B-EF91-4FE4-B260-7809F510F39C}" srcOrd="0" destOrd="0" presId="urn:microsoft.com/office/officeart/2005/8/layout/hList3"/>
    <dgm:cxn modelId="{65FEB928-6529-4E2E-99E9-0A7E20C1AB89}" srcId="{BAEA2DDB-5379-417F-BF12-71BEE36CC0B7}" destId="{64FF9D7A-89B2-4483-A736-25AF74444CA4}" srcOrd="3" destOrd="0" parTransId="{E2C61C1C-6842-4ECA-BF3B-E064FD8D21A6}" sibTransId="{86943A9A-A90D-4C24-85F1-8C181F1F44EA}"/>
    <dgm:cxn modelId="{4F808990-96FB-4CC3-98E9-BCE7C1B7876F}" srcId="{BAEA2DDB-5379-417F-BF12-71BEE36CC0B7}" destId="{E025B264-EDE0-4F1F-8D2E-D5646AB5D80E}" srcOrd="1" destOrd="0" parTransId="{5EA89C86-56DA-4AB3-ABA0-8DC9097A7CFE}" sibTransId="{64F129B8-EE89-4F66-842F-AF3B79635145}"/>
    <dgm:cxn modelId="{1F515511-C11B-4327-BD44-BBBF7058D881}" srcId="{BAEA2DDB-5379-417F-BF12-71BEE36CC0B7}" destId="{A407998F-B399-40C9-8664-F926E32E9758}" srcOrd="0" destOrd="0" parTransId="{79160DE8-DD8B-4050-9A66-86C5A67672C2}" sibTransId="{E578DE0F-4219-4E5D-9662-5F2CBEC601BE}"/>
    <dgm:cxn modelId="{367612B4-EE72-4519-97B6-DEDE6CB4C8B0}" srcId="{BAEA2DDB-5379-417F-BF12-71BEE36CC0B7}" destId="{216222C2-900C-4111-9B5C-10A373E37EC1}" srcOrd="2" destOrd="0" parTransId="{43256FD2-435E-42F8-9E09-76639A49D9E5}" sibTransId="{D5BA16D2-C65E-4085-B435-15D2F3CD976E}"/>
    <dgm:cxn modelId="{5FD37F35-D7CF-4635-ACA6-5C595FD979B4}" type="presOf" srcId="{52953F8E-0597-4056-AADB-1494108C02E1}" destId="{8B87D066-DBB3-472F-819B-B1F2CA99FDDE}" srcOrd="0" destOrd="0" presId="urn:microsoft.com/office/officeart/2005/8/layout/hList3"/>
    <dgm:cxn modelId="{405CD59B-053D-42C1-882B-5E175AD876D7}" type="presOf" srcId="{64FF9D7A-89B2-4483-A736-25AF74444CA4}" destId="{446BB647-7D6C-435A-A0EC-F277C8142E73}" srcOrd="0" destOrd="0" presId="urn:microsoft.com/office/officeart/2005/8/layout/hList3"/>
    <dgm:cxn modelId="{569E877F-EA13-4DF6-B65B-83C88EF580C3}" srcId="{BAEA2DDB-5379-417F-BF12-71BEE36CC0B7}" destId="{A6EBECEF-B0FC-4BA0-B401-094B28B58471}" srcOrd="4" destOrd="0" parTransId="{9E7CCA55-399E-4565-9A59-FAC601546A99}" sibTransId="{646F440C-B0A0-4B6E-AE0F-E7D705614864}"/>
    <dgm:cxn modelId="{3E1F4669-059A-41EF-B171-9D737896C9D2}" type="presOf" srcId="{A407998F-B399-40C9-8664-F926E32E9758}" destId="{F101261B-6ACC-469A-9303-9CA3AA74C617}" srcOrd="0" destOrd="0" presId="urn:microsoft.com/office/officeart/2005/8/layout/hList3"/>
    <dgm:cxn modelId="{BAD432FF-3957-4246-A297-E9E1964C8EA0}" type="presOf" srcId="{A6EBECEF-B0FC-4BA0-B401-094B28B58471}" destId="{8923A982-04F3-4757-8D9A-18621806FFC3}" srcOrd="0" destOrd="0" presId="urn:microsoft.com/office/officeart/2005/8/layout/hList3"/>
    <dgm:cxn modelId="{6F6FE271-FCCD-4809-9541-D115BB17B7ED}" type="presOf" srcId="{216222C2-900C-4111-9B5C-10A373E37EC1}" destId="{80B23BE2-2BBE-4504-B7AE-44FD55DC1942}" srcOrd="0" destOrd="0" presId="urn:microsoft.com/office/officeart/2005/8/layout/hList3"/>
    <dgm:cxn modelId="{4F8AFF9F-7743-437C-8ACC-DFA1B7051B29}" srcId="{52953F8E-0597-4056-AADB-1494108C02E1}" destId="{BAEA2DDB-5379-417F-BF12-71BEE36CC0B7}" srcOrd="0" destOrd="0" parTransId="{3C2ABFEE-CAA5-485B-A92A-10DA27EB5925}" sibTransId="{835746D9-3298-4429-8C49-8D446F9E5157}"/>
    <dgm:cxn modelId="{B5869C53-C5D6-43DB-A407-BE8DA41E5285}" type="presParOf" srcId="{8B87D066-DBB3-472F-819B-B1F2CA99FDDE}" destId="{DF27A536-7077-4350-AFBA-866800F67439}" srcOrd="0" destOrd="0" presId="urn:microsoft.com/office/officeart/2005/8/layout/hList3"/>
    <dgm:cxn modelId="{15655B93-CCEC-4CCB-9A08-1905FD134A53}" type="presParOf" srcId="{8B87D066-DBB3-472F-819B-B1F2CA99FDDE}" destId="{F3C59192-9353-4C97-A088-05C3CBE28AA4}" srcOrd="1" destOrd="0" presId="urn:microsoft.com/office/officeart/2005/8/layout/hList3"/>
    <dgm:cxn modelId="{80A28665-20AF-4DFA-A5B7-6E5A8D1ED05F}" type="presParOf" srcId="{F3C59192-9353-4C97-A088-05C3CBE28AA4}" destId="{F101261B-6ACC-469A-9303-9CA3AA74C617}" srcOrd="0" destOrd="0" presId="urn:microsoft.com/office/officeart/2005/8/layout/hList3"/>
    <dgm:cxn modelId="{D6491008-3DEE-4AD8-AB31-3A95388EEA1F}" type="presParOf" srcId="{F3C59192-9353-4C97-A088-05C3CBE28AA4}" destId="{A51A0C8B-EF91-4FE4-B260-7809F510F39C}" srcOrd="1" destOrd="0" presId="urn:microsoft.com/office/officeart/2005/8/layout/hList3"/>
    <dgm:cxn modelId="{2515D18F-B387-4462-ADBA-EAAA37F9679E}" type="presParOf" srcId="{F3C59192-9353-4C97-A088-05C3CBE28AA4}" destId="{80B23BE2-2BBE-4504-B7AE-44FD55DC1942}" srcOrd="2" destOrd="0" presId="urn:microsoft.com/office/officeart/2005/8/layout/hList3"/>
    <dgm:cxn modelId="{C2DA7D98-1E8C-4033-8A92-CBC0D5387D35}" type="presParOf" srcId="{F3C59192-9353-4C97-A088-05C3CBE28AA4}" destId="{446BB647-7D6C-435A-A0EC-F277C8142E73}" srcOrd="3" destOrd="0" presId="urn:microsoft.com/office/officeart/2005/8/layout/hList3"/>
    <dgm:cxn modelId="{1EA97D95-EA05-4AA6-A460-957FCE13B341}" type="presParOf" srcId="{F3C59192-9353-4C97-A088-05C3CBE28AA4}" destId="{8923A982-04F3-4757-8D9A-18621806FFC3}" srcOrd="4" destOrd="0" presId="urn:microsoft.com/office/officeart/2005/8/layout/hList3"/>
    <dgm:cxn modelId="{3907CBB6-0B59-45A1-B6E4-D067CEB17E36}" type="presParOf" srcId="{8B87D066-DBB3-472F-819B-B1F2CA99FDDE}" destId="{BEDC5671-C708-435A-8C21-915EADBC9ED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937E4C-24C1-4C8F-8CFE-748688A4AFE4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7C078A-E771-4BBD-9084-1FABE45A87EB}">
      <dgm:prSet/>
      <dgm:spPr/>
      <dgm:t>
        <a:bodyPr/>
        <a:lstStyle/>
        <a:p>
          <a:pPr algn="l">
            <a:lnSpc>
              <a:spcPct val="150000"/>
            </a:lnSpc>
          </a:pPr>
          <a:r>
            <a:rPr lang="uk-UA" b="1" i="1" u="sng" dirty="0" smtClean="0">
              <a:latin typeface="Times New Roman" pitchFamily="18" charset="0"/>
              <a:cs typeface="Times New Roman" pitchFamily="18" charset="0"/>
            </a:rPr>
            <a:t>ПОРТФОЛІО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lnSpc>
              <a:spcPct val="150000"/>
            </a:lnSpc>
          </a:pPr>
          <a:r>
            <a:rPr lang="uk-UA" dirty="0" smtClean="0">
              <a:latin typeface="Times New Roman" pitchFamily="18" charset="0"/>
              <a:cs typeface="Times New Roman" pitchFamily="18" charset="0"/>
            </a:rPr>
            <a:t>- це спосіб накопичення і подальшої оцінки навчальних досягнень учнів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algn="l">
            <a:lnSpc>
              <a:spcPct val="150000"/>
            </a:lnSpc>
          </a:pPr>
          <a:r>
            <a:rPr lang="uk-UA" dirty="0" smtClean="0">
              <a:latin typeface="Times New Roman" pitchFamily="18" charset="0"/>
              <a:cs typeface="Times New Roman" pitchFamily="18" charset="0"/>
            </a:rPr>
            <a:t>- збірка робіт і результатів учня, яка демонструє його прагнення, потенціал, досягнені в різних областях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algn="l">
            <a:lnSpc>
              <a:spcPct val="150000"/>
            </a:lnSpc>
          </a:pPr>
          <a:r>
            <a:rPr lang="en-US" dirty="0" smtClean="0">
              <a:latin typeface="Times New Roman" pitchFamily="18" charset="0"/>
              <a:cs typeface="Times New Roman" pitchFamily="18" charset="0"/>
            </a:rPr>
            <a:t>-c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амооцінка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своїх досягнень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algn="l">
            <a:lnSpc>
              <a:spcPct val="150000"/>
            </a:lnSpc>
          </a:pPr>
          <a:r>
            <a:rPr lang="uk-UA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підвищення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самомотивації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algn="l">
            <a:lnSpc>
              <a:spcPct val="150000"/>
            </a:lnSpc>
          </a:pPr>
          <a:r>
            <a:rPr lang="en-US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навички планування і постійних дій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algn="l">
            <a:lnSpc>
              <a:spcPct val="150000"/>
            </a:lnSpc>
          </a:pPr>
          <a:r>
            <a:rPr lang="en-US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допомагає педагогам побачити приховані здібності учня.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28CDBF-B7AA-494D-B62B-B368533CBEBB}" type="parTrans" cxnId="{25399012-AAB4-48FA-B75B-27180C299AA5}">
      <dgm:prSet/>
      <dgm:spPr/>
      <dgm:t>
        <a:bodyPr/>
        <a:lstStyle/>
        <a:p>
          <a:endParaRPr lang="ru-RU"/>
        </a:p>
      </dgm:t>
    </dgm:pt>
    <dgm:pt modelId="{6C3B9C93-BA5F-4278-97DA-98513BA2DB53}" type="sibTrans" cxnId="{25399012-AAB4-48FA-B75B-27180C299AA5}">
      <dgm:prSet/>
      <dgm:spPr/>
      <dgm:t>
        <a:bodyPr/>
        <a:lstStyle/>
        <a:p>
          <a:endParaRPr lang="ru-RU"/>
        </a:p>
      </dgm:t>
    </dgm:pt>
    <dgm:pt modelId="{DD19CB88-A977-403F-9D22-9136A832FDFF}" type="pres">
      <dgm:prSet presAssocID="{51937E4C-24C1-4C8F-8CFE-748688A4AFE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E195A-D980-4199-81B6-1810D0970667}" type="pres">
      <dgm:prSet presAssocID="{3A7C078A-E771-4BBD-9084-1FABE45A87EB}" presName="circle1" presStyleLbl="node1" presStyleIdx="0" presStyleCnt="1"/>
      <dgm:spPr/>
    </dgm:pt>
    <dgm:pt modelId="{CDCC4BFD-3915-4C7D-9D54-8E250137B870}" type="pres">
      <dgm:prSet presAssocID="{3A7C078A-E771-4BBD-9084-1FABE45A87EB}" presName="space" presStyleCnt="0"/>
      <dgm:spPr/>
    </dgm:pt>
    <dgm:pt modelId="{A5BB4E53-6F68-4D8B-B658-594FED50B8F0}" type="pres">
      <dgm:prSet presAssocID="{3A7C078A-E771-4BBD-9084-1FABE45A87EB}" presName="rect1" presStyleLbl="alignAcc1" presStyleIdx="0" presStyleCnt="1" custScaleX="105508"/>
      <dgm:spPr/>
      <dgm:t>
        <a:bodyPr/>
        <a:lstStyle/>
        <a:p>
          <a:endParaRPr lang="ru-RU"/>
        </a:p>
      </dgm:t>
    </dgm:pt>
    <dgm:pt modelId="{B4A38B7A-EEC8-49E6-B043-F41B10DF9150}" type="pres">
      <dgm:prSet presAssocID="{3A7C078A-E771-4BBD-9084-1FABE45A87E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70069-89D9-4AF3-BCFB-FE87565DEDFB}" type="presOf" srcId="{3A7C078A-E771-4BBD-9084-1FABE45A87EB}" destId="{B4A38B7A-EEC8-49E6-B043-F41B10DF9150}" srcOrd="1" destOrd="0" presId="urn:microsoft.com/office/officeart/2005/8/layout/target3"/>
    <dgm:cxn modelId="{520D7C07-DFE1-4DFC-8947-5FC96E03DF97}" type="presOf" srcId="{3A7C078A-E771-4BBD-9084-1FABE45A87EB}" destId="{A5BB4E53-6F68-4D8B-B658-594FED50B8F0}" srcOrd="0" destOrd="0" presId="urn:microsoft.com/office/officeart/2005/8/layout/target3"/>
    <dgm:cxn modelId="{8A7A42E0-2D8F-4BF1-A922-1C16C90BAE5F}" type="presOf" srcId="{51937E4C-24C1-4C8F-8CFE-748688A4AFE4}" destId="{DD19CB88-A977-403F-9D22-9136A832FDFF}" srcOrd="0" destOrd="0" presId="urn:microsoft.com/office/officeart/2005/8/layout/target3"/>
    <dgm:cxn modelId="{25399012-AAB4-48FA-B75B-27180C299AA5}" srcId="{51937E4C-24C1-4C8F-8CFE-748688A4AFE4}" destId="{3A7C078A-E771-4BBD-9084-1FABE45A87EB}" srcOrd="0" destOrd="0" parTransId="{FC28CDBF-B7AA-494D-B62B-B368533CBEBB}" sibTransId="{6C3B9C93-BA5F-4278-97DA-98513BA2DB53}"/>
    <dgm:cxn modelId="{7B4026CE-143E-40DE-BFBC-D945FDFB1759}" type="presParOf" srcId="{DD19CB88-A977-403F-9D22-9136A832FDFF}" destId="{5B0E195A-D980-4199-81B6-1810D0970667}" srcOrd="0" destOrd="0" presId="urn:microsoft.com/office/officeart/2005/8/layout/target3"/>
    <dgm:cxn modelId="{57C9FD3F-8A8C-47CB-AFCC-185236C2A479}" type="presParOf" srcId="{DD19CB88-A977-403F-9D22-9136A832FDFF}" destId="{CDCC4BFD-3915-4C7D-9D54-8E250137B870}" srcOrd="1" destOrd="0" presId="urn:microsoft.com/office/officeart/2005/8/layout/target3"/>
    <dgm:cxn modelId="{3BF531DB-44D1-4C23-977B-FB893E3D2D8D}" type="presParOf" srcId="{DD19CB88-A977-403F-9D22-9136A832FDFF}" destId="{A5BB4E53-6F68-4D8B-B658-594FED50B8F0}" srcOrd="2" destOrd="0" presId="urn:microsoft.com/office/officeart/2005/8/layout/target3"/>
    <dgm:cxn modelId="{A2CA920F-7CBF-4242-895B-6698DC2087AF}" type="presParOf" srcId="{DD19CB88-A977-403F-9D22-9136A832FDFF}" destId="{B4A38B7A-EEC8-49E6-B043-F41B10DF915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DBED6-B7FA-4817-B5DE-B48CD6D938AA}">
      <dsp:nvSpPr>
        <dsp:cNvPr id="0" name=""/>
        <dsp:cNvSpPr/>
      </dsp:nvSpPr>
      <dsp:spPr>
        <a:xfrm>
          <a:off x="237164" y="14190"/>
          <a:ext cx="2878374" cy="28783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41157-4FF9-4627-9894-3ED03BA5F5D6}">
      <dsp:nvSpPr>
        <dsp:cNvPr id="0" name=""/>
        <dsp:cNvSpPr/>
      </dsp:nvSpPr>
      <dsp:spPr>
        <a:xfrm>
          <a:off x="1367820" y="0"/>
          <a:ext cx="5772688" cy="287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sng" kern="1200" dirty="0" smtClean="0">
              <a:latin typeface="Times New Roman" pitchFamily="18" charset="0"/>
              <a:cs typeface="Times New Roman" pitchFamily="18" charset="0"/>
            </a:rPr>
            <a:t>Методи оцінювання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– це способи взаємопов’язаної діяльності учня і вчителя, які спрямовані на виявлення і оцінювання змісту досягнень, його пізнавально-навчальної діяльності.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7820" y="0"/>
        <a:ext cx="5772688" cy="2878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AE9C-A50C-4375-9D24-00DAA9ED40E5}">
      <dsp:nvSpPr>
        <dsp:cNvPr id="0" name=""/>
        <dsp:cNvSpPr/>
      </dsp:nvSpPr>
      <dsp:spPr>
        <a:xfrm>
          <a:off x="1422884" y="831729"/>
          <a:ext cx="5548309" cy="5548309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68100-FAC7-4CD9-83D5-48BC4BA6FDCB}">
      <dsp:nvSpPr>
        <dsp:cNvPr id="0" name=""/>
        <dsp:cNvSpPr/>
      </dsp:nvSpPr>
      <dsp:spPr>
        <a:xfrm>
          <a:off x="1422884" y="831729"/>
          <a:ext cx="5548309" cy="5548309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1E6EC-7677-4516-B896-A3DE292A2234}">
      <dsp:nvSpPr>
        <dsp:cNvPr id="0" name=""/>
        <dsp:cNvSpPr/>
      </dsp:nvSpPr>
      <dsp:spPr>
        <a:xfrm>
          <a:off x="1436165" y="841439"/>
          <a:ext cx="5548309" cy="5548309"/>
        </a:xfrm>
        <a:prstGeom prst="blockArc">
          <a:avLst>
            <a:gd name="adj1" fmla="val 3145598"/>
            <a:gd name="adj2" fmla="val 7580871"/>
            <a:gd name="adj3" fmla="val 4641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9DB03-2129-4BC8-8F08-CE503F2E6B99}">
      <dsp:nvSpPr>
        <dsp:cNvPr id="0" name=""/>
        <dsp:cNvSpPr/>
      </dsp:nvSpPr>
      <dsp:spPr>
        <a:xfrm>
          <a:off x="1428114" y="847657"/>
          <a:ext cx="5548309" cy="5548309"/>
        </a:xfrm>
        <a:prstGeom prst="blockArc">
          <a:avLst>
            <a:gd name="adj1" fmla="val 20498732"/>
            <a:gd name="adj2" fmla="val 3132693"/>
            <a:gd name="adj3" fmla="val 4641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09F48-D856-4044-A705-E9C2CA9B0C36}">
      <dsp:nvSpPr>
        <dsp:cNvPr id="0" name=""/>
        <dsp:cNvSpPr/>
      </dsp:nvSpPr>
      <dsp:spPr>
        <a:xfrm>
          <a:off x="1422884" y="831729"/>
          <a:ext cx="5548309" cy="5548309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2F4E0-72CC-442C-AFF7-0208F98E4A3D}">
      <dsp:nvSpPr>
        <dsp:cNvPr id="0" name=""/>
        <dsp:cNvSpPr/>
      </dsp:nvSpPr>
      <dsp:spPr>
        <a:xfrm>
          <a:off x="2448287" y="2492889"/>
          <a:ext cx="3415235" cy="25546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ПРИЙОМИ ОЦІНЮВАННЯ</a:t>
          </a: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2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</a:b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8437" y="2867006"/>
        <a:ext cx="2414935" cy="1806397"/>
      </dsp:txXfrm>
    </dsp:sp>
    <dsp:sp modelId="{DDDCBEB1-0B37-4FB5-9705-CEF06F9C1956}">
      <dsp:nvSpPr>
        <dsp:cNvPr id="0" name=""/>
        <dsp:cNvSpPr/>
      </dsp:nvSpPr>
      <dsp:spPr>
        <a:xfrm>
          <a:off x="3056248" y="1985"/>
          <a:ext cx="2281582" cy="1788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СХВАЛЕННЯ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90378" y="263867"/>
        <a:ext cx="1613322" cy="1264478"/>
      </dsp:txXfrm>
    </dsp:sp>
    <dsp:sp modelId="{135C1ACA-5D0A-47BA-A5D0-E34463FD7393}">
      <dsp:nvSpPr>
        <dsp:cNvPr id="0" name=""/>
        <dsp:cNvSpPr/>
      </dsp:nvSpPr>
      <dsp:spPr>
        <a:xfrm>
          <a:off x="5610592" y="1874395"/>
          <a:ext cx="2327200" cy="1788242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ПЕРСПЕКТИВНА ОЦІНКА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1403" y="2136277"/>
        <a:ext cx="1645578" cy="1264478"/>
      </dsp:txXfrm>
    </dsp:sp>
    <dsp:sp modelId="{BCBE334D-3CA6-42E5-A913-B955A6BDC97E}">
      <dsp:nvSpPr>
        <dsp:cNvPr id="0" name=""/>
        <dsp:cNvSpPr/>
      </dsp:nvSpPr>
      <dsp:spPr>
        <a:xfrm>
          <a:off x="4596569" y="4869171"/>
          <a:ext cx="2532222" cy="178824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РОЗГОРНУТІ СЛОВЕСНІ </a:t>
          </a:r>
          <a:r>
            <a:rPr lang="uk-UA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ВИСЛОВЛЮВАННЯ</a:t>
          </a:r>
          <a:r>
            <a:rPr lang="uk-UA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uk-UA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</a:b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7404" y="5131053"/>
        <a:ext cx="1790552" cy="1264478"/>
      </dsp:txXfrm>
    </dsp:sp>
    <dsp:sp modelId="{0BEBB1CB-8719-4370-B939-EC08C5565027}">
      <dsp:nvSpPr>
        <dsp:cNvPr id="0" name=""/>
        <dsp:cNvSpPr/>
      </dsp:nvSpPr>
      <dsp:spPr>
        <a:xfrm>
          <a:off x="1710151" y="4904020"/>
          <a:ext cx="1788242" cy="178824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ВИСТАВКА ДИТЯЧИХ РОБІТ</a:t>
          </a:r>
          <a:r>
            <a:rPr lang="ru-RU" sz="17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7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</a:b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2033" y="5165902"/>
        <a:ext cx="1264478" cy="1264478"/>
      </dsp:txXfrm>
    </dsp:sp>
    <dsp:sp modelId="{5B4B99DB-5365-4124-9AA9-65944F3FE414}">
      <dsp:nvSpPr>
        <dsp:cNvPr id="0" name=""/>
        <dsp:cNvSpPr/>
      </dsp:nvSpPr>
      <dsp:spPr>
        <a:xfrm>
          <a:off x="487143" y="1874395"/>
          <a:ext cx="2265488" cy="178824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ІГРОВА ОЦІНКА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916" y="2136277"/>
        <a:ext cx="1601942" cy="1264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47F12-D662-4FB5-BA86-B3B6644E8AE6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C41DD-5911-4EEE-9052-863A5EC48831}">
      <dsp:nvSpPr>
        <dsp:cNvPr id="0" name=""/>
        <dsp:cNvSpPr/>
      </dsp:nvSpPr>
      <dsp:spPr>
        <a:xfrm>
          <a:off x="2032000" y="0"/>
          <a:ext cx="6824984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u="sng" kern="1200" dirty="0" smtClean="0">
              <a:latin typeface="Times New Roman" pitchFamily="18" charset="0"/>
              <a:cs typeface="Times New Roman" pitchFamily="18" charset="0"/>
            </a:rPr>
            <a:t>Автентичне оцінювання</a:t>
          </a:r>
          <a:r>
            <a:rPr lang="uk-UA" sz="370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3700" i="0" kern="1200" dirty="0" smtClean="0">
              <a:latin typeface="Times New Roman" pitchFamily="18" charset="0"/>
              <a:cs typeface="Times New Roman" pitchFamily="18" charset="0"/>
            </a:rPr>
            <a:t>– це метод, який передбачає використання завдань в умовах, наближених до реальних. </a:t>
          </a:r>
          <a:endParaRPr lang="ru-RU" sz="37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00" y="0"/>
        <a:ext cx="6824984" cy="406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7A536-7077-4350-AFBA-866800F67439}">
      <dsp:nvSpPr>
        <dsp:cNvPr id="0" name=""/>
        <dsp:cNvSpPr/>
      </dsp:nvSpPr>
      <dsp:spPr>
        <a:xfrm>
          <a:off x="0" y="0"/>
          <a:ext cx="8640960" cy="151216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Формувальне оцінювання дає нам можливість</a:t>
          </a:r>
          <a:r>
            <a:rPr lang="en-US" sz="4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4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640960" cy="1512168"/>
      </dsp:txXfrm>
    </dsp:sp>
    <dsp:sp modelId="{F101261B-6ACC-469A-9303-9CA3AA74C617}">
      <dsp:nvSpPr>
        <dsp:cNvPr id="0" name=""/>
        <dsp:cNvSpPr/>
      </dsp:nvSpPr>
      <dsp:spPr>
        <a:xfrm>
          <a:off x="4791" y="1512168"/>
          <a:ext cx="1671310" cy="3175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адаптувати освітній процес до можливостей дитини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91" y="1512168"/>
        <a:ext cx="1671310" cy="3175552"/>
      </dsp:txXfrm>
    </dsp:sp>
    <dsp:sp modelId="{A51A0C8B-EF91-4FE4-B260-7809F510F39C}">
      <dsp:nvSpPr>
        <dsp:cNvPr id="0" name=""/>
        <dsp:cNvSpPr/>
      </dsp:nvSpPr>
      <dsp:spPr>
        <a:xfrm>
          <a:off x="1676101" y="1512168"/>
          <a:ext cx="1893081" cy="3175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відстежити особистісний розвиток учня, 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хід опанування ним навчального матеріалу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76101" y="1512168"/>
        <a:ext cx="1893081" cy="3175552"/>
      </dsp:txXfrm>
    </dsp:sp>
    <dsp:sp modelId="{80B23BE2-2BBE-4504-B7AE-44FD55DC1942}">
      <dsp:nvSpPr>
        <dsp:cNvPr id="0" name=""/>
        <dsp:cNvSpPr/>
      </dsp:nvSpPr>
      <dsp:spPr>
        <a:xfrm>
          <a:off x="3569183" y="1512168"/>
          <a:ext cx="1623349" cy="3175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побудувати індивідуальну освітню траєкторію учня з ООП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9183" y="1512168"/>
        <a:ext cx="1623349" cy="3175552"/>
      </dsp:txXfrm>
    </dsp:sp>
    <dsp:sp modelId="{446BB647-7D6C-435A-A0EC-F277C8142E73}">
      <dsp:nvSpPr>
        <dsp:cNvPr id="0" name=""/>
        <dsp:cNvSpPr/>
      </dsp:nvSpPr>
      <dsp:spPr>
        <a:xfrm>
          <a:off x="5192532" y="1512168"/>
          <a:ext cx="1583182" cy="3175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діагностувати досягнення на кожному з етапів навчання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2532" y="1512168"/>
        <a:ext cx="1583182" cy="3175552"/>
      </dsp:txXfrm>
    </dsp:sp>
    <dsp:sp modelId="{8923A982-04F3-4757-8D9A-18621806FFC3}">
      <dsp:nvSpPr>
        <dsp:cNvPr id="0" name=""/>
        <dsp:cNvSpPr/>
      </dsp:nvSpPr>
      <dsp:spPr>
        <a:xfrm>
          <a:off x="6775715" y="1512168"/>
          <a:ext cx="1860453" cy="3175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можливість </a:t>
          </a:r>
          <a:r>
            <a:rPr lang="uk-UA" sz="20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самооціню-вання</a:t>
          </a:r>
          <a:endParaRPr lang="ru-RU" sz="20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75715" y="1512168"/>
        <a:ext cx="1860453" cy="3175552"/>
      </dsp:txXfrm>
    </dsp:sp>
    <dsp:sp modelId="{BEDC5671-C708-435A-8C21-915EADBC9ED3}">
      <dsp:nvSpPr>
        <dsp:cNvPr id="0" name=""/>
        <dsp:cNvSpPr/>
      </dsp:nvSpPr>
      <dsp:spPr>
        <a:xfrm>
          <a:off x="0" y="4687720"/>
          <a:ext cx="8640960" cy="3528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E195A-D980-4199-81B6-1810D0970667}">
      <dsp:nvSpPr>
        <dsp:cNvPr id="0" name=""/>
        <dsp:cNvSpPr/>
      </dsp:nvSpPr>
      <dsp:spPr>
        <a:xfrm>
          <a:off x="-90013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B4E53-6F68-4D8B-B658-594FED50B8F0}">
      <dsp:nvSpPr>
        <dsp:cNvPr id="0" name=""/>
        <dsp:cNvSpPr/>
      </dsp:nvSpPr>
      <dsp:spPr>
        <a:xfrm>
          <a:off x="1761958" y="0"/>
          <a:ext cx="6897007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u="sng" kern="1200" dirty="0" smtClean="0">
              <a:latin typeface="Times New Roman" pitchFamily="18" charset="0"/>
              <a:cs typeface="Times New Roman" pitchFamily="18" charset="0"/>
            </a:rPr>
            <a:t>ПОРТФОЛІО</a:t>
          </a: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- це спосіб накопичення і подальшої оцінки навчальних досягнень учнів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- збірка робіт і результатів учня, яка демонструє його прагнення, потенціал, досягнені в різних областях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-c</a:t>
          </a:r>
          <a:r>
            <a:rPr lang="uk-UA" sz="1700" kern="1200" dirty="0" err="1" smtClean="0">
              <a:latin typeface="Times New Roman" pitchFamily="18" charset="0"/>
              <a:cs typeface="Times New Roman" pitchFamily="18" charset="0"/>
            </a:rPr>
            <a:t>амооцінка</a:t>
          </a: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 своїх досягнень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підвищення </a:t>
          </a:r>
          <a:r>
            <a:rPr lang="uk-UA" sz="1700" kern="1200" dirty="0" err="1" smtClean="0">
              <a:latin typeface="Times New Roman" pitchFamily="18" charset="0"/>
              <a:cs typeface="Times New Roman" pitchFamily="18" charset="0"/>
            </a:rPr>
            <a:t>самомотивації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навички планування і постійних дій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допомагає педагогам побачити приховані здібності учня.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1958" y="0"/>
        <a:ext cx="6897007" cy="40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24B21-F4B2-48AC-81DE-4CB37821858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D6943-E505-4D37-A1BF-BF1CB966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4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6943-E505-4D37-A1BF-BF1CB9663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8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4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1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1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2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4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8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4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4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0EB5-AA96-4E0A-A00D-2CEB3E80AE3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0E18-3148-4C79-97DF-6E5480A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9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us.org.ua/articles/chomu-vazhlyve-rannye-vtruchannya-i-yaka-rol-batkiv-u-nomu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ынклюз\shutterstock_313346864_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76064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611680"/>
            <a:ext cx="7128792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«</a:t>
            </a:r>
            <a:r>
              <a:rPr lang="ru-RU" sz="4000" b="1" u="sng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Особливості</a:t>
            </a:r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 </a:t>
            </a:r>
            <a:r>
              <a:rPr lang="ru-RU" sz="4000" b="1" u="sng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оцінювання</a:t>
            </a:r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 </a:t>
            </a:r>
            <a:r>
              <a:rPr lang="ru-RU" sz="4000" b="1" u="sng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навчальних</a:t>
            </a:r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 </a:t>
            </a:r>
            <a:r>
              <a:rPr lang="ru-RU" sz="4000" b="1" u="sng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досягнень</a:t>
            </a:r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 </a:t>
            </a:r>
            <a:r>
              <a:rPr lang="ru-RU" sz="4000" b="1" u="sng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учнів</a:t>
            </a:r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 з </a:t>
            </a:r>
            <a:r>
              <a:rPr lang="ru-RU" sz="4000" b="1" u="sng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особливими</a:t>
            </a:r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 </a:t>
            </a:r>
            <a:r>
              <a:rPr lang="ru-RU" sz="4000" b="1" u="sng" dirty="0" err="1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освітніми</a:t>
            </a:r>
            <a:r>
              <a:rPr lang="ru-RU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  <a:cs typeface="Times New Roman" pitchFamily="18" charset="0"/>
              </a:rPr>
              <a:t> потребами (ООП)»</a:t>
            </a:r>
          </a:p>
          <a:p>
            <a:endParaRPr lang="ru-RU" sz="4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04788"/>
            <a:ext cx="8618537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38162"/>
            <a:ext cx="5400600" cy="175432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Принципи оцінювання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це основні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орієнтири в організації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процесу оцінювання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учнів 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ООП.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5" y="2298976"/>
            <a:ext cx="3384376" cy="55396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СИСТЕМАТИЧНІСТЬ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3" y="2857128"/>
            <a:ext cx="3222105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ВСЕБІЧНІСТЬ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9383" y="4365104"/>
            <a:ext cx="5544617" cy="7044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ДИФЕРЕНЦІАЦІЮ ТА     ІНДИВІДУАЛІЗАЦІЮ ОСВІТНЬОГО ПРОЦЕСУ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1820" y="3361184"/>
            <a:ext cx="3298155" cy="5196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ОБ’ЄКТИВНІСТЬ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1643" y="3880856"/>
            <a:ext cx="3698630" cy="484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МОТИВАЦІЙНІСТЬ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2873171"/>
              </p:ext>
            </p:extLst>
          </p:nvPr>
        </p:nvGraphicFramePr>
        <p:xfrm>
          <a:off x="395536" y="0"/>
          <a:ext cx="842493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8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393425"/>
              </p:ext>
            </p:extLst>
          </p:nvPr>
        </p:nvGraphicFramePr>
        <p:xfrm>
          <a:off x="179512" y="1196752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7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4631985"/>
              </p:ext>
            </p:extLst>
          </p:nvPr>
        </p:nvGraphicFramePr>
        <p:xfrm>
          <a:off x="251520" y="90872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1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6432806"/>
              </p:ext>
            </p:extLst>
          </p:nvPr>
        </p:nvGraphicFramePr>
        <p:xfrm>
          <a:off x="179512" y="90872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3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77800"/>
            <a:ext cx="8085137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1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2" y="714375"/>
            <a:ext cx="7746627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потребами (ООП)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звертайте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ООП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учителем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 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b="1" dirty="0"/>
              <a:t>    </a:t>
            </a:r>
            <a:endParaRPr lang="uk-UA" sz="2000" b="1" dirty="0" smtClean="0"/>
          </a:p>
          <a:p>
            <a:pPr>
              <a:defRPr/>
            </a:pPr>
            <a:r>
              <a:rPr lang="uk-UA" sz="2000" b="1" dirty="0" smtClean="0"/>
              <a:t>Батьки </a:t>
            </a:r>
            <a:r>
              <a:rPr lang="uk-UA" sz="2000" b="1" dirty="0"/>
              <a:t>мають розуміти реальну картину</a:t>
            </a:r>
            <a:r>
              <a:rPr lang="uk-UA" sz="2000" dirty="0"/>
              <a:t>.</a:t>
            </a:r>
            <a:endParaRPr lang="ru-RU" sz="2000" dirty="0"/>
          </a:p>
          <a:p>
            <a:pPr>
              <a:defRPr/>
            </a:pPr>
            <a:r>
              <a:rPr lang="uk-UA" sz="2000" dirty="0"/>
              <a:t>Так само, </a:t>
            </a:r>
            <a:r>
              <a:rPr lang="uk-UA" sz="2000" b="1" dirty="0"/>
              <a:t>коли ми говоримо, що оцінювання має бути мотивувальним, то не йдеться виключно про завищення оцінок</a:t>
            </a:r>
            <a:r>
              <a:rPr lang="uk-UA" sz="2000" dirty="0"/>
              <a:t>. Комусь можна поставити реальну оцінку, щоб учень чи учениця старалася. </a:t>
            </a:r>
            <a:r>
              <a:rPr lang="uk-UA" sz="2000" dirty="0"/>
              <a:t>А десь ми бачимо, що дитина </a:t>
            </a:r>
            <a:r>
              <a:rPr lang="uk-UA" sz="2000" dirty="0" smtClean="0"/>
              <a:t>докладає </a:t>
            </a:r>
            <a:r>
              <a:rPr lang="uk-UA" sz="2000" dirty="0"/>
              <a:t>зусиль, але її особливості не дають їй зробити краще: тоді є сенс трохи завищити оцінку, щоби підтримати в навчанні. Це індивідуальний </a:t>
            </a:r>
            <a:r>
              <a:rPr lang="uk-UA" sz="2000" dirty="0" smtClean="0"/>
              <a:t>процес.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229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829675" cy="868362"/>
          </a:xfrm>
          <a:solidFill>
            <a:srgbClr val="FFFF00"/>
          </a:solidFill>
        </p:spPr>
        <p:txBody>
          <a:bodyPr/>
          <a:lstStyle/>
          <a:p>
            <a:r>
              <a:rPr lang="uk-UA" altLang="ru-RU" sz="2400" b="1" smtClean="0">
                <a:latin typeface="Times New Roman" pitchFamily="18" charset="0"/>
                <a:cs typeface="Times New Roman" pitchFamily="18" charset="0"/>
              </a:rPr>
              <a:t>Критерії оцінювання навчальних досягнень учнів (вихованців) у системі загальної середньої освіти</a:t>
            </a:r>
            <a:endParaRPr lang="uk-UA" altLang="ru-RU" smtClean="0"/>
          </a:p>
        </p:txBody>
      </p:sp>
      <p:pic>
        <p:nvPicPr>
          <p:cNvPr id="10245" name="Picture 5" descr="C:\Users\Admin\Desktop\загрузка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420888"/>
            <a:ext cx="4000528" cy="3222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4572000" y="1444625"/>
            <a:ext cx="42148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ru-RU" dirty="0"/>
              <a:t>   У 1-му  та, за рішенням педагогічної ради закладу освіти, у 2-му класах навчальні досягнення учнів оцінюють вербально відповідно до Орієнтовних вимог до контролю та оцінювання навчальних досягнень учнів початкової школи. </a:t>
            </a:r>
            <a:r>
              <a:rPr lang="ru-RU" altLang="ru-RU" dirty="0" err="1"/>
              <a:t>Навчальні</a:t>
            </a:r>
            <a:r>
              <a:rPr lang="ru-RU" altLang="ru-RU" dirty="0"/>
              <a:t> </a:t>
            </a:r>
            <a:r>
              <a:rPr lang="ru-RU" altLang="ru-RU" dirty="0" err="1"/>
              <a:t>досягнення</a:t>
            </a:r>
            <a:r>
              <a:rPr lang="ru-RU" altLang="ru-RU" dirty="0"/>
              <a:t> </a:t>
            </a:r>
            <a:r>
              <a:rPr lang="ru-RU" altLang="ru-RU" dirty="0" err="1"/>
              <a:t>учнів</a:t>
            </a:r>
            <a:r>
              <a:rPr lang="ru-RU" altLang="ru-RU" dirty="0"/>
              <a:t> з ООП, як і </a:t>
            </a:r>
            <a:r>
              <a:rPr lang="ru-RU" altLang="ru-RU" dirty="0" err="1"/>
              <a:t>учнів</a:t>
            </a:r>
            <a:r>
              <a:rPr lang="ru-RU" altLang="ru-RU" dirty="0"/>
              <a:t> з </a:t>
            </a:r>
            <a:r>
              <a:rPr lang="ru-RU" altLang="ru-RU" dirty="0" err="1"/>
              <a:t>типовим</a:t>
            </a:r>
            <a:r>
              <a:rPr lang="ru-RU" altLang="ru-RU" dirty="0"/>
              <a:t> </a:t>
            </a:r>
            <a:r>
              <a:rPr lang="ru-RU" altLang="ru-RU" dirty="0" err="1"/>
              <a:t>розвитком</a:t>
            </a:r>
            <a:r>
              <a:rPr lang="ru-RU" altLang="ru-RU" dirty="0"/>
              <a:t>, </a:t>
            </a:r>
            <a:r>
              <a:rPr lang="ru-RU" altLang="ru-RU" dirty="0" err="1"/>
              <a:t>оцінюють</a:t>
            </a:r>
            <a:r>
              <a:rPr lang="ru-RU" altLang="ru-RU" dirty="0"/>
              <a:t> за </a:t>
            </a:r>
            <a:r>
              <a:rPr lang="ru-RU" altLang="ru-RU" dirty="0" err="1"/>
              <a:t>чотирма</a:t>
            </a:r>
            <a:r>
              <a:rPr lang="ru-RU" altLang="ru-RU" dirty="0"/>
              <a:t> </a:t>
            </a:r>
            <a:r>
              <a:rPr lang="ru-RU" altLang="ru-RU" dirty="0" err="1"/>
              <a:t>рівнями</a:t>
            </a:r>
            <a:r>
              <a:rPr lang="ru-RU" altLang="ru-RU" dirty="0"/>
              <a:t> і </a:t>
            </a:r>
            <a:r>
              <a:rPr lang="ru-RU" altLang="ru-RU" dirty="0" err="1"/>
              <a:t>відповідними</a:t>
            </a:r>
            <a:r>
              <a:rPr lang="ru-RU" altLang="ru-RU" dirty="0"/>
              <a:t> </a:t>
            </a:r>
            <a:r>
              <a:rPr lang="ru-RU" altLang="ru-RU" dirty="0" err="1"/>
              <a:t>їм</a:t>
            </a:r>
            <a:r>
              <a:rPr lang="ru-RU" altLang="ru-RU" dirty="0"/>
              <a:t> балами (</a:t>
            </a:r>
            <a:r>
              <a:rPr lang="ru-RU" altLang="ru-RU" dirty="0" err="1"/>
              <a:t>додаток</a:t>
            </a:r>
            <a:r>
              <a:rPr lang="ru-RU" altLang="ru-RU" dirty="0"/>
              <a:t> 1 до наказу МОН </a:t>
            </a:r>
            <a:r>
              <a:rPr lang="ru-RU" altLang="ru-RU" dirty="0" err="1"/>
              <a:t>України</a:t>
            </a:r>
            <a:r>
              <a:rPr lang="ru-RU" altLang="ru-RU" dirty="0"/>
              <a:t> «Про </a:t>
            </a:r>
            <a:r>
              <a:rPr lang="ru-RU" altLang="ru-RU" dirty="0" err="1"/>
              <a:t>затвердження</a:t>
            </a:r>
            <a:r>
              <a:rPr lang="ru-RU" altLang="ru-RU" dirty="0"/>
              <a:t> </a:t>
            </a:r>
            <a:r>
              <a:rPr lang="ru-RU" altLang="ru-RU" dirty="0" err="1"/>
              <a:t>критеріїв</a:t>
            </a:r>
            <a:r>
              <a:rPr lang="ru-RU" altLang="ru-RU" dirty="0"/>
              <a:t> </a:t>
            </a:r>
            <a:r>
              <a:rPr lang="ru-RU" altLang="ru-RU" dirty="0" err="1"/>
              <a:t>оцінювання</a:t>
            </a:r>
            <a:r>
              <a:rPr lang="ru-RU" altLang="ru-RU" dirty="0"/>
              <a:t> </a:t>
            </a:r>
            <a:r>
              <a:rPr lang="ru-RU" altLang="ru-RU" dirty="0" err="1"/>
              <a:t>навчальних</a:t>
            </a:r>
            <a:r>
              <a:rPr lang="ru-RU" altLang="ru-RU" dirty="0"/>
              <a:t> </a:t>
            </a:r>
            <a:r>
              <a:rPr lang="ru-RU" altLang="ru-RU" dirty="0" err="1"/>
              <a:t>досягнень</a:t>
            </a:r>
            <a:r>
              <a:rPr lang="ru-RU" altLang="ru-RU" dirty="0"/>
              <a:t> </a:t>
            </a:r>
            <a:r>
              <a:rPr lang="ru-RU" altLang="ru-RU" dirty="0" err="1"/>
              <a:t>учнів</a:t>
            </a:r>
            <a:r>
              <a:rPr lang="ru-RU" altLang="ru-RU" dirty="0"/>
              <a:t> у </a:t>
            </a:r>
            <a:r>
              <a:rPr lang="ru-RU" altLang="ru-RU" dirty="0" err="1"/>
              <a:t>системі</a:t>
            </a:r>
            <a:r>
              <a:rPr lang="ru-RU" altLang="ru-RU" dirty="0"/>
              <a:t> </a:t>
            </a:r>
            <a:r>
              <a:rPr lang="ru-RU" altLang="ru-RU" dirty="0" err="1"/>
              <a:t>загальної</a:t>
            </a:r>
            <a:r>
              <a:rPr lang="ru-RU" altLang="ru-RU" dirty="0"/>
              <a:t> </a:t>
            </a:r>
            <a:r>
              <a:rPr lang="ru-RU" altLang="ru-RU" dirty="0" err="1"/>
              <a:t>середньої</a:t>
            </a:r>
            <a:r>
              <a:rPr lang="ru-RU" altLang="ru-RU" dirty="0"/>
              <a:t> </a:t>
            </a:r>
            <a:r>
              <a:rPr lang="ru-RU" altLang="ru-RU" dirty="0" err="1"/>
              <a:t>освіти</a:t>
            </a:r>
            <a:r>
              <a:rPr lang="ru-RU" altLang="ru-RU" dirty="0" smtClean="0"/>
              <a:t>»).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28047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19100"/>
            <a:ext cx="850423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3208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60648"/>
            <a:ext cx="7666008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Любити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дітей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цього</a:t>
            </a:r>
            <a:r>
              <a:rPr lang="ru-RU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мало: </a:t>
            </a:r>
            <a:endParaRPr lang="ru-RU" sz="4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потрібно</a:t>
            </a:r>
            <a:r>
              <a:rPr lang="ru-RU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знати </a:t>
            </a:r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їх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, а </a:t>
            </a:r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цьому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потрібно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вчитись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6308408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7738"/>
            <a:ext cx="7107389" cy="521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4" y="1052736"/>
            <a:ext cx="8142905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73050"/>
            <a:ext cx="871855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3860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684213" y="908050"/>
            <a:ext cx="7920037" cy="452437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altLang="uk-UA" sz="3600" b="1" dirty="0" err="1">
                <a:latin typeface="Arial Black" pitchFamily="34" charset="0"/>
              </a:rPr>
              <a:t>Діти</a:t>
            </a:r>
            <a:r>
              <a:rPr lang="ru-RU" altLang="uk-UA" sz="3600" b="1" dirty="0">
                <a:latin typeface="Arial Black" pitchFamily="34" charset="0"/>
              </a:rPr>
              <a:t> з </a:t>
            </a:r>
            <a:r>
              <a:rPr lang="ru-RU" altLang="uk-UA" sz="3600" b="1" dirty="0" err="1">
                <a:latin typeface="Arial Black" pitchFamily="34" charset="0"/>
              </a:rPr>
              <a:t>особливими</a:t>
            </a:r>
            <a:r>
              <a:rPr lang="ru-RU" altLang="uk-UA" sz="3600" b="1" dirty="0">
                <a:latin typeface="Arial Black" pitchFamily="34" charset="0"/>
              </a:rPr>
              <a:t> потребами – </a:t>
            </a:r>
            <a:r>
              <a:rPr lang="ru-RU" altLang="uk-UA" sz="3600" b="1" dirty="0" err="1">
                <a:latin typeface="Arial Black" pitchFamily="34" charset="0"/>
              </a:rPr>
              <a:t>це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діти</a:t>
            </a:r>
            <a:r>
              <a:rPr lang="ru-RU" altLang="uk-UA" sz="3600" b="1" dirty="0">
                <a:latin typeface="Arial Black" pitchFamily="34" charset="0"/>
              </a:rPr>
              <a:t>, </a:t>
            </a:r>
          </a:p>
          <a:p>
            <a:pPr algn="ctr"/>
            <a:r>
              <a:rPr lang="ru-RU" altLang="uk-UA" sz="3600" b="1" dirty="0" err="1">
                <a:latin typeface="Arial Black" pitchFamily="34" charset="0"/>
              </a:rPr>
              <a:t>чиї</a:t>
            </a:r>
            <a:r>
              <a:rPr lang="ru-RU" altLang="uk-UA" sz="3600" b="1" dirty="0">
                <a:latin typeface="Arial Black" pitchFamily="34" charset="0"/>
              </a:rPr>
              <a:t> потреби </a:t>
            </a:r>
            <a:r>
              <a:rPr lang="ru-RU" altLang="uk-UA" sz="3600" b="1" dirty="0" err="1">
                <a:latin typeface="Arial Black" pitchFamily="34" charset="0"/>
              </a:rPr>
              <a:t>залежать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від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різної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фізичної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чи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розумової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недостатності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або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труднощів</a:t>
            </a:r>
            <a:r>
              <a:rPr lang="ru-RU" altLang="uk-UA" sz="3600" b="1" dirty="0">
                <a:latin typeface="Arial Black" pitchFamily="34" charset="0"/>
              </a:rPr>
              <a:t>, </a:t>
            </a:r>
            <a:r>
              <a:rPr lang="ru-RU" altLang="uk-UA" sz="3600" b="1" dirty="0" err="1">
                <a:latin typeface="Arial Black" pitchFamily="34" charset="0"/>
              </a:rPr>
              <a:t>пов’язаних</a:t>
            </a:r>
            <a:r>
              <a:rPr lang="ru-RU" altLang="uk-UA" sz="3600" b="1" dirty="0">
                <a:latin typeface="Arial Black" pitchFamily="34" charset="0"/>
              </a:rPr>
              <a:t> з </a:t>
            </a:r>
            <a:r>
              <a:rPr lang="ru-RU" altLang="uk-UA" sz="3600" b="1" dirty="0" err="1">
                <a:latin typeface="Arial Black" pitchFamily="34" charset="0"/>
              </a:rPr>
              <a:t>навчанням</a:t>
            </a:r>
            <a:r>
              <a:rPr lang="ru-RU" altLang="uk-UA" sz="3600" b="1" dirty="0">
                <a:latin typeface="Arial Black" pitchFamily="34" charset="0"/>
              </a:rPr>
              <a:t>, </a:t>
            </a:r>
            <a:r>
              <a:rPr lang="ru-RU" altLang="uk-UA" sz="3600" b="1" dirty="0" err="1">
                <a:latin typeface="Arial Black" pitchFamily="34" charset="0"/>
              </a:rPr>
              <a:t>засвоєнням</a:t>
            </a:r>
            <a:r>
              <a:rPr lang="ru-RU" altLang="uk-UA" sz="3600" b="1" dirty="0">
                <a:latin typeface="Arial Black" pitchFamily="34" charset="0"/>
              </a:rPr>
              <a:t> </a:t>
            </a:r>
            <a:r>
              <a:rPr lang="ru-RU" altLang="uk-UA" sz="3600" b="1" dirty="0" err="1">
                <a:latin typeface="Arial Black" pitchFamily="34" charset="0"/>
              </a:rPr>
              <a:t>знань</a:t>
            </a:r>
            <a:r>
              <a:rPr lang="ru-RU" altLang="uk-UA" sz="3600" b="1" dirty="0">
                <a:latin typeface="Arial Black" pitchFamily="34" charset="0"/>
              </a:rPr>
              <a:t>, </a:t>
            </a:r>
            <a:r>
              <a:rPr lang="ru-RU" altLang="uk-UA" sz="3600" b="1" dirty="0" err="1">
                <a:latin typeface="Arial Black" pitchFamily="34" charset="0"/>
              </a:rPr>
              <a:t>умінь</a:t>
            </a:r>
            <a:r>
              <a:rPr lang="ru-RU" altLang="uk-UA" sz="3600" b="1" dirty="0">
                <a:latin typeface="Arial Black" pitchFamily="34" charset="0"/>
              </a:rPr>
              <a:t> та </a:t>
            </a:r>
            <a:r>
              <a:rPr lang="ru-RU" altLang="uk-UA" sz="3600" b="1" dirty="0" err="1">
                <a:latin typeface="Arial Black" pitchFamily="34" charset="0"/>
              </a:rPr>
              <a:t>навичок</a:t>
            </a:r>
            <a:r>
              <a:rPr lang="ru-RU" altLang="uk-UA" sz="3600" b="1" dirty="0"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026721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332656"/>
            <a:ext cx="56886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Згідно постанови Кабінету Міністрів України від 09.08.2017  № 588:</a:t>
            </a:r>
            <a:b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3608" y="1628800"/>
            <a:ext cx="7704856" cy="4989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Оцінювання навчальних досягнень дітей з ООП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здійснюється згідно з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критеріями оцінювання навчальних досягнень учнів та обсягом матеріалу, визначеним навчальною програмою.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потребами повинна бути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стимулюючою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підсумкова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атестація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підсумкову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атестацію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7751" y="1389285"/>
            <a:ext cx="6439513" cy="1008112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ТИПОВОЮ ОСВІТНЬОЮ ПРОГРАМОЮ</a:t>
            </a:r>
            <a:endPara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оцінка за загальними критеріями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3152" y="2960842"/>
            <a:ext cx="6408712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АДАПТОВАНОЮ НАВЧАЛЬНОЮ ПРОГРАМОЮ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загальними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критеріями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адаптованими стратегіями та технологіями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7751" y="4612975"/>
            <a:ext cx="6408712" cy="17125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МОДИФІКОВАНОЮ НАВЧАЛЬНОЮ ПРОГРАМОЮ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цінювання на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 індивідуальних завдань та цілей модифікованого змісту навчальних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икористання адаптованих стратегій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751" y="2492896"/>
            <a:ext cx="2151741" cy="22632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 навчальних досягнень учнів з ООП може здійснюватись за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8688816">
            <a:off x="1962578" y="2043219"/>
            <a:ext cx="858959" cy="3784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64567" y="3347686"/>
            <a:ext cx="430062" cy="3784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711442">
            <a:off x="1995357" y="4751041"/>
            <a:ext cx="736998" cy="3784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8"/>
          <p:cNvSpPr txBox="1">
            <a:spLocks noChangeArrowheads="1"/>
          </p:cNvSpPr>
          <p:nvPr/>
        </p:nvSpPr>
        <p:spPr bwMode="auto">
          <a:xfrm>
            <a:off x="684213" y="908050"/>
            <a:ext cx="770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endParaRPr lang="uk-UA" altLang="uk-UA" sz="4000" b="1" i="1">
              <a:solidFill>
                <a:srgbClr val="800000"/>
              </a:solidFill>
            </a:endParaRPr>
          </a:p>
        </p:txBody>
      </p:sp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uk-UA" sz="2800" b="1" i="1"/>
              <a:t> </a:t>
            </a:r>
          </a:p>
        </p:txBody>
      </p:sp>
      <p:sp>
        <p:nvSpPr>
          <p:cNvPr id="18436" name="Заголовок 4"/>
          <p:cNvSpPr>
            <a:spLocks noGrp="1"/>
          </p:cNvSpPr>
          <p:nvPr>
            <p:ph type="title"/>
          </p:nvPr>
        </p:nvSpPr>
        <p:spPr>
          <a:xfrm>
            <a:off x="755650" y="581025"/>
            <a:ext cx="8137525" cy="10795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uk-UA" altLang="uk-UA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Оцінювання навчальних досягнень:</a:t>
            </a:r>
          </a:p>
        </p:txBody>
      </p:sp>
      <p:sp>
        <p:nvSpPr>
          <p:cNvPr id="6149" name="Содержимое 5"/>
          <p:cNvSpPr>
            <a:spLocks noGrp="1"/>
          </p:cNvSpPr>
          <p:nvPr>
            <p:ph idx="1"/>
          </p:nvPr>
        </p:nvSpPr>
        <p:spPr>
          <a:xfrm>
            <a:off x="755650" y="1627188"/>
            <a:ext cx="8137525" cy="4394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altLang="uk-UA" sz="2800" dirty="0" smtClean="0">
                <a:latin typeface="Arial Black" pitchFamily="34" charset="0"/>
              </a:rPr>
              <a:t>Система оцінювання навчальних досягнень повинна бути стимулюючою.</a:t>
            </a:r>
          </a:p>
          <a:p>
            <a:pPr>
              <a:buFontTx/>
              <a:buNone/>
            </a:pPr>
            <a:r>
              <a:rPr lang="uk-UA" altLang="uk-UA" sz="2800" dirty="0" smtClean="0">
                <a:latin typeface="Arial Black" pitchFamily="34" charset="0"/>
              </a:rPr>
              <a:t>Оцінювання здійснюється за критеріями оцінювання навчальних досягнень учнів у системі загальної середньої освіти, затвердженими наказом Міністерства освіти і науки, молоді та спорту України від 13.04.2011 № 329</a:t>
            </a:r>
          </a:p>
          <a:p>
            <a:pPr>
              <a:buFontTx/>
              <a:buNone/>
            </a:pPr>
            <a:endParaRPr lang="uk-UA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34810786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353425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k-UA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 дітей з особливими освітніми потребами (ООП) – складно</a:t>
            </a:r>
          </a:p>
        </p:txBody>
      </p:sp>
      <p:sp>
        <p:nvSpPr>
          <p:cNvPr id="7171" name="Объект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244975" cy="381635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Треба зважати на можливості, емоційний стан і мотивацію. Про те, де брати критерії для оцінювання дітей з ООП і чому рекомендації </a:t>
            </a:r>
            <a:r>
              <a:rPr lang="uk-UA" altLang="ru-RU" b="1" dirty="0" err="1" smtClean="0">
                <a:latin typeface="Times New Roman" pitchFamily="18" charset="0"/>
                <a:cs typeface="Times New Roman" pitchFamily="18" charset="0"/>
              </a:rPr>
              <a:t>інклюзивно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-ресурсних центрів (ІРЦ) часом потрібно коригувати </a:t>
            </a:r>
          </a:p>
        </p:txBody>
      </p:sp>
      <p:pic>
        <p:nvPicPr>
          <p:cNvPr id="5" name="Объект 4" descr="https://nus.org.ua/wp-content/uploads/2021/03/CHomu-vazhlyve-rannye-vtruchannya-i-yaka-rol-batkiv-u-nomu-e1616084015484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492896"/>
            <a:ext cx="4038600" cy="2808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8024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290209"/>
            <a:ext cx="8916920" cy="6264696"/>
            <a:chOff x="-24440" y="188640"/>
            <a:chExt cx="8916920" cy="5328592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2898590356"/>
                </p:ext>
              </p:extLst>
            </p:nvPr>
          </p:nvGraphicFramePr>
          <p:xfrm>
            <a:off x="-24440" y="188640"/>
            <a:ext cx="7116720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Группа 5"/>
            <p:cNvGrpSpPr/>
            <p:nvPr/>
          </p:nvGrpSpPr>
          <p:grpSpPr>
            <a:xfrm>
              <a:off x="2339752" y="2641878"/>
              <a:ext cx="6552728" cy="2875354"/>
              <a:chOff x="936104" y="0"/>
              <a:chExt cx="4752528" cy="208823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936104" y="0"/>
                <a:ext cx="4464496" cy="18722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9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Прямоугольник 7"/>
              <p:cNvSpPr/>
              <p:nvPr/>
            </p:nvSpPr>
            <p:spPr>
              <a:xfrm>
                <a:off x="1224136" y="216024"/>
                <a:ext cx="4464496" cy="1872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2311687" y="3320458"/>
            <a:ext cx="60767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Усна форма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індивідуальне, групове та фронтальне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Письмова форма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виконання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діагностувальних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самостійних 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Цифрова форма тестування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електронному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форматі.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рактичне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80988"/>
            <a:ext cx="8634413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9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594</Words>
  <Application>Microsoft Office PowerPoint</Application>
  <PresentationFormat>Экран (4:3)</PresentationFormat>
  <Paragraphs>73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Оцінювання навчальних досягнень:</vt:lpstr>
      <vt:lpstr>Оцінювати дітей з особливими освітніми потребами (ООП) – складно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Критерії оцінювання навчальних досягнень учнів (вихованців) у системі загальної середньої освіти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suvor</cp:lastModifiedBy>
  <cp:revision>19</cp:revision>
  <dcterms:created xsi:type="dcterms:W3CDTF">2021-12-04T11:03:20Z</dcterms:created>
  <dcterms:modified xsi:type="dcterms:W3CDTF">2023-11-29T17:54:20Z</dcterms:modified>
</cp:coreProperties>
</file>