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CEB27A5-0737-CCB5-E307-0A430F941B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207BF929-F30C-F023-EC46-E116F012CA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A417447C-58A9-5E82-1954-2CA6B08946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9F80C-80B1-4A03-89F6-97AB46765C75}" type="datetimeFigureOut">
              <a:rPr lang="uk-UA" smtClean="0"/>
              <a:t>12.06.2022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E814E8B9-CA53-2322-48F4-9E9A398C0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962AB37D-FD14-93DB-D2E2-F626AD2C6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F37D9-90ED-4530-9A04-DC77F73A2BD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15299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CA107B-B277-CAA0-2F3A-D2A00DF84E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EED925C5-ADD8-151E-B65B-0E931CDDBD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17FA8FCB-F385-7BD9-B23F-4DD1E6CB1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9F80C-80B1-4A03-89F6-97AB46765C75}" type="datetimeFigureOut">
              <a:rPr lang="uk-UA" smtClean="0"/>
              <a:t>12.06.2022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C4C553DB-3A84-2178-BE1F-DCC9F782D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6A1CB108-E539-D36F-CE2C-8C14266A5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F37D9-90ED-4530-9A04-DC77F73A2BD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16199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446B89A7-E7C6-1938-6933-3DDD16A9C0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9A30BF68-2428-DC83-16DA-0A587B64B0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4AD91472-A6B5-D061-66AB-B8170B384D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9F80C-80B1-4A03-89F6-97AB46765C75}" type="datetimeFigureOut">
              <a:rPr lang="uk-UA" smtClean="0"/>
              <a:t>12.06.2022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605A2D0A-5417-84C6-5389-461D10241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D2F97A5C-7E58-F97D-FDBD-C331C0FA19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F37D9-90ED-4530-9A04-DC77F73A2BD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1598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42721C-1A66-D3CD-3149-FD1BEFB111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1F3214B-1D30-3521-4A39-99833696C6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156D1649-E575-C02D-DB1B-CAC69A7FAF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9F80C-80B1-4A03-89F6-97AB46765C75}" type="datetimeFigureOut">
              <a:rPr lang="uk-UA" smtClean="0"/>
              <a:t>12.06.2022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C58A3D75-4B23-66C3-CAD8-97BE6FDB03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E8883539-D585-AF82-D45C-6B3D1C61D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F37D9-90ED-4530-9A04-DC77F73A2BD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29791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FEC149-85DD-1DB3-DB35-5E52B47A09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D9399959-8C91-CB41-718B-E69A4E05B0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1023C58C-442F-7638-4A58-62ADBD64B6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9F80C-80B1-4A03-89F6-97AB46765C75}" type="datetimeFigureOut">
              <a:rPr lang="uk-UA" smtClean="0"/>
              <a:t>12.06.2022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DA4CBD7F-C064-F6E4-6FAA-3994A55BC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0EC26D6E-CB6F-BCDD-E50D-08FA61FE7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F37D9-90ED-4530-9A04-DC77F73A2BD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39160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EC330C-894E-5664-752B-6C937188E6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CEAEA87-3E4F-676F-3184-552D346463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1C1C51DC-70E5-8AB8-C8A8-68053FEF05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3F80575A-73D6-2480-621F-D57A8BC6BE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9F80C-80B1-4A03-89F6-97AB46765C75}" type="datetimeFigureOut">
              <a:rPr lang="uk-UA" smtClean="0"/>
              <a:t>12.06.2022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F7D754E9-0A39-643B-B379-FDEA158AFD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5AF56296-8A8C-671E-0F84-92F662C30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F37D9-90ED-4530-9A04-DC77F73A2BD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58217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9284AF1-36B5-D173-6D83-386E07A40C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F55C62AB-21B8-3A10-C2E2-0CE5C946AD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6D472759-E20F-3C6A-0F26-F18EBE826C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C1200333-EBF2-A27E-BD41-E2E7FE3AA8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03E54D1E-B7BE-E9F2-FB20-3027E67832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1D73F85F-05A9-247D-A23E-3A582548B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9F80C-80B1-4A03-89F6-97AB46765C75}" type="datetimeFigureOut">
              <a:rPr lang="uk-UA" smtClean="0"/>
              <a:t>12.06.2022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B6A0AFB6-8E41-6A54-6D9F-0DB5479AFE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B07050B7-10B8-4888-5C01-94F752404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F37D9-90ED-4530-9A04-DC77F73A2BD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20628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77EDFBC-693F-06B7-505B-A91F5C5F20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C6D4DED4-E798-0ABE-4409-E8A6EFFF7F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9F80C-80B1-4A03-89F6-97AB46765C75}" type="datetimeFigureOut">
              <a:rPr lang="uk-UA" smtClean="0"/>
              <a:t>12.06.2022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D86DF0A6-36D7-8AAA-38A4-48F1578A9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73960DC0-0089-DB00-D7C6-3E8F175703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F37D9-90ED-4530-9A04-DC77F73A2BD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962294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24A4B135-9F4B-70D0-3DF6-F66733EBAF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9F80C-80B1-4A03-89F6-97AB46765C75}" type="datetimeFigureOut">
              <a:rPr lang="uk-UA" smtClean="0"/>
              <a:t>12.06.2022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0371E4A1-098E-4BD3-D35D-C3563804A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12BC5949-B5D5-24B9-5BA3-40DBD68EFB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F37D9-90ED-4530-9A04-DC77F73A2BD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077243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EF967B-8872-C5B8-B393-7B18483E1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B2F8FE5-1E9A-A6E5-DB2B-AAEFC17028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9FF0AA87-7461-AB0C-DCA2-5CA7740EF0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72E3C952-4E1E-B9E3-ED46-EEA88CB4B2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9F80C-80B1-4A03-89F6-97AB46765C75}" type="datetimeFigureOut">
              <a:rPr lang="uk-UA" smtClean="0"/>
              <a:t>12.06.2022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29036368-80A0-509F-4994-302795CAB5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12678D20-D125-9EBF-4A05-387C35B37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F37D9-90ED-4530-9A04-DC77F73A2BD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22286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73B59D-8314-0E49-CB8E-C8BB170179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C95BB8E4-CFDA-0351-A642-ECAFD181F1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ADB7B707-41B4-E70D-C608-E9C20C027B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943ABD4C-E506-B5CF-FEE0-2D4B1B0B2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9F80C-80B1-4A03-89F6-97AB46765C75}" type="datetimeFigureOut">
              <a:rPr lang="uk-UA" smtClean="0"/>
              <a:t>12.06.2022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ECEB657B-9046-6169-9301-5AAE00D508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7A7EC501-449D-82C1-07C1-F6E9B7C213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F37D9-90ED-4530-9A04-DC77F73A2BD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08122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E8D3CA04-6DA9-44B1-D9C8-18413D2D95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8D586962-A517-01B5-806A-31F4F3F9B3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E9370132-5AED-9848-A189-5D44B08847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39F80C-80B1-4A03-89F6-97AB46765C75}" type="datetimeFigureOut">
              <a:rPr lang="uk-UA" smtClean="0"/>
              <a:t>12.06.2022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02AA3DB9-398E-E6EB-E0EE-0FCB8857D7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8893C606-852B-7486-5B61-4C4D772904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9F37D9-90ED-4530-9A04-DC77F73A2BD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0987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7280B0A-F79C-51C9-4365-2E0D806AB4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61833"/>
          </a:xfrm>
        </p:spPr>
        <p:txBody>
          <a:bodyPr>
            <a:normAutofit/>
          </a:bodyPr>
          <a:lstStyle/>
          <a:p>
            <a:pPr algn="ctr"/>
            <a:r>
              <a:rPr lang="en-US" b="1" dirty="0"/>
              <a:t>A summary is </a:t>
            </a:r>
            <a:r>
              <a:rPr lang="en-US" dirty="0"/>
              <a:t>…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755CA37-C0E3-263E-CEC9-1FC7DEA5E8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16241"/>
            <a:ext cx="10515600" cy="4960722"/>
          </a:xfrm>
        </p:spPr>
        <p:txBody>
          <a:bodyPr>
            <a:normAutofit lnSpcReduction="10000"/>
          </a:bodyPr>
          <a:lstStyle/>
          <a:p>
            <a:endParaRPr lang="en-US" sz="3200" dirty="0"/>
          </a:p>
          <a:p>
            <a:r>
              <a:rPr lang="en-US" sz="3200" dirty="0"/>
              <a:t>A </a:t>
            </a:r>
            <a:r>
              <a:rPr lang="en-US" sz="3200" b="1" dirty="0"/>
              <a:t>summary</a:t>
            </a:r>
            <a:r>
              <a:rPr lang="en-US" sz="3200" dirty="0"/>
              <a:t> is written to demonstrate that you clearly </a:t>
            </a:r>
            <a:r>
              <a:rPr lang="en-US" sz="3200" u="sng" dirty="0"/>
              <a:t>understand</a:t>
            </a:r>
            <a:r>
              <a:rPr lang="en-US" sz="3200" dirty="0"/>
              <a:t> </a:t>
            </a:r>
            <a:r>
              <a:rPr lang="en-US" sz="3200" u="sng" dirty="0"/>
              <a:t>the main issues </a:t>
            </a:r>
            <a:r>
              <a:rPr lang="en-US" sz="3200" dirty="0"/>
              <a:t>of the text and to </a:t>
            </a:r>
            <a:r>
              <a:rPr lang="en-US" sz="3200" u="sng" dirty="0"/>
              <a:t>communicate</a:t>
            </a:r>
            <a:r>
              <a:rPr lang="en-US" sz="3200" dirty="0"/>
              <a:t> them </a:t>
            </a:r>
            <a:r>
              <a:rPr lang="en-US" sz="3200" u="sng" dirty="0"/>
              <a:t>to other readers</a:t>
            </a:r>
            <a:r>
              <a:rPr lang="en-US" sz="3200" dirty="0"/>
              <a:t>.</a:t>
            </a:r>
          </a:p>
          <a:p>
            <a:r>
              <a:rPr lang="en-US" sz="3200" dirty="0"/>
              <a:t>A </a:t>
            </a:r>
            <a:r>
              <a:rPr lang="en-US" sz="3200" b="1" dirty="0"/>
              <a:t>summary</a:t>
            </a:r>
            <a:r>
              <a:rPr lang="en-US" sz="3200" dirty="0"/>
              <a:t> is </a:t>
            </a:r>
            <a:r>
              <a:rPr lang="en-US" sz="3200" u="sng" dirty="0"/>
              <a:t>a shortened version </a:t>
            </a:r>
            <a:r>
              <a:rPr lang="en-US" sz="3200" dirty="0"/>
              <a:t>of a larger text, giving its </a:t>
            </a:r>
            <a:r>
              <a:rPr lang="en-US" sz="3200" u="sng" dirty="0"/>
              <a:t>main ideas</a:t>
            </a:r>
            <a:r>
              <a:rPr lang="en-US" sz="3200" dirty="0"/>
              <a:t>. It is written in your own words </a:t>
            </a:r>
            <a:r>
              <a:rPr lang="en-US" sz="3200" u="sng" dirty="0"/>
              <a:t>without comments or evaluation</a:t>
            </a:r>
            <a:r>
              <a:rPr lang="en-US" sz="3200" dirty="0"/>
              <a:t>.</a:t>
            </a:r>
          </a:p>
          <a:p>
            <a:endParaRPr lang="en-US" sz="3200" dirty="0"/>
          </a:p>
          <a:p>
            <a:r>
              <a:rPr lang="en-US" sz="3200" dirty="0"/>
              <a:t>A </a:t>
            </a:r>
            <a:r>
              <a:rPr lang="en-US" sz="3200" b="1" dirty="0"/>
              <a:t>summary</a:t>
            </a:r>
            <a:r>
              <a:rPr lang="en-US" sz="3200" dirty="0"/>
              <a:t> is </a:t>
            </a:r>
            <a:r>
              <a:rPr lang="en-US" sz="3200" u="sng" dirty="0"/>
              <a:t>a short clear description </a:t>
            </a:r>
            <a:r>
              <a:rPr lang="en-US" sz="3200" dirty="0"/>
              <a:t>that gives </a:t>
            </a:r>
            <a:r>
              <a:rPr lang="en-US" sz="3200" u="sng" dirty="0"/>
              <a:t>the main facts or ideas</a:t>
            </a:r>
            <a:r>
              <a:rPr lang="en-US" sz="3200" dirty="0"/>
              <a:t> about </a:t>
            </a:r>
            <a:r>
              <a:rPr lang="en-US" sz="3200" dirty="0" err="1"/>
              <a:t>sth</a:t>
            </a:r>
            <a:r>
              <a:rPr lang="en-US" sz="3200" dirty="0"/>
              <a:t>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576218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7E0F1F-E128-1CAF-8F1F-0B13AE8059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Elements of a summary</a:t>
            </a:r>
            <a:endParaRPr lang="uk-UA" b="1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69E04C4-8579-7DB3-8689-9BA9FE5C13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author’s name and the title of the article</a:t>
            </a:r>
          </a:p>
          <a:p>
            <a:r>
              <a:rPr lang="en-US" dirty="0"/>
              <a:t>The author’s main idea(s)</a:t>
            </a:r>
          </a:p>
          <a:p>
            <a:r>
              <a:rPr lang="en-US" dirty="0"/>
              <a:t>Details to support the idea(s)</a:t>
            </a:r>
          </a:p>
          <a:p>
            <a:r>
              <a:rPr lang="en-US" dirty="0"/>
              <a:t>Formal expressions, linking words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089577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821608-790E-5632-D1E5-F9E2654369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/>
              <a:t>Verbs used to report what other people say or think</a:t>
            </a:r>
            <a:endParaRPr lang="uk-UA" sz="3600" b="1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24D9D75-9A71-D681-58B2-5CF82441CD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2"/>
          <a:lstStyle/>
          <a:p>
            <a:r>
              <a:rPr lang="en-US" dirty="0"/>
              <a:t>State</a:t>
            </a:r>
          </a:p>
          <a:p>
            <a:r>
              <a:rPr lang="en-US" dirty="0"/>
              <a:t>Inform</a:t>
            </a:r>
          </a:p>
          <a:p>
            <a:r>
              <a:rPr lang="en-US" dirty="0"/>
              <a:t>Argue</a:t>
            </a:r>
          </a:p>
          <a:p>
            <a:r>
              <a:rPr lang="en-US" dirty="0"/>
              <a:t>Mention</a:t>
            </a:r>
          </a:p>
          <a:p>
            <a:r>
              <a:rPr lang="en-US" dirty="0"/>
              <a:t>Point out</a:t>
            </a:r>
          </a:p>
          <a:p>
            <a:r>
              <a:rPr lang="en-US" dirty="0"/>
              <a:t>Suggest</a:t>
            </a:r>
          </a:p>
          <a:p>
            <a:r>
              <a:rPr lang="en-US" dirty="0"/>
              <a:t>Demonstrate</a:t>
            </a:r>
          </a:p>
          <a:p>
            <a:r>
              <a:rPr lang="en-US" dirty="0"/>
              <a:t>Discuss</a:t>
            </a:r>
          </a:p>
          <a:p>
            <a:r>
              <a:rPr lang="en-US" dirty="0"/>
              <a:t>Believe</a:t>
            </a:r>
          </a:p>
          <a:p>
            <a:r>
              <a:rPr lang="en-US" dirty="0" err="1"/>
              <a:t>Emphasise</a:t>
            </a:r>
            <a:endParaRPr lang="en-US" dirty="0"/>
          </a:p>
          <a:p>
            <a:r>
              <a:rPr lang="en-US" dirty="0"/>
              <a:t>Claim</a:t>
            </a:r>
          </a:p>
          <a:p>
            <a:r>
              <a:rPr lang="en-US" dirty="0"/>
              <a:t>Add</a:t>
            </a:r>
          </a:p>
          <a:p>
            <a:r>
              <a:rPr lang="en-US" dirty="0"/>
              <a:t>Express</a:t>
            </a:r>
          </a:p>
          <a:p>
            <a:r>
              <a:rPr lang="en-US" dirty="0"/>
              <a:t>Assume</a:t>
            </a:r>
          </a:p>
          <a:p>
            <a:r>
              <a:rPr lang="en-US" dirty="0"/>
              <a:t>Support</a:t>
            </a:r>
          </a:p>
          <a:p>
            <a:r>
              <a:rPr lang="en-US" dirty="0"/>
              <a:t>Conclude 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665207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D7E2590-4422-DFC4-9FBF-71E4376E80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Linking words (some examples)</a:t>
            </a:r>
            <a:endParaRPr lang="uk-UA" b="1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3D0BE12-D654-C46F-DD0E-EB72DCD742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At the beginning</a:t>
            </a:r>
          </a:p>
          <a:p>
            <a:r>
              <a:rPr lang="en-US" dirty="0"/>
              <a:t>Next /further on</a:t>
            </a:r>
          </a:p>
          <a:p>
            <a:r>
              <a:rPr lang="en-US" dirty="0"/>
              <a:t>In addition</a:t>
            </a:r>
          </a:p>
          <a:p>
            <a:r>
              <a:rPr lang="en-US" dirty="0"/>
              <a:t>Then</a:t>
            </a:r>
          </a:p>
          <a:p>
            <a:r>
              <a:rPr lang="en-US" dirty="0"/>
              <a:t>Summing up</a:t>
            </a:r>
          </a:p>
          <a:p>
            <a:r>
              <a:rPr lang="en-US" dirty="0"/>
              <a:t>Finally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392825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79C8B5-F8CC-58FA-A038-88D17C5C49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A sample summary</a:t>
            </a:r>
            <a:endParaRPr lang="uk-UA" b="1" dirty="0"/>
          </a:p>
        </p:txBody>
      </p:sp>
      <p:pic>
        <p:nvPicPr>
          <p:cNvPr id="5" name="Місце для вмісту 4">
            <a:extLst>
              <a:ext uri="{FF2B5EF4-FFF2-40B4-BE49-F238E27FC236}">
                <a16:creationId xmlns:a16="http://schemas.microsoft.com/office/drawing/2014/main" id="{1BD517FB-852D-CFCD-9AFD-152C359772F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977" y="1464815"/>
            <a:ext cx="11000046" cy="4705165"/>
          </a:xfrm>
        </p:spPr>
      </p:pic>
    </p:spTree>
    <p:extLst>
      <p:ext uri="{BB962C8B-B14F-4D97-AF65-F5344CB8AC3E}">
        <p14:creationId xmlns:p14="http://schemas.microsoft.com/office/powerpoint/2010/main" val="154864428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155</Words>
  <Application>Microsoft Office PowerPoint</Application>
  <PresentationFormat>Широкий екран</PresentationFormat>
  <Paragraphs>36</Paragraphs>
  <Slides>5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Тема Office</vt:lpstr>
      <vt:lpstr>A summary is …</vt:lpstr>
      <vt:lpstr>Elements of a summary</vt:lpstr>
      <vt:lpstr>Verbs used to report what other people say or think</vt:lpstr>
      <vt:lpstr>Linking words (some examples)</vt:lpstr>
      <vt:lpstr>A sample summary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ДАША</dc:creator>
  <cp:lastModifiedBy>ДАША</cp:lastModifiedBy>
  <cp:revision>5</cp:revision>
  <dcterms:created xsi:type="dcterms:W3CDTF">2022-06-12T07:41:17Z</dcterms:created>
  <dcterms:modified xsi:type="dcterms:W3CDTF">2022-06-12T08:08:54Z</dcterms:modified>
</cp:coreProperties>
</file>