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2C78-7080-42E0-8465-E3E98A9C4ECD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EE7-F74B-4FBB-B8CF-10574CC8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2C78-7080-42E0-8465-E3E98A9C4ECD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EE7-F74B-4FBB-B8CF-10574CC8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2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2C78-7080-42E0-8465-E3E98A9C4ECD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EE7-F74B-4FBB-B8CF-10574CC8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0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2C78-7080-42E0-8465-E3E98A9C4ECD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EE7-F74B-4FBB-B8CF-10574CC8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6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2C78-7080-42E0-8465-E3E98A9C4ECD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EE7-F74B-4FBB-B8CF-10574CC8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0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2C78-7080-42E0-8465-E3E98A9C4ECD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EE7-F74B-4FBB-B8CF-10574CC8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3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2C78-7080-42E0-8465-E3E98A9C4ECD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EE7-F74B-4FBB-B8CF-10574CC8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9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2C78-7080-42E0-8465-E3E98A9C4ECD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EE7-F74B-4FBB-B8CF-10574CC8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6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2C78-7080-42E0-8465-E3E98A9C4ECD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EE7-F74B-4FBB-B8CF-10574CC8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7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2C78-7080-42E0-8465-E3E98A9C4ECD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EE7-F74B-4FBB-B8CF-10574CC8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3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2C78-7080-42E0-8465-E3E98A9C4ECD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EE7-F74B-4FBB-B8CF-10574CC8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2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02C78-7080-42E0-8465-E3E98A9C4ECD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BBEE7-F74B-4FBB-B8CF-10574CC8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4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Прин</a:t>
            </a:r>
            <a:r>
              <a:rPr lang="uk-UA" dirty="0" err="1" smtClean="0"/>
              <a:t>ципи</a:t>
            </a:r>
            <a:r>
              <a:rPr lang="uk-UA" dirty="0" smtClean="0"/>
              <a:t> формування мети систем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79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Дерево проблем систем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33" y="1700808"/>
            <a:ext cx="91630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05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Діаграма </a:t>
            </a:r>
            <a:r>
              <a:rPr lang="uk-UA" dirty="0" err="1" smtClean="0"/>
              <a:t>Ішікави</a:t>
            </a:r>
            <a:r>
              <a:rPr lang="uk-UA" dirty="0" smtClean="0"/>
              <a:t> систем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4" y="1340768"/>
            <a:ext cx="77533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34" y="6309320"/>
            <a:ext cx="7429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87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Діаграма </a:t>
            </a:r>
            <a:r>
              <a:rPr lang="uk-UA" dirty="0" err="1" smtClean="0"/>
              <a:t>Ішікави</a:t>
            </a:r>
            <a:r>
              <a:rPr lang="uk-UA" dirty="0" smtClean="0"/>
              <a:t> систем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" y="1484784"/>
            <a:ext cx="9029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" y="2569297"/>
            <a:ext cx="89154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72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Дерево цілей та стратегій систем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" y="1556792"/>
            <a:ext cx="9144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28950"/>
            <a:ext cx="90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" y="3501008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01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Дерево мети системи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1657"/>
            <a:ext cx="8817049" cy="52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39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Цільова функція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666875"/>
            <a:ext cx="91344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686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Процеси постановки мети і </a:t>
            </a:r>
            <a:r>
              <a:rPr lang="uk-UA" dirty="0" err="1" smtClean="0"/>
              <a:t>цілепокладання</a:t>
            </a:r>
            <a:r>
              <a:rPr lang="uk-UA" dirty="0" smtClean="0"/>
              <a:t> систем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28800"/>
            <a:ext cx="90868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07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Процеси постановки мети систем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84784"/>
            <a:ext cx="9001125" cy="5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204864"/>
            <a:ext cx="9086850" cy="144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789835"/>
            <a:ext cx="911542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6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Обмеження вирішення задачі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0" y="1628800"/>
            <a:ext cx="90011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3212976"/>
            <a:ext cx="90773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" y="5589240"/>
            <a:ext cx="90106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68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28800"/>
            <a:ext cx="89916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005064"/>
            <a:ext cx="9029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9124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3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Системна проблематика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2" y="1556792"/>
            <a:ext cx="90297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373216"/>
            <a:ext cx="906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13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484784"/>
            <a:ext cx="90582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797152"/>
            <a:ext cx="90582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97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Вимоги до мети систем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00808"/>
            <a:ext cx="90963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4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Дерево мети систем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6" y="1556792"/>
            <a:ext cx="8991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05" y="3042692"/>
            <a:ext cx="90392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79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Побудова дерева мети систем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8"/>
            <a:ext cx="91821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65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Дерево мети системи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605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53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Принципи формування мети систем</vt:lpstr>
      <vt:lpstr>Обмеження вирішення задачі</vt:lpstr>
      <vt:lpstr>Презентация PowerPoint</vt:lpstr>
      <vt:lpstr>Системна проблематика</vt:lpstr>
      <vt:lpstr>Презентация PowerPoint</vt:lpstr>
      <vt:lpstr>Вимоги до мети систем</vt:lpstr>
      <vt:lpstr>Дерево мети систем</vt:lpstr>
      <vt:lpstr>Побудова дерева мети систем</vt:lpstr>
      <vt:lpstr>Дерево мети системи</vt:lpstr>
      <vt:lpstr>Дерево проблем систем</vt:lpstr>
      <vt:lpstr>Діаграма Ішікави систем</vt:lpstr>
      <vt:lpstr>Діаграма Ішікави систем</vt:lpstr>
      <vt:lpstr>Дерево цілей та стратегій систем</vt:lpstr>
      <vt:lpstr>Дерево мети системи</vt:lpstr>
      <vt:lpstr>Цільова функція</vt:lpstr>
      <vt:lpstr>Процеси постановки мети і цілепокладання систем</vt:lpstr>
      <vt:lpstr>Процеси постановки мети систем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Принципи формування мети систем</dc:title>
  <dc:creator>User</dc:creator>
  <cp:lastModifiedBy>User</cp:lastModifiedBy>
  <cp:revision>12</cp:revision>
  <dcterms:created xsi:type="dcterms:W3CDTF">2026-02-17T17:16:45Z</dcterms:created>
  <dcterms:modified xsi:type="dcterms:W3CDTF">2026-02-17T17:44:31Z</dcterms:modified>
</cp:coreProperties>
</file>