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97" r:id="rId1"/>
    <p:sldMasterId id="2147483954" r:id="rId2"/>
  </p:sldMasterIdLst>
  <p:notesMasterIdLst>
    <p:notesMasterId r:id="rId36"/>
  </p:notesMasterIdLst>
  <p:handoutMasterIdLst>
    <p:handoutMasterId r:id="rId37"/>
  </p:handoutMasterIdLst>
  <p:sldIdLst>
    <p:sldId id="349" r:id="rId3"/>
    <p:sldId id="350" r:id="rId4"/>
    <p:sldId id="488" r:id="rId5"/>
    <p:sldId id="466" r:id="rId6"/>
    <p:sldId id="489" r:id="rId7"/>
    <p:sldId id="492" r:id="rId8"/>
    <p:sldId id="449" r:id="rId9"/>
    <p:sldId id="445" r:id="rId10"/>
    <p:sldId id="485" r:id="rId11"/>
    <p:sldId id="434" r:id="rId12"/>
    <p:sldId id="357" r:id="rId13"/>
    <p:sldId id="455" r:id="rId14"/>
    <p:sldId id="462" r:id="rId15"/>
    <p:sldId id="406" r:id="rId16"/>
    <p:sldId id="469" r:id="rId17"/>
    <p:sldId id="486" r:id="rId18"/>
    <p:sldId id="472" r:id="rId19"/>
    <p:sldId id="473" r:id="rId20"/>
    <p:sldId id="474" r:id="rId21"/>
    <p:sldId id="475" r:id="rId22"/>
    <p:sldId id="476" r:id="rId23"/>
    <p:sldId id="477" r:id="rId24"/>
    <p:sldId id="478" r:id="rId25"/>
    <p:sldId id="479" r:id="rId26"/>
    <p:sldId id="480" r:id="rId27"/>
    <p:sldId id="481" r:id="rId28"/>
    <p:sldId id="482" r:id="rId29"/>
    <p:sldId id="483" r:id="rId30"/>
    <p:sldId id="484" r:id="rId31"/>
    <p:sldId id="395" r:id="rId32"/>
    <p:sldId id="396" r:id="rId33"/>
    <p:sldId id="487" r:id="rId34"/>
    <p:sldId id="440" r:id="rId35"/>
  </p:sldIdLst>
  <p:sldSz cx="9144000" cy="6858000" type="screen4x3"/>
  <p:notesSz cx="6858000" cy="9313863"/>
  <p:embeddedFontLst>
    <p:embeddedFont>
      <p:font typeface="ＭＳ Ｐゴシック" panose="020B0600070205080204" pitchFamily="34" charset="-128"/>
      <p:regular r:id="rId38"/>
    </p:embeddedFont>
    <p:embeddedFont>
      <p:font typeface="ＭＳ Ｐゴシック" panose="020B0600070205080204" pitchFamily="34" charset="-128"/>
      <p:regular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7">
          <p15:clr>
            <a:srgbClr val="A4A3A4"/>
          </p15:clr>
        </p15:guide>
        <p15:guide id="2">
          <p15:clr>
            <a:srgbClr val="A4A3A4"/>
          </p15:clr>
        </p15:guide>
      </p15:sldGuideLst>
    </p:ext>
    <p:ext uri="{2D200454-40CA-4A62-9FC3-DE9A4176ACB9}">
      <p15:notesGuideLst xmlns:p15="http://schemas.microsoft.com/office/powerpoint/2012/main">
        <p15:guide id="1" orient="horz" pos="2934">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gilad" initials="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5F6C6"/>
    <a:srgbClr val="1AA7E8"/>
    <a:srgbClr val="363BFF"/>
    <a:srgbClr val="FFE14F"/>
    <a:srgbClr val="757789"/>
    <a:srgbClr val="5C5E6C"/>
    <a:srgbClr val="05B56E"/>
    <a:srgbClr val="6E2887"/>
    <a:srgbClr val="C180D9"/>
    <a:srgbClr val="5147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75153" autoAdjust="0"/>
  </p:normalViewPr>
  <p:slideViewPr>
    <p:cSldViewPr snapToGrid="0">
      <p:cViewPr varScale="1">
        <p:scale>
          <a:sx n="77" d="100"/>
          <a:sy n="77" d="100"/>
        </p:scale>
        <p:origin x="1410" y="51"/>
      </p:cViewPr>
      <p:guideLst>
        <p:guide orient="horz" pos="1727"/>
        <p:guide/>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1" d="100"/>
          <a:sy n="51" d="100"/>
        </p:scale>
        <p:origin x="-2652" y="-90"/>
      </p:cViewPr>
      <p:guideLst>
        <p:guide orient="horz" pos="293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01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6012"/>
          </a:xfrm>
          <a:prstGeom prst="rect">
            <a:avLst/>
          </a:prstGeom>
        </p:spPr>
        <p:txBody>
          <a:bodyPr vert="horz" lIns="91440" tIns="45720" rIns="91440" bIns="45720" rtlCol="0"/>
          <a:lstStyle>
            <a:lvl1pPr algn="r">
              <a:defRPr sz="1200"/>
            </a:lvl1pPr>
          </a:lstStyle>
          <a:p>
            <a:fld id="{572B7363-77E8-48F5-9508-B24BC515EFA5}" type="datetimeFigureOut">
              <a:rPr lang="en-US" smtClean="0"/>
              <a:pPr/>
              <a:t>3/23/2017</a:t>
            </a:fld>
            <a:endParaRPr lang="en-US" dirty="0"/>
          </a:p>
        </p:txBody>
      </p:sp>
      <p:sp>
        <p:nvSpPr>
          <p:cNvPr id="4" name="Footer Placeholder 3"/>
          <p:cNvSpPr>
            <a:spLocks noGrp="1"/>
          </p:cNvSpPr>
          <p:nvPr>
            <p:ph type="ftr" sz="quarter" idx="2"/>
          </p:nvPr>
        </p:nvSpPr>
        <p:spPr>
          <a:xfrm>
            <a:off x="0" y="8846261"/>
            <a:ext cx="2971800" cy="46601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46261"/>
            <a:ext cx="2971800" cy="466012"/>
          </a:xfrm>
          <a:prstGeom prst="rect">
            <a:avLst/>
          </a:prstGeom>
        </p:spPr>
        <p:txBody>
          <a:bodyPr vert="horz" lIns="91440" tIns="45720" rIns="91440" bIns="45720" rtlCol="0" anchor="b"/>
          <a:lstStyle>
            <a:lvl1pPr algn="r">
              <a:defRPr sz="1200"/>
            </a:lvl1pPr>
          </a:lstStyle>
          <a:p>
            <a:fld id="{475EA1FC-DD7F-4640-A889-0DD9E8EF89BF}" type="slidenum">
              <a:rPr lang="en-US" smtClean="0"/>
              <a:pPr/>
              <a:t>‹#›</a:t>
            </a:fld>
            <a:endParaRPr lang="en-US" dirty="0"/>
          </a:p>
        </p:txBody>
      </p:sp>
    </p:spTree>
    <p:extLst>
      <p:ext uri="{BB962C8B-B14F-4D97-AF65-F5344CB8AC3E}">
        <p14:creationId xmlns:p14="http://schemas.microsoft.com/office/powerpoint/2010/main" val="1425002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01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6012"/>
          </a:xfrm>
          <a:prstGeom prst="rect">
            <a:avLst/>
          </a:prstGeom>
        </p:spPr>
        <p:txBody>
          <a:bodyPr vert="horz" lIns="91440" tIns="45720" rIns="91440" bIns="45720" rtlCol="0"/>
          <a:lstStyle>
            <a:lvl1pPr algn="r">
              <a:defRPr sz="1200"/>
            </a:lvl1pPr>
          </a:lstStyle>
          <a:p>
            <a:fld id="{A402F0CD-EA6F-4BD2-B99C-AC5077F99FF3}" type="datetimeFigureOut">
              <a:rPr lang="en-US" smtClean="0"/>
              <a:pPr/>
              <a:t>3/23/2017</a:t>
            </a:fld>
            <a:endParaRPr lang="en-US" dirty="0"/>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24721"/>
            <a:ext cx="5486400" cy="419092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6261"/>
            <a:ext cx="2971800" cy="46601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46261"/>
            <a:ext cx="2971800" cy="466012"/>
          </a:xfrm>
          <a:prstGeom prst="rect">
            <a:avLst/>
          </a:prstGeom>
        </p:spPr>
        <p:txBody>
          <a:bodyPr vert="horz" lIns="91440" tIns="45720" rIns="91440" bIns="45720" rtlCol="0" anchor="b"/>
          <a:lstStyle>
            <a:lvl1pPr algn="r">
              <a:defRPr sz="1200"/>
            </a:lvl1pPr>
          </a:lstStyle>
          <a:p>
            <a:fld id="{E959F602-BDF1-407D-A79B-0A9565B44417}" type="slidenum">
              <a:rPr lang="en-US" smtClean="0"/>
              <a:pPr/>
              <a:t>‹#›</a:t>
            </a:fld>
            <a:endParaRPr lang="en-US" dirty="0"/>
          </a:p>
        </p:txBody>
      </p:sp>
    </p:spTree>
    <p:extLst>
      <p:ext uri="{BB962C8B-B14F-4D97-AF65-F5344CB8AC3E}">
        <p14:creationId xmlns:p14="http://schemas.microsoft.com/office/powerpoint/2010/main" val="2671211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59F602-BDF1-407D-A79B-0A9565B4441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59F602-BDF1-407D-A79B-0A9565B44417}"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rtl="0"/>
            <a:fld id="{330DCF72-E571-004E-B9B7-035D4CFAE167}" type="slidenum">
              <a:rPr lang="en-US" sz="1200" kern="1200">
                <a:solidFill>
                  <a:prstClr val="black"/>
                </a:solidFill>
                <a:latin typeface="Calibri"/>
                <a:ea typeface="+mn-ea"/>
                <a:cs typeface="+mn-cs"/>
              </a:rPr>
              <a:pPr algn="r" rtl="0"/>
              <a:t>11</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1623032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Building layers to support All the the Devices. Taking an</a:t>
            </a:r>
            <a:r>
              <a:rPr lang="en-US" baseline="0" smtClean="0"/>
              <a:t> architectural approach. Not building out Point solutions.</a:t>
            </a:r>
            <a:endParaRPr lang="en-US" dirty="0"/>
          </a:p>
        </p:txBody>
      </p:sp>
      <p:sp>
        <p:nvSpPr>
          <p:cNvPr id="4" name="Slide Number Placeholder 3"/>
          <p:cNvSpPr>
            <a:spLocks noGrp="1"/>
          </p:cNvSpPr>
          <p:nvPr>
            <p:ph type="sldNum" sz="quarter" idx="10"/>
          </p:nvPr>
        </p:nvSpPr>
        <p:spPr/>
        <p:txBody>
          <a:bodyPr/>
          <a:lstStyle/>
          <a:p>
            <a:pPr algn="r" rtl="0"/>
            <a:fld id="{39020DCD-4BA5-0344-9FD1-56A5504D8E79}" type="slidenum">
              <a:rPr lang="en-US" sz="1200" kern="1200">
                <a:solidFill>
                  <a:prstClr val="black"/>
                </a:solidFill>
                <a:latin typeface="Calibri"/>
                <a:ea typeface="+mn-ea"/>
                <a:cs typeface="+mn-cs"/>
              </a:rPr>
              <a:pPr algn="r" rtl="0"/>
              <a:t>12</a:t>
            </a:fld>
            <a:endParaRPr lang="en-US" sz="1200" kern="1200" dirty="0">
              <a:solidFill>
                <a:prstClr val="black"/>
              </a:solidFill>
              <a:latin typeface="Calibri"/>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59F602-BDF1-407D-A79B-0A9565B44417}"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020DCD-4BA5-0344-9FD1-56A5504D8E79}"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rtl="0"/>
            <a:fld id="{330DCF72-E571-004E-B9B7-035D4CFAE167}" type="slidenum">
              <a:rPr lang="en-US" sz="1200" kern="1200">
                <a:solidFill>
                  <a:prstClr val="black"/>
                </a:solidFill>
                <a:latin typeface="Calibri"/>
                <a:ea typeface="+mn-ea"/>
                <a:cs typeface="+mn-cs"/>
              </a:rPr>
              <a:pPr algn="r" rtl="0"/>
              <a:t>16</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1623032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9" y="698222"/>
            <a:ext cx="6194425" cy="3492699"/>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Dr.</a:t>
            </a:r>
            <a:r>
              <a:rPr lang="en-US" sz="1200" kern="1200" baseline="0" smtClean="0">
                <a:solidFill>
                  <a:schemeClr val="tx1"/>
                </a:solidFill>
                <a:effectLst/>
                <a:latin typeface="+mn-lt"/>
                <a:ea typeface="+mn-ea"/>
                <a:cs typeface="+mn-cs"/>
              </a:rPr>
              <a:t> X</a:t>
            </a:r>
            <a:r>
              <a:rPr lang="en-US" sz="1200" kern="1200" smtClean="0">
                <a:solidFill>
                  <a:schemeClr val="tx1"/>
                </a:solidFill>
                <a:effectLst/>
                <a:latin typeface="+mn-lt"/>
                <a:ea typeface="+mn-ea"/>
                <a:cs typeface="+mn-cs"/>
              </a:rPr>
              <a:t> buys a 4G iPad during lunch, walks back to the hospital and hands his new iPad to IT and says I want to use this for my work.  Now what?</a:t>
            </a:r>
          </a:p>
          <a:p>
            <a:pPr lvl="0"/>
            <a:r>
              <a:rPr lang="en-US" sz="1200" b="1" kern="1200" smtClean="0">
                <a:solidFill>
                  <a:schemeClr val="tx1"/>
                </a:solidFill>
                <a:effectLst/>
                <a:latin typeface="+mn-lt"/>
                <a:ea typeface="+mn-ea"/>
                <a:cs typeface="+mn-cs"/>
              </a:rPr>
              <a:t>[TRANSITION]</a:t>
            </a:r>
            <a:r>
              <a:rPr lang="en-US" sz="1200" b="1" kern="1200" baseline="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448708-2966-4C91-BA5F-4B8FF3395829}" type="slidenum">
              <a:rPr lang="en-US" smtClean="0"/>
              <a:pPr/>
              <a:t>17</a:t>
            </a:fld>
            <a:endParaRPr lang="en-US" dirty="0"/>
          </a:p>
        </p:txBody>
      </p:sp>
    </p:spTree>
    <p:extLst>
      <p:ext uri="{BB962C8B-B14F-4D97-AF65-F5344CB8AC3E}">
        <p14:creationId xmlns:p14="http://schemas.microsoft.com/office/powerpoint/2010/main" val="1350212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9" y="698222"/>
            <a:ext cx="6194425" cy="3492699"/>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His IT manager tells him that using his username and password, he can “onboard” the device and the network will apply all the correct policies and approved apps automatically</a:t>
            </a:r>
          </a:p>
          <a:p>
            <a:pPr lvl="0"/>
            <a:r>
              <a:rPr lang="en-US" sz="1200" kern="1200" dirty="0" smtClean="0">
                <a:solidFill>
                  <a:schemeClr val="tx1"/>
                </a:solidFill>
                <a:effectLst/>
                <a:latin typeface="+mn-lt"/>
                <a:ea typeface="+mn-ea"/>
                <a:cs typeface="+mn-cs"/>
              </a:rPr>
              <a:t>The IT manager knows the importance of keeping the network secure, and  complying with regulations to protect patient data.  So things like remote wipe and data loss prevention are critical. </a:t>
            </a:r>
          </a:p>
          <a:p>
            <a:pPr lvl="0"/>
            <a:r>
              <a:rPr lang="en-US" sz="1200" b="1" kern="1200" dirty="0" smtClean="0">
                <a:solidFill>
                  <a:schemeClr val="tx1"/>
                </a:solidFill>
                <a:effectLst/>
                <a:latin typeface="+mn-lt"/>
                <a:ea typeface="+mn-ea"/>
                <a:cs typeface="+mn-cs"/>
              </a:rPr>
              <a:t>[TRANSITION]</a:t>
            </a:r>
          </a:p>
        </p:txBody>
      </p:sp>
      <p:sp>
        <p:nvSpPr>
          <p:cNvPr id="4" name="Slide Number Placeholder 3"/>
          <p:cNvSpPr>
            <a:spLocks noGrp="1"/>
          </p:cNvSpPr>
          <p:nvPr>
            <p:ph type="sldNum" sz="quarter" idx="10"/>
          </p:nvPr>
        </p:nvSpPr>
        <p:spPr/>
        <p:txBody>
          <a:bodyPr/>
          <a:lstStyle/>
          <a:p>
            <a:fld id="{A7448708-2966-4C91-BA5F-4B8FF3395829}" type="slidenum">
              <a:rPr lang="en-US" smtClean="0"/>
              <a:pPr/>
              <a:t>18</a:t>
            </a:fld>
            <a:endParaRPr lang="en-US" dirty="0"/>
          </a:p>
        </p:txBody>
      </p:sp>
    </p:spTree>
    <p:extLst>
      <p:ext uri="{BB962C8B-B14F-4D97-AF65-F5344CB8AC3E}">
        <p14:creationId xmlns:p14="http://schemas.microsoft.com/office/powerpoint/2010/main" val="426301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98222"/>
            <a:ext cx="4547152" cy="3492699"/>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Luckily, his system can help him apply contextual policies</a:t>
            </a:r>
            <a:r>
              <a:rPr lang="en-US" sz="1200" kern="1200" baseline="0" dirty="0" smtClean="0">
                <a:solidFill>
                  <a:schemeClr val="tx1"/>
                </a:solidFill>
                <a:effectLst/>
                <a:latin typeface="+mn-lt"/>
                <a:ea typeface="+mn-ea"/>
                <a:cs typeface="+mn-cs"/>
              </a:rPr>
              <a:t> based on things like device type, user or location </a:t>
            </a:r>
            <a:r>
              <a:rPr lang="en-US" sz="1200" kern="1200" dirty="0" smtClean="0">
                <a:solidFill>
                  <a:schemeClr val="tx1"/>
                </a:solidFill>
                <a:effectLst/>
                <a:latin typeface="+mn-lt"/>
                <a:ea typeface="+mn-ea"/>
                <a:cs typeface="+mn-cs"/>
              </a:rPr>
              <a:t>automatically, without</a:t>
            </a:r>
            <a:r>
              <a:rPr lang="en-US" sz="1200" kern="1200" baseline="0" dirty="0" smtClean="0">
                <a:solidFill>
                  <a:schemeClr val="tx1"/>
                </a:solidFill>
                <a:effectLst/>
                <a:latin typeface="+mn-lt"/>
                <a:ea typeface="+mn-ea"/>
                <a:cs typeface="+mn-cs"/>
              </a:rPr>
              <a:t> user</a:t>
            </a:r>
            <a:r>
              <a:rPr lang="en-US" sz="1200" kern="1200" dirty="0" smtClean="0">
                <a:solidFill>
                  <a:schemeClr val="tx1"/>
                </a:solidFill>
                <a:effectLst/>
                <a:latin typeface="+mn-lt"/>
                <a:ea typeface="+mn-ea"/>
                <a:cs typeface="+mn-cs"/>
              </a:rPr>
              <a:t> intervention.</a:t>
            </a:r>
            <a:r>
              <a:rPr lang="en-US" sz="1200" kern="1200" baseline="0" dirty="0" smtClean="0">
                <a:solidFill>
                  <a:schemeClr val="tx1"/>
                </a:solidFill>
                <a:effectLst/>
                <a:latin typeface="+mn-lt"/>
                <a:ea typeface="+mn-ea"/>
                <a:cs typeface="+mn-cs"/>
              </a:rPr>
              <a:t> We’ve kept it simple for this example, but as you all know you can apply polices based on many more attributes.</a:t>
            </a:r>
          </a:p>
          <a:p>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That’s it, Dr. X has now on-boarded his new iPad. Keep in mind, to enable this seamless experience the network needs to support certain things: First, you need an 802.11n Wi-Fi network which can withstand the challenges of Mobility including complex RF interference. Second, you need identity-based network control for the contextual policy we just touched on. Mobile Device Management is required for functions such as installing enterprise applications or remote wipe if the device is lost. Last but not least, Make sure you have a management system for the infrastructure and a service assurance manager for visibility into what’s going on in the network, and what you need to do if things start going wrong. If you have branches in the Hospital, WAN optimization will help help keep network resources available.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[TRANSITION]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448708-2966-4C91-BA5F-4B8FF3395829}" type="slidenum">
              <a:rPr lang="en-US" smtClean="0"/>
              <a:pPr/>
              <a:t>19</a:t>
            </a:fld>
            <a:endParaRPr lang="en-US" dirty="0"/>
          </a:p>
        </p:txBody>
      </p:sp>
    </p:spTree>
    <p:extLst>
      <p:ext uri="{BB962C8B-B14F-4D97-AF65-F5344CB8AC3E}">
        <p14:creationId xmlns:p14="http://schemas.microsoft.com/office/powerpoint/2010/main" val="548510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9" y="698222"/>
            <a:ext cx="6194425" cy="3492699"/>
          </a:xfrm>
        </p:spPr>
      </p:sp>
      <p:sp>
        <p:nvSpPr>
          <p:cNvPr id="3" name="Notes Placeholder 2"/>
          <p:cNvSpPr>
            <a:spLocks noGrp="1"/>
          </p:cNvSpPr>
          <p:nvPr>
            <p:ph type="body" idx="1"/>
          </p:nvPr>
        </p:nvSpPr>
        <p:spPr/>
        <p:txBody>
          <a:bodyPr/>
          <a:lstStyle/>
          <a:p>
            <a:pPr lvl="0"/>
            <a:r>
              <a:rPr lang="en-US" sz="1200" kern="1200" baseline="0" dirty="0" smtClean="0">
                <a:solidFill>
                  <a:schemeClr val="tx1"/>
                </a:solidFill>
                <a:effectLst/>
                <a:latin typeface="+mn-lt"/>
                <a:ea typeface="+mn-ea"/>
                <a:cs typeface="+mn-cs"/>
              </a:rPr>
              <a:t>Let’s get back to Dr. Thompson…. </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He is now attending to patients in the OR. His contextual policy has been defined from an application perspective such that when he is at work, he has full access electronic medical records, mobile telepresence, email and IM. Again, we are keeping it simple here in terms of applications used. It’s key to note that you can tailor this policy for unique job and regulatory requirements, with the doctor only allowed to access sensitive patient records while in the office due to HIPPA regulations.</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It’s now 2 o’clock and Dr. Thompson needs his afternoon coffee, what happens when he leaves the Hospital? </a:t>
            </a:r>
            <a:r>
              <a:rPr lang="en-US" sz="1200" b="1" kern="1200" baseline="0" dirty="0" smtClean="0">
                <a:solidFill>
                  <a:schemeClr val="tx1"/>
                </a:solidFill>
                <a:effectLst/>
                <a:latin typeface="+mn-lt"/>
                <a:ea typeface="+mn-ea"/>
                <a:cs typeface="+mn-cs"/>
              </a:rPr>
              <a:t>[TRANSITION]</a:t>
            </a:r>
          </a:p>
        </p:txBody>
      </p:sp>
      <p:sp>
        <p:nvSpPr>
          <p:cNvPr id="4" name="Slide Number Placeholder 3"/>
          <p:cNvSpPr>
            <a:spLocks noGrp="1"/>
          </p:cNvSpPr>
          <p:nvPr>
            <p:ph type="sldNum" sz="quarter" idx="10"/>
          </p:nvPr>
        </p:nvSpPr>
        <p:spPr/>
        <p:txBody>
          <a:bodyPr/>
          <a:lstStyle/>
          <a:p>
            <a:fld id="{A7448708-2966-4C91-BA5F-4B8FF3395829}" type="slidenum">
              <a:rPr lang="en-US" smtClean="0"/>
              <a:pPr/>
              <a:t>20</a:t>
            </a:fld>
            <a:endParaRPr lang="en-US" dirty="0"/>
          </a:p>
        </p:txBody>
      </p:sp>
    </p:spTree>
    <p:extLst>
      <p:ext uri="{BB962C8B-B14F-4D97-AF65-F5344CB8AC3E}">
        <p14:creationId xmlns:p14="http://schemas.microsoft.com/office/powerpoint/2010/main" val="2637429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59F602-BDF1-407D-A79B-0A9565B44417}"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98222"/>
            <a:ext cx="4547152" cy="3492699"/>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Doctor goes to OR, pulls up EMR and x-ray images</a:t>
            </a:r>
            <a:endParaRPr lang="en-US" sz="20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Communicates with staff via IM</a:t>
            </a:r>
            <a:endParaRPr lang="en-US" sz="20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We know that literally billions of devices are pouring onto networks – at hospitals that presents doctors, administrators, patients, and visitors.  Each has unique needs, and along with tablets and smart phones, healthcare has specialized medical equipment, and wireless tracking tags, connecting in increasing numbers</a:t>
            </a:r>
            <a:endParaRPr lang="en-US" sz="20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 Wi-Fi network must be designed to meet these challenges, these changing device profiles, application profiles, and device density.</a:t>
            </a:r>
            <a:endParaRPr lang="en-US" sz="20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Capacity and performance to support the influx of clients</a:t>
            </a:r>
            <a:endParaRPr lang="en-US" sz="20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Performance to handle new applications, such as  two-way TP with patients, and EMR data housed centrally for a medical group, and application data now residing in the cloud </a:t>
            </a:r>
            <a:endParaRPr lang="en-US" sz="20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Acceleration for all client types, even the medical asset tags, slower tablets and smart phones</a:t>
            </a:r>
            <a:endParaRPr lang="en-US" sz="20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PROACTIVE protection against wireless interference from things like blanket warmers and light controls</a:t>
            </a:r>
            <a:endParaRPr lang="en-US" sz="20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Location tracking for assets and people</a:t>
            </a:r>
            <a:endParaRPr lang="en-US" sz="20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Plus, patient data is protected by HIPPA regulations, so IT must carefully govern when and how this can be accessed</a:t>
            </a:r>
            <a:endParaRPr lang="en-US" dirty="0"/>
          </a:p>
        </p:txBody>
      </p:sp>
      <p:sp>
        <p:nvSpPr>
          <p:cNvPr id="4" name="Slide Number Placeholder 3"/>
          <p:cNvSpPr>
            <a:spLocks noGrp="1"/>
          </p:cNvSpPr>
          <p:nvPr>
            <p:ph type="sldNum" sz="quarter" idx="10"/>
          </p:nvPr>
        </p:nvSpPr>
        <p:spPr/>
        <p:txBody>
          <a:bodyPr/>
          <a:lstStyle/>
          <a:p>
            <a:fld id="{A7448708-2966-4C91-BA5F-4B8FF3395829}" type="slidenum">
              <a:rPr lang="en-US" smtClean="0">
                <a:solidFill>
                  <a:prstClr val="black"/>
                </a:solidFill>
                <a:latin typeface="Calibri"/>
              </a:rPr>
              <a:pPr/>
              <a:t>21</a:t>
            </a:fld>
            <a:endParaRPr lang="en-US" dirty="0">
              <a:solidFill>
                <a:prstClr val="black"/>
              </a:solidFill>
              <a:latin typeface="Calibri"/>
            </a:endParaRPr>
          </a:p>
        </p:txBody>
      </p:sp>
    </p:spTree>
    <p:extLst>
      <p:ext uri="{BB962C8B-B14F-4D97-AF65-F5344CB8AC3E}">
        <p14:creationId xmlns:p14="http://schemas.microsoft.com/office/powerpoint/2010/main" val="2637429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9" y="698222"/>
            <a:ext cx="6194425" cy="3492699"/>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He decides to visit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coffee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shop next door, which has a</a:t>
            </a:r>
            <a:r>
              <a:rPr lang="en-US" sz="1200" kern="1200" baseline="0" dirty="0" smtClean="0">
                <a:solidFill>
                  <a:schemeClr val="tx1"/>
                </a:solidFill>
                <a:effectLst/>
                <a:latin typeface="+mn-lt"/>
                <a:ea typeface="+mn-ea"/>
                <a:cs typeface="+mn-cs"/>
              </a:rPr>
              <a:t> Wi-Fi hotspot. Now, his contextual policy becomes a roaming policy defined by the Hospital. The policy says that Dr. Thompson will not have access to EMR while at the coffee shop, but he will be able to use email, telepresence and IM</a:t>
            </a:r>
          </a:p>
          <a:p>
            <a:pPr lvl="0"/>
            <a:endParaRPr lang="en-US" sz="20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[TRANSITION]</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While there, he gets</a:t>
            </a:r>
            <a:r>
              <a:rPr lang="en-US" sz="1200" kern="1200" baseline="0" dirty="0" smtClean="0">
                <a:solidFill>
                  <a:schemeClr val="tx1"/>
                </a:solidFill>
                <a:effectLst/>
                <a:latin typeface="+mn-lt"/>
                <a:ea typeface="+mn-ea"/>
                <a:cs typeface="+mn-cs"/>
              </a:rPr>
              <a:t> a paged from his nurse</a:t>
            </a:r>
            <a:r>
              <a:rPr lang="en-US" sz="1200" kern="1200" dirty="0" smtClean="0">
                <a:solidFill>
                  <a:schemeClr val="tx1"/>
                </a:solidFill>
                <a:effectLst/>
                <a:latin typeface="+mn-lt"/>
                <a:ea typeface="+mn-ea"/>
                <a:cs typeface="+mn-cs"/>
              </a:rPr>
              <a:t>, and gets into a video</a:t>
            </a:r>
            <a:r>
              <a:rPr lang="en-US" sz="1200" kern="1200" baseline="0" dirty="0" smtClean="0">
                <a:solidFill>
                  <a:schemeClr val="tx1"/>
                </a:solidFill>
                <a:effectLst/>
                <a:latin typeface="+mn-lt"/>
                <a:ea typeface="+mn-ea"/>
                <a:cs typeface="+mn-cs"/>
              </a:rPr>
              <a:t> chat session </a:t>
            </a:r>
            <a:r>
              <a:rPr lang="en-US" sz="1200" kern="1200" dirty="0" smtClean="0">
                <a:solidFill>
                  <a:schemeClr val="tx1"/>
                </a:solidFill>
                <a:effectLst/>
                <a:latin typeface="+mn-lt"/>
                <a:ea typeface="+mn-ea"/>
                <a:cs typeface="+mn-cs"/>
              </a:rPr>
              <a:t>to have a two-way video chat about his patient.</a:t>
            </a:r>
          </a:p>
        </p:txBody>
      </p:sp>
      <p:sp>
        <p:nvSpPr>
          <p:cNvPr id="4" name="Slide Number Placeholder 3"/>
          <p:cNvSpPr>
            <a:spLocks noGrp="1"/>
          </p:cNvSpPr>
          <p:nvPr>
            <p:ph type="sldNum" sz="quarter" idx="10"/>
          </p:nvPr>
        </p:nvSpPr>
        <p:spPr/>
        <p:txBody>
          <a:bodyPr/>
          <a:lstStyle/>
          <a:p>
            <a:fld id="{A7448708-2966-4C91-BA5F-4B8FF3395829}" type="slidenum">
              <a:rPr lang="en-US" smtClean="0"/>
              <a:pPr/>
              <a:t>22</a:t>
            </a:fld>
            <a:endParaRPr lang="en-US" dirty="0"/>
          </a:p>
        </p:txBody>
      </p:sp>
    </p:spTree>
    <p:extLst>
      <p:ext uri="{BB962C8B-B14F-4D97-AF65-F5344CB8AC3E}">
        <p14:creationId xmlns:p14="http://schemas.microsoft.com/office/powerpoint/2010/main" val="2861541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98222"/>
            <a:ext cx="4547152" cy="3492699"/>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Of</a:t>
            </a:r>
            <a:r>
              <a:rPr lang="en-US" sz="1200" kern="1200" baseline="0" dirty="0" smtClean="0">
                <a:solidFill>
                  <a:schemeClr val="tx1"/>
                </a:solidFill>
                <a:effectLst/>
                <a:latin typeface="+mn-lt"/>
                <a:ea typeface="+mn-ea"/>
                <a:cs typeface="+mn-cs"/>
              </a:rPr>
              <a:t> course, behind that video call was infrastructure that made it possible.</a:t>
            </a:r>
          </a:p>
          <a:p>
            <a:pPr lvl="0"/>
            <a:endParaRPr lang="en-US" sz="1200" kern="1200" baseline="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[SP WI-FI</a:t>
            </a:r>
            <a:r>
              <a:rPr lang="en-US" sz="1200" b="1"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What really made this experience work was something called Hotspot 2.0. Let’s take a second, how many of you have heard about Hotspot 2.0? What about the standard 802.11u?</a:t>
            </a:r>
          </a:p>
          <a:p>
            <a:pPr lvl="0"/>
            <a:endParaRPr lang="en-US" sz="1200" b="0" kern="1200" baseline="0" dirty="0" smtClean="0">
              <a:solidFill>
                <a:schemeClr val="tx1"/>
              </a:solidFill>
              <a:effectLst/>
              <a:latin typeface="+mn-lt"/>
              <a:ea typeface="+mn-ea"/>
              <a:cs typeface="+mn-cs"/>
            </a:endParaRPr>
          </a:p>
          <a:p>
            <a:pPr lvl="0"/>
            <a:r>
              <a:rPr lang="en-US" sz="1200" b="0" kern="1200" baseline="0" dirty="0" smtClean="0">
                <a:solidFill>
                  <a:schemeClr val="tx1"/>
                </a:solidFill>
                <a:effectLst/>
                <a:latin typeface="+mn-lt"/>
                <a:ea typeface="+mn-ea"/>
                <a:cs typeface="+mn-cs"/>
              </a:rPr>
              <a:t>What’s important is this – let’s say the Coffee shop hotspot is being enabled by a Service Provider. Today, when you connect your device you need to enter your credentials and take multiple steps to ensure you can access the Wi-Fi network. With Hotspot 2.0, you have an agreement with the service provider and instantly, securely connect to that network with no user intervention. This really transforms Wi-Fi to the same ease of use as cellular. </a:t>
            </a:r>
            <a:r>
              <a:rPr lang="en-US" sz="1200" kern="1200" dirty="0" smtClean="0">
                <a:solidFill>
                  <a:schemeClr val="tx1"/>
                </a:solidFill>
                <a:effectLst/>
                <a:latin typeface="+mn-lt"/>
                <a:ea typeface="+mn-ea"/>
                <a:cs typeface="+mn-cs"/>
              </a:rPr>
              <a:t>Once connected, his tablet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automatically initiates VPN, to connect him to his trusted network</a:t>
            </a:r>
            <a:r>
              <a:rPr lang="en-US" sz="2000" kern="1200" dirty="0" smtClean="0">
                <a:solidFill>
                  <a:schemeClr val="tx1"/>
                </a:solidFill>
                <a:effectLst/>
                <a:latin typeface="+mn-lt"/>
                <a:ea typeface="+mn-ea"/>
                <a:cs typeface="+mn-cs"/>
              </a:rPr>
              <a:t>.</a:t>
            </a:r>
            <a:r>
              <a:rPr lang="en-US" sz="2000" kern="1200" baseline="0" dirty="0" smtClean="0">
                <a:solidFill>
                  <a:schemeClr val="tx1"/>
                </a:solidFill>
                <a:effectLst/>
                <a:latin typeface="+mn-lt"/>
                <a:ea typeface="+mn-ea"/>
                <a:cs typeface="+mn-cs"/>
              </a:rPr>
              <a:t> </a:t>
            </a:r>
          </a:p>
          <a:p>
            <a:pPr lvl="0"/>
            <a:endParaRPr lang="en-US" sz="20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Next, the hospital I</a:t>
            </a:r>
            <a:r>
              <a:rPr lang="en-US" sz="1200" kern="1200" baseline="0" dirty="0" smtClean="0">
                <a:solidFill>
                  <a:schemeClr val="tx1"/>
                </a:solidFill>
                <a:effectLst/>
                <a:latin typeface="+mn-lt"/>
                <a:ea typeface="+mn-ea"/>
                <a:cs typeface="+mn-cs"/>
              </a:rPr>
              <a:t>T </a:t>
            </a:r>
            <a:r>
              <a:rPr lang="en-US" sz="1200" kern="1200" dirty="0" smtClean="0">
                <a:solidFill>
                  <a:schemeClr val="tx1"/>
                </a:solidFill>
                <a:effectLst/>
                <a:latin typeface="+mn-lt"/>
                <a:ea typeface="+mn-ea"/>
                <a:cs typeface="+mn-cs"/>
              </a:rPr>
              <a:t>department can enforce web content security and email security to prevent malicious attacks on mobile devices. IT can set limits to what can be accessed in public areas, to ensure HIPPA compliance.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Again, Identity</a:t>
            </a:r>
            <a:r>
              <a:rPr lang="en-US" sz="1200" kern="1200" baseline="0" dirty="0" smtClean="0">
                <a:solidFill>
                  <a:schemeClr val="tx1"/>
                </a:solidFill>
                <a:effectLst/>
                <a:latin typeface="+mn-lt"/>
                <a:ea typeface="+mn-ea"/>
                <a:cs typeface="+mn-cs"/>
              </a:rPr>
              <a:t> based policy control is a hallmark of the solution.</a:t>
            </a:r>
            <a:endParaRPr lang="en-US" sz="1200" kern="1200" dirty="0" smtClean="0">
              <a:solidFill>
                <a:schemeClr val="tx1"/>
              </a:solidFill>
              <a:effectLst/>
              <a:latin typeface="+mn-lt"/>
              <a:ea typeface="+mn-ea"/>
              <a:cs typeface="+mn-cs"/>
            </a:endParaRPr>
          </a:p>
          <a:p>
            <a:pPr lvl="0"/>
            <a:endParaRPr lang="en-US" sz="20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[TRANSITION] </a:t>
            </a:r>
            <a:endParaRPr lang="en-US" b="1" dirty="0"/>
          </a:p>
        </p:txBody>
      </p:sp>
      <p:sp>
        <p:nvSpPr>
          <p:cNvPr id="4" name="Slide Number Placeholder 3"/>
          <p:cNvSpPr>
            <a:spLocks noGrp="1"/>
          </p:cNvSpPr>
          <p:nvPr>
            <p:ph type="sldNum" sz="quarter" idx="10"/>
          </p:nvPr>
        </p:nvSpPr>
        <p:spPr/>
        <p:txBody>
          <a:bodyPr/>
          <a:lstStyle/>
          <a:p>
            <a:fld id="{A7448708-2966-4C91-BA5F-4B8FF3395829}" type="slidenum">
              <a:rPr lang="en-US" smtClean="0"/>
              <a:pPr/>
              <a:t>23</a:t>
            </a:fld>
            <a:endParaRPr lang="en-US" dirty="0"/>
          </a:p>
        </p:txBody>
      </p:sp>
    </p:spTree>
    <p:extLst>
      <p:ext uri="{BB962C8B-B14F-4D97-AF65-F5344CB8AC3E}">
        <p14:creationId xmlns:p14="http://schemas.microsoft.com/office/powerpoint/2010/main" val="917819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9" y="698222"/>
            <a:ext cx="6194425" cy="3492699"/>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Doctor goes to his child’s soccer game, still with iPad, on 3G</a:t>
            </a:r>
          </a:p>
          <a:p>
            <a:pPr lvl="0"/>
            <a:r>
              <a:rPr lang="en-US" sz="1200" kern="1200" dirty="0" smtClean="0">
                <a:solidFill>
                  <a:schemeClr val="tx1"/>
                </a:solidFill>
                <a:effectLst/>
                <a:latin typeface="+mn-lt"/>
                <a:ea typeface="+mn-ea"/>
                <a:cs typeface="+mn-cs"/>
              </a:rPr>
              <a:t>Again, his VPN has roamed from hotspot to 3G, preventing any interruption or intervention</a:t>
            </a:r>
          </a:p>
          <a:p>
            <a:pPr lvl="0"/>
            <a:r>
              <a:rPr lang="en-US" sz="1200" kern="1200" dirty="0" smtClean="0">
                <a:solidFill>
                  <a:schemeClr val="tx1"/>
                </a:solidFill>
                <a:effectLst/>
                <a:latin typeface="+mn-lt"/>
                <a:ea typeface="+mn-ea"/>
                <a:cs typeface="+mn-cs"/>
              </a:rPr>
              <a:t>He has full access to patient data, but his applications have been throttled to prevent overloading the 3G network and to prevent application performance issues</a:t>
            </a:r>
          </a:p>
          <a:p>
            <a:r>
              <a:rPr lang="en-US" sz="1200" kern="1200" dirty="0" smtClean="0">
                <a:solidFill>
                  <a:schemeClr val="tx1"/>
                </a:solidFill>
                <a:effectLst/>
                <a:latin typeface="+mn-lt"/>
                <a:ea typeface="+mn-ea"/>
                <a:cs typeface="+mn-cs"/>
              </a:rPr>
              <a:t>Our doctor pulls up his EMR application, checks for updates on patient status, all is well, watches game with ease</a:t>
            </a:r>
            <a:endParaRPr lang="en-US" dirty="0"/>
          </a:p>
        </p:txBody>
      </p:sp>
      <p:sp>
        <p:nvSpPr>
          <p:cNvPr id="4" name="Slide Number Placeholder 3"/>
          <p:cNvSpPr>
            <a:spLocks noGrp="1"/>
          </p:cNvSpPr>
          <p:nvPr>
            <p:ph type="sldNum" sz="quarter" idx="10"/>
          </p:nvPr>
        </p:nvSpPr>
        <p:spPr/>
        <p:txBody>
          <a:bodyPr/>
          <a:lstStyle/>
          <a:p>
            <a:fld id="{A7448708-2966-4C91-BA5F-4B8FF3395829}" type="slidenum">
              <a:rPr lang="en-US" smtClean="0">
                <a:solidFill>
                  <a:prstClr val="black"/>
                </a:solidFill>
                <a:latin typeface="Calibri"/>
              </a:rPr>
              <a:pPr/>
              <a:t>24</a:t>
            </a:fld>
            <a:endParaRPr lang="en-US" dirty="0">
              <a:solidFill>
                <a:prstClr val="black"/>
              </a:solidFill>
              <a:latin typeface="Calibri"/>
            </a:endParaRPr>
          </a:p>
        </p:txBody>
      </p:sp>
    </p:spTree>
    <p:extLst>
      <p:ext uri="{BB962C8B-B14F-4D97-AF65-F5344CB8AC3E}">
        <p14:creationId xmlns:p14="http://schemas.microsoft.com/office/powerpoint/2010/main" val="1048493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9" y="698222"/>
            <a:ext cx="6194425" cy="3492699"/>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Doctor goes to his child’s soccer game, still with iPad, on 3G</a:t>
            </a:r>
          </a:p>
          <a:p>
            <a:pPr lvl="0"/>
            <a:r>
              <a:rPr lang="en-US" sz="1200" kern="1200" dirty="0" smtClean="0">
                <a:solidFill>
                  <a:schemeClr val="tx1"/>
                </a:solidFill>
                <a:effectLst/>
                <a:latin typeface="+mn-lt"/>
                <a:ea typeface="+mn-ea"/>
                <a:cs typeface="+mn-cs"/>
              </a:rPr>
              <a:t>Again, his VPN has roamed from hotspot to 3G, preventing any interruption or intervention</a:t>
            </a:r>
          </a:p>
          <a:p>
            <a:pPr lvl="0"/>
            <a:r>
              <a:rPr lang="en-US" sz="1200" kern="1200" dirty="0" smtClean="0">
                <a:solidFill>
                  <a:schemeClr val="tx1"/>
                </a:solidFill>
                <a:effectLst/>
                <a:latin typeface="+mn-lt"/>
                <a:ea typeface="+mn-ea"/>
                <a:cs typeface="+mn-cs"/>
              </a:rPr>
              <a:t>He has full access to patient data, but his applications have been throttled to prevent overloading the 3G network and to prevent application performance issues</a:t>
            </a:r>
          </a:p>
          <a:p>
            <a:r>
              <a:rPr lang="en-US" sz="1200" kern="1200" dirty="0" smtClean="0">
                <a:solidFill>
                  <a:schemeClr val="tx1"/>
                </a:solidFill>
                <a:effectLst/>
                <a:latin typeface="+mn-lt"/>
                <a:ea typeface="+mn-ea"/>
                <a:cs typeface="+mn-cs"/>
              </a:rPr>
              <a:t>Our doctor pulls up his EMR application, checks for updates on patient status, all is well, watches game with ease</a:t>
            </a:r>
            <a:endParaRPr lang="en-US" dirty="0"/>
          </a:p>
        </p:txBody>
      </p:sp>
      <p:sp>
        <p:nvSpPr>
          <p:cNvPr id="4" name="Slide Number Placeholder 3"/>
          <p:cNvSpPr>
            <a:spLocks noGrp="1"/>
          </p:cNvSpPr>
          <p:nvPr>
            <p:ph type="sldNum" sz="quarter" idx="10"/>
          </p:nvPr>
        </p:nvSpPr>
        <p:spPr/>
        <p:txBody>
          <a:bodyPr/>
          <a:lstStyle/>
          <a:p>
            <a:fld id="{A7448708-2966-4C91-BA5F-4B8FF3395829}" type="slidenum">
              <a:rPr lang="en-US" smtClean="0">
                <a:solidFill>
                  <a:prstClr val="black"/>
                </a:solidFill>
                <a:latin typeface="Calibri"/>
              </a:rPr>
              <a:pPr/>
              <a:t>25</a:t>
            </a:fld>
            <a:endParaRPr lang="en-US" dirty="0">
              <a:solidFill>
                <a:prstClr val="black"/>
              </a:solidFill>
              <a:latin typeface="Calibri"/>
            </a:endParaRPr>
          </a:p>
        </p:txBody>
      </p:sp>
    </p:spTree>
    <p:extLst>
      <p:ext uri="{BB962C8B-B14F-4D97-AF65-F5344CB8AC3E}">
        <p14:creationId xmlns:p14="http://schemas.microsoft.com/office/powerpoint/2010/main" val="1274874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98222"/>
            <a:ext cx="4547152" cy="3492699"/>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Doctor goes to his child’s soccer game, still with iPad, on 3G</a:t>
            </a:r>
          </a:p>
          <a:p>
            <a:pPr lvl="0"/>
            <a:r>
              <a:rPr lang="en-US" sz="1200" kern="1200" dirty="0" smtClean="0">
                <a:solidFill>
                  <a:schemeClr val="tx1"/>
                </a:solidFill>
                <a:effectLst/>
                <a:latin typeface="+mn-lt"/>
                <a:ea typeface="+mn-ea"/>
                <a:cs typeface="+mn-cs"/>
              </a:rPr>
              <a:t>Again, his VPN has roamed from hotspot to 3G, preventing any interruption or intervention</a:t>
            </a:r>
          </a:p>
          <a:p>
            <a:pPr lvl="0"/>
            <a:r>
              <a:rPr lang="en-US" sz="1200" kern="1200" dirty="0" smtClean="0">
                <a:solidFill>
                  <a:schemeClr val="tx1"/>
                </a:solidFill>
                <a:effectLst/>
                <a:latin typeface="+mn-lt"/>
                <a:ea typeface="+mn-ea"/>
                <a:cs typeface="+mn-cs"/>
              </a:rPr>
              <a:t>He has full access to patient data, but his applications have been throttled to prevent overloading the 3G network and to prevent application performance issues</a:t>
            </a:r>
          </a:p>
          <a:p>
            <a:r>
              <a:rPr lang="en-US" sz="1200" kern="1200" dirty="0" smtClean="0">
                <a:solidFill>
                  <a:schemeClr val="tx1"/>
                </a:solidFill>
                <a:effectLst/>
                <a:latin typeface="+mn-lt"/>
                <a:ea typeface="+mn-ea"/>
                <a:cs typeface="+mn-cs"/>
              </a:rPr>
              <a:t>Our doctor pulls up his EMR application, checks for updates on patient status, all is well, watches game with ease</a:t>
            </a:r>
            <a:endParaRPr lang="en-US" dirty="0"/>
          </a:p>
        </p:txBody>
      </p:sp>
      <p:sp>
        <p:nvSpPr>
          <p:cNvPr id="4" name="Slide Number Placeholder 3"/>
          <p:cNvSpPr>
            <a:spLocks noGrp="1"/>
          </p:cNvSpPr>
          <p:nvPr>
            <p:ph type="sldNum" sz="quarter" idx="10"/>
          </p:nvPr>
        </p:nvSpPr>
        <p:spPr/>
        <p:txBody>
          <a:bodyPr/>
          <a:lstStyle/>
          <a:p>
            <a:fld id="{A7448708-2966-4C91-BA5F-4B8FF3395829}" type="slidenum">
              <a:rPr lang="en-US" smtClean="0">
                <a:solidFill>
                  <a:prstClr val="black"/>
                </a:solidFill>
                <a:latin typeface="Calibri"/>
              </a:rPr>
              <a:pPr/>
              <a:t>26</a:t>
            </a:fld>
            <a:endParaRPr lang="en-US" dirty="0">
              <a:solidFill>
                <a:prstClr val="black"/>
              </a:solidFill>
              <a:latin typeface="Calibri"/>
            </a:endParaRPr>
          </a:p>
        </p:txBody>
      </p:sp>
    </p:spTree>
    <p:extLst>
      <p:ext uri="{BB962C8B-B14F-4D97-AF65-F5344CB8AC3E}">
        <p14:creationId xmlns:p14="http://schemas.microsoft.com/office/powerpoint/2010/main" val="928826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9" y="698222"/>
            <a:ext cx="6194425" cy="3492699"/>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Doctor goes home – connects on home Wi-Fi, </a:t>
            </a:r>
          </a:p>
          <a:p>
            <a:pPr lvl="0"/>
            <a:r>
              <a:rPr lang="en-US" sz="1200" kern="1200" dirty="0" smtClean="0">
                <a:solidFill>
                  <a:schemeClr val="tx1"/>
                </a:solidFill>
                <a:effectLst/>
                <a:latin typeface="+mn-lt"/>
                <a:ea typeface="+mn-ea"/>
                <a:cs typeface="+mn-cs"/>
              </a:rPr>
              <a:t>He has partitioned access – tunnel back to hospital, and a personal SSID for family access</a:t>
            </a:r>
          </a:p>
          <a:p>
            <a:pPr lvl="0"/>
            <a:r>
              <a:rPr lang="en-US" sz="1200" kern="1200" dirty="0" smtClean="0">
                <a:solidFill>
                  <a:schemeClr val="tx1"/>
                </a:solidFill>
                <a:effectLst/>
                <a:latin typeface="+mn-lt"/>
                <a:ea typeface="+mn-ea"/>
                <a:cs typeface="+mn-cs"/>
              </a:rPr>
              <a:t>Doctor calls in on his IP softphone to talk with a colleague about tomorrow’s operations</a:t>
            </a:r>
          </a:p>
          <a:p>
            <a:pPr lvl="0"/>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[TRANSITION]</a:t>
            </a:r>
          </a:p>
        </p:txBody>
      </p:sp>
      <p:sp>
        <p:nvSpPr>
          <p:cNvPr id="4" name="Slide Number Placeholder 3"/>
          <p:cNvSpPr>
            <a:spLocks noGrp="1"/>
          </p:cNvSpPr>
          <p:nvPr>
            <p:ph type="sldNum" sz="quarter" idx="10"/>
          </p:nvPr>
        </p:nvSpPr>
        <p:spPr/>
        <p:txBody>
          <a:bodyPr/>
          <a:lstStyle/>
          <a:p>
            <a:fld id="{A7448708-2966-4C91-BA5F-4B8FF3395829}" type="slidenum">
              <a:rPr lang="en-US" smtClean="0"/>
              <a:pPr/>
              <a:t>27</a:t>
            </a:fld>
            <a:endParaRPr lang="en-US" dirty="0"/>
          </a:p>
        </p:txBody>
      </p:sp>
    </p:spTree>
    <p:extLst>
      <p:ext uri="{BB962C8B-B14F-4D97-AF65-F5344CB8AC3E}">
        <p14:creationId xmlns:p14="http://schemas.microsoft.com/office/powerpoint/2010/main" val="649825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98222"/>
            <a:ext cx="4547152" cy="3492699"/>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Doctor goes home – connects on home Wi-Fi, </a:t>
            </a:r>
          </a:p>
          <a:p>
            <a:pPr lvl="0"/>
            <a:r>
              <a:rPr lang="en-US" sz="1200" kern="1200" dirty="0" smtClean="0">
                <a:solidFill>
                  <a:schemeClr val="tx1"/>
                </a:solidFill>
                <a:effectLst/>
                <a:latin typeface="+mn-lt"/>
                <a:ea typeface="+mn-ea"/>
                <a:cs typeface="+mn-cs"/>
              </a:rPr>
              <a:t>He has partitioned access – tunnel back to hospital, and a personal SSID for family access</a:t>
            </a:r>
          </a:p>
          <a:p>
            <a:pPr lvl="0"/>
            <a:r>
              <a:rPr lang="en-US" sz="1200" kern="1200" dirty="0" smtClean="0">
                <a:solidFill>
                  <a:schemeClr val="tx1"/>
                </a:solidFill>
                <a:effectLst/>
                <a:latin typeface="+mn-lt"/>
                <a:ea typeface="+mn-ea"/>
                <a:cs typeface="+mn-cs"/>
              </a:rPr>
              <a:t>Doctor calls in on his IP softphone to talk with a colleague about tomorrow’s operations</a:t>
            </a:r>
          </a:p>
          <a:p>
            <a:pPr lvl="0"/>
            <a:r>
              <a:rPr lang="en-US" sz="1200" kern="1200" dirty="0" smtClean="0">
                <a:solidFill>
                  <a:schemeClr val="tx1"/>
                </a:solidFill>
                <a:effectLst/>
                <a:latin typeface="+mn-lt"/>
                <a:ea typeface="+mn-ea"/>
                <a:cs typeface="+mn-cs"/>
              </a:rPr>
              <a:t>Son starts a Call of Duty “Modern Warfare 3” game – but his home router applies QoS and prioritizes this lower than his phone call</a:t>
            </a:r>
          </a:p>
          <a:p>
            <a:pPr lvl="0"/>
            <a:r>
              <a:rPr lang="en-US" sz="1200" kern="1200" dirty="0" smtClean="0">
                <a:solidFill>
                  <a:schemeClr val="tx1"/>
                </a:solidFill>
                <a:effectLst/>
                <a:latin typeface="+mn-lt"/>
                <a:ea typeface="+mn-ea"/>
                <a:cs typeface="+mn-cs"/>
              </a:rPr>
              <a:t>His call continues with perfect quality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448708-2966-4C91-BA5F-4B8FF3395829}" type="slidenum">
              <a:rPr lang="en-US" smtClean="0">
                <a:solidFill>
                  <a:prstClr val="black"/>
                </a:solidFill>
                <a:latin typeface="Calibri"/>
              </a:rPr>
              <a:pPr/>
              <a:t>28</a:t>
            </a:fld>
            <a:endParaRPr lang="en-US" dirty="0">
              <a:solidFill>
                <a:prstClr val="black"/>
              </a:solidFill>
              <a:latin typeface="Calibri"/>
            </a:endParaRPr>
          </a:p>
        </p:txBody>
      </p:sp>
    </p:spTree>
    <p:extLst>
      <p:ext uri="{BB962C8B-B14F-4D97-AF65-F5344CB8AC3E}">
        <p14:creationId xmlns:p14="http://schemas.microsoft.com/office/powerpoint/2010/main" val="2236693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9" y="698222"/>
            <a:ext cx="6194425" cy="3492699"/>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Healthcare is especially mission-critical, and we can all relate.</a:t>
            </a:r>
          </a:p>
          <a:p>
            <a:pPr lvl="0"/>
            <a:r>
              <a:rPr lang="en-US" sz="1200" kern="1200" dirty="0" smtClean="0">
                <a:solidFill>
                  <a:schemeClr val="tx1"/>
                </a:solidFill>
                <a:effectLst/>
                <a:latin typeface="+mn-lt"/>
                <a:ea typeface="+mn-ea"/>
                <a:cs typeface="+mn-cs"/>
              </a:rPr>
              <a:t>But the parallels across industries are endless.</a:t>
            </a:r>
          </a:p>
          <a:p>
            <a:pPr lvl="0"/>
            <a:r>
              <a:rPr lang="en-US" sz="1200" kern="1200" dirty="0" smtClean="0">
                <a:solidFill>
                  <a:schemeClr val="tx1"/>
                </a:solidFill>
                <a:effectLst/>
                <a:latin typeface="+mn-lt"/>
                <a:ea typeface="+mn-ea"/>
                <a:cs typeface="+mn-cs"/>
              </a:rPr>
              <a:t>Retail:  virtual dressing rooms, personalized shopping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Insurance:  Agents and adjusters generating quotes on location with customers, with photos and data integrated</a:t>
            </a:r>
          </a:p>
          <a:p>
            <a:pPr lvl="0"/>
            <a:r>
              <a:rPr lang="en-US" sz="1200" kern="1200" dirty="0" smtClean="0">
                <a:solidFill>
                  <a:schemeClr val="tx1"/>
                </a:solidFill>
                <a:effectLst/>
                <a:latin typeface="+mn-lt"/>
                <a:ea typeface="+mn-ea"/>
                <a:cs typeface="+mn-cs"/>
              </a:rPr>
              <a:t>Financial services:  portfolio management for client discussions, as well as a branded customer experience in retail branches (e.g., Wells Fargo)</a:t>
            </a:r>
          </a:p>
          <a:p>
            <a:pPr lvl="0"/>
            <a:r>
              <a:rPr lang="en-US" sz="1200" kern="1200" dirty="0" smtClean="0">
                <a:solidFill>
                  <a:schemeClr val="tx1"/>
                </a:solidFill>
                <a:effectLst/>
                <a:latin typeface="+mn-lt"/>
                <a:ea typeface="+mn-ea"/>
                <a:cs typeface="+mn-cs"/>
              </a:rPr>
              <a:t>Education:  students in large lecture halls, watching multicast video of the lecture and supporting materials/photos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So what does all this data mean for you?  </a:t>
            </a:r>
          </a:p>
          <a:p>
            <a:r>
              <a:rPr lang="en-US" sz="1200" kern="1200" dirty="0" smtClean="0">
                <a:solidFill>
                  <a:schemeClr val="tx1"/>
                </a:solidFill>
                <a:effectLst/>
                <a:latin typeface="+mn-lt"/>
                <a:ea typeface="+mn-ea"/>
                <a:cs typeface="+mn-cs"/>
              </a:rPr>
              <a:t>Businesses in every sector will need to keep up with these trends, and that means investing in a mobility architecture capable of turning this challenge into an opportunity.</a:t>
            </a:r>
          </a:p>
        </p:txBody>
      </p:sp>
      <p:sp>
        <p:nvSpPr>
          <p:cNvPr id="4" name="Slide Number Placeholder 3"/>
          <p:cNvSpPr>
            <a:spLocks noGrp="1"/>
          </p:cNvSpPr>
          <p:nvPr>
            <p:ph type="sldNum" sz="quarter" idx="10"/>
          </p:nvPr>
        </p:nvSpPr>
        <p:spPr/>
        <p:txBody>
          <a:bodyPr/>
          <a:lstStyle/>
          <a:p>
            <a:fld id="{A7448708-2966-4C91-BA5F-4B8FF3395829}" type="slidenum">
              <a:rPr lang="en-US" smtClean="0">
                <a:solidFill>
                  <a:prstClr val="black"/>
                </a:solidFill>
                <a:latin typeface="Calibri"/>
              </a:rPr>
              <a:pPr/>
              <a:t>29</a:t>
            </a:fld>
            <a:endParaRPr lang="en-US" dirty="0">
              <a:solidFill>
                <a:prstClr val="black"/>
              </a:solidFill>
              <a:latin typeface="Calibri"/>
            </a:endParaRPr>
          </a:p>
        </p:txBody>
      </p:sp>
    </p:spTree>
    <p:extLst>
      <p:ext uri="{BB962C8B-B14F-4D97-AF65-F5344CB8AC3E}">
        <p14:creationId xmlns:p14="http://schemas.microsoft.com/office/powerpoint/2010/main" val="2414618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rtl="0"/>
            <a:fld id="{330DCF72-E571-004E-B9B7-035D4CFAE167}" type="slidenum">
              <a:rPr lang="en-US" sz="1200" kern="1200">
                <a:solidFill>
                  <a:prstClr val="black"/>
                </a:solidFill>
                <a:latin typeface="Calibri"/>
                <a:ea typeface="+mn-ea"/>
                <a:cs typeface="+mn-cs"/>
              </a:rPr>
              <a:pPr algn="r" rtl="0"/>
              <a:t>30</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1623032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rtl="0"/>
            <a:fld id="{330DCF72-E571-004E-B9B7-035D4CFAE167}" type="slidenum">
              <a:rPr lang="en-US" sz="1200" kern="1200">
                <a:solidFill>
                  <a:prstClr val="black"/>
                </a:solidFill>
                <a:latin typeface="Calibri"/>
                <a:ea typeface="+mn-ea"/>
                <a:cs typeface="+mn-cs"/>
              </a:rPr>
              <a:pPr algn="r" rtl="0"/>
              <a:t>3</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1623032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rtl="0"/>
            <a:fld id="{330DCF72-E571-004E-B9B7-035D4CFAE167}" type="slidenum">
              <a:rPr lang="en-US" sz="1200" kern="1200">
                <a:solidFill>
                  <a:prstClr val="black"/>
                </a:solidFill>
                <a:latin typeface="Calibri"/>
                <a:ea typeface="+mn-ea"/>
                <a:cs typeface="+mn-cs"/>
              </a:rPr>
              <a:pPr algn="r" rtl="0"/>
              <a:t>31</a:t>
            </a:fld>
            <a:endParaRPr lang="en-US" sz="1200" kern="1200" dirty="0">
              <a:solidFill>
                <a:prstClr val="black"/>
              </a:solidFill>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B3EF29E6-7950-EB41-AAB4-072DADF68ABE}" type="slidenum">
              <a:rPr lang="en-US"/>
              <a:pPr/>
              <a:t>4</a:t>
            </a:fld>
            <a:endParaRPr lang="en-US"/>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1000" dirty="0">
              <a:latin typeface="Calibri" pitchFamily="-65"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B3EF29E6-7950-EB41-AAB4-072DADF68ABE}" type="slidenum">
              <a:rPr lang="en-US"/>
              <a:pPr/>
              <a:t>5</a:t>
            </a:fld>
            <a:endParaRPr lang="en-US"/>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1000" dirty="0">
              <a:latin typeface="Calibri" pitchFamily="-65"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B3EF29E6-7950-EB41-AAB4-072DADF68ABE}" type="slidenum">
              <a:rPr lang="en-US"/>
              <a:pPr/>
              <a:t>6</a:t>
            </a:fld>
            <a:endParaRPr lang="en-US"/>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1000" dirty="0">
              <a:latin typeface="Calibri" pitchFamily="-65"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6564" name="Slide Number Placeholder 3"/>
          <p:cNvSpPr>
            <a:spLocks noGrp="1"/>
          </p:cNvSpPr>
          <p:nvPr>
            <p:ph type="sldNum" sz="quarter" idx="5"/>
          </p:nvPr>
        </p:nvSpPr>
        <p:spPr bwMode="auto">
          <a:noFill/>
          <a:ln>
            <a:miter lim="800000"/>
            <a:headEnd/>
            <a:tailEnd/>
          </a:ln>
        </p:spPr>
        <p:txBody>
          <a:bodyPr/>
          <a:lstStyle/>
          <a:p>
            <a:fld id="{BB28BC42-A270-4938-83B4-3FBDC95455BC}" type="slidenum">
              <a:rPr lang="en-US"/>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62468" name="Slide Number Placeholder 3"/>
          <p:cNvSpPr>
            <a:spLocks noGrp="1"/>
          </p:cNvSpPr>
          <p:nvPr>
            <p:ph type="sldNum" sz="quarter" idx="5"/>
          </p:nvPr>
        </p:nvSpPr>
        <p:spPr bwMode="auto">
          <a:noFill/>
          <a:ln>
            <a:miter lim="800000"/>
            <a:headEnd/>
            <a:tailEnd/>
          </a:ln>
        </p:spPr>
        <p:txBody>
          <a:bodyPr/>
          <a:lstStyle/>
          <a:p>
            <a:fld id="{E66EAFD7-8E4C-4861-99BB-67540F833E09}" type="slidenum">
              <a:rPr lang="en-US">
                <a:solidFill>
                  <a:srgbClr val="000000"/>
                </a:solidFill>
              </a:rPr>
              <a:pPr/>
              <a:t>8</a:t>
            </a:fld>
            <a:endParaRPr 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133BB53F-F562-8541-8337-300498BAC808}" type="slidenum">
              <a:rPr lang="en-US"/>
              <a:pPr/>
              <a:t>9</a:t>
            </a:fld>
            <a:endParaRPr lang="en-US"/>
          </a:p>
        </p:txBody>
      </p:sp>
      <p:sp>
        <p:nvSpPr>
          <p:cNvPr id="86019" name="Rectangle 2"/>
          <p:cNvSpPr>
            <a:spLocks noGrp="1" noRot="1" noChangeAspect="1" noChangeArrowheads="1" noTextEdit="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p:spPr>
        <p:txBody>
          <a:bodyPr/>
          <a:lstStyle/>
          <a:p>
            <a:pPr eaLnBrk="1" hangingPunct="1">
              <a:buNone/>
            </a:pPr>
            <a:endParaRPr lang="en-US" sz="1000" dirty="0">
              <a:latin typeface="Calibri" pitchFamily="-65"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1026" name="Picture 2" descr="C:\Users\rmuta\Desktop\final 4x3 b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3" name="Rectangle 4"/>
          <p:cNvSpPr>
            <a:spLocks noChangeArrowheads="1"/>
          </p:cNvSpPr>
          <p:nvPr userDrawn="1"/>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600" dirty="0" smtClean="0">
                <a:solidFill>
                  <a:schemeClr val="tx1"/>
                </a:solidFill>
                <a:latin typeface="+mj-lt"/>
              </a:rPr>
              <a:t>© 2012 Cisco and/or its affiliates. All rights reserved.</a:t>
            </a:r>
            <a:endParaRPr lang="en-US" sz="600" dirty="0">
              <a:solidFill>
                <a:schemeClr val="tx1"/>
              </a:solidFill>
              <a:latin typeface="+mj-lt"/>
            </a:endParaRPr>
          </a:p>
        </p:txBody>
      </p:sp>
      <p:sp>
        <p:nvSpPr>
          <p:cNvPr id="54"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chemeClr val="tx1"/>
                </a:solidFill>
                <a:latin typeface="+mj-lt"/>
              </a:rPr>
              <a:t>Cisco Confidential</a:t>
            </a:r>
          </a:p>
        </p:txBody>
      </p:sp>
      <p:sp>
        <p:nvSpPr>
          <p:cNvPr id="55" name="Rectangle 7"/>
          <p:cNvSpPr>
            <a:spLocks noChangeArrowheads="1"/>
          </p:cNvSpPr>
          <p:nvPr userDrawn="1"/>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tx1"/>
                </a:solidFill>
                <a:latin typeface="+mj-lt"/>
              </a:rPr>
              <a:pPr algn="r" defTabSz="814388">
                <a:lnSpc>
                  <a:spcPct val="100000"/>
                </a:lnSpc>
              </a:pPr>
              <a:t>‹#›</a:t>
            </a:fld>
            <a:endParaRPr lang="en-US" sz="600" dirty="0">
              <a:solidFill>
                <a:schemeClr val="tx1"/>
              </a:solidFill>
              <a:latin typeface="+mj-lt"/>
            </a:endParaRPr>
          </a:p>
        </p:txBody>
      </p:sp>
      <p:sp>
        <p:nvSpPr>
          <p:cNvPr id="50" name="Title 1"/>
          <p:cNvSpPr>
            <a:spLocks noGrp="1"/>
          </p:cNvSpPr>
          <p:nvPr>
            <p:ph type="ctrTitle" hasCustomPrompt="1"/>
          </p:nvPr>
        </p:nvSpPr>
        <p:spPr>
          <a:xfrm>
            <a:off x="293963" y="2046516"/>
            <a:ext cx="8112125" cy="2907239"/>
          </a:xfrm>
        </p:spPr>
        <p:txBody>
          <a:bodyPr/>
          <a:lstStyle>
            <a:lvl1pPr algn="l" defTabSz="914400" rtl="0" eaLnBrk="1" latinLnBrk="0" hangingPunct="1">
              <a:lnSpc>
                <a:spcPct val="90000"/>
              </a:lnSpc>
              <a:spcBef>
                <a:spcPct val="0"/>
              </a:spcBef>
              <a:buNone/>
              <a:defRPr lang="en-US" sz="6000" b="0" kern="1200" spc="-150" baseline="0" dirty="0">
                <a:solidFill>
                  <a:schemeClr val="tx1"/>
                </a:solidFill>
                <a:effectLst>
                  <a:outerShdw blurRad="38100" dist="25400" dir="5400000" algn="t" rotWithShape="0">
                    <a:prstClr val="black">
                      <a:alpha val="20000"/>
                    </a:prstClr>
                  </a:outerShdw>
                </a:effectLst>
                <a:latin typeface="+mj-lt"/>
                <a:ea typeface="+mj-ea"/>
                <a:cs typeface="+mj-cs"/>
              </a:defRPr>
            </a:lvl1pPr>
          </a:lstStyle>
          <a:p>
            <a:r>
              <a:rPr lang="en-US" dirty="0" smtClean="0"/>
              <a:t>Presentation Title Goes Here</a:t>
            </a:r>
            <a:endParaRPr lang="en-US" dirty="0"/>
          </a:p>
        </p:txBody>
      </p:sp>
      <p:grpSp>
        <p:nvGrpSpPr>
          <p:cNvPr id="2" name="Group 67"/>
          <p:cNvGrpSpPr/>
          <p:nvPr/>
        </p:nvGrpSpPr>
        <p:grpSpPr>
          <a:xfrm>
            <a:off x="341314" y="311151"/>
            <a:ext cx="1030286" cy="544682"/>
            <a:chOff x="609600" y="528537"/>
            <a:chExt cx="1444734" cy="763789"/>
          </a:xfrm>
          <a:solidFill>
            <a:schemeClr val="tx1"/>
          </a:solidFill>
          <a:effectLst>
            <a:outerShdw blurRad="38100" dist="25400" dir="5400000" algn="t" rotWithShape="0">
              <a:prstClr val="black">
                <a:alpha val="20000"/>
              </a:prstClr>
            </a:outerShdw>
          </a:effectLst>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latin typeface="+mj-lt"/>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latin typeface="+mj-lt"/>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latin typeface="+mj-lt"/>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latin typeface="+mj-lt"/>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grpSp>
      <p:sp>
        <p:nvSpPr>
          <p:cNvPr id="62" name="Subtitle 2"/>
          <p:cNvSpPr>
            <a:spLocks noGrp="1"/>
          </p:cNvSpPr>
          <p:nvPr>
            <p:ph type="subTitle" idx="1" hasCustomPrompt="1"/>
          </p:nvPr>
        </p:nvSpPr>
        <p:spPr>
          <a:xfrm>
            <a:off x="308953" y="4968518"/>
            <a:ext cx="8112126" cy="384175"/>
          </a:xfrm>
          <a:prstGeom prst="rect">
            <a:avLst/>
          </a:prstGeom>
        </p:spPr>
        <p:txBody>
          <a:bodyPr anchor="b" anchorCtr="0">
            <a:noAutofit/>
          </a:bodyPr>
          <a:lstStyle>
            <a:lvl1pPr marL="0" indent="0" algn="l">
              <a:buNone/>
              <a:defRPr sz="2000" b="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63" name="Text Placeholder 38"/>
          <p:cNvSpPr>
            <a:spLocks noGrp="1"/>
          </p:cNvSpPr>
          <p:nvPr>
            <p:ph type="body" sz="quarter" idx="10" hasCustomPrompt="1"/>
          </p:nvPr>
        </p:nvSpPr>
        <p:spPr>
          <a:xfrm>
            <a:off x="308375" y="5305901"/>
            <a:ext cx="8112650" cy="384175"/>
          </a:xfrm>
          <a:prstGeom prst="rect">
            <a:avLst/>
          </a:prstGeom>
        </p:spPr>
        <p:txBody>
          <a:bodyPr/>
          <a:lstStyle>
            <a:lvl1pPr marL="0" indent="0">
              <a:buFontTx/>
              <a:buNone/>
              <a:defRPr lang="en-US" sz="2000" kern="1200" dirty="0" smtClean="0">
                <a:solidFill>
                  <a:schemeClr val="tx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64" name="Text Placeholder 40"/>
          <p:cNvSpPr>
            <a:spLocks noGrp="1"/>
          </p:cNvSpPr>
          <p:nvPr>
            <p:ph type="body" sz="quarter" idx="11" hasCustomPrompt="1"/>
          </p:nvPr>
        </p:nvSpPr>
        <p:spPr>
          <a:xfrm>
            <a:off x="308375" y="5692007"/>
            <a:ext cx="8112650" cy="384175"/>
          </a:xfrm>
          <a:prstGeom prst="rect">
            <a:avLst/>
          </a:prstGeom>
        </p:spPr>
        <p:txBody>
          <a:bodyPr/>
          <a:lstStyle>
            <a:lvl1pPr marL="0" indent="0">
              <a:buFontTx/>
              <a:buNone/>
              <a:defRPr lang="en-US" sz="1400" kern="1200" dirty="0" smtClean="0">
                <a:solidFill>
                  <a:schemeClr val="tx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327005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ullet Slide Title Only no subtitle">
    <p:spTree>
      <p:nvGrpSpPr>
        <p:cNvPr id="1" name=""/>
        <p:cNvGrpSpPr/>
        <p:nvPr/>
      </p:nvGrpSpPr>
      <p:grpSpPr>
        <a:xfrm>
          <a:off x="0" y="0"/>
          <a:ext cx="0" cy="0"/>
          <a:chOff x="0" y="0"/>
          <a:chExt cx="0" cy="0"/>
        </a:xfrm>
      </p:grpSpPr>
      <p:sp>
        <p:nvSpPr>
          <p:cNvPr id="2" name="Title 1"/>
          <p:cNvSpPr>
            <a:spLocks noGrp="1"/>
          </p:cNvSpPr>
          <p:nvPr>
            <p:ph type="title"/>
          </p:nvPr>
        </p:nvSpPr>
        <p:spPr>
          <a:xfrm>
            <a:off x="229702" y="274320"/>
            <a:ext cx="8588861" cy="838200"/>
          </a:xfrm>
        </p:spPr>
        <p:txBody>
          <a:bodyPr/>
          <a:lstStyle>
            <a:lvl1pPr algn="l" defTabSz="914400" rtl="0" eaLnBrk="1" latinLnBrk="0" hangingPunct="1">
              <a:lnSpc>
                <a:spcPct val="8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361720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and Chart Slide">
    <p:spTree>
      <p:nvGrpSpPr>
        <p:cNvPr id="1" name=""/>
        <p:cNvGrpSpPr/>
        <p:nvPr/>
      </p:nvGrpSpPr>
      <p:grpSpPr>
        <a:xfrm>
          <a:off x="0" y="0"/>
          <a:ext cx="0" cy="0"/>
          <a:chOff x="0" y="0"/>
          <a:chExt cx="0" cy="0"/>
        </a:xfrm>
      </p:grpSpPr>
      <p:sp>
        <p:nvSpPr>
          <p:cNvPr id="2" name="Title 1"/>
          <p:cNvSpPr>
            <a:spLocks noGrp="1"/>
          </p:cNvSpPr>
          <p:nvPr>
            <p:ph type="title"/>
          </p:nvPr>
        </p:nvSpPr>
        <p:spPr>
          <a:xfrm>
            <a:off x="229702" y="274320"/>
            <a:ext cx="8588861" cy="838200"/>
          </a:xfrm>
        </p:spPr>
        <p:txBody>
          <a:bodyPr/>
          <a:lstStyle>
            <a:lvl1pPr algn="l" defTabSz="914400" rtl="0" eaLnBrk="1" latinLnBrk="0" hangingPunct="1">
              <a:lnSpc>
                <a:spcPct val="8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
        <p:nvSpPr>
          <p:cNvPr id="9" name="Text Placeholder 7"/>
          <p:cNvSpPr>
            <a:spLocks noGrp="1"/>
          </p:cNvSpPr>
          <p:nvPr>
            <p:ph type="body" sz="quarter" idx="11" hasCustomPrompt="1"/>
          </p:nvPr>
        </p:nvSpPr>
        <p:spPr>
          <a:xfrm>
            <a:off x="228600" y="1022532"/>
            <a:ext cx="8610600" cy="457200"/>
          </a:xfrm>
        </p:spPr>
        <p:txBody>
          <a:bodyPr>
            <a:noAutofit/>
          </a:bodyPr>
          <a:lstStyle>
            <a:lvl1pPr marL="0" indent="0">
              <a:buNone/>
              <a:defRPr sz="2600" spc="-50" baseline="0"/>
            </a:lvl1pPr>
          </a:lstStyle>
          <a:p>
            <a:pPr lvl="0"/>
            <a:r>
              <a:rPr lang="en-US" dirty="0" smtClean="0"/>
              <a:t>Slide Subtitle</a:t>
            </a:r>
            <a:endParaRPr lang="en-US" dirty="0"/>
          </a:p>
        </p:txBody>
      </p:sp>
      <p:sp>
        <p:nvSpPr>
          <p:cNvPr id="4" name="Content Placeholder 3"/>
          <p:cNvSpPr>
            <a:spLocks noGrp="1"/>
          </p:cNvSpPr>
          <p:nvPr>
            <p:ph sz="quarter" idx="13" hasCustomPrompt="1"/>
          </p:nvPr>
        </p:nvSpPr>
        <p:spPr>
          <a:xfrm>
            <a:off x="228601" y="1538287"/>
            <a:ext cx="8610600" cy="4891541"/>
          </a:xfrm>
        </p:spPr>
        <p:txBody>
          <a:bodyPr anchor="ctr" anchorCtr="0"/>
          <a:lstStyle>
            <a:lvl1pPr marL="0" indent="0" algn="ctr">
              <a:buNone/>
              <a:defRPr baseline="0">
                <a:solidFill>
                  <a:srgbClr val="5C5E6C"/>
                </a:solidFill>
              </a:defRPr>
            </a:lvl1pPr>
          </a:lstStyle>
          <a:p>
            <a:pPr lvl="0"/>
            <a:r>
              <a:rPr lang="en-US" dirty="0" smtClean="0"/>
              <a:t>Click to add content</a:t>
            </a:r>
            <a:endParaRPr lang="en-US" dirty="0"/>
          </a:p>
        </p:txBody>
      </p:sp>
    </p:spTree>
    <p:extLst>
      <p:ext uri="{BB962C8B-B14F-4D97-AF65-F5344CB8AC3E}">
        <p14:creationId xmlns:p14="http://schemas.microsoft.com/office/powerpoint/2010/main" val="24645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pic>
        <p:nvPicPr>
          <p:cNvPr id="3" name="Picture 2" descr="C:\Users\rmuta\Desktop\final 4x3 b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0142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pic>
        <p:nvPicPr>
          <p:cNvPr id="18" name="Picture 2" descr="C:\Users\rmuta\Desktop\final 4x3 b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1"/>
          <p:cNvGrpSpPr/>
          <p:nvPr userDrawn="1"/>
        </p:nvGrpSpPr>
        <p:grpSpPr>
          <a:xfrm>
            <a:off x="4150321" y="5843128"/>
            <a:ext cx="842812" cy="187954"/>
            <a:chOff x="4150321" y="5843128"/>
            <a:chExt cx="842812" cy="187954"/>
          </a:xfrm>
          <a:solidFill>
            <a:schemeClr val="tx1"/>
          </a:solidFill>
        </p:grpSpPr>
        <p:sp>
          <p:nvSpPr>
            <p:cNvPr id="48" name="Rectangle 47"/>
            <p:cNvSpPr>
              <a:spLocks noChangeArrowheads="1"/>
            </p:cNvSpPr>
            <p:nvPr/>
          </p:nvSpPr>
          <p:spPr bwMode="black">
            <a:xfrm>
              <a:off x="4347086" y="5848060"/>
              <a:ext cx="47005" cy="178090"/>
            </a:xfrm>
            <a:prstGeom prst="rect">
              <a:avLst/>
            </a:prstGeom>
            <a:grpFill/>
            <a:ln w="9525">
              <a:noFill/>
              <a:miter lim="800000"/>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49" name="Freeform 48"/>
            <p:cNvSpPr>
              <a:spLocks/>
            </p:cNvSpPr>
            <p:nvPr/>
          </p:nvSpPr>
          <p:spPr bwMode="black">
            <a:xfrm>
              <a:off x="4620918" y="5843128"/>
              <a:ext cx="136096" cy="187954"/>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50" name="Freeform 49"/>
            <p:cNvSpPr>
              <a:spLocks/>
            </p:cNvSpPr>
            <p:nvPr/>
          </p:nvSpPr>
          <p:spPr bwMode="black">
            <a:xfrm>
              <a:off x="4150321" y="5843128"/>
              <a:ext cx="136096" cy="187954"/>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51" name="Freeform 50"/>
            <p:cNvSpPr>
              <a:spLocks noEditPoints="1"/>
            </p:cNvSpPr>
            <p:nvPr/>
          </p:nvSpPr>
          <p:spPr bwMode="black">
            <a:xfrm>
              <a:off x="4806205" y="5843128"/>
              <a:ext cx="186928" cy="187954"/>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52" name="Freeform 51"/>
            <p:cNvSpPr>
              <a:spLocks/>
            </p:cNvSpPr>
            <p:nvPr/>
          </p:nvSpPr>
          <p:spPr bwMode="black">
            <a:xfrm>
              <a:off x="4454760" y="5843128"/>
              <a:ext cx="121886" cy="187954"/>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grpSp>
      <p:sp>
        <p:nvSpPr>
          <p:cNvPr id="53" name="Freeform 52"/>
          <p:cNvSpPr>
            <a:spLocks/>
          </p:cNvSpPr>
          <p:nvPr/>
        </p:nvSpPr>
        <p:spPr bwMode="black">
          <a:xfrm>
            <a:off x="4056857" y="5632160"/>
            <a:ext cx="44272" cy="9151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54" name="Freeform 53"/>
          <p:cNvSpPr>
            <a:spLocks/>
          </p:cNvSpPr>
          <p:nvPr/>
        </p:nvSpPr>
        <p:spPr bwMode="black">
          <a:xfrm>
            <a:off x="4180928" y="5570787"/>
            <a:ext cx="44272" cy="1528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55" name="Freeform 54"/>
          <p:cNvSpPr>
            <a:spLocks/>
          </p:cNvSpPr>
          <p:nvPr/>
        </p:nvSpPr>
        <p:spPr bwMode="black">
          <a:xfrm>
            <a:off x="4302814" y="5486400"/>
            <a:ext cx="44272" cy="28165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56" name="Freeform 55"/>
          <p:cNvSpPr>
            <a:spLocks/>
          </p:cNvSpPr>
          <p:nvPr/>
        </p:nvSpPr>
        <p:spPr bwMode="black">
          <a:xfrm>
            <a:off x="4426885" y="5570787"/>
            <a:ext cx="44272" cy="1528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57" name="Freeform 56"/>
          <p:cNvSpPr>
            <a:spLocks/>
          </p:cNvSpPr>
          <p:nvPr/>
        </p:nvSpPr>
        <p:spPr bwMode="black">
          <a:xfrm>
            <a:off x="4548224" y="5632160"/>
            <a:ext cx="47005" cy="9151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58" name="Freeform 57"/>
          <p:cNvSpPr>
            <a:spLocks/>
          </p:cNvSpPr>
          <p:nvPr/>
        </p:nvSpPr>
        <p:spPr bwMode="black">
          <a:xfrm>
            <a:off x="4672295" y="5570787"/>
            <a:ext cx="44819" cy="1528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59" name="Freeform 58"/>
          <p:cNvSpPr>
            <a:spLocks/>
          </p:cNvSpPr>
          <p:nvPr/>
        </p:nvSpPr>
        <p:spPr bwMode="black">
          <a:xfrm>
            <a:off x="4796368" y="5486400"/>
            <a:ext cx="44819" cy="28165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60" name="Freeform 59"/>
          <p:cNvSpPr>
            <a:spLocks/>
          </p:cNvSpPr>
          <p:nvPr/>
        </p:nvSpPr>
        <p:spPr bwMode="black">
          <a:xfrm>
            <a:off x="4918255" y="5570788"/>
            <a:ext cx="44819" cy="1528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61" name="Freeform 60"/>
          <p:cNvSpPr>
            <a:spLocks/>
          </p:cNvSpPr>
          <p:nvPr/>
        </p:nvSpPr>
        <p:spPr bwMode="black">
          <a:xfrm>
            <a:off x="5042329" y="5632160"/>
            <a:ext cx="44819" cy="9151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Tree>
    <p:extLst>
      <p:ext uri="{BB962C8B-B14F-4D97-AF65-F5344CB8AC3E}">
        <p14:creationId xmlns:p14="http://schemas.microsoft.com/office/powerpoint/2010/main" val="100286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6" presetClass="emph" presetSubtype="0" autoRev="1" fill="hold" grpId="1" nodeType="withEffect">
                                  <p:stCondLst>
                                    <p:cond delay="0"/>
                                  </p:stCondLst>
                                  <p:childTnLst>
                                    <p:animScale>
                                      <p:cBhvr>
                                        <p:cTn id="9" dur="250" fill="hold"/>
                                        <p:tgtEl>
                                          <p:spTgt spid="53"/>
                                        </p:tgtEl>
                                      </p:cBhvr>
                                      <p:by x="135000" y="135000"/>
                                    </p:animScale>
                                  </p:childTnLst>
                                </p:cTn>
                              </p:par>
                              <p:par>
                                <p:cTn id="10" presetID="10" presetClass="entr" presetSubtype="0" fill="hold" grpId="0" nodeType="withEffect">
                                  <p:stCondLst>
                                    <p:cond delay="10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par>
                                <p:cTn id="13" presetID="6" presetClass="emph" presetSubtype="0" autoRev="1" fill="hold" grpId="1" nodeType="withEffect">
                                  <p:stCondLst>
                                    <p:cond delay="100"/>
                                  </p:stCondLst>
                                  <p:childTnLst>
                                    <p:animScale>
                                      <p:cBhvr>
                                        <p:cTn id="14" dur="250" fill="hold"/>
                                        <p:tgtEl>
                                          <p:spTgt spid="54"/>
                                        </p:tgtEl>
                                      </p:cBhvr>
                                      <p:by x="135000" y="135000"/>
                                    </p:animScale>
                                  </p:childTnLst>
                                </p:cTn>
                              </p:par>
                              <p:par>
                                <p:cTn id="15" presetID="10" presetClass="entr" presetSubtype="0" fill="hold" grpId="0" nodeType="withEffect">
                                  <p:stCondLst>
                                    <p:cond delay="20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par>
                                <p:cTn id="18" presetID="6" presetClass="emph" presetSubtype="0" autoRev="1" fill="hold" grpId="1" nodeType="withEffect">
                                  <p:stCondLst>
                                    <p:cond delay="200"/>
                                  </p:stCondLst>
                                  <p:childTnLst>
                                    <p:animScale>
                                      <p:cBhvr>
                                        <p:cTn id="19" dur="250" fill="hold"/>
                                        <p:tgtEl>
                                          <p:spTgt spid="55"/>
                                        </p:tgtEl>
                                      </p:cBhvr>
                                      <p:by x="135000" y="135000"/>
                                    </p:animScale>
                                  </p:childTnLst>
                                </p:cTn>
                              </p:par>
                              <p:par>
                                <p:cTn id="20" presetID="10" presetClass="entr" presetSubtype="0" fill="hold" grpId="0" nodeType="withEffect">
                                  <p:stCondLst>
                                    <p:cond delay="30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par>
                                <p:cTn id="23" presetID="6" presetClass="emph" presetSubtype="0" autoRev="1" fill="hold" grpId="1" nodeType="withEffect">
                                  <p:stCondLst>
                                    <p:cond delay="300"/>
                                  </p:stCondLst>
                                  <p:childTnLst>
                                    <p:animScale>
                                      <p:cBhvr>
                                        <p:cTn id="24" dur="250" fill="hold"/>
                                        <p:tgtEl>
                                          <p:spTgt spid="56"/>
                                        </p:tgtEl>
                                      </p:cBhvr>
                                      <p:by x="135000" y="135000"/>
                                    </p:animScale>
                                  </p:childTnLst>
                                </p:cTn>
                              </p:par>
                              <p:par>
                                <p:cTn id="25" presetID="10" presetClass="entr" presetSubtype="0" fill="hold" grpId="0" nodeType="withEffect">
                                  <p:stCondLst>
                                    <p:cond delay="40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6" presetClass="emph" presetSubtype="0" autoRev="1" fill="hold" grpId="1" nodeType="withEffect">
                                  <p:stCondLst>
                                    <p:cond delay="400"/>
                                  </p:stCondLst>
                                  <p:childTnLst>
                                    <p:animScale>
                                      <p:cBhvr>
                                        <p:cTn id="29" dur="250" fill="hold"/>
                                        <p:tgtEl>
                                          <p:spTgt spid="57"/>
                                        </p:tgtEl>
                                      </p:cBhvr>
                                      <p:by x="135000" y="135000"/>
                                    </p:animScale>
                                  </p:childTnLst>
                                </p:cTn>
                              </p:par>
                              <p:par>
                                <p:cTn id="30" presetID="10" presetClass="entr" presetSubtype="0" fill="hold" grpId="0" nodeType="withEffect">
                                  <p:stCondLst>
                                    <p:cond delay="50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par>
                                <p:cTn id="33" presetID="6" presetClass="emph" presetSubtype="0" autoRev="1" fill="hold" grpId="1" nodeType="withEffect">
                                  <p:stCondLst>
                                    <p:cond delay="500"/>
                                  </p:stCondLst>
                                  <p:childTnLst>
                                    <p:animScale>
                                      <p:cBhvr>
                                        <p:cTn id="34" dur="250" fill="hold"/>
                                        <p:tgtEl>
                                          <p:spTgt spid="58"/>
                                        </p:tgtEl>
                                      </p:cBhvr>
                                      <p:by x="135000" y="135000"/>
                                    </p:animScale>
                                  </p:childTnLst>
                                </p:cTn>
                              </p:par>
                              <p:par>
                                <p:cTn id="35" presetID="10" presetClass="entr" presetSubtype="0" fill="hold" grpId="0" nodeType="withEffect">
                                  <p:stCondLst>
                                    <p:cond delay="60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par>
                                <p:cTn id="38" presetID="6" presetClass="emph" presetSubtype="0" autoRev="1" fill="hold" grpId="1" nodeType="withEffect">
                                  <p:stCondLst>
                                    <p:cond delay="600"/>
                                  </p:stCondLst>
                                  <p:childTnLst>
                                    <p:animScale>
                                      <p:cBhvr>
                                        <p:cTn id="39" dur="250" fill="hold"/>
                                        <p:tgtEl>
                                          <p:spTgt spid="59"/>
                                        </p:tgtEl>
                                      </p:cBhvr>
                                      <p:by x="135000" y="135000"/>
                                    </p:animScale>
                                  </p:childTnLst>
                                </p:cTn>
                              </p:par>
                              <p:par>
                                <p:cTn id="40" presetID="10" presetClass="entr" presetSubtype="0" fill="hold" grpId="0" nodeType="withEffect">
                                  <p:stCondLst>
                                    <p:cond delay="70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par>
                                <p:cTn id="43" presetID="6" presetClass="emph" presetSubtype="0" autoRev="1" fill="hold" grpId="1" nodeType="withEffect">
                                  <p:stCondLst>
                                    <p:cond delay="700"/>
                                  </p:stCondLst>
                                  <p:childTnLst>
                                    <p:animScale>
                                      <p:cBhvr>
                                        <p:cTn id="44" dur="250" fill="hold"/>
                                        <p:tgtEl>
                                          <p:spTgt spid="60"/>
                                        </p:tgtEl>
                                      </p:cBhvr>
                                      <p:by x="135000" y="135000"/>
                                    </p:animScale>
                                  </p:childTnLst>
                                </p:cTn>
                              </p:par>
                              <p:par>
                                <p:cTn id="45" presetID="10" presetClass="entr" presetSubtype="0" fill="hold" grpId="0" nodeType="withEffect">
                                  <p:stCondLst>
                                    <p:cond delay="80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par>
                                <p:cTn id="48" presetID="6" presetClass="emph" presetSubtype="0" autoRev="1" fill="hold" grpId="1" nodeType="withEffect">
                                  <p:stCondLst>
                                    <p:cond delay="800"/>
                                  </p:stCondLst>
                                  <p:childTnLst>
                                    <p:animScale>
                                      <p:cBhvr>
                                        <p:cTn id="49" dur="250" fill="hold"/>
                                        <p:tgtEl>
                                          <p:spTgt spid="61"/>
                                        </p:tgtEl>
                                      </p:cBhvr>
                                      <p:by x="135000" y="135000"/>
                                    </p:animScale>
                                  </p:childTnLst>
                                </p:cTn>
                              </p:par>
                              <p:par>
                                <p:cTn id="50" presetID="10" presetClass="entr" presetSubtype="0" fill="hold" nodeType="withEffect">
                                  <p:stCondLst>
                                    <p:cond delay="130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losing Slide with Thank You">
    <p:spTree>
      <p:nvGrpSpPr>
        <p:cNvPr id="1" name=""/>
        <p:cNvGrpSpPr/>
        <p:nvPr/>
      </p:nvGrpSpPr>
      <p:grpSpPr>
        <a:xfrm>
          <a:off x="0" y="0"/>
          <a:ext cx="0" cy="0"/>
          <a:chOff x="0" y="0"/>
          <a:chExt cx="0" cy="0"/>
        </a:xfrm>
      </p:grpSpPr>
      <p:pic>
        <p:nvPicPr>
          <p:cNvPr id="21" name="Picture 2" descr="C:\Users\rmuta\Desktop\final 4x3 b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Group 2"/>
          <p:cNvGrpSpPr/>
          <p:nvPr userDrawn="1"/>
        </p:nvGrpSpPr>
        <p:grpSpPr>
          <a:xfrm>
            <a:off x="6292359" y="2831012"/>
            <a:ext cx="1500073" cy="793041"/>
            <a:chOff x="4056857" y="5486400"/>
            <a:chExt cx="1030291" cy="544682"/>
          </a:xfrm>
        </p:grpSpPr>
        <p:grpSp>
          <p:nvGrpSpPr>
            <p:cNvPr id="2" name="Group 1"/>
            <p:cNvGrpSpPr/>
            <p:nvPr userDrawn="1"/>
          </p:nvGrpSpPr>
          <p:grpSpPr>
            <a:xfrm>
              <a:off x="4150321" y="5843128"/>
              <a:ext cx="842812" cy="187954"/>
              <a:chOff x="4150321" y="5843128"/>
              <a:chExt cx="842812" cy="187954"/>
            </a:xfrm>
            <a:solidFill>
              <a:schemeClr val="tx1"/>
            </a:solidFill>
          </p:grpSpPr>
          <p:sp>
            <p:nvSpPr>
              <p:cNvPr id="48" name="Rectangle 47"/>
              <p:cNvSpPr>
                <a:spLocks noChangeArrowheads="1"/>
              </p:cNvSpPr>
              <p:nvPr/>
            </p:nvSpPr>
            <p:spPr bwMode="black">
              <a:xfrm>
                <a:off x="4347086" y="5848060"/>
                <a:ext cx="47005" cy="178090"/>
              </a:xfrm>
              <a:prstGeom prst="rect">
                <a:avLst/>
              </a:prstGeom>
              <a:grpFill/>
              <a:ln w="9525">
                <a:noFill/>
                <a:miter lim="800000"/>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49" name="Freeform 48"/>
              <p:cNvSpPr>
                <a:spLocks/>
              </p:cNvSpPr>
              <p:nvPr/>
            </p:nvSpPr>
            <p:spPr bwMode="black">
              <a:xfrm>
                <a:off x="4620918" y="5843128"/>
                <a:ext cx="136096" cy="187954"/>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50" name="Freeform 49"/>
              <p:cNvSpPr>
                <a:spLocks/>
              </p:cNvSpPr>
              <p:nvPr/>
            </p:nvSpPr>
            <p:spPr bwMode="black">
              <a:xfrm>
                <a:off x="4150321" y="5843128"/>
                <a:ext cx="136096" cy="187954"/>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51" name="Freeform 50"/>
              <p:cNvSpPr>
                <a:spLocks noEditPoints="1"/>
              </p:cNvSpPr>
              <p:nvPr/>
            </p:nvSpPr>
            <p:spPr bwMode="black">
              <a:xfrm>
                <a:off x="4806205" y="5843128"/>
                <a:ext cx="186928" cy="187954"/>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52" name="Freeform 51"/>
              <p:cNvSpPr>
                <a:spLocks/>
              </p:cNvSpPr>
              <p:nvPr/>
            </p:nvSpPr>
            <p:spPr bwMode="black">
              <a:xfrm>
                <a:off x="4454760" y="5843128"/>
                <a:ext cx="121886" cy="187954"/>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grpSp>
        <p:sp>
          <p:nvSpPr>
            <p:cNvPr id="53" name="Freeform 52"/>
            <p:cNvSpPr>
              <a:spLocks/>
            </p:cNvSpPr>
            <p:nvPr/>
          </p:nvSpPr>
          <p:spPr bwMode="black">
            <a:xfrm>
              <a:off x="4056857" y="5632160"/>
              <a:ext cx="44272" cy="9151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54" name="Freeform 53"/>
            <p:cNvSpPr>
              <a:spLocks/>
            </p:cNvSpPr>
            <p:nvPr/>
          </p:nvSpPr>
          <p:spPr bwMode="black">
            <a:xfrm>
              <a:off x="4180928" y="5570787"/>
              <a:ext cx="44272" cy="1528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55" name="Freeform 54"/>
            <p:cNvSpPr>
              <a:spLocks/>
            </p:cNvSpPr>
            <p:nvPr/>
          </p:nvSpPr>
          <p:spPr bwMode="black">
            <a:xfrm>
              <a:off x="4302814" y="5486400"/>
              <a:ext cx="44272" cy="28165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56" name="Freeform 55"/>
            <p:cNvSpPr>
              <a:spLocks/>
            </p:cNvSpPr>
            <p:nvPr/>
          </p:nvSpPr>
          <p:spPr bwMode="black">
            <a:xfrm>
              <a:off x="4426885" y="5570787"/>
              <a:ext cx="44272" cy="1528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57" name="Freeform 56"/>
            <p:cNvSpPr>
              <a:spLocks/>
            </p:cNvSpPr>
            <p:nvPr/>
          </p:nvSpPr>
          <p:spPr bwMode="black">
            <a:xfrm>
              <a:off x="4548224" y="5632160"/>
              <a:ext cx="47005" cy="9151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58" name="Freeform 57"/>
            <p:cNvSpPr>
              <a:spLocks/>
            </p:cNvSpPr>
            <p:nvPr/>
          </p:nvSpPr>
          <p:spPr bwMode="black">
            <a:xfrm>
              <a:off x="4672295" y="5570787"/>
              <a:ext cx="44819" cy="1528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59" name="Freeform 58"/>
            <p:cNvSpPr>
              <a:spLocks/>
            </p:cNvSpPr>
            <p:nvPr/>
          </p:nvSpPr>
          <p:spPr bwMode="black">
            <a:xfrm>
              <a:off x="4796368" y="5486400"/>
              <a:ext cx="44819" cy="28165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60" name="Freeform 59"/>
            <p:cNvSpPr>
              <a:spLocks/>
            </p:cNvSpPr>
            <p:nvPr/>
          </p:nvSpPr>
          <p:spPr bwMode="black">
            <a:xfrm>
              <a:off x="4918255" y="5570788"/>
              <a:ext cx="44819" cy="1528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sp>
          <p:nvSpPr>
            <p:cNvPr id="61" name="Freeform 60"/>
            <p:cNvSpPr>
              <a:spLocks/>
            </p:cNvSpPr>
            <p:nvPr/>
          </p:nvSpPr>
          <p:spPr bwMode="black">
            <a:xfrm>
              <a:off x="5042329" y="5632160"/>
              <a:ext cx="44819" cy="9151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dirty="0">
                <a:latin typeface="+mj-lt"/>
              </a:endParaRPr>
            </a:p>
          </p:txBody>
        </p:sp>
      </p:grpSp>
      <p:sp>
        <p:nvSpPr>
          <p:cNvPr id="4" name="TextBox 3"/>
          <p:cNvSpPr txBox="1"/>
          <p:nvPr userDrawn="1"/>
        </p:nvSpPr>
        <p:spPr>
          <a:xfrm>
            <a:off x="916806" y="2921168"/>
            <a:ext cx="3647537" cy="923330"/>
          </a:xfrm>
          <a:prstGeom prst="rect">
            <a:avLst/>
          </a:prstGeom>
          <a:noFill/>
        </p:spPr>
        <p:txBody>
          <a:bodyPr wrap="none" rtlCol="0">
            <a:spAutoFit/>
          </a:bodyPr>
          <a:lstStyle/>
          <a:p>
            <a:pPr algn="l" defTabSz="914400" rtl="0" eaLnBrk="1" latinLnBrk="0" hangingPunct="1">
              <a:lnSpc>
                <a:spcPct val="90000"/>
              </a:lnSpc>
              <a:spcBef>
                <a:spcPct val="0"/>
              </a:spcBef>
              <a:buNone/>
            </a:pPr>
            <a:r>
              <a:rPr lang="en-US" sz="6000" b="0" kern="1200" spc="-150" baseline="0" dirty="0" smtClean="0">
                <a:solidFill>
                  <a:schemeClr val="tx1"/>
                </a:solidFill>
                <a:effectLst>
                  <a:outerShdw blurRad="38100" dist="25400" dir="5400000" algn="t" rotWithShape="0">
                    <a:prstClr val="black">
                      <a:alpha val="20000"/>
                    </a:prstClr>
                  </a:outerShdw>
                </a:effectLst>
                <a:latin typeface="+mj-lt"/>
                <a:ea typeface="+mj-ea"/>
                <a:cs typeface="+mj-cs"/>
              </a:rPr>
              <a:t>Thank You</a:t>
            </a:r>
            <a:endParaRPr lang="en-US" sz="6000" b="0" kern="1200" spc="-150" baseline="0" dirty="0">
              <a:solidFill>
                <a:schemeClr val="tx1"/>
              </a:solidFill>
              <a:effectLst>
                <a:outerShdw blurRad="38100" dist="25400" dir="5400000" algn="t" rotWithShape="0">
                  <a:prstClr val="black">
                    <a:alpha val="20000"/>
                  </a:prstClr>
                </a:outerShdw>
              </a:effectLst>
              <a:latin typeface="+mj-lt"/>
              <a:ea typeface="+mj-ea"/>
              <a:cs typeface="+mj-cs"/>
            </a:endParaRPr>
          </a:p>
        </p:txBody>
      </p:sp>
    </p:spTree>
    <p:extLst>
      <p:ext uri="{BB962C8B-B14F-4D97-AF65-F5344CB8AC3E}">
        <p14:creationId xmlns:p14="http://schemas.microsoft.com/office/powerpoint/2010/main" val="288217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905025"/>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50000">
                      <a:srgbClr val="3F5CFF"/>
                    </a:gs>
                    <a:gs pos="100000">
                      <a:schemeClr val="tx2">
                        <a:lumMod val="75000"/>
                      </a:schemeClr>
                    </a:gs>
                    <a:gs pos="0">
                      <a:srgbClr val="2B348E"/>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310896"/>
            <a:ext cx="3895344" cy="6208776"/>
          </a:xfrm>
        </p:spPr>
        <p:txBody>
          <a:bodyPr anchor="ctr" anchorCtr="0">
            <a:noAutofit/>
          </a:bodyPr>
          <a:lstStyle>
            <a:lvl1pPr marL="0" indent="0">
              <a:buFontTx/>
              <a:buNone/>
              <a:defRPr sz="2000" baseline="0">
                <a:solidFill>
                  <a:schemeClr val="bg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
        <p:nvSpPr>
          <p:cNvPr id="8" name="Rounded Rectangle 7"/>
          <p:cNvSpPr/>
          <p:nvPr userDrawn="1"/>
        </p:nvSpPr>
        <p:spPr>
          <a:xfrm flipH="1">
            <a:off x="4515088" y="902728"/>
            <a:ext cx="91440" cy="4941993"/>
          </a:xfrm>
          <a:prstGeom prst="roundRect">
            <a:avLst>
              <a:gd name="adj" fmla="val 5000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lvl="0" algn="ctr" defTabSz="814388" eaLnBrk="0" fontAlgn="base" hangingPunct="0">
              <a:lnSpc>
                <a:spcPct val="90000"/>
              </a:lnSpc>
              <a:spcBef>
                <a:spcPct val="0"/>
              </a:spcBef>
              <a:spcAft>
                <a:spcPct val="0"/>
              </a:spcAft>
            </a:pPr>
            <a:endParaRPr lang="en-US" dirty="0"/>
          </a:p>
        </p:txBody>
      </p:sp>
    </p:spTree>
    <p:extLst>
      <p:ext uri="{BB962C8B-B14F-4D97-AF65-F5344CB8AC3E}">
        <p14:creationId xmlns:p14="http://schemas.microsoft.com/office/powerpoint/2010/main" val="3792447161"/>
      </p:ext>
    </p:extLst>
  </p:cSld>
  <p:clrMapOvr>
    <a:masterClrMapping/>
  </p:clrMapOvr>
  <p:transition>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tretch>
            <a:fillRect/>
          </a:stretch>
        </p:blipFill>
        <p:spPr bwMode="auto">
          <a:xfrm>
            <a:off x="-7541" y="0"/>
            <a:ext cx="9146382" cy="6858000"/>
          </a:xfrm>
          <a:prstGeom prst="rect">
            <a:avLst/>
          </a:prstGeom>
          <a:noFill/>
        </p:spPr>
      </p:pic>
      <p:sp>
        <p:nvSpPr>
          <p:cNvPr id="34" name="TextBox 33"/>
          <p:cNvSpPr txBox="1"/>
          <p:nvPr/>
        </p:nvSpPr>
        <p:spPr>
          <a:xfrm>
            <a:off x="644691" y="3060490"/>
            <a:ext cx="1850989" cy="646331"/>
          </a:xfrm>
          <a:prstGeom prst="rect">
            <a:avLst/>
          </a:prstGeom>
          <a:noFill/>
        </p:spPr>
        <p:txBody>
          <a:bodyPr wrap="none" rtlCol="0">
            <a:noAutofit/>
          </a:bodyPr>
          <a:lstStyle/>
          <a:p>
            <a:r>
              <a:rPr lang="en-US" sz="3600" dirty="0" smtClean="0">
                <a:solidFill>
                  <a:srgbClr val="FFFFFF"/>
                </a:solidFill>
                <a:latin typeface="+mj-lt"/>
              </a:rPr>
              <a:t>Thank you.</a:t>
            </a:r>
            <a:endParaRPr lang="en-US" sz="3600" dirty="0">
              <a:solidFill>
                <a:srgbClr val="FFFFFF"/>
              </a:solidFill>
              <a:latin typeface="+mj-lt"/>
            </a:endParaRPr>
          </a:p>
        </p:txBody>
      </p:sp>
      <p:pic>
        <p:nvPicPr>
          <p:cNvPr id="36" name="Picture 21" descr="Cisco_Logo_RGB-2Color_Video"/>
          <p:cNvPicPr>
            <a:picLocks noChangeAspect="1" noChangeArrowheads="1"/>
          </p:cNvPicPr>
          <p:nvPr/>
        </p:nvPicPr>
        <p:blipFill>
          <a:blip r:embed="rId3" cstate="print"/>
          <a:srcRect/>
          <a:stretch>
            <a:fillRect/>
          </a:stretch>
        </p:blipFill>
        <p:spPr bwMode="auto">
          <a:xfrm>
            <a:off x="5197808" y="2743212"/>
            <a:ext cx="2502145" cy="1320578"/>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YOD - Title Only">
    <p:spTree>
      <p:nvGrpSpPr>
        <p:cNvPr id="1" name=""/>
        <p:cNvGrpSpPr/>
        <p:nvPr/>
      </p:nvGrpSpPr>
      <p:grpSpPr>
        <a:xfrm>
          <a:off x="0" y="0"/>
          <a:ext cx="0" cy="0"/>
          <a:chOff x="0" y="0"/>
          <a:chExt cx="0" cy="0"/>
        </a:xfrm>
      </p:grpSpPr>
      <p:sp>
        <p:nvSpPr>
          <p:cNvPr id="4" name="Title 1"/>
          <p:cNvSpPr>
            <a:spLocks noGrp="1"/>
          </p:cNvSpPr>
          <p:nvPr>
            <p:ph type="title"/>
          </p:nvPr>
        </p:nvSpPr>
        <p:spPr>
          <a:xfrm>
            <a:off x="228600" y="76200"/>
            <a:ext cx="8686800" cy="548640"/>
          </a:xfrm>
          <a:prstGeom prst="rect">
            <a:avLst/>
          </a:prstGeom>
        </p:spPr>
        <p:txBody>
          <a:bodyPr anchor="t"/>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1806920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
        <p:nvSpPr>
          <p:cNvPr id="11"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i="0" dirty="0" smtClean="0">
                <a:solidFill>
                  <a:srgbClr val="C0C0C0"/>
                </a:solidFill>
                <a:latin typeface="CiscoSans ExtraLight" pitchFamily="34" charset="0"/>
              </a:rPr>
              <a:t>© 2011 Cisco and/or its affiliates. All rights reserved.</a:t>
            </a:r>
            <a:endParaRPr lang="en-US" sz="600" i="0" dirty="0">
              <a:solidFill>
                <a:srgbClr val="C0C0C0"/>
              </a:solidFill>
              <a:latin typeface="CiscoSans ExtraLight" pitchFamily="34" charset="0"/>
            </a:endParaRPr>
          </a:p>
        </p:txBody>
      </p:sp>
      <p:sp>
        <p:nvSpPr>
          <p:cNvPr id="12" name="Rectangle 5"/>
          <p:cNvSpPr>
            <a:spLocks noChangeArrowheads="1"/>
          </p:cNvSpPr>
          <p:nvPr userDrawn="1"/>
        </p:nvSpPr>
        <p:spPr bwMode="ltGray">
          <a:xfrm>
            <a:off x="7973785" y="6584512"/>
            <a:ext cx="601869"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i="0" dirty="0">
                <a:solidFill>
                  <a:srgbClr val="C0C0C0"/>
                </a:solidFill>
                <a:latin typeface="CiscoSans ExtraLight" pitchFamily="34" charset="0"/>
              </a:rPr>
              <a:t>Cisco </a:t>
            </a:r>
            <a:r>
              <a:rPr lang="en-US" sz="600" i="0" dirty="0" smtClean="0">
                <a:solidFill>
                  <a:srgbClr val="C0C0C0"/>
                </a:solidFill>
                <a:latin typeface="CiscoSans ExtraLight" pitchFamily="34" charset="0"/>
              </a:rPr>
              <a:t>Public</a:t>
            </a:r>
            <a:endParaRPr lang="en-US" sz="600" i="0" dirty="0">
              <a:solidFill>
                <a:srgbClr val="C0C0C0"/>
              </a:solidFill>
              <a:latin typeface="CiscoSans ExtraLight" pitchFamily="34" charset="0"/>
            </a:endParaRPr>
          </a:p>
        </p:txBody>
      </p:sp>
      <p:sp>
        <p:nvSpPr>
          <p:cNvPr id="13" name="Rectangle 7"/>
          <p:cNvSpPr>
            <a:spLocks noChangeArrowheads="1"/>
          </p:cNvSpPr>
          <p:nvPr userDrawn="1"/>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i="0">
                <a:solidFill>
                  <a:srgbClr val="C0C0C0"/>
                </a:solidFill>
                <a:latin typeface="CiscoSans ExtraLight" pitchFamily="34" charset="0"/>
              </a:rPr>
              <a:pPr algn="r" defTabSz="814388">
                <a:lnSpc>
                  <a:spcPct val="100000"/>
                </a:lnSpc>
              </a:pPr>
              <a:t>‹#›</a:t>
            </a:fld>
            <a:endParaRPr lang="en-US" sz="600" i="0" dirty="0">
              <a:solidFill>
                <a:srgbClr val="C0C0C0"/>
              </a:solidFill>
              <a:latin typeface="CiscoSans ExtraLight" pitchFamily="34" charset="0"/>
            </a:endParaRPr>
          </a:p>
        </p:txBody>
      </p:sp>
    </p:spTree>
    <p:extLst>
      <p:ext uri="{BB962C8B-B14F-4D97-AF65-F5344CB8AC3E}">
        <p14:creationId xmlns:p14="http://schemas.microsoft.com/office/powerpoint/2010/main" val="571813889"/>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Slide">
    <p:spTree>
      <p:nvGrpSpPr>
        <p:cNvPr id="1" name=""/>
        <p:cNvGrpSpPr/>
        <p:nvPr/>
      </p:nvGrpSpPr>
      <p:grpSpPr>
        <a:xfrm>
          <a:off x="0" y="0"/>
          <a:ext cx="0" cy="0"/>
          <a:chOff x="0" y="0"/>
          <a:chExt cx="0" cy="0"/>
        </a:xfrm>
      </p:grpSpPr>
      <p:sp>
        <p:nvSpPr>
          <p:cNvPr id="2" name="Title 1"/>
          <p:cNvSpPr>
            <a:spLocks noGrp="1"/>
          </p:cNvSpPr>
          <p:nvPr>
            <p:ph type="title"/>
          </p:nvPr>
        </p:nvSpPr>
        <p:spPr>
          <a:xfrm>
            <a:off x="302273" y="627046"/>
            <a:ext cx="8551442" cy="4326709"/>
          </a:xfrm>
        </p:spPr>
        <p:txBody>
          <a:bodyPr/>
          <a:lstStyle>
            <a:lvl1pPr algn="l" defTabSz="914400" rtl="0" eaLnBrk="1" latinLnBrk="0" hangingPunct="1">
              <a:lnSpc>
                <a:spcPct val="90000"/>
              </a:lnSpc>
              <a:spcBef>
                <a:spcPct val="0"/>
              </a:spcBef>
              <a:buNone/>
              <a:defRPr lang="en-US" sz="6000" b="0" kern="1200" spc="-15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389579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4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Bullet_Title only">
    <p:spTree>
      <p:nvGrpSpPr>
        <p:cNvPr id="1" name=""/>
        <p:cNvGrpSpPr/>
        <p:nvPr/>
      </p:nvGrpSpPr>
      <p:grpSpPr>
        <a:xfrm>
          <a:off x="0" y="0"/>
          <a:ext cx="0" cy="0"/>
          <a:chOff x="0" y="0"/>
          <a:chExt cx="0" cy="0"/>
        </a:xfrm>
      </p:grpSpPr>
      <p:sp>
        <p:nvSpPr>
          <p:cNvPr id="5" name="Rectangle 4"/>
          <p:cNvSpPr/>
          <p:nvPr/>
        </p:nvSpPr>
        <p:spPr>
          <a:xfrm>
            <a:off x="268329" y="6341533"/>
            <a:ext cx="8584631" cy="22860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Title 1"/>
          <p:cNvSpPr>
            <a:spLocks noGrp="1"/>
          </p:cNvSpPr>
          <p:nvPr>
            <p:ph type="title"/>
          </p:nvPr>
        </p:nvSpPr>
        <p:spPr>
          <a:xfrm>
            <a:off x="229702" y="262877"/>
            <a:ext cx="8580923" cy="838200"/>
          </a:xfrm>
        </p:spPr>
        <p:txBody>
          <a:bodyPr/>
          <a:lstStyle>
            <a:lvl1pPr algn="l" defTabSz="914400" rtl="0" eaLnBrk="1" latinLnBrk="0" hangingPunct="1">
              <a:lnSpc>
                <a:spcPct val="80000"/>
              </a:lnSpc>
              <a:spcBef>
                <a:spcPct val="0"/>
              </a:spcBef>
              <a:buNone/>
              <a:defRPr lang="en-US" sz="3200" b="0" kern="1200" spc="0" baseline="0" dirty="0">
                <a:gradFill>
                  <a:gsLst>
                    <a:gs pos="50000">
                      <a:srgbClr val="3F5CFF"/>
                    </a:gs>
                    <a:gs pos="100000">
                      <a:schemeClr val="tx2">
                        <a:lumMod val="75000"/>
                      </a:schemeClr>
                    </a:gs>
                    <a:gs pos="0">
                      <a:srgbClr val="2B348E"/>
                    </a:gs>
                  </a:gsLst>
                  <a:lin ang="4800000" scaled="0"/>
                </a:gradFill>
                <a:latin typeface="+mj-lt"/>
                <a:ea typeface="+mj-ea"/>
                <a:cs typeface="+mj-cs"/>
              </a:defRPr>
            </a:lvl1pPr>
          </a:lstStyle>
          <a:p>
            <a:r>
              <a:rPr lang="en-US" smtClean="0"/>
              <a:t>Click to edit Master title style</a:t>
            </a:r>
            <a:endParaRPr lang="en-US" dirty="0"/>
          </a:p>
        </p:txBody>
      </p:sp>
      <p:sp>
        <p:nvSpPr>
          <p:cNvPr id="9" name="Text Placeholder 17"/>
          <p:cNvSpPr>
            <a:spLocks noGrp="1"/>
          </p:cNvSpPr>
          <p:nvPr>
            <p:ph type="body" sz="quarter" idx="17"/>
          </p:nvPr>
        </p:nvSpPr>
        <p:spPr>
          <a:xfrm>
            <a:off x="229702" y="1109540"/>
            <a:ext cx="8584631" cy="274320"/>
          </a:xfrm>
          <a:ln>
            <a:noFill/>
          </a:ln>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2000" b="0" kern="1200" spc="0" baseline="0" dirty="0" smtClean="0">
                <a:solidFill>
                  <a:schemeClr val="accent5"/>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7" name="Rectangle 6"/>
          <p:cNvSpPr/>
          <p:nvPr userDrawn="1"/>
        </p:nvSpPr>
        <p:spPr>
          <a:xfrm>
            <a:off x="268329" y="6341533"/>
            <a:ext cx="8584631" cy="22860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4138003007"/>
      </p:ext>
    </p:extLst>
  </p:cSld>
  <p:clrMapOvr>
    <a:masterClrMapping/>
  </p:clrMapOvr>
  <p:transition>
    <p:wipe dir="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Rectangle 338"/>
          <p:cNvSpPr>
            <a:spLocks noChangeArrowheads="1"/>
          </p:cNvSpPr>
          <p:nvPr userDrawn="1"/>
        </p:nvSpPr>
        <p:spPr bwMode="auto">
          <a:xfrm>
            <a:off x="8594065" y="6639752"/>
            <a:ext cx="322946" cy="221423"/>
          </a:xfrm>
          <a:prstGeom prst="rect">
            <a:avLst/>
          </a:prstGeom>
          <a:noFill/>
          <a:ln w="9525" algn="ctr">
            <a:noFill/>
            <a:miter lim="800000"/>
            <a:headEnd/>
            <a:tailEnd/>
          </a:ln>
          <a:effectLst/>
        </p:spPr>
        <p:txBody>
          <a:bodyPr wrap="none" lIns="82124" tIns="41061" rIns="82124" bIns="41061" anchor="b">
            <a:spAutoFit/>
          </a:bodyPr>
          <a:lstStyle/>
          <a:p>
            <a:pPr algn="r" defTabSz="814388" eaLnBrk="0" fontAlgn="base" hangingPunct="0">
              <a:spcBef>
                <a:spcPct val="0"/>
              </a:spcBef>
              <a:spcAft>
                <a:spcPct val="0"/>
              </a:spcAft>
              <a:defRPr/>
            </a:pPr>
            <a:fld id="{FA163525-1E9D-4B0B-A036-300D137BB88F}" type="slidenum">
              <a:rPr lang="en-US" sz="1000">
                <a:solidFill>
                  <a:srgbClr val="777777"/>
                </a:solidFill>
                <a:latin typeface="Arial" charset="0"/>
              </a:rPr>
              <a:pPr algn="r" defTabSz="814388" eaLnBrk="0" fontAlgn="base" hangingPunct="0">
                <a:spcBef>
                  <a:spcPct val="0"/>
                </a:spcBef>
                <a:spcAft>
                  <a:spcPct val="0"/>
                </a:spcAft>
                <a:defRPr/>
              </a:pPr>
              <a:t>‹#›</a:t>
            </a:fld>
            <a:endParaRPr lang="en-US" sz="1000" dirty="0">
              <a:solidFill>
                <a:srgbClr val="777777"/>
              </a:solidFill>
              <a:latin typeface="Arial" charset="0"/>
            </a:endParaRPr>
          </a:p>
        </p:txBody>
      </p:sp>
      <p:sp>
        <p:nvSpPr>
          <p:cNvPr id="6" name="Rectangle 335"/>
          <p:cNvSpPr>
            <a:spLocks noChangeArrowheads="1"/>
          </p:cNvSpPr>
          <p:nvPr userDrawn="1"/>
        </p:nvSpPr>
        <p:spPr bwMode="white">
          <a:xfrm>
            <a:off x="895989" y="6681301"/>
            <a:ext cx="2041365" cy="179874"/>
          </a:xfrm>
          <a:prstGeom prst="rect">
            <a:avLst/>
          </a:prstGeom>
          <a:noFill/>
          <a:ln w="9525">
            <a:noFill/>
            <a:miter lim="800000"/>
            <a:headEnd/>
            <a:tailEnd/>
          </a:ln>
          <a:effectLst/>
        </p:spPr>
        <p:txBody>
          <a:bodyPr wrap="none" lIns="82124" tIns="41061" rIns="82124" bIns="41061" anchor="b" anchorCtr="1">
            <a:spAutoFit/>
          </a:bodyPr>
          <a:lstStyle/>
          <a:p>
            <a:pPr defTabSz="814388" eaLnBrk="0" fontAlgn="base" hangingPunct="0">
              <a:spcBef>
                <a:spcPct val="0"/>
              </a:spcBef>
              <a:spcAft>
                <a:spcPct val="0"/>
              </a:spcAft>
              <a:defRPr/>
            </a:pPr>
            <a:r>
              <a:rPr lang="en-US" sz="700" dirty="0">
                <a:solidFill>
                  <a:srgbClr val="777777"/>
                </a:solidFill>
                <a:latin typeface="Arial" charset="0"/>
              </a:rPr>
              <a:t>© 2008 Cisco Systems, Inc. All rights reserved.</a:t>
            </a:r>
          </a:p>
        </p:txBody>
      </p:sp>
      <p:sp>
        <p:nvSpPr>
          <p:cNvPr id="7" name="Rectangle 336"/>
          <p:cNvSpPr>
            <a:spLocks noChangeArrowheads="1"/>
          </p:cNvSpPr>
          <p:nvPr userDrawn="1"/>
        </p:nvSpPr>
        <p:spPr bwMode="auto">
          <a:xfrm>
            <a:off x="3165721" y="6681301"/>
            <a:ext cx="885601" cy="179874"/>
          </a:xfrm>
          <a:prstGeom prst="rect">
            <a:avLst/>
          </a:prstGeom>
          <a:noFill/>
          <a:ln w="9525">
            <a:noFill/>
            <a:miter lim="800000"/>
            <a:headEnd/>
            <a:tailEnd/>
          </a:ln>
          <a:effectLst/>
        </p:spPr>
        <p:txBody>
          <a:bodyPr wrap="none" lIns="82124" tIns="41061" rIns="82124" bIns="41061" anchor="b">
            <a:spAutoFit/>
          </a:bodyPr>
          <a:lstStyle/>
          <a:p>
            <a:pPr algn="r" defTabSz="814388" eaLnBrk="0" fontAlgn="base" hangingPunct="0">
              <a:spcBef>
                <a:spcPct val="0"/>
              </a:spcBef>
              <a:spcAft>
                <a:spcPct val="0"/>
              </a:spcAft>
              <a:defRPr/>
            </a:pPr>
            <a:r>
              <a:rPr lang="en-US" sz="700" dirty="0">
                <a:solidFill>
                  <a:srgbClr val="777777"/>
                </a:solidFill>
                <a:latin typeface="Arial" charset="0"/>
              </a:rPr>
              <a:t>Cisco Confidential</a:t>
            </a:r>
          </a:p>
        </p:txBody>
      </p:sp>
      <p:sp>
        <p:nvSpPr>
          <p:cNvPr id="8" name="Rectangle 337"/>
          <p:cNvSpPr>
            <a:spLocks noChangeArrowheads="1"/>
          </p:cNvSpPr>
          <p:nvPr userDrawn="1"/>
        </p:nvSpPr>
        <p:spPr bwMode="white">
          <a:xfrm>
            <a:off x="193676" y="6681301"/>
            <a:ext cx="962025" cy="179874"/>
          </a:xfrm>
          <a:prstGeom prst="rect">
            <a:avLst/>
          </a:prstGeom>
          <a:noFill/>
          <a:ln w="9525">
            <a:noFill/>
            <a:miter lim="800000"/>
            <a:headEnd/>
            <a:tailEnd/>
          </a:ln>
          <a:effectLst/>
        </p:spPr>
        <p:txBody>
          <a:bodyPr lIns="82124" tIns="41061" rIns="82124" bIns="41061" anchor="b">
            <a:spAutoFit/>
          </a:bodyPr>
          <a:lstStyle/>
          <a:p>
            <a:pPr defTabSz="814388" eaLnBrk="0" fontAlgn="base" hangingPunct="0">
              <a:spcBef>
                <a:spcPct val="0"/>
              </a:spcBef>
              <a:spcAft>
                <a:spcPct val="0"/>
              </a:spcAft>
              <a:defRPr/>
            </a:pPr>
            <a:r>
              <a:rPr lang="en-US" sz="700" dirty="0">
                <a:solidFill>
                  <a:srgbClr val="777777"/>
                </a:solidFill>
                <a:latin typeface="Arial" charset="0"/>
              </a:rPr>
              <a:t>Presentation_ID</a:t>
            </a:r>
          </a:p>
        </p:txBody>
      </p:sp>
      <p:sp>
        <p:nvSpPr>
          <p:cNvPr id="369873" name="Rectangle 209"/>
          <p:cNvSpPr>
            <a:spLocks noGrp="1" noChangeArrowheads="1"/>
          </p:cNvSpPr>
          <p:nvPr>
            <p:ph type="ctrTitle"/>
          </p:nvPr>
        </p:nvSpPr>
        <p:spPr bwMode="white">
          <a:xfrm>
            <a:off x="650898" y="2614613"/>
            <a:ext cx="3692525" cy="830262"/>
          </a:xfrm>
          <a:ln/>
        </p:spPr>
        <p:txBody>
          <a:bodyPr anchor="ctr"/>
          <a:lstStyle>
            <a:lvl1pPr>
              <a:defRPr sz="3000" b="0">
                <a:solidFill>
                  <a:srgbClr val="FFFFFF"/>
                </a:solidFill>
              </a:defRPr>
            </a:lvl1pPr>
          </a:lstStyle>
          <a:p>
            <a:r>
              <a:rPr lang="en-US"/>
              <a:t>Click To Edit Master Title Style</a:t>
            </a:r>
          </a:p>
        </p:txBody>
      </p:sp>
      <p:sp>
        <p:nvSpPr>
          <p:cNvPr id="369874" name="Rectangle 210"/>
          <p:cNvSpPr>
            <a:spLocks noGrp="1" noChangeArrowheads="1"/>
          </p:cNvSpPr>
          <p:nvPr>
            <p:ph type="subTitle" idx="1"/>
          </p:nvPr>
        </p:nvSpPr>
        <p:spPr>
          <a:xfrm>
            <a:off x="650875" y="4419600"/>
            <a:ext cx="3816350" cy="1257300"/>
          </a:xfrm>
          <a:ln/>
        </p:spPr>
        <p:txBody>
          <a:bodyPr/>
          <a:lstStyle>
            <a:lvl1pPr marL="0" indent="0">
              <a:lnSpc>
                <a:spcPct val="90000"/>
              </a:lnSpc>
              <a:buFont typeface="Wingdings" pitchFamily="2" charset="2"/>
              <a:buNone/>
              <a:defRPr sz="2000" b="1">
                <a:solidFill>
                  <a:srgbClr val="C0C0C4"/>
                </a:solidFill>
              </a:defRPr>
            </a:lvl1pPr>
          </a:lstStyle>
          <a:p>
            <a:r>
              <a:rPr lang="en-US"/>
              <a:t>Click to Edit Master Subtitle Style</a:t>
            </a:r>
          </a:p>
        </p:txBody>
      </p:sp>
      <p:pic>
        <p:nvPicPr>
          <p:cNvPr id="11"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75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56358914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le Slide-animated gradient">
    <p:spTree>
      <p:nvGrpSpPr>
        <p:cNvPr id="1" name=""/>
        <p:cNvGrpSpPr/>
        <p:nvPr/>
      </p:nvGrpSpPr>
      <p:grpSpPr>
        <a:xfrm>
          <a:off x="0" y="0"/>
          <a:ext cx="0" cy="0"/>
          <a:chOff x="0" y="0"/>
          <a:chExt cx="0" cy="0"/>
        </a:xfrm>
      </p:grpSpPr>
      <p:pic>
        <p:nvPicPr>
          <p:cNvPr id="42" name="Picture 2" descr="C:\Documents and Settings\contractor\Desktop\Blue_Green_Gradient.png"/>
          <p:cNvPicPr>
            <a:picLocks noChangeAspect="1" noChangeArrowheads="1"/>
          </p:cNvPicPr>
          <p:nvPr/>
        </p:nvPicPr>
        <p:blipFill>
          <a:blip r:embed="rId2" cstate="print"/>
          <a:stretch>
            <a:fillRect/>
          </a:stretch>
        </p:blipFill>
        <p:spPr bwMode="auto">
          <a:xfrm>
            <a:off x="925" y="-8467"/>
            <a:ext cx="9175945" cy="6876288"/>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3">
                  <a:lumMod val="50000"/>
                  <a:alpha val="49000"/>
                </a:schemeClr>
              </a:gs>
              <a:gs pos="100000">
                <a:schemeClr val="tx1">
                  <a:alpha val="35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0" name="Rounded Rectangle 29"/>
          <p:cNvSpPr/>
          <p:nvPr/>
        </p:nvSpPr>
        <p:spPr>
          <a:xfrm>
            <a:off x="-32665" y="-637720"/>
            <a:ext cx="1729740" cy="8148430"/>
          </a:xfrm>
          <a:prstGeom prst="roundRect">
            <a:avLst>
              <a:gd name="adj" fmla="val 50000"/>
            </a:avLst>
          </a:prstGeom>
          <a:gradFill flip="none" rotWithShape="1">
            <a:gsLst>
              <a:gs pos="0">
                <a:schemeClr val="tx1">
                  <a:alpha val="13000"/>
                </a:schemeClr>
              </a:gs>
              <a:gs pos="100000">
                <a:schemeClr val="tx1"/>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1" name="Rounded Rectangle 30"/>
          <p:cNvSpPr/>
          <p:nvPr/>
        </p:nvSpPr>
        <p:spPr>
          <a:xfrm rot="10800000">
            <a:off x="1013792" y="4248605"/>
            <a:ext cx="1729740" cy="8148430"/>
          </a:xfrm>
          <a:prstGeom prst="roundRect">
            <a:avLst>
              <a:gd name="adj" fmla="val 50000"/>
            </a:avLst>
          </a:prstGeom>
          <a:gradFill flip="none" rotWithShape="1">
            <a:gsLst>
              <a:gs pos="0">
                <a:schemeClr val="tx1">
                  <a:alpha val="30000"/>
                </a:schemeClr>
              </a:gs>
              <a:gs pos="100000">
                <a:schemeClr val="accent3">
                  <a:lumMod val="50000"/>
                  <a:alpha val="34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Rounded Rectangle 31"/>
          <p:cNvSpPr/>
          <p:nvPr/>
        </p:nvSpPr>
        <p:spPr>
          <a:xfrm>
            <a:off x="6585484" y="-2913279"/>
            <a:ext cx="1729740" cy="8148430"/>
          </a:xfrm>
          <a:prstGeom prst="roundRect">
            <a:avLst>
              <a:gd name="adj" fmla="val 50000"/>
            </a:avLst>
          </a:prstGeom>
          <a:gradFill flip="none" rotWithShape="1">
            <a:gsLst>
              <a:gs pos="0">
                <a:schemeClr val="tx1">
                  <a:alpha val="14000"/>
                </a:schemeClr>
              </a:gs>
              <a:gs pos="100000">
                <a:schemeClr val="tx1">
                  <a:alpha val="4700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3" name="Rounded Rectangle 32"/>
          <p:cNvSpPr/>
          <p:nvPr/>
        </p:nvSpPr>
        <p:spPr>
          <a:xfrm>
            <a:off x="8105452" y="5699195"/>
            <a:ext cx="1729740" cy="8148430"/>
          </a:xfrm>
          <a:prstGeom prst="roundRect">
            <a:avLst>
              <a:gd name="adj" fmla="val 50000"/>
            </a:avLst>
          </a:prstGeom>
          <a:gradFill flip="none" rotWithShape="1">
            <a:gsLst>
              <a:gs pos="0">
                <a:schemeClr val="tx1">
                  <a:alpha val="51000"/>
                </a:schemeClr>
              </a:gs>
              <a:gs pos="100000">
                <a:schemeClr val="tx1">
                  <a:alpha val="21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chemeClr val="tx1">
                  <a:alpha val="13000"/>
                </a:schemeClr>
              </a:gs>
              <a:gs pos="100000">
                <a:schemeClr val="tx1">
                  <a:alpha val="4300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hasCustomPrompt="1"/>
          </p:nvPr>
        </p:nvSpPr>
        <p:spPr>
          <a:xfrm>
            <a:off x="221393" y="1236691"/>
            <a:ext cx="8112125" cy="2918779"/>
          </a:xfrm>
        </p:spPr>
        <p:txBody>
          <a:bodyPr/>
          <a:lstStyle>
            <a:lvl1pPr>
              <a:lnSpc>
                <a:spcPct val="90000"/>
              </a:lnSpc>
              <a:defRPr sz="6000" b="0" spc="0" baseline="0">
                <a:solidFill>
                  <a:schemeClr val="bg1"/>
                </a:solidFill>
                <a:latin typeface="+mj-lt"/>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70"/>
            <a:ext cx="8112126" cy="384175"/>
          </a:xfrm>
        </p:spPr>
        <p:txBody>
          <a:bodyPr anchor="b" anchorCtr="0">
            <a:noAutofit/>
          </a:bodyPr>
          <a:lstStyle>
            <a:lvl1pPr marL="0" indent="0" algn="l">
              <a:buNone/>
              <a:defRPr sz="2000" b="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39" name="Text Placeholder 38"/>
          <p:cNvSpPr>
            <a:spLocks noGrp="1"/>
          </p:cNvSpPr>
          <p:nvPr>
            <p:ph type="body" sz="quarter" idx="10" hasCustomPrompt="1"/>
          </p:nvPr>
        </p:nvSpPr>
        <p:spPr>
          <a:xfrm>
            <a:off x="235805" y="4782758"/>
            <a:ext cx="8112650" cy="384175"/>
          </a:xfrm>
        </p:spPr>
        <p:txBody>
          <a:bodyPr/>
          <a:lstStyle>
            <a:lvl1pPr marL="0" indent="0">
              <a:buFontTx/>
              <a:buNone/>
              <a:defRPr lang="en-US" sz="1800" kern="1200" dirty="0" smtClean="0">
                <a:solidFill>
                  <a:schemeClr val="bg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1" name="Text Placeholder 40"/>
          <p:cNvSpPr>
            <a:spLocks noGrp="1"/>
          </p:cNvSpPr>
          <p:nvPr>
            <p:ph type="body" sz="quarter" idx="11" hasCustomPrompt="1"/>
          </p:nvPr>
        </p:nvSpPr>
        <p:spPr>
          <a:xfrm>
            <a:off x="235805" y="5273252"/>
            <a:ext cx="8112650" cy="384175"/>
          </a:xfrm>
        </p:spPr>
        <p:txBody>
          <a:bodyPr/>
          <a:lstStyle>
            <a:lvl1pPr marL="0" indent="0">
              <a:buFontTx/>
              <a:buNone/>
              <a:defRPr lang="en-US" sz="1600" kern="1200" dirty="0" smtClean="0">
                <a:solidFill>
                  <a:schemeClr val="bg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5"/>
          <p:cNvGrpSpPr>
            <a:grpSpLocks/>
          </p:cNvGrpSpPr>
          <p:nvPr/>
        </p:nvGrpSpPr>
        <p:grpSpPr bwMode="auto">
          <a:xfrm>
            <a:off x="341798" y="304800"/>
            <a:ext cx="804095" cy="447676"/>
            <a:chOff x="384" y="331"/>
            <a:chExt cx="912" cy="485"/>
          </a:xfrm>
        </p:grpSpPr>
        <p:sp>
          <p:nvSpPr>
            <p:cNvPr id="36"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9"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4"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grpSp>
      <p:sp>
        <p:nvSpPr>
          <p:cNvPr id="37" name="Rounded Rectangle 36"/>
          <p:cNvSpPr/>
          <p:nvPr userDrawn="1"/>
        </p:nvSpPr>
        <p:spPr>
          <a:xfrm>
            <a:off x="6585484" y="-2913279"/>
            <a:ext cx="1729740" cy="8148430"/>
          </a:xfrm>
          <a:prstGeom prst="roundRect">
            <a:avLst>
              <a:gd name="adj" fmla="val 50000"/>
            </a:avLst>
          </a:prstGeom>
          <a:gradFill flip="none" rotWithShape="1">
            <a:gsLst>
              <a:gs pos="0">
                <a:schemeClr val="tx1">
                  <a:alpha val="14000"/>
                </a:schemeClr>
              </a:gs>
              <a:gs pos="100000">
                <a:schemeClr val="tx1">
                  <a:alpha val="4700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8" name="Rounded Rectangle 37"/>
          <p:cNvSpPr/>
          <p:nvPr userDrawn="1"/>
        </p:nvSpPr>
        <p:spPr>
          <a:xfrm>
            <a:off x="8105452" y="5699195"/>
            <a:ext cx="1729740" cy="8148430"/>
          </a:xfrm>
          <a:prstGeom prst="roundRect">
            <a:avLst>
              <a:gd name="adj" fmla="val 50000"/>
            </a:avLst>
          </a:prstGeom>
          <a:gradFill flip="none" rotWithShape="1">
            <a:gsLst>
              <a:gs pos="0">
                <a:schemeClr val="tx1">
                  <a:alpha val="51000"/>
                </a:schemeClr>
              </a:gs>
              <a:gs pos="100000">
                <a:schemeClr val="tx1">
                  <a:alpha val="21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5" name="Group 5"/>
          <p:cNvGrpSpPr>
            <a:grpSpLocks/>
          </p:cNvGrpSpPr>
          <p:nvPr userDrawn="1"/>
        </p:nvGrpSpPr>
        <p:grpSpPr bwMode="auto">
          <a:xfrm>
            <a:off x="341798" y="304800"/>
            <a:ext cx="804095" cy="447676"/>
            <a:chOff x="384" y="331"/>
            <a:chExt cx="912" cy="485"/>
          </a:xfrm>
        </p:grpSpPr>
        <p:sp>
          <p:nvSpPr>
            <p:cNvPr id="55"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6"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7"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8"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0"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1"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2"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3"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7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7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grpSp>
    </p:spTree>
    <p:extLst>
      <p:ext uri="{BB962C8B-B14F-4D97-AF65-F5344CB8AC3E}">
        <p14:creationId xmlns:p14="http://schemas.microsoft.com/office/powerpoint/2010/main" val="118248309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32"/>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34"/>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31"/>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0.0035 4.07407E-6 L 0.0035 0.81944 " pathEditMode="fixed" rAng="0" ptsTypes="AA">
                                      <p:cBhvr>
                                        <p:cTn id="14" dur="4500" fill="hold"/>
                                        <p:tgtEl>
                                          <p:spTgt spid="30"/>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29"/>
                                        </p:tgtEl>
                                        <p:attrNameLst>
                                          <p:attrName>ppt_x</p:attrName>
                                          <p:attrName>ppt_y</p:attrName>
                                        </p:attrNameLst>
                                      </p:cBhvr>
                                      <p:rCtr x="0" y="595"/>
                                    </p:animMotion>
                                  </p:childTnLst>
                                </p:cTn>
                              </p:par>
                              <p:par>
                                <p:cTn id="17"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18" dur="4500" fill="hold"/>
                                        <p:tgtEl>
                                          <p:spTgt spid="38"/>
                                        </p:tgtEl>
                                        <p:attrNameLst>
                                          <p:attrName>ppt_x</p:attrName>
                                          <p:attrName>ppt_y</p:attrName>
                                        </p:attrNameLst>
                                      </p:cBhvr>
                                      <p:rCtr x="0" y="-712"/>
                                    </p:animMotion>
                                  </p:childTnLst>
                                </p:cTn>
                              </p:par>
                              <p:par>
                                <p:cTn id="19"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20" dur="4500" fill="hold"/>
                                        <p:tgtEl>
                                          <p:spTgt spid="37"/>
                                        </p:tgtEl>
                                        <p:attrNameLst>
                                          <p:attrName>ppt_x</p:attrName>
                                          <p:attrName>ppt_y</p:attrName>
                                        </p:attrNameLst>
                                      </p:cBhvr>
                                      <p:rCtr x="0" y="4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7" grpId="0" animBg="1"/>
      <p:bldP spid="38"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itle Slide-animate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p:nvPicPr>
        <p:blipFill>
          <a:blip r:embed="rId2" cstate="print"/>
          <a:stretch>
            <a:fillRect/>
          </a:stretch>
        </p:blipFill>
        <p:spPr bwMode="auto">
          <a:xfrm>
            <a:off x="-7541" y="0"/>
            <a:ext cx="9158577" cy="6867144"/>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3">
                  <a:lumMod val="50000"/>
                  <a:alpha val="49000"/>
                </a:schemeClr>
              </a:gs>
              <a:gs pos="100000">
                <a:schemeClr val="tx1">
                  <a:alpha val="35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0" name="Rounded Rectangle 29"/>
          <p:cNvSpPr/>
          <p:nvPr/>
        </p:nvSpPr>
        <p:spPr>
          <a:xfrm>
            <a:off x="-32665" y="-637720"/>
            <a:ext cx="1729740" cy="8148430"/>
          </a:xfrm>
          <a:prstGeom prst="roundRect">
            <a:avLst>
              <a:gd name="adj" fmla="val 50000"/>
            </a:avLst>
          </a:prstGeom>
          <a:gradFill flip="none" rotWithShape="1">
            <a:gsLst>
              <a:gs pos="0">
                <a:schemeClr val="tx1">
                  <a:alpha val="13000"/>
                </a:schemeClr>
              </a:gs>
              <a:gs pos="100000">
                <a:schemeClr val="tx1"/>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1" name="Rounded Rectangle 30"/>
          <p:cNvSpPr/>
          <p:nvPr/>
        </p:nvSpPr>
        <p:spPr>
          <a:xfrm rot="10800000">
            <a:off x="1013792" y="4248605"/>
            <a:ext cx="1729740" cy="8148430"/>
          </a:xfrm>
          <a:prstGeom prst="roundRect">
            <a:avLst>
              <a:gd name="adj" fmla="val 50000"/>
            </a:avLst>
          </a:prstGeom>
          <a:gradFill flip="none" rotWithShape="1">
            <a:gsLst>
              <a:gs pos="0">
                <a:schemeClr val="tx1">
                  <a:alpha val="30000"/>
                </a:schemeClr>
              </a:gs>
              <a:gs pos="100000">
                <a:schemeClr val="accent3">
                  <a:lumMod val="50000"/>
                  <a:alpha val="34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Rounded Rectangle 31"/>
          <p:cNvSpPr/>
          <p:nvPr/>
        </p:nvSpPr>
        <p:spPr>
          <a:xfrm>
            <a:off x="6585484" y="-2913279"/>
            <a:ext cx="1729740" cy="8148430"/>
          </a:xfrm>
          <a:prstGeom prst="roundRect">
            <a:avLst>
              <a:gd name="adj" fmla="val 50000"/>
            </a:avLst>
          </a:prstGeom>
          <a:gradFill flip="none" rotWithShape="1">
            <a:gsLst>
              <a:gs pos="0">
                <a:schemeClr val="tx1">
                  <a:alpha val="14000"/>
                </a:schemeClr>
              </a:gs>
              <a:gs pos="100000">
                <a:schemeClr val="tx1">
                  <a:alpha val="4700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3" name="Rounded Rectangle 32"/>
          <p:cNvSpPr/>
          <p:nvPr/>
        </p:nvSpPr>
        <p:spPr>
          <a:xfrm>
            <a:off x="8105452" y="5699195"/>
            <a:ext cx="1729740" cy="8148430"/>
          </a:xfrm>
          <a:prstGeom prst="roundRect">
            <a:avLst>
              <a:gd name="adj" fmla="val 50000"/>
            </a:avLst>
          </a:prstGeom>
          <a:gradFill flip="none" rotWithShape="1">
            <a:gsLst>
              <a:gs pos="0">
                <a:schemeClr val="tx1">
                  <a:alpha val="51000"/>
                </a:schemeClr>
              </a:gs>
              <a:gs pos="100000">
                <a:schemeClr val="tx1">
                  <a:alpha val="21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chemeClr val="tx1">
                  <a:alpha val="13000"/>
                </a:schemeClr>
              </a:gs>
              <a:gs pos="100000">
                <a:schemeClr val="tx1">
                  <a:alpha val="4300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hasCustomPrompt="1"/>
          </p:nvPr>
        </p:nvSpPr>
        <p:spPr>
          <a:xfrm>
            <a:off x="221393" y="1236691"/>
            <a:ext cx="5190216" cy="2918779"/>
          </a:xfrm>
        </p:spPr>
        <p:txBody>
          <a:bodyPr/>
          <a:lstStyle>
            <a:lvl1pPr>
              <a:lnSpc>
                <a:spcPct val="90000"/>
              </a:lnSpc>
              <a:defRPr sz="6000" b="0" spc="0" baseline="0">
                <a:solidFill>
                  <a:schemeClr val="bg1"/>
                </a:solidFill>
                <a:latin typeface="+mj-lt"/>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70"/>
            <a:ext cx="8583365" cy="384175"/>
          </a:xfrm>
        </p:spPr>
        <p:txBody>
          <a:bodyPr anchor="b" anchorCtr="0">
            <a:noAutofit/>
          </a:bodyPr>
          <a:lstStyle>
            <a:lvl1pPr marL="0" indent="0" algn="l">
              <a:buNone/>
              <a:defRPr sz="2000" b="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39" name="Text Placeholder 38"/>
          <p:cNvSpPr>
            <a:spLocks noGrp="1"/>
          </p:cNvSpPr>
          <p:nvPr>
            <p:ph type="body" sz="quarter" idx="10" hasCustomPrompt="1"/>
          </p:nvPr>
        </p:nvSpPr>
        <p:spPr>
          <a:xfrm>
            <a:off x="235805" y="4782758"/>
            <a:ext cx="8583920" cy="384175"/>
          </a:xfrm>
        </p:spPr>
        <p:txBody>
          <a:bodyPr/>
          <a:lstStyle>
            <a:lvl1pPr marL="0" indent="0">
              <a:buFontTx/>
              <a:buNone/>
              <a:defRPr lang="en-US" sz="1800" kern="1200" dirty="0" smtClean="0">
                <a:solidFill>
                  <a:schemeClr val="bg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1" name="Text Placeholder 40"/>
          <p:cNvSpPr>
            <a:spLocks noGrp="1"/>
          </p:cNvSpPr>
          <p:nvPr>
            <p:ph type="body" sz="quarter" idx="11" hasCustomPrompt="1"/>
          </p:nvPr>
        </p:nvSpPr>
        <p:spPr>
          <a:xfrm>
            <a:off x="235805" y="5273252"/>
            <a:ext cx="8583920" cy="384175"/>
          </a:xfrm>
        </p:spPr>
        <p:txBody>
          <a:bodyPr/>
          <a:lstStyle>
            <a:lvl1pPr marL="0" indent="0">
              <a:buFontTx/>
              <a:buNone/>
              <a:defRPr lang="en-US" sz="1600" kern="1200" dirty="0" smtClean="0">
                <a:solidFill>
                  <a:schemeClr val="bg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5"/>
          <p:cNvGrpSpPr>
            <a:grpSpLocks/>
          </p:cNvGrpSpPr>
          <p:nvPr/>
        </p:nvGrpSpPr>
        <p:grpSpPr bwMode="auto">
          <a:xfrm>
            <a:off x="341798" y="304800"/>
            <a:ext cx="804095" cy="447676"/>
            <a:chOff x="384" y="331"/>
            <a:chExt cx="912" cy="485"/>
          </a:xfrm>
        </p:grpSpPr>
        <p:sp>
          <p:nvSpPr>
            <p:cNvPr id="42"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3"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4"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5"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6"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7"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8"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9"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0"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1"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2"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3"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grpSp>
      <p:pic>
        <p:nvPicPr>
          <p:cNvPr id="66" name="Picture 65" descr="HACKER_IMAGE.jpg"/>
          <p:cNvPicPr>
            <a:picLocks noChangeAspect="1"/>
          </p:cNvPicPr>
          <p:nvPr/>
        </p:nvPicPr>
        <p:blipFill>
          <a:blip r:embed="rId3" cstate="print"/>
          <a:srcRect/>
          <a:stretch>
            <a:fillRect/>
          </a:stretch>
        </p:blipFill>
        <p:spPr>
          <a:xfrm>
            <a:off x="5613784" y="1258182"/>
            <a:ext cx="3205942" cy="2645078"/>
          </a:xfrm>
          <a:prstGeom prst="roundRect">
            <a:avLst>
              <a:gd name="adj" fmla="val 5394"/>
            </a:avLst>
          </a:prstGeom>
          <a:ln w="19050">
            <a:solidFill>
              <a:schemeClr val="accent3">
                <a:lumMod val="75000"/>
              </a:schemeClr>
            </a:solidFill>
          </a:ln>
          <a:effectLst>
            <a:outerShdw blurRad="50800" dist="38100" dir="5400000" algn="t" rotWithShape="0">
              <a:prstClr val="black">
                <a:alpha val="60000"/>
              </a:prstClr>
            </a:outerShdw>
          </a:effectLst>
        </p:spPr>
      </p:pic>
    </p:spTree>
    <p:extLst>
      <p:ext uri="{BB962C8B-B14F-4D97-AF65-F5344CB8AC3E}">
        <p14:creationId xmlns:p14="http://schemas.microsoft.com/office/powerpoint/2010/main" val="131239906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32"/>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34"/>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31"/>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0.0035 4.07407E-6 L 0.0035 0.81944 " pathEditMode="fixed" rAng="0" ptsTypes="AA">
                                      <p:cBhvr>
                                        <p:cTn id="14" dur="4500" fill="hold"/>
                                        <p:tgtEl>
                                          <p:spTgt spid="30"/>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2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Title Slide-static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p:nvPicPr>
        <p:blipFill>
          <a:blip r:embed="rId2" cstate="print"/>
          <a:stretch>
            <a:fillRect/>
          </a:stretch>
        </p:blipFill>
        <p:spPr bwMode="auto">
          <a:xfrm>
            <a:off x="-7541" y="0"/>
            <a:ext cx="9158577" cy="6867144"/>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3">
                  <a:lumMod val="50000"/>
                  <a:alpha val="49000"/>
                </a:schemeClr>
              </a:gs>
              <a:gs pos="100000">
                <a:schemeClr val="tx1">
                  <a:alpha val="35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0" name="Rounded Rectangle 29"/>
          <p:cNvSpPr/>
          <p:nvPr/>
        </p:nvSpPr>
        <p:spPr>
          <a:xfrm>
            <a:off x="-32665" y="-917120"/>
            <a:ext cx="1729740" cy="8148430"/>
          </a:xfrm>
          <a:prstGeom prst="roundRect">
            <a:avLst>
              <a:gd name="adj" fmla="val 50000"/>
            </a:avLst>
          </a:prstGeom>
          <a:gradFill flip="none" rotWithShape="1">
            <a:gsLst>
              <a:gs pos="0">
                <a:schemeClr val="tx1">
                  <a:alpha val="13000"/>
                </a:schemeClr>
              </a:gs>
              <a:gs pos="100000">
                <a:schemeClr val="tx1"/>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1" name="Rounded Rectangle 30"/>
          <p:cNvSpPr/>
          <p:nvPr/>
        </p:nvSpPr>
        <p:spPr>
          <a:xfrm rot="10800000">
            <a:off x="1013792" y="4248605"/>
            <a:ext cx="1729740" cy="8148430"/>
          </a:xfrm>
          <a:prstGeom prst="roundRect">
            <a:avLst>
              <a:gd name="adj" fmla="val 50000"/>
            </a:avLst>
          </a:prstGeom>
          <a:gradFill flip="none" rotWithShape="1">
            <a:gsLst>
              <a:gs pos="0">
                <a:schemeClr val="tx1">
                  <a:alpha val="30000"/>
                </a:schemeClr>
              </a:gs>
              <a:gs pos="100000">
                <a:schemeClr val="accent3">
                  <a:lumMod val="50000"/>
                  <a:alpha val="34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Rounded Rectangle 31"/>
          <p:cNvSpPr/>
          <p:nvPr/>
        </p:nvSpPr>
        <p:spPr>
          <a:xfrm>
            <a:off x="6585484" y="-2913279"/>
            <a:ext cx="1729740" cy="8148430"/>
          </a:xfrm>
          <a:prstGeom prst="roundRect">
            <a:avLst>
              <a:gd name="adj" fmla="val 50000"/>
            </a:avLst>
          </a:prstGeom>
          <a:gradFill flip="none" rotWithShape="1">
            <a:gsLst>
              <a:gs pos="0">
                <a:schemeClr val="tx1">
                  <a:alpha val="14000"/>
                </a:schemeClr>
              </a:gs>
              <a:gs pos="100000">
                <a:schemeClr val="tx1">
                  <a:alpha val="4700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3" name="Rounded Rectangle 32"/>
          <p:cNvSpPr/>
          <p:nvPr/>
        </p:nvSpPr>
        <p:spPr>
          <a:xfrm>
            <a:off x="8105452" y="5699195"/>
            <a:ext cx="1729740" cy="8148430"/>
          </a:xfrm>
          <a:prstGeom prst="roundRect">
            <a:avLst>
              <a:gd name="adj" fmla="val 50000"/>
            </a:avLst>
          </a:prstGeom>
          <a:gradFill flip="none" rotWithShape="1">
            <a:gsLst>
              <a:gs pos="0">
                <a:schemeClr val="tx1">
                  <a:alpha val="51000"/>
                </a:schemeClr>
              </a:gs>
              <a:gs pos="100000">
                <a:schemeClr val="tx1">
                  <a:alpha val="21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chemeClr val="tx1">
                  <a:alpha val="13000"/>
                </a:schemeClr>
              </a:gs>
              <a:gs pos="100000">
                <a:schemeClr val="tx1">
                  <a:alpha val="4300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hasCustomPrompt="1"/>
          </p:nvPr>
        </p:nvSpPr>
        <p:spPr>
          <a:xfrm>
            <a:off x="221393" y="1236691"/>
            <a:ext cx="5190216" cy="2918779"/>
          </a:xfrm>
        </p:spPr>
        <p:txBody>
          <a:bodyPr/>
          <a:lstStyle>
            <a:lvl1pPr>
              <a:lnSpc>
                <a:spcPct val="90000"/>
              </a:lnSpc>
              <a:defRPr sz="6000" b="0" spc="0" baseline="0">
                <a:solidFill>
                  <a:schemeClr val="bg1"/>
                </a:solidFill>
                <a:latin typeface="+mj-lt"/>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70"/>
            <a:ext cx="8583365" cy="384175"/>
          </a:xfrm>
        </p:spPr>
        <p:txBody>
          <a:bodyPr anchor="b" anchorCtr="0">
            <a:noAutofit/>
          </a:bodyPr>
          <a:lstStyle>
            <a:lvl1pPr marL="0" indent="0" algn="l">
              <a:buNone/>
              <a:defRPr sz="2000" b="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39" name="Text Placeholder 38"/>
          <p:cNvSpPr>
            <a:spLocks noGrp="1"/>
          </p:cNvSpPr>
          <p:nvPr>
            <p:ph type="body" sz="quarter" idx="10" hasCustomPrompt="1"/>
          </p:nvPr>
        </p:nvSpPr>
        <p:spPr>
          <a:xfrm>
            <a:off x="235805" y="4782758"/>
            <a:ext cx="8583920" cy="384175"/>
          </a:xfrm>
        </p:spPr>
        <p:txBody>
          <a:bodyPr/>
          <a:lstStyle>
            <a:lvl1pPr marL="0" indent="0">
              <a:buFontTx/>
              <a:buNone/>
              <a:defRPr lang="en-US" sz="1800" kern="1200" dirty="0" smtClean="0">
                <a:solidFill>
                  <a:schemeClr val="bg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1" name="Text Placeholder 40"/>
          <p:cNvSpPr>
            <a:spLocks noGrp="1"/>
          </p:cNvSpPr>
          <p:nvPr>
            <p:ph type="body" sz="quarter" idx="11" hasCustomPrompt="1"/>
          </p:nvPr>
        </p:nvSpPr>
        <p:spPr>
          <a:xfrm>
            <a:off x="235805" y="5273252"/>
            <a:ext cx="8583920" cy="384175"/>
          </a:xfrm>
        </p:spPr>
        <p:txBody>
          <a:bodyPr/>
          <a:lstStyle>
            <a:lvl1pPr marL="0" indent="0">
              <a:buFontTx/>
              <a:buNone/>
              <a:defRPr lang="en-US" sz="1600" kern="1200" dirty="0" smtClean="0">
                <a:solidFill>
                  <a:schemeClr val="bg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5"/>
          <p:cNvGrpSpPr>
            <a:grpSpLocks/>
          </p:cNvGrpSpPr>
          <p:nvPr/>
        </p:nvGrpSpPr>
        <p:grpSpPr bwMode="auto">
          <a:xfrm>
            <a:off x="341798" y="304800"/>
            <a:ext cx="804095" cy="447676"/>
            <a:chOff x="384" y="331"/>
            <a:chExt cx="912" cy="485"/>
          </a:xfrm>
        </p:grpSpPr>
        <p:sp>
          <p:nvSpPr>
            <p:cNvPr id="42"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3"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4"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5"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6"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7"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8"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9"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0"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1"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2"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3"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grpSp>
      <p:pic>
        <p:nvPicPr>
          <p:cNvPr id="67" name="Picture 66" descr="HACKER_IMAGE.jpg"/>
          <p:cNvPicPr>
            <a:picLocks noChangeAspect="1"/>
          </p:cNvPicPr>
          <p:nvPr/>
        </p:nvPicPr>
        <p:blipFill>
          <a:blip r:embed="rId3" cstate="print"/>
          <a:srcRect/>
          <a:stretch>
            <a:fillRect/>
          </a:stretch>
        </p:blipFill>
        <p:spPr>
          <a:xfrm>
            <a:off x="5613784" y="1258182"/>
            <a:ext cx="3205942" cy="2645078"/>
          </a:xfrm>
          <a:prstGeom prst="roundRect">
            <a:avLst>
              <a:gd name="adj" fmla="val 5394"/>
            </a:avLst>
          </a:prstGeom>
          <a:ln w="19050">
            <a:solidFill>
              <a:schemeClr val="accent3">
                <a:lumMod val="75000"/>
              </a:schemeClr>
            </a:solidFill>
          </a:ln>
          <a:effectLst>
            <a:outerShdw blurRad="50800" dist="38100" dir="5400000" algn="t" rotWithShape="0">
              <a:prstClr val="black">
                <a:alpha val="60000"/>
              </a:prstClr>
            </a:outerShdw>
          </a:effectLst>
        </p:spPr>
      </p:pic>
    </p:spTree>
    <p:extLst>
      <p:ext uri="{BB962C8B-B14F-4D97-AF65-F5344CB8AC3E}">
        <p14:creationId xmlns:p14="http://schemas.microsoft.com/office/powerpoint/2010/main" val="1788806311"/>
      </p:ext>
    </p:extLst>
  </p:cSld>
  <p:clrMapOvr>
    <a:masterClrMapping/>
  </p:clrMapOvr>
  <p:transition>
    <p:wipe dir="r"/>
  </p:transition>
  <p:timing>
    <p:tnLst>
      <p:par>
        <p:cTn id="1" dur="indefinite" restart="never" nodeType="tmRoot"/>
      </p:par>
    </p:tnLst>
  </p:timing>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Segue">
    <p:spTree>
      <p:nvGrpSpPr>
        <p:cNvPr id="1" name=""/>
        <p:cNvGrpSpPr/>
        <p:nvPr/>
      </p:nvGrpSpPr>
      <p:grpSpPr>
        <a:xfrm>
          <a:off x="0" y="0"/>
          <a:ext cx="0" cy="0"/>
          <a:chOff x="0" y="0"/>
          <a:chExt cx="0" cy="0"/>
        </a:xfrm>
      </p:grpSpPr>
      <p:pic>
        <p:nvPicPr>
          <p:cNvPr id="4" name="Picture 3" descr="video_image3.jpg"/>
          <p:cNvPicPr>
            <a:picLocks noChangeAspect="1"/>
          </p:cNvPicPr>
          <p:nvPr/>
        </p:nvPicPr>
        <p:blipFill rotWithShape="1">
          <a:blip r:embed="rId2" cstate="print"/>
          <a:srcRect l="2857" t="38825" r="4"/>
          <a:stretch/>
        </p:blipFill>
        <p:spPr>
          <a:xfrm>
            <a:off x="0" y="0"/>
            <a:ext cx="9143999" cy="4194282"/>
          </a:xfrm>
          <a:prstGeom prst="rect">
            <a:avLst/>
          </a:prstGeom>
        </p:spPr>
      </p:pic>
      <p:sp>
        <p:nvSpPr>
          <p:cNvPr id="5" name="Rectangle 4"/>
          <p:cNvSpPr/>
          <p:nvPr/>
        </p:nvSpPr>
        <p:spPr>
          <a:xfrm>
            <a:off x="-1" y="0"/>
            <a:ext cx="9144000" cy="4194282"/>
          </a:xfrm>
          <a:prstGeom prst="rect">
            <a:avLst/>
          </a:prstGeom>
          <a:gradFill flip="none" rotWithShape="1">
            <a:gsLst>
              <a:gs pos="0">
                <a:schemeClr val="tx1">
                  <a:alpha val="17000"/>
                </a:schemeClr>
              </a:gs>
              <a:gs pos="100000">
                <a:srgbClr val="515151">
                  <a:alpha val="0"/>
                </a:srgbClr>
              </a:gs>
            </a:gsLst>
            <a:path path="rect">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hasCustomPrompt="1"/>
          </p:nvPr>
        </p:nvSpPr>
        <p:spPr>
          <a:xfrm>
            <a:off x="221393" y="4435582"/>
            <a:ext cx="8667747" cy="1825518"/>
          </a:xfrm>
        </p:spPr>
        <p:txBody>
          <a:bodyPr anchor="t" anchorCtr="0"/>
          <a:lstStyle>
            <a:lvl1pPr algn="l" defTabSz="914400" rtl="0" eaLnBrk="1" latinLnBrk="0" hangingPunct="1">
              <a:lnSpc>
                <a:spcPct val="80000"/>
              </a:lnSpc>
              <a:spcBef>
                <a:spcPct val="0"/>
              </a:spcBef>
              <a:buNone/>
              <a:defRPr lang="en-US" sz="5400" b="0" kern="1200" spc="0" baseline="0" dirty="0">
                <a:gradFill>
                  <a:gsLst>
                    <a:gs pos="50000">
                      <a:srgbClr val="3F5CFF"/>
                    </a:gs>
                    <a:gs pos="100000">
                      <a:schemeClr val="tx2">
                        <a:lumMod val="75000"/>
                      </a:schemeClr>
                    </a:gs>
                    <a:gs pos="0">
                      <a:srgbClr val="2B348E"/>
                    </a:gs>
                  </a:gsLst>
                  <a:lin ang="4800000" scaled="0"/>
                </a:gradFill>
                <a:latin typeface="+mj-lt"/>
                <a:ea typeface="+mj-ea"/>
                <a:cs typeface="+mj-cs"/>
              </a:defRPr>
            </a:lvl1pPr>
          </a:lstStyle>
          <a:p>
            <a:r>
              <a:rPr lang="en-US" dirty="0" smtClean="0"/>
              <a:t>Segue</a:t>
            </a:r>
            <a:endParaRPr lang="en-US" dirty="0"/>
          </a:p>
        </p:txBody>
      </p:sp>
      <p:sp>
        <p:nvSpPr>
          <p:cNvPr id="6" name="Rectangle 4"/>
          <p:cNvSpPr>
            <a:spLocks noChangeArrowheads="1"/>
          </p:cNvSpPr>
          <p:nvPr/>
        </p:nvSpPr>
        <p:spPr bwMode="ltGray">
          <a:xfrm>
            <a:off x="265666"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000000">
                    <a:lumMod val="50000"/>
                    <a:lumOff val="50000"/>
                  </a:srgbClr>
                </a:solidFill>
              </a:rPr>
              <a:t>© 2011 Cisco and/or its affiliates. All rights reserved.</a:t>
            </a:r>
          </a:p>
        </p:txBody>
      </p:sp>
      <p:sp>
        <p:nvSpPr>
          <p:cNvPr id="7" name="Rectangle 5"/>
          <p:cNvSpPr>
            <a:spLocks noChangeArrowheads="1"/>
          </p:cNvSpPr>
          <p:nvPr/>
        </p:nvSpPr>
        <p:spPr bwMode="ltGray">
          <a:xfrm>
            <a:off x="7901204" y="6584514"/>
            <a:ext cx="791023" cy="175257"/>
          </a:xfrm>
          <a:prstGeom prst="rect">
            <a:avLst/>
          </a:prstGeom>
          <a:noFill/>
          <a:ln w="9525">
            <a:noFill/>
            <a:miter lim="800000"/>
            <a:headEnd/>
            <a:tailEnd/>
          </a:ln>
          <a:effectLst/>
        </p:spPr>
        <p:txBody>
          <a:bodyPr wrap="none" lIns="82124" tIns="41061" rIns="82124" bIns="41061" anchor="b">
            <a:spAutoFit/>
          </a:bodyPr>
          <a:lstStyle/>
          <a:p>
            <a:pPr defTabSz="814388"/>
            <a:r>
              <a:rPr lang="en-US" sz="600" dirty="0">
                <a:solidFill>
                  <a:srgbClr val="000000">
                    <a:lumMod val="50000"/>
                    <a:lumOff val="50000"/>
                  </a:srgbClr>
                </a:solidFill>
              </a:rPr>
              <a:t>Cisco Confidential</a:t>
            </a:r>
          </a:p>
        </p:txBody>
      </p:sp>
      <p:sp>
        <p:nvSpPr>
          <p:cNvPr id="8" name="Rectangle 7"/>
          <p:cNvSpPr>
            <a:spLocks noChangeArrowheads="1"/>
          </p:cNvSpPr>
          <p:nvPr/>
        </p:nvSpPr>
        <p:spPr bwMode="ltGray">
          <a:xfrm>
            <a:off x="8637440" y="6580410"/>
            <a:ext cx="217148" cy="175257"/>
          </a:xfrm>
          <a:prstGeom prst="rect">
            <a:avLst/>
          </a:prstGeom>
          <a:noFill/>
          <a:ln w="9525" algn="ctr">
            <a:noFill/>
            <a:miter lim="800000"/>
            <a:headEnd/>
            <a:tailEnd/>
          </a:ln>
          <a:effectLst/>
        </p:spPr>
        <p:txBody>
          <a:bodyPr wrap="none" lIns="82124" tIns="41061" rIns="82124" bIns="41061" anchor="b">
            <a:spAutoFit/>
          </a:bodyPr>
          <a:lstStyle/>
          <a:p>
            <a:pPr defTabSz="814388"/>
            <a:r>
              <a:rPr lang="en-US" sz="600" dirty="0">
                <a:solidFill>
                  <a:srgbClr val="000000">
                    <a:lumMod val="50000"/>
                    <a:lumOff val="50000"/>
                  </a:srgbClr>
                </a:solidFill>
              </a:rPr>
              <a:t>#</a:t>
            </a:r>
          </a:p>
        </p:txBody>
      </p:sp>
    </p:spTree>
    <p:extLst>
      <p:ext uri="{BB962C8B-B14F-4D97-AF65-F5344CB8AC3E}">
        <p14:creationId xmlns:p14="http://schemas.microsoft.com/office/powerpoint/2010/main" val="2484945651"/>
      </p:ext>
    </p:extLst>
  </p:cSld>
  <p:clrMapOvr>
    <a:masterClrMapping/>
  </p:clrMapOvr>
  <p:transition>
    <p:wipe dir="r"/>
  </p:transition>
  <p:timing>
    <p:tnLst>
      <p:par>
        <p:cTn id="1" dur="indefinite" restart="never" nodeType="tmRoot"/>
      </p:par>
    </p:tnLst>
  </p:timing>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2_Segue">
    <p:spTree>
      <p:nvGrpSpPr>
        <p:cNvPr id="1" name=""/>
        <p:cNvGrpSpPr/>
        <p:nvPr/>
      </p:nvGrpSpPr>
      <p:grpSpPr>
        <a:xfrm>
          <a:off x="0" y="0"/>
          <a:ext cx="0" cy="0"/>
          <a:chOff x="0" y="0"/>
          <a:chExt cx="0" cy="0"/>
        </a:xfrm>
      </p:grpSpPr>
      <p:pic>
        <p:nvPicPr>
          <p:cNvPr id="5" name="Picture 2" descr="C:\Documents and Settings\contractor\Desktop\Blue_Green_Gradient.png"/>
          <p:cNvPicPr>
            <a:picLocks noChangeAspect="1" noChangeArrowheads="1"/>
          </p:cNvPicPr>
          <p:nvPr/>
        </p:nvPicPr>
        <p:blipFill>
          <a:blip r:embed="rId2" cstate="print"/>
          <a:stretch>
            <a:fillRect/>
          </a:stretch>
        </p:blipFill>
        <p:spPr bwMode="auto">
          <a:xfrm>
            <a:off x="-7541" y="0"/>
            <a:ext cx="9155527" cy="6864857"/>
          </a:xfrm>
          <a:prstGeom prst="rect">
            <a:avLst/>
          </a:prstGeom>
          <a:solidFill>
            <a:srgbClr val="6B6C7F"/>
          </a:solidFill>
        </p:spPr>
      </p:pic>
      <p:sp>
        <p:nvSpPr>
          <p:cNvPr id="6" name="Rounded Rectangle 5"/>
          <p:cNvSpPr/>
          <p:nvPr/>
        </p:nvSpPr>
        <p:spPr>
          <a:xfrm>
            <a:off x="1823499" y="-3570592"/>
            <a:ext cx="1729740" cy="14014174"/>
          </a:xfrm>
          <a:prstGeom prst="roundRect">
            <a:avLst>
              <a:gd name="adj" fmla="val 50000"/>
            </a:avLst>
          </a:prstGeom>
          <a:gradFill flip="none" rotWithShape="1">
            <a:gsLst>
              <a:gs pos="0">
                <a:schemeClr val="accent3">
                  <a:lumMod val="50000"/>
                  <a:alpha val="49000"/>
                </a:schemeClr>
              </a:gs>
              <a:gs pos="100000">
                <a:schemeClr val="tx1">
                  <a:alpha val="35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Rounded Rectangle 6"/>
          <p:cNvSpPr/>
          <p:nvPr/>
        </p:nvSpPr>
        <p:spPr>
          <a:xfrm>
            <a:off x="-32665" y="-913945"/>
            <a:ext cx="1729740" cy="8148430"/>
          </a:xfrm>
          <a:prstGeom prst="roundRect">
            <a:avLst>
              <a:gd name="adj" fmla="val 50000"/>
            </a:avLst>
          </a:prstGeom>
          <a:gradFill flip="none" rotWithShape="1">
            <a:gsLst>
              <a:gs pos="0">
                <a:schemeClr val="tx1">
                  <a:alpha val="13000"/>
                </a:schemeClr>
              </a:gs>
              <a:gs pos="100000">
                <a:schemeClr val="tx1"/>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ounded Rectangle 8"/>
          <p:cNvSpPr/>
          <p:nvPr/>
        </p:nvSpPr>
        <p:spPr>
          <a:xfrm rot="10800000" flipV="1">
            <a:off x="1013792" y="1461862"/>
            <a:ext cx="1729740" cy="8148430"/>
          </a:xfrm>
          <a:prstGeom prst="roundRect">
            <a:avLst>
              <a:gd name="adj" fmla="val 50000"/>
            </a:avLst>
          </a:prstGeom>
          <a:gradFill flip="none" rotWithShape="1">
            <a:gsLst>
              <a:gs pos="0">
                <a:schemeClr val="tx1">
                  <a:alpha val="30000"/>
                </a:schemeClr>
              </a:gs>
              <a:gs pos="100000">
                <a:schemeClr val="accent3">
                  <a:lumMod val="50000"/>
                  <a:alpha val="34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ounded Rectangle 9"/>
          <p:cNvSpPr/>
          <p:nvPr/>
        </p:nvSpPr>
        <p:spPr>
          <a:xfrm flipV="1">
            <a:off x="6585484" y="-2913279"/>
            <a:ext cx="1729740" cy="8148430"/>
          </a:xfrm>
          <a:prstGeom prst="roundRect">
            <a:avLst>
              <a:gd name="adj" fmla="val 50000"/>
            </a:avLst>
          </a:prstGeom>
          <a:gradFill flip="none" rotWithShape="1">
            <a:gsLst>
              <a:gs pos="0">
                <a:schemeClr val="tx1">
                  <a:alpha val="14000"/>
                </a:schemeClr>
              </a:gs>
              <a:gs pos="100000">
                <a:schemeClr val="tx1">
                  <a:alpha val="4700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ounded Rectangle 10"/>
          <p:cNvSpPr/>
          <p:nvPr/>
        </p:nvSpPr>
        <p:spPr>
          <a:xfrm>
            <a:off x="8105452" y="2783785"/>
            <a:ext cx="1729740" cy="8148430"/>
          </a:xfrm>
          <a:prstGeom prst="roundRect">
            <a:avLst>
              <a:gd name="adj" fmla="val 50000"/>
            </a:avLst>
          </a:prstGeom>
          <a:gradFill flip="none" rotWithShape="1">
            <a:gsLst>
              <a:gs pos="0">
                <a:schemeClr val="tx1">
                  <a:alpha val="51000"/>
                </a:schemeClr>
              </a:gs>
              <a:gs pos="100000">
                <a:schemeClr val="tx1">
                  <a:alpha val="21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ounded Rectangle 11"/>
          <p:cNvSpPr/>
          <p:nvPr/>
        </p:nvSpPr>
        <p:spPr>
          <a:xfrm rot="10800000">
            <a:off x="3036073" y="-4913656"/>
            <a:ext cx="1729740" cy="8148430"/>
          </a:xfrm>
          <a:prstGeom prst="roundRect">
            <a:avLst>
              <a:gd name="adj" fmla="val 50000"/>
            </a:avLst>
          </a:prstGeom>
          <a:gradFill flip="none" rotWithShape="1">
            <a:gsLst>
              <a:gs pos="0">
                <a:schemeClr val="tx1">
                  <a:alpha val="13000"/>
                </a:schemeClr>
              </a:gs>
              <a:gs pos="100000">
                <a:schemeClr val="tx1">
                  <a:alpha val="4300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Rectangle 3"/>
          <p:cNvSpPr/>
          <p:nvPr/>
        </p:nvSpPr>
        <p:spPr>
          <a:xfrm>
            <a:off x="0" y="4165600"/>
            <a:ext cx="9144000" cy="26924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hasCustomPrompt="1"/>
          </p:nvPr>
        </p:nvSpPr>
        <p:spPr>
          <a:xfrm>
            <a:off x="221393" y="4435582"/>
            <a:ext cx="8667747" cy="1825518"/>
          </a:xfrm>
        </p:spPr>
        <p:txBody>
          <a:bodyPr anchor="t" anchorCtr="0"/>
          <a:lstStyle>
            <a:lvl1pPr algn="l" defTabSz="914400" rtl="0" eaLnBrk="1" latinLnBrk="0" hangingPunct="1">
              <a:lnSpc>
                <a:spcPct val="80000"/>
              </a:lnSpc>
              <a:spcBef>
                <a:spcPct val="0"/>
              </a:spcBef>
              <a:buNone/>
              <a:defRPr lang="en-US" sz="5400" b="0" kern="1200" spc="0" baseline="0" dirty="0">
                <a:gradFill>
                  <a:gsLst>
                    <a:gs pos="50000">
                      <a:srgbClr val="3F5CFF"/>
                    </a:gs>
                    <a:gs pos="100000">
                      <a:schemeClr val="tx2">
                        <a:lumMod val="75000"/>
                      </a:schemeClr>
                    </a:gs>
                    <a:gs pos="0">
                      <a:srgbClr val="2B348E"/>
                    </a:gs>
                  </a:gsLst>
                  <a:lin ang="4800000" scaled="0"/>
                </a:gradFill>
                <a:latin typeface="+mj-lt"/>
                <a:ea typeface="+mj-ea"/>
                <a:cs typeface="+mj-cs"/>
              </a:defRPr>
            </a:lvl1pPr>
          </a:lstStyle>
          <a:p>
            <a:r>
              <a:rPr lang="en-US" dirty="0" smtClean="0"/>
              <a:t>Segue</a:t>
            </a:r>
            <a:endParaRPr lang="en-US" dirty="0"/>
          </a:p>
        </p:txBody>
      </p:sp>
      <p:sp>
        <p:nvSpPr>
          <p:cNvPr id="13" name="Rectangle 4"/>
          <p:cNvSpPr>
            <a:spLocks noChangeArrowheads="1"/>
          </p:cNvSpPr>
          <p:nvPr/>
        </p:nvSpPr>
        <p:spPr bwMode="ltGray">
          <a:xfrm>
            <a:off x="265666"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000000">
                    <a:lumMod val="50000"/>
                    <a:lumOff val="50000"/>
                  </a:srgbClr>
                </a:solidFill>
              </a:rPr>
              <a:t>© 2011 Cisco and/or its affiliates. All rights reserved.</a:t>
            </a:r>
          </a:p>
        </p:txBody>
      </p:sp>
      <p:sp>
        <p:nvSpPr>
          <p:cNvPr id="14" name="Rectangle 5"/>
          <p:cNvSpPr>
            <a:spLocks noChangeArrowheads="1"/>
          </p:cNvSpPr>
          <p:nvPr/>
        </p:nvSpPr>
        <p:spPr bwMode="ltGray">
          <a:xfrm>
            <a:off x="7901204" y="6584514"/>
            <a:ext cx="791023" cy="175257"/>
          </a:xfrm>
          <a:prstGeom prst="rect">
            <a:avLst/>
          </a:prstGeom>
          <a:noFill/>
          <a:ln w="9525">
            <a:noFill/>
            <a:miter lim="800000"/>
            <a:headEnd/>
            <a:tailEnd/>
          </a:ln>
          <a:effectLst/>
        </p:spPr>
        <p:txBody>
          <a:bodyPr wrap="none" lIns="82124" tIns="41061" rIns="82124" bIns="41061" anchor="b">
            <a:spAutoFit/>
          </a:bodyPr>
          <a:lstStyle/>
          <a:p>
            <a:pPr defTabSz="814388"/>
            <a:r>
              <a:rPr lang="en-US" sz="600" dirty="0">
                <a:solidFill>
                  <a:srgbClr val="000000">
                    <a:lumMod val="50000"/>
                    <a:lumOff val="50000"/>
                  </a:srgbClr>
                </a:solidFill>
              </a:rPr>
              <a:t>Cisco Confidential</a:t>
            </a:r>
          </a:p>
        </p:txBody>
      </p:sp>
      <p:sp>
        <p:nvSpPr>
          <p:cNvPr id="15" name="Rectangle 7"/>
          <p:cNvSpPr>
            <a:spLocks noChangeArrowheads="1"/>
          </p:cNvSpPr>
          <p:nvPr/>
        </p:nvSpPr>
        <p:spPr bwMode="ltGray">
          <a:xfrm>
            <a:off x="8637440" y="6580410"/>
            <a:ext cx="217148" cy="175257"/>
          </a:xfrm>
          <a:prstGeom prst="rect">
            <a:avLst/>
          </a:prstGeom>
          <a:noFill/>
          <a:ln w="9525" algn="ctr">
            <a:noFill/>
            <a:miter lim="800000"/>
            <a:headEnd/>
            <a:tailEnd/>
          </a:ln>
          <a:effectLst/>
        </p:spPr>
        <p:txBody>
          <a:bodyPr wrap="none" lIns="82124" tIns="41061" rIns="82124" bIns="41061" anchor="b">
            <a:spAutoFit/>
          </a:bodyPr>
          <a:lstStyle/>
          <a:p>
            <a:pPr defTabSz="814388"/>
            <a:r>
              <a:rPr lang="en-US" sz="600" dirty="0">
                <a:solidFill>
                  <a:srgbClr val="000000">
                    <a:lumMod val="50000"/>
                    <a:lumOff val="50000"/>
                  </a:srgbClr>
                </a:solidFill>
              </a:rPr>
              <a:t>#</a:t>
            </a:r>
          </a:p>
        </p:txBody>
      </p:sp>
      <p:sp>
        <p:nvSpPr>
          <p:cNvPr id="16" name="Rectangle 15"/>
          <p:cNvSpPr/>
          <p:nvPr userDrawn="1"/>
        </p:nvSpPr>
        <p:spPr>
          <a:xfrm>
            <a:off x="-1" y="0"/>
            <a:ext cx="9226296" cy="6858000"/>
          </a:xfrm>
          <a:prstGeom prst="rect">
            <a:avLst/>
          </a:prstGeom>
          <a:gradFill flip="none" rotWithShape="1">
            <a:gsLst>
              <a:gs pos="0">
                <a:srgbClr val="000000"/>
              </a:gs>
              <a:gs pos="100000">
                <a:schemeClr val="tx1"/>
              </a:gs>
              <a:gs pos="50000">
                <a:srgbClr val="001ECD"/>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Rounded Rectangle 16"/>
          <p:cNvSpPr/>
          <p:nvPr userDrawn="1"/>
        </p:nvSpPr>
        <p:spPr>
          <a:xfrm>
            <a:off x="1823499" y="-3570592"/>
            <a:ext cx="1729740" cy="14014174"/>
          </a:xfrm>
          <a:prstGeom prst="roundRect">
            <a:avLst>
              <a:gd name="adj" fmla="val 50000"/>
            </a:avLst>
          </a:prstGeom>
          <a:gradFill flip="none" rotWithShape="1">
            <a:gsLst>
              <a:gs pos="0">
                <a:schemeClr val="accent3">
                  <a:lumMod val="50000"/>
                  <a:alpha val="49000"/>
                </a:schemeClr>
              </a:gs>
              <a:gs pos="100000">
                <a:schemeClr val="tx1">
                  <a:alpha val="35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Rounded Rectangle 17"/>
          <p:cNvSpPr/>
          <p:nvPr userDrawn="1"/>
        </p:nvSpPr>
        <p:spPr>
          <a:xfrm>
            <a:off x="-32665" y="-913945"/>
            <a:ext cx="1729740" cy="8148430"/>
          </a:xfrm>
          <a:prstGeom prst="roundRect">
            <a:avLst>
              <a:gd name="adj" fmla="val 50000"/>
            </a:avLst>
          </a:prstGeom>
          <a:gradFill flip="none" rotWithShape="1">
            <a:gsLst>
              <a:gs pos="0">
                <a:schemeClr val="tx1">
                  <a:alpha val="13000"/>
                </a:schemeClr>
              </a:gs>
              <a:gs pos="100000">
                <a:schemeClr val="tx1"/>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Rounded Rectangle 18"/>
          <p:cNvSpPr/>
          <p:nvPr userDrawn="1"/>
        </p:nvSpPr>
        <p:spPr>
          <a:xfrm rot="10800000" flipV="1">
            <a:off x="1013792" y="1461862"/>
            <a:ext cx="1729740" cy="8148430"/>
          </a:xfrm>
          <a:prstGeom prst="roundRect">
            <a:avLst>
              <a:gd name="adj" fmla="val 50000"/>
            </a:avLst>
          </a:prstGeom>
          <a:gradFill flip="none" rotWithShape="1">
            <a:gsLst>
              <a:gs pos="0">
                <a:schemeClr val="tx1">
                  <a:alpha val="30000"/>
                </a:schemeClr>
              </a:gs>
              <a:gs pos="100000">
                <a:schemeClr val="accent3">
                  <a:lumMod val="50000"/>
                  <a:alpha val="34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0" name="Rounded Rectangle 19"/>
          <p:cNvSpPr/>
          <p:nvPr userDrawn="1"/>
        </p:nvSpPr>
        <p:spPr>
          <a:xfrm flipV="1">
            <a:off x="6585484" y="-2913279"/>
            <a:ext cx="1729740" cy="8148430"/>
          </a:xfrm>
          <a:prstGeom prst="roundRect">
            <a:avLst>
              <a:gd name="adj" fmla="val 50000"/>
            </a:avLst>
          </a:prstGeom>
          <a:gradFill flip="none" rotWithShape="1">
            <a:gsLst>
              <a:gs pos="0">
                <a:schemeClr val="tx1">
                  <a:alpha val="14000"/>
                </a:schemeClr>
              </a:gs>
              <a:gs pos="100000">
                <a:schemeClr val="tx1">
                  <a:alpha val="4700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1" name="Rounded Rectangle 20"/>
          <p:cNvSpPr/>
          <p:nvPr userDrawn="1"/>
        </p:nvSpPr>
        <p:spPr>
          <a:xfrm>
            <a:off x="8105452" y="2783785"/>
            <a:ext cx="1729740" cy="8148430"/>
          </a:xfrm>
          <a:prstGeom prst="roundRect">
            <a:avLst>
              <a:gd name="adj" fmla="val 50000"/>
            </a:avLst>
          </a:prstGeom>
          <a:gradFill flip="none" rotWithShape="1">
            <a:gsLst>
              <a:gs pos="0">
                <a:schemeClr val="tx1">
                  <a:alpha val="51000"/>
                </a:schemeClr>
              </a:gs>
              <a:gs pos="100000">
                <a:schemeClr val="tx1">
                  <a:alpha val="21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Rounded Rectangle 21"/>
          <p:cNvSpPr/>
          <p:nvPr userDrawn="1"/>
        </p:nvSpPr>
        <p:spPr>
          <a:xfrm rot="10800000">
            <a:off x="3036073" y="-4913656"/>
            <a:ext cx="1729740" cy="8148430"/>
          </a:xfrm>
          <a:prstGeom prst="roundRect">
            <a:avLst>
              <a:gd name="adj" fmla="val 50000"/>
            </a:avLst>
          </a:prstGeom>
          <a:gradFill flip="none" rotWithShape="1">
            <a:gsLst>
              <a:gs pos="0">
                <a:schemeClr val="tx1">
                  <a:alpha val="13000"/>
                </a:schemeClr>
              </a:gs>
              <a:gs pos="100000">
                <a:schemeClr val="tx1">
                  <a:alpha val="4300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Rectangle 22"/>
          <p:cNvSpPr/>
          <p:nvPr userDrawn="1"/>
        </p:nvSpPr>
        <p:spPr>
          <a:xfrm>
            <a:off x="0" y="4165600"/>
            <a:ext cx="9144000" cy="26924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 name="Rectangle 4"/>
          <p:cNvSpPr>
            <a:spLocks noChangeArrowheads="1"/>
          </p:cNvSpPr>
          <p:nvPr userDrawn="1"/>
        </p:nvSpPr>
        <p:spPr bwMode="ltGray">
          <a:xfrm>
            <a:off x="265666"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000000">
                    <a:lumMod val="50000"/>
                    <a:lumOff val="50000"/>
                  </a:srgbClr>
                </a:solidFill>
              </a:rPr>
              <a:t>© 2011 Cisco and/or its affiliates. All rights reserved.</a:t>
            </a:r>
          </a:p>
        </p:txBody>
      </p:sp>
      <p:sp>
        <p:nvSpPr>
          <p:cNvPr id="25" name="Rectangle 5"/>
          <p:cNvSpPr>
            <a:spLocks noChangeArrowheads="1"/>
          </p:cNvSpPr>
          <p:nvPr userDrawn="1"/>
        </p:nvSpPr>
        <p:spPr bwMode="ltGray">
          <a:xfrm>
            <a:off x="7901204" y="6584514"/>
            <a:ext cx="791023" cy="175257"/>
          </a:xfrm>
          <a:prstGeom prst="rect">
            <a:avLst/>
          </a:prstGeom>
          <a:noFill/>
          <a:ln w="9525">
            <a:noFill/>
            <a:miter lim="800000"/>
            <a:headEnd/>
            <a:tailEnd/>
          </a:ln>
          <a:effectLst/>
        </p:spPr>
        <p:txBody>
          <a:bodyPr wrap="none" lIns="82124" tIns="41061" rIns="82124" bIns="41061" anchor="b">
            <a:spAutoFit/>
          </a:bodyPr>
          <a:lstStyle/>
          <a:p>
            <a:pPr defTabSz="814388"/>
            <a:r>
              <a:rPr lang="en-US" sz="600" dirty="0">
                <a:solidFill>
                  <a:srgbClr val="000000">
                    <a:lumMod val="50000"/>
                    <a:lumOff val="50000"/>
                  </a:srgbClr>
                </a:solidFill>
              </a:rPr>
              <a:t>Cisco Confidential</a:t>
            </a:r>
          </a:p>
        </p:txBody>
      </p:sp>
      <p:sp>
        <p:nvSpPr>
          <p:cNvPr id="26" name="Rectangle 7"/>
          <p:cNvSpPr>
            <a:spLocks noChangeArrowheads="1"/>
          </p:cNvSpPr>
          <p:nvPr userDrawn="1"/>
        </p:nvSpPr>
        <p:spPr bwMode="ltGray">
          <a:xfrm>
            <a:off x="8637440" y="6580410"/>
            <a:ext cx="217148" cy="175257"/>
          </a:xfrm>
          <a:prstGeom prst="rect">
            <a:avLst/>
          </a:prstGeom>
          <a:noFill/>
          <a:ln w="9525" algn="ctr">
            <a:noFill/>
            <a:miter lim="800000"/>
            <a:headEnd/>
            <a:tailEnd/>
          </a:ln>
          <a:effectLst/>
        </p:spPr>
        <p:txBody>
          <a:bodyPr wrap="none" lIns="82124" tIns="41061" rIns="82124" bIns="41061" anchor="b">
            <a:spAutoFit/>
          </a:bodyPr>
          <a:lstStyle/>
          <a:p>
            <a:pPr defTabSz="814388"/>
            <a:r>
              <a:rPr lang="en-US" sz="600" dirty="0">
                <a:solidFill>
                  <a:srgbClr val="000000">
                    <a:lumMod val="50000"/>
                    <a:lumOff val="50000"/>
                  </a:srgbClr>
                </a:solidFill>
              </a:rPr>
              <a:t>#</a:t>
            </a:r>
          </a:p>
        </p:txBody>
      </p:sp>
    </p:spTree>
    <p:extLst>
      <p:ext uri="{BB962C8B-B14F-4D97-AF65-F5344CB8AC3E}">
        <p14:creationId xmlns:p14="http://schemas.microsoft.com/office/powerpoint/2010/main" val="3906742930"/>
      </p:ext>
    </p:extLst>
  </p:cSld>
  <p:clrMapOvr>
    <a:masterClrMapping/>
  </p:clrMapOvr>
  <p:transition>
    <p:wipe dir="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Animated_Segue Slide">
    <p:spTree>
      <p:nvGrpSpPr>
        <p:cNvPr id="1" name=""/>
        <p:cNvGrpSpPr/>
        <p:nvPr/>
      </p:nvGrpSpPr>
      <p:grpSpPr>
        <a:xfrm>
          <a:off x="0" y="0"/>
          <a:ext cx="0" cy="0"/>
          <a:chOff x="0" y="0"/>
          <a:chExt cx="0" cy="0"/>
        </a:xfrm>
      </p:grpSpPr>
      <p:grpSp>
        <p:nvGrpSpPr>
          <p:cNvPr id="3" name="Group 44"/>
          <p:cNvGrpSpPr/>
          <p:nvPr/>
        </p:nvGrpSpPr>
        <p:grpSpPr>
          <a:xfrm>
            <a:off x="333534" y="3115484"/>
            <a:ext cx="8477091" cy="3441794"/>
            <a:chOff x="16884650" y="2408238"/>
            <a:chExt cx="13346113" cy="4075112"/>
          </a:xfrm>
        </p:grpSpPr>
        <p:sp>
          <p:nvSpPr>
            <p:cNvPr id="46" name="AutoShape 48"/>
            <p:cNvSpPr>
              <a:spLocks noChangeAspect="1" noChangeArrowheads="1" noTextEdit="1"/>
            </p:cNvSpPr>
            <p:nvPr userDrawn="1"/>
          </p:nvSpPr>
          <p:spPr bwMode="auto">
            <a:xfrm>
              <a:off x="16884650" y="2408238"/>
              <a:ext cx="13342938" cy="407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7" name="Rectangle 50"/>
            <p:cNvSpPr>
              <a:spLocks noChangeArrowheads="1"/>
            </p:cNvSpPr>
            <p:nvPr userDrawn="1"/>
          </p:nvSpPr>
          <p:spPr bwMode="auto">
            <a:xfrm>
              <a:off x="20821650" y="2408238"/>
              <a:ext cx="436563" cy="4075112"/>
            </a:xfrm>
            <a:prstGeom prst="rect">
              <a:avLst/>
            </a:prstGeom>
            <a:solidFill>
              <a:srgbClr val="0000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8" name="Rectangle 51"/>
            <p:cNvSpPr>
              <a:spLocks noChangeArrowheads="1"/>
            </p:cNvSpPr>
            <p:nvPr userDrawn="1"/>
          </p:nvSpPr>
          <p:spPr bwMode="auto">
            <a:xfrm>
              <a:off x="23237825" y="2408238"/>
              <a:ext cx="704850" cy="4075112"/>
            </a:xfrm>
            <a:prstGeom prst="rect">
              <a:avLst/>
            </a:prstGeom>
            <a:solidFill>
              <a:srgbClr val="0410B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pic>
          <p:nvPicPr>
            <p:cNvPr id="49" name="Picture 5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701375" y="2411413"/>
              <a:ext cx="787400" cy="407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Rectangle 53"/>
            <p:cNvSpPr>
              <a:spLocks noChangeArrowheads="1"/>
            </p:cNvSpPr>
            <p:nvPr userDrawn="1"/>
          </p:nvSpPr>
          <p:spPr bwMode="auto">
            <a:xfrm>
              <a:off x="24534813" y="2408238"/>
              <a:ext cx="709613" cy="4075112"/>
            </a:xfrm>
            <a:prstGeom prst="rect">
              <a:avLst/>
            </a:prstGeom>
            <a:solidFill>
              <a:srgbClr val="0411B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1" name="Rectangle 54"/>
            <p:cNvSpPr>
              <a:spLocks noChangeArrowheads="1"/>
            </p:cNvSpPr>
            <p:nvPr userDrawn="1"/>
          </p:nvSpPr>
          <p:spPr bwMode="auto">
            <a:xfrm>
              <a:off x="25239663" y="2408238"/>
              <a:ext cx="563563" cy="4075112"/>
            </a:xfrm>
            <a:prstGeom prst="rect">
              <a:avLst/>
            </a:prstGeom>
            <a:solidFill>
              <a:srgbClr val="285DA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2" name="Rectangle 55"/>
            <p:cNvSpPr>
              <a:spLocks noChangeArrowheads="1"/>
            </p:cNvSpPr>
            <p:nvPr userDrawn="1"/>
          </p:nvSpPr>
          <p:spPr bwMode="auto">
            <a:xfrm>
              <a:off x="19288125" y="2408238"/>
              <a:ext cx="266700" cy="4075112"/>
            </a:xfrm>
            <a:prstGeom prst="rect">
              <a:avLst/>
            </a:prstGeom>
            <a:solidFill>
              <a:srgbClr val="0005C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pic>
          <p:nvPicPr>
            <p:cNvPr id="53" name="Picture 5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118138" y="2411414"/>
              <a:ext cx="665163" cy="4071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 name="Rectangle 57"/>
            <p:cNvSpPr>
              <a:spLocks noChangeArrowheads="1"/>
            </p:cNvSpPr>
            <p:nvPr userDrawn="1"/>
          </p:nvSpPr>
          <p:spPr bwMode="auto">
            <a:xfrm>
              <a:off x="17867313" y="2408238"/>
              <a:ext cx="250825" cy="4075112"/>
            </a:xfrm>
            <a:prstGeom prst="rect">
              <a:avLst/>
            </a:prstGeom>
            <a:solidFill>
              <a:srgbClr val="00005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5" name="Rectangle 58"/>
            <p:cNvSpPr>
              <a:spLocks noChangeArrowheads="1"/>
            </p:cNvSpPr>
            <p:nvPr userDrawn="1"/>
          </p:nvSpPr>
          <p:spPr bwMode="auto">
            <a:xfrm>
              <a:off x="16884650" y="2408238"/>
              <a:ext cx="446088" cy="4075112"/>
            </a:xfrm>
            <a:prstGeom prst="rect">
              <a:avLst/>
            </a:prstGeom>
            <a:solidFill>
              <a:srgbClr val="0007D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6" name="Rectangle 59"/>
            <p:cNvSpPr>
              <a:spLocks noChangeArrowheads="1"/>
            </p:cNvSpPr>
            <p:nvPr userDrawn="1"/>
          </p:nvSpPr>
          <p:spPr bwMode="auto">
            <a:xfrm>
              <a:off x="17327563" y="2408238"/>
              <a:ext cx="217488" cy="4075112"/>
            </a:xfrm>
            <a:prstGeom prst="rect">
              <a:avLst/>
            </a:prstGeom>
            <a:solidFill>
              <a:srgbClr val="00019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7" name="Rectangle 60"/>
            <p:cNvSpPr>
              <a:spLocks noChangeArrowheads="1"/>
            </p:cNvSpPr>
            <p:nvPr userDrawn="1"/>
          </p:nvSpPr>
          <p:spPr bwMode="auto">
            <a:xfrm>
              <a:off x="17541875" y="2408238"/>
              <a:ext cx="328613" cy="4075112"/>
            </a:xfrm>
            <a:prstGeom prst="rect">
              <a:avLst/>
            </a:prstGeom>
            <a:solidFill>
              <a:srgbClr val="0007D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8" name="Rectangle 61"/>
            <p:cNvSpPr>
              <a:spLocks noChangeArrowheads="1"/>
            </p:cNvSpPr>
            <p:nvPr userDrawn="1"/>
          </p:nvSpPr>
          <p:spPr bwMode="auto">
            <a:xfrm>
              <a:off x="18114962" y="2408238"/>
              <a:ext cx="161926" cy="4075112"/>
            </a:xfrm>
            <a:prstGeom prst="rect">
              <a:avLst/>
            </a:prstGeom>
            <a:solidFill>
              <a:srgbClr val="00004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pic>
          <p:nvPicPr>
            <p:cNvPr id="59" name="Picture 6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8748375" y="2411413"/>
              <a:ext cx="573088" cy="407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 name="Rectangle 63"/>
            <p:cNvSpPr>
              <a:spLocks noChangeArrowheads="1"/>
            </p:cNvSpPr>
            <p:nvPr userDrawn="1"/>
          </p:nvSpPr>
          <p:spPr bwMode="auto">
            <a:xfrm>
              <a:off x="19551650" y="2408238"/>
              <a:ext cx="284163" cy="4075112"/>
            </a:xfrm>
            <a:prstGeom prst="rect">
              <a:avLst/>
            </a:prstGeom>
            <a:solidFill>
              <a:srgbClr val="040EB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61" name="Rectangle 64"/>
            <p:cNvSpPr>
              <a:spLocks noChangeArrowheads="1"/>
            </p:cNvSpPr>
            <p:nvPr userDrawn="1"/>
          </p:nvSpPr>
          <p:spPr bwMode="auto">
            <a:xfrm>
              <a:off x="19827875" y="2408238"/>
              <a:ext cx="277813" cy="4075112"/>
            </a:xfrm>
            <a:prstGeom prst="rect">
              <a:avLst/>
            </a:prstGeom>
            <a:solidFill>
              <a:srgbClr val="00025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62" name="Rectangle 65"/>
            <p:cNvSpPr>
              <a:spLocks noChangeArrowheads="1"/>
            </p:cNvSpPr>
            <p:nvPr userDrawn="1"/>
          </p:nvSpPr>
          <p:spPr bwMode="auto">
            <a:xfrm>
              <a:off x="20094575" y="2408238"/>
              <a:ext cx="104775" cy="4075112"/>
            </a:xfrm>
            <a:prstGeom prst="rect">
              <a:avLst/>
            </a:prstGeom>
            <a:solidFill>
              <a:srgbClr val="00016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63" name="Rectangle 66"/>
            <p:cNvSpPr>
              <a:spLocks noChangeArrowheads="1"/>
            </p:cNvSpPr>
            <p:nvPr userDrawn="1"/>
          </p:nvSpPr>
          <p:spPr bwMode="auto">
            <a:xfrm>
              <a:off x="28925838" y="2408238"/>
              <a:ext cx="698500" cy="4075112"/>
            </a:xfrm>
            <a:prstGeom prst="rect">
              <a:avLst/>
            </a:prstGeom>
            <a:solidFill>
              <a:srgbClr val="276BB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64" name="Rectangle 67"/>
            <p:cNvSpPr>
              <a:spLocks noChangeArrowheads="1"/>
            </p:cNvSpPr>
            <p:nvPr userDrawn="1"/>
          </p:nvSpPr>
          <p:spPr bwMode="auto">
            <a:xfrm>
              <a:off x="27508200" y="2408238"/>
              <a:ext cx="1436688" cy="4075112"/>
            </a:xfrm>
            <a:prstGeom prst="rect">
              <a:avLst/>
            </a:prstGeom>
            <a:solidFill>
              <a:srgbClr val="0421C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65" name="Rectangle 68"/>
            <p:cNvSpPr>
              <a:spLocks noChangeArrowheads="1"/>
            </p:cNvSpPr>
            <p:nvPr userDrawn="1"/>
          </p:nvSpPr>
          <p:spPr bwMode="auto">
            <a:xfrm>
              <a:off x="25773063" y="2408238"/>
              <a:ext cx="1004888" cy="4075112"/>
            </a:xfrm>
            <a:prstGeom prst="rect">
              <a:avLst/>
            </a:prstGeom>
            <a:solidFill>
              <a:srgbClr val="043BD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66" name="Rectangle 69"/>
            <p:cNvSpPr>
              <a:spLocks noChangeArrowheads="1"/>
            </p:cNvSpPr>
            <p:nvPr userDrawn="1"/>
          </p:nvSpPr>
          <p:spPr bwMode="auto">
            <a:xfrm>
              <a:off x="29949775" y="2408238"/>
              <a:ext cx="280988" cy="4075112"/>
            </a:xfrm>
            <a:prstGeom prst="rect">
              <a:avLst/>
            </a:prstGeom>
            <a:solidFill>
              <a:srgbClr val="0039E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67" name="Freeform 70"/>
            <p:cNvSpPr>
              <a:spLocks/>
            </p:cNvSpPr>
            <p:nvPr userDrawn="1"/>
          </p:nvSpPr>
          <p:spPr bwMode="auto">
            <a:xfrm>
              <a:off x="29424313" y="2408238"/>
              <a:ext cx="541338" cy="4075112"/>
            </a:xfrm>
            <a:custGeom>
              <a:avLst/>
              <a:gdLst>
                <a:gd name="T0" fmla="*/ 0 w 144"/>
                <a:gd name="T1" fmla="*/ 0 h 1087"/>
                <a:gd name="T2" fmla="*/ 0 w 144"/>
                <a:gd name="T3" fmla="*/ 983 h 1087"/>
                <a:gd name="T4" fmla="*/ 0 w 144"/>
                <a:gd name="T5" fmla="*/ 983 h 1087"/>
                <a:gd name="T6" fmla="*/ 23 w 144"/>
                <a:gd name="T7" fmla="*/ 1087 h 1087"/>
                <a:gd name="T8" fmla="*/ 144 w 144"/>
                <a:gd name="T9" fmla="*/ 1087 h 1087"/>
                <a:gd name="T10" fmla="*/ 144 w 144"/>
                <a:gd name="T11" fmla="*/ 0 h 1087"/>
                <a:gd name="T12" fmla="*/ 0 w 144"/>
                <a:gd name="T13" fmla="*/ 0 h 1087"/>
              </a:gdLst>
              <a:ahLst/>
              <a:cxnLst>
                <a:cxn ang="0">
                  <a:pos x="T0" y="T1"/>
                </a:cxn>
                <a:cxn ang="0">
                  <a:pos x="T2" y="T3"/>
                </a:cxn>
                <a:cxn ang="0">
                  <a:pos x="T4" y="T5"/>
                </a:cxn>
                <a:cxn ang="0">
                  <a:pos x="T6" y="T7"/>
                </a:cxn>
                <a:cxn ang="0">
                  <a:pos x="T8" y="T9"/>
                </a:cxn>
                <a:cxn ang="0">
                  <a:pos x="T10" y="T11"/>
                </a:cxn>
                <a:cxn ang="0">
                  <a:pos x="T12" y="T13"/>
                </a:cxn>
              </a:cxnLst>
              <a:rect l="0" t="0" r="r" b="b"/>
              <a:pathLst>
                <a:path w="144" h="1087">
                  <a:moveTo>
                    <a:pt x="0" y="0"/>
                  </a:moveTo>
                  <a:cubicBezTo>
                    <a:pt x="0" y="983"/>
                    <a:pt x="0" y="983"/>
                    <a:pt x="0" y="983"/>
                  </a:cubicBezTo>
                  <a:cubicBezTo>
                    <a:pt x="0" y="983"/>
                    <a:pt x="0" y="983"/>
                    <a:pt x="0" y="983"/>
                  </a:cubicBezTo>
                  <a:cubicBezTo>
                    <a:pt x="0" y="1020"/>
                    <a:pt x="9" y="1055"/>
                    <a:pt x="23" y="1087"/>
                  </a:cubicBezTo>
                  <a:cubicBezTo>
                    <a:pt x="144" y="1087"/>
                    <a:pt x="144" y="1087"/>
                    <a:pt x="144" y="1087"/>
                  </a:cubicBezTo>
                  <a:cubicBezTo>
                    <a:pt x="144" y="0"/>
                    <a:pt x="144" y="0"/>
                    <a:pt x="144" y="0"/>
                  </a:cubicBezTo>
                  <a:lnTo>
                    <a:pt x="0" y="0"/>
                  </a:lnTo>
                  <a:close/>
                </a:path>
              </a:pathLst>
            </a:custGeom>
            <a:solidFill>
              <a:srgbClr val="04B5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68" name="Freeform 71"/>
            <p:cNvSpPr>
              <a:spLocks/>
            </p:cNvSpPr>
            <p:nvPr userDrawn="1"/>
          </p:nvSpPr>
          <p:spPr bwMode="auto">
            <a:xfrm>
              <a:off x="26579513" y="2408238"/>
              <a:ext cx="1420813" cy="4075112"/>
            </a:xfrm>
            <a:custGeom>
              <a:avLst/>
              <a:gdLst>
                <a:gd name="T0" fmla="*/ 0 w 379"/>
                <a:gd name="T1" fmla="*/ 0 h 1087"/>
                <a:gd name="T2" fmla="*/ 4 w 379"/>
                <a:gd name="T3" fmla="*/ 962 h 1087"/>
                <a:gd name="T4" fmla="*/ 4 w 379"/>
                <a:gd name="T5" fmla="*/ 962 h 1087"/>
                <a:gd name="T6" fmla="*/ 29 w 379"/>
                <a:gd name="T7" fmla="*/ 1087 h 1087"/>
                <a:gd name="T8" fmla="*/ 355 w 379"/>
                <a:gd name="T9" fmla="*/ 1087 h 1087"/>
                <a:gd name="T10" fmla="*/ 378 w 379"/>
                <a:gd name="T11" fmla="*/ 969 h 1087"/>
                <a:gd name="T12" fmla="*/ 378 w 379"/>
                <a:gd name="T13" fmla="*/ 969 h 1087"/>
                <a:gd name="T14" fmla="*/ 379 w 379"/>
                <a:gd name="T15" fmla="*/ 0 h 1087"/>
                <a:gd name="T16" fmla="*/ 0 w 379"/>
                <a:gd name="T17" fmla="*/ 0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9" h="1087">
                  <a:moveTo>
                    <a:pt x="0" y="0"/>
                  </a:moveTo>
                  <a:cubicBezTo>
                    <a:pt x="4" y="962"/>
                    <a:pt x="4" y="962"/>
                    <a:pt x="4" y="962"/>
                  </a:cubicBezTo>
                  <a:cubicBezTo>
                    <a:pt x="4" y="962"/>
                    <a:pt x="4" y="962"/>
                    <a:pt x="4" y="962"/>
                  </a:cubicBezTo>
                  <a:cubicBezTo>
                    <a:pt x="5" y="1008"/>
                    <a:pt x="14" y="1050"/>
                    <a:pt x="29" y="1087"/>
                  </a:cubicBezTo>
                  <a:cubicBezTo>
                    <a:pt x="355" y="1087"/>
                    <a:pt x="355" y="1087"/>
                    <a:pt x="355" y="1087"/>
                  </a:cubicBezTo>
                  <a:cubicBezTo>
                    <a:pt x="370" y="1052"/>
                    <a:pt x="378" y="1014"/>
                    <a:pt x="378" y="969"/>
                  </a:cubicBezTo>
                  <a:cubicBezTo>
                    <a:pt x="378" y="969"/>
                    <a:pt x="378" y="969"/>
                    <a:pt x="378" y="969"/>
                  </a:cubicBezTo>
                  <a:cubicBezTo>
                    <a:pt x="379" y="0"/>
                    <a:pt x="379" y="0"/>
                    <a:pt x="379" y="0"/>
                  </a:cubicBezTo>
                  <a:lnTo>
                    <a:pt x="0" y="0"/>
                  </a:lnTo>
                  <a:close/>
                </a:path>
              </a:pathLst>
            </a:custGeom>
            <a:solidFill>
              <a:srgbClr val="0002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69" name="Rectangle 72"/>
            <p:cNvSpPr>
              <a:spLocks noChangeArrowheads="1"/>
            </p:cNvSpPr>
            <p:nvPr userDrawn="1"/>
          </p:nvSpPr>
          <p:spPr bwMode="auto">
            <a:xfrm>
              <a:off x="27212925" y="2408238"/>
              <a:ext cx="288925" cy="4075112"/>
            </a:xfrm>
            <a:prstGeom prst="rect">
              <a:avLst/>
            </a:prstGeom>
            <a:solidFill>
              <a:srgbClr val="0413C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70" name="Rectangle 73"/>
            <p:cNvSpPr>
              <a:spLocks noChangeArrowheads="1"/>
            </p:cNvSpPr>
            <p:nvPr userDrawn="1"/>
          </p:nvSpPr>
          <p:spPr bwMode="auto">
            <a:xfrm>
              <a:off x="24457025" y="2408238"/>
              <a:ext cx="80963" cy="4075112"/>
            </a:xfrm>
            <a:prstGeom prst="rect">
              <a:avLst/>
            </a:prstGeom>
            <a:solidFill>
              <a:srgbClr val="000AE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71" name="Rectangle 74"/>
            <p:cNvSpPr>
              <a:spLocks noChangeArrowheads="1"/>
            </p:cNvSpPr>
            <p:nvPr userDrawn="1"/>
          </p:nvSpPr>
          <p:spPr bwMode="auto">
            <a:xfrm>
              <a:off x="23023513" y="2408238"/>
              <a:ext cx="214313" cy="4075112"/>
            </a:xfrm>
            <a:prstGeom prst="rect">
              <a:avLst/>
            </a:prstGeom>
            <a:solidFill>
              <a:srgbClr val="0000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pic>
          <p:nvPicPr>
            <p:cNvPr id="72" name="Picture 7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0178713" y="2411413"/>
              <a:ext cx="663575" cy="407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 name="Rectangle 76"/>
            <p:cNvSpPr>
              <a:spLocks noChangeArrowheads="1"/>
            </p:cNvSpPr>
            <p:nvPr userDrawn="1"/>
          </p:nvSpPr>
          <p:spPr bwMode="auto">
            <a:xfrm>
              <a:off x="21239163" y="2408238"/>
              <a:ext cx="311150" cy="4075112"/>
            </a:xfrm>
            <a:prstGeom prst="rect">
              <a:avLst/>
            </a:prstGeom>
            <a:solidFill>
              <a:srgbClr val="0000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74" name="Rectangle 77"/>
            <p:cNvSpPr>
              <a:spLocks noChangeArrowheads="1"/>
            </p:cNvSpPr>
            <p:nvPr userDrawn="1"/>
          </p:nvSpPr>
          <p:spPr bwMode="auto">
            <a:xfrm>
              <a:off x="21239163" y="2408238"/>
              <a:ext cx="311150" cy="407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75" name="Rectangle 78"/>
            <p:cNvSpPr>
              <a:spLocks noChangeArrowheads="1"/>
            </p:cNvSpPr>
            <p:nvPr userDrawn="1"/>
          </p:nvSpPr>
          <p:spPr bwMode="auto">
            <a:xfrm>
              <a:off x="22255163" y="2408238"/>
              <a:ext cx="771525" cy="4075112"/>
            </a:xfrm>
            <a:prstGeom prst="rect">
              <a:avLst/>
            </a:prstGeom>
            <a:solidFill>
              <a:srgbClr val="0005C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76" name="Rectangle 79"/>
            <p:cNvSpPr>
              <a:spLocks noChangeArrowheads="1"/>
            </p:cNvSpPr>
            <p:nvPr userDrawn="1"/>
          </p:nvSpPr>
          <p:spPr bwMode="auto">
            <a:xfrm>
              <a:off x="22255163" y="2408238"/>
              <a:ext cx="771525" cy="407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77" name="Rectangle 80"/>
            <p:cNvSpPr>
              <a:spLocks noChangeArrowheads="1"/>
            </p:cNvSpPr>
            <p:nvPr userDrawn="1"/>
          </p:nvSpPr>
          <p:spPr bwMode="auto">
            <a:xfrm>
              <a:off x="21523325" y="2408238"/>
              <a:ext cx="739775" cy="4075112"/>
            </a:xfrm>
            <a:prstGeom prst="rect">
              <a:avLst/>
            </a:prstGeom>
            <a:solidFill>
              <a:srgbClr val="0000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78" name="Rectangle 81"/>
            <p:cNvSpPr>
              <a:spLocks noChangeArrowheads="1"/>
            </p:cNvSpPr>
            <p:nvPr userDrawn="1"/>
          </p:nvSpPr>
          <p:spPr bwMode="auto">
            <a:xfrm>
              <a:off x="21523325" y="2408238"/>
              <a:ext cx="739775" cy="407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79" name="Rectangle 82"/>
            <p:cNvSpPr>
              <a:spLocks noChangeArrowheads="1"/>
            </p:cNvSpPr>
            <p:nvPr userDrawn="1"/>
          </p:nvSpPr>
          <p:spPr bwMode="auto">
            <a:xfrm>
              <a:off x="21809075" y="2408238"/>
              <a:ext cx="52388" cy="4075112"/>
            </a:xfrm>
            <a:prstGeom prst="rect">
              <a:avLst/>
            </a:prstGeom>
            <a:solidFill>
              <a:srgbClr val="0D0E1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80" name="Rectangle 83"/>
            <p:cNvSpPr>
              <a:spLocks noChangeArrowheads="1"/>
            </p:cNvSpPr>
            <p:nvPr userDrawn="1"/>
          </p:nvSpPr>
          <p:spPr bwMode="auto">
            <a:xfrm>
              <a:off x="21809075" y="2408238"/>
              <a:ext cx="52388" cy="407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81" name="Rectangle 84"/>
            <p:cNvSpPr>
              <a:spLocks noChangeArrowheads="1"/>
            </p:cNvSpPr>
            <p:nvPr userDrawn="1"/>
          </p:nvSpPr>
          <p:spPr bwMode="auto">
            <a:xfrm>
              <a:off x="21512213" y="2408238"/>
              <a:ext cx="11113" cy="4075112"/>
            </a:xfrm>
            <a:prstGeom prst="rect">
              <a:avLst/>
            </a:prstGeom>
            <a:solidFill>
              <a:srgbClr val="0000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82" name="Rectangle 85"/>
            <p:cNvSpPr>
              <a:spLocks noChangeArrowheads="1"/>
            </p:cNvSpPr>
            <p:nvPr userDrawn="1"/>
          </p:nvSpPr>
          <p:spPr bwMode="auto">
            <a:xfrm>
              <a:off x="21512213" y="2408238"/>
              <a:ext cx="11113" cy="407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83" name="Freeform 86"/>
            <p:cNvSpPr>
              <a:spLocks/>
            </p:cNvSpPr>
            <p:nvPr userDrawn="1"/>
          </p:nvSpPr>
          <p:spPr bwMode="auto">
            <a:xfrm>
              <a:off x="22263100" y="2408238"/>
              <a:ext cx="44450" cy="3546475"/>
            </a:xfrm>
            <a:custGeom>
              <a:avLst/>
              <a:gdLst>
                <a:gd name="T0" fmla="*/ 9 w 12"/>
                <a:gd name="T1" fmla="*/ 0 h 946"/>
                <a:gd name="T2" fmla="*/ 0 w 12"/>
                <a:gd name="T3" fmla="*/ 0 h 946"/>
                <a:gd name="T4" fmla="*/ 0 w 12"/>
                <a:gd name="T5" fmla="*/ 946 h 946"/>
                <a:gd name="T6" fmla="*/ 12 w 12"/>
                <a:gd name="T7" fmla="*/ 872 h 946"/>
                <a:gd name="T8" fmla="*/ 12 w 12"/>
                <a:gd name="T9" fmla="*/ 872 h 946"/>
                <a:gd name="T10" fmla="*/ 9 w 12"/>
                <a:gd name="T11" fmla="*/ 0 h 946"/>
              </a:gdLst>
              <a:ahLst/>
              <a:cxnLst>
                <a:cxn ang="0">
                  <a:pos x="T0" y="T1"/>
                </a:cxn>
                <a:cxn ang="0">
                  <a:pos x="T2" y="T3"/>
                </a:cxn>
                <a:cxn ang="0">
                  <a:pos x="T4" y="T5"/>
                </a:cxn>
                <a:cxn ang="0">
                  <a:pos x="T6" y="T7"/>
                </a:cxn>
                <a:cxn ang="0">
                  <a:pos x="T8" y="T9"/>
                </a:cxn>
                <a:cxn ang="0">
                  <a:pos x="T10" y="T11"/>
                </a:cxn>
              </a:cxnLst>
              <a:rect l="0" t="0" r="r" b="b"/>
              <a:pathLst>
                <a:path w="12" h="946">
                  <a:moveTo>
                    <a:pt x="9" y="0"/>
                  </a:moveTo>
                  <a:cubicBezTo>
                    <a:pt x="0" y="0"/>
                    <a:pt x="0" y="0"/>
                    <a:pt x="0" y="0"/>
                  </a:cubicBezTo>
                  <a:cubicBezTo>
                    <a:pt x="0" y="946"/>
                    <a:pt x="0" y="946"/>
                    <a:pt x="0" y="946"/>
                  </a:cubicBezTo>
                  <a:cubicBezTo>
                    <a:pt x="8" y="922"/>
                    <a:pt x="12" y="898"/>
                    <a:pt x="12" y="872"/>
                  </a:cubicBezTo>
                  <a:cubicBezTo>
                    <a:pt x="12" y="872"/>
                    <a:pt x="12" y="872"/>
                    <a:pt x="12" y="872"/>
                  </a:cubicBezTo>
                  <a:cubicBezTo>
                    <a:pt x="9" y="0"/>
                    <a:pt x="9" y="0"/>
                    <a:pt x="9" y="0"/>
                  </a:cubicBezTo>
                </a:path>
              </a:pathLst>
            </a:custGeom>
            <a:solidFill>
              <a:srgbClr val="00027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84" name="Freeform 87"/>
            <p:cNvSpPr>
              <a:spLocks noEditPoints="1"/>
            </p:cNvSpPr>
            <p:nvPr userDrawn="1"/>
          </p:nvSpPr>
          <p:spPr bwMode="auto">
            <a:xfrm>
              <a:off x="21523325" y="2408238"/>
              <a:ext cx="739775" cy="4075112"/>
            </a:xfrm>
            <a:custGeom>
              <a:avLst/>
              <a:gdLst>
                <a:gd name="T0" fmla="*/ 76 w 197"/>
                <a:gd name="T1" fmla="*/ 0 h 1087"/>
                <a:gd name="T2" fmla="*/ 0 w 197"/>
                <a:gd name="T3" fmla="*/ 0 h 1087"/>
                <a:gd name="T4" fmla="*/ 0 w 197"/>
                <a:gd name="T5" fmla="*/ 1087 h 1087"/>
                <a:gd name="T6" fmla="*/ 76 w 197"/>
                <a:gd name="T7" fmla="*/ 1087 h 1087"/>
                <a:gd name="T8" fmla="*/ 76 w 197"/>
                <a:gd name="T9" fmla="*/ 0 h 1087"/>
                <a:gd name="T10" fmla="*/ 197 w 197"/>
                <a:gd name="T11" fmla="*/ 0 h 1087"/>
                <a:gd name="T12" fmla="*/ 90 w 197"/>
                <a:gd name="T13" fmla="*/ 0 h 1087"/>
                <a:gd name="T14" fmla="*/ 90 w 197"/>
                <a:gd name="T15" fmla="*/ 1084 h 1087"/>
                <a:gd name="T16" fmla="*/ 197 w 197"/>
                <a:gd name="T17" fmla="*/ 946 h 1087"/>
                <a:gd name="T18" fmla="*/ 197 w 197"/>
                <a:gd name="T19" fmla="*/ 0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087">
                  <a:moveTo>
                    <a:pt x="76" y="0"/>
                  </a:moveTo>
                  <a:cubicBezTo>
                    <a:pt x="0" y="0"/>
                    <a:pt x="0" y="0"/>
                    <a:pt x="0" y="0"/>
                  </a:cubicBezTo>
                  <a:cubicBezTo>
                    <a:pt x="0" y="1087"/>
                    <a:pt x="0" y="1087"/>
                    <a:pt x="0" y="1087"/>
                  </a:cubicBezTo>
                  <a:cubicBezTo>
                    <a:pt x="76" y="1087"/>
                    <a:pt x="76" y="1087"/>
                    <a:pt x="76" y="1087"/>
                  </a:cubicBezTo>
                  <a:cubicBezTo>
                    <a:pt x="76" y="0"/>
                    <a:pt x="76" y="0"/>
                    <a:pt x="76" y="0"/>
                  </a:cubicBezTo>
                  <a:moveTo>
                    <a:pt x="197" y="0"/>
                  </a:moveTo>
                  <a:cubicBezTo>
                    <a:pt x="90" y="0"/>
                    <a:pt x="90" y="0"/>
                    <a:pt x="90" y="0"/>
                  </a:cubicBezTo>
                  <a:cubicBezTo>
                    <a:pt x="90" y="1084"/>
                    <a:pt x="90" y="1084"/>
                    <a:pt x="90" y="1084"/>
                  </a:cubicBezTo>
                  <a:cubicBezTo>
                    <a:pt x="141" y="1051"/>
                    <a:pt x="179" y="1002"/>
                    <a:pt x="197" y="946"/>
                  </a:cubicBezTo>
                  <a:cubicBezTo>
                    <a:pt x="197" y="0"/>
                    <a:pt x="197" y="0"/>
                    <a:pt x="197" y="0"/>
                  </a:cubicBezTo>
                </a:path>
              </a:pathLst>
            </a:custGeom>
            <a:solidFill>
              <a:srgbClr val="0000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85" name="Freeform 88"/>
            <p:cNvSpPr>
              <a:spLocks/>
            </p:cNvSpPr>
            <p:nvPr userDrawn="1"/>
          </p:nvSpPr>
          <p:spPr bwMode="auto">
            <a:xfrm>
              <a:off x="21809075" y="2408238"/>
              <a:ext cx="52388" cy="4075112"/>
            </a:xfrm>
            <a:custGeom>
              <a:avLst/>
              <a:gdLst>
                <a:gd name="T0" fmla="*/ 14 w 14"/>
                <a:gd name="T1" fmla="*/ 0 h 1087"/>
                <a:gd name="T2" fmla="*/ 0 w 14"/>
                <a:gd name="T3" fmla="*/ 0 h 1087"/>
                <a:gd name="T4" fmla="*/ 0 w 14"/>
                <a:gd name="T5" fmla="*/ 1087 h 1087"/>
                <a:gd name="T6" fmla="*/ 9 w 14"/>
                <a:gd name="T7" fmla="*/ 1087 h 1087"/>
                <a:gd name="T8" fmla="*/ 14 w 14"/>
                <a:gd name="T9" fmla="*/ 1084 h 1087"/>
                <a:gd name="T10" fmla="*/ 14 w 14"/>
                <a:gd name="T11" fmla="*/ 0 h 1087"/>
              </a:gdLst>
              <a:ahLst/>
              <a:cxnLst>
                <a:cxn ang="0">
                  <a:pos x="T0" y="T1"/>
                </a:cxn>
                <a:cxn ang="0">
                  <a:pos x="T2" y="T3"/>
                </a:cxn>
                <a:cxn ang="0">
                  <a:pos x="T4" y="T5"/>
                </a:cxn>
                <a:cxn ang="0">
                  <a:pos x="T6" y="T7"/>
                </a:cxn>
                <a:cxn ang="0">
                  <a:pos x="T8" y="T9"/>
                </a:cxn>
                <a:cxn ang="0">
                  <a:pos x="T10" y="T11"/>
                </a:cxn>
              </a:cxnLst>
              <a:rect l="0" t="0" r="r" b="b"/>
              <a:pathLst>
                <a:path w="14" h="1087">
                  <a:moveTo>
                    <a:pt x="14" y="0"/>
                  </a:moveTo>
                  <a:cubicBezTo>
                    <a:pt x="0" y="0"/>
                    <a:pt x="0" y="0"/>
                    <a:pt x="0" y="0"/>
                  </a:cubicBezTo>
                  <a:cubicBezTo>
                    <a:pt x="0" y="1087"/>
                    <a:pt x="0" y="1087"/>
                    <a:pt x="0" y="1087"/>
                  </a:cubicBezTo>
                  <a:cubicBezTo>
                    <a:pt x="9" y="1087"/>
                    <a:pt x="9" y="1087"/>
                    <a:pt x="9" y="1087"/>
                  </a:cubicBezTo>
                  <a:cubicBezTo>
                    <a:pt x="10" y="1086"/>
                    <a:pt x="12" y="1085"/>
                    <a:pt x="14" y="1084"/>
                  </a:cubicBezTo>
                  <a:cubicBezTo>
                    <a:pt x="14" y="0"/>
                    <a:pt x="14" y="0"/>
                    <a:pt x="14" y="0"/>
                  </a:cubicBezTo>
                </a:path>
              </a:pathLst>
            </a:custGeom>
            <a:solidFill>
              <a:srgbClr val="0506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sp>
        <p:nvSpPr>
          <p:cNvPr id="86" name="Rectangle 85"/>
          <p:cNvSpPr/>
          <p:nvPr/>
        </p:nvSpPr>
        <p:spPr>
          <a:xfrm>
            <a:off x="217358" y="3022901"/>
            <a:ext cx="8694295" cy="3357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7" name="Rectangle 86"/>
          <p:cNvSpPr/>
          <p:nvPr/>
        </p:nvSpPr>
        <p:spPr>
          <a:xfrm>
            <a:off x="217358" y="6535028"/>
            <a:ext cx="8926642" cy="5486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217358" y="432215"/>
            <a:ext cx="8732204" cy="2808696"/>
          </a:xfrm>
        </p:spPr>
        <p:txBody>
          <a:bodyPr anchor="b" anchorCtr="0"/>
          <a:lstStyle>
            <a:lvl1pPr algn="l" defTabSz="914400" rtl="0" eaLnBrk="1" latinLnBrk="0" hangingPunct="1">
              <a:lnSpc>
                <a:spcPct val="80000"/>
              </a:lnSpc>
              <a:spcBef>
                <a:spcPct val="0"/>
              </a:spcBef>
              <a:buNone/>
              <a:defRPr lang="en-US" sz="5400" b="0" kern="1200" spc="0" baseline="0" dirty="0">
                <a:gradFill>
                  <a:gsLst>
                    <a:gs pos="50000">
                      <a:srgbClr val="3F5CFF"/>
                    </a:gs>
                    <a:gs pos="100000">
                      <a:schemeClr val="tx2">
                        <a:lumMod val="75000"/>
                      </a:schemeClr>
                    </a:gs>
                    <a:gs pos="0">
                      <a:srgbClr val="2B348E"/>
                    </a:gs>
                  </a:gsLst>
                  <a:lin ang="4800000" scaled="0"/>
                </a:gradFill>
                <a:latin typeface="+mj-lt"/>
                <a:ea typeface="+mj-ea"/>
                <a:cs typeface="+mj-cs"/>
              </a:defRPr>
            </a:lvl1pPr>
          </a:lstStyle>
          <a:p>
            <a:r>
              <a:rPr lang="en-US" dirty="0" smtClean="0"/>
              <a:t>Click to edit Master </a:t>
            </a:r>
            <a:br>
              <a:rPr lang="en-US" dirty="0" smtClean="0"/>
            </a:br>
            <a:r>
              <a:rPr lang="en-US" dirty="0" smtClean="0"/>
              <a:t>title style</a:t>
            </a:r>
            <a:endParaRPr lang="en-US" dirty="0"/>
          </a:p>
        </p:txBody>
      </p:sp>
    </p:spTree>
    <p:extLst>
      <p:ext uri="{BB962C8B-B14F-4D97-AF65-F5344CB8AC3E}">
        <p14:creationId xmlns:p14="http://schemas.microsoft.com/office/powerpoint/2010/main" val="39897563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4" presetClass="path" presetSubtype="0" accel="50000" decel="50000" fill="hold" grpId="0" nodeType="withEffect">
                                  <p:stCondLst>
                                    <p:cond delay="0"/>
                                  </p:stCondLst>
                                  <p:childTnLst>
                                    <p:animMotion origin="layout" path="M -3.68078E-6 -1.01319E-6 L -3.68078E-6 -0.46172 " pathEditMode="relative" rAng="0" ptsTypes="AA">
                                      <p:cBhvr>
                                        <p:cTn id="9" dur="1600" fill="hold"/>
                                        <p:tgtEl>
                                          <p:spTgt spid="86"/>
                                        </p:tgtEl>
                                        <p:attrNameLst>
                                          <p:attrName>ppt_x</p:attrName>
                                          <p:attrName>ppt_y</p:attrName>
                                        </p:attrNameLst>
                                      </p:cBhvr>
                                      <p:rCtr x="0" y="-230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2"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262877"/>
            <a:ext cx="8580923" cy="838200"/>
          </a:xfrm>
        </p:spPr>
        <p:txBody>
          <a:bodyPr/>
          <a:lstStyle>
            <a:lvl1pPr algn="l" defTabSz="914400" rtl="0" eaLnBrk="1" latinLnBrk="0" hangingPunct="1">
              <a:lnSpc>
                <a:spcPct val="80000"/>
              </a:lnSpc>
              <a:spcBef>
                <a:spcPct val="0"/>
              </a:spcBef>
              <a:buNone/>
              <a:defRPr lang="en-US" sz="3200" b="0" kern="1200" spc="0" baseline="0" dirty="0">
                <a:gradFill>
                  <a:gsLst>
                    <a:gs pos="50000">
                      <a:srgbClr val="3F5CFF"/>
                    </a:gs>
                    <a:gs pos="100000">
                      <a:schemeClr val="tx2">
                        <a:lumMod val="75000"/>
                      </a:schemeClr>
                    </a:gs>
                    <a:gs pos="0">
                      <a:srgbClr val="2B348E"/>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3232" y="1550484"/>
            <a:ext cx="8570912" cy="4758875"/>
          </a:xfrm>
        </p:spPr>
        <p:txBody>
          <a:bodyPr>
            <a:noAutofit/>
          </a:bodyPr>
          <a:lstStyle>
            <a:lvl1pPr>
              <a:lnSpc>
                <a:spcPct val="95000"/>
              </a:lnSpc>
              <a:spcBef>
                <a:spcPts val="1480"/>
              </a:spcBef>
              <a:buClr>
                <a:schemeClr val="accent3">
                  <a:lumMod val="60000"/>
                  <a:lumOff val="40000"/>
                </a:schemeClr>
              </a:buClr>
              <a:tabLst/>
              <a:defRPr sz="2000">
                <a:solidFill>
                  <a:schemeClr val="tx1">
                    <a:lumMod val="65000"/>
                    <a:lumOff val="35000"/>
                  </a:schemeClr>
                </a:solidFill>
                <a:latin typeface="+mj-lt"/>
              </a:defRPr>
            </a:lvl1pPr>
            <a:lvl2pPr marL="692150" indent="-285750" algn="l" defTabSz="914400" rtl="0" eaLnBrk="1" latinLnBrk="0" hangingPunct="1">
              <a:lnSpc>
                <a:spcPct val="95000"/>
              </a:lnSpc>
              <a:spcBef>
                <a:spcPts val="840"/>
              </a:spcBef>
              <a:buClr>
                <a:schemeClr val="accent3">
                  <a:lumMod val="60000"/>
                  <a:lumOff val="40000"/>
                </a:schemeClr>
              </a:buClr>
              <a:buFont typeface="Arial" pitchFamily="34" charset="0"/>
              <a:buNone/>
              <a:tabLst/>
              <a:defRPr lang="en-US" sz="1800" kern="1200" dirty="0" smtClean="0">
                <a:solidFill>
                  <a:schemeClr val="tx1">
                    <a:lumMod val="65000"/>
                    <a:lumOff val="35000"/>
                  </a:schemeClr>
                </a:solidFill>
                <a:latin typeface="+mj-lt"/>
                <a:ea typeface="+mn-ea"/>
                <a:cs typeface="+mn-cs"/>
              </a:defRPr>
            </a:lvl2pPr>
            <a:lvl3pPr marL="855662" indent="-285750" algn="l" defTabSz="914400" rtl="0" eaLnBrk="1" latinLnBrk="0" hangingPunct="1">
              <a:lnSpc>
                <a:spcPct val="95000"/>
              </a:lnSpc>
              <a:spcBef>
                <a:spcPts val="840"/>
              </a:spcBef>
              <a:buClr>
                <a:schemeClr val="accent3">
                  <a:lumMod val="60000"/>
                  <a:lumOff val="40000"/>
                </a:schemeClr>
              </a:buClr>
              <a:buFont typeface="Arial" pitchFamily="34" charset="0"/>
              <a:buNone/>
              <a:tabLst/>
              <a:defRPr lang="en-US" sz="1600" kern="1200" dirty="0" smtClean="0">
                <a:solidFill>
                  <a:schemeClr val="tx1">
                    <a:lumMod val="65000"/>
                    <a:lumOff val="35000"/>
                  </a:schemeClr>
                </a:solidFill>
                <a:latin typeface="+mj-lt"/>
                <a:ea typeface="+mn-ea"/>
                <a:cs typeface="+mn-cs"/>
              </a:defRPr>
            </a:lvl3pPr>
            <a:lvl4pPr marL="974725" indent="-285750" algn="l" defTabSz="914400" rtl="0" eaLnBrk="1" latinLnBrk="0" hangingPunct="1">
              <a:lnSpc>
                <a:spcPct val="95000"/>
              </a:lnSpc>
              <a:spcBef>
                <a:spcPts val="840"/>
              </a:spcBef>
              <a:buClr>
                <a:schemeClr val="accent3">
                  <a:lumMod val="60000"/>
                  <a:lumOff val="40000"/>
                </a:schemeClr>
              </a:buClr>
              <a:buFont typeface="Arial" pitchFamily="34" charset="0"/>
              <a:buNone/>
              <a:tabLst/>
              <a:defRPr lang="en-US" sz="1600" kern="1200" dirty="0" smtClean="0">
                <a:solidFill>
                  <a:schemeClr val="tx1">
                    <a:lumMod val="65000"/>
                    <a:lumOff val="35000"/>
                  </a:schemeClr>
                </a:solidFill>
                <a:latin typeface="+mj-lt"/>
                <a:ea typeface="+mn-ea"/>
                <a:cs typeface="+mn-cs"/>
              </a:defRPr>
            </a:lvl4pPr>
            <a:lvl5pPr>
              <a:buClr>
                <a:schemeClr val="accent3">
                  <a:lumMod val="60000"/>
                  <a:lumOff val="40000"/>
                </a:schemeClr>
              </a:buClr>
              <a:tabLst/>
              <a:defRPr sz="1600">
                <a:solidFill>
                  <a:schemeClr val="tx1">
                    <a:lumMod val="65000"/>
                    <a:lumOff val="35000"/>
                  </a:schemeClr>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ext Placeholder 17"/>
          <p:cNvSpPr>
            <a:spLocks noGrp="1"/>
          </p:cNvSpPr>
          <p:nvPr>
            <p:ph type="body" sz="quarter" idx="17"/>
          </p:nvPr>
        </p:nvSpPr>
        <p:spPr>
          <a:xfrm>
            <a:off x="229702" y="1109540"/>
            <a:ext cx="8584631" cy="274320"/>
          </a:xfrm>
          <a:ln>
            <a:noFill/>
          </a:ln>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2000" b="0" kern="1200" spc="0" baseline="0" dirty="0" smtClean="0">
                <a:solidFill>
                  <a:schemeClr val="accent5"/>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7" name="Rectangle 6"/>
          <p:cNvSpPr/>
          <p:nvPr/>
        </p:nvSpPr>
        <p:spPr>
          <a:xfrm>
            <a:off x="268329" y="6360161"/>
            <a:ext cx="8584631" cy="212345"/>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Rectangle 5"/>
          <p:cNvSpPr/>
          <p:nvPr userDrawn="1"/>
        </p:nvSpPr>
        <p:spPr>
          <a:xfrm>
            <a:off x="268329" y="6360161"/>
            <a:ext cx="8584631" cy="212345"/>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395125970"/>
      </p:ext>
    </p:extLst>
  </p:cSld>
  <p:clrMapOvr>
    <a:masterClrMapping/>
  </p:clrMapOvr>
  <p:transition>
    <p:wipe dir="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Bullet_Heavy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28860" y="1694422"/>
            <a:ext cx="4143115" cy="4620547"/>
          </a:xfrm>
        </p:spPr>
        <p:txBody>
          <a:bodyPr>
            <a:noAutofit/>
          </a:bodyPr>
          <a:lstStyle>
            <a:lvl1pPr marL="0">
              <a:lnSpc>
                <a:spcPct val="95000"/>
              </a:lnSpc>
              <a:spcBef>
                <a:spcPts val="1480"/>
              </a:spcBef>
              <a:buNone/>
              <a:defRPr sz="2200">
                <a:solidFill>
                  <a:schemeClr val="tx1">
                    <a:lumMod val="65000"/>
                    <a:lumOff val="35000"/>
                  </a:schemeClr>
                </a:solidFill>
                <a:latin typeface="+mj-lt"/>
              </a:defRPr>
            </a:lvl1pPr>
            <a:lvl2pPr marL="692150"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2pPr>
            <a:lvl3pPr marL="855662"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3pPr>
            <a:lvl4pPr marL="974725"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4pPr>
            <a:lvl5pPr>
              <a:defRPr sz="1600">
                <a:solidFill>
                  <a:schemeClr val="tx1">
                    <a:lumMod val="65000"/>
                    <a:lumOff val="35000"/>
                  </a:schemeClr>
                </a:solidFill>
                <a:latin typeface="+mj-lt"/>
              </a:defRPr>
            </a:lvl5pPr>
          </a:lstStyle>
          <a:p>
            <a:pPr lvl="0"/>
            <a:r>
              <a:rPr lang="en-US" dirty="0" smtClean="0"/>
              <a:t>Click to edit Master </a:t>
            </a:r>
            <a:br>
              <a:rPr lang="en-US" dirty="0" smtClean="0"/>
            </a:br>
            <a:r>
              <a:rPr lang="en-US" dirty="0" smtClean="0"/>
              <a:t>text styles</a:t>
            </a:r>
          </a:p>
          <a:p>
            <a:pPr lvl="1"/>
            <a:r>
              <a:rPr lang="en-US" dirty="0" smtClean="0"/>
              <a:t>Second level</a:t>
            </a:r>
          </a:p>
          <a:p>
            <a:pPr lvl="2"/>
            <a:r>
              <a:rPr lang="en-US" dirty="0" smtClean="0"/>
              <a:t>Third level</a:t>
            </a:r>
          </a:p>
          <a:p>
            <a:pPr lvl="3"/>
            <a:r>
              <a:rPr lang="en-US" dirty="0" smtClean="0"/>
              <a:t>Fourth level</a:t>
            </a:r>
          </a:p>
        </p:txBody>
      </p:sp>
      <p:sp>
        <p:nvSpPr>
          <p:cNvPr id="5" name="Text Placeholder 3"/>
          <p:cNvSpPr>
            <a:spLocks noGrp="1"/>
          </p:cNvSpPr>
          <p:nvPr>
            <p:ph type="body" sz="quarter" idx="11" hasCustomPrompt="1"/>
          </p:nvPr>
        </p:nvSpPr>
        <p:spPr>
          <a:xfrm>
            <a:off x="4824412" y="1694422"/>
            <a:ext cx="3976687" cy="4620547"/>
          </a:xfrm>
        </p:spPr>
        <p:txBody>
          <a:bodyPr>
            <a:noAutofit/>
          </a:bodyPr>
          <a:lstStyle>
            <a:lvl1pPr marL="0" indent="-228600">
              <a:lnSpc>
                <a:spcPct val="95000"/>
              </a:lnSpc>
              <a:spcBef>
                <a:spcPts val="1480"/>
              </a:spcBef>
              <a:buFontTx/>
              <a:buNone/>
              <a:defRPr lang="en-US" sz="2200" kern="1200" dirty="0" smtClean="0">
                <a:solidFill>
                  <a:schemeClr val="tx1">
                    <a:lumMod val="65000"/>
                    <a:lumOff val="35000"/>
                  </a:schemeClr>
                </a:solidFill>
                <a:latin typeface="+mj-lt"/>
                <a:ea typeface="+mn-ea"/>
                <a:cs typeface="+mn-cs"/>
              </a:defRPr>
            </a:lvl1pPr>
            <a:lvl2pPr marL="692150"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2pPr>
            <a:lvl3pPr marL="855662"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3pPr>
            <a:lvl4pPr marL="974725"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4pPr>
            <a:lvl5pPr>
              <a:defRPr sz="1600">
                <a:solidFill>
                  <a:schemeClr val="tx1">
                    <a:lumMod val="65000"/>
                    <a:lumOff val="35000"/>
                  </a:schemeClr>
                </a:solidFill>
                <a:latin typeface="+mj-lt"/>
              </a:defRPr>
            </a:lvl5pPr>
          </a:lstStyle>
          <a:p>
            <a:pPr lvl="0"/>
            <a:r>
              <a:rPr lang="en-US" dirty="0" smtClean="0"/>
              <a:t>Click to edit Master </a:t>
            </a:r>
            <a:br>
              <a:rPr lang="en-US" dirty="0" smtClean="0"/>
            </a:br>
            <a:r>
              <a:rPr lang="en-US" dirty="0" smtClean="0"/>
              <a:t>text styles</a:t>
            </a:r>
          </a:p>
          <a:p>
            <a:pPr marL="692150" lvl="1" indent="-285750" algn="l" defTabSz="914400" rtl="0" eaLnBrk="1" latinLnBrk="0" hangingPunct="1">
              <a:lnSpc>
                <a:spcPct val="95000"/>
              </a:lnSpc>
              <a:spcBef>
                <a:spcPts val="600"/>
              </a:spcBef>
              <a:buClr>
                <a:schemeClr val="accent3">
                  <a:lumMod val="60000"/>
                  <a:lumOff val="40000"/>
                </a:schemeClr>
              </a:buClr>
              <a:buFont typeface="Arial" pitchFamily="34" charset="0"/>
              <a:buChar char="•"/>
            </a:pPr>
            <a:r>
              <a:rPr lang="en-US" dirty="0" smtClean="0"/>
              <a:t>Second level</a:t>
            </a:r>
          </a:p>
          <a:p>
            <a:pPr marL="855662" lvl="2" indent="-285750" algn="l" defTabSz="914400" rtl="0" eaLnBrk="1" latinLnBrk="0" hangingPunct="1">
              <a:lnSpc>
                <a:spcPct val="95000"/>
              </a:lnSpc>
              <a:spcBef>
                <a:spcPts val="840"/>
              </a:spcBef>
              <a:buClr>
                <a:schemeClr val="accent3">
                  <a:lumMod val="60000"/>
                  <a:lumOff val="40000"/>
                </a:schemeClr>
              </a:buClr>
              <a:buFont typeface="Arial" pitchFamily="34" charset="0"/>
              <a:buChar char="•"/>
            </a:pPr>
            <a:r>
              <a:rPr lang="en-US" dirty="0" smtClean="0"/>
              <a:t>Third level</a:t>
            </a:r>
          </a:p>
          <a:p>
            <a:pPr lvl="3"/>
            <a:r>
              <a:rPr lang="en-US" dirty="0" smtClean="0"/>
              <a:t>Fourth level</a:t>
            </a:r>
          </a:p>
        </p:txBody>
      </p:sp>
      <p:sp>
        <p:nvSpPr>
          <p:cNvPr id="6" name="Rectangle 5"/>
          <p:cNvSpPr/>
          <p:nvPr/>
        </p:nvSpPr>
        <p:spPr>
          <a:xfrm>
            <a:off x="268329" y="6357304"/>
            <a:ext cx="8584631" cy="246698"/>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itle 1"/>
          <p:cNvSpPr>
            <a:spLocks noGrp="1"/>
          </p:cNvSpPr>
          <p:nvPr>
            <p:ph type="title"/>
          </p:nvPr>
        </p:nvSpPr>
        <p:spPr>
          <a:xfrm>
            <a:off x="229702" y="262877"/>
            <a:ext cx="8580923" cy="838200"/>
          </a:xfrm>
        </p:spPr>
        <p:txBody>
          <a:bodyPr/>
          <a:lstStyle>
            <a:lvl1pPr algn="l" defTabSz="914400" rtl="0" eaLnBrk="1" latinLnBrk="0" hangingPunct="1">
              <a:lnSpc>
                <a:spcPct val="80000"/>
              </a:lnSpc>
              <a:spcBef>
                <a:spcPct val="0"/>
              </a:spcBef>
              <a:buNone/>
              <a:defRPr lang="en-US" sz="3200" b="0" kern="1200" spc="0" baseline="0" dirty="0">
                <a:gradFill>
                  <a:gsLst>
                    <a:gs pos="50000">
                      <a:srgbClr val="3F5CFF"/>
                    </a:gs>
                    <a:gs pos="100000">
                      <a:schemeClr val="tx2">
                        <a:lumMod val="75000"/>
                      </a:schemeClr>
                    </a:gs>
                    <a:gs pos="0">
                      <a:srgbClr val="2B348E"/>
                    </a:gs>
                  </a:gsLst>
                  <a:lin ang="4800000" scaled="0"/>
                </a:gradFill>
                <a:latin typeface="+mj-lt"/>
                <a:ea typeface="+mj-ea"/>
                <a:cs typeface="+mj-cs"/>
              </a:defRPr>
            </a:lvl1pPr>
          </a:lstStyle>
          <a:p>
            <a:r>
              <a:rPr lang="en-US" smtClean="0"/>
              <a:t>Click to edit Master title style</a:t>
            </a:r>
            <a:endParaRPr lang="en-US" dirty="0"/>
          </a:p>
        </p:txBody>
      </p:sp>
      <p:sp>
        <p:nvSpPr>
          <p:cNvPr id="10" name="Text Placeholder 17"/>
          <p:cNvSpPr>
            <a:spLocks noGrp="1"/>
          </p:cNvSpPr>
          <p:nvPr>
            <p:ph type="body" sz="quarter" idx="17"/>
          </p:nvPr>
        </p:nvSpPr>
        <p:spPr>
          <a:xfrm>
            <a:off x="229702" y="1109540"/>
            <a:ext cx="8584631" cy="274320"/>
          </a:xfrm>
          <a:ln>
            <a:noFill/>
          </a:ln>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2000" b="0" kern="1200" spc="0" baseline="0" dirty="0" smtClean="0">
                <a:solidFill>
                  <a:schemeClr val="accent5"/>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7" name="Rectangle 6"/>
          <p:cNvSpPr/>
          <p:nvPr userDrawn="1"/>
        </p:nvSpPr>
        <p:spPr>
          <a:xfrm>
            <a:off x="268329" y="6357304"/>
            <a:ext cx="8584631" cy="246698"/>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347875551"/>
      </p:ext>
    </p:extLst>
  </p:cSld>
  <p:clrMapOvr>
    <a:masterClrMapping/>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Slide 2">
    <p:spTree>
      <p:nvGrpSpPr>
        <p:cNvPr id="1" name=""/>
        <p:cNvGrpSpPr/>
        <p:nvPr/>
      </p:nvGrpSpPr>
      <p:grpSpPr>
        <a:xfrm>
          <a:off x="0" y="0"/>
          <a:ext cx="0" cy="0"/>
          <a:chOff x="0" y="0"/>
          <a:chExt cx="0" cy="0"/>
        </a:xfrm>
      </p:grpSpPr>
      <p:pic>
        <p:nvPicPr>
          <p:cNvPr id="7" name="Picture 2" descr="C:\Users\rmuta\Desktop\final 4x3 b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302273" y="627046"/>
            <a:ext cx="8551442" cy="4326709"/>
          </a:xfrm>
        </p:spPr>
        <p:txBody>
          <a:bodyPr/>
          <a:lstStyle>
            <a:lvl1pPr algn="l" defTabSz="914400" rtl="0" eaLnBrk="1" latinLnBrk="0" hangingPunct="1">
              <a:lnSpc>
                <a:spcPct val="90000"/>
              </a:lnSpc>
              <a:spcBef>
                <a:spcPct val="0"/>
              </a:spcBef>
              <a:buNone/>
              <a:defRPr lang="en-US" sz="6000" b="0" kern="1200" spc="-150" baseline="0" dirty="0">
                <a:solidFill>
                  <a:schemeClr val="tx1"/>
                </a:solidFill>
                <a:effectLst>
                  <a:outerShdw blurRad="38100" dist="25400" dir="5400000" algn="t" rotWithShape="0">
                    <a:prstClr val="black">
                      <a:alpha val="20000"/>
                    </a:prstClr>
                  </a:outerShdw>
                </a:effectLst>
                <a:latin typeface="+mj-lt"/>
                <a:ea typeface="+mj-ea"/>
                <a:cs typeface="+mj-cs"/>
              </a:defRPr>
            </a:lvl1pPr>
          </a:lstStyle>
          <a:p>
            <a:r>
              <a:rPr lang="en-US" smtClean="0"/>
              <a:t>Click to edit Master title style</a:t>
            </a:r>
            <a:endParaRPr lang="en-US" dirty="0"/>
          </a:p>
        </p:txBody>
      </p:sp>
      <p:sp>
        <p:nvSpPr>
          <p:cNvPr id="4" name="Rectangle 4"/>
          <p:cNvSpPr>
            <a:spLocks noChangeArrowheads="1"/>
          </p:cNvSpPr>
          <p:nvPr userDrawn="1"/>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600" dirty="0" smtClean="0">
                <a:solidFill>
                  <a:schemeClr val="tx1"/>
                </a:solidFill>
                <a:latin typeface="+mj-lt"/>
              </a:rPr>
              <a:t>© 2012 Cisco and/or its affiliates. All rights reserved.</a:t>
            </a:r>
            <a:endParaRPr lang="en-US" sz="600" dirty="0">
              <a:solidFill>
                <a:schemeClr val="tx1"/>
              </a:solidFill>
              <a:latin typeface="+mj-lt"/>
            </a:endParaRPr>
          </a:p>
        </p:txBody>
      </p:sp>
      <p:sp>
        <p:nvSpPr>
          <p:cNvPr id="5"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chemeClr val="tx1"/>
                </a:solidFill>
                <a:latin typeface="+mj-lt"/>
              </a:rPr>
              <a:t>Cisco Confidential</a:t>
            </a:r>
          </a:p>
        </p:txBody>
      </p:sp>
      <p:sp>
        <p:nvSpPr>
          <p:cNvPr id="6" name="Rectangle 7"/>
          <p:cNvSpPr>
            <a:spLocks noChangeArrowheads="1"/>
          </p:cNvSpPr>
          <p:nvPr userDrawn="1"/>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tx1"/>
                </a:solidFill>
                <a:latin typeface="+mj-lt"/>
              </a:rPr>
              <a:pPr algn="r" defTabSz="814388">
                <a:lnSpc>
                  <a:spcPct val="100000"/>
                </a:lnSpc>
              </a:pPr>
              <a:t>‹#›</a:t>
            </a:fld>
            <a:endParaRPr lang="en-US" sz="600" dirty="0">
              <a:solidFill>
                <a:schemeClr val="tx1"/>
              </a:solidFill>
              <a:latin typeface="+mj-lt"/>
            </a:endParaRPr>
          </a:p>
        </p:txBody>
      </p:sp>
    </p:spTree>
    <p:extLst>
      <p:ext uri="{BB962C8B-B14F-4D97-AF65-F5344CB8AC3E}">
        <p14:creationId xmlns:p14="http://schemas.microsoft.com/office/powerpoint/2010/main" val="140097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4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4571812" y="1413745"/>
            <a:ext cx="4238812" cy="4793993"/>
          </a:xfrm>
          <a:prstGeom prst="roundRect">
            <a:avLst>
              <a:gd name="adj" fmla="val 0"/>
            </a:avLst>
          </a:prstGeom>
          <a:gradFill flip="none" rotWithShape="1">
            <a:gsLst>
              <a:gs pos="0">
                <a:schemeClr val="accent3">
                  <a:lumMod val="50000"/>
                </a:schemeClr>
              </a:gs>
              <a:gs pos="97000">
                <a:srgbClr val="000000"/>
              </a:gs>
            </a:gsLst>
            <a:lin ang="2700000" scaled="1"/>
            <a:tileRect/>
          </a:gra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Text Placeholder 3"/>
          <p:cNvSpPr>
            <a:spLocks noGrp="1"/>
          </p:cNvSpPr>
          <p:nvPr>
            <p:ph type="body" sz="quarter" idx="10"/>
          </p:nvPr>
        </p:nvSpPr>
        <p:spPr>
          <a:xfrm>
            <a:off x="231030" y="1349270"/>
            <a:ext cx="4140945" cy="4965700"/>
          </a:xfrm>
        </p:spPr>
        <p:txBody>
          <a:bodyPr/>
          <a:lstStyle>
            <a:lvl1pPr>
              <a:lnSpc>
                <a:spcPct val="95000"/>
              </a:lnSpc>
              <a:spcBef>
                <a:spcPts val="1480"/>
              </a:spcBef>
              <a:defRPr sz="2200">
                <a:solidFill>
                  <a:schemeClr val="tx1">
                    <a:lumMod val="65000"/>
                    <a:lumOff val="35000"/>
                  </a:schemeClr>
                </a:solidFill>
                <a:latin typeface="+mj-lt"/>
              </a:defRPr>
            </a:lvl1pPr>
            <a:lvl2pPr marL="692150"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2pPr>
            <a:lvl3pPr marL="855662"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3pPr>
            <a:lvl4pPr marL="974725"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4pPr>
            <a:lvl5pPr>
              <a:defRPr sz="1600">
                <a:solidFill>
                  <a:schemeClr val="tx1">
                    <a:lumMod val="65000"/>
                    <a:lumOff val="35000"/>
                  </a:schemeClr>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Text Placeholder 11"/>
          <p:cNvSpPr>
            <a:spLocks noGrp="1"/>
          </p:cNvSpPr>
          <p:nvPr>
            <p:ph type="body" sz="quarter" idx="11" hasCustomPrompt="1"/>
          </p:nvPr>
        </p:nvSpPr>
        <p:spPr>
          <a:xfrm>
            <a:off x="4808805" y="1747685"/>
            <a:ext cx="3236976" cy="646331"/>
          </a:xfrm>
        </p:spPr>
        <p:txBody>
          <a:bodyPr>
            <a:noAutofit/>
          </a:bodyPr>
          <a:lstStyle>
            <a:lvl1pPr marL="114300" indent="-114300" algn="l" defTabSz="914400" rtl="0" eaLnBrk="1" latinLnBrk="0" hangingPunct="1">
              <a:lnSpc>
                <a:spcPct val="80000"/>
              </a:lnSpc>
              <a:spcBef>
                <a:spcPct val="0"/>
              </a:spcBef>
              <a:buNone/>
              <a:defRPr lang="en-US" sz="2000" b="0" kern="1200" spc="0" baseline="0" dirty="0" smtClean="0">
                <a:solidFill>
                  <a:schemeClr val="bg1"/>
                </a:solidFill>
                <a:latin typeface="+mj-lt"/>
                <a:ea typeface="+mj-ea"/>
                <a:cs typeface="+mj-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9" name="Text Placeholder 18"/>
          <p:cNvSpPr>
            <a:spLocks noGrp="1"/>
          </p:cNvSpPr>
          <p:nvPr>
            <p:ph type="body" sz="quarter" idx="14" hasCustomPrompt="1"/>
          </p:nvPr>
        </p:nvSpPr>
        <p:spPr>
          <a:xfrm>
            <a:off x="4897056" y="4736592"/>
            <a:ext cx="3237819" cy="338328"/>
          </a:xfrm>
        </p:spPr>
        <p:txBody>
          <a:bodyPr>
            <a:noAutofit/>
          </a:bodyPr>
          <a:lstStyle>
            <a:lvl1pPr marL="0" indent="0">
              <a:buFontTx/>
              <a:buNone/>
              <a:defRPr sz="1600">
                <a:solidFill>
                  <a:schemeClr val="bg2">
                    <a:lumMod val="85000"/>
                  </a:schemeClr>
                </a:solidFill>
              </a:defRPr>
            </a:lvl1pPr>
          </a:lstStyle>
          <a:p>
            <a:pPr lvl="0"/>
            <a:r>
              <a:rPr lang="en-US" dirty="0" smtClean="0"/>
              <a:t>Source Name</a:t>
            </a:r>
            <a:endParaRPr lang="en-US" dirty="0"/>
          </a:p>
        </p:txBody>
      </p:sp>
      <p:sp>
        <p:nvSpPr>
          <p:cNvPr id="8" name="Rectangle 7"/>
          <p:cNvSpPr/>
          <p:nvPr/>
        </p:nvSpPr>
        <p:spPr>
          <a:xfrm>
            <a:off x="239713" y="6372224"/>
            <a:ext cx="8671476" cy="22353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ounded Rectangle 8"/>
          <p:cNvSpPr/>
          <p:nvPr/>
        </p:nvSpPr>
        <p:spPr>
          <a:xfrm>
            <a:off x="4543981" y="1339745"/>
            <a:ext cx="57165" cy="4941993"/>
          </a:xfrm>
          <a:prstGeom prst="roundRect">
            <a:avLst>
              <a:gd name="adj" fmla="val 50000"/>
            </a:avLst>
          </a:prstGeom>
          <a:gradFill>
            <a:gsLst>
              <a:gs pos="100000">
                <a:schemeClr val="accent3"/>
              </a:gs>
              <a:gs pos="0">
                <a:schemeClr val="accent3">
                  <a:lumMod val="60000"/>
                  <a:lumOff val="40000"/>
                </a:schemeClr>
              </a:gs>
            </a:gsLst>
            <a:lin ang="12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itle 1"/>
          <p:cNvSpPr>
            <a:spLocks noGrp="1"/>
          </p:cNvSpPr>
          <p:nvPr>
            <p:ph type="title"/>
          </p:nvPr>
        </p:nvSpPr>
        <p:spPr>
          <a:xfrm>
            <a:off x="229702" y="262877"/>
            <a:ext cx="8580923" cy="838200"/>
          </a:xfrm>
        </p:spPr>
        <p:txBody>
          <a:bodyPr/>
          <a:lstStyle>
            <a:lvl1pPr algn="l" defTabSz="914400" rtl="0" eaLnBrk="1" latinLnBrk="0" hangingPunct="1">
              <a:lnSpc>
                <a:spcPct val="80000"/>
              </a:lnSpc>
              <a:spcBef>
                <a:spcPct val="0"/>
              </a:spcBef>
              <a:buNone/>
              <a:defRPr lang="en-US" sz="3200" b="0" kern="1200" spc="0" baseline="0" dirty="0">
                <a:gradFill>
                  <a:gsLst>
                    <a:gs pos="50000">
                      <a:srgbClr val="3F5CFF"/>
                    </a:gs>
                    <a:gs pos="100000">
                      <a:schemeClr val="tx2">
                        <a:lumMod val="75000"/>
                      </a:schemeClr>
                    </a:gs>
                    <a:gs pos="0">
                      <a:srgbClr val="2B348E"/>
                    </a:gs>
                  </a:gsLst>
                  <a:lin ang="4800000" scaled="0"/>
                </a:gradFill>
                <a:latin typeface="+mj-lt"/>
                <a:ea typeface="+mj-ea"/>
                <a:cs typeface="+mj-cs"/>
              </a:defRPr>
            </a:lvl1pPr>
          </a:lstStyle>
          <a:p>
            <a:r>
              <a:rPr lang="en-US" smtClean="0"/>
              <a:t>Click to edit Master title style</a:t>
            </a:r>
            <a:endParaRPr lang="en-US" dirty="0"/>
          </a:p>
        </p:txBody>
      </p:sp>
      <p:sp>
        <p:nvSpPr>
          <p:cNvPr id="11" name="Rounded Rectangle 10"/>
          <p:cNvSpPr/>
          <p:nvPr userDrawn="1"/>
        </p:nvSpPr>
        <p:spPr>
          <a:xfrm>
            <a:off x="4571812" y="1413745"/>
            <a:ext cx="4238812" cy="4793993"/>
          </a:xfrm>
          <a:prstGeom prst="roundRect">
            <a:avLst>
              <a:gd name="adj" fmla="val 0"/>
            </a:avLst>
          </a:prstGeom>
          <a:gradFill flip="none" rotWithShape="1">
            <a:gsLst>
              <a:gs pos="0">
                <a:schemeClr val="accent3">
                  <a:lumMod val="50000"/>
                </a:schemeClr>
              </a:gs>
              <a:gs pos="97000">
                <a:srgbClr val="000000"/>
              </a:gs>
            </a:gsLst>
            <a:lin ang="2700000" scaled="1"/>
            <a:tileRect/>
          </a:gra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ounded Rectangle 12"/>
          <p:cNvSpPr/>
          <p:nvPr userDrawn="1"/>
        </p:nvSpPr>
        <p:spPr>
          <a:xfrm>
            <a:off x="4543981" y="1339745"/>
            <a:ext cx="57165" cy="4941993"/>
          </a:xfrm>
          <a:prstGeom prst="roundRect">
            <a:avLst>
              <a:gd name="adj" fmla="val 50000"/>
            </a:avLst>
          </a:prstGeom>
          <a:gradFill>
            <a:gsLst>
              <a:gs pos="100000">
                <a:schemeClr val="accent3"/>
              </a:gs>
              <a:gs pos="0">
                <a:schemeClr val="accent3">
                  <a:lumMod val="60000"/>
                  <a:lumOff val="40000"/>
                </a:schemeClr>
              </a:gs>
            </a:gsLst>
            <a:lin ang="12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905633810"/>
      </p:ext>
    </p:extLst>
  </p:cSld>
  <p:clrMapOvr>
    <a:masterClrMapping/>
  </p:clrMapOvr>
  <p:transition>
    <p:wipe dir="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Bullet_Title only">
    <p:spTree>
      <p:nvGrpSpPr>
        <p:cNvPr id="1" name=""/>
        <p:cNvGrpSpPr/>
        <p:nvPr/>
      </p:nvGrpSpPr>
      <p:grpSpPr>
        <a:xfrm>
          <a:off x="0" y="0"/>
          <a:ext cx="0" cy="0"/>
          <a:chOff x="0" y="0"/>
          <a:chExt cx="0" cy="0"/>
        </a:xfrm>
      </p:grpSpPr>
      <p:sp>
        <p:nvSpPr>
          <p:cNvPr id="5" name="Rectangle 4"/>
          <p:cNvSpPr/>
          <p:nvPr/>
        </p:nvSpPr>
        <p:spPr>
          <a:xfrm>
            <a:off x="268329" y="6341533"/>
            <a:ext cx="8584631" cy="22860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Title 1"/>
          <p:cNvSpPr>
            <a:spLocks noGrp="1"/>
          </p:cNvSpPr>
          <p:nvPr>
            <p:ph type="title"/>
          </p:nvPr>
        </p:nvSpPr>
        <p:spPr>
          <a:xfrm>
            <a:off x="229702" y="262877"/>
            <a:ext cx="8580923" cy="838200"/>
          </a:xfrm>
        </p:spPr>
        <p:txBody>
          <a:bodyPr/>
          <a:lstStyle>
            <a:lvl1pPr algn="l" defTabSz="914400" rtl="0" eaLnBrk="1" latinLnBrk="0" hangingPunct="1">
              <a:lnSpc>
                <a:spcPct val="80000"/>
              </a:lnSpc>
              <a:spcBef>
                <a:spcPct val="0"/>
              </a:spcBef>
              <a:buNone/>
              <a:defRPr lang="en-US" sz="3200" b="0" kern="1200" spc="0" baseline="0" dirty="0">
                <a:gradFill>
                  <a:gsLst>
                    <a:gs pos="50000">
                      <a:srgbClr val="3F5CFF"/>
                    </a:gs>
                    <a:gs pos="100000">
                      <a:schemeClr val="tx2">
                        <a:lumMod val="75000"/>
                      </a:schemeClr>
                    </a:gs>
                    <a:gs pos="0">
                      <a:srgbClr val="2B348E"/>
                    </a:gs>
                  </a:gsLst>
                  <a:lin ang="4800000" scaled="0"/>
                </a:gradFill>
                <a:latin typeface="+mj-lt"/>
                <a:ea typeface="+mj-ea"/>
                <a:cs typeface="+mj-cs"/>
              </a:defRPr>
            </a:lvl1pPr>
          </a:lstStyle>
          <a:p>
            <a:r>
              <a:rPr lang="en-US" smtClean="0"/>
              <a:t>Click to edit Master title style</a:t>
            </a:r>
            <a:endParaRPr lang="en-US" dirty="0"/>
          </a:p>
        </p:txBody>
      </p:sp>
      <p:sp>
        <p:nvSpPr>
          <p:cNvPr id="9" name="Text Placeholder 17"/>
          <p:cNvSpPr>
            <a:spLocks noGrp="1"/>
          </p:cNvSpPr>
          <p:nvPr>
            <p:ph type="body" sz="quarter" idx="17"/>
          </p:nvPr>
        </p:nvSpPr>
        <p:spPr>
          <a:xfrm>
            <a:off x="229702" y="1109540"/>
            <a:ext cx="8584631" cy="274320"/>
          </a:xfrm>
          <a:ln>
            <a:noFill/>
          </a:ln>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2000" b="0" kern="1200" spc="0" baseline="0" dirty="0" smtClean="0">
                <a:solidFill>
                  <a:schemeClr val="accent5"/>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7" name="Rectangle 6"/>
          <p:cNvSpPr/>
          <p:nvPr userDrawn="1"/>
        </p:nvSpPr>
        <p:spPr>
          <a:xfrm>
            <a:off x="268329" y="6341533"/>
            <a:ext cx="8584631" cy="22860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788672825"/>
      </p:ext>
    </p:extLst>
  </p:cSld>
  <p:clrMapOvr>
    <a:masterClrMapping/>
  </p:clrMapOvr>
  <p:transition>
    <p:wipe dir="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Bullet_2-Column Layou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19455" y="2565400"/>
            <a:ext cx="4152520" cy="3561080"/>
          </a:xfrm>
        </p:spPr>
        <p:txBody>
          <a:bodyPr/>
          <a:lstStyle>
            <a:lvl1pPr marL="0" indent="0">
              <a:buNone/>
              <a:defRPr sz="2000">
                <a:solidFill>
                  <a:schemeClr val="tx1">
                    <a:lumMod val="65000"/>
                    <a:lumOff val="35000"/>
                  </a:schemeClr>
                </a:solidFill>
                <a:latin typeface="+mj-lt"/>
              </a:defRPr>
            </a:lvl1pPr>
            <a:lvl2pPr marL="635000" indent="-228600">
              <a:buClr>
                <a:schemeClr val="accent3">
                  <a:lumMod val="60000"/>
                  <a:lumOff val="40000"/>
                </a:schemeClr>
              </a:buClr>
              <a:buFont typeface="Arial" pitchFamily="34" charset="0"/>
              <a:buChar char="•"/>
              <a:tabLst/>
              <a:defRPr sz="1800">
                <a:solidFill>
                  <a:schemeClr val="tx1">
                    <a:lumMod val="65000"/>
                    <a:lumOff val="35000"/>
                  </a:schemeClr>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2" name="Text Placeholder 11"/>
          <p:cNvSpPr>
            <a:spLocks noGrp="1"/>
          </p:cNvSpPr>
          <p:nvPr>
            <p:ph type="body" sz="quarter" idx="12" hasCustomPrompt="1"/>
          </p:nvPr>
        </p:nvSpPr>
        <p:spPr>
          <a:xfrm>
            <a:off x="4824412" y="2565400"/>
            <a:ext cx="3999547" cy="3561080"/>
          </a:xfrm>
        </p:spPr>
        <p:txBody>
          <a:bodyPr/>
          <a:lstStyle>
            <a:lvl1pPr marL="0" indent="0">
              <a:buFontTx/>
              <a:buNone/>
              <a:defRPr sz="2000">
                <a:solidFill>
                  <a:schemeClr val="tx1">
                    <a:lumMod val="65000"/>
                    <a:lumOff val="35000"/>
                  </a:schemeClr>
                </a:solidFill>
                <a:latin typeface="+mj-lt"/>
              </a:defRPr>
            </a:lvl1pPr>
            <a:lvl2pPr marL="635000" indent="-228600">
              <a:buClr>
                <a:schemeClr val="accent3">
                  <a:lumMod val="60000"/>
                  <a:lumOff val="40000"/>
                </a:schemeClr>
              </a:buClr>
              <a:buFont typeface="Arial" pitchFamily="34" charset="0"/>
              <a:buChar char="•"/>
              <a:defRPr sz="1800">
                <a:solidFill>
                  <a:schemeClr val="tx1">
                    <a:lumMod val="65000"/>
                    <a:lumOff val="35000"/>
                  </a:schemeClr>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8" name="Rectangle 7"/>
          <p:cNvSpPr/>
          <p:nvPr/>
        </p:nvSpPr>
        <p:spPr>
          <a:xfrm>
            <a:off x="228660" y="6305550"/>
            <a:ext cx="8639044" cy="2667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Text Placeholder 12"/>
          <p:cNvSpPr>
            <a:spLocks noGrp="1"/>
          </p:cNvSpPr>
          <p:nvPr>
            <p:ph type="body" sz="quarter" idx="15" hasCustomPrompt="1"/>
          </p:nvPr>
        </p:nvSpPr>
        <p:spPr>
          <a:xfrm>
            <a:off x="219455" y="1600200"/>
            <a:ext cx="4152520" cy="749808"/>
          </a:xfrm>
        </p:spPr>
        <p:txBody>
          <a:bodyPr/>
          <a:lstStyle>
            <a:lvl1pPr marL="0" marR="0" indent="0" algn="l" defTabSz="914400" rtl="0" eaLnBrk="1" fontAlgn="auto" latinLnBrk="0" hangingPunct="1">
              <a:lnSpc>
                <a:spcPct val="80000"/>
              </a:lnSpc>
              <a:spcBef>
                <a:spcPct val="0"/>
              </a:spcBef>
              <a:spcAft>
                <a:spcPts val="0"/>
              </a:spcAft>
              <a:buClrTx/>
              <a:buSzTx/>
              <a:buFontTx/>
              <a:buNone/>
              <a:tabLst/>
              <a:defRPr lang="en-US" sz="2800" b="0" kern="1200" spc="0" baseline="0" dirty="0" smtClean="0">
                <a:solidFill>
                  <a:schemeClr val="accent3">
                    <a:lumMod val="60000"/>
                    <a:lumOff val="40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Two Column Title Left</a:t>
            </a:r>
          </a:p>
        </p:txBody>
      </p:sp>
      <p:sp>
        <p:nvSpPr>
          <p:cNvPr id="15" name="Text Placeholder 12"/>
          <p:cNvSpPr>
            <a:spLocks noGrp="1"/>
          </p:cNvSpPr>
          <p:nvPr>
            <p:ph type="body" sz="quarter" idx="16" hasCustomPrompt="1"/>
          </p:nvPr>
        </p:nvSpPr>
        <p:spPr>
          <a:xfrm>
            <a:off x="4824411" y="1600200"/>
            <a:ext cx="3990977" cy="749808"/>
          </a:xfrm>
        </p:spPr>
        <p:txBody>
          <a:bodyPr/>
          <a:lstStyle>
            <a:lvl1pPr marL="0" marR="0" indent="0" algn="l" defTabSz="914400" rtl="0" eaLnBrk="1" fontAlgn="auto" latinLnBrk="0" hangingPunct="1">
              <a:lnSpc>
                <a:spcPct val="80000"/>
              </a:lnSpc>
              <a:spcBef>
                <a:spcPct val="0"/>
              </a:spcBef>
              <a:spcAft>
                <a:spcPts val="0"/>
              </a:spcAft>
              <a:buClrTx/>
              <a:buSzTx/>
              <a:buFontTx/>
              <a:buNone/>
              <a:tabLst/>
              <a:defRPr lang="en-US" sz="2800" b="0" kern="1200" spc="0" baseline="0" dirty="0" smtClean="0">
                <a:solidFill>
                  <a:schemeClr val="accent3">
                    <a:lumMod val="60000"/>
                    <a:lumOff val="40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Two Column Title Right</a:t>
            </a:r>
          </a:p>
        </p:txBody>
      </p:sp>
      <p:sp>
        <p:nvSpPr>
          <p:cNvPr id="17" name="Title 1"/>
          <p:cNvSpPr>
            <a:spLocks noGrp="1"/>
          </p:cNvSpPr>
          <p:nvPr>
            <p:ph type="title"/>
          </p:nvPr>
        </p:nvSpPr>
        <p:spPr>
          <a:xfrm>
            <a:off x="229702" y="262877"/>
            <a:ext cx="8580923" cy="838200"/>
          </a:xfrm>
        </p:spPr>
        <p:txBody>
          <a:bodyPr/>
          <a:lstStyle>
            <a:lvl1pPr algn="l" defTabSz="914400" rtl="0" eaLnBrk="1" latinLnBrk="0" hangingPunct="1">
              <a:lnSpc>
                <a:spcPct val="80000"/>
              </a:lnSpc>
              <a:spcBef>
                <a:spcPct val="0"/>
              </a:spcBef>
              <a:buNone/>
              <a:defRPr lang="en-US" sz="3200" b="0" kern="1200" spc="0" baseline="0" dirty="0">
                <a:gradFill>
                  <a:gsLst>
                    <a:gs pos="50000">
                      <a:srgbClr val="3F5CFF"/>
                    </a:gs>
                    <a:gs pos="100000">
                      <a:schemeClr val="tx2">
                        <a:lumMod val="75000"/>
                      </a:schemeClr>
                    </a:gs>
                    <a:gs pos="0">
                      <a:srgbClr val="2B348E"/>
                    </a:gs>
                  </a:gsLst>
                  <a:lin ang="4800000" scaled="0"/>
                </a:gradFill>
                <a:latin typeface="+mj-lt"/>
                <a:ea typeface="+mj-ea"/>
                <a:cs typeface="+mj-cs"/>
              </a:defRPr>
            </a:lvl1pPr>
          </a:lstStyle>
          <a:p>
            <a:r>
              <a:rPr lang="en-US" smtClean="0"/>
              <a:t>Click to edit Master title style</a:t>
            </a:r>
            <a:endParaRPr lang="en-US" dirty="0"/>
          </a:p>
        </p:txBody>
      </p:sp>
      <p:sp>
        <p:nvSpPr>
          <p:cNvPr id="18" name="Text Placeholder 17"/>
          <p:cNvSpPr>
            <a:spLocks noGrp="1"/>
          </p:cNvSpPr>
          <p:nvPr>
            <p:ph type="body" sz="quarter" idx="17"/>
          </p:nvPr>
        </p:nvSpPr>
        <p:spPr>
          <a:xfrm>
            <a:off x="229702" y="1109540"/>
            <a:ext cx="8584631" cy="274320"/>
          </a:xfrm>
          <a:ln>
            <a:noFill/>
          </a:ln>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2000" b="0" kern="1200" spc="0" baseline="0" dirty="0" smtClean="0">
                <a:solidFill>
                  <a:schemeClr val="accent5"/>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9" name="Rounded Rectangle 18"/>
          <p:cNvSpPr/>
          <p:nvPr/>
        </p:nvSpPr>
        <p:spPr>
          <a:xfrm>
            <a:off x="4543981" y="1339745"/>
            <a:ext cx="57165" cy="4941993"/>
          </a:xfrm>
          <a:prstGeom prst="roundRect">
            <a:avLst>
              <a:gd name="adj" fmla="val 50000"/>
            </a:avLst>
          </a:prstGeom>
          <a:gradFill>
            <a:gsLst>
              <a:gs pos="100000">
                <a:schemeClr val="accent3"/>
              </a:gs>
              <a:gs pos="0">
                <a:schemeClr val="accent3">
                  <a:lumMod val="60000"/>
                  <a:lumOff val="40000"/>
                </a:schemeClr>
              </a:gs>
            </a:gsLst>
            <a:lin ang="12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p:cNvSpPr/>
          <p:nvPr userDrawn="1"/>
        </p:nvSpPr>
        <p:spPr>
          <a:xfrm>
            <a:off x="228660" y="6305550"/>
            <a:ext cx="8639044" cy="2667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ounded Rectangle 10"/>
          <p:cNvSpPr/>
          <p:nvPr userDrawn="1"/>
        </p:nvSpPr>
        <p:spPr>
          <a:xfrm>
            <a:off x="4543981" y="1339745"/>
            <a:ext cx="57165" cy="4941993"/>
          </a:xfrm>
          <a:prstGeom prst="roundRect">
            <a:avLst>
              <a:gd name="adj" fmla="val 50000"/>
            </a:avLst>
          </a:prstGeom>
          <a:gradFill>
            <a:gsLst>
              <a:gs pos="100000">
                <a:schemeClr val="accent3"/>
              </a:gs>
              <a:gs pos="0">
                <a:schemeClr val="accent3">
                  <a:lumMod val="60000"/>
                  <a:lumOff val="40000"/>
                </a:schemeClr>
              </a:gs>
            </a:gsLst>
            <a:lin ang="12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957079235"/>
      </p:ext>
    </p:extLst>
  </p:cSld>
  <p:clrMapOvr>
    <a:masterClrMapping/>
  </p:clrMapOvr>
  <p:transition>
    <p:wipe dir="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301752"/>
            <a:ext cx="4123944" cy="838200"/>
          </a:xfrm>
          <a:ln>
            <a:noFill/>
          </a:ln>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0" baseline="0" dirty="0">
                <a:gradFill>
                  <a:gsLst>
                    <a:gs pos="50000">
                      <a:srgbClr val="3F5CFF"/>
                    </a:gs>
                    <a:gs pos="100000">
                      <a:schemeClr val="tx2">
                        <a:lumMod val="75000"/>
                      </a:schemeClr>
                    </a:gs>
                    <a:gs pos="0">
                      <a:srgbClr val="2B348E"/>
                    </a:gs>
                  </a:gsLst>
                  <a:lin ang="48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19455" y="1600200"/>
            <a:ext cx="4134191" cy="4526280"/>
          </a:xfrm>
        </p:spPr>
        <p:txBody>
          <a:bodyPr/>
          <a:lstStyle>
            <a:lvl1pPr marL="0" indent="0">
              <a:buNone/>
              <a:defRPr sz="2000">
                <a:solidFill>
                  <a:schemeClr val="tx1">
                    <a:lumMod val="65000"/>
                    <a:lumOff val="35000"/>
                  </a:schemeClr>
                </a:solidFill>
                <a:latin typeface="+mj-lt"/>
              </a:defRPr>
            </a:lvl1pPr>
            <a:lvl2pPr marL="635000" indent="-228600">
              <a:buClr>
                <a:schemeClr val="accent3">
                  <a:lumMod val="60000"/>
                  <a:lumOff val="40000"/>
                </a:schemeClr>
              </a:buClr>
              <a:buFont typeface="Arial" pitchFamily="34" charset="0"/>
              <a:buChar char="•"/>
              <a:tabLst/>
              <a:defRPr sz="1800">
                <a:solidFill>
                  <a:schemeClr val="tx1">
                    <a:lumMod val="65000"/>
                    <a:lumOff val="35000"/>
                  </a:schemeClr>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2" name="Text Placeholder 11"/>
          <p:cNvSpPr>
            <a:spLocks noGrp="1"/>
          </p:cNvSpPr>
          <p:nvPr>
            <p:ph type="body" sz="quarter" idx="12" hasCustomPrompt="1"/>
          </p:nvPr>
        </p:nvSpPr>
        <p:spPr>
          <a:xfrm>
            <a:off x="4824413" y="1600200"/>
            <a:ext cx="3999547" cy="4526280"/>
          </a:xfrm>
        </p:spPr>
        <p:txBody>
          <a:bodyPr/>
          <a:lstStyle>
            <a:lvl1pPr marL="0" indent="0">
              <a:buFontTx/>
              <a:buNone/>
              <a:defRPr sz="2000">
                <a:solidFill>
                  <a:schemeClr val="tx1">
                    <a:lumMod val="65000"/>
                    <a:lumOff val="35000"/>
                  </a:schemeClr>
                </a:solidFill>
                <a:latin typeface="+mj-lt"/>
              </a:defRPr>
            </a:lvl1pPr>
            <a:lvl2pPr marL="635000" indent="-228600">
              <a:buClr>
                <a:schemeClr val="accent3">
                  <a:lumMod val="60000"/>
                  <a:lumOff val="40000"/>
                </a:schemeClr>
              </a:buClr>
              <a:buFont typeface="Arial" pitchFamily="34" charset="0"/>
              <a:buChar char="•"/>
              <a:defRPr sz="1800">
                <a:solidFill>
                  <a:schemeClr val="tx1">
                    <a:lumMod val="65000"/>
                    <a:lumOff val="35000"/>
                  </a:schemeClr>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4676776" y="310896"/>
            <a:ext cx="4042014" cy="841248"/>
          </a:xfrm>
          <a:ln>
            <a:noFill/>
          </a:ln>
        </p:spPr>
        <p:txBody>
          <a:bodyPr>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600" b="0" kern="1200" spc="0" baseline="0" dirty="0">
                <a:gradFill>
                  <a:gsLst>
                    <a:gs pos="50000">
                      <a:srgbClr val="3F5CFF"/>
                    </a:gs>
                    <a:gs pos="100000">
                      <a:schemeClr val="tx2">
                        <a:lumMod val="75000"/>
                      </a:schemeClr>
                    </a:gs>
                    <a:gs pos="0">
                      <a:srgbClr val="2B348E"/>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sp>
        <p:nvSpPr>
          <p:cNvPr id="8" name="Rectangle 7"/>
          <p:cNvSpPr/>
          <p:nvPr/>
        </p:nvSpPr>
        <p:spPr>
          <a:xfrm>
            <a:off x="228660" y="6305550"/>
            <a:ext cx="8639044" cy="2667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Rounded Rectangle 6"/>
          <p:cNvSpPr/>
          <p:nvPr/>
        </p:nvSpPr>
        <p:spPr>
          <a:xfrm>
            <a:off x="4543981" y="1339745"/>
            <a:ext cx="57165" cy="4941993"/>
          </a:xfrm>
          <a:prstGeom prst="roundRect">
            <a:avLst>
              <a:gd name="adj" fmla="val 50000"/>
            </a:avLst>
          </a:prstGeom>
          <a:gradFill>
            <a:gsLst>
              <a:gs pos="100000">
                <a:schemeClr val="accent3"/>
              </a:gs>
              <a:gs pos="0">
                <a:schemeClr val="accent3">
                  <a:lumMod val="60000"/>
                  <a:lumOff val="40000"/>
                </a:schemeClr>
              </a:gs>
            </a:gsLst>
            <a:lin ang="12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p:cNvSpPr/>
          <p:nvPr userDrawn="1"/>
        </p:nvSpPr>
        <p:spPr>
          <a:xfrm>
            <a:off x="228660" y="6305550"/>
            <a:ext cx="8639044" cy="2667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ounded Rectangle 10"/>
          <p:cNvSpPr/>
          <p:nvPr userDrawn="1"/>
        </p:nvSpPr>
        <p:spPr>
          <a:xfrm>
            <a:off x="4543981" y="1339745"/>
            <a:ext cx="57165" cy="4941993"/>
          </a:xfrm>
          <a:prstGeom prst="roundRect">
            <a:avLst>
              <a:gd name="adj" fmla="val 50000"/>
            </a:avLst>
          </a:prstGeom>
          <a:gradFill>
            <a:gsLst>
              <a:gs pos="100000">
                <a:schemeClr val="accent3"/>
              </a:gs>
              <a:gs pos="0">
                <a:schemeClr val="accent3">
                  <a:lumMod val="60000"/>
                  <a:lumOff val="40000"/>
                </a:schemeClr>
              </a:gs>
            </a:gsLst>
            <a:lin ang="12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492748264"/>
      </p:ext>
    </p:extLst>
  </p:cSld>
  <p:clrMapOvr>
    <a:masterClrMapping/>
  </p:clrMapOvr>
  <p:transition>
    <p:wipe dir="r"/>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244476" y="2578128"/>
            <a:ext cx="2622550" cy="3413098"/>
          </a:xfrm>
        </p:spPr>
        <p:txBody>
          <a:bodyPr/>
          <a:lstStyle>
            <a:lvl1pPr>
              <a:defRPr>
                <a:solidFill>
                  <a:schemeClr val="tx1">
                    <a:lumMod val="65000"/>
                    <a:lumOff val="35000"/>
                  </a:schemeClr>
                </a:solidFill>
                <a:latin typeface="+mj-lt"/>
                <a:cs typeface="Arial" pitchFamily="34" charset="0"/>
              </a:defRPr>
            </a:lvl1pPr>
            <a:lvl2pPr marL="692150"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2pPr>
            <a:lvl3pPr marL="855662"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3pPr>
            <a:lvl4pPr marL="974725"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4pPr>
            <a:lvl5pPr>
              <a:defRPr sz="1600">
                <a:solidFill>
                  <a:schemeClr val="tx1">
                    <a:lumMod val="65000"/>
                    <a:lumOff val="35000"/>
                  </a:schemeClr>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4" name="Text Placeholder 12"/>
          <p:cNvSpPr>
            <a:spLocks noGrp="1"/>
          </p:cNvSpPr>
          <p:nvPr>
            <p:ph type="body" sz="quarter" idx="15"/>
          </p:nvPr>
        </p:nvSpPr>
        <p:spPr>
          <a:xfrm>
            <a:off x="3286920" y="2571763"/>
            <a:ext cx="2593975" cy="3390887"/>
          </a:xfrm>
        </p:spPr>
        <p:txBody>
          <a:bodyPr/>
          <a:lstStyle>
            <a:lvl1pPr>
              <a:defRPr>
                <a:solidFill>
                  <a:schemeClr val="tx1">
                    <a:lumMod val="65000"/>
                    <a:lumOff val="35000"/>
                  </a:schemeClr>
                </a:solidFill>
                <a:latin typeface="+mj-lt"/>
                <a:cs typeface="Arial" pitchFamily="34" charset="0"/>
              </a:defRPr>
            </a:lvl1pPr>
            <a:lvl2pPr marL="692150"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2pPr>
            <a:lvl3pPr marL="855662"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3pPr>
            <a:lvl4pPr marL="974725"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4pPr>
            <a:lvl5pPr>
              <a:defRPr sz="1600">
                <a:solidFill>
                  <a:schemeClr val="tx1">
                    <a:lumMod val="65000"/>
                    <a:lumOff val="35000"/>
                  </a:schemeClr>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Text Placeholder 12"/>
          <p:cNvSpPr>
            <a:spLocks noGrp="1"/>
          </p:cNvSpPr>
          <p:nvPr>
            <p:ph type="body" sz="quarter" idx="16"/>
          </p:nvPr>
        </p:nvSpPr>
        <p:spPr>
          <a:xfrm>
            <a:off x="6300789" y="2565400"/>
            <a:ext cx="2633662" cy="3368676"/>
          </a:xfrm>
        </p:spPr>
        <p:txBody>
          <a:bodyPr/>
          <a:lstStyle>
            <a:lvl1pPr>
              <a:defRPr>
                <a:solidFill>
                  <a:schemeClr val="tx1">
                    <a:lumMod val="65000"/>
                    <a:lumOff val="35000"/>
                  </a:schemeClr>
                </a:solidFill>
                <a:latin typeface="+mj-lt"/>
                <a:cs typeface="Arial" pitchFamily="34" charset="0"/>
              </a:defRPr>
            </a:lvl1pPr>
            <a:lvl2pPr marL="692150"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2pPr>
            <a:lvl3pPr marL="855662"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3pPr>
            <a:lvl4pPr marL="974725"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4pPr>
            <a:lvl5pPr>
              <a:defRPr sz="1600">
                <a:solidFill>
                  <a:schemeClr val="tx1">
                    <a:lumMod val="65000"/>
                    <a:lumOff val="35000"/>
                  </a:schemeClr>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Rectangle 7"/>
          <p:cNvSpPr/>
          <p:nvPr/>
        </p:nvSpPr>
        <p:spPr>
          <a:xfrm>
            <a:off x="228660" y="6305550"/>
            <a:ext cx="8639044" cy="2667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 Placeholder 12"/>
          <p:cNvSpPr>
            <a:spLocks noGrp="1"/>
          </p:cNvSpPr>
          <p:nvPr>
            <p:ph type="body" sz="quarter" idx="21" hasCustomPrompt="1"/>
          </p:nvPr>
        </p:nvSpPr>
        <p:spPr>
          <a:xfrm>
            <a:off x="219455" y="1600200"/>
            <a:ext cx="2668515" cy="749808"/>
          </a:xfrm>
        </p:spPr>
        <p:txBody>
          <a:bodyPr/>
          <a:lstStyle>
            <a:lvl1pPr marL="0" marR="0" indent="0" algn="l" defTabSz="914400" rtl="0" eaLnBrk="1" fontAlgn="auto" latinLnBrk="0" hangingPunct="1">
              <a:lnSpc>
                <a:spcPct val="80000"/>
              </a:lnSpc>
              <a:spcBef>
                <a:spcPct val="0"/>
              </a:spcBef>
              <a:spcAft>
                <a:spcPts val="0"/>
              </a:spcAft>
              <a:buClrTx/>
              <a:buSzTx/>
              <a:buFontTx/>
              <a:buNone/>
              <a:tabLst/>
              <a:defRPr lang="en-US" sz="2400" b="0" kern="1200" spc="0" baseline="0" dirty="0" smtClean="0">
                <a:solidFill>
                  <a:schemeClr val="accent3">
                    <a:lumMod val="60000"/>
                    <a:lumOff val="40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Three Column Title Left</a:t>
            </a:r>
          </a:p>
        </p:txBody>
      </p:sp>
      <p:sp>
        <p:nvSpPr>
          <p:cNvPr id="16" name="Text Placeholder 12"/>
          <p:cNvSpPr>
            <a:spLocks noGrp="1"/>
          </p:cNvSpPr>
          <p:nvPr>
            <p:ph type="body" sz="quarter" idx="22" hasCustomPrompt="1"/>
          </p:nvPr>
        </p:nvSpPr>
        <p:spPr>
          <a:xfrm>
            <a:off x="3297392" y="1600200"/>
            <a:ext cx="2593975" cy="749808"/>
          </a:xfrm>
        </p:spPr>
        <p:txBody>
          <a:bodyPr/>
          <a:lstStyle>
            <a:lvl1pPr marL="0" marR="0" indent="0" algn="l" defTabSz="914400" rtl="0" eaLnBrk="1" fontAlgn="auto" latinLnBrk="0" hangingPunct="1">
              <a:lnSpc>
                <a:spcPct val="80000"/>
              </a:lnSpc>
              <a:spcBef>
                <a:spcPct val="0"/>
              </a:spcBef>
              <a:spcAft>
                <a:spcPts val="0"/>
              </a:spcAft>
              <a:buClrTx/>
              <a:buSzTx/>
              <a:buFontTx/>
              <a:buNone/>
              <a:tabLst/>
              <a:defRPr lang="en-US" sz="2400" b="0" kern="1200" spc="0" baseline="0" dirty="0" smtClean="0">
                <a:solidFill>
                  <a:schemeClr val="accent3">
                    <a:lumMod val="60000"/>
                    <a:lumOff val="40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Three Column Title Middle</a:t>
            </a:r>
          </a:p>
        </p:txBody>
      </p:sp>
      <p:sp>
        <p:nvSpPr>
          <p:cNvPr id="17" name="Text Placeholder 12"/>
          <p:cNvSpPr>
            <a:spLocks noGrp="1"/>
          </p:cNvSpPr>
          <p:nvPr>
            <p:ph type="body" sz="quarter" idx="23" hasCustomPrompt="1"/>
          </p:nvPr>
        </p:nvSpPr>
        <p:spPr>
          <a:xfrm>
            <a:off x="6300789" y="1600200"/>
            <a:ext cx="2633662" cy="749808"/>
          </a:xfrm>
        </p:spPr>
        <p:txBody>
          <a:bodyPr/>
          <a:lstStyle>
            <a:lvl1pPr marL="0" marR="0" indent="0" algn="l" defTabSz="914400" rtl="0" eaLnBrk="1" fontAlgn="auto" latinLnBrk="0" hangingPunct="1">
              <a:lnSpc>
                <a:spcPct val="80000"/>
              </a:lnSpc>
              <a:spcBef>
                <a:spcPct val="0"/>
              </a:spcBef>
              <a:spcAft>
                <a:spcPts val="0"/>
              </a:spcAft>
              <a:buClrTx/>
              <a:buSzTx/>
              <a:buFontTx/>
              <a:buNone/>
              <a:tabLst/>
              <a:defRPr lang="en-US" sz="2400" b="0" kern="1200" spc="0" baseline="0" dirty="0" smtClean="0">
                <a:solidFill>
                  <a:schemeClr val="accent3">
                    <a:lumMod val="60000"/>
                    <a:lumOff val="40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Three Column Title Right</a:t>
            </a:r>
          </a:p>
        </p:txBody>
      </p:sp>
      <p:sp>
        <p:nvSpPr>
          <p:cNvPr id="10" name="Title 1"/>
          <p:cNvSpPr>
            <a:spLocks noGrp="1"/>
          </p:cNvSpPr>
          <p:nvPr>
            <p:ph type="title"/>
          </p:nvPr>
        </p:nvSpPr>
        <p:spPr>
          <a:xfrm>
            <a:off x="229702" y="262877"/>
            <a:ext cx="8580923" cy="838200"/>
          </a:xfrm>
        </p:spPr>
        <p:txBody>
          <a:bodyPr/>
          <a:lstStyle>
            <a:lvl1pPr algn="l" defTabSz="914400" rtl="0" eaLnBrk="1" latinLnBrk="0" hangingPunct="1">
              <a:lnSpc>
                <a:spcPct val="80000"/>
              </a:lnSpc>
              <a:spcBef>
                <a:spcPct val="0"/>
              </a:spcBef>
              <a:buNone/>
              <a:defRPr lang="en-US" sz="3200" b="0" kern="1200" spc="0" baseline="0" dirty="0">
                <a:gradFill>
                  <a:gsLst>
                    <a:gs pos="50000">
                      <a:srgbClr val="3F5CFF"/>
                    </a:gs>
                    <a:gs pos="100000">
                      <a:schemeClr val="tx2">
                        <a:lumMod val="75000"/>
                      </a:schemeClr>
                    </a:gs>
                    <a:gs pos="0">
                      <a:srgbClr val="2B348E"/>
                    </a:gs>
                  </a:gsLst>
                  <a:lin ang="4800000" scaled="0"/>
                </a:gradFill>
                <a:latin typeface="+mj-lt"/>
                <a:ea typeface="+mj-ea"/>
                <a:cs typeface="+mj-cs"/>
              </a:defRPr>
            </a:lvl1pPr>
          </a:lstStyle>
          <a:p>
            <a:r>
              <a:rPr lang="en-US" smtClean="0"/>
              <a:t>Click to edit Master title style</a:t>
            </a:r>
            <a:endParaRPr lang="en-US" dirty="0"/>
          </a:p>
        </p:txBody>
      </p:sp>
      <p:sp>
        <p:nvSpPr>
          <p:cNvPr id="11" name="Text Placeholder 17"/>
          <p:cNvSpPr>
            <a:spLocks noGrp="1"/>
          </p:cNvSpPr>
          <p:nvPr>
            <p:ph type="body" sz="quarter" idx="17"/>
          </p:nvPr>
        </p:nvSpPr>
        <p:spPr>
          <a:xfrm>
            <a:off x="229702" y="1109540"/>
            <a:ext cx="8584631" cy="274320"/>
          </a:xfrm>
          <a:ln>
            <a:noFill/>
          </a:ln>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2000" b="0" kern="1200" spc="0" baseline="0" dirty="0" smtClean="0">
                <a:solidFill>
                  <a:schemeClr val="accent5"/>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8" name="Rectangle 17"/>
          <p:cNvSpPr/>
          <p:nvPr userDrawn="1"/>
        </p:nvSpPr>
        <p:spPr>
          <a:xfrm>
            <a:off x="228660" y="6305550"/>
            <a:ext cx="8639044" cy="2667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652012548"/>
      </p:ext>
    </p:extLst>
  </p:cSld>
  <p:clrMapOvr>
    <a:masterClrMapping/>
  </p:clrMapOvr>
  <p:transition>
    <p:wipe dir="r"/>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244476" y="1600202"/>
            <a:ext cx="2622550" cy="4391025"/>
          </a:xfrm>
        </p:spPr>
        <p:txBody>
          <a:bodyPr/>
          <a:lstStyle>
            <a:lvl1pPr>
              <a:defRPr>
                <a:solidFill>
                  <a:schemeClr val="tx1">
                    <a:lumMod val="65000"/>
                    <a:lumOff val="35000"/>
                  </a:schemeClr>
                </a:solidFill>
                <a:latin typeface="+mj-lt"/>
                <a:cs typeface="Arial" pitchFamily="34" charset="0"/>
              </a:defRPr>
            </a:lvl1pPr>
            <a:lvl2pPr marL="692150"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2pPr>
            <a:lvl3pPr marL="855662"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3pPr>
            <a:lvl4pPr marL="974725"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4pPr>
            <a:lvl5pPr>
              <a:defRPr sz="1600">
                <a:solidFill>
                  <a:schemeClr val="tx1">
                    <a:lumMod val="65000"/>
                    <a:lumOff val="35000"/>
                  </a:schemeClr>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4" name="Text Placeholder 12"/>
          <p:cNvSpPr>
            <a:spLocks noGrp="1"/>
          </p:cNvSpPr>
          <p:nvPr>
            <p:ph type="body" sz="quarter" idx="15"/>
          </p:nvPr>
        </p:nvSpPr>
        <p:spPr>
          <a:xfrm>
            <a:off x="3292475" y="1600200"/>
            <a:ext cx="2593975" cy="4362450"/>
          </a:xfrm>
        </p:spPr>
        <p:txBody>
          <a:bodyPr/>
          <a:lstStyle>
            <a:lvl1pPr>
              <a:defRPr>
                <a:solidFill>
                  <a:schemeClr val="tx1">
                    <a:lumMod val="65000"/>
                    <a:lumOff val="35000"/>
                  </a:schemeClr>
                </a:solidFill>
                <a:latin typeface="+mj-lt"/>
                <a:cs typeface="Arial" pitchFamily="34" charset="0"/>
              </a:defRPr>
            </a:lvl1pPr>
            <a:lvl2pPr marL="692150"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2pPr>
            <a:lvl3pPr marL="855662"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3pPr>
            <a:lvl4pPr marL="974725"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4pPr>
            <a:lvl5pPr>
              <a:defRPr sz="1600">
                <a:solidFill>
                  <a:schemeClr val="tx1">
                    <a:lumMod val="65000"/>
                    <a:lumOff val="35000"/>
                  </a:schemeClr>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Text Placeholder 12"/>
          <p:cNvSpPr>
            <a:spLocks noGrp="1"/>
          </p:cNvSpPr>
          <p:nvPr>
            <p:ph type="body" sz="quarter" idx="16"/>
          </p:nvPr>
        </p:nvSpPr>
        <p:spPr>
          <a:xfrm>
            <a:off x="6300789" y="1600202"/>
            <a:ext cx="2633662" cy="4333875"/>
          </a:xfrm>
        </p:spPr>
        <p:txBody>
          <a:bodyPr/>
          <a:lstStyle>
            <a:lvl1pPr>
              <a:defRPr>
                <a:solidFill>
                  <a:schemeClr val="tx1">
                    <a:lumMod val="65000"/>
                    <a:lumOff val="35000"/>
                  </a:schemeClr>
                </a:solidFill>
                <a:latin typeface="+mj-lt"/>
                <a:cs typeface="Arial" pitchFamily="34" charset="0"/>
              </a:defRPr>
            </a:lvl1pPr>
            <a:lvl2pPr marL="692150"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2pPr>
            <a:lvl3pPr marL="855662"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3pPr>
            <a:lvl4pPr marL="974725"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800" kern="1200" dirty="0" smtClean="0">
                <a:solidFill>
                  <a:schemeClr val="tx1">
                    <a:lumMod val="65000"/>
                    <a:lumOff val="35000"/>
                  </a:schemeClr>
                </a:solidFill>
                <a:latin typeface="+mj-lt"/>
                <a:ea typeface="+mn-ea"/>
                <a:cs typeface="+mn-cs"/>
              </a:defRPr>
            </a:lvl4pPr>
            <a:lvl5pPr>
              <a:defRPr sz="1600">
                <a:solidFill>
                  <a:schemeClr val="tx1">
                    <a:lumMod val="65000"/>
                    <a:lumOff val="35000"/>
                  </a:schemeClr>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8" name="Text Placeholder 17"/>
          <p:cNvSpPr>
            <a:spLocks noGrp="1"/>
          </p:cNvSpPr>
          <p:nvPr>
            <p:ph type="body" sz="quarter" idx="17"/>
          </p:nvPr>
        </p:nvSpPr>
        <p:spPr>
          <a:xfrm>
            <a:off x="219513" y="100584"/>
            <a:ext cx="2668457" cy="1152144"/>
          </a:xfrm>
          <a:ln>
            <a:solidFill>
              <a:schemeClr val="bg1">
                <a:lumMod val="50000"/>
              </a:schemeClr>
            </a:solidFill>
          </a:ln>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gradFill>
                  <a:gsLst>
                    <a:gs pos="50000">
                      <a:srgbClr val="3F5CFF"/>
                    </a:gs>
                    <a:gs pos="100000">
                      <a:schemeClr val="tx2">
                        <a:lumMod val="75000"/>
                      </a:schemeClr>
                    </a:gs>
                    <a:gs pos="0">
                      <a:srgbClr val="2B348E"/>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3258399" y="100584"/>
            <a:ext cx="2599859" cy="1152144"/>
          </a:xfrm>
          <a:ln>
            <a:solidFill>
              <a:schemeClr val="bg1">
                <a:lumMod val="50000"/>
              </a:schemeClr>
            </a:solidFill>
          </a:ln>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gradFill>
                  <a:gsLst>
                    <a:gs pos="50000">
                      <a:srgbClr val="3F5CFF"/>
                    </a:gs>
                    <a:gs pos="100000">
                      <a:schemeClr val="tx2">
                        <a:lumMod val="75000"/>
                      </a:schemeClr>
                    </a:gs>
                    <a:gs pos="0">
                      <a:srgbClr val="2B348E"/>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6272202" y="100584"/>
            <a:ext cx="2634158" cy="1152144"/>
          </a:xfrm>
          <a:ln>
            <a:solidFill>
              <a:schemeClr val="bg1">
                <a:lumMod val="50000"/>
              </a:schemeClr>
            </a:solidFill>
          </a:ln>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gradFill>
                  <a:gsLst>
                    <a:gs pos="50000">
                      <a:srgbClr val="3F5CFF"/>
                    </a:gs>
                    <a:gs pos="100000">
                      <a:schemeClr val="tx2">
                        <a:lumMod val="75000"/>
                      </a:schemeClr>
                    </a:gs>
                    <a:gs pos="0">
                      <a:srgbClr val="2B348E"/>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8" name="Rectangle 7"/>
          <p:cNvSpPr/>
          <p:nvPr/>
        </p:nvSpPr>
        <p:spPr>
          <a:xfrm>
            <a:off x="228660" y="6305550"/>
            <a:ext cx="8639044" cy="2667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ounded Rectangle 9"/>
          <p:cNvSpPr/>
          <p:nvPr/>
        </p:nvSpPr>
        <p:spPr>
          <a:xfrm>
            <a:off x="3048000" y="1339745"/>
            <a:ext cx="57165" cy="4941993"/>
          </a:xfrm>
          <a:prstGeom prst="roundRect">
            <a:avLst>
              <a:gd name="adj" fmla="val 50000"/>
            </a:avLst>
          </a:prstGeom>
          <a:gradFill>
            <a:gsLst>
              <a:gs pos="100000">
                <a:schemeClr val="accent3"/>
              </a:gs>
              <a:gs pos="0">
                <a:schemeClr val="accent3">
                  <a:lumMod val="60000"/>
                  <a:lumOff val="40000"/>
                </a:schemeClr>
              </a:gs>
            </a:gsLst>
            <a:lin ang="12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ounded Rectangle 10"/>
          <p:cNvSpPr/>
          <p:nvPr/>
        </p:nvSpPr>
        <p:spPr>
          <a:xfrm>
            <a:off x="6045200" y="1339745"/>
            <a:ext cx="57165" cy="4941993"/>
          </a:xfrm>
          <a:prstGeom prst="roundRect">
            <a:avLst>
              <a:gd name="adj" fmla="val 50000"/>
            </a:avLst>
          </a:prstGeom>
          <a:gradFill>
            <a:gsLst>
              <a:gs pos="100000">
                <a:schemeClr val="accent3"/>
              </a:gs>
              <a:gs pos="0">
                <a:schemeClr val="accent3">
                  <a:lumMod val="60000"/>
                  <a:lumOff val="40000"/>
                </a:schemeClr>
              </a:gs>
            </a:gsLst>
            <a:lin ang="12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p:cNvSpPr/>
          <p:nvPr userDrawn="1"/>
        </p:nvSpPr>
        <p:spPr>
          <a:xfrm>
            <a:off x="228660" y="6305550"/>
            <a:ext cx="8639044" cy="2667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Rounded Rectangle 15"/>
          <p:cNvSpPr/>
          <p:nvPr userDrawn="1"/>
        </p:nvSpPr>
        <p:spPr>
          <a:xfrm>
            <a:off x="3048000" y="1339745"/>
            <a:ext cx="57165" cy="4941993"/>
          </a:xfrm>
          <a:prstGeom prst="roundRect">
            <a:avLst>
              <a:gd name="adj" fmla="val 50000"/>
            </a:avLst>
          </a:prstGeom>
          <a:gradFill>
            <a:gsLst>
              <a:gs pos="100000">
                <a:schemeClr val="accent3"/>
              </a:gs>
              <a:gs pos="0">
                <a:schemeClr val="accent3">
                  <a:lumMod val="60000"/>
                  <a:lumOff val="40000"/>
                </a:schemeClr>
              </a:gs>
            </a:gsLst>
            <a:lin ang="12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Rounded Rectangle 16"/>
          <p:cNvSpPr/>
          <p:nvPr userDrawn="1"/>
        </p:nvSpPr>
        <p:spPr>
          <a:xfrm>
            <a:off x="6045200" y="1339745"/>
            <a:ext cx="57165" cy="4941993"/>
          </a:xfrm>
          <a:prstGeom prst="roundRect">
            <a:avLst>
              <a:gd name="adj" fmla="val 50000"/>
            </a:avLst>
          </a:prstGeom>
          <a:gradFill>
            <a:gsLst>
              <a:gs pos="100000">
                <a:schemeClr val="accent3"/>
              </a:gs>
              <a:gs pos="0">
                <a:schemeClr val="accent3">
                  <a:lumMod val="60000"/>
                  <a:lumOff val="40000"/>
                </a:schemeClr>
              </a:gs>
            </a:gsLst>
            <a:lin ang="12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4215735809"/>
      </p:ext>
    </p:extLst>
  </p:cSld>
  <p:clrMapOvr>
    <a:masterClrMapping/>
  </p:clrMapOvr>
  <p:transition>
    <p:wipe dir="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6" name="Chart Placeholder 35"/>
          <p:cNvSpPr>
            <a:spLocks noGrp="1"/>
          </p:cNvSpPr>
          <p:nvPr>
            <p:ph type="chart" sz="quarter" idx="10"/>
          </p:nvPr>
        </p:nvSpPr>
        <p:spPr>
          <a:xfrm>
            <a:off x="359764" y="1476375"/>
            <a:ext cx="8439461" cy="4305300"/>
          </a:xfrm>
        </p:spPr>
        <p:txBody>
          <a:bodyPr anchor="ctr" anchorCtr="1"/>
          <a:lstStyle>
            <a:lvl1pPr>
              <a:buNone/>
              <a:defRPr>
                <a:latin typeface="+mj-lt"/>
              </a:defRPr>
            </a:lvl1pPr>
          </a:lstStyle>
          <a:p>
            <a:r>
              <a:rPr lang="en-US" dirty="0" smtClean="0"/>
              <a:t>Click icon to add chart</a:t>
            </a:r>
            <a:endParaRPr lang="en-US" dirty="0"/>
          </a:p>
        </p:txBody>
      </p:sp>
      <p:sp>
        <p:nvSpPr>
          <p:cNvPr id="5" name="Rectangle 4"/>
          <p:cNvSpPr/>
          <p:nvPr/>
        </p:nvSpPr>
        <p:spPr>
          <a:xfrm>
            <a:off x="228660" y="6305550"/>
            <a:ext cx="8639044" cy="2667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Text Placeholder 9"/>
          <p:cNvSpPr>
            <a:spLocks noGrp="1"/>
          </p:cNvSpPr>
          <p:nvPr>
            <p:ph type="body" sz="quarter" idx="11" hasCustomPrompt="1"/>
          </p:nvPr>
        </p:nvSpPr>
        <p:spPr>
          <a:xfrm>
            <a:off x="249467" y="6062116"/>
            <a:ext cx="7461250" cy="276999"/>
          </a:xfrm>
        </p:spPr>
        <p:txBody>
          <a:bodyPr wrap="square" anchor="b" anchorCtr="0">
            <a:noAutofit/>
          </a:bodyPr>
          <a:lstStyle>
            <a:lvl1pPr algn="l" defTabSz="804863">
              <a:lnSpc>
                <a:spcPct val="100000"/>
              </a:lnSpc>
              <a:spcBef>
                <a:spcPct val="50000"/>
              </a:spcBef>
              <a:buNone/>
              <a:defRPr sz="12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
        <p:nvSpPr>
          <p:cNvPr id="8" name="Title 1"/>
          <p:cNvSpPr>
            <a:spLocks noGrp="1"/>
          </p:cNvSpPr>
          <p:nvPr>
            <p:ph type="title"/>
          </p:nvPr>
        </p:nvSpPr>
        <p:spPr>
          <a:xfrm>
            <a:off x="229702" y="262877"/>
            <a:ext cx="8580923" cy="838200"/>
          </a:xfrm>
        </p:spPr>
        <p:txBody>
          <a:bodyPr/>
          <a:lstStyle>
            <a:lvl1pPr algn="l" defTabSz="914400" rtl="0" eaLnBrk="1" latinLnBrk="0" hangingPunct="1">
              <a:lnSpc>
                <a:spcPct val="80000"/>
              </a:lnSpc>
              <a:spcBef>
                <a:spcPct val="0"/>
              </a:spcBef>
              <a:buNone/>
              <a:defRPr lang="en-US" sz="3200" b="0" kern="1200" spc="0" baseline="0" dirty="0">
                <a:gradFill>
                  <a:gsLst>
                    <a:gs pos="50000">
                      <a:srgbClr val="3F5CFF"/>
                    </a:gs>
                    <a:gs pos="100000">
                      <a:schemeClr val="tx2">
                        <a:lumMod val="75000"/>
                      </a:schemeClr>
                    </a:gs>
                    <a:gs pos="0">
                      <a:srgbClr val="2B348E"/>
                    </a:gs>
                  </a:gsLst>
                  <a:lin ang="4800000" scaled="0"/>
                </a:gradFill>
                <a:latin typeface="+mj-lt"/>
                <a:ea typeface="+mj-ea"/>
                <a:cs typeface="+mj-cs"/>
              </a:defRPr>
            </a:lvl1pPr>
          </a:lstStyle>
          <a:p>
            <a:r>
              <a:rPr lang="en-US" smtClean="0"/>
              <a:t>Click to edit Master title style</a:t>
            </a:r>
            <a:endParaRPr lang="en-US" dirty="0"/>
          </a:p>
        </p:txBody>
      </p:sp>
      <p:sp>
        <p:nvSpPr>
          <p:cNvPr id="9" name="Text Placeholder 17"/>
          <p:cNvSpPr>
            <a:spLocks noGrp="1"/>
          </p:cNvSpPr>
          <p:nvPr>
            <p:ph type="body" sz="quarter" idx="17"/>
          </p:nvPr>
        </p:nvSpPr>
        <p:spPr>
          <a:xfrm>
            <a:off x="229702" y="1109540"/>
            <a:ext cx="8584631" cy="274320"/>
          </a:xfrm>
          <a:ln>
            <a:noFill/>
          </a:ln>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2000" b="0" kern="1200" spc="0" baseline="0" dirty="0" smtClean="0">
                <a:solidFill>
                  <a:schemeClr val="accent5"/>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7" name="Rectangle 6"/>
          <p:cNvSpPr/>
          <p:nvPr userDrawn="1"/>
        </p:nvSpPr>
        <p:spPr>
          <a:xfrm>
            <a:off x="228660" y="6305550"/>
            <a:ext cx="8639044" cy="2667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351554711"/>
      </p:ext>
    </p:extLst>
  </p:cSld>
  <p:clrMapOvr>
    <a:masterClrMapping/>
  </p:clrMapOvr>
  <p:transition>
    <p:wipe dir="r"/>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50000">
                      <a:srgbClr val="3F5CFF"/>
                    </a:gs>
                    <a:gs pos="100000">
                      <a:schemeClr val="tx2">
                        <a:lumMod val="75000"/>
                      </a:schemeClr>
                    </a:gs>
                    <a:gs pos="0">
                      <a:srgbClr val="2B348E"/>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Autofit/>
          </a:bodyPr>
          <a:lstStyle>
            <a:lvl1pPr marL="0" indent="0">
              <a:buFontTx/>
              <a:buNone/>
              <a:defRPr sz="2400" baseline="0">
                <a:solidFill>
                  <a:schemeClr val="tx1">
                    <a:lumMod val="65000"/>
                    <a:lumOff val="35000"/>
                  </a:schemeClr>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2"/>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28199549"/>
      </p:ext>
    </p:extLst>
  </p:cSld>
  <p:clrMapOvr>
    <a:masterClrMapping/>
  </p:clrMapOvr>
  <p:transition>
    <p:wipe dir="r"/>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50000">
                      <a:srgbClr val="3F5CFF"/>
                    </a:gs>
                    <a:gs pos="100000">
                      <a:schemeClr val="tx2">
                        <a:lumMod val="75000"/>
                      </a:schemeClr>
                    </a:gs>
                    <a:gs pos="0">
                      <a:srgbClr val="2B348E"/>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Slide Title Goes Here</a:t>
            </a:r>
            <a:endParaRPr lang="en-US" dirty="0"/>
          </a:p>
        </p:txBody>
      </p:sp>
    </p:spTree>
    <p:extLst>
      <p:ext uri="{BB962C8B-B14F-4D97-AF65-F5344CB8AC3E}">
        <p14:creationId xmlns:p14="http://schemas.microsoft.com/office/powerpoint/2010/main" val="2835053717"/>
      </p:ext>
    </p:extLst>
  </p:cSld>
  <p:clrMapOvr>
    <a:masterClrMapping/>
  </p:clrMapOvr>
  <p:transition>
    <p:wipe dir="r"/>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01186" y="5358903"/>
            <a:ext cx="8574685" cy="614362"/>
          </a:xfrm>
        </p:spPr>
        <p:txBody>
          <a:bodyPr vert="horz" lIns="91440" tIns="45720" rIns="91440" bIns="45720" rtlCol="0">
            <a:noAutofit/>
          </a:bodyPr>
          <a:lstStyle>
            <a:lvl1pPr marL="0" indent="0">
              <a:buNone/>
              <a:defRPr lang="en-US" sz="2400" kern="1200" dirty="0" smtClean="0">
                <a:solidFill>
                  <a:schemeClr val="tx1">
                    <a:lumMod val="65000"/>
                    <a:lumOff val="35000"/>
                  </a:schemeClr>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7" name="Title 5"/>
          <p:cNvSpPr>
            <a:spLocks noGrp="1"/>
          </p:cNvSpPr>
          <p:nvPr>
            <p:ph type="title" hasCustomPrompt="1"/>
          </p:nvPr>
        </p:nvSpPr>
        <p:spPr>
          <a:xfrm>
            <a:off x="237743" y="633414"/>
            <a:ext cx="8580924" cy="4223351"/>
          </a:xfrm>
        </p:spPr>
        <p:txBody>
          <a:bodyPr/>
          <a:lstStyle>
            <a:lvl1pPr marL="228600" indent="-228600" algn="l" defTabSz="914400" rtl="0" eaLnBrk="1" latinLnBrk="0" hangingPunct="1">
              <a:lnSpc>
                <a:spcPct val="80000"/>
              </a:lnSpc>
              <a:spcBef>
                <a:spcPct val="0"/>
              </a:spcBef>
              <a:buNone/>
              <a:tabLst/>
              <a:defRPr lang="en-US" sz="6000" b="0" kern="1200" spc="0" baseline="0" dirty="0">
                <a:gradFill>
                  <a:gsLst>
                    <a:gs pos="50000">
                      <a:srgbClr val="3F5CFF"/>
                    </a:gs>
                    <a:gs pos="100000">
                      <a:schemeClr val="tx2">
                        <a:lumMod val="75000"/>
                      </a:schemeClr>
                    </a:gs>
                    <a:gs pos="0">
                      <a:srgbClr val="2B348E"/>
                    </a:gs>
                  </a:gsLst>
                  <a:lin ang="4800000" scaled="0"/>
                </a:gradFill>
                <a:latin typeface="+mj-lt"/>
                <a:ea typeface="+mj-ea"/>
                <a:cs typeface="+mj-cs"/>
              </a:defRPr>
            </a:lvl1pPr>
          </a:lstStyle>
          <a:p>
            <a:r>
              <a:rPr lang="en-US" dirty="0" smtClean="0"/>
              <a:t>“Click to edit Master </a:t>
            </a:r>
            <a:br>
              <a:rPr lang="en-US" dirty="0" smtClean="0"/>
            </a:br>
            <a:r>
              <a:rPr lang="en-US" dirty="0" smtClean="0"/>
              <a:t>title style”</a:t>
            </a:r>
            <a:endParaRPr lang="en-US" dirty="0"/>
          </a:p>
        </p:txBody>
      </p:sp>
    </p:spTree>
    <p:extLst>
      <p:ext uri="{BB962C8B-B14F-4D97-AF65-F5344CB8AC3E}">
        <p14:creationId xmlns:p14="http://schemas.microsoft.com/office/powerpoint/2010/main" val="104537515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withEffect">
                  <p:stCondLst>
                    <p:cond delay="200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p:cNvSpPr>
            <a:spLocks noGrp="1"/>
          </p:cNvSpPr>
          <p:nvPr>
            <p:ph type="title"/>
          </p:nvPr>
        </p:nvSpPr>
        <p:spPr>
          <a:xfrm>
            <a:off x="258730" y="627046"/>
            <a:ext cx="8588861" cy="4326709"/>
          </a:xfrm>
        </p:spPr>
        <p:txBody>
          <a:bodyPr/>
          <a:lstStyle>
            <a:lvl1pPr marL="231775" indent="-231775" algn="l" defTabSz="914400" rtl="0" eaLnBrk="1" latinLnBrk="0" hangingPunct="1">
              <a:lnSpc>
                <a:spcPct val="90000"/>
              </a:lnSpc>
              <a:spcBef>
                <a:spcPct val="0"/>
              </a:spcBef>
              <a:buNone/>
              <a:defRPr lang="en-US" sz="6000" b="0" kern="1200" spc="-15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58730" y="5126460"/>
            <a:ext cx="8594984" cy="609600"/>
          </a:xfrm>
        </p:spPr>
        <p:txBody>
          <a:bodyPr>
            <a:noAutofit/>
          </a:bodyPr>
          <a:lstStyle>
            <a:lvl1pPr marL="231775" indent="0" algn="l" defTabSz="914400" rtl="0" eaLnBrk="1" latinLnBrk="0" hangingPunct="1">
              <a:lnSpc>
                <a:spcPct val="95000"/>
              </a:lnSpc>
              <a:spcBef>
                <a:spcPts val="1440"/>
              </a:spcBef>
              <a:buClr>
                <a:schemeClr val="tx2"/>
              </a:buClr>
              <a:buSzPct val="90000"/>
              <a:buFont typeface="Arial" pitchFamily="34" charset="0"/>
              <a:buNone/>
              <a:tabLst/>
              <a:defRPr lang="en-US" sz="2200" kern="1200" dirty="0" smtClean="0">
                <a:solidFill>
                  <a:schemeClr val="bg1">
                    <a:lumMod val="75000"/>
                  </a:schemeClr>
                </a:solidFill>
                <a:latin typeface="+mj-lt"/>
                <a:ea typeface="+mn-ea"/>
                <a:cs typeface="+mn-cs"/>
              </a:defRPr>
            </a:lvl1pPr>
            <a:lvl2pPr marL="0" indent="0" algn="l" defTabSz="914400"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2pPr>
            <a:lvl3pPr marL="0" indent="0" algn="l" defTabSz="914400"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3pPr>
            <a:lvl4pPr marL="0" indent="0" algn="l" defTabSz="914400"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4pPr>
            <a:lvl5pPr marL="0" indent="0" algn="l" defTabSz="914400"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5pPr>
          </a:lstStyle>
          <a:p>
            <a:pPr lvl="0"/>
            <a:r>
              <a:rPr lang="en-US" smtClean="0"/>
              <a:t>Click to edit Master text styles</a:t>
            </a:r>
          </a:p>
        </p:txBody>
      </p:sp>
    </p:spTree>
    <p:extLst>
      <p:ext uri="{BB962C8B-B14F-4D97-AF65-F5344CB8AC3E}">
        <p14:creationId xmlns:p14="http://schemas.microsoft.com/office/powerpoint/2010/main" val="166021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4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Big Statement">
    <p:spTree>
      <p:nvGrpSpPr>
        <p:cNvPr id="1" name=""/>
        <p:cNvGrpSpPr/>
        <p:nvPr/>
      </p:nvGrpSpPr>
      <p:grpSpPr>
        <a:xfrm>
          <a:off x="0" y="0"/>
          <a:ext cx="0" cy="0"/>
          <a:chOff x="0" y="0"/>
          <a:chExt cx="0" cy="0"/>
        </a:xfrm>
      </p:grpSpPr>
      <p:pic>
        <p:nvPicPr>
          <p:cNvPr id="15" name="Picture 14" descr="video_image1.jpg"/>
          <p:cNvPicPr>
            <a:picLocks noChangeAspect="1"/>
          </p:cNvPicPr>
          <p:nvPr/>
        </p:nvPicPr>
        <p:blipFill rotWithShape="1">
          <a:blip r:embed="rId2" cstate="print"/>
          <a:srcRect r="4"/>
          <a:stretch/>
        </p:blipFill>
        <p:spPr>
          <a:xfrm>
            <a:off x="0" y="893"/>
            <a:ext cx="9144000" cy="6856214"/>
          </a:xfrm>
          <a:prstGeom prst="rect">
            <a:avLst/>
          </a:prstGeom>
        </p:spPr>
      </p:pic>
      <p:sp>
        <p:nvSpPr>
          <p:cNvPr id="13" name="Rectangle 12"/>
          <p:cNvSpPr/>
          <p:nvPr/>
        </p:nvSpPr>
        <p:spPr>
          <a:xfrm>
            <a:off x="0" y="893"/>
            <a:ext cx="9144000" cy="6858000"/>
          </a:xfrm>
          <a:prstGeom prst="rect">
            <a:avLst/>
          </a:prstGeom>
          <a:gradFill flip="none" rotWithShape="1">
            <a:gsLst>
              <a:gs pos="0">
                <a:schemeClr val="tx1">
                  <a:alpha val="88000"/>
                </a:schemeClr>
              </a:gs>
              <a:gs pos="100000">
                <a:srgbClr val="515151">
                  <a:alpha val="0"/>
                </a:srgbClr>
              </a:gs>
            </a:gsLst>
            <a:path path="rect">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237744" y="484634"/>
            <a:ext cx="8755128"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 title style”</a:t>
            </a:r>
            <a:endParaRPr lang="en-US" dirty="0"/>
          </a:p>
        </p:txBody>
      </p:sp>
      <p:sp>
        <p:nvSpPr>
          <p:cNvPr id="28" name="Rectangle 5"/>
          <p:cNvSpPr>
            <a:spLocks noChangeArrowheads="1"/>
          </p:cNvSpPr>
          <p:nvPr/>
        </p:nvSpPr>
        <p:spPr bwMode="ltGray">
          <a:xfrm>
            <a:off x="7762659" y="6584515"/>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19" name="Rectangle 5"/>
          <p:cNvSpPr>
            <a:spLocks noChangeArrowheads="1"/>
          </p:cNvSpPr>
          <p:nvPr/>
        </p:nvSpPr>
        <p:spPr bwMode="ltGray">
          <a:xfrm>
            <a:off x="7762659" y="6584515"/>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7" name="Text Placeholder 4"/>
          <p:cNvSpPr>
            <a:spLocks noGrp="1"/>
          </p:cNvSpPr>
          <p:nvPr>
            <p:ph type="body" sz="quarter" idx="11" hasCustomPrompt="1"/>
          </p:nvPr>
        </p:nvSpPr>
        <p:spPr>
          <a:xfrm>
            <a:off x="401186" y="5358903"/>
            <a:ext cx="8574685" cy="614362"/>
          </a:xfrm>
        </p:spPr>
        <p:txBody>
          <a:bodyPr vert="horz" lIns="91440" tIns="45720" rIns="91440" bIns="45720" rtlCol="0">
            <a:no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18" name="Rectangle 4"/>
          <p:cNvSpPr>
            <a:spLocks noChangeArrowheads="1"/>
          </p:cNvSpPr>
          <p:nvPr/>
        </p:nvSpPr>
        <p:spPr bwMode="ltGray">
          <a:xfrm>
            <a:off x="265666"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FFFFFF"/>
                </a:solidFill>
              </a:rPr>
              <a:t>© 2011 Cisco and/or its affiliates. All rights reserved.</a:t>
            </a:r>
          </a:p>
        </p:txBody>
      </p:sp>
      <p:sp>
        <p:nvSpPr>
          <p:cNvPr id="23" name="Rectangle 7"/>
          <p:cNvSpPr>
            <a:spLocks noChangeArrowheads="1"/>
          </p:cNvSpPr>
          <p:nvPr/>
        </p:nvSpPr>
        <p:spPr bwMode="ltGray">
          <a:xfrm>
            <a:off x="8620939"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Tree>
    <p:extLst>
      <p:ext uri="{BB962C8B-B14F-4D97-AF65-F5344CB8AC3E}">
        <p14:creationId xmlns:p14="http://schemas.microsoft.com/office/powerpoint/2010/main" val="389920889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5" name="Rectangle 4"/>
          <p:cNvSpPr/>
          <p:nvPr/>
        </p:nvSpPr>
        <p:spPr>
          <a:xfrm>
            <a:off x="239713" y="6372224"/>
            <a:ext cx="8671476" cy="22353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Title 1"/>
          <p:cNvSpPr>
            <a:spLocks noGrp="1"/>
          </p:cNvSpPr>
          <p:nvPr>
            <p:ph type="title" hasCustomPrompt="1"/>
          </p:nvPr>
        </p:nvSpPr>
        <p:spPr>
          <a:xfrm>
            <a:off x="229702" y="1905025"/>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50000">
                      <a:srgbClr val="3F5CFF"/>
                    </a:gs>
                    <a:gs pos="100000">
                      <a:schemeClr val="tx2">
                        <a:lumMod val="75000"/>
                      </a:schemeClr>
                    </a:gs>
                    <a:gs pos="0">
                      <a:srgbClr val="2B348E"/>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310896"/>
            <a:ext cx="3895344" cy="6208776"/>
          </a:xfrm>
        </p:spPr>
        <p:txBody>
          <a:bodyPr anchor="ctr" anchorCtr="0">
            <a:noAutofit/>
          </a:bodyPr>
          <a:lstStyle>
            <a:lvl1pPr marL="0" indent="0">
              <a:buFontTx/>
              <a:buNone/>
              <a:defRPr sz="2000" baseline="0">
                <a:solidFill>
                  <a:schemeClr val="tx1">
                    <a:lumMod val="65000"/>
                    <a:lumOff val="35000"/>
                  </a:schemeClr>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
        <p:nvSpPr>
          <p:cNvPr id="6" name="Rounded Rectangle 5"/>
          <p:cNvSpPr/>
          <p:nvPr/>
        </p:nvSpPr>
        <p:spPr>
          <a:xfrm>
            <a:off x="4553411" y="944288"/>
            <a:ext cx="57165" cy="4941993"/>
          </a:xfrm>
          <a:prstGeom prst="roundRect">
            <a:avLst>
              <a:gd name="adj" fmla="val 50000"/>
            </a:avLst>
          </a:prstGeom>
          <a:gradFill>
            <a:gsLst>
              <a:gs pos="100000">
                <a:schemeClr val="accent3"/>
              </a:gs>
              <a:gs pos="0">
                <a:schemeClr val="accent3">
                  <a:lumMod val="60000"/>
                  <a:lumOff val="40000"/>
                </a:schemeClr>
              </a:gs>
            </a:gsLst>
            <a:lin ang="12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Rectangle 6"/>
          <p:cNvSpPr/>
          <p:nvPr userDrawn="1"/>
        </p:nvSpPr>
        <p:spPr>
          <a:xfrm>
            <a:off x="239713" y="6372224"/>
            <a:ext cx="8671476" cy="22353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ounded Rectangle 7"/>
          <p:cNvSpPr/>
          <p:nvPr userDrawn="1"/>
        </p:nvSpPr>
        <p:spPr>
          <a:xfrm>
            <a:off x="4553411" y="944288"/>
            <a:ext cx="57165" cy="4941993"/>
          </a:xfrm>
          <a:prstGeom prst="roundRect">
            <a:avLst>
              <a:gd name="adj" fmla="val 50000"/>
            </a:avLst>
          </a:prstGeom>
          <a:gradFill>
            <a:gsLst>
              <a:gs pos="100000">
                <a:schemeClr val="accent3"/>
              </a:gs>
              <a:gs pos="0">
                <a:schemeClr val="accent3">
                  <a:lumMod val="60000"/>
                  <a:lumOff val="40000"/>
                </a:schemeClr>
              </a:gs>
            </a:gsLst>
            <a:lin ang="12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049376711"/>
      </p:ext>
    </p:extLst>
  </p:cSld>
  <p:clrMapOvr>
    <a:masterClrMapping/>
  </p:clrMapOvr>
  <p:transition>
    <p:wipe dir="r"/>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4" y="4279394"/>
            <a:ext cx="4684867"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lumMod val="50000"/>
                  </a:schemeClr>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 name="Title 1"/>
          <p:cNvSpPr>
            <a:spLocks noGrp="1"/>
          </p:cNvSpPr>
          <p:nvPr>
            <p:ph type="ctrTitle" hasCustomPrompt="1"/>
          </p:nvPr>
        </p:nvSpPr>
        <p:spPr>
          <a:xfrm>
            <a:off x="208694" y="3282696"/>
            <a:ext cx="4712557"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50000">
                      <a:srgbClr val="3F5CFF"/>
                    </a:gs>
                    <a:gs pos="100000">
                      <a:schemeClr val="tx2">
                        <a:lumMod val="75000"/>
                      </a:schemeClr>
                    </a:gs>
                    <a:gs pos="0">
                      <a:srgbClr val="2B348E"/>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Demo Title</a:t>
            </a:r>
            <a:endParaRPr lang="en-US" dirty="0"/>
          </a:p>
        </p:txBody>
      </p:sp>
      <p:sp>
        <p:nvSpPr>
          <p:cNvPr id="31" name="Picture Placeholder 30"/>
          <p:cNvSpPr>
            <a:spLocks noGrp="1"/>
          </p:cNvSpPr>
          <p:nvPr>
            <p:ph type="pic" sz="quarter" idx="10" hasCustomPrompt="1"/>
          </p:nvPr>
        </p:nvSpPr>
        <p:spPr>
          <a:xfrm>
            <a:off x="5540376" y="1917700"/>
            <a:ext cx="2676525" cy="2889250"/>
          </a:xfrm>
        </p:spPr>
        <p:txBody>
          <a:bodyPr anchor="ctr" anchorCtr="1"/>
          <a:lstStyle>
            <a:lvl1pPr algn="ctr">
              <a:buFontTx/>
              <a:buNone/>
              <a:defRPr>
                <a:latin typeface="+mj-lt"/>
              </a:defRPr>
            </a:lvl1pPr>
          </a:lstStyle>
          <a:p>
            <a:r>
              <a:rPr lang="en-US" dirty="0" smtClean="0"/>
              <a:t>Insert photo here</a:t>
            </a:r>
            <a:endParaRPr lang="en-US" dirty="0"/>
          </a:p>
        </p:txBody>
      </p:sp>
      <p:grpSp>
        <p:nvGrpSpPr>
          <p:cNvPr id="4" name="Group 67"/>
          <p:cNvGrpSpPr/>
          <p:nvPr/>
        </p:nvGrpSpPr>
        <p:grpSpPr>
          <a:xfrm>
            <a:off x="341799" y="301884"/>
            <a:ext cx="691030" cy="491082"/>
            <a:chOff x="609606" y="528528"/>
            <a:chExt cx="1444732" cy="763787"/>
          </a:xfrm>
          <a:solidFill>
            <a:schemeClr val="bg1"/>
          </a:solidFill>
        </p:grpSpPr>
        <p:sp>
          <p:nvSpPr>
            <p:cNvPr id="25" name="Rectangle 24"/>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dirty="0">
                <a:solidFill>
                  <a:srgbClr val="000000"/>
                </a:solidFill>
              </a:endParaRPr>
            </a:p>
          </p:txBody>
        </p:sp>
        <p:sp>
          <p:nvSpPr>
            <p:cNvPr id="26" name="Freeform 25"/>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0000"/>
                </a:solidFill>
              </a:endParaRPr>
            </a:p>
          </p:txBody>
        </p:sp>
        <p:sp>
          <p:nvSpPr>
            <p:cNvPr id="28" name="Freeform 27"/>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0000"/>
                </a:solidFill>
              </a:endParaRPr>
            </a:p>
          </p:txBody>
        </p:sp>
        <p:sp>
          <p:nvSpPr>
            <p:cNvPr id="29" name="Freeform 28"/>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0000"/>
                </a:solidFill>
              </a:endParaRPr>
            </a:p>
          </p:txBody>
        </p:sp>
        <p:sp>
          <p:nvSpPr>
            <p:cNvPr id="30" name="Freeform 29"/>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0000"/>
                </a:solidFill>
              </a:endParaRPr>
            </a:p>
          </p:txBody>
        </p:sp>
        <p:sp>
          <p:nvSpPr>
            <p:cNvPr id="32" name="Freeform 31"/>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0000"/>
                </a:solidFill>
              </a:endParaRPr>
            </a:p>
          </p:txBody>
        </p:sp>
        <p:sp>
          <p:nvSpPr>
            <p:cNvPr id="33" name="Freeform 32"/>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0000"/>
                </a:solidFill>
              </a:endParaRPr>
            </a:p>
          </p:txBody>
        </p:sp>
        <p:sp>
          <p:nvSpPr>
            <p:cNvPr id="34" name="Freeform 33"/>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0000"/>
                </a:solidFill>
              </a:endParaRPr>
            </a:p>
          </p:txBody>
        </p:sp>
        <p:sp>
          <p:nvSpPr>
            <p:cNvPr id="35" name="Freeform 34"/>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0000"/>
                </a:solidFill>
              </a:endParaRPr>
            </a:p>
          </p:txBody>
        </p:sp>
        <p:sp>
          <p:nvSpPr>
            <p:cNvPr id="36" name="Freeform 35"/>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0000"/>
                </a:solidFill>
              </a:endParaRPr>
            </a:p>
          </p:txBody>
        </p:sp>
        <p:sp>
          <p:nvSpPr>
            <p:cNvPr id="37" name="Freeform 36"/>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0000"/>
                </a:solidFill>
              </a:endParaRPr>
            </a:p>
          </p:txBody>
        </p:sp>
        <p:sp>
          <p:nvSpPr>
            <p:cNvPr id="38" name="Freeform 37"/>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0000"/>
                </a:solidFill>
              </a:endParaRPr>
            </a:p>
          </p:txBody>
        </p:sp>
        <p:sp>
          <p:nvSpPr>
            <p:cNvPr id="39" name="Freeform 38"/>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0000"/>
                </a:solidFill>
              </a:endParaRPr>
            </a:p>
          </p:txBody>
        </p:sp>
        <p:sp>
          <p:nvSpPr>
            <p:cNvPr id="40" name="Freeform 39"/>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0000"/>
                </a:solidFill>
              </a:endParaRPr>
            </a:p>
          </p:txBody>
        </p:sp>
      </p:grpSp>
      <p:grpSp>
        <p:nvGrpSpPr>
          <p:cNvPr id="5" name="Group 67"/>
          <p:cNvGrpSpPr/>
          <p:nvPr userDrawn="1"/>
        </p:nvGrpSpPr>
        <p:grpSpPr>
          <a:xfrm>
            <a:off x="341799" y="301884"/>
            <a:ext cx="691030" cy="491082"/>
            <a:chOff x="609606" y="528528"/>
            <a:chExt cx="1444732" cy="763787"/>
          </a:xfrm>
          <a:solidFill>
            <a:schemeClr val="bg1"/>
          </a:solidFill>
        </p:grpSpPr>
        <p:sp>
          <p:nvSpPr>
            <p:cNvPr id="21" name="Rectangle 20"/>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dirty="0">
                <a:solidFill>
                  <a:srgbClr val="000000"/>
                </a:solidFill>
              </a:endParaRPr>
            </a:p>
          </p:txBody>
        </p:sp>
        <p:sp>
          <p:nvSpPr>
            <p:cNvPr id="22" name="Freeform 21"/>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0000"/>
                </a:solidFill>
              </a:endParaRPr>
            </a:p>
          </p:txBody>
        </p:sp>
        <p:sp>
          <p:nvSpPr>
            <p:cNvPr id="23" name="Freeform 22"/>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0000"/>
                </a:solidFill>
              </a:endParaRPr>
            </a:p>
          </p:txBody>
        </p:sp>
        <p:sp>
          <p:nvSpPr>
            <p:cNvPr id="24" name="Freeform 23"/>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0000"/>
                </a:solidFill>
              </a:endParaRPr>
            </a:p>
          </p:txBody>
        </p:sp>
        <p:sp>
          <p:nvSpPr>
            <p:cNvPr id="27" name="Freeform 26"/>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0000"/>
                </a:solidFill>
              </a:endParaRPr>
            </a:p>
          </p:txBody>
        </p:sp>
        <p:sp>
          <p:nvSpPr>
            <p:cNvPr id="41" name="Freeform 40"/>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0000"/>
                </a:solidFill>
              </a:endParaRPr>
            </a:p>
          </p:txBody>
        </p:sp>
        <p:sp>
          <p:nvSpPr>
            <p:cNvPr id="42" name="Freeform 41"/>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0000"/>
                </a:solidFill>
              </a:endParaRPr>
            </a:p>
          </p:txBody>
        </p:sp>
        <p:sp>
          <p:nvSpPr>
            <p:cNvPr id="43" name="Freeform 42"/>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0000"/>
                </a:solidFill>
              </a:endParaRPr>
            </a:p>
          </p:txBody>
        </p:sp>
        <p:sp>
          <p:nvSpPr>
            <p:cNvPr id="44" name="Freeform 43"/>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0000"/>
                </a:solidFill>
              </a:endParaRPr>
            </a:p>
          </p:txBody>
        </p:sp>
        <p:sp>
          <p:nvSpPr>
            <p:cNvPr id="45" name="Freeform 44"/>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0000"/>
                </a:solidFill>
              </a:endParaRPr>
            </a:p>
          </p:txBody>
        </p:sp>
        <p:sp>
          <p:nvSpPr>
            <p:cNvPr id="46" name="Freeform 45"/>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0000"/>
                </a:solidFill>
              </a:endParaRPr>
            </a:p>
          </p:txBody>
        </p:sp>
        <p:sp>
          <p:nvSpPr>
            <p:cNvPr id="47" name="Freeform 46"/>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0000"/>
                </a:solidFill>
              </a:endParaRPr>
            </a:p>
          </p:txBody>
        </p:sp>
        <p:sp>
          <p:nvSpPr>
            <p:cNvPr id="48" name="Freeform 47"/>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0000"/>
                </a:solidFill>
              </a:endParaRPr>
            </a:p>
          </p:txBody>
        </p:sp>
        <p:sp>
          <p:nvSpPr>
            <p:cNvPr id="49" name="Freeform 48"/>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0000"/>
                </a:solidFill>
              </a:endParaRPr>
            </a:p>
          </p:txBody>
        </p:sp>
      </p:grpSp>
    </p:spTree>
    <p:extLst>
      <p:ext uri="{BB962C8B-B14F-4D97-AF65-F5344CB8AC3E}">
        <p14:creationId xmlns:p14="http://schemas.microsoft.com/office/powerpoint/2010/main" val="2766424757"/>
      </p:ext>
    </p:extLst>
  </p:cSld>
  <p:clrMapOvr>
    <a:masterClrMapping/>
  </p:clrMapOvr>
  <p:transition>
    <p:wipe dir="r"/>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tretch>
            <a:fillRect/>
          </a:stretch>
        </p:blipFill>
        <p:spPr bwMode="auto">
          <a:xfrm>
            <a:off x="-7542" y="0"/>
            <a:ext cx="9170772" cy="6876288"/>
          </a:xfrm>
          <a:prstGeom prst="rect">
            <a:avLst/>
          </a:prstGeom>
          <a:noFill/>
        </p:spPr>
      </p:pic>
      <p:sp>
        <p:nvSpPr>
          <p:cNvPr id="29" name="Rectangle 28"/>
          <p:cNvSpPr/>
          <p:nvPr/>
        </p:nvSpPr>
        <p:spPr>
          <a:xfrm>
            <a:off x="1491345" y="795528"/>
            <a:ext cx="6074226" cy="4005072"/>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Rectangle 22"/>
          <p:cNvSpPr/>
          <p:nvPr/>
        </p:nvSpPr>
        <p:spPr>
          <a:xfrm>
            <a:off x="1469571" y="4794352"/>
            <a:ext cx="6099048" cy="996372"/>
          </a:xfrm>
          <a:prstGeom prst="rect">
            <a:avLst/>
          </a:prstGeom>
          <a:solidFill>
            <a:schemeClr val="accent3"/>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1469573" y="795528"/>
            <a:ext cx="6095998" cy="4005072"/>
          </a:xfrm>
          <a:solidFill>
            <a:schemeClr val="tx1">
              <a:alpha val="30000"/>
            </a:schemeClr>
          </a:solidFill>
          <a:ln>
            <a:solidFill>
              <a:schemeClr val="accent3"/>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1692065" y="4873438"/>
            <a:ext cx="5753763" cy="838200"/>
          </a:xfrm>
        </p:spPr>
        <p:txBody>
          <a:bodyPr anchor="ctr"/>
          <a:lstStyle>
            <a:lvl1pPr algn="l" defTabSz="914400" rtl="0" eaLnBrk="1" latinLnBrk="0" hangingPunct="1">
              <a:lnSpc>
                <a:spcPct val="80000"/>
              </a:lnSpc>
              <a:spcBef>
                <a:spcPct val="0"/>
              </a:spcBef>
              <a:buNone/>
              <a:defRPr lang="en-US" sz="2600" b="0" kern="1200" spc="0" baseline="0" dirty="0">
                <a:solidFill>
                  <a:schemeClr val="bg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title style</a:t>
            </a:r>
            <a:endParaRPr lang="en-US" dirty="0"/>
          </a:p>
        </p:txBody>
      </p:sp>
      <p:sp>
        <p:nvSpPr>
          <p:cNvPr id="7" name="Rectangle 6"/>
          <p:cNvSpPr/>
          <p:nvPr userDrawn="1"/>
        </p:nvSpPr>
        <p:spPr>
          <a:xfrm>
            <a:off x="-1" y="0"/>
            <a:ext cx="9226296" cy="6858000"/>
          </a:xfrm>
          <a:prstGeom prst="rect">
            <a:avLst/>
          </a:prstGeom>
          <a:gradFill flip="none" rotWithShape="1">
            <a:gsLst>
              <a:gs pos="0">
                <a:srgbClr val="000000"/>
              </a:gs>
              <a:gs pos="100000">
                <a:schemeClr val="tx1"/>
              </a:gs>
              <a:gs pos="50000">
                <a:srgbClr val="001ECD"/>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userDrawn="1"/>
        </p:nvSpPr>
        <p:spPr>
          <a:xfrm>
            <a:off x="1469571" y="4794352"/>
            <a:ext cx="6099048" cy="996372"/>
          </a:xfrm>
          <a:prstGeom prst="rect">
            <a:avLst/>
          </a:prstGeom>
          <a:solidFill>
            <a:schemeClr val="accent3"/>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631564071"/>
      </p:ext>
    </p:extLst>
  </p:cSld>
  <p:clrMapOvr>
    <a:masterClrMapping/>
  </p:clrMapOvr>
  <p:transition>
    <p:wipe dir="r"/>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tretch>
            <a:fillRect/>
          </a:stretch>
        </p:blipFill>
        <p:spPr bwMode="auto">
          <a:xfrm>
            <a:off x="-7541" y="0"/>
            <a:ext cx="9158577" cy="6867144"/>
          </a:xfrm>
          <a:prstGeom prst="rect">
            <a:avLst/>
          </a:prstGeom>
          <a:noFill/>
        </p:spPr>
      </p:pic>
      <p:sp>
        <p:nvSpPr>
          <p:cNvPr id="32" name="Rectangle 31"/>
          <p:cNvSpPr/>
          <p:nvPr/>
        </p:nvSpPr>
        <p:spPr>
          <a:xfrm>
            <a:off x="338329" y="646571"/>
            <a:ext cx="3273552" cy="2459736"/>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338329" y="646571"/>
            <a:ext cx="3273552" cy="2459736"/>
          </a:xfrm>
          <a:solidFill>
            <a:schemeClr val="tx1">
              <a:alpha val="30000"/>
            </a:schemeClr>
          </a:solidFill>
          <a:ln>
            <a:solidFill>
              <a:schemeClr val="accent3"/>
            </a:solidFill>
          </a:ln>
        </p:spPr>
        <p:txBody>
          <a:bodyPr vert="horz" lIns="91440" tIns="45720" rIns="91440" bIns="45720" rtlCol="0" anchor="ctr" anchorCtr="0">
            <a:noAutofit/>
          </a:bodyPr>
          <a:lstStyle>
            <a:lvl1pPr marL="228600" indent="-228600" algn="ctr" defTabSz="914400" rtl="0" eaLnBrk="1" latinLnBrk="0" hangingPunct="1">
              <a:lnSpc>
                <a:spcPct val="95000"/>
              </a:lnSpc>
              <a:spcBef>
                <a:spcPts val="1440"/>
              </a:spcBef>
              <a:buClr>
                <a:schemeClr val="accent3">
                  <a:lumMod val="60000"/>
                  <a:lumOff val="40000"/>
                </a:schemeClr>
              </a:buClr>
              <a:buSzPct val="90000"/>
              <a:buFontTx/>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3429000"/>
            <a:ext cx="7009298" cy="1421928"/>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
        <p:nvSpPr>
          <p:cNvPr id="6" name="Rectangle 5"/>
          <p:cNvSpPr/>
          <p:nvPr userDrawn="1"/>
        </p:nvSpPr>
        <p:spPr>
          <a:xfrm>
            <a:off x="-1" y="0"/>
            <a:ext cx="9226296" cy="6858000"/>
          </a:xfrm>
          <a:prstGeom prst="rect">
            <a:avLst/>
          </a:prstGeom>
          <a:gradFill flip="none" rotWithShape="1">
            <a:gsLst>
              <a:gs pos="0">
                <a:srgbClr val="000000"/>
              </a:gs>
              <a:gs pos="100000">
                <a:schemeClr val="tx1"/>
              </a:gs>
              <a:gs pos="50000">
                <a:srgbClr val="001ECD"/>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214929605"/>
      </p:ext>
    </p:extLst>
  </p:cSld>
  <p:clrMapOvr>
    <a:masterClrMapping/>
  </p:clrMapOvr>
  <p:transition>
    <p:wipe dir="r"/>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tretch>
            <a:fillRect/>
          </a:stretch>
        </p:blipFill>
        <p:spPr bwMode="auto">
          <a:xfrm>
            <a:off x="-7541" y="0"/>
            <a:ext cx="9158577" cy="6867144"/>
          </a:xfrm>
          <a:prstGeom prst="rect">
            <a:avLst/>
          </a:prstGeom>
          <a:noFill/>
        </p:spPr>
      </p:pic>
      <p:sp>
        <p:nvSpPr>
          <p:cNvPr id="40" name="Rectangle 39"/>
          <p:cNvSpPr/>
          <p:nvPr/>
        </p:nvSpPr>
        <p:spPr>
          <a:xfrm>
            <a:off x="4829175" y="728974"/>
            <a:ext cx="3986213" cy="4508044"/>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4829175" y="728974"/>
            <a:ext cx="3986213" cy="4508044"/>
          </a:xfrm>
          <a:solidFill>
            <a:schemeClr val="tx1">
              <a:alpha val="30000"/>
            </a:schemeClr>
          </a:solidFill>
          <a:ln>
            <a:solidFill>
              <a:schemeClr val="accent3"/>
            </a:solidFill>
          </a:ln>
        </p:spPr>
        <p:txBody>
          <a:bodyPr vert="horz" lIns="91440" tIns="45720" rIns="91440" bIns="45720" rtlCol="0" anchor="ctr" anchorCtr="0">
            <a:noAutofit/>
          </a:bodyPr>
          <a:lstStyle>
            <a:lvl1pPr marL="228600" indent="-228600" algn="ctr" defTabSz="914400" rtl="0" eaLnBrk="1" latinLnBrk="0" hangingPunct="1">
              <a:lnSpc>
                <a:spcPct val="95000"/>
              </a:lnSpc>
              <a:spcBef>
                <a:spcPts val="1440"/>
              </a:spcBef>
              <a:buClr>
                <a:schemeClr val="accent3">
                  <a:lumMod val="60000"/>
                  <a:lumOff val="40000"/>
                </a:schemeClr>
              </a:buClr>
              <a:buSzPct val="90000"/>
              <a:buFontTx/>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p:nvPr>
        </p:nvSpPr>
        <p:spPr>
          <a:xfrm>
            <a:off x="229703" y="728974"/>
            <a:ext cx="4349918" cy="1252227"/>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pic>
        <p:nvPicPr>
          <p:cNvPr id="6" name="Picture 2" descr="C:\Documents and Settings\contractor\Desktop\Blue_Green_Gradient.png"/>
          <p:cNvPicPr>
            <a:picLocks noChangeAspect="1" noChangeArrowheads="1"/>
          </p:cNvPicPr>
          <p:nvPr userDrawn="1"/>
        </p:nvPicPr>
        <p:blipFill>
          <a:blip r:embed="rId2" cstate="print"/>
          <a:stretch>
            <a:fillRect/>
          </a:stretch>
        </p:blipFill>
        <p:spPr bwMode="auto">
          <a:xfrm>
            <a:off x="-7541" y="0"/>
            <a:ext cx="9158577" cy="6867144"/>
          </a:xfrm>
          <a:prstGeom prst="rect">
            <a:avLst/>
          </a:prstGeom>
          <a:noFill/>
        </p:spPr>
      </p:pic>
    </p:spTree>
    <p:extLst>
      <p:ext uri="{BB962C8B-B14F-4D97-AF65-F5344CB8AC3E}">
        <p14:creationId xmlns:p14="http://schemas.microsoft.com/office/powerpoint/2010/main" val="3148377210"/>
      </p:ext>
    </p:extLst>
  </p:cSld>
  <p:clrMapOvr>
    <a:masterClrMapping/>
  </p:clrMapOvr>
  <p:transition>
    <p:wipe dir="r"/>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tretch>
            <a:fillRect/>
          </a:stretch>
        </p:blipFill>
        <p:spPr bwMode="auto">
          <a:xfrm>
            <a:off x="-7541" y="0"/>
            <a:ext cx="9158577" cy="6867144"/>
          </a:xfrm>
          <a:prstGeom prst="rect">
            <a:avLst/>
          </a:prstGeom>
          <a:noFill/>
        </p:spPr>
      </p:pic>
      <p:sp>
        <p:nvSpPr>
          <p:cNvPr id="48" name="Rectangle 47"/>
          <p:cNvSpPr/>
          <p:nvPr/>
        </p:nvSpPr>
        <p:spPr>
          <a:xfrm>
            <a:off x="3668713" y="311149"/>
            <a:ext cx="3268136" cy="2660652"/>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9" name="Picture Placeholder 25"/>
          <p:cNvSpPr>
            <a:spLocks noGrp="1"/>
          </p:cNvSpPr>
          <p:nvPr>
            <p:ph type="pic" sz="quarter" idx="11" hasCustomPrompt="1"/>
          </p:nvPr>
        </p:nvSpPr>
        <p:spPr>
          <a:xfrm>
            <a:off x="3668990" y="311149"/>
            <a:ext cx="3267861" cy="2660652"/>
          </a:xfrm>
          <a:solidFill>
            <a:schemeClr val="tx1">
              <a:alpha val="30000"/>
            </a:schemeClr>
          </a:solidFill>
          <a:ln>
            <a:solidFill>
              <a:schemeClr val="accent3"/>
            </a:solidFill>
          </a:ln>
        </p:spPr>
        <p:txBody>
          <a:bodyPr vert="horz" lIns="91440" tIns="45720" rIns="91440" bIns="45720" rtlCol="0" anchor="ctr" anchorCtr="0">
            <a:noAutofit/>
          </a:bodyPr>
          <a:lstStyle>
            <a:lvl1pPr marL="228600" indent="-228600" algn="ctr" defTabSz="914400" rtl="0" eaLnBrk="1" latinLnBrk="0" hangingPunct="1">
              <a:lnSpc>
                <a:spcPct val="95000"/>
              </a:lnSpc>
              <a:spcBef>
                <a:spcPts val="1440"/>
              </a:spcBef>
              <a:buClr>
                <a:schemeClr val="accent3">
                  <a:lumMod val="60000"/>
                  <a:lumOff val="40000"/>
                </a:schemeClr>
              </a:buClr>
              <a:buSzPct val="90000"/>
              <a:buFontTx/>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334963" y="311149"/>
            <a:ext cx="3287736" cy="2660652"/>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320823" y="311149"/>
            <a:ext cx="3302001" cy="2660652"/>
          </a:xfrm>
          <a:solidFill>
            <a:schemeClr val="tx1">
              <a:alpha val="30000"/>
            </a:schemeClr>
          </a:solidFill>
          <a:ln>
            <a:solidFill>
              <a:schemeClr val="accent3"/>
            </a:solidFill>
          </a:ln>
        </p:spPr>
        <p:txBody>
          <a:bodyPr vert="horz" lIns="91440" tIns="45720" rIns="91440" bIns="45720" rtlCol="0" anchor="ctr" anchorCtr="0">
            <a:noAutofit/>
          </a:bodyPr>
          <a:lstStyle>
            <a:lvl1pPr marL="228600" indent="-228600" algn="ctr" defTabSz="914400" rtl="0" eaLnBrk="1" latinLnBrk="0" hangingPunct="1">
              <a:lnSpc>
                <a:spcPct val="95000"/>
              </a:lnSpc>
              <a:spcBef>
                <a:spcPts val="1440"/>
              </a:spcBef>
              <a:buClr>
                <a:schemeClr val="accent3">
                  <a:lumMod val="60000"/>
                  <a:lumOff val="40000"/>
                </a:schemeClr>
              </a:buClr>
              <a:buSzPct val="90000"/>
              <a:buFontTx/>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6979833" y="311151"/>
            <a:ext cx="1838730" cy="130810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1" name="Picture Placeholder 25"/>
          <p:cNvSpPr>
            <a:spLocks noGrp="1"/>
          </p:cNvSpPr>
          <p:nvPr>
            <p:ph type="pic" sz="quarter" idx="12" hasCustomPrompt="1"/>
          </p:nvPr>
        </p:nvSpPr>
        <p:spPr>
          <a:xfrm>
            <a:off x="6979833" y="311151"/>
            <a:ext cx="1838730" cy="1308101"/>
          </a:xfrm>
          <a:solidFill>
            <a:schemeClr val="tx1">
              <a:alpha val="30000"/>
            </a:schemeClr>
          </a:solidFill>
          <a:ln>
            <a:solidFill>
              <a:schemeClr val="accent3"/>
            </a:solidFill>
          </a:ln>
        </p:spPr>
        <p:txBody>
          <a:bodyPr vert="horz" lIns="91440" tIns="45720" rIns="91440" bIns="45720" rtlCol="0" anchor="ctr" anchorCtr="0">
            <a:noAutofit/>
          </a:bodyPr>
          <a:lstStyle>
            <a:lvl1pPr marL="228600" indent="-228600" algn="ctr" defTabSz="914400" rtl="0" eaLnBrk="1" latinLnBrk="0" hangingPunct="1">
              <a:lnSpc>
                <a:spcPct val="95000"/>
              </a:lnSpc>
              <a:spcBef>
                <a:spcPts val="1440"/>
              </a:spcBef>
              <a:buClr>
                <a:schemeClr val="accent3">
                  <a:lumMod val="60000"/>
                  <a:lumOff val="40000"/>
                </a:schemeClr>
              </a:buClr>
              <a:buSzPct val="90000"/>
              <a:buFontTx/>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334964" y="3028951"/>
            <a:ext cx="2523161" cy="3458934"/>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3" name="Picture Placeholder 25"/>
          <p:cNvSpPr>
            <a:spLocks noGrp="1"/>
          </p:cNvSpPr>
          <p:nvPr>
            <p:ph type="pic" sz="quarter" idx="13" hasCustomPrompt="1"/>
          </p:nvPr>
        </p:nvSpPr>
        <p:spPr>
          <a:xfrm>
            <a:off x="320824" y="3028951"/>
            <a:ext cx="2537420" cy="3458934"/>
          </a:xfrm>
          <a:solidFill>
            <a:schemeClr val="tx1">
              <a:alpha val="30000"/>
            </a:schemeClr>
          </a:solidFill>
          <a:ln>
            <a:solidFill>
              <a:schemeClr val="accent3"/>
            </a:solidFill>
          </a:ln>
        </p:spPr>
        <p:txBody>
          <a:bodyPr vert="horz" lIns="91440" tIns="45720" rIns="91440" bIns="45720" rtlCol="0" anchor="ctr" anchorCtr="0">
            <a:noAutofit/>
          </a:bodyPr>
          <a:lstStyle>
            <a:lvl1pPr marL="228600" indent="-228600" algn="ctr" defTabSz="914400" rtl="0" eaLnBrk="1" latinLnBrk="0" hangingPunct="1">
              <a:lnSpc>
                <a:spcPct val="95000"/>
              </a:lnSpc>
              <a:spcBef>
                <a:spcPts val="1440"/>
              </a:spcBef>
              <a:buClr>
                <a:schemeClr val="accent3">
                  <a:lumMod val="60000"/>
                  <a:lumOff val="40000"/>
                </a:schemeClr>
              </a:buClr>
              <a:buSzPct val="90000"/>
              <a:buFontTx/>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6" y="3028951"/>
            <a:ext cx="4025374" cy="3458934"/>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5" name="Picture Placeholder 25"/>
          <p:cNvSpPr>
            <a:spLocks noGrp="1"/>
          </p:cNvSpPr>
          <p:nvPr>
            <p:ph type="pic" sz="quarter" idx="14" hasCustomPrompt="1"/>
          </p:nvPr>
        </p:nvSpPr>
        <p:spPr>
          <a:xfrm>
            <a:off x="2908334" y="3028951"/>
            <a:ext cx="4028516" cy="3458934"/>
          </a:xfrm>
          <a:solidFill>
            <a:schemeClr val="tx1">
              <a:alpha val="30000"/>
            </a:schemeClr>
          </a:solidFill>
          <a:ln>
            <a:solidFill>
              <a:schemeClr val="accent3"/>
            </a:solidFill>
          </a:ln>
        </p:spPr>
        <p:txBody>
          <a:bodyPr vert="horz" lIns="91440" tIns="45720" rIns="91440" bIns="45720" rtlCol="0" anchor="ctr" anchorCtr="0">
            <a:noAutofit/>
          </a:bodyPr>
          <a:lstStyle>
            <a:lvl1pPr marL="228600" indent="-228600" algn="ctr" defTabSz="914400" rtl="0" eaLnBrk="1" latinLnBrk="0" hangingPunct="1">
              <a:lnSpc>
                <a:spcPct val="95000"/>
              </a:lnSpc>
              <a:spcBef>
                <a:spcPts val="1440"/>
              </a:spcBef>
              <a:buClr>
                <a:schemeClr val="accent3">
                  <a:lumMod val="60000"/>
                  <a:lumOff val="40000"/>
                </a:schemeClr>
              </a:buClr>
              <a:buSzPct val="90000"/>
              <a:buFontTx/>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6979833" y="1683659"/>
            <a:ext cx="1838730" cy="3442153"/>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7" name="Picture Placeholder 25"/>
          <p:cNvSpPr>
            <a:spLocks noGrp="1"/>
          </p:cNvSpPr>
          <p:nvPr>
            <p:ph type="pic" sz="quarter" idx="15" hasCustomPrompt="1"/>
          </p:nvPr>
        </p:nvSpPr>
        <p:spPr>
          <a:xfrm>
            <a:off x="6979833" y="1676400"/>
            <a:ext cx="1838730" cy="3449410"/>
          </a:xfrm>
          <a:solidFill>
            <a:schemeClr val="tx1">
              <a:alpha val="30000"/>
            </a:schemeClr>
          </a:solidFill>
          <a:ln>
            <a:solidFill>
              <a:schemeClr val="accent3"/>
            </a:solidFill>
          </a:ln>
        </p:spPr>
        <p:txBody>
          <a:bodyPr vert="horz" lIns="91440" tIns="45720" rIns="91440" bIns="45720" rtlCol="0" anchor="ctr" anchorCtr="0">
            <a:noAutofit/>
          </a:bodyPr>
          <a:lstStyle>
            <a:lvl1pPr marL="228600" indent="-228600" algn="ctr" defTabSz="914400" rtl="0" eaLnBrk="1" latinLnBrk="0" hangingPunct="1">
              <a:lnSpc>
                <a:spcPct val="95000"/>
              </a:lnSpc>
              <a:spcBef>
                <a:spcPts val="1440"/>
              </a:spcBef>
              <a:buClr>
                <a:schemeClr val="accent3">
                  <a:lumMod val="60000"/>
                  <a:lumOff val="40000"/>
                </a:schemeClr>
              </a:buClr>
              <a:buSzPct val="90000"/>
              <a:buFontTx/>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6979833" y="5182962"/>
            <a:ext cx="1838730" cy="1304925"/>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9" name="Picture Placeholder 25"/>
          <p:cNvSpPr>
            <a:spLocks noGrp="1"/>
          </p:cNvSpPr>
          <p:nvPr>
            <p:ph type="pic" sz="quarter" idx="16" hasCustomPrompt="1"/>
          </p:nvPr>
        </p:nvSpPr>
        <p:spPr>
          <a:xfrm>
            <a:off x="6979833" y="5182962"/>
            <a:ext cx="1838730" cy="1304925"/>
          </a:xfrm>
          <a:solidFill>
            <a:schemeClr val="tx1">
              <a:alpha val="30000"/>
            </a:schemeClr>
          </a:solidFill>
          <a:ln>
            <a:solidFill>
              <a:schemeClr val="accent3"/>
            </a:solidFill>
          </a:ln>
        </p:spPr>
        <p:txBody>
          <a:bodyPr vert="horz" lIns="91440" tIns="45720" rIns="91440" bIns="45720" rtlCol="0" anchor="ctr" anchorCtr="0">
            <a:noAutofit/>
          </a:bodyPr>
          <a:lstStyle>
            <a:lvl1pPr marL="228600" indent="-228600" algn="ctr" defTabSz="914400" rtl="0" eaLnBrk="1" latinLnBrk="0" hangingPunct="1">
              <a:lnSpc>
                <a:spcPct val="95000"/>
              </a:lnSpc>
              <a:spcBef>
                <a:spcPts val="1440"/>
              </a:spcBef>
              <a:buClr>
                <a:schemeClr val="accent3">
                  <a:lumMod val="60000"/>
                  <a:lumOff val="40000"/>
                </a:schemeClr>
              </a:buClr>
              <a:buSzPct val="90000"/>
              <a:buFontTx/>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17" name="Rectangle 16"/>
          <p:cNvSpPr/>
          <p:nvPr userDrawn="1"/>
        </p:nvSpPr>
        <p:spPr>
          <a:xfrm>
            <a:off x="-1" y="0"/>
            <a:ext cx="9226296" cy="6858000"/>
          </a:xfrm>
          <a:prstGeom prst="rect">
            <a:avLst/>
          </a:prstGeom>
          <a:gradFill flip="none" rotWithShape="1">
            <a:gsLst>
              <a:gs pos="0">
                <a:srgbClr val="000000"/>
              </a:gs>
              <a:gs pos="100000">
                <a:schemeClr val="tx1"/>
              </a:gs>
              <a:gs pos="50000">
                <a:srgbClr val="001ECD"/>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077970908"/>
      </p:ext>
    </p:extLst>
  </p:cSld>
  <p:clrMapOvr>
    <a:masterClrMapping/>
  </p:clrMapOvr>
  <p:transition>
    <p:wipe dir="r"/>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310896"/>
            <a:ext cx="8476488" cy="607539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Picture Placeholder 4"/>
          <p:cNvSpPr>
            <a:spLocks noGrp="1"/>
          </p:cNvSpPr>
          <p:nvPr>
            <p:ph type="pic" sz="quarter" idx="10" hasCustomPrompt="1"/>
          </p:nvPr>
        </p:nvSpPr>
        <p:spPr>
          <a:xfrm>
            <a:off x="340521" y="310897"/>
            <a:ext cx="8462872" cy="6099428"/>
          </a:xfrm>
          <a:solidFill>
            <a:schemeClr val="tx1">
              <a:alpha val="30000"/>
            </a:schemeClr>
          </a:solidFill>
          <a:ln>
            <a:solidFill>
              <a:schemeClr val="accent3"/>
            </a:solidFill>
          </a:ln>
        </p:spPr>
        <p:txBody>
          <a:bodyPr vert="horz" lIns="91440" tIns="45720" rIns="91440" bIns="45720" rtlCol="0" anchor="ctr" anchorCtr="0">
            <a:noAutofit/>
          </a:bodyPr>
          <a:lstStyle>
            <a:lvl1pPr marL="228600" indent="-228600" algn="ctr" defTabSz="914400" rtl="0" eaLnBrk="1" latinLnBrk="0" hangingPunct="1">
              <a:lnSpc>
                <a:spcPct val="95000"/>
              </a:lnSpc>
              <a:spcBef>
                <a:spcPts val="1440"/>
              </a:spcBef>
              <a:buClr>
                <a:schemeClr val="accent3">
                  <a:lumMod val="60000"/>
                  <a:lumOff val="40000"/>
                </a:schemeClr>
              </a:buClr>
              <a:buSzPct val="90000"/>
              <a:buFontTx/>
              <a:buNone/>
              <a:tabLst/>
              <a:defRPr lang="en-US" sz="2000" kern="1200" dirty="0">
                <a:solidFill>
                  <a:schemeClr val="bg1"/>
                </a:solidFill>
                <a:latin typeface="+mj-lt"/>
                <a:ea typeface="+mn-ea"/>
                <a:cs typeface="+mn-cs"/>
              </a:defRPr>
            </a:lvl1pPr>
          </a:lstStyle>
          <a:p>
            <a:r>
              <a:rPr lang="en-US" dirty="0" smtClean="0"/>
              <a:t>Photo placeholder</a:t>
            </a:r>
            <a:endParaRPr lang="en-US" dirty="0"/>
          </a:p>
        </p:txBody>
      </p:sp>
    </p:spTree>
    <p:extLst>
      <p:ext uri="{BB962C8B-B14F-4D97-AF65-F5344CB8AC3E}">
        <p14:creationId xmlns:p14="http://schemas.microsoft.com/office/powerpoint/2010/main" val="2321757136"/>
      </p:ext>
    </p:extLst>
  </p:cSld>
  <p:clrMapOvr>
    <a:masterClrMapping/>
  </p:clrMapOvr>
  <p:transition>
    <p:wipe dir="r"/>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2873" y="-64311"/>
            <a:ext cx="9229747" cy="6986622"/>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4091201266"/>
      </p:ext>
    </p:extLst>
  </p:cSld>
  <p:clrMapOvr>
    <a:masterClrMapping/>
  </p:clrMapOvr>
  <p:transition>
    <p:wipe dir="r"/>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Wide screen video">
    <p:spTree>
      <p:nvGrpSpPr>
        <p:cNvPr id="1" name=""/>
        <p:cNvGrpSpPr/>
        <p:nvPr/>
      </p:nvGrpSpPr>
      <p:grpSpPr>
        <a:xfrm>
          <a:off x="0" y="0"/>
          <a:ext cx="0" cy="0"/>
          <a:chOff x="0" y="0"/>
          <a:chExt cx="0" cy="0"/>
        </a:xfrm>
      </p:grpSpPr>
      <p:pic>
        <p:nvPicPr>
          <p:cNvPr id="37" name="Picture 36" descr="texture.png"/>
          <p:cNvPicPr>
            <a:picLocks noChangeAspect="1"/>
          </p:cNvPicPr>
          <p:nvPr/>
        </p:nvPicPr>
        <p:blipFill rotWithShape="1">
          <a:blip r:embed="rId2" cstate="print"/>
          <a:srcRect l="3059" r="4"/>
          <a:stretch/>
        </p:blipFill>
        <p:spPr>
          <a:xfrm>
            <a:off x="0" y="1787"/>
            <a:ext cx="9144000" cy="6856213"/>
          </a:xfrm>
          <a:prstGeom prst="rect">
            <a:avLst/>
          </a:prstGeom>
        </p:spPr>
      </p:pic>
      <p:sp>
        <p:nvSpPr>
          <p:cNvPr id="20" name="Rectangle 19"/>
          <p:cNvSpPr/>
          <p:nvPr/>
        </p:nvSpPr>
        <p:spPr>
          <a:xfrm>
            <a:off x="0" y="1786"/>
            <a:ext cx="9144000" cy="6874502"/>
          </a:xfrm>
          <a:prstGeom prst="rect">
            <a:avLst/>
          </a:prstGeom>
          <a:gradFill flip="none" rotWithShape="1">
            <a:gsLst>
              <a:gs pos="0">
                <a:schemeClr val="tx1">
                  <a:alpha val="35000"/>
                </a:schemeClr>
              </a:gs>
              <a:gs pos="100000">
                <a:srgbClr val="515151">
                  <a:alpha val="0"/>
                </a:srgbClr>
              </a:gs>
            </a:gsLst>
            <a:path path="rect">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0" name="Media Placeholder 39"/>
          <p:cNvSpPr>
            <a:spLocks noGrp="1"/>
          </p:cNvSpPr>
          <p:nvPr>
            <p:ph type="media" sz="quarter" idx="11" hasCustomPrompt="1"/>
          </p:nvPr>
        </p:nvSpPr>
        <p:spPr>
          <a:xfrm>
            <a:off x="2766349" y="777240"/>
            <a:ext cx="6049833" cy="4425696"/>
          </a:xfrm>
          <a:solidFill>
            <a:schemeClr val="tx1">
              <a:lumMod val="50000"/>
            </a:schemeClr>
          </a:solidFill>
          <a:ln w="12700">
            <a:solidFill>
              <a:schemeClr val="accent3">
                <a:lumMod val="75000"/>
              </a:schemeClr>
            </a:solid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baseline="0" smtClean="0">
                <a:solidFill>
                  <a:schemeClr val="lt1"/>
                </a:solidFill>
                <a:latin typeface="+mj-lt"/>
                <a:ea typeface="+mn-ea"/>
                <a:cs typeface="+mn-cs"/>
              </a:defRPr>
            </a:lvl1pPr>
          </a:lstStyle>
          <a:p>
            <a:r>
              <a:rPr lang="en-US" dirty="0" smtClean="0"/>
              <a:t>Click icon to add video</a:t>
            </a:r>
            <a:endParaRPr lang="en-US" dirty="0"/>
          </a:p>
        </p:txBody>
      </p:sp>
      <p:grpSp>
        <p:nvGrpSpPr>
          <p:cNvPr id="2" name="Group 5"/>
          <p:cNvGrpSpPr>
            <a:grpSpLocks/>
          </p:cNvGrpSpPr>
          <p:nvPr/>
        </p:nvGrpSpPr>
        <p:grpSpPr bwMode="auto">
          <a:xfrm>
            <a:off x="341798" y="6090998"/>
            <a:ext cx="804095" cy="447676"/>
            <a:chOff x="384" y="331"/>
            <a:chExt cx="912" cy="485"/>
          </a:xfrm>
        </p:grpSpPr>
        <p:sp>
          <p:nvSpPr>
            <p:cNvPr id="55"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6"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7"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8"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9"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6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grpSp>
    </p:spTree>
    <p:extLst>
      <p:ext uri="{BB962C8B-B14F-4D97-AF65-F5344CB8AC3E}">
        <p14:creationId xmlns:p14="http://schemas.microsoft.com/office/powerpoint/2010/main" val="298753041"/>
      </p:ext>
    </p:extLst>
  </p:cSld>
  <p:clrMapOvr>
    <a:masterClrMapping/>
  </p:clrMapOvr>
  <p:transition>
    <p:wipe dir="r"/>
  </p:transition>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pic>
        <p:nvPicPr>
          <p:cNvPr id="10" name="Picture 2" descr="C:\Users\rmuta\Desktop\final 4x3 b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258730" y="627046"/>
            <a:ext cx="8588861" cy="4326709"/>
          </a:xfrm>
        </p:spPr>
        <p:txBody>
          <a:bodyPr/>
          <a:lstStyle>
            <a:lvl1pPr marL="231775" indent="-231775" algn="l" defTabSz="914400" rtl="0" eaLnBrk="1" latinLnBrk="0" hangingPunct="1">
              <a:lnSpc>
                <a:spcPct val="90000"/>
              </a:lnSpc>
              <a:spcBef>
                <a:spcPct val="0"/>
              </a:spcBef>
              <a:buNone/>
              <a:defRPr lang="en-US" sz="6000" b="0" kern="1200" spc="-150" baseline="0" dirty="0">
                <a:solidFill>
                  <a:schemeClr val="tx1"/>
                </a:solidFill>
                <a:effectLst>
                  <a:outerShdw blurRad="38100" dist="25400" dir="5400000" algn="t" rotWithShape="0">
                    <a:prstClr val="black">
                      <a:alpha val="20000"/>
                    </a:prstClr>
                  </a:outerShdw>
                </a:effectLst>
                <a:latin typeface="+mj-lt"/>
                <a:ea typeface="+mj-ea"/>
                <a:cs typeface="+mj-cs"/>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58730" y="5126460"/>
            <a:ext cx="8594984" cy="609600"/>
          </a:xfrm>
        </p:spPr>
        <p:txBody>
          <a:bodyPr>
            <a:noAutofit/>
          </a:bodyPr>
          <a:lstStyle>
            <a:lvl1pPr marL="231775" indent="0" algn="l" defTabSz="914400" rtl="0" eaLnBrk="1" latinLnBrk="0" hangingPunct="1">
              <a:lnSpc>
                <a:spcPct val="95000"/>
              </a:lnSpc>
              <a:spcBef>
                <a:spcPts val="1440"/>
              </a:spcBef>
              <a:buClr>
                <a:schemeClr val="tx2"/>
              </a:buClr>
              <a:buSzPct val="90000"/>
              <a:buFont typeface="Arial" pitchFamily="34" charset="0"/>
              <a:buNone/>
              <a:tabLst/>
              <a:defRPr lang="en-US" sz="2200" kern="1200" dirty="0" smtClean="0">
                <a:solidFill>
                  <a:schemeClr val="tx1"/>
                </a:solidFill>
                <a:latin typeface="+mj-lt"/>
                <a:ea typeface="+mn-ea"/>
                <a:cs typeface="+mn-cs"/>
              </a:defRPr>
            </a:lvl1pPr>
            <a:lvl2pPr marL="0" indent="0" algn="l" defTabSz="914400"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2pPr>
            <a:lvl3pPr marL="0" indent="0" algn="l" defTabSz="914400"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3pPr>
            <a:lvl4pPr marL="0" indent="0" algn="l" defTabSz="914400"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4pPr>
            <a:lvl5pPr marL="0" indent="0" algn="l" defTabSz="914400"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5pPr>
          </a:lstStyle>
          <a:p>
            <a:pPr lvl="0"/>
            <a:r>
              <a:rPr lang="en-US" smtClean="0"/>
              <a:t>Click to edit Master text styles</a:t>
            </a:r>
          </a:p>
        </p:txBody>
      </p:sp>
      <p:sp>
        <p:nvSpPr>
          <p:cNvPr id="5" name="Rectangle 4"/>
          <p:cNvSpPr>
            <a:spLocks noChangeArrowheads="1"/>
          </p:cNvSpPr>
          <p:nvPr userDrawn="1"/>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600" dirty="0" smtClean="0">
                <a:solidFill>
                  <a:schemeClr val="tx1"/>
                </a:solidFill>
                <a:latin typeface="+mj-lt"/>
              </a:rPr>
              <a:t>© 2012 Cisco and/or its affiliates. All rights reserved.</a:t>
            </a:r>
            <a:endParaRPr lang="en-US" sz="600" dirty="0">
              <a:solidFill>
                <a:schemeClr val="tx1"/>
              </a:solidFill>
              <a:latin typeface="+mj-lt"/>
            </a:endParaRPr>
          </a:p>
        </p:txBody>
      </p:sp>
      <p:sp>
        <p:nvSpPr>
          <p:cNvPr id="7"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chemeClr val="tx1"/>
                </a:solidFill>
                <a:latin typeface="+mj-lt"/>
              </a:rPr>
              <a:t>Cisco Confidential</a:t>
            </a:r>
          </a:p>
        </p:txBody>
      </p:sp>
      <p:sp>
        <p:nvSpPr>
          <p:cNvPr id="9" name="Rectangle 7"/>
          <p:cNvSpPr>
            <a:spLocks noChangeArrowheads="1"/>
          </p:cNvSpPr>
          <p:nvPr userDrawn="1"/>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tx1"/>
                </a:solidFill>
                <a:latin typeface="+mj-lt"/>
              </a:rPr>
              <a:pPr algn="r" defTabSz="814388">
                <a:lnSpc>
                  <a:spcPct val="100000"/>
                </a:lnSpc>
              </a:pPr>
              <a:t>‹#›</a:t>
            </a:fld>
            <a:endParaRPr lang="en-US" sz="600" dirty="0">
              <a:solidFill>
                <a:schemeClr val="tx1"/>
              </a:solidFill>
              <a:latin typeface="+mj-lt"/>
            </a:endParaRPr>
          </a:p>
        </p:txBody>
      </p:sp>
    </p:spTree>
    <p:extLst>
      <p:ext uri="{BB962C8B-B14F-4D97-AF65-F5344CB8AC3E}">
        <p14:creationId xmlns:p14="http://schemas.microsoft.com/office/powerpoint/2010/main" val="211873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4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tandard video">
    <p:spTree>
      <p:nvGrpSpPr>
        <p:cNvPr id="1" name=""/>
        <p:cNvGrpSpPr/>
        <p:nvPr/>
      </p:nvGrpSpPr>
      <p:grpSpPr>
        <a:xfrm>
          <a:off x="0" y="0"/>
          <a:ext cx="0" cy="0"/>
          <a:chOff x="0" y="0"/>
          <a:chExt cx="0" cy="0"/>
        </a:xfrm>
      </p:grpSpPr>
      <p:pic>
        <p:nvPicPr>
          <p:cNvPr id="23" name="Picture 22" descr="texture.png"/>
          <p:cNvPicPr>
            <a:picLocks noChangeAspect="1"/>
          </p:cNvPicPr>
          <p:nvPr/>
        </p:nvPicPr>
        <p:blipFill rotWithShape="1">
          <a:blip r:embed="rId2" cstate="print"/>
          <a:srcRect l="3059" r="4"/>
          <a:stretch/>
        </p:blipFill>
        <p:spPr>
          <a:xfrm>
            <a:off x="0" y="1787"/>
            <a:ext cx="9144000" cy="6856213"/>
          </a:xfrm>
          <a:prstGeom prst="rect">
            <a:avLst/>
          </a:prstGeom>
        </p:spPr>
      </p:pic>
      <p:sp>
        <p:nvSpPr>
          <p:cNvPr id="22" name="Rectangle 21"/>
          <p:cNvSpPr>
            <a:spLocks noChangeAspect="1"/>
          </p:cNvSpPr>
          <p:nvPr/>
        </p:nvSpPr>
        <p:spPr>
          <a:xfrm>
            <a:off x="-1" y="1786"/>
            <a:ext cx="9168390" cy="6874502"/>
          </a:xfrm>
          <a:prstGeom prst="rect">
            <a:avLst/>
          </a:prstGeom>
          <a:gradFill flip="none" rotWithShape="1">
            <a:gsLst>
              <a:gs pos="0">
                <a:schemeClr val="tx1">
                  <a:alpha val="35000"/>
                </a:schemeClr>
              </a:gs>
              <a:gs pos="100000">
                <a:srgbClr val="515151">
                  <a:alpha val="0"/>
                </a:srgbClr>
              </a:gs>
            </a:gsLst>
            <a:path path="rect">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1" name="Media Placeholder 20"/>
          <p:cNvSpPr>
            <a:spLocks noGrp="1"/>
          </p:cNvSpPr>
          <p:nvPr>
            <p:ph type="media" sz="quarter" idx="10" hasCustomPrompt="1"/>
          </p:nvPr>
        </p:nvSpPr>
        <p:spPr>
          <a:xfrm>
            <a:off x="3657601" y="778669"/>
            <a:ext cx="5157787" cy="4425696"/>
          </a:xfrm>
          <a:solidFill>
            <a:schemeClr val="tx1">
              <a:lumMod val="50000"/>
            </a:schemeClr>
          </a:solidFill>
          <a:ln w="12700">
            <a:solidFill>
              <a:schemeClr val="accent3">
                <a:lumMod val="75000"/>
              </a:schemeClr>
            </a:solid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grpSp>
        <p:nvGrpSpPr>
          <p:cNvPr id="2" name="Group 5"/>
          <p:cNvGrpSpPr>
            <a:grpSpLocks/>
          </p:cNvGrpSpPr>
          <p:nvPr/>
        </p:nvGrpSpPr>
        <p:grpSpPr bwMode="auto">
          <a:xfrm>
            <a:off x="341798" y="6090998"/>
            <a:ext cx="804095" cy="447676"/>
            <a:chOff x="384" y="331"/>
            <a:chExt cx="912" cy="485"/>
          </a:xfrm>
        </p:grpSpPr>
        <p:sp>
          <p:nvSpPr>
            <p:cNvPr id="3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4"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5"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6"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7"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8"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49"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0"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1"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2"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sp>
          <p:nvSpPr>
            <p:cNvPr id="53"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eaLnBrk="0" fontAlgn="base" hangingPunct="0">
                <a:lnSpc>
                  <a:spcPct val="90000"/>
                </a:lnSpc>
                <a:spcBef>
                  <a:spcPct val="0"/>
                </a:spcBef>
                <a:spcAft>
                  <a:spcPct val="0"/>
                </a:spcAft>
                <a:defRPr/>
              </a:pPr>
              <a:endParaRPr lang="en-US" sz="2400" dirty="0">
                <a:solidFill>
                  <a:srgbClr val="FFFFFF"/>
                </a:solidFill>
              </a:endParaRPr>
            </a:p>
          </p:txBody>
        </p:sp>
      </p:grpSp>
    </p:spTree>
    <p:extLst>
      <p:ext uri="{BB962C8B-B14F-4D97-AF65-F5344CB8AC3E}">
        <p14:creationId xmlns:p14="http://schemas.microsoft.com/office/powerpoint/2010/main" val="2758915422"/>
      </p:ext>
    </p:extLst>
  </p:cSld>
  <p:clrMapOvr>
    <a:masterClrMapping/>
  </p:clrMapOvr>
  <p:transition>
    <p:wipe dir="r"/>
  </p:transition>
  <p:timing>
    <p:tnLst>
      <p:par>
        <p:cTn id="1" dur="indefinite" restart="never" nodeType="tmRoot"/>
      </p:par>
    </p:tnLst>
  </p:timing>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tretch>
            <a:fillRect/>
          </a:stretch>
        </p:blipFill>
        <p:spPr bwMode="auto">
          <a:xfrm>
            <a:off x="-7541" y="0"/>
            <a:ext cx="9158577" cy="6867144"/>
          </a:xfrm>
          <a:prstGeom prst="rect">
            <a:avLst/>
          </a:prstGeom>
          <a:noFill/>
        </p:spPr>
      </p:pic>
      <p:sp>
        <p:nvSpPr>
          <p:cNvPr id="3" name="Rectangle 2"/>
          <p:cNvSpPr/>
          <p:nvPr userDrawn="1"/>
        </p:nvSpPr>
        <p:spPr>
          <a:xfrm>
            <a:off x="-1" y="0"/>
            <a:ext cx="9226296" cy="6858000"/>
          </a:xfrm>
          <a:prstGeom prst="rect">
            <a:avLst/>
          </a:prstGeom>
          <a:gradFill flip="none" rotWithShape="1">
            <a:gsLst>
              <a:gs pos="0">
                <a:srgbClr val="000000"/>
              </a:gs>
              <a:gs pos="100000">
                <a:schemeClr val="tx1"/>
              </a:gs>
              <a:gs pos="50000">
                <a:srgbClr val="001ECD"/>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609928332"/>
      </p:ext>
    </p:extLst>
  </p:cSld>
  <p:clrMapOvr>
    <a:masterClrMapping/>
  </p:clrMapOvr>
  <p:transition>
    <p:wipe dir="r"/>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tretch>
            <a:fillRect/>
          </a:stretch>
        </p:blipFill>
        <p:spPr bwMode="auto">
          <a:xfrm>
            <a:off x="-7541" y="0"/>
            <a:ext cx="9158577" cy="6867144"/>
          </a:xfrm>
          <a:prstGeom prst="rect">
            <a:avLst/>
          </a:prstGeom>
          <a:noFill/>
        </p:spPr>
      </p:pic>
      <p:sp>
        <p:nvSpPr>
          <p:cNvPr id="48" name="Rectangle 47"/>
          <p:cNvSpPr>
            <a:spLocks noChangeArrowheads="1"/>
          </p:cNvSpPr>
          <p:nvPr/>
        </p:nvSpPr>
        <p:spPr bwMode="black">
          <a:xfrm>
            <a:off x="4398595" y="5844550"/>
            <a:ext cx="41443" cy="157016"/>
          </a:xfrm>
          <a:prstGeom prst="rect">
            <a:avLst/>
          </a:prstGeom>
          <a:solidFill>
            <a:schemeClr val="bg1"/>
          </a:solidFill>
          <a:ln w="9525">
            <a:noFill/>
            <a:miter lim="800000"/>
            <a:headEnd/>
            <a:tailEnd/>
          </a:ln>
        </p:spPr>
        <p:txBody>
          <a:bodyPr/>
          <a:lstStyle/>
          <a:p>
            <a:endParaRPr lang="en-US" dirty="0">
              <a:solidFill>
                <a:srgbClr val="0096D6"/>
              </a:solidFill>
            </a:endParaRPr>
          </a:p>
        </p:txBody>
      </p:sp>
      <p:sp>
        <p:nvSpPr>
          <p:cNvPr id="49" name="Freeform 48"/>
          <p:cNvSpPr>
            <a:spLocks/>
          </p:cNvSpPr>
          <p:nvPr/>
        </p:nvSpPr>
        <p:spPr bwMode="black">
          <a:xfrm>
            <a:off x="4640023"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50" name="Freeform 49"/>
          <p:cNvSpPr>
            <a:spLocks/>
          </p:cNvSpPr>
          <p:nvPr/>
        </p:nvSpPr>
        <p:spPr bwMode="black">
          <a:xfrm>
            <a:off x="4225114"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51" name="Freeform 50"/>
          <p:cNvSpPr>
            <a:spLocks noEditPoints="1"/>
          </p:cNvSpPr>
          <p:nvPr/>
        </p:nvSpPr>
        <p:spPr bwMode="black">
          <a:xfrm>
            <a:off x="4803384"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endParaRPr>
          </a:p>
        </p:txBody>
      </p:sp>
      <p:sp>
        <p:nvSpPr>
          <p:cNvPr id="52" name="Freeform 51"/>
          <p:cNvSpPr>
            <a:spLocks/>
          </p:cNvSpPr>
          <p:nvPr/>
        </p:nvSpPr>
        <p:spPr bwMode="black">
          <a:xfrm>
            <a:off x="4493527"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endParaRPr>
          </a:p>
        </p:txBody>
      </p:sp>
      <p:sp>
        <p:nvSpPr>
          <p:cNvPr id="53" name="Freeform 52"/>
          <p:cNvSpPr>
            <a:spLocks/>
          </p:cNvSpPr>
          <p:nvPr/>
        </p:nvSpPr>
        <p:spPr bwMode="black">
          <a:xfrm>
            <a:off x="4142710"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54" name="Freeform 53"/>
          <p:cNvSpPr>
            <a:spLocks/>
          </p:cNvSpPr>
          <p:nvPr/>
        </p:nvSpPr>
        <p:spPr bwMode="black">
          <a:xfrm>
            <a:off x="4252099"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55" name="Freeform 54"/>
          <p:cNvSpPr>
            <a:spLocks/>
          </p:cNvSpPr>
          <p:nvPr/>
        </p:nvSpPr>
        <p:spPr bwMode="black">
          <a:xfrm>
            <a:off x="4359562"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56" name="Freeform 55"/>
          <p:cNvSpPr>
            <a:spLocks/>
          </p:cNvSpPr>
          <p:nvPr/>
        </p:nvSpPr>
        <p:spPr bwMode="black">
          <a:xfrm>
            <a:off x="4468951"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57" name="Freeform 56"/>
          <p:cNvSpPr>
            <a:spLocks/>
          </p:cNvSpPr>
          <p:nvPr/>
        </p:nvSpPr>
        <p:spPr bwMode="black">
          <a:xfrm>
            <a:off x="4575931"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58" name="Freeform 57"/>
          <p:cNvSpPr>
            <a:spLocks/>
          </p:cNvSpPr>
          <p:nvPr/>
        </p:nvSpPr>
        <p:spPr bwMode="black">
          <a:xfrm>
            <a:off x="4685321"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59" name="Freeform 58"/>
          <p:cNvSpPr>
            <a:spLocks/>
          </p:cNvSpPr>
          <p:nvPr/>
        </p:nvSpPr>
        <p:spPr bwMode="black">
          <a:xfrm>
            <a:off x="4794711"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60" name="Freeform 59"/>
          <p:cNvSpPr>
            <a:spLocks/>
          </p:cNvSpPr>
          <p:nvPr/>
        </p:nvSpPr>
        <p:spPr bwMode="black">
          <a:xfrm>
            <a:off x="4902172"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61" name="Freeform 60"/>
          <p:cNvSpPr>
            <a:spLocks/>
          </p:cNvSpPr>
          <p:nvPr/>
        </p:nvSpPr>
        <p:spPr bwMode="black">
          <a:xfrm>
            <a:off x="5011562"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17" name="Rectangle 16"/>
          <p:cNvSpPr/>
          <p:nvPr userDrawn="1"/>
        </p:nvSpPr>
        <p:spPr>
          <a:xfrm>
            <a:off x="-1" y="0"/>
            <a:ext cx="9226296" cy="6858000"/>
          </a:xfrm>
          <a:prstGeom prst="rect">
            <a:avLst/>
          </a:prstGeom>
          <a:gradFill flip="none" rotWithShape="1">
            <a:gsLst>
              <a:gs pos="0">
                <a:srgbClr val="000000"/>
              </a:gs>
              <a:gs pos="100000">
                <a:schemeClr val="tx1"/>
              </a:gs>
              <a:gs pos="50000">
                <a:srgbClr val="001ECD"/>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Rectangle 17"/>
          <p:cNvSpPr>
            <a:spLocks noChangeArrowheads="1"/>
          </p:cNvSpPr>
          <p:nvPr userDrawn="1"/>
        </p:nvSpPr>
        <p:spPr bwMode="black">
          <a:xfrm>
            <a:off x="4398595" y="5844550"/>
            <a:ext cx="41443" cy="157016"/>
          </a:xfrm>
          <a:prstGeom prst="rect">
            <a:avLst/>
          </a:prstGeom>
          <a:solidFill>
            <a:schemeClr val="bg1"/>
          </a:solidFill>
          <a:ln w="9525">
            <a:noFill/>
            <a:miter lim="800000"/>
            <a:headEnd/>
            <a:tailEnd/>
          </a:ln>
        </p:spPr>
        <p:txBody>
          <a:bodyPr/>
          <a:lstStyle/>
          <a:p>
            <a:endParaRPr lang="en-US" dirty="0">
              <a:solidFill>
                <a:srgbClr val="0096D6"/>
              </a:solidFill>
            </a:endParaRPr>
          </a:p>
        </p:txBody>
      </p:sp>
      <p:sp>
        <p:nvSpPr>
          <p:cNvPr id="20" name="Freeform 19"/>
          <p:cNvSpPr>
            <a:spLocks/>
          </p:cNvSpPr>
          <p:nvPr userDrawn="1"/>
        </p:nvSpPr>
        <p:spPr bwMode="black">
          <a:xfrm>
            <a:off x="4640023"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21" name="Freeform 20"/>
          <p:cNvSpPr>
            <a:spLocks/>
          </p:cNvSpPr>
          <p:nvPr userDrawn="1"/>
        </p:nvSpPr>
        <p:spPr bwMode="black">
          <a:xfrm>
            <a:off x="4225114"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22" name="Freeform 21"/>
          <p:cNvSpPr>
            <a:spLocks noEditPoints="1"/>
          </p:cNvSpPr>
          <p:nvPr userDrawn="1"/>
        </p:nvSpPr>
        <p:spPr bwMode="black">
          <a:xfrm>
            <a:off x="4803384"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endParaRPr>
          </a:p>
        </p:txBody>
      </p:sp>
      <p:sp>
        <p:nvSpPr>
          <p:cNvPr id="23" name="Freeform 22"/>
          <p:cNvSpPr>
            <a:spLocks/>
          </p:cNvSpPr>
          <p:nvPr userDrawn="1"/>
        </p:nvSpPr>
        <p:spPr bwMode="black">
          <a:xfrm>
            <a:off x="4493527"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4" name="Freeform 23"/>
          <p:cNvSpPr>
            <a:spLocks/>
          </p:cNvSpPr>
          <p:nvPr userDrawn="1"/>
        </p:nvSpPr>
        <p:spPr bwMode="black">
          <a:xfrm>
            <a:off x="4142710"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25" name="Freeform 24"/>
          <p:cNvSpPr>
            <a:spLocks/>
          </p:cNvSpPr>
          <p:nvPr userDrawn="1"/>
        </p:nvSpPr>
        <p:spPr bwMode="black">
          <a:xfrm>
            <a:off x="4252099"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6" name="Freeform 25"/>
          <p:cNvSpPr>
            <a:spLocks/>
          </p:cNvSpPr>
          <p:nvPr userDrawn="1"/>
        </p:nvSpPr>
        <p:spPr bwMode="black">
          <a:xfrm>
            <a:off x="4359562"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7" name="Freeform 26"/>
          <p:cNvSpPr>
            <a:spLocks/>
          </p:cNvSpPr>
          <p:nvPr userDrawn="1"/>
        </p:nvSpPr>
        <p:spPr bwMode="black">
          <a:xfrm>
            <a:off x="4468951"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8" name="Freeform 27"/>
          <p:cNvSpPr>
            <a:spLocks/>
          </p:cNvSpPr>
          <p:nvPr userDrawn="1"/>
        </p:nvSpPr>
        <p:spPr bwMode="black">
          <a:xfrm>
            <a:off x="4575931"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29" name="Freeform 28"/>
          <p:cNvSpPr>
            <a:spLocks/>
          </p:cNvSpPr>
          <p:nvPr userDrawn="1"/>
        </p:nvSpPr>
        <p:spPr bwMode="black">
          <a:xfrm>
            <a:off x="4685321"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0" name="Freeform 29"/>
          <p:cNvSpPr>
            <a:spLocks/>
          </p:cNvSpPr>
          <p:nvPr userDrawn="1"/>
        </p:nvSpPr>
        <p:spPr bwMode="black">
          <a:xfrm>
            <a:off x="4794711"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1" name="Freeform 30"/>
          <p:cNvSpPr>
            <a:spLocks/>
          </p:cNvSpPr>
          <p:nvPr userDrawn="1"/>
        </p:nvSpPr>
        <p:spPr bwMode="black">
          <a:xfrm>
            <a:off x="4902172"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2" name="Freeform 31"/>
          <p:cNvSpPr>
            <a:spLocks/>
          </p:cNvSpPr>
          <p:nvPr userDrawn="1"/>
        </p:nvSpPr>
        <p:spPr bwMode="black">
          <a:xfrm>
            <a:off x="5011562"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Tree>
    <p:extLst>
      <p:ext uri="{BB962C8B-B14F-4D97-AF65-F5344CB8AC3E}">
        <p14:creationId xmlns:p14="http://schemas.microsoft.com/office/powerpoint/2010/main" val="302522203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700"/>
                                        <p:tgtEl>
                                          <p:spTgt spid="5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700"/>
                                        <p:tgtEl>
                                          <p:spTgt spid="55"/>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700"/>
                                        <p:tgtEl>
                                          <p:spTgt spid="57"/>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700"/>
                                        <p:tgtEl>
                                          <p:spTgt spid="59"/>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700"/>
                                        <p:tgtEl>
                                          <p:spTgt spid="6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700"/>
                                        <p:tgtEl>
                                          <p:spTgt spid="5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700"/>
                                        <p:tgtEl>
                                          <p:spTgt spid="56"/>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700"/>
                                        <p:tgtEl>
                                          <p:spTgt spid="58"/>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700"/>
                                        <p:tgtEl>
                                          <p:spTgt spid="60"/>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53"/>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55"/>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57"/>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59"/>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61"/>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54"/>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56"/>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58"/>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60"/>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700"/>
                                        <p:tgtEl>
                                          <p:spTgt spid="50"/>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700"/>
                                        <p:tgtEl>
                                          <p:spTgt spid="48"/>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700"/>
                                        <p:tgtEl>
                                          <p:spTgt spid="52"/>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700"/>
                                        <p:tgtEl>
                                          <p:spTgt spid="49"/>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700"/>
                                        <p:tgtEl>
                                          <p:spTgt spid="51"/>
                                        </p:tgtEl>
                                      </p:cBhvr>
                                    </p:animEffect>
                                  </p:childTnLst>
                                </p:cTn>
                              </p:par>
                            </p:childTnLst>
                          </p:cTn>
                        </p:par>
                        <p:par>
                          <p:cTn id="66" fill="hold">
                            <p:stCondLst>
                              <p:cond delay="1800"/>
                            </p:stCondLst>
                            <p:childTnLst>
                              <p:par>
                                <p:cTn id="67" presetID="10" presetClass="entr" presetSubtype="0" fill="hold" grpId="1"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700"/>
                                        <p:tgtEl>
                                          <p:spTgt spid="24"/>
                                        </p:tgtEl>
                                      </p:cBhvr>
                                    </p:animEffect>
                                  </p:childTnLst>
                                </p:cTn>
                              </p:par>
                              <p:par>
                                <p:cTn id="70" presetID="10" presetClass="entr" presetSubtype="0" fill="hold" grpId="1"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700"/>
                                        <p:tgtEl>
                                          <p:spTgt spid="26"/>
                                        </p:tgtEl>
                                      </p:cBhvr>
                                    </p:animEffect>
                                  </p:childTnLst>
                                </p:cTn>
                              </p:par>
                              <p:par>
                                <p:cTn id="73" presetID="10" presetClass="entr" presetSubtype="0" fill="hold" grpId="1"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700"/>
                                        <p:tgtEl>
                                          <p:spTgt spid="28"/>
                                        </p:tgtEl>
                                      </p:cBhvr>
                                    </p:animEffect>
                                  </p:childTnLst>
                                </p:cTn>
                              </p:par>
                              <p:par>
                                <p:cTn id="76" presetID="10" presetClass="entr" presetSubtype="0" fill="hold" grpId="1"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700"/>
                                        <p:tgtEl>
                                          <p:spTgt spid="30"/>
                                        </p:tgtEl>
                                      </p:cBhvr>
                                    </p:animEffect>
                                  </p:childTnLst>
                                </p:cTn>
                              </p:par>
                              <p:par>
                                <p:cTn id="79" presetID="10" presetClass="entr" presetSubtype="0" fill="hold" grpId="1"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700"/>
                                        <p:tgtEl>
                                          <p:spTgt spid="32"/>
                                        </p:tgtEl>
                                      </p:cBhvr>
                                    </p:animEffect>
                                  </p:childTnLst>
                                </p:cTn>
                              </p:par>
                              <p:par>
                                <p:cTn id="82" presetID="10" presetClass="entr" presetSubtype="0" fill="hold" grpId="1"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700"/>
                                        <p:tgtEl>
                                          <p:spTgt spid="25"/>
                                        </p:tgtEl>
                                      </p:cBhvr>
                                    </p:animEffect>
                                  </p:childTnLst>
                                </p:cTn>
                              </p:par>
                              <p:par>
                                <p:cTn id="85" presetID="10" presetClass="entr" presetSubtype="0" fill="hold" grpId="1"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700"/>
                                        <p:tgtEl>
                                          <p:spTgt spid="27"/>
                                        </p:tgtEl>
                                      </p:cBhvr>
                                    </p:animEffect>
                                  </p:childTnLst>
                                </p:cTn>
                              </p:par>
                              <p:par>
                                <p:cTn id="88" presetID="10" presetClass="entr" presetSubtype="0" fill="hold" grpId="1"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700"/>
                                        <p:tgtEl>
                                          <p:spTgt spid="29"/>
                                        </p:tgtEl>
                                      </p:cBhvr>
                                    </p:animEffect>
                                  </p:childTnLst>
                                </p:cTn>
                              </p:par>
                              <p:par>
                                <p:cTn id="91" presetID="10" presetClass="entr" presetSubtype="0" fill="hold" grpId="1"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700"/>
                                        <p:tgtEl>
                                          <p:spTgt spid="31"/>
                                        </p:tgtEl>
                                      </p:cBhvr>
                                    </p:animEffect>
                                  </p:childTnLst>
                                </p:cTn>
                              </p:par>
                              <p:par>
                                <p:cTn id="94" presetID="42" presetClass="path" presetSubtype="0" accel="50000" decel="50000" fill="hold" grpId="0" nodeType="withEffect">
                                  <p:stCondLst>
                                    <p:cond delay="0"/>
                                  </p:stCondLst>
                                  <p:childTnLst>
                                    <p:animMotion origin="layout" path="M -5.55556E-7 -1.91391E-6 L -5.55556E-7 0.02314 " pathEditMode="relative" rAng="0" ptsTypes="AA">
                                      <p:cBhvr>
                                        <p:cTn id="95" dur="700" spd="-100000" fill="hold"/>
                                        <p:tgtEl>
                                          <p:spTgt spid="24"/>
                                        </p:tgtEl>
                                        <p:attrNameLst>
                                          <p:attrName>ppt_x</p:attrName>
                                          <p:attrName>ppt_y</p:attrName>
                                        </p:attrNameLst>
                                      </p:cBhvr>
                                      <p:rCtr x="0" y="12"/>
                                    </p:animMotion>
                                  </p:childTnLst>
                                </p:cTn>
                              </p:par>
                              <p:par>
                                <p:cTn id="96" presetID="42" presetClass="path" presetSubtype="0" accel="50000" decel="50000" fill="hold" grpId="0" nodeType="withEffect">
                                  <p:stCondLst>
                                    <p:cond delay="0"/>
                                  </p:stCondLst>
                                  <p:childTnLst>
                                    <p:animMotion origin="layout" path="M 4.72222E-6 -1.93242E-6 L 4.72222E-6 0.02962 " pathEditMode="relative" rAng="0" ptsTypes="AA">
                                      <p:cBhvr>
                                        <p:cTn id="97" dur="700" spd="-100000" fill="hold"/>
                                        <p:tgtEl>
                                          <p:spTgt spid="26"/>
                                        </p:tgtEl>
                                        <p:attrNameLst>
                                          <p:attrName>ppt_x</p:attrName>
                                          <p:attrName>ppt_y</p:attrName>
                                        </p:attrNameLst>
                                      </p:cBhvr>
                                      <p:rCtr x="0" y="15"/>
                                    </p:animMotion>
                                  </p:childTnLst>
                                </p:cTn>
                              </p:par>
                              <p:par>
                                <p:cTn id="98" presetID="42" presetClass="path" presetSubtype="0" accel="50000" decel="50000" fill="hold" grpId="0" nodeType="withEffect">
                                  <p:stCondLst>
                                    <p:cond delay="0"/>
                                  </p:stCondLst>
                                  <p:childTnLst>
                                    <p:animMotion origin="layout" path="M 0 -1.91391E-6 L 0 0.02314 " pathEditMode="relative" rAng="0" ptsTypes="AA">
                                      <p:cBhvr>
                                        <p:cTn id="99" dur="700" spd="-100000" fill="hold"/>
                                        <p:tgtEl>
                                          <p:spTgt spid="28"/>
                                        </p:tgtEl>
                                        <p:attrNameLst>
                                          <p:attrName>ppt_x</p:attrName>
                                          <p:attrName>ppt_y</p:attrName>
                                        </p:attrNameLst>
                                      </p:cBhvr>
                                      <p:rCtr x="0" y="12"/>
                                    </p:animMotion>
                                  </p:childTnLst>
                                </p:cTn>
                              </p:par>
                              <p:par>
                                <p:cTn id="100" presetID="42" presetClass="path" presetSubtype="0" accel="50000" decel="50000" fill="hold" grpId="0" nodeType="withEffect">
                                  <p:stCondLst>
                                    <p:cond delay="0"/>
                                  </p:stCondLst>
                                  <p:childTnLst>
                                    <p:animMotion origin="layout" path="M -4.72222E-6 -1.93242E-6 L -4.72222E-6 0.02962 " pathEditMode="relative" rAng="0" ptsTypes="AA">
                                      <p:cBhvr>
                                        <p:cTn id="101" dur="700" spd="-100000" fill="hold"/>
                                        <p:tgtEl>
                                          <p:spTgt spid="30"/>
                                        </p:tgtEl>
                                        <p:attrNameLst>
                                          <p:attrName>ppt_x</p:attrName>
                                          <p:attrName>ppt_y</p:attrName>
                                        </p:attrNameLst>
                                      </p:cBhvr>
                                      <p:rCtr x="0" y="15"/>
                                    </p:animMotion>
                                  </p:childTnLst>
                                </p:cTn>
                              </p:par>
                              <p:par>
                                <p:cTn id="102" presetID="42" presetClass="path" presetSubtype="0" accel="50000" decel="50000" fill="hold" grpId="0" nodeType="withEffect">
                                  <p:stCondLst>
                                    <p:cond delay="0"/>
                                  </p:stCondLst>
                                  <p:childTnLst>
                                    <p:animMotion origin="layout" path="M 4.16667E-6 -1.91391E-6 L 4.16667E-6 0.02314 " pathEditMode="relative" rAng="0" ptsTypes="AA">
                                      <p:cBhvr>
                                        <p:cTn id="103" dur="700" spd="-100000" fill="hold"/>
                                        <p:tgtEl>
                                          <p:spTgt spid="32"/>
                                        </p:tgtEl>
                                        <p:attrNameLst>
                                          <p:attrName>ppt_x</p:attrName>
                                          <p:attrName>ppt_y</p:attrName>
                                        </p:attrNameLst>
                                      </p:cBhvr>
                                      <p:rCtr x="0" y="12"/>
                                    </p:animMotion>
                                  </p:childTnLst>
                                </p:cTn>
                              </p:par>
                              <p:par>
                                <p:cTn id="104" presetID="64" presetClass="path" presetSubtype="0" accel="50000" decel="50000" fill="hold" grpId="0" nodeType="withEffect">
                                  <p:stCondLst>
                                    <p:cond delay="0"/>
                                  </p:stCondLst>
                                  <p:childTnLst>
                                    <p:animMotion origin="layout" path="M 2.77778E-7 2.36056E-6 L 2.77778E-7 -0.02338 " pathEditMode="relative" rAng="0" ptsTypes="AA">
                                      <p:cBhvr>
                                        <p:cTn id="105" dur="700" spd="-100000" fill="hold"/>
                                        <p:tgtEl>
                                          <p:spTgt spid="25"/>
                                        </p:tgtEl>
                                        <p:attrNameLst>
                                          <p:attrName>ppt_x</p:attrName>
                                          <p:attrName>ppt_y</p:attrName>
                                        </p:attrNameLst>
                                      </p:cBhvr>
                                      <p:rCtr x="0" y="-12"/>
                                    </p:animMotion>
                                  </p:childTnLst>
                                </p:cTn>
                              </p:par>
                              <p:par>
                                <p:cTn id="106" presetID="64" presetClass="path" presetSubtype="0" accel="50000" decel="50000" fill="hold" grpId="0" nodeType="withEffect">
                                  <p:stCondLst>
                                    <p:cond delay="0"/>
                                  </p:stCondLst>
                                  <p:childTnLst>
                                    <p:animMotion origin="layout" path="M -8.33333E-7 2.36056E-6 L -8.33333E-7 -0.02338 " pathEditMode="relative" rAng="0" ptsTypes="AA">
                                      <p:cBhvr>
                                        <p:cTn id="107" dur="700" spd="-100000" fill="hold"/>
                                        <p:tgtEl>
                                          <p:spTgt spid="27"/>
                                        </p:tgtEl>
                                        <p:attrNameLst>
                                          <p:attrName>ppt_x</p:attrName>
                                          <p:attrName>ppt_y</p:attrName>
                                        </p:attrNameLst>
                                      </p:cBhvr>
                                      <p:rCtr x="0" y="-12"/>
                                    </p:animMotion>
                                  </p:childTnLst>
                                </p:cTn>
                              </p:par>
                              <p:par>
                                <p:cTn id="108" presetID="64" presetClass="path" presetSubtype="0" accel="50000" decel="50000" fill="hold" grpId="0" nodeType="withEffect">
                                  <p:stCondLst>
                                    <p:cond delay="0"/>
                                  </p:stCondLst>
                                  <p:childTnLst>
                                    <p:animMotion origin="layout" path="M 4.44444E-6 2.36056E-6 L 4.44444E-6 -0.02338 " pathEditMode="relative" rAng="0" ptsTypes="AA">
                                      <p:cBhvr>
                                        <p:cTn id="109" dur="700" spd="-100000" fill="hold"/>
                                        <p:tgtEl>
                                          <p:spTgt spid="29"/>
                                        </p:tgtEl>
                                        <p:attrNameLst>
                                          <p:attrName>ppt_x</p:attrName>
                                          <p:attrName>ppt_y</p:attrName>
                                        </p:attrNameLst>
                                      </p:cBhvr>
                                      <p:rCtr x="0" y="-12"/>
                                    </p:animMotion>
                                  </p:childTnLst>
                                </p:cTn>
                              </p:par>
                              <p:par>
                                <p:cTn id="110" presetID="64" presetClass="path" presetSubtype="0" accel="50000" decel="50000" fill="hold" grpId="0" nodeType="withEffect">
                                  <p:stCondLst>
                                    <p:cond delay="0"/>
                                  </p:stCondLst>
                                  <p:childTnLst>
                                    <p:animMotion origin="layout" path="M 3.33333E-6 2.36056E-6 L 3.33333E-6 -0.02338 " pathEditMode="relative" rAng="0" ptsTypes="AA">
                                      <p:cBhvr>
                                        <p:cTn id="111" dur="700" spd="-100000" fill="hold"/>
                                        <p:tgtEl>
                                          <p:spTgt spid="31"/>
                                        </p:tgtEl>
                                        <p:attrNameLst>
                                          <p:attrName>ppt_x</p:attrName>
                                          <p:attrName>ppt_y</p:attrName>
                                        </p:attrNameLst>
                                      </p:cBhvr>
                                      <p:rCtr x="0" y="-12"/>
                                    </p:animMotion>
                                  </p:childTnLst>
                                </p:cTn>
                              </p:par>
                            </p:childTnLst>
                          </p:cTn>
                        </p:par>
                        <p:par>
                          <p:cTn id="112" fill="hold">
                            <p:stCondLst>
                              <p:cond delay="2500"/>
                            </p:stCondLst>
                            <p:childTnLst>
                              <p:par>
                                <p:cTn id="113" presetID="10" presetClass="entr" presetSubtype="0" fill="hold" grpId="0" nodeType="after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fade">
                                      <p:cBhvr>
                                        <p:cTn id="115" dur="700"/>
                                        <p:tgtEl>
                                          <p:spTgt spid="21"/>
                                        </p:tgtEl>
                                      </p:cBhvr>
                                    </p:animEffect>
                                  </p:childTnLst>
                                </p:cTn>
                              </p:par>
                              <p:par>
                                <p:cTn id="116" presetID="10" presetClass="entr" presetSubtype="0" fill="hold" grpId="0" nodeType="withEffect">
                                  <p:stCondLst>
                                    <p:cond delay="100"/>
                                  </p:stCondLst>
                                  <p:childTnLst>
                                    <p:set>
                                      <p:cBhvr>
                                        <p:cTn id="117" dur="1" fill="hold">
                                          <p:stCondLst>
                                            <p:cond delay="0"/>
                                          </p:stCondLst>
                                        </p:cTn>
                                        <p:tgtEl>
                                          <p:spTgt spid="18"/>
                                        </p:tgtEl>
                                        <p:attrNameLst>
                                          <p:attrName>style.visibility</p:attrName>
                                        </p:attrNameLst>
                                      </p:cBhvr>
                                      <p:to>
                                        <p:strVal val="visible"/>
                                      </p:to>
                                    </p:set>
                                    <p:animEffect transition="in" filter="fade">
                                      <p:cBhvr>
                                        <p:cTn id="118" dur="700"/>
                                        <p:tgtEl>
                                          <p:spTgt spid="18"/>
                                        </p:tgtEl>
                                      </p:cBhvr>
                                    </p:animEffect>
                                  </p:childTnLst>
                                </p:cTn>
                              </p:par>
                              <p:par>
                                <p:cTn id="119" presetID="10" presetClass="entr" presetSubtype="0" fill="hold" grpId="0" nodeType="withEffect">
                                  <p:stCondLst>
                                    <p:cond delay="200"/>
                                  </p:stCondLst>
                                  <p:childTnLst>
                                    <p:set>
                                      <p:cBhvr>
                                        <p:cTn id="120" dur="1" fill="hold">
                                          <p:stCondLst>
                                            <p:cond delay="0"/>
                                          </p:stCondLst>
                                        </p:cTn>
                                        <p:tgtEl>
                                          <p:spTgt spid="23"/>
                                        </p:tgtEl>
                                        <p:attrNameLst>
                                          <p:attrName>style.visibility</p:attrName>
                                        </p:attrNameLst>
                                      </p:cBhvr>
                                      <p:to>
                                        <p:strVal val="visible"/>
                                      </p:to>
                                    </p:set>
                                    <p:animEffect transition="in" filter="fade">
                                      <p:cBhvr>
                                        <p:cTn id="121" dur="700"/>
                                        <p:tgtEl>
                                          <p:spTgt spid="23"/>
                                        </p:tgtEl>
                                      </p:cBhvr>
                                    </p:animEffect>
                                  </p:childTnLst>
                                </p:cTn>
                              </p:par>
                              <p:par>
                                <p:cTn id="122" presetID="10" presetClass="entr" presetSubtype="0" fill="hold" grpId="0" nodeType="withEffect">
                                  <p:stCondLst>
                                    <p:cond delay="300"/>
                                  </p:stCondLst>
                                  <p:childTnLst>
                                    <p:set>
                                      <p:cBhvr>
                                        <p:cTn id="123" dur="1" fill="hold">
                                          <p:stCondLst>
                                            <p:cond delay="0"/>
                                          </p:stCondLst>
                                        </p:cTn>
                                        <p:tgtEl>
                                          <p:spTgt spid="20"/>
                                        </p:tgtEl>
                                        <p:attrNameLst>
                                          <p:attrName>style.visibility</p:attrName>
                                        </p:attrNameLst>
                                      </p:cBhvr>
                                      <p:to>
                                        <p:strVal val="visible"/>
                                      </p:to>
                                    </p:set>
                                    <p:animEffect transition="in" filter="fade">
                                      <p:cBhvr>
                                        <p:cTn id="124" dur="700"/>
                                        <p:tgtEl>
                                          <p:spTgt spid="20"/>
                                        </p:tgtEl>
                                      </p:cBhvr>
                                    </p:animEffect>
                                  </p:childTnLst>
                                </p:cTn>
                              </p:par>
                              <p:par>
                                <p:cTn id="125" presetID="10" presetClass="entr" presetSubtype="0" fill="hold" grpId="0" nodeType="withEffect">
                                  <p:stCondLst>
                                    <p:cond delay="400"/>
                                  </p:stCondLst>
                                  <p:childTnLst>
                                    <p:set>
                                      <p:cBhvr>
                                        <p:cTn id="126" dur="1" fill="hold">
                                          <p:stCondLst>
                                            <p:cond delay="0"/>
                                          </p:stCondLst>
                                        </p:cTn>
                                        <p:tgtEl>
                                          <p:spTgt spid="22"/>
                                        </p:tgtEl>
                                        <p:attrNameLst>
                                          <p:attrName>style.visibility</p:attrName>
                                        </p:attrNameLst>
                                      </p:cBhvr>
                                      <p:to>
                                        <p:strVal val="visible"/>
                                      </p:to>
                                    </p:set>
                                    <p:animEffect transition="in" filter="fade">
                                      <p:cBhvr>
                                        <p:cTn id="127" dur="7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2" grpId="0"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18" grpId="0" animBg="1"/>
      <p:bldP spid="20" grpId="0" animBg="1"/>
      <p:bldP spid="21" grpId="0" animBg="1"/>
      <p:bldP spid="22" grpId="0" animBg="1"/>
      <p:bldP spid="23" grpId="0"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tretch>
            <a:fillRect/>
          </a:stretch>
        </p:blipFill>
        <p:spPr bwMode="auto">
          <a:xfrm>
            <a:off x="-7541" y="0"/>
            <a:ext cx="9158577" cy="6867144"/>
          </a:xfrm>
          <a:prstGeom prst="rect">
            <a:avLst/>
          </a:prstGeom>
          <a:noFill/>
        </p:spPr>
      </p:pic>
      <p:sp>
        <p:nvSpPr>
          <p:cNvPr id="34" name="TextBox 33"/>
          <p:cNvSpPr txBox="1"/>
          <p:nvPr/>
        </p:nvSpPr>
        <p:spPr>
          <a:xfrm>
            <a:off x="644691" y="3060490"/>
            <a:ext cx="1850989" cy="646331"/>
          </a:xfrm>
          <a:prstGeom prst="rect">
            <a:avLst/>
          </a:prstGeom>
          <a:noFill/>
        </p:spPr>
        <p:txBody>
          <a:bodyPr wrap="none" rtlCol="0">
            <a:noAutofit/>
          </a:bodyPr>
          <a:lstStyle/>
          <a:p>
            <a:r>
              <a:rPr lang="en-US" sz="3600" dirty="0">
                <a:solidFill>
                  <a:srgbClr val="FFFFFF"/>
                </a:solidFill>
              </a:rPr>
              <a:t>Thank you.</a:t>
            </a:r>
          </a:p>
        </p:txBody>
      </p:sp>
      <p:sp>
        <p:nvSpPr>
          <p:cNvPr id="18" name="Rectangle 17"/>
          <p:cNvSpPr>
            <a:spLocks noChangeArrowheads="1"/>
          </p:cNvSpPr>
          <p:nvPr/>
        </p:nvSpPr>
        <p:spPr bwMode="black">
          <a:xfrm>
            <a:off x="6367825" y="3708603"/>
            <a:ext cx="116616" cy="441827"/>
          </a:xfrm>
          <a:prstGeom prst="rect">
            <a:avLst/>
          </a:prstGeom>
          <a:solidFill>
            <a:schemeClr val="bg1"/>
          </a:solidFill>
          <a:ln w="9525">
            <a:noFill/>
            <a:miter lim="800000"/>
            <a:headEnd/>
            <a:tailEnd/>
          </a:ln>
        </p:spPr>
        <p:txBody>
          <a:bodyPr/>
          <a:lstStyle/>
          <a:p>
            <a:endParaRPr lang="en-US" dirty="0">
              <a:solidFill>
                <a:srgbClr val="0096D6"/>
              </a:solidFill>
            </a:endParaRPr>
          </a:p>
        </p:txBody>
      </p:sp>
      <p:sp>
        <p:nvSpPr>
          <p:cNvPr id="35" name="Freeform 34"/>
          <p:cNvSpPr>
            <a:spLocks/>
          </p:cNvSpPr>
          <p:nvPr/>
        </p:nvSpPr>
        <p:spPr bwMode="black">
          <a:xfrm>
            <a:off x="7047178"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36" name="Freeform 35"/>
          <p:cNvSpPr>
            <a:spLocks/>
          </p:cNvSpPr>
          <p:nvPr/>
        </p:nvSpPr>
        <p:spPr bwMode="black">
          <a:xfrm>
            <a:off x="5879667"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37" name="Freeform 36"/>
          <p:cNvSpPr>
            <a:spLocks noEditPoints="1"/>
          </p:cNvSpPr>
          <p:nvPr/>
        </p:nvSpPr>
        <p:spPr bwMode="black">
          <a:xfrm>
            <a:off x="7506859"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endParaRPr>
          </a:p>
        </p:txBody>
      </p:sp>
      <p:sp>
        <p:nvSpPr>
          <p:cNvPr id="38" name="Freeform 37"/>
          <p:cNvSpPr>
            <a:spLocks/>
          </p:cNvSpPr>
          <p:nvPr/>
        </p:nvSpPr>
        <p:spPr bwMode="black">
          <a:xfrm>
            <a:off x="6634953"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9" name="Freeform 38"/>
          <p:cNvSpPr>
            <a:spLocks/>
          </p:cNvSpPr>
          <p:nvPr/>
        </p:nvSpPr>
        <p:spPr bwMode="black">
          <a:xfrm>
            <a:off x="5647791"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40" name="Freeform 39"/>
          <p:cNvSpPr>
            <a:spLocks/>
          </p:cNvSpPr>
          <p:nvPr/>
        </p:nvSpPr>
        <p:spPr bwMode="black">
          <a:xfrm>
            <a:off x="5955600"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41" name="Freeform 40"/>
          <p:cNvSpPr>
            <a:spLocks/>
          </p:cNvSpPr>
          <p:nvPr/>
        </p:nvSpPr>
        <p:spPr bwMode="black">
          <a:xfrm>
            <a:off x="6257990" y="27208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42" name="Freeform 41"/>
          <p:cNvSpPr>
            <a:spLocks/>
          </p:cNvSpPr>
          <p:nvPr/>
        </p:nvSpPr>
        <p:spPr bwMode="black">
          <a:xfrm>
            <a:off x="6565799"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43" name="Freeform 42"/>
          <p:cNvSpPr>
            <a:spLocks/>
          </p:cNvSpPr>
          <p:nvPr/>
        </p:nvSpPr>
        <p:spPr bwMode="black">
          <a:xfrm>
            <a:off x="6866830"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44" name="Freeform 43"/>
          <p:cNvSpPr>
            <a:spLocks/>
          </p:cNvSpPr>
          <p:nvPr/>
        </p:nvSpPr>
        <p:spPr bwMode="black">
          <a:xfrm>
            <a:off x="717464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45" name="Freeform 44"/>
          <p:cNvSpPr>
            <a:spLocks/>
          </p:cNvSpPr>
          <p:nvPr/>
        </p:nvSpPr>
        <p:spPr bwMode="black">
          <a:xfrm>
            <a:off x="7482454"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46" name="Freeform 45"/>
          <p:cNvSpPr>
            <a:spLocks/>
          </p:cNvSpPr>
          <p:nvPr/>
        </p:nvSpPr>
        <p:spPr bwMode="black">
          <a:xfrm>
            <a:off x="7784838"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47" name="Freeform 46"/>
          <p:cNvSpPr>
            <a:spLocks/>
          </p:cNvSpPr>
          <p:nvPr/>
        </p:nvSpPr>
        <p:spPr bwMode="black">
          <a:xfrm>
            <a:off x="8092650"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20" name="Rectangle 19"/>
          <p:cNvSpPr/>
          <p:nvPr userDrawn="1"/>
        </p:nvSpPr>
        <p:spPr>
          <a:xfrm>
            <a:off x="-1" y="0"/>
            <a:ext cx="9226296" cy="6858000"/>
          </a:xfrm>
          <a:prstGeom prst="rect">
            <a:avLst/>
          </a:prstGeom>
          <a:gradFill flip="none" rotWithShape="1">
            <a:gsLst>
              <a:gs pos="0">
                <a:srgbClr val="000000"/>
              </a:gs>
              <a:gs pos="100000">
                <a:schemeClr val="tx1"/>
              </a:gs>
              <a:gs pos="50000">
                <a:srgbClr val="001ECD"/>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1" name="TextBox 20"/>
          <p:cNvSpPr txBox="1"/>
          <p:nvPr userDrawn="1"/>
        </p:nvSpPr>
        <p:spPr>
          <a:xfrm>
            <a:off x="644691" y="3060490"/>
            <a:ext cx="1850989" cy="646331"/>
          </a:xfrm>
          <a:prstGeom prst="rect">
            <a:avLst/>
          </a:prstGeom>
          <a:noFill/>
        </p:spPr>
        <p:txBody>
          <a:bodyPr wrap="none" rtlCol="0">
            <a:noAutofit/>
          </a:bodyPr>
          <a:lstStyle/>
          <a:p>
            <a:r>
              <a:rPr lang="en-US" sz="3600" dirty="0">
                <a:solidFill>
                  <a:srgbClr val="FFFFFF"/>
                </a:solidFill>
              </a:rPr>
              <a:t>Thank you.</a:t>
            </a:r>
          </a:p>
        </p:txBody>
      </p:sp>
      <p:sp>
        <p:nvSpPr>
          <p:cNvPr id="22" name="Rectangle 21"/>
          <p:cNvSpPr>
            <a:spLocks noChangeArrowheads="1"/>
          </p:cNvSpPr>
          <p:nvPr userDrawn="1"/>
        </p:nvSpPr>
        <p:spPr bwMode="black">
          <a:xfrm>
            <a:off x="6367825" y="3708603"/>
            <a:ext cx="116616" cy="441827"/>
          </a:xfrm>
          <a:prstGeom prst="rect">
            <a:avLst/>
          </a:prstGeom>
          <a:solidFill>
            <a:schemeClr val="bg1"/>
          </a:solidFill>
          <a:ln w="9525">
            <a:noFill/>
            <a:miter lim="800000"/>
            <a:headEnd/>
            <a:tailEnd/>
          </a:ln>
        </p:spPr>
        <p:txBody>
          <a:bodyPr/>
          <a:lstStyle/>
          <a:p>
            <a:endParaRPr lang="en-US" dirty="0">
              <a:solidFill>
                <a:srgbClr val="0096D6"/>
              </a:solidFill>
            </a:endParaRPr>
          </a:p>
        </p:txBody>
      </p:sp>
      <p:sp>
        <p:nvSpPr>
          <p:cNvPr id="23" name="Freeform 22"/>
          <p:cNvSpPr>
            <a:spLocks/>
          </p:cNvSpPr>
          <p:nvPr userDrawn="1"/>
        </p:nvSpPr>
        <p:spPr bwMode="black">
          <a:xfrm>
            <a:off x="7047178"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24" name="Freeform 23"/>
          <p:cNvSpPr>
            <a:spLocks/>
          </p:cNvSpPr>
          <p:nvPr userDrawn="1"/>
        </p:nvSpPr>
        <p:spPr bwMode="black">
          <a:xfrm>
            <a:off x="5879667"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25" name="Freeform 24"/>
          <p:cNvSpPr>
            <a:spLocks noEditPoints="1"/>
          </p:cNvSpPr>
          <p:nvPr userDrawn="1"/>
        </p:nvSpPr>
        <p:spPr bwMode="black">
          <a:xfrm>
            <a:off x="7506859"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endParaRPr>
          </a:p>
        </p:txBody>
      </p:sp>
      <p:sp>
        <p:nvSpPr>
          <p:cNvPr id="26" name="Freeform 25"/>
          <p:cNvSpPr>
            <a:spLocks/>
          </p:cNvSpPr>
          <p:nvPr userDrawn="1"/>
        </p:nvSpPr>
        <p:spPr bwMode="black">
          <a:xfrm>
            <a:off x="6634953"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7" name="Freeform 26"/>
          <p:cNvSpPr>
            <a:spLocks/>
          </p:cNvSpPr>
          <p:nvPr userDrawn="1"/>
        </p:nvSpPr>
        <p:spPr bwMode="black">
          <a:xfrm>
            <a:off x="5647791"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28" name="Freeform 27"/>
          <p:cNvSpPr>
            <a:spLocks/>
          </p:cNvSpPr>
          <p:nvPr userDrawn="1"/>
        </p:nvSpPr>
        <p:spPr bwMode="black">
          <a:xfrm>
            <a:off x="5955600"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9" name="Freeform 28"/>
          <p:cNvSpPr>
            <a:spLocks/>
          </p:cNvSpPr>
          <p:nvPr userDrawn="1"/>
        </p:nvSpPr>
        <p:spPr bwMode="black">
          <a:xfrm>
            <a:off x="6257990" y="27208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0" name="Freeform 29"/>
          <p:cNvSpPr>
            <a:spLocks/>
          </p:cNvSpPr>
          <p:nvPr userDrawn="1"/>
        </p:nvSpPr>
        <p:spPr bwMode="black">
          <a:xfrm>
            <a:off x="6565799"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1" name="Freeform 30"/>
          <p:cNvSpPr>
            <a:spLocks/>
          </p:cNvSpPr>
          <p:nvPr userDrawn="1"/>
        </p:nvSpPr>
        <p:spPr bwMode="black">
          <a:xfrm>
            <a:off x="6866830"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32" name="Freeform 31"/>
          <p:cNvSpPr>
            <a:spLocks/>
          </p:cNvSpPr>
          <p:nvPr userDrawn="1"/>
        </p:nvSpPr>
        <p:spPr bwMode="black">
          <a:xfrm>
            <a:off x="717464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3" name="Freeform 32"/>
          <p:cNvSpPr>
            <a:spLocks/>
          </p:cNvSpPr>
          <p:nvPr userDrawn="1"/>
        </p:nvSpPr>
        <p:spPr bwMode="black">
          <a:xfrm>
            <a:off x="7482454"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48" name="Freeform 47"/>
          <p:cNvSpPr>
            <a:spLocks/>
          </p:cNvSpPr>
          <p:nvPr userDrawn="1"/>
        </p:nvSpPr>
        <p:spPr bwMode="black">
          <a:xfrm>
            <a:off x="7784838"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49" name="Freeform 48"/>
          <p:cNvSpPr>
            <a:spLocks/>
          </p:cNvSpPr>
          <p:nvPr userDrawn="1"/>
        </p:nvSpPr>
        <p:spPr bwMode="black">
          <a:xfrm>
            <a:off x="8092650"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Tree>
    <p:extLst>
      <p:ext uri="{BB962C8B-B14F-4D97-AF65-F5344CB8AC3E}">
        <p14:creationId xmlns:p14="http://schemas.microsoft.com/office/powerpoint/2010/main" val="380443714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700"/>
                                        <p:tgtEl>
                                          <p:spTgt spid="3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700"/>
                                        <p:tgtEl>
                                          <p:spTgt spid="4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700"/>
                                        <p:tgtEl>
                                          <p:spTgt spid="41"/>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700"/>
                                        <p:tgtEl>
                                          <p:spTgt spid="42"/>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700"/>
                                        <p:tgtEl>
                                          <p:spTgt spid="4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700"/>
                                        <p:tgtEl>
                                          <p:spTgt spid="44"/>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700"/>
                                        <p:tgtEl>
                                          <p:spTgt spid="45"/>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700"/>
                                        <p:tgtEl>
                                          <p:spTgt spid="46"/>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700"/>
                                        <p:tgtEl>
                                          <p:spTgt spid="47"/>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39"/>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1"/>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3"/>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5"/>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47"/>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0"/>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2"/>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4"/>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6"/>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700"/>
                                        <p:tgtEl>
                                          <p:spTgt spid="36"/>
                                        </p:tgtEl>
                                      </p:cBhvr>
                                    </p:animEffect>
                                  </p:childTnLst>
                                </p:cTn>
                              </p:par>
                              <p:par>
                                <p:cTn id="58" presetID="10" presetClass="entr" presetSubtype="0" fill="hold" nodeType="withEffect">
                                  <p:stCondLst>
                                    <p:cond delay="10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700"/>
                                        <p:tgtEl>
                                          <p:spTgt spid="18"/>
                                        </p:tgtEl>
                                      </p:cBhvr>
                                    </p:animEffect>
                                  </p:childTnLst>
                                </p:cTn>
                              </p:par>
                              <p:par>
                                <p:cTn id="61" presetID="10" presetClass="entr" presetSubtype="0" fill="hold" nodeType="withEffect">
                                  <p:stCondLst>
                                    <p:cond delay="20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700"/>
                                        <p:tgtEl>
                                          <p:spTgt spid="38"/>
                                        </p:tgtEl>
                                      </p:cBhvr>
                                    </p:animEffect>
                                  </p:childTnLst>
                                </p:cTn>
                              </p:par>
                              <p:par>
                                <p:cTn id="64" presetID="10" presetClass="entr" presetSubtype="0" fill="hold" nodeType="withEffect">
                                  <p:stCondLst>
                                    <p:cond delay="30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700"/>
                                        <p:tgtEl>
                                          <p:spTgt spid="35"/>
                                        </p:tgtEl>
                                      </p:cBhvr>
                                    </p:animEffect>
                                  </p:childTnLst>
                                </p:cTn>
                              </p:par>
                              <p:par>
                                <p:cTn id="67" presetID="10" presetClass="entr" presetSubtype="0" fill="hold" nodeType="withEffect">
                                  <p:stCondLst>
                                    <p:cond delay="40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700"/>
                                        <p:tgtEl>
                                          <p:spTgt spid="37"/>
                                        </p:tgtEl>
                                      </p:cBhvr>
                                    </p:animEffect>
                                  </p:childTnLst>
                                </p:cTn>
                              </p:par>
                            </p:childTnLst>
                          </p:cTn>
                        </p:par>
                        <p:par>
                          <p:cTn id="70" fill="hold">
                            <p:stCondLst>
                              <p:cond delay="3300"/>
                            </p:stCondLst>
                            <p:childTnLst>
                              <p:par>
                                <p:cTn id="71" presetID="10" presetClass="entr" presetSubtype="0" fill="hold" grpId="0" nodeType="afterEffect">
                                  <p:stCondLst>
                                    <p:cond delay="0"/>
                                  </p:stCondLst>
                                  <p:iterate type="lt">
                                    <p:tmPct val="6250"/>
                                  </p:iterate>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childTnLst>
                                </p:cTn>
                              </p:par>
                            </p:childTnLst>
                          </p:cTn>
                        </p:par>
                        <p:par>
                          <p:cTn id="74" fill="hold">
                            <p:stCondLst>
                              <p:cond delay="4800"/>
                            </p:stCondLst>
                            <p:childTnLst>
                              <p:par>
                                <p:cTn id="75" presetID="10" presetClass="entr" presetSubtype="0" fill="hold" grpId="1" nodeType="after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700"/>
                                        <p:tgtEl>
                                          <p:spTgt spid="27"/>
                                        </p:tgtEl>
                                      </p:cBhvr>
                                    </p:animEffect>
                                  </p:childTnLst>
                                </p:cTn>
                              </p:par>
                              <p:par>
                                <p:cTn id="78" presetID="10" presetClass="entr" presetSubtype="0" fill="hold" grpId="1" nodeType="with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700"/>
                                        <p:tgtEl>
                                          <p:spTgt spid="28"/>
                                        </p:tgtEl>
                                      </p:cBhvr>
                                    </p:animEffect>
                                  </p:childTnLst>
                                </p:cTn>
                              </p:par>
                              <p:par>
                                <p:cTn id="81" presetID="10" presetClass="entr" presetSubtype="0" fill="hold" grpId="1" nodeType="with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700"/>
                                        <p:tgtEl>
                                          <p:spTgt spid="29"/>
                                        </p:tgtEl>
                                      </p:cBhvr>
                                    </p:animEffect>
                                  </p:childTnLst>
                                </p:cTn>
                              </p:par>
                              <p:par>
                                <p:cTn id="84" presetID="10" presetClass="entr" presetSubtype="0" fill="hold" grpId="1" nodeType="with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700"/>
                                        <p:tgtEl>
                                          <p:spTgt spid="30"/>
                                        </p:tgtEl>
                                      </p:cBhvr>
                                    </p:animEffect>
                                  </p:childTnLst>
                                </p:cTn>
                              </p:par>
                              <p:par>
                                <p:cTn id="87" presetID="10" presetClass="entr" presetSubtype="0" fill="hold" grpId="1"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700"/>
                                        <p:tgtEl>
                                          <p:spTgt spid="31"/>
                                        </p:tgtEl>
                                      </p:cBhvr>
                                    </p:animEffect>
                                  </p:childTnLst>
                                </p:cTn>
                              </p:par>
                              <p:par>
                                <p:cTn id="90" presetID="10" presetClass="entr" presetSubtype="0" fill="hold" grpId="1" nodeType="with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700"/>
                                        <p:tgtEl>
                                          <p:spTgt spid="32"/>
                                        </p:tgtEl>
                                      </p:cBhvr>
                                    </p:animEffect>
                                  </p:childTnLst>
                                </p:cTn>
                              </p:par>
                              <p:par>
                                <p:cTn id="93" presetID="10" presetClass="entr" presetSubtype="0" fill="hold" grpId="1" nodeType="with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700"/>
                                        <p:tgtEl>
                                          <p:spTgt spid="33"/>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fade">
                                      <p:cBhvr>
                                        <p:cTn id="98" dur="700"/>
                                        <p:tgtEl>
                                          <p:spTgt spid="48"/>
                                        </p:tgtEl>
                                      </p:cBhvr>
                                    </p:animEffect>
                                  </p:childTnLst>
                                </p:cTn>
                              </p:par>
                              <p:par>
                                <p:cTn id="99" presetID="10" presetClass="entr" presetSubtype="0" fill="hold" grpId="1" nodeType="with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fade">
                                      <p:cBhvr>
                                        <p:cTn id="101" dur="700"/>
                                        <p:tgtEl>
                                          <p:spTgt spid="49"/>
                                        </p:tgtEl>
                                      </p:cBhvr>
                                    </p:animEffect>
                                  </p:childTnLst>
                                </p:cTn>
                              </p:par>
                              <p:par>
                                <p:cTn id="102" presetID="42" presetClass="path" presetSubtype="0" accel="50000" decel="50000" fill="hold" grpId="0" nodeType="withEffect">
                                  <p:stCondLst>
                                    <p:cond delay="0"/>
                                  </p:stCondLst>
                                  <p:childTnLst>
                                    <p:animMotion origin="layout" path="M -4.72222E-6 3.7037E-7 L -4.72222E-6 0.09143 " pathEditMode="relative" rAng="0" ptsTypes="AA">
                                      <p:cBhvr>
                                        <p:cTn id="103" dur="700" spd="-100000" fill="hold"/>
                                        <p:tgtEl>
                                          <p:spTgt spid="27"/>
                                        </p:tgtEl>
                                        <p:attrNameLst>
                                          <p:attrName>ppt_x</p:attrName>
                                          <p:attrName>ppt_y</p:attrName>
                                        </p:attrNameLst>
                                      </p:cBhvr>
                                      <p:rCtr x="0" y="46"/>
                                    </p:animMotion>
                                  </p:childTnLst>
                                </p:cTn>
                              </p:par>
                              <p:par>
                                <p:cTn id="104" presetID="42" presetClass="path" presetSubtype="0" accel="50000" decel="50000" fill="hold" grpId="0" nodeType="withEffect">
                                  <p:stCondLst>
                                    <p:cond delay="0"/>
                                  </p:stCondLst>
                                  <p:childTnLst>
                                    <p:animMotion origin="layout" path="M 5E-6 3.7037E-6 L 5E-6 0.11157 " pathEditMode="relative" rAng="0" ptsTypes="AA">
                                      <p:cBhvr>
                                        <p:cTn id="105" dur="700" spd="-100000" fill="hold"/>
                                        <p:tgtEl>
                                          <p:spTgt spid="29"/>
                                        </p:tgtEl>
                                        <p:attrNameLst>
                                          <p:attrName>ppt_x</p:attrName>
                                          <p:attrName>ppt_y</p:attrName>
                                        </p:attrNameLst>
                                      </p:cBhvr>
                                      <p:rCtr x="0" y="56"/>
                                    </p:animMotion>
                                  </p:childTnLst>
                                </p:cTn>
                              </p:par>
                              <p:par>
                                <p:cTn id="106" presetID="42" presetClass="path" presetSubtype="0" accel="50000" decel="50000" fill="hold" grpId="0" nodeType="withEffect">
                                  <p:stCondLst>
                                    <p:cond delay="0"/>
                                  </p:stCondLst>
                                  <p:childTnLst>
                                    <p:animMotion origin="layout" path="M 4.72222E-6 4.81481E-6 L 4.72222E-6 0.09143 " pathEditMode="relative" rAng="0" ptsTypes="AA">
                                      <p:cBhvr>
                                        <p:cTn id="107" dur="700" spd="-100000" fill="hold"/>
                                        <p:tgtEl>
                                          <p:spTgt spid="31"/>
                                        </p:tgtEl>
                                        <p:attrNameLst>
                                          <p:attrName>ppt_x</p:attrName>
                                          <p:attrName>ppt_y</p:attrName>
                                        </p:attrNameLst>
                                      </p:cBhvr>
                                      <p:rCtr x="0" y="46"/>
                                    </p:animMotion>
                                  </p:childTnLst>
                                </p:cTn>
                              </p:par>
                              <p:par>
                                <p:cTn id="108" presetID="42" presetClass="path" presetSubtype="0" accel="50000" decel="50000" fill="hold" grpId="0" nodeType="withEffect">
                                  <p:stCondLst>
                                    <p:cond delay="0"/>
                                  </p:stCondLst>
                                  <p:childTnLst>
                                    <p:animMotion origin="layout" path="M -2.77778E-6 3.7037E-6 L -2.77778E-6 0.11157 " pathEditMode="relative" rAng="0" ptsTypes="AA">
                                      <p:cBhvr>
                                        <p:cTn id="109" dur="700" spd="-100000" fill="hold"/>
                                        <p:tgtEl>
                                          <p:spTgt spid="33"/>
                                        </p:tgtEl>
                                        <p:attrNameLst>
                                          <p:attrName>ppt_x</p:attrName>
                                          <p:attrName>ppt_y</p:attrName>
                                        </p:attrNameLst>
                                      </p:cBhvr>
                                      <p:rCtr x="0" y="56"/>
                                    </p:animMotion>
                                  </p:childTnLst>
                                </p:cTn>
                              </p:par>
                              <p:par>
                                <p:cTn id="110" presetID="42" presetClass="path" presetSubtype="0" accel="50000" decel="50000" fill="hold" grpId="0" nodeType="withEffect">
                                  <p:stCondLst>
                                    <p:cond delay="0"/>
                                  </p:stCondLst>
                                  <p:childTnLst>
                                    <p:animMotion origin="layout" path="M 5.55556E-7 4.81481E-6 L 5.55556E-7 0.09143 " pathEditMode="relative" rAng="0" ptsTypes="AA">
                                      <p:cBhvr>
                                        <p:cTn id="111" dur="700" spd="-100000" fill="hold"/>
                                        <p:tgtEl>
                                          <p:spTgt spid="49"/>
                                        </p:tgtEl>
                                        <p:attrNameLst>
                                          <p:attrName>ppt_x</p:attrName>
                                          <p:attrName>ppt_y</p:attrName>
                                        </p:attrNameLst>
                                      </p:cBhvr>
                                      <p:rCtr x="0" y="46"/>
                                    </p:animMotion>
                                  </p:childTnLst>
                                </p:cTn>
                              </p:par>
                              <p:par>
                                <p:cTn id="112" presetID="64" presetClass="path" presetSubtype="0" accel="50000" decel="50000" fill="hold" grpId="0" nodeType="withEffect">
                                  <p:stCondLst>
                                    <p:cond delay="0"/>
                                  </p:stCondLst>
                                  <p:childTnLst>
                                    <p:animMotion origin="layout" path="M 4.72222E-6 3.33333E-6 L 4.72222E-6 -0.10764 " pathEditMode="relative" rAng="0" ptsTypes="AA">
                                      <p:cBhvr>
                                        <p:cTn id="113" dur="700" spd="-100000" fill="hold"/>
                                        <p:tgtEl>
                                          <p:spTgt spid="28"/>
                                        </p:tgtEl>
                                        <p:attrNameLst>
                                          <p:attrName>ppt_x</p:attrName>
                                          <p:attrName>ppt_y</p:attrName>
                                        </p:attrNameLst>
                                      </p:cBhvr>
                                      <p:rCtr x="0" y="-54"/>
                                    </p:animMotion>
                                  </p:childTnLst>
                                </p:cTn>
                              </p:par>
                              <p:par>
                                <p:cTn id="114" presetID="64" presetClass="path" presetSubtype="0" accel="50000" decel="50000" fill="hold" grpId="0" nodeType="withEffect">
                                  <p:stCondLst>
                                    <p:cond delay="0"/>
                                  </p:stCondLst>
                                  <p:childTnLst>
                                    <p:animMotion origin="layout" path="M 4.44444E-6 3.33333E-6 L 4.44444E-6 -0.10764 " pathEditMode="relative" rAng="0" ptsTypes="AA">
                                      <p:cBhvr>
                                        <p:cTn id="115" dur="700" spd="-100000" fill="hold"/>
                                        <p:tgtEl>
                                          <p:spTgt spid="30"/>
                                        </p:tgtEl>
                                        <p:attrNameLst>
                                          <p:attrName>ppt_x</p:attrName>
                                          <p:attrName>ppt_y</p:attrName>
                                        </p:attrNameLst>
                                      </p:cBhvr>
                                      <p:rCtr x="0" y="-54"/>
                                    </p:animMotion>
                                  </p:childTnLst>
                                </p:cTn>
                              </p:par>
                              <p:par>
                                <p:cTn id="116" presetID="64" presetClass="path" presetSubtype="0" accel="50000" decel="50000" fill="hold" grpId="0" nodeType="withEffect">
                                  <p:stCondLst>
                                    <p:cond delay="0"/>
                                  </p:stCondLst>
                                  <p:childTnLst>
                                    <p:animMotion origin="layout" path="M -2.22222E-6 3.33333E-6 L -2.22222E-6 -0.10764 " pathEditMode="relative" rAng="0" ptsTypes="AA">
                                      <p:cBhvr>
                                        <p:cTn id="117" dur="700" spd="-100000" fill="hold"/>
                                        <p:tgtEl>
                                          <p:spTgt spid="32"/>
                                        </p:tgtEl>
                                        <p:attrNameLst>
                                          <p:attrName>ppt_x</p:attrName>
                                          <p:attrName>ppt_y</p:attrName>
                                        </p:attrNameLst>
                                      </p:cBhvr>
                                      <p:rCtr x="0" y="-54"/>
                                    </p:animMotion>
                                  </p:childTnLst>
                                </p:cTn>
                              </p:par>
                              <p:par>
                                <p:cTn id="118" presetID="64" presetClass="path" presetSubtype="0" accel="50000" decel="50000" fill="hold" grpId="0" nodeType="withEffect">
                                  <p:stCondLst>
                                    <p:cond delay="0"/>
                                  </p:stCondLst>
                                  <p:childTnLst>
                                    <p:animMotion origin="layout" path="M 1.11111E-6 3.33333E-6 L 1.11111E-6 -0.10764 " pathEditMode="relative" rAng="0" ptsTypes="AA">
                                      <p:cBhvr>
                                        <p:cTn id="119" dur="700" spd="-100000" fill="hold"/>
                                        <p:tgtEl>
                                          <p:spTgt spid="48"/>
                                        </p:tgtEl>
                                        <p:attrNameLst>
                                          <p:attrName>ppt_x</p:attrName>
                                          <p:attrName>ppt_y</p:attrName>
                                        </p:attrNameLst>
                                      </p:cBhvr>
                                      <p:rCtr x="0" y="-54"/>
                                    </p:animMotion>
                                  </p:childTnLst>
                                </p:cTn>
                              </p:par>
                            </p:childTnLst>
                          </p:cTn>
                        </p:par>
                        <p:par>
                          <p:cTn id="120" fill="hold">
                            <p:stCondLst>
                              <p:cond delay="5500"/>
                            </p:stCondLst>
                            <p:childTnLst>
                              <p:par>
                                <p:cTn id="121" presetID="10" presetClass="entr" presetSubtype="0" fill="hold" grpId="0" nodeType="afterEffect">
                                  <p:stCondLst>
                                    <p:cond delay="0"/>
                                  </p:stCondLst>
                                  <p:childTnLst>
                                    <p:set>
                                      <p:cBhvr>
                                        <p:cTn id="122" dur="1" fill="hold">
                                          <p:stCondLst>
                                            <p:cond delay="0"/>
                                          </p:stCondLst>
                                        </p:cTn>
                                        <p:tgtEl>
                                          <p:spTgt spid="24"/>
                                        </p:tgtEl>
                                        <p:attrNameLst>
                                          <p:attrName>style.visibility</p:attrName>
                                        </p:attrNameLst>
                                      </p:cBhvr>
                                      <p:to>
                                        <p:strVal val="visible"/>
                                      </p:to>
                                    </p:set>
                                    <p:animEffect transition="in" filter="fade">
                                      <p:cBhvr>
                                        <p:cTn id="123" dur="700"/>
                                        <p:tgtEl>
                                          <p:spTgt spid="24"/>
                                        </p:tgtEl>
                                      </p:cBhvr>
                                    </p:animEffect>
                                  </p:childTnLst>
                                </p:cTn>
                              </p:par>
                              <p:par>
                                <p:cTn id="124" presetID="10" presetClass="entr" presetSubtype="0" fill="hold" nodeType="withEffect">
                                  <p:stCondLst>
                                    <p:cond delay="100"/>
                                  </p:stCondLst>
                                  <p:childTnLst>
                                    <p:set>
                                      <p:cBhvr>
                                        <p:cTn id="125" dur="1" fill="hold">
                                          <p:stCondLst>
                                            <p:cond delay="0"/>
                                          </p:stCondLst>
                                        </p:cTn>
                                        <p:tgtEl>
                                          <p:spTgt spid="22"/>
                                        </p:tgtEl>
                                        <p:attrNameLst>
                                          <p:attrName>style.visibility</p:attrName>
                                        </p:attrNameLst>
                                      </p:cBhvr>
                                      <p:to>
                                        <p:strVal val="visible"/>
                                      </p:to>
                                    </p:set>
                                    <p:animEffect transition="in" filter="fade">
                                      <p:cBhvr>
                                        <p:cTn id="126" dur="700"/>
                                        <p:tgtEl>
                                          <p:spTgt spid="22"/>
                                        </p:tgtEl>
                                      </p:cBhvr>
                                    </p:animEffect>
                                  </p:childTnLst>
                                </p:cTn>
                              </p:par>
                              <p:par>
                                <p:cTn id="127" presetID="10" presetClass="entr" presetSubtype="0" fill="hold" nodeType="withEffect">
                                  <p:stCondLst>
                                    <p:cond delay="200"/>
                                  </p:stCondLst>
                                  <p:childTnLst>
                                    <p:set>
                                      <p:cBhvr>
                                        <p:cTn id="128" dur="1" fill="hold">
                                          <p:stCondLst>
                                            <p:cond delay="0"/>
                                          </p:stCondLst>
                                        </p:cTn>
                                        <p:tgtEl>
                                          <p:spTgt spid="26"/>
                                        </p:tgtEl>
                                        <p:attrNameLst>
                                          <p:attrName>style.visibility</p:attrName>
                                        </p:attrNameLst>
                                      </p:cBhvr>
                                      <p:to>
                                        <p:strVal val="visible"/>
                                      </p:to>
                                    </p:set>
                                    <p:animEffect transition="in" filter="fade">
                                      <p:cBhvr>
                                        <p:cTn id="129" dur="700"/>
                                        <p:tgtEl>
                                          <p:spTgt spid="26"/>
                                        </p:tgtEl>
                                      </p:cBhvr>
                                    </p:animEffect>
                                  </p:childTnLst>
                                </p:cTn>
                              </p:par>
                              <p:par>
                                <p:cTn id="130" presetID="10" presetClass="entr" presetSubtype="0" fill="hold" nodeType="withEffect">
                                  <p:stCondLst>
                                    <p:cond delay="300"/>
                                  </p:stCondLst>
                                  <p:childTnLst>
                                    <p:set>
                                      <p:cBhvr>
                                        <p:cTn id="131" dur="1" fill="hold">
                                          <p:stCondLst>
                                            <p:cond delay="0"/>
                                          </p:stCondLst>
                                        </p:cTn>
                                        <p:tgtEl>
                                          <p:spTgt spid="23"/>
                                        </p:tgtEl>
                                        <p:attrNameLst>
                                          <p:attrName>style.visibility</p:attrName>
                                        </p:attrNameLst>
                                      </p:cBhvr>
                                      <p:to>
                                        <p:strVal val="visible"/>
                                      </p:to>
                                    </p:set>
                                    <p:animEffect transition="in" filter="fade">
                                      <p:cBhvr>
                                        <p:cTn id="132" dur="700"/>
                                        <p:tgtEl>
                                          <p:spTgt spid="23"/>
                                        </p:tgtEl>
                                      </p:cBhvr>
                                    </p:animEffect>
                                  </p:childTnLst>
                                </p:cTn>
                              </p:par>
                              <p:par>
                                <p:cTn id="133" presetID="10" presetClass="entr" presetSubtype="0" fill="hold" nodeType="withEffect">
                                  <p:stCondLst>
                                    <p:cond delay="400"/>
                                  </p:stCondLst>
                                  <p:childTnLst>
                                    <p:set>
                                      <p:cBhvr>
                                        <p:cTn id="134" dur="1" fill="hold">
                                          <p:stCondLst>
                                            <p:cond delay="0"/>
                                          </p:stCondLst>
                                        </p:cTn>
                                        <p:tgtEl>
                                          <p:spTgt spid="25"/>
                                        </p:tgtEl>
                                        <p:attrNameLst>
                                          <p:attrName>style.visibility</p:attrName>
                                        </p:attrNameLst>
                                      </p:cBhvr>
                                      <p:to>
                                        <p:strVal val="visible"/>
                                      </p:to>
                                    </p:set>
                                    <p:animEffect transition="in" filter="fade">
                                      <p:cBhvr>
                                        <p:cTn id="135" dur="7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21" grpId="0"/>
      <p:bldP spid="24" grpId="0"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48" grpId="0" animBg="1"/>
      <p:bldP spid="48" grpId="1" animBg="1"/>
      <p:bldP spid="49" grpId="0" animBg="1"/>
      <p:bldP spid="49" grpId="1"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5638" y="1520825"/>
            <a:ext cx="3894137" cy="357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2175" y="1520825"/>
            <a:ext cx="3894138" cy="357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5" name="Group 79"/>
          <p:cNvGrpSpPr>
            <a:grpSpLocks/>
          </p:cNvGrpSpPr>
          <p:nvPr/>
        </p:nvGrpSpPr>
        <p:grpSpPr bwMode="auto">
          <a:xfrm>
            <a:off x="-1076325" y="909533"/>
            <a:ext cx="11401425" cy="717550"/>
            <a:chOff x="-1228725" y="874713"/>
            <a:chExt cx="11401425" cy="717550"/>
          </a:xfrm>
        </p:grpSpPr>
        <p:sp>
          <p:nvSpPr>
            <p:cNvPr id="6" name="Rectangle 5"/>
            <p:cNvSpPr>
              <a:spLocks noChangeArrowheads="1"/>
            </p:cNvSpPr>
            <p:nvPr/>
          </p:nvSpPr>
          <p:spPr bwMode="auto">
            <a:xfrm rot="16200000" flipV="1">
              <a:off x="4458494" y="-4466429"/>
              <a:ext cx="26987" cy="11401425"/>
            </a:xfrm>
            <a:prstGeom prst="rect">
              <a:avLst/>
            </a:prstGeom>
            <a:gradFill rotWithShape="1">
              <a:gsLst>
                <a:gs pos="0">
                  <a:srgbClr val="DDDDDD">
                    <a:gamma/>
                    <a:tint val="81961"/>
                    <a:invGamma/>
                    <a:alpha val="0"/>
                  </a:srgbClr>
                </a:gs>
                <a:gs pos="50000">
                  <a:schemeClr val="bg2">
                    <a:lumMod val="50000"/>
                  </a:schemeClr>
                </a:gs>
                <a:gs pos="100000">
                  <a:srgbClr val="DDDDDD">
                    <a:gamma/>
                    <a:tint val="81961"/>
                    <a:invGamma/>
                    <a:alpha val="0"/>
                  </a:srgbClr>
                </a:gs>
              </a:gsLst>
              <a:lin ang="5400000" scaled="1"/>
            </a:gradFill>
            <a:ln w="9525" algn="ctr">
              <a:noFill/>
              <a:miter lim="800000"/>
              <a:headEnd/>
              <a:tailEnd/>
            </a:ln>
            <a:effectLst/>
          </p:spPr>
          <p:txBody>
            <a:bodyPr lIns="82124" tIns="41061" rIns="82124" bIns="41061" anchor="ctr">
              <a:spAutoFit/>
            </a:bodyPr>
            <a:lstStyle/>
            <a:p>
              <a:pPr>
                <a:defRPr/>
              </a:pPr>
              <a:endParaRPr lang="en-US" dirty="0">
                <a:solidFill>
                  <a:srgbClr val="000000"/>
                </a:solidFill>
                <a:ea typeface="ＭＳ Ｐゴシック" pitchFamily="29" charset="-128"/>
              </a:endParaRPr>
            </a:p>
          </p:txBody>
        </p:sp>
        <p:sp>
          <p:nvSpPr>
            <p:cNvPr id="7" name="Rectangle 6"/>
            <p:cNvSpPr>
              <a:spLocks noChangeArrowheads="1"/>
            </p:cNvSpPr>
            <p:nvPr/>
          </p:nvSpPr>
          <p:spPr bwMode="auto">
            <a:xfrm flipH="1">
              <a:off x="622300" y="874713"/>
              <a:ext cx="19050" cy="717550"/>
            </a:xfrm>
            <a:prstGeom prst="rect">
              <a:avLst/>
            </a:prstGeom>
            <a:gradFill rotWithShape="1">
              <a:gsLst>
                <a:gs pos="0">
                  <a:srgbClr val="FFFFFF">
                    <a:gamma/>
                    <a:tint val="81961"/>
                    <a:invGamma/>
                    <a:alpha val="0"/>
                  </a:srgbClr>
                </a:gs>
                <a:gs pos="50000">
                  <a:srgbClr val="FFFFFF">
                    <a:alpha val="31000"/>
                  </a:srgbClr>
                </a:gs>
                <a:gs pos="100000">
                  <a:srgbClr val="FFFFFF">
                    <a:gamma/>
                    <a:tint val="81961"/>
                    <a:invGamma/>
                    <a:alpha val="0"/>
                  </a:srgbClr>
                </a:gs>
              </a:gsLst>
              <a:lin ang="5400000" scaled="1"/>
            </a:gradFill>
            <a:ln w="9525" algn="ctr">
              <a:noFill/>
              <a:miter lim="800000"/>
              <a:headEnd/>
              <a:tailEnd/>
            </a:ln>
            <a:effectLst/>
          </p:spPr>
          <p:txBody>
            <a:bodyPr lIns="82124" tIns="41061" rIns="82124" bIns="41061" anchor="ctr">
              <a:spAutoFit/>
            </a:bodyPr>
            <a:lstStyle/>
            <a:p>
              <a:pPr>
                <a:defRPr/>
              </a:pPr>
              <a:endParaRPr lang="en-US" dirty="0">
                <a:solidFill>
                  <a:srgbClr val="000000"/>
                </a:solidFill>
                <a:ea typeface="ＭＳ Ｐゴシック" pitchFamily="29" charset="-128"/>
              </a:endParaRPr>
            </a:p>
          </p:txBody>
        </p:sp>
      </p:grpSp>
    </p:spTree>
    <p:extLst>
      <p:ext uri="{BB962C8B-B14F-4D97-AF65-F5344CB8AC3E}">
        <p14:creationId xmlns:p14="http://schemas.microsoft.com/office/powerpoint/2010/main" val="2968038069"/>
      </p:ext>
    </p:extLst>
  </p:cSld>
  <p:clrMapOvr>
    <a:masterClrMapping/>
  </p:clrMapOvr>
  <p:timing>
    <p:tnLst>
      <p:par>
        <p:cTn id="1" dur="indefinite" restart="never" nodeType="tmRoot"/>
      </p:par>
    </p:tnLst>
  </p:timing>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extLst>
      <p:ext uri="{BB962C8B-B14F-4D97-AF65-F5344CB8AC3E}">
        <p14:creationId xmlns:p14="http://schemas.microsoft.com/office/powerpoint/2010/main" val="1522964056"/>
      </p:ext>
    </p:extLst>
  </p:cSld>
  <p:clrMapOvr>
    <a:masterClrMapping/>
  </p:clrMapOvr>
  <p:transition>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Rectangle 337"/>
          <p:cNvSpPr>
            <a:spLocks noChangeArrowheads="1"/>
          </p:cNvSpPr>
          <p:nvPr userDrawn="1"/>
        </p:nvSpPr>
        <p:spPr bwMode="white">
          <a:xfrm>
            <a:off x="3033436" y="6476163"/>
            <a:ext cx="3006987" cy="298368"/>
          </a:xfrm>
          <a:prstGeom prst="rect">
            <a:avLst/>
          </a:prstGeom>
          <a:noFill/>
          <a:ln w="9525">
            <a:noFill/>
            <a:miter lim="800000"/>
            <a:headEnd/>
            <a:tailEnd/>
          </a:ln>
          <a:effectLst/>
        </p:spPr>
        <p:txBody>
          <a:bodyPr wrap="square" lIns="82124" tIns="41061" rIns="82124" bIns="41061" anchor="b">
            <a:spAutoFit/>
          </a:bodyPr>
          <a:lstStyle/>
          <a:p>
            <a:pPr algn="ctr" defTabSz="814388" eaLnBrk="0" fontAlgn="base" hangingPunct="0">
              <a:spcBef>
                <a:spcPct val="0"/>
              </a:spcBef>
              <a:spcAft>
                <a:spcPct val="0"/>
              </a:spcAft>
              <a:defRPr/>
            </a:pPr>
            <a:r>
              <a:rPr lang="en-US" sz="700" dirty="0">
                <a:solidFill>
                  <a:srgbClr val="777777"/>
                </a:solidFill>
              </a:rPr>
              <a:t>Cisco Aironet 3600 Series Access Point – Press Presentation – January 2012 </a:t>
            </a:r>
          </a:p>
        </p:txBody>
      </p:sp>
    </p:spTree>
    <p:extLst>
      <p:ext uri="{BB962C8B-B14F-4D97-AF65-F5344CB8AC3E}">
        <p14:creationId xmlns:p14="http://schemas.microsoft.com/office/powerpoint/2010/main" val="726764181"/>
      </p:ext>
    </p:extLst>
  </p:cSld>
  <p:clrMapOvr>
    <a:masterClrMapping/>
  </p:clrMapOvr>
  <p:transition spd="med">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29702" y="274320"/>
            <a:ext cx="8588861" cy="838200"/>
          </a:xfrm>
        </p:spPr>
        <p:txBody>
          <a:bodyPr/>
          <a:lstStyle>
            <a:lvl1pPr algn="l" defTabSz="914400" rtl="0" eaLnBrk="1" latinLnBrk="0" hangingPunct="1">
              <a:lnSpc>
                <a:spcPct val="8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524000"/>
            <a:ext cx="8578850" cy="4527655"/>
          </a:xfrm>
        </p:spPr>
        <p:txBody>
          <a:bodyPr/>
          <a:lstStyle>
            <a:lvl1pPr>
              <a:lnSpc>
                <a:spcPct val="95000"/>
              </a:lnSpc>
              <a:spcBef>
                <a:spcPts val="1480"/>
              </a:spcBef>
              <a:buClr>
                <a:schemeClr val="tx2"/>
              </a:buClr>
              <a:defRPr sz="2000">
                <a:solidFill>
                  <a:srgbClr val="5C5E6C"/>
                </a:solidFill>
                <a:latin typeface="+mj-lt"/>
              </a:defRPr>
            </a:lvl1pPr>
            <a:lvl2pPr>
              <a:lnSpc>
                <a:spcPct val="95000"/>
              </a:lnSpc>
              <a:spcBef>
                <a:spcPts val="600"/>
              </a:spcBef>
              <a:defRPr>
                <a:solidFill>
                  <a:srgbClr val="5C5E6C"/>
                </a:solidFill>
                <a:latin typeface="+mj-lt"/>
              </a:defRPr>
            </a:lvl2pPr>
            <a:lvl3pPr>
              <a:defRPr>
                <a:solidFill>
                  <a:srgbClr val="5C5E6C"/>
                </a:solidFill>
                <a:latin typeface="+mj-lt"/>
              </a:defRPr>
            </a:lvl3pPr>
            <a:lvl4pPr>
              <a:defRPr>
                <a:solidFill>
                  <a:srgbClr val="5C5E6C"/>
                </a:solidFill>
                <a:latin typeface="+mj-lt"/>
              </a:defRPr>
            </a:lvl4pPr>
            <a:lvl5pPr>
              <a:defRPr>
                <a:solidFill>
                  <a:srgbClr val="5C5E6C"/>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7"/>
          <p:cNvSpPr>
            <a:spLocks noGrp="1"/>
          </p:cNvSpPr>
          <p:nvPr>
            <p:ph type="body" sz="quarter" idx="11" hasCustomPrompt="1"/>
          </p:nvPr>
        </p:nvSpPr>
        <p:spPr>
          <a:xfrm>
            <a:off x="228600" y="1023850"/>
            <a:ext cx="8610600" cy="457200"/>
          </a:xfrm>
        </p:spPr>
        <p:txBody>
          <a:bodyPr>
            <a:noAutofit/>
          </a:bodyPr>
          <a:lstStyle>
            <a:lvl1pPr marL="0" indent="0">
              <a:buNone/>
              <a:defRPr sz="2400" spc="-50" baseline="0"/>
            </a:lvl1pPr>
          </a:lstStyle>
          <a:p>
            <a:pPr lvl="0"/>
            <a:r>
              <a:rPr lang="en-US" dirty="0" smtClean="0"/>
              <a:t>Slide Subtitle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Slide 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274320"/>
            <a:ext cx="8588861" cy="838200"/>
          </a:xfrm>
        </p:spPr>
        <p:txBody>
          <a:bodyPr/>
          <a:lstStyle>
            <a:lvl1pPr algn="l" defTabSz="914400" rtl="0" eaLnBrk="1" latinLnBrk="0" hangingPunct="1">
              <a:lnSpc>
                <a:spcPct val="8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
        <p:nvSpPr>
          <p:cNvPr id="9" name="Text Placeholder 7"/>
          <p:cNvSpPr>
            <a:spLocks noGrp="1"/>
          </p:cNvSpPr>
          <p:nvPr>
            <p:ph type="body" sz="quarter" idx="11" hasCustomPrompt="1"/>
          </p:nvPr>
        </p:nvSpPr>
        <p:spPr>
          <a:xfrm>
            <a:off x="228600" y="1051560"/>
            <a:ext cx="8610600" cy="457200"/>
          </a:xfrm>
        </p:spPr>
        <p:txBody>
          <a:bodyPr>
            <a:noAutofit/>
          </a:bodyPr>
          <a:lstStyle>
            <a:lvl1pPr marL="0" indent="0">
              <a:buNone/>
              <a:defRPr sz="2600" spc="-50" baseline="0"/>
            </a:lvl1pPr>
          </a:lstStyle>
          <a:p>
            <a:pPr lvl="0"/>
            <a:r>
              <a:rPr lang="en-US" dirty="0" smtClean="0"/>
              <a:t>Slide Subtitle</a:t>
            </a:r>
            <a:endParaRPr lang="en-US" dirty="0"/>
          </a:p>
        </p:txBody>
      </p:sp>
      <p:sp>
        <p:nvSpPr>
          <p:cNvPr id="6" name="Text Placeholder 5"/>
          <p:cNvSpPr>
            <a:spLocks noGrp="1"/>
          </p:cNvSpPr>
          <p:nvPr>
            <p:ph type="body" sz="quarter" idx="13"/>
          </p:nvPr>
        </p:nvSpPr>
        <p:spPr>
          <a:xfrm>
            <a:off x="4688115" y="1524000"/>
            <a:ext cx="4112985" cy="4572000"/>
          </a:xfrm>
        </p:spPr>
        <p:txBody>
          <a:bodyPr/>
          <a:lstStyle>
            <a:lvl2pPr>
              <a:defRPr lang="en-US" sz="1800" kern="1200" dirty="0" smtClean="0">
                <a:solidFill>
                  <a:srgbClr val="5C5E6C"/>
                </a:solidFill>
                <a:latin typeface="+mj-lt"/>
                <a:ea typeface="+mn-ea"/>
                <a:cs typeface="+mn-cs"/>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5"/>
          <p:cNvSpPr>
            <a:spLocks noGrp="1"/>
          </p:cNvSpPr>
          <p:nvPr>
            <p:ph type="body" sz="quarter" idx="14"/>
          </p:nvPr>
        </p:nvSpPr>
        <p:spPr>
          <a:xfrm>
            <a:off x="239713" y="1524000"/>
            <a:ext cx="4112985" cy="4572000"/>
          </a:xfrm>
        </p:spPr>
        <p:txBody>
          <a:bodyPr/>
          <a:lstStyle>
            <a:lvl2pPr>
              <a:defRPr lang="en-US" sz="1800" kern="1200" dirty="0" smtClean="0">
                <a:solidFill>
                  <a:srgbClr val="5C5E6C"/>
                </a:solidFill>
                <a:latin typeface="+mj-lt"/>
                <a:ea typeface="+mn-ea"/>
                <a:cs typeface="+mn-cs"/>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1156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Slide Pull Quote">
    <p:spTree>
      <p:nvGrpSpPr>
        <p:cNvPr id="1" name=""/>
        <p:cNvGrpSpPr/>
        <p:nvPr/>
      </p:nvGrpSpPr>
      <p:grpSpPr>
        <a:xfrm>
          <a:off x="0" y="0"/>
          <a:ext cx="0" cy="0"/>
          <a:chOff x="0" y="0"/>
          <a:chExt cx="0" cy="0"/>
        </a:xfrm>
      </p:grpSpPr>
      <p:sp>
        <p:nvSpPr>
          <p:cNvPr id="2" name="Title 1"/>
          <p:cNvSpPr>
            <a:spLocks noGrp="1"/>
          </p:cNvSpPr>
          <p:nvPr>
            <p:ph type="title"/>
          </p:nvPr>
        </p:nvSpPr>
        <p:spPr>
          <a:xfrm>
            <a:off x="229702" y="274320"/>
            <a:ext cx="8588861" cy="838200"/>
          </a:xfrm>
        </p:spPr>
        <p:txBody>
          <a:bodyPr/>
          <a:lstStyle>
            <a:lvl1pPr algn="l" defTabSz="914400" rtl="0" eaLnBrk="1" latinLnBrk="0" hangingPunct="1">
              <a:lnSpc>
                <a:spcPct val="8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
        <p:nvSpPr>
          <p:cNvPr id="9" name="Text Placeholder 7"/>
          <p:cNvSpPr>
            <a:spLocks noGrp="1"/>
          </p:cNvSpPr>
          <p:nvPr>
            <p:ph type="body" sz="quarter" idx="11" hasCustomPrompt="1"/>
          </p:nvPr>
        </p:nvSpPr>
        <p:spPr>
          <a:xfrm>
            <a:off x="228600" y="1051560"/>
            <a:ext cx="8610600" cy="457200"/>
          </a:xfrm>
        </p:spPr>
        <p:txBody>
          <a:bodyPr>
            <a:noAutofit/>
          </a:bodyPr>
          <a:lstStyle>
            <a:lvl1pPr marL="0" indent="0">
              <a:buNone/>
              <a:defRPr sz="2600" spc="-50" baseline="0"/>
            </a:lvl1pPr>
          </a:lstStyle>
          <a:p>
            <a:pPr lvl="0"/>
            <a:r>
              <a:rPr lang="en-US" dirty="0" smtClean="0"/>
              <a:t>Slide Subtitle</a:t>
            </a:r>
            <a:endParaRPr lang="en-US" dirty="0"/>
          </a:p>
        </p:txBody>
      </p:sp>
      <p:sp>
        <p:nvSpPr>
          <p:cNvPr id="8" name="Text Placeholder 7"/>
          <p:cNvSpPr>
            <a:spLocks noGrp="1"/>
          </p:cNvSpPr>
          <p:nvPr>
            <p:ph type="body" sz="quarter" idx="12" hasCustomPrompt="1"/>
          </p:nvPr>
        </p:nvSpPr>
        <p:spPr>
          <a:xfrm>
            <a:off x="4572000" y="1524000"/>
            <a:ext cx="4281488" cy="4470400"/>
          </a:xfrm>
        </p:spPr>
        <p:txBody>
          <a:bodyPr>
            <a:normAutofit/>
          </a:bodyPr>
          <a:lstStyle>
            <a:lvl1pPr marL="115888" indent="-115888" algn="l" defTabSz="914400" rtl="0" eaLnBrk="1" latinLnBrk="0" hangingPunct="1">
              <a:lnSpc>
                <a:spcPct val="9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pPr lvl="0"/>
            <a:r>
              <a:rPr lang="en-US" dirty="0" smtClean="0"/>
              <a:t>Click to edit Master title style</a:t>
            </a:r>
            <a:endParaRPr lang="en-US" dirty="0"/>
          </a:p>
        </p:txBody>
      </p:sp>
      <p:sp>
        <p:nvSpPr>
          <p:cNvPr id="14" name="Text Placeholder 13"/>
          <p:cNvSpPr>
            <a:spLocks noGrp="1"/>
          </p:cNvSpPr>
          <p:nvPr>
            <p:ph type="body" sz="quarter" idx="14"/>
          </p:nvPr>
        </p:nvSpPr>
        <p:spPr>
          <a:xfrm>
            <a:off x="4572000" y="5384800"/>
            <a:ext cx="4267200" cy="638175"/>
          </a:xfrm>
        </p:spPr>
        <p:txBody>
          <a:bodyPr>
            <a:normAutofit/>
          </a:bodyPr>
          <a:lstStyle>
            <a:lvl1pPr marL="115888" indent="0">
              <a:buNone/>
              <a:defRPr sz="2000">
                <a:solidFill>
                  <a:schemeClr val="bg1">
                    <a:lumMod val="75000"/>
                  </a:schemeClr>
                </a:solidFill>
              </a:defRPr>
            </a:lvl1pPr>
          </a:lstStyle>
          <a:p>
            <a:pPr lvl="0"/>
            <a:r>
              <a:rPr lang="en-US" smtClean="0"/>
              <a:t>Click to edit Master text styles</a:t>
            </a:r>
          </a:p>
        </p:txBody>
      </p:sp>
      <p:sp>
        <p:nvSpPr>
          <p:cNvPr id="7" name="Text Placeholder 5"/>
          <p:cNvSpPr>
            <a:spLocks noGrp="1"/>
          </p:cNvSpPr>
          <p:nvPr>
            <p:ph type="body" sz="quarter" idx="15"/>
          </p:nvPr>
        </p:nvSpPr>
        <p:spPr>
          <a:xfrm>
            <a:off x="239713" y="1524000"/>
            <a:ext cx="4112985" cy="4572000"/>
          </a:xfrm>
        </p:spPr>
        <p:txBody>
          <a:bodyPr/>
          <a:lstStyle>
            <a:lvl2pPr>
              <a:defRPr lang="en-US" sz="1800" kern="1200" dirty="0" smtClean="0">
                <a:solidFill>
                  <a:srgbClr val="5C5E6C"/>
                </a:solidFill>
                <a:latin typeface="+mj-lt"/>
                <a:ea typeface="+mn-ea"/>
                <a:cs typeface="+mn-cs"/>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940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274320"/>
            <a:ext cx="8588861" cy="838200"/>
          </a:xfrm>
        </p:spPr>
        <p:txBody>
          <a:bodyPr/>
          <a:lstStyle>
            <a:lvl1pPr algn="l" defTabSz="914400" rtl="0" eaLnBrk="1" latinLnBrk="0" hangingPunct="1">
              <a:lnSpc>
                <a:spcPct val="8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
        <p:nvSpPr>
          <p:cNvPr id="9" name="Text Placeholder 7"/>
          <p:cNvSpPr>
            <a:spLocks noGrp="1"/>
          </p:cNvSpPr>
          <p:nvPr>
            <p:ph type="body" sz="quarter" idx="11" hasCustomPrompt="1"/>
          </p:nvPr>
        </p:nvSpPr>
        <p:spPr>
          <a:xfrm>
            <a:off x="228600" y="1022532"/>
            <a:ext cx="8610600" cy="457200"/>
          </a:xfrm>
        </p:spPr>
        <p:txBody>
          <a:bodyPr>
            <a:noAutofit/>
          </a:bodyPr>
          <a:lstStyle>
            <a:lvl1pPr marL="0" indent="0">
              <a:buNone/>
              <a:defRPr sz="2400" spc="-50" baseline="0"/>
            </a:lvl1pPr>
          </a:lstStyle>
          <a:p>
            <a:pPr lvl="0"/>
            <a:r>
              <a:rPr lang="en-US" dirty="0" smtClean="0"/>
              <a:t>Slide Subtitle</a:t>
            </a:r>
            <a:endParaRPr lang="en-US" dirty="0"/>
          </a:p>
        </p:txBody>
      </p:sp>
    </p:spTree>
    <p:extLst>
      <p:ext uri="{BB962C8B-B14F-4D97-AF65-F5344CB8AC3E}">
        <p14:creationId xmlns:p14="http://schemas.microsoft.com/office/powerpoint/2010/main" val="250733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02" y="274320"/>
            <a:ext cx="8588861" cy="838200"/>
          </a:xfrm>
          <a:prstGeom prst="rect">
            <a:avLst/>
          </a:prstGeom>
        </p:spPr>
        <p:txBody>
          <a:bodyPr vert="horz" lIns="82296" tIns="45720" rIns="82296" bIns="45720" rtlCol="0" anchor="b" anchorCtr="0">
            <a:noAutofit/>
          </a:bodyPr>
          <a:lstStyle/>
          <a:p>
            <a:endParaRPr lang="en-US" dirty="0"/>
          </a:p>
        </p:txBody>
      </p:sp>
      <p:sp>
        <p:nvSpPr>
          <p:cNvPr id="3" name="Text Placeholder 2"/>
          <p:cNvSpPr>
            <a:spLocks noGrp="1"/>
          </p:cNvSpPr>
          <p:nvPr>
            <p:ph type="body" idx="1"/>
          </p:nvPr>
        </p:nvSpPr>
        <p:spPr>
          <a:xfrm>
            <a:off x="229701" y="1143000"/>
            <a:ext cx="8551441" cy="5162444"/>
          </a:xfrm>
          <a:prstGeom prst="rect">
            <a:avLst/>
          </a:prstGeom>
        </p:spPr>
        <p:txBody>
          <a:bodyPr vert="horz" lIns="91440" tIns="45720" rIns="91440" bIns="45720" rtlCol="0">
            <a:norm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2012 Cisco and/or its affiliates. All rights reserved.</a:t>
            </a:r>
            <a:endParaRPr lang="en-US" sz="600" dirty="0">
              <a:solidFill>
                <a:srgbClr val="C0C0C0"/>
              </a:solidFill>
              <a:latin typeface="+mj-lt"/>
            </a:endParaRPr>
          </a:p>
        </p:txBody>
      </p:sp>
      <p:sp>
        <p:nvSpPr>
          <p:cNvPr id="11"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9"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pic>
        <p:nvPicPr>
          <p:cNvPr id="13" name="Picture 5" descr="C:\Users\rmuta\Desktop\new bg5.png"/>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b="6203"/>
          <a:stretch/>
        </p:blipFill>
        <p:spPr bwMode="auto">
          <a:xfrm>
            <a:off x="0" y="6812280"/>
            <a:ext cx="9144000" cy="45720"/>
          </a:xfrm>
          <a:prstGeom prst="rect">
            <a:avLst/>
          </a:prstGeom>
          <a:noFill/>
          <a:extLst>
            <a:ext uri="{909E8E84-426E-40dd-AFC4-6F175D3DCCD1}">
              <a14:hiddenFill xmlns:a14="http://schemas.microsoft.com/office/drawing/2010/main" xmlns="">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941" r:id="rId1"/>
    <p:sldLayoutId id="2147483935" r:id="rId2"/>
    <p:sldLayoutId id="2147483939" r:id="rId3"/>
    <p:sldLayoutId id="2147483936" r:id="rId4"/>
    <p:sldLayoutId id="2147483940" r:id="rId5"/>
    <p:sldLayoutId id="2147483901" r:id="rId6"/>
    <p:sldLayoutId id="2147483937" r:id="rId7"/>
    <p:sldLayoutId id="2147483942" r:id="rId8"/>
    <p:sldLayoutId id="2147483934" r:id="rId9"/>
    <p:sldLayoutId id="2147483953" r:id="rId10"/>
    <p:sldLayoutId id="2147483938" r:id="rId11"/>
    <p:sldLayoutId id="2147483943" r:id="rId12"/>
    <p:sldLayoutId id="2147483930" r:id="rId13"/>
    <p:sldLayoutId id="2147483944" r:id="rId14"/>
    <p:sldLayoutId id="2147483945" r:id="rId15"/>
    <p:sldLayoutId id="2147483950" r:id="rId16"/>
    <p:sldLayoutId id="2147483991" r:id="rId17"/>
    <p:sldLayoutId id="2147483995" r:id="rId18"/>
    <p:sldLayoutId id="2147483996" r:id="rId19"/>
    <p:sldLayoutId id="2147483997" r:id="rId20"/>
    <p:sldLayoutId id="2147484000"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8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p:titleStyle>
    <p:body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C5E6C"/>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C5E6C"/>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C5E6C"/>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C5E6C"/>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C5E6C"/>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01" y="245534"/>
            <a:ext cx="8580924"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2" y="1143411"/>
            <a:ext cx="8567873" cy="5162036"/>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3"/>
            <a:r>
              <a:rPr lang="en-US" dirty="0" smtClean="0"/>
              <a:t>	Fifth level</a:t>
            </a:r>
          </a:p>
        </p:txBody>
      </p:sp>
      <p:sp>
        <p:nvSpPr>
          <p:cNvPr id="10" name="Rectangle 4"/>
          <p:cNvSpPr>
            <a:spLocks noChangeArrowheads="1"/>
          </p:cNvSpPr>
          <p:nvPr/>
        </p:nvSpPr>
        <p:spPr bwMode="ltGray">
          <a:xfrm>
            <a:off x="265666"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000000">
                    <a:lumMod val="50000"/>
                    <a:lumOff val="50000"/>
                  </a:srgbClr>
                </a:solidFill>
              </a:rPr>
              <a:t>© 2011 Cisco and/or its affiliates. All rights reserved.</a:t>
            </a:r>
          </a:p>
        </p:txBody>
      </p:sp>
      <p:sp>
        <p:nvSpPr>
          <p:cNvPr id="11" name="Rectangle 5"/>
          <p:cNvSpPr>
            <a:spLocks noChangeArrowheads="1"/>
          </p:cNvSpPr>
          <p:nvPr/>
        </p:nvSpPr>
        <p:spPr bwMode="ltGray">
          <a:xfrm>
            <a:off x="7901204" y="6584514"/>
            <a:ext cx="791023" cy="175257"/>
          </a:xfrm>
          <a:prstGeom prst="rect">
            <a:avLst/>
          </a:prstGeom>
          <a:noFill/>
          <a:ln w="9525">
            <a:noFill/>
            <a:miter lim="800000"/>
            <a:headEnd/>
            <a:tailEnd/>
          </a:ln>
          <a:effectLst/>
        </p:spPr>
        <p:txBody>
          <a:bodyPr wrap="none" lIns="82124" tIns="41061" rIns="82124" bIns="41061" anchor="b">
            <a:spAutoFit/>
          </a:bodyPr>
          <a:lstStyle/>
          <a:p>
            <a:pPr defTabSz="814388"/>
            <a:r>
              <a:rPr lang="en-US" sz="600" dirty="0">
                <a:solidFill>
                  <a:srgbClr val="000000">
                    <a:lumMod val="50000"/>
                    <a:lumOff val="50000"/>
                  </a:srgbClr>
                </a:solidFill>
              </a:rPr>
              <a:t>Cisco Confidential</a:t>
            </a:r>
          </a:p>
        </p:txBody>
      </p:sp>
      <p:sp>
        <p:nvSpPr>
          <p:cNvPr id="12" name="Rectangle 11"/>
          <p:cNvSpPr/>
          <p:nvPr/>
        </p:nvSpPr>
        <p:spPr>
          <a:xfrm>
            <a:off x="8650386" y="6559716"/>
            <a:ext cx="294378" cy="200055"/>
          </a:xfrm>
          <a:prstGeom prst="rect">
            <a:avLst/>
          </a:prstGeom>
        </p:spPr>
        <p:txBody>
          <a:bodyPr wrap="none">
            <a:spAutoFit/>
          </a:bodyPr>
          <a:lstStyle/>
          <a:p>
            <a:fld id="{196EDFEB-39A6-234B-81C7-7ED337BA5198}" type="slidenum">
              <a:rPr lang="en-US" sz="700">
                <a:solidFill>
                  <a:srgbClr val="000000"/>
                </a:solidFill>
              </a:rPr>
              <a:pPr/>
              <a:t>‹#›</a:t>
            </a:fld>
            <a:endParaRPr lang="en-US" sz="700" dirty="0">
              <a:solidFill>
                <a:srgbClr val="000000"/>
              </a:solidFill>
            </a:endParaRPr>
          </a:p>
        </p:txBody>
      </p:sp>
    </p:spTree>
    <p:extLst>
      <p:ext uri="{BB962C8B-B14F-4D97-AF65-F5344CB8AC3E}">
        <p14:creationId xmlns:p14="http://schemas.microsoft.com/office/powerpoint/2010/main" val="1609349776"/>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 id="2147483971" r:id="rId17"/>
    <p:sldLayoutId id="2147483972" r:id="rId18"/>
    <p:sldLayoutId id="2147483973" r:id="rId19"/>
    <p:sldLayoutId id="2147483974" r:id="rId20"/>
    <p:sldLayoutId id="2147483975" r:id="rId21"/>
    <p:sldLayoutId id="2147483976" r:id="rId22"/>
    <p:sldLayoutId id="2147483977" r:id="rId23"/>
    <p:sldLayoutId id="2147483978" r:id="rId24"/>
    <p:sldLayoutId id="2147483979" r:id="rId25"/>
    <p:sldLayoutId id="2147483980" r:id="rId26"/>
    <p:sldLayoutId id="2147483981" r:id="rId27"/>
    <p:sldLayoutId id="2147483982" r:id="rId28"/>
    <p:sldLayoutId id="2147483983" r:id="rId29"/>
    <p:sldLayoutId id="2147483984" r:id="rId30"/>
    <p:sldLayoutId id="2147483985" r:id="rId31"/>
    <p:sldLayoutId id="2147483986" r:id="rId32"/>
    <p:sldLayoutId id="2147483987" r:id="rId33"/>
    <p:sldLayoutId id="2147483988" r:id="rId34"/>
    <p:sldLayoutId id="2147483989" r:id="rId35"/>
  </p:sldLayoutIdLst>
  <p:transition>
    <p:wipe dir="r"/>
  </p:transition>
  <p:timing>
    <p:tnLst>
      <p:par>
        <p:cTn id="1" dur="indefinite" restart="never" nodeType="tmRoot"/>
      </p:par>
    </p:tnLst>
  </p:timing>
  <p:hf hdr="0" ftr="0" dt="0"/>
  <p:txStyles>
    <p:titleStyle>
      <a:lvl1pPr algn="l" defTabSz="914400" rtl="0" eaLnBrk="1" latinLnBrk="0" hangingPunct="1">
        <a:lnSpc>
          <a:spcPct val="80000"/>
        </a:lnSpc>
        <a:spcBef>
          <a:spcPct val="0"/>
        </a:spcBef>
        <a:buNone/>
        <a:defRPr lang="en-US" sz="3200" b="0" kern="1200" spc="0" baseline="0" dirty="0">
          <a:gradFill>
            <a:gsLst>
              <a:gs pos="50000">
                <a:srgbClr val="3F5CFF"/>
              </a:gs>
              <a:gs pos="100000">
                <a:schemeClr val="tx2">
                  <a:lumMod val="70000"/>
                </a:schemeClr>
              </a:gs>
              <a:gs pos="0">
                <a:srgbClr val="2B348E"/>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chemeClr val="accent3">
            <a:lumMod val="60000"/>
            <a:lumOff val="40000"/>
          </a:schemeClr>
        </a:buClr>
        <a:buSzPct val="90000"/>
        <a:buFont typeface="Arial" pitchFamily="34" charset="0"/>
        <a:buChar char="•"/>
        <a:tabLst/>
        <a:defRPr lang="en-US" sz="2000" kern="1200" dirty="0" smtClean="0">
          <a:solidFill>
            <a:schemeClr val="tx1">
              <a:lumMod val="65000"/>
              <a:lumOff val="35000"/>
            </a:schemeClr>
          </a:solidFill>
          <a:latin typeface="+mj-lt"/>
          <a:ea typeface="+mn-ea"/>
          <a:cs typeface="+mn-cs"/>
        </a:defRPr>
      </a:lvl1pPr>
      <a:lvl2pPr marL="692150" indent="-285750" algn="l" defTabSz="914400" rtl="0" eaLnBrk="1" latinLnBrk="0" hangingPunct="1">
        <a:lnSpc>
          <a:spcPct val="95000"/>
        </a:lnSpc>
        <a:spcBef>
          <a:spcPts val="840"/>
        </a:spcBef>
        <a:buClr>
          <a:schemeClr val="accent3">
            <a:lumMod val="60000"/>
            <a:lumOff val="40000"/>
          </a:schemeClr>
        </a:buClr>
        <a:buFont typeface="Arial" pitchFamily="34" charset="0"/>
        <a:buNone/>
        <a:defRPr lang="en-US" sz="1800" kern="1200" dirty="0" smtClean="0">
          <a:solidFill>
            <a:schemeClr val="tx1">
              <a:lumMod val="65000"/>
              <a:lumOff val="35000"/>
            </a:schemeClr>
          </a:solidFill>
          <a:latin typeface="+mj-lt"/>
          <a:ea typeface="+mn-ea"/>
          <a:cs typeface="+mn-cs"/>
        </a:defRPr>
      </a:lvl2pPr>
      <a:lvl3pPr marL="855662" indent="-285750" algn="l" defTabSz="914400" rtl="0" eaLnBrk="1" latinLnBrk="0" hangingPunct="1">
        <a:lnSpc>
          <a:spcPct val="95000"/>
        </a:lnSpc>
        <a:spcBef>
          <a:spcPts val="840"/>
        </a:spcBef>
        <a:buClr>
          <a:schemeClr val="accent3">
            <a:lumMod val="60000"/>
            <a:lumOff val="40000"/>
          </a:schemeClr>
        </a:buClr>
        <a:buFont typeface="Arial" pitchFamily="34" charset="0"/>
        <a:buNone/>
        <a:defRPr lang="en-US" sz="1600" kern="1200" dirty="0" smtClean="0">
          <a:solidFill>
            <a:schemeClr val="tx1">
              <a:lumMod val="65000"/>
              <a:lumOff val="35000"/>
            </a:schemeClr>
          </a:solidFill>
          <a:latin typeface="+mj-lt"/>
          <a:ea typeface="+mn-ea"/>
          <a:cs typeface="+mn-cs"/>
        </a:defRPr>
      </a:lvl3pPr>
      <a:lvl4pPr marL="974725" indent="-285750" algn="l" defTabSz="914400" rtl="0" eaLnBrk="1" latinLnBrk="0" hangingPunct="1">
        <a:lnSpc>
          <a:spcPct val="95000"/>
        </a:lnSpc>
        <a:spcBef>
          <a:spcPts val="840"/>
        </a:spcBef>
        <a:buClr>
          <a:schemeClr val="accent3">
            <a:lumMod val="60000"/>
            <a:lumOff val="40000"/>
          </a:schemeClr>
        </a:buClr>
        <a:buFont typeface="Arial" pitchFamily="34" charset="0"/>
        <a:buNone/>
        <a:defRPr lang="en-US" sz="1400" kern="1200" baseline="0" dirty="0" smtClean="0">
          <a:solidFill>
            <a:schemeClr val="tx1">
              <a:lumMod val="65000"/>
              <a:lumOff val="35000"/>
            </a:schemeClr>
          </a:solidFill>
          <a:latin typeface="+mj-lt"/>
          <a:ea typeface="+mn-ea"/>
          <a:cs typeface="+mn-cs"/>
        </a:defRPr>
      </a:lvl4pPr>
      <a:lvl5pPr marL="1087438" indent="-285750" algn="l" defTabSz="914400" rtl="0" eaLnBrk="1" latinLnBrk="0" hangingPunct="1">
        <a:lnSpc>
          <a:spcPct val="95000"/>
        </a:lnSpc>
        <a:spcBef>
          <a:spcPts val="840"/>
        </a:spcBef>
        <a:buClr>
          <a:schemeClr val="accent3">
            <a:lumMod val="60000"/>
            <a:lumOff val="40000"/>
          </a:schemeClr>
        </a:buClr>
        <a:buFont typeface="Arial" pitchFamily="34" charset="0"/>
        <a:buChar char="•"/>
        <a:defRPr lang="en-US" sz="1400" kern="1200" dirty="0">
          <a:solidFill>
            <a:schemeClr val="tx1">
              <a:lumMod val="65000"/>
              <a:lumOff val="35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 Id="rId14" Type="http://schemas.openxmlformats.org/officeDocument/2006/relationships/image" Target="../media/image4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image" Target="../media/image49.jpeg"/><Relationship Id="rId7" Type="http://schemas.openxmlformats.org/officeDocument/2006/relationships/image" Target="../media/image52.png"/><Relationship Id="rId12"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4.png"/><Relationship Id="rId11" Type="http://schemas.openxmlformats.org/officeDocument/2006/relationships/image" Target="../media/image45.png"/><Relationship Id="rId5" Type="http://schemas.openxmlformats.org/officeDocument/2006/relationships/image" Target="../media/image51.jpe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1.jpeg"/><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2.pn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74.png"/><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3.png"/><Relationship Id="rId3" Type="http://schemas.openxmlformats.org/officeDocument/2006/relationships/notesSlide" Target="../notesSlides/notesSlide20.xml"/><Relationship Id="rId7" Type="http://schemas.openxmlformats.org/officeDocument/2006/relationships/image" Target="../media/image79.png"/><Relationship Id="rId12" Type="http://schemas.openxmlformats.org/officeDocument/2006/relationships/image" Target="../media/image71.png"/><Relationship Id="rId2" Type="http://schemas.openxmlformats.org/officeDocument/2006/relationships/slideLayout" Target="../slideLayouts/slideLayout21.xml"/><Relationship Id="rId1" Type="http://schemas.openxmlformats.org/officeDocument/2006/relationships/video" Target="NULL" TargetMode="External"/><Relationship Id="rId6" Type="http://schemas.openxmlformats.org/officeDocument/2006/relationships/image" Target="../media/image78.png"/><Relationship Id="rId11"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82.gif"/><Relationship Id="rId4" Type="http://schemas.openxmlformats.org/officeDocument/2006/relationships/image" Target="../media/image73.jpeg"/><Relationship Id="rId9"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2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4.jpeg"/><Relationship Id="rId7"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6.png"/><Relationship Id="rId4" Type="http://schemas.openxmlformats.org/officeDocument/2006/relationships/image" Target="../media/image91.png"/><Relationship Id="rId9"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1.xml"/><Relationship Id="rId1" Type="http://schemas.openxmlformats.org/officeDocument/2006/relationships/video" Target="NULL" TargetMode="External"/><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77.png"/><Relationship Id="rId3" Type="http://schemas.openxmlformats.org/officeDocument/2006/relationships/image" Target="../media/image98.jpeg"/><Relationship Id="rId7" Type="http://schemas.openxmlformats.org/officeDocument/2006/relationships/image" Target="../media/image101.png"/><Relationship Id="rId12" Type="http://schemas.microsoft.com/office/2007/relationships/hdphoto" Target="../media/hdphoto1.wdp"/><Relationship Id="rId2" Type="http://schemas.openxmlformats.org/officeDocument/2006/relationships/notesSlide" Target="../notesSlides/notesSlide24.xml"/><Relationship Id="rId16" Type="http://schemas.openxmlformats.org/officeDocument/2006/relationships/image" Target="../media/image106.png"/><Relationship Id="rId1" Type="http://schemas.openxmlformats.org/officeDocument/2006/relationships/slideLayout" Target="../slideLayouts/slideLayout21.xml"/><Relationship Id="rId6" Type="http://schemas.openxmlformats.org/officeDocument/2006/relationships/image" Target="../media/image100.png"/><Relationship Id="rId11" Type="http://schemas.openxmlformats.org/officeDocument/2006/relationships/image" Target="../media/image69.png"/><Relationship Id="rId5" Type="http://schemas.openxmlformats.org/officeDocument/2006/relationships/image" Target="../media/image62.png"/><Relationship Id="rId15" Type="http://schemas.openxmlformats.org/officeDocument/2006/relationships/image" Target="../media/image105.png"/><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103.png"/><Relationship Id="rId14" Type="http://schemas.openxmlformats.org/officeDocument/2006/relationships/image" Target="../media/image76.png"/></Relationships>
</file>

<file path=ppt/slides/_rels/slide2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0.png"/><Relationship Id="rId3" Type="http://schemas.openxmlformats.org/officeDocument/2006/relationships/image" Target="../media/image98.jpeg"/><Relationship Id="rId7" Type="http://schemas.openxmlformats.org/officeDocument/2006/relationships/image" Target="../media/image102.png"/><Relationship Id="rId12"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101.png"/><Relationship Id="rId11" Type="http://schemas.openxmlformats.org/officeDocument/2006/relationships/image" Target="../media/image108.png"/><Relationship Id="rId5" Type="http://schemas.openxmlformats.org/officeDocument/2006/relationships/image" Target="../media/image62.png"/><Relationship Id="rId10" Type="http://schemas.openxmlformats.org/officeDocument/2006/relationships/image" Target="../media/image107.png"/><Relationship Id="rId4" Type="http://schemas.openxmlformats.org/officeDocument/2006/relationships/image" Target="../media/image99.png"/><Relationship Id="rId9" Type="http://schemas.openxmlformats.org/officeDocument/2006/relationships/image" Target="../media/image104.pn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09.jpeg"/><Relationship Id="rId7" Type="http://schemas.microsoft.com/office/2007/relationships/hdphoto" Target="../media/hdphoto1.wdp"/><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image" Target="../media/image69.png"/><Relationship Id="rId5" Type="http://schemas.openxmlformats.org/officeDocument/2006/relationships/image" Target="../media/image62.png"/><Relationship Id="rId10"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notesSlide" Target="../notesSlides/notesSlide27.xml"/><Relationship Id="rId7" Type="http://schemas.openxmlformats.org/officeDocument/2006/relationships/image" Target="../media/image79.png"/><Relationship Id="rId2" Type="http://schemas.openxmlformats.org/officeDocument/2006/relationships/slideLayout" Target="../slideLayouts/slideLayout21.xml"/><Relationship Id="rId1" Type="http://schemas.openxmlformats.org/officeDocument/2006/relationships/video" Target="NULL" TargetMode="External"/><Relationship Id="rId6" Type="http://schemas.openxmlformats.org/officeDocument/2006/relationships/image" Target="../media/image62.png"/><Relationship Id="rId11" Type="http://schemas.openxmlformats.org/officeDocument/2006/relationships/image" Target="../media/image78.png"/><Relationship Id="rId5" Type="http://schemas.openxmlformats.org/officeDocument/2006/relationships/image" Target="../media/image93.png"/><Relationship Id="rId10" Type="http://schemas.openxmlformats.org/officeDocument/2006/relationships/image" Target="../media/image115.png"/><Relationship Id="rId4" Type="http://schemas.openxmlformats.org/officeDocument/2006/relationships/image" Target="../media/image112.png"/><Relationship Id="rId9" Type="http://schemas.openxmlformats.org/officeDocument/2006/relationships/image" Target="../media/image114.pn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22.png"/><Relationship Id="rId18" Type="http://schemas.openxmlformats.org/officeDocument/2006/relationships/image" Target="../media/image126.png"/><Relationship Id="rId3" Type="http://schemas.openxmlformats.org/officeDocument/2006/relationships/image" Target="../media/image109.jpeg"/><Relationship Id="rId21" Type="http://schemas.openxmlformats.org/officeDocument/2006/relationships/image" Target="../media/image127.png"/><Relationship Id="rId7" Type="http://schemas.openxmlformats.org/officeDocument/2006/relationships/image" Target="../media/image118.png"/><Relationship Id="rId12" Type="http://schemas.openxmlformats.org/officeDocument/2006/relationships/image" Target="../media/image121.png"/><Relationship Id="rId17" Type="http://schemas.openxmlformats.org/officeDocument/2006/relationships/image" Target="../media/image125.png"/><Relationship Id="rId2" Type="http://schemas.openxmlformats.org/officeDocument/2006/relationships/notesSlide" Target="../notesSlides/notesSlide28.xml"/><Relationship Id="rId16" Type="http://schemas.microsoft.com/office/2007/relationships/hdphoto" Target="../media/hdphoto5.wdp"/><Relationship Id="rId20" Type="http://schemas.openxmlformats.org/officeDocument/2006/relationships/image" Target="../media/image79.png"/><Relationship Id="rId1" Type="http://schemas.openxmlformats.org/officeDocument/2006/relationships/slideLayout" Target="../slideLayouts/slideLayout21.xml"/><Relationship Id="rId6" Type="http://schemas.microsoft.com/office/2007/relationships/hdphoto" Target="../media/hdphoto2.wdp"/><Relationship Id="rId11" Type="http://schemas.openxmlformats.org/officeDocument/2006/relationships/image" Target="../media/image120.png"/><Relationship Id="rId24" Type="http://schemas.openxmlformats.org/officeDocument/2006/relationships/image" Target="../media/image130.png"/><Relationship Id="rId5" Type="http://schemas.openxmlformats.org/officeDocument/2006/relationships/image" Target="../media/image117.png"/><Relationship Id="rId15" Type="http://schemas.openxmlformats.org/officeDocument/2006/relationships/image" Target="../media/image124.png"/><Relationship Id="rId23" Type="http://schemas.openxmlformats.org/officeDocument/2006/relationships/image" Target="../media/image129.png"/><Relationship Id="rId10" Type="http://schemas.microsoft.com/office/2007/relationships/hdphoto" Target="../media/hdphoto4.wdp"/><Relationship Id="rId19" Type="http://schemas.microsoft.com/office/2007/relationships/hdphoto" Target="../media/hdphoto6.wdp"/><Relationship Id="rId4" Type="http://schemas.openxmlformats.org/officeDocument/2006/relationships/image" Target="../media/image116.png"/><Relationship Id="rId9" Type="http://schemas.openxmlformats.org/officeDocument/2006/relationships/image" Target="../media/image119.png"/><Relationship Id="rId14" Type="http://schemas.openxmlformats.org/officeDocument/2006/relationships/image" Target="../media/image123.png"/><Relationship Id="rId22" Type="http://schemas.openxmlformats.org/officeDocument/2006/relationships/image" Target="../media/image1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25.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smtClean="0"/>
              <a:t>BYOD and Beyond</a:t>
            </a:r>
            <a:endParaRPr lang="en-US" dirty="0"/>
          </a:p>
        </p:txBody>
      </p:sp>
      <p:sp>
        <p:nvSpPr>
          <p:cNvPr id="8" name="Subtitle 7"/>
          <p:cNvSpPr>
            <a:spLocks noGrp="1"/>
          </p:cNvSpPr>
          <p:nvPr>
            <p:ph type="subTitle" idx="1"/>
          </p:nvPr>
        </p:nvSpPr>
        <p:spPr/>
        <p:txBody>
          <a:bodyPr/>
          <a:lstStyle/>
          <a:p>
            <a:r>
              <a:rPr lang="en-US" dirty="0" smtClean="0"/>
              <a:t>Leong See Kay</a:t>
            </a:r>
            <a:endParaRPr lang="en-US" dirty="0"/>
          </a:p>
        </p:txBody>
      </p:sp>
      <p:sp>
        <p:nvSpPr>
          <p:cNvPr id="9" name="Text Placeholder 8"/>
          <p:cNvSpPr>
            <a:spLocks noGrp="1"/>
          </p:cNvSpPr>
          <p:nvPr>
            <p:ph type="body" sz="quarter" idx="11"/>
          </p:nvPr>
        </p:nvSpPr>
        <p:spPr/>
        <p:txBody>
          <a:bodyPr/>
          <a:lstStyle/>
          <a:p>
            <a:endParaRPr lang="en-US" dirty="0"/>
          </a:p>
        </p:txBody>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787236079"/>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a:xfrm>
            <a:off x="1343025" y="1734924"/>
            <a:ext cx="1532210" cy="562528"/>
          </a:xfrm>
          <a:prstGeom prst="roundRect">
            <a:avLst>
              <a:gd name="adj" fmla="val 14125"/>
            </a:avLst>
          </a:prstGeom>
          <a:solidFill>
            <a:srgbClr val="025CE0"/>
          </a:soli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chemeClr val="tx1"/>
              </a:solidFill>
            </a:endParaRPr>
          </a:p>
        </p:txBody>
      </p:sp>
      <p:sp>
        <p:nvSpPr>
          <p:cNvPr id="42" name="Rounded Rectangle 41"/>
          <p:cNvSpPr/>
          <p:nvPr/>
        </p:nvSpPr>
        <p:spPr>
          <a:xfrm>
            <a:off x="109059" y="3384116"/>
            <a:ext cx="1532210" cy="562528"/>
          </a:xfrm>
          <a:prstGeom prst="roundRect">
            <a:avLst>
              <a:gd name="adj" fmla="val 14125"/>
            </a:avLst>
          </a:prstGeom>
          <a:solidFill>
            <a:srgbClr val="025CE0"/>
          </a:soli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chemeClr val="tx1"/>
              </a:solidFill>
            </a:endParaRPr>
          </a:p>
        </p:txBody>
      </p:sp>
      <p:sp>
        <p:nvSpPr>
          <p:cNvPr id="41" name="Rounded Rectangle 40"/>
          <p:cNvSpPr/>
          <p:nvPr/>
        </p:nvSpPr>
        <p:spPr>
          <a:xfrm>
            <a:off x="1343025" y="5010970"/>
            <a:ext cx="1532210" cy="562528"/>
          </a:xfrm>
          <a:prstGeom prst="roundRect">
            <a:avLst>
              <a:gd name="adj" fmla="val 14125"/>
            </a:avLst>
          </a:prstGeom>
          <a:solidFill>
            <a:srgbClr val="025CE0"/>
          </a:soli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chemeClr val="tx1"/>
              </a:solidFill>
            </a:endParaRPr>
          </a:p>
        </p:txBody>
      </p:sp>
      <p:sp>
        <p:nvSpPr>
          <p:cNvPr id="40" name="Rounded Rectangle 39"/>
          <p:cNvSpPr/>
          <p:nvPr/>
        </p:nvSpPr>
        <p:spPr>
          <a:xfrm>
            <a:off x="6004135" y="5010970"/>
            <a:ext cx="1532210" cy="562528"/>
          </a:xfrm>
          <a:prstGeom prst="roundRect">
            <a:avLst>
              <a:gd name="adj" fmla="val 14125"/>
            </a:avLst>
          </a:prstGeom>
          <a:solidFill>
            <a:srgbClr val="025CE0"/>
          </a:soli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chemeClr val="tx1"/>
              </a:solidFill>
            </a:endParaRPr>
          </a:p>
        </p:txBody>
      </p:sp>
      <p:sp>
        <p:nvSpPr>
          <p:cNvPr id="39" name="Rounded Rectangle 38"/>
          <p:cNvSpPr/>
          <p:nvPr/>
        </p:nvSpPr>
        <p:spPr>
          <a:xfrm>
            <a:off x="5915025" y="1734924"/>
            <a:ext cx="1532210" cy="562528"/>
          </a:xfrm>
          <a:prstGeom prst="roundRect">
            <a:avLst>
              <a:gd name="adj" fmla="val 14125"/>
            </a:avLst>
          </a:prstGeom>
          <a:solidFill>
            <a:srgbClr val="025CE0"/>
          </a:soli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chemeClr val="tx1"/>
              </a:solidFill>
            </a:endParaRPr>
          </a:p>
        </p:txBody>
      </p:sp>
      <p:sp>
        <p:nvSpPr>
          <p:cNvPr id="47" name="Rounded Rectangle 46"/>
          <p:cNvSpPr/>
          <p:nvPr/>
        </p:nvSpPr>
        <p:spPr>
          <a:xfrm>
            <a:off x="7468916" y="3391180"/>
            <a:ext cx="1532210" cy="562528"/>
          </a:xfrm>
          <a:prstGeom prst="roundRect">
            <a:avLst>
              <a:gd name="adj" fmla="val 14125"/>
            </a:avLst>
          </a:prstGeom>
          <a:solidFill>
            <a:srgbClr val="025CE0"/>
          </a:soli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chemeClr val="tx1"/>
              </a:solidFill>
            </a:endParaRPr>
          </a:p>
        </p:txBody>
      </p:sp>
      <p:sp>
        <p:nvSpPr>
          <p:cNvPr id="3" name="Title 2"/>
          <p:cNvSpPr>
            <a:spLocks noGrp="1"/>
          </p:cNvSpPr>
          <p:nvPr>
            <p:ph type="title"/>
          </p:nvPr>
        </p:nvSpPr>
        <p:spPr/>
        <p:txBody>
          <a:bodyPr/>
          <a:lstStyle/>
          <a:p>
            <a:r>
              <a:rPr lang="en-US" dirty="0" smtClean="0"/>
              <a:t>BYOD: A Company-Wide Project</a:t>
            </a:r>
            <a:endParaRPr lang="en-US" dirty="0"/>
          </a:p>
        </p:txBody>
      </p:sp>
      <p:sp>
        <p:nvSpPr>
          <p:cNvPr id="23" name="AutoShape 14" descr="data:image/jpg;base64,/9j/4AAQSkZJRgABAQAAAQABAAD/2wCEAAkGBhIQEBQUEBQQFBQVEBUUFBQUFRQUEBUUFBQVFhUUFRQXHCYeFxkkGRQUHy8gIycpLCwsFR4xNTAqNSYtLCkBCQoKDgwOFw8PGiwkHCQtKikuKSkpKSwpKSwsLywpKSwsLCwvLCwpKSwsKSwpLCwqLCwsKSwsLiwsLCwpLDUsLf/AABEIARAAuQMBIgACEQEDEQH/xAAcAAABBAMBAAAAAAAAAAAAAAAFAAQGCAIDBwH/xABPEAABAwIBBgcKCgkCBgMAAAABAAIDBBESBQYTITFRBxRBYXGRoSIyUnKBkrHB0dIVFiQzQnSio7LCCCNTYmNzgpOzJUM0RGSktPCD4fH/xAAZAQEBAQEBAQAAAAAAAAAAAAAAAQIDBAX/xAApEQACAgICAgECBgMAAAAAAAAAAQIRAxIhMQQTMlHBIkFhgaHhBXGR/9oADAMBAAIRAxEAPwCf5/58tyfBI/WdGGiwOEvlkvo4g76Is1znOGsBhA1lcDreF/Kkjy5s4iHIyKONrBzawSelxJU34dieLt/ergT/AGCR+J3WuKoCfUXDdlWPbJDJ48LAeuPCUdov0iqxvztPA/xHSMP2i9ckC9QHeaL9I+E/PU07edjo5B1HAjlHw+ZMf3zpo/HicB9gvVa16gLZUXCnkyXvaunvuc/Rn73CjlLl2CUXjkjf4jmv/ASqZBbGIC6nGW7wOnV6Vsa4HZY9Cp5Q5x1cPzVRUs5mSyNHUDZHqThOymz/AJp7v5jIpO17Se1AWmSVdaLhtyizvuLydLHtP2HgdiPUfD5L/u0wPPHLbsdGfSgO2JLl1Lw7Ux7+Gob0NjcOsSX7EapOF/Jz9spZ48cze3BbtQE3SQGkz4oZe8qKc8wliv1Yr9iLRV8btbXAjfrt1oBwksGzNOwtPQQVmgEkkkgEkkkgEkkkgOG8PLPkw5q1nbTye6uILu3D2z5Ieaug7YakepcJQCXq8CPPna4C8EFw5usY23a0a2lodbXynaqlZLoBBeohUU4c4lrGtBJIaCSAOQXO1a+J8xV1YtDQLNpW7inSkKXnSmLPGlbWleCmPMsxC7cpQNrCt7Cm7WncVtagHTCt7CmrCt7CqB23Xt19OtboGhpuzuTvZdh622KbMcnDHIAzTZw1bO8qaocxle8dUhcEVps/coM2VGLx4oj2sDT2qMMctzCgJxS8K1a3v2U7+jSRntLx2IrT8MDh85TE+JKx34gxc4a5bWlQHXMm8KlJKQ2QSQk8srQ1nntJYPK4KYxyBwuDcKuq6PwS5bc4S0ryTogx8d9ZEb7gN6Gljh0Fo5Eop0ZJJJQHG+HlnyN/NV0x+xVBcCVg+HZnyGb6xTH/AMketV8QCCNgIIjrRqHQu2L8zExBqywrKKPE4DeQOs2U5k4PaawtW4DulhLdfLtcFuU4w+RrHhyZb0VkGAWQYjecObBowwiaGZryQHRnYRrs4XPJz8iDgLUWpK0c5wljeslTPBCNwWQpwsgnsmTJmC74pmi17uje0W33IVpGbY0FKN5T/jAJBdFAdZJGEtvcEayDz36QE3atrApohszCanDnFwY1oJuGgkgDcCdZXjaTm6k4C2sWdEXYbNpelbGwc6dsC2gKesuw0bCeZbWxlOmsG4LMRhZ0NbDdoO4rY0pwIhzrbX1RdGxpEYwagWsDXkfvOHfeVZcWi2NQVLeCyS2UnDwqQ/Zlb76hwcpPwayWypHz00w+8gKwU7akkkoU5Pw5s+QT/wAymP3ko/Mq7Kx3Dc3/AE+p6Kc/9wB+ZVxQCR+Mah0BAFIYB3LfFHoXfD2znkNtK7DIw7pGHqcCu6zSRyZUli01RG39bpnSTSMdJeIObHSsAs1sYbi0gse+HdXK4TgUjyXnVUxRta3KFbFhFgyxmiAF7AXdqFsOqx2nct5IWZjKiR570P8ApNNOS5xnrNIzHZ0jIHxSaKMvABd3LWuN+Vx3LnoCN5wZy1NUGRzVRqI2d039XogHWI7oYQSQCd41oQGrWONIzOVs9hNnNO5wPUV3OfL2hbAMTDjkax2KSxDTiBkv9KxA1864bhXQ6HhCaI26SnqLYdbmBr2bTcjZquD1LxedjnLVxVnp8WcVezGvCbY1DTy2br5bFv8A9KHNCNZ1Zejq5Q6IPADW3xDCQQCLWueQhCGhejxYtYlt2cc8k5ujfRU5kkYwAuLntaGjviSbWHOpBLmw5vfQVjOljiOvB60IyJOI6mB7jZraiJxPIAJGknqurC08gIu03G8WI6wvP5eaWKSSNYUmnZX2qp9G6wxbL90LHoIWLVNOFsfK4Tymm8uqR/tUKavVhlvBSOc+JNBHJWSZql5ZAwvcGlxAIFgLC5LiBtIT6bNasZfFTz6tpDC4DytuiHBvNhqZT3X/AAzjZvfHC+M2Hap2KAySNlZJYEtcbi7wW21Ag2+iLg7CuTyNZHBrirv7HWMFrscjaVhVnuPKE8ys21TMN08g3fTcmNWe4Pk9K6vmJzXY0a5SLg9ltlSn52yjsa78ii7Xo5mVLbKVKf4kg64JfYuB1LBpJJLJTmXDWz/Tqr+XCeqph9qrWrNcMzb5Oq/q7T1VNMqyoBKS0zbsb4o9CjSlFA28TPEC74e2csvRnhWQjWzRqWU+b7GxzGeJ0bBTtfHI5krphLuYxh/WtdtNwLX1EcnolJROKVkRbGtoYi+V6OJjKcswNlkhxTQte+QxkGwdiIs0OuO4JuDvQ8RqxakrRmXBpDFuhmkZ3j5Ga79y9zdevcec9azEaOUmZtTKxr2MxBzcQtrNjs2JOUY/JiKlL4gSWV8hBkc55AsC4lxtcm1zyXJ60gxEa/IU0HzrC25trvt3awmoYrFxkriZlafJqwJ1RPjYO6bNe57qKXRm2rkLSNWvrWIYssKOKfYUmjFz3PN3ue47LucXOsNguVm0L1rVmGpVF2HWSsqSUsmkitfCWkOF2kO2g9QPkUrZn1UMYHOhp3NsNcc2sXtYFlyQea2pQzCkI1xlijJ20dI5GhxVVRlkfI4AF73PIGwFxJsOtNqs/q3dC2ALCqH6t3ilaa4ClyCGvRbNaW1fS/WLedHI38yBNeiOQJrVlKd1XB2yNHrXkPSWbC9WMZ7kdA9CyWSnPeGBt8n1f1X0T059SrArScLLb0FV9Tk7Hwn1KraASl2S2Xhj8QKIqa5DjvTx+KfxFd8HZxzdG0x6vIu0UM0U1JC5j2OOgjBAc3EHBgDgRtBBBGtcjES9hpowSZI8d7bHljh5QD2jkXpkr5PK+VRIc6skOaDIbgAiw+jrNtXOo42JbnQNuNGJGi2sPeH6+YhrdVuZbWxLpdnKENFV2NtGp5kuqljihtbA6BhbfVvadfS0qH6JEMl5WqYQRFLEy7QwiQC+BpJADrXsC52oG/YvN5GOU0tT04ZpWmFM46iSaBxcBZksesaxdwfquouI0YynlWpmH650BDsN9E4EHR4sJLA44T3Z12BPkTIRK+NBxj+Izmkm1Q20a6tkbLUMsbMeAYmXAcNQaH6MC1jyi27YuZmLUj+Ss5ooWBr9IALaxcYXXBsHt5Li9iOS+9dpxTXJ6PEcPxKboyz4MJfHomxg2JuwAEtOoYsOq4cHDrUZ0aK5Xq4pnh0R5MIADgGtGwa9us+lNNGqkkuDl5GqyPXozyPRMlnjZIS1jicRFr2DSdV99reVTV3BzTkXbLMOa7HHfuCg2iuQL2ubX2WU4iyk8i+NjWa3OBb+uDyS4lpw91rNhr2AXstLE5K0eSfk48TqRDMrZO0Ez48WINIs61rggEauQ60wqW9w7xHegp/W4nSOL73Jvr5Adg8gTaVncnxT6CsTjTaO0JqSUkRBsid5OmtPCd1TAeqZhQxr1tjlsWnc9p6nA+pfOPeWzpu8b4o9AW1aaM3jb0LcoUg/Co35DVfUpuwNPqVVVa7hNZeiqPqVR/icfUqolAeqe5ttvSx9Dh9pygS6LmdDejjPO/8AGV2w/I45viPmwrYIU7bTqSZNqoIohpWssGsucJe9zngGwaOnbs184C9M56qzzQhs6IoIFmIVKMqcWe06IMDhyt7lzThxhr2HZdvTruL6kHEKsJqS4Jkg4MZCBe8Wun7YFloF0s5DBtPZZ6JPhAvRAqBjoV6xr2d45zb7bbD5E90C90KguhiYi5xc7WTtNgNgtsAA5FloU80KWiToWMX01wvDBHfUyVur6Muw3Gy7d19t0Q0aWjWWjSYN0Gs2xW/eN3eU8q8dEiWALzRhQpyfFYkc6T5O5PQfQsKnuZHjc9w6nELW912noPoXzz6Jb/JMmKFh3i/aU7QnNSbHRQO3wsPW0H1osoUiPCK29JP9Tqf/AB5fYqlq3Wfbb08g301QOunmVRUAl1PMEXomcz5B9q/rXLF1rgzivQ//ADyflXTG6ZzyK0HhCmldAxwxNc5k8bTgJcNC8YbYdgLHEctzs5EdbTrE0O2wab+ELhdZVJHCLcWAsm0GMGWaRolOoRsLH6mHVjdj5QTbCCd6MMotS3x0F/oMab3u0Eb9VibcvYnzKeysFqJvYHCjXooyiggK2NgK6bM5aoE8UK94tzIwKdZCn5k2GgG4slxVGeLDcveKBXYmgE4qlxVG+KBeGkCbE0AZpVgaZHTSBYGjCuxNQGadYmBG3UoWp9Mmwo4JlhuGpmG6aQfbKahyfZ2MwV1S3dUP7Tf1oWHrwvs+iui2XB3NiyZSn/pov8bFI1EOCeXFkil5omjzQG+pS9ZNEdzxbeJ3PDMOuGQetU/Vxs6G3YBva8dbHD1qnRQHi7BwTEGhcN1Q/tawrj67FwNNvRS/Wj/jjUlLVWNduCbtjC3tjC2NiC2thWFmJ6jBkIW5tOtkcB5FnLI2JpdI5rGgXLnkNaBzk2W1mJ6jEUy2NpllQ18UovE+OQb43tf+ElOJqlkbcUhaxo+k8hres6lr2k9Q3FPzLLQIPX8I1BCWgSGW7rOMQxtYOVznbCOZtzzLCr4UsnxjuXSynwWRuHLba/COda9hPWHRTL0UqC0nCbk2TbI+M/xInDtZiH/6pHk6ugqWY6eRkjb2JYb2O4jaDzFX2E9Y3NKsTSInoV5o1faZ9QLNKsTSIqWDcV4Ywr7SeoEOpFrdSIyYQsTTg9O7l6lfaZ9RWHhEiwZUqh/FB85jXetR4OUu4X6fBlioG8RO64WKG3XF9npXRaLgUmxZIg5sY6pHj1KeLm/ANJfJTBue8feSH1rpChQPnA2+Dndbr1etU2dtVy8u/wC3/Mb+JqpxUts9w3OI7SgNSk+amc1TSsc2CTC0vxEFrHC5AF+6B12AUYRnIVI97XYWl1iL26FGk1yVB+fOuskN3VE+zY12BvmssFhFnTWR621FRY/xHHscSm3EZB9B/Utb6R/gP6iokvoab/Ucz5yVMl8U9Q4O74GV9j0i9kyD77de7m6NyXFHD6LvK0r0sO426FrhdGTZHIWODmEtcCCHA2cCNhBGsFbq/Lc9TIH1EjpHWAu7kA3DYPImgH/vKncEQ5PaexRtItWeCRZAm19V14dusax0r0N17dfoWLNUYvkPNf1pxSV8kLsUcj43HViY5zXW5y0g25lqfF5TzhZhibIaj9+dNYXYjU1JcGhocJZL2HJtXrs7a25PGqvFhtfTPvbdtQx977FrlcRyWUFBihz5rofm6mfbcte/SN6pLhFGcLmUvDjPTDH6gFDba72svXNK1wSiX1/CtlGVmHHHHfa6JmCToxEnD/TY86ijqgkk3JJNyfpE3vcnaTfWtGPevCVRQNy3O5813uc44Wi7iXGwFgLnmCYJ5lXvx4o9JTJaMFjf0e5r5NcN07x6D+ZdTXH/ANHOa9JO3dUOPWyFdgQArLv+3/Nb+Nip3lJtppRulePtFXDzgPcs/mN/E1VCy8y1XUDdUSjqkcgGCl2Yzu5lH7zD2OURUkzPmw6T+j8yjBM1k2yYiqWbapSmQeloXhjG4LQKgL0ThWjJtZTt3BbZaNh+iOpaGTBOHTKgZTUDNwWBoWgarjoKdSPXhOpKFjU0YO0u67rZHktp39i2tCcQKaobMYyZEbyEjyBNZc3xtDusAhHXrW9qUXZ/UCNyMfCb1H2pPyId7T1ouIwszGFNV9Bu/qRybITt7es+tMZMnuG7rClskIshk1LrVouzIVlqEte2/K3m3ocj2dkOEx87XdhHtQBUp3X9G6b9XVN3SNPnNHurti4N+jdN+tqm7xEeyT2LvKAEZyfNt8cekKpGdTbV1UN1XP8A5XK2+c/zP9XqKqbnm22Uaz65N/kcqAMjebD7F/Q30lBETyHJZzugelQEpEizbIhoqFm2pVMhQSLISIaKlZipQgRbIt2k1IW2oW0VKpB6ZF7pUx4wvRUKkHzZVujnKFidbWVCAKGcpGdMOMrzjKgH2nWYnQ7jC94wlAfumTSR4utenWl8qUAFnlsi6X/lUZUlzqddjPHPoUaUZ0j0db/R0ltWzt3xNPVjH5lYZVt/R9ltlJ43wfnaPzKyV1CgjOj5g9PqKqjn222U6z63L+Mq12dH/Dnp9RVVuEJtsqVn1h569frVBHU6oZLE9CarbAdaiAUFQsxUofiRrNXNqTKEpjjfHHhZjc997AXAAAaLkkn0raTbpGJNRVvo0CqWQqlLTwPz8lVSeXTDd+4d6huWcmSUk74ZcOJhGtpuwggOa5p3EEHYtShKPaMRyQn8XZvFUtgq0I0qIZFyZNWTNhgaHPde1yGtAaLkucdgAWTY442vRVo67goykPoQf34/WUHzlyAaIxjTRzB7b3YHNwuGHEwh2vVibr59g2I+HTKouScl0hNqW4T3Rv3Nhh1G98V3X1W1W1G9+SyTatBhOneTKOapkEcDHySEEhrRc2AuTuAA5SqZCXG17xpbzmLlMf8AJ1HU0+goFM5zHOa8Oa5ri1zXAtc1wNiCDrBuoAtxlZcaQXjKcUrJJTaJkkhAuRGxz3Ab7NBNkFBLjSwdUprLRVDAS+GoaALkuika0DeSW2CZmpQUZZekvGPHHoKBIlXy3Z5QhqyzaOh8BMtsrAeFC4feRn1KzqqtwNTYcrw87Xjqbi9StUoUFZzD5O7pHrVV+EgWyrVfzAetjD61anOQfJ3eT0qrXCa22VKjn0R64Y1QRZbIdq1pxQU5kkDRfXu5BynqUAWyfkUSMDnOcL7AANm/X5VKczsncXmc5rnuvHYgAA7QR22TGMFoADTYCw1HYESyVlAxPuBbVY3FwRutqXo8eahljJnk8zG8mCcY90T6Vge1rQ4iwJLRhJ0lm9zf6VhrdsGoAawb85zkzcNRUvk0hFw0AFtzZrQBch3MpfHliwxY6bZfD3WPW3W219vJa6EVOVWOeS7m2AAW3WJXs8nLjljaj23Z8vwMWeOZPJFKKjS/6RX4ju/at8w+8i2a+QZaOpEzXtfZjxhAIJDm22omMpR/vdQ9qf5Gy+Ip2PYNYJ762Egggg2O4leDHLSalV0fayxcoSinVo6pDFTODfm9YBJ0uvWNYw4tv/vMeG54ZryVFTjjdEG6NoDcUhAIJvbVq27BqU9ly9G4Y2Q0zbOJGCXA8W197t6LBR7KOWS598Ldgt3RPWSNZXebho6bb/X8jyYnl9iUopKn0+yDHMao8KHrf7qk/BvkKekrg92jcDE9hDXEu7otOoEDwd63nKTtze32p1kbLLo52uLWuHdAtvh1FpBIcASCNoPMvMnyevIm4NLsmzM55TWuhdE7Q4BhkDTh1i98ey99Vtq5LnvkGonr55WNaA9zSLuAOqNrdY8i6Zx1jQdHTvjYGMwmKSN1sLnE6iwh1xYEEHrN1Dct5RMsznjEAQ213XJAaBckAC5tewAte3IvB4XjzwKSnK+q/a7f+39jpkyLJOLjGuHf8fwiDOzYqR9Bvns9qnvBMJaR9RpW4cbYrEEHvTJcaj+8EKdM7eesotmvlYQyO0jXPa5ltRF2kG4PdGx22WvOc/RJwXP9no8ZxWWLn0dPqsqloOItI0mAhuvwrgjyelVsqckzB7rRusHut3uy5tyru9dnTHh7unnaC4OvhABJDiAC59gDicbDeuWVVQS9x2Xe4222uSbeReT/AB88ksk9k0qXf7nfynBwjr3yQmpBFwdRBsRyggpojucNPrxjl1O6RsPV6ECX1meAlnBbLhytTc7njrierbKn2YEuHKdIf47R51x61bvTqFGecQ+Tv/p/EFVvhSH+py88cB/7eNWlzgHyaTmaD1EFVf4VY/l4dyPpoSP6WaM9rCPIqCHLJkhabtJB3g2PYsUlAb+PSeHJ5zvavfhCX9pJ57vam6SAdjKs37Wbz3+1L4Xn/bTf3H+1NEkA8+GJ/wBtN57vashlyoH+9L5xTFJAERnFU/tpfOKXxgqf2snXdDkkASGcdT+1d1N9iybnNUjZIfNZ7qwjyUS2+vl5LjUAdZvq2pjNGWkgoAkM56n9p9iP3UjnRUna8HpZH7qFJIAt8Z6jwmf22exetzpqB9JnmM9iEJJ2A58canlLD/SFrOc8p2ti80+8g69UqhYRqcuPkaWubHYi2oOv0jukOXi9VAVzUkw11Kf+pi7XgK1/HlUjIbrVUBHJURfjarK/Cw5+pUE7nhD2ua7Y5paegixXB+EHMSSQ6I2EsZcad7rCOWNxu6MuOppB7oX1Xc4G1wV3xBcuZOjqW4Hl9hruHFtjvCgKi1+RKiBxbNFLG4cjmkdRO0c4TXQu3FWvjyNGwYWy1JA3mP1tXvwWzw5+uP3EBU7RHcUtGdytj8FM8Of7v3F58Es8Ob7v3EBU7RlLAVbD4IZ4U33XuJHI8fhTfde4gKn4ClgKtf8AAsfhTdUXuLz4Ej8KXqi9xAVRwFLAVa34Cj8KXqh9xL4Ci8KXqh9xAVopMvOYzCWNdYWBJI1clwNqFzPc9xc7aTdWqOQIvCl82H3F58XovCk82H3FQVTwpYVas5uReFJ5kHuLz4txeFJ5kHuICquFKytT8WofCk8yD3F58WIfCk/twe4gKr2SsrUfFeHwn/24PcXnxVh8J/8Abp/cQFWLJWVpvipD4Tv7VP7i8+KUHhP8kVPf8CA4Zwa5mTVtZE4McImSB5eRZpLTcNB5ddidwvzA2X+K8POtObmTI4Lhj5HE7TJYu5he2oc2xHlAYv2FD6iPk8qIkLU6K6AG8XS4uiOhS0KAHcXS4uiOhS0KAHcXS4uiOhS0KAHcXS4uiOhS0KAHcXS4uiOhS0KAYiALA06I6FLQoAdxdLi6I6FLQoAdxdLi6I6FLQoAdxdLi6I6FLQoAdxdLi6I6FLQoBhFFYg86I4yvBCtlkB//9k="/>
          <p:cNvSpPr>
            <a:spLocks noChangeAspect="1" noChangeArrowheads="1"/>
          </p:cNvSpPr>
          <p:nvPr/>
        </p:nvSpPr>
        <p:spPr bwMode="auto">
          <a:xfrm>
            <a:off x="0" y="-229130"/>
            <a:ext cx="304800" cy="304801"/>
          </a:xfrm>
          <a:prstGeom prst="rect">
            <a:avLst/>
          </a:prstGeom>
          <a:noFill/>
        </p:spPr>
        <p:txBody>
          <a:bodyPr vert="horz" wrap="square" lIns="91440" tIns="45720" rIns="91440" bIns="45720" numCol="1" anchor="t" anchorCtr="0" compatLnSpc="1">
            <a:prstTxWarp prst="textNoShape">
              <a:avLst/>
            </a:prstTxWarp>
          </a:bodyPr>
          <a:lstStyle/>
          <a:p>
            <a:pPr algn="l" rtl="0"/>
            <a:endParaRPr lang="en-US" kern="1200" dirty="0">
              <a:solidFill>
                <a:srgbClr val="000000"/>
              </a:solidFill>
              <a:latin typeface="Arial"/>
              <a:ea typeface="+mn-ea"/>
              <a:cs typeface="+mn-cs"/>
            </a:endParaRPr>
          </a:p>
        </p:txBody>
      </p:sp>
      <p:sp>
        <p:nvSpPr>
          <p:cNvPr id="24" name="AutoShape 16" descr="data:image/jpg;base64,/9j/4AAQSkZJRgABAQAAAQABAAD/2wCEAAkGBhIQEBQUEBQQFBQVEBUUFBQUFRQUEBUUFBQVFhUUFRQXHCYeFxkkGRQUHy8gIycpLCwsFR4xNTAqNSYtLCkBCQoKDgwOFw8PGiwkHCQtKikuKSkpKSwpKSwsLywpKSwsLCwvLCwpKSwsKSwpLCwqLCwsKSwsLiwsLCwpLDUsLf/AABEIARAAuQMBIgACEQEDEQH/xAAcAAABBAMBAAAAAAAAAAAAAAAFAAQGCAIDBwH/xABPEAABAwIBBgcKCgkCBgMAAAABAAIDBBESBQYTITFRBxRBYXGRoSIyUnKBkrHB0dIVFiQzQnSio7LCCCNTYmNzgpOzJUM0RGSktPCD4fH/xAAZAQEBAQEBAQAAAAAAAAAAAAAAAQIDBAX/xAApEQACAgICAgECBgMAAAAAAAAAAQIRAxIhMQQTMlHBIkFhgaHhBXGR/9oADAMBAAIRAxEAPwCf5/58tyfBI/WdGGiwOEvlkvo4g76Is1znOGsBhA1lcDreF/Kkjy5s4iHIyKONrBzawSelxJU34dieLt/ergT/AGCR+J3WuKoCfUXDdlWPbJDJ48LAeuPCUdov0iqxvztPA/xHSMP2i9ckC9QHeaL9I+E/PU07edjo5B1HAjlHw+ZMf3zpo/HicB9gvVa16gLZUXCnkyXvaunvuc/Rn73CjlLl2CUXjkjf4jmv/ASqZBbGIC6nGW7wOnV6Vsa4HZY9Cp5Q5x1cPzVRUs5mSyNHUDZHqThOymz/AJp7v5jIpO17Se1AWmSVdaLhtyizvuLydLHtP2HgdiPUfD5L/u0wPPHLbsdGfSgO2JLl1Lw7Ux7+Gob0NjcOsSX7EapOF/Jz9spZ48cze3BbtQE3SQGkz4oZe8qKc8wliv1Yr9iLRV8btbXAjfrt1oBwksGzNOwtPQQVmgEkkkgEkkkgEkkkgOG8PLPkw5q1nbTye6uILu3D2z5Ieaug7YakepcJQCXq8CPPna4C8EFw5usY23a0a2lodbXynaqlZLoBBeohUU4c4lrGtBJIaCSAOQXO1a+J8xV1YtDQLNpW7inSkKXnSmLPGlbWleCmPMsxC7cpQNrCt7Cm7WncVtagHTCt7CmrCt7CqB23Xt19OtboGhpuzuTvZdh622KbMcnDHIAzTZw1bO8qaocxle8dUhcEVps/coM2VGLx4oj2sDT2qMMctzCgJxS8K1a3v2U7+jSRntLx2IrT8MDh85TE+JKx34gxc4a5bWlQHXMm8KlJKQ2QSQk8srQ1nntJYPK4KYxyBwuDcKuq6PwS5bc4S0ryTogx8d9ZEb7gN6Gljh0Fo5Eop0ZJJJQHG+HlnyN/NV0x+xVBcCVg+HZnyGb6xTH/AMketV8QCCNgIIjrRqHQu2L8zExBqywrKKPE4DeQOs2U5k4PaawtW4DulhLdfLtcFuU4w+RrHhyZb0VkGAWQYjecObBowwiaGZryQHRnYRrs4XPJz8iDgLUWpK0c5wljeslTPBCNwWQpwsgnsmTJmC74pmi17uje0W33IVpGbY0FKN5T/jAJBdFAdZJGEtvcEayDz36QE3atrApohszCanDnFwY1oJuGgkgDcCdZXjaTm6k4C2sWdEXYbNpelbGwc6dsC2gKesuw0bCeZbWxlOmsG4LMRhZ0NbDdoO4rY0pwIhzrbX1RdGxpEYwagWsDXkfvOHfeVZcWi2NQVLeCyS2UnDwqQ/Zlb76hwcpPwayWypHz00w+8gKwU7akkkoU5Pw5s+QT/wAymP3ko/Mq7Kx3Dc3/AE+p6Kc/9wB+ZVxQCR+Mah0BAFIYB3LfFHoXfD2znkNtK7DIw7pGHqcCu6zSRyZUli01RG39bpnSTSMdJeIObHSsAs1sYbi0gse+HdXK4TgUjyXnVUxRta3KFbFhFgyxmiAF7AXdqFsOqx2nct5IWZjKiR570P8ApNNOS5xnrNIzHZ0jIHxSaKMvABd3LWuN+Vx3LnoCN5wZy1NUGRzVRqI2d039XogHWI7oYQSQCd41oQGrWONIzOVs9hNnNO5wPUV3OfL2hbAMTDjkax2KSxDTiBkv9KxA1864bhXQ6HhCaI26SnqLYdbmBr2bTcjZquD1LxedjnLVxVnp8WcVezGvCbY1DTy2br5bFv8A9KHNCNZ1Zejq5Q6IPADW3xDCQQCLWueQhCGhejxYtYlt2cc8k5ujfRU5kkYwAuLntaGjviSbWHOpBLmw5vfQVjOljiOvB60IyJOI6mB7jZraiJxPIAJGknqurC08gIu03G8WI6wvP5eaWKSSNYUmnZX2qp9G6wxbL90LHoIWLVNOFsfK4Tymm8uqR/tUKavVhlvBSOc+JNBHJWSZql5ZAwvcGlxAIFgLC5LiBtIT6bNasZfFTz6tpDC4DytuiHBvNhqZT3X/AAzjZvfHC+M2Hap2KAySNlZJYEtcbi7wW21Ag2+iLg7CuTyNZHBrirv7HWMFrscjaVhVnuPKE8ys21TMN08g3fTcmNWe4Pk9K6vmJzXY0a5SLg9ltlSn52yjsa78ii7Xo5mVLbKVKf4kg64JfYuB1LBpJJLJTmXDWz/Tqr+XCeqph9qrWrNcMzb5Oq/q7T1VNMqyoBKS0zbsb4o9CjSlFA28TPEC74e2csvRnhWQjWzRqWU+b7GxzGeJ0bBTtfHI5krphLuYxh/WtdtNwLX1EcnolJROKVkRbGtoYi+V6OJjKcswNlkhxTQte+QxkGwdiIs0OuO4JuDvQ8RqxakrRmXBpDFuhmkZ3j5Ga79y9zdevcec9azEaOUmZtTKxr2MxBzcQtrNjs2JOUY/JiKlL4gSWV8hBkc55AsC4lxtcm1zyXJ60gxEa/IU0HzrC25trvt3awmoYrFxkriZlafJqwJ1RPjYO6bNe57qKXRm2rkLSNWvrWIYssKOKfYUmjFz3PN3ue47LucXOsNguVm0L1rVmGpVF2HWSsqSUsmkitfCWkOF2kO2g9QPkUrZn1UMYHOhp3NsNcc2sXtYFlyQea2pQzCkI1xlijJ20dI5GhxVVRlkfI4AF73PIGwFxJsOtNqs/q3dC2ALCqH6t3ilaa4ClyCGvRbNaW1fS/WLedHI38yBNeiOQJrVlKd1XB2yNHrXkPSWbC9WMZ7kdA9CyWSnPeGBt8n1f1X0T059SrArScLLb0FV9Tk7Hwn1KraASl2S2Xhj8QKIqa5DjvTx+KfxFd8HZxzdG0x6vIu0UM0U1JC5j2OOgjBAc3EHBgDgRtBBBGtcjES9hpowSZI8d7bHljh5QD2jkXpkr5PK+VRIc6skOaDIbgAiw+jrNtXOo42JbnQNuNGJGi2sPeH6+YhrdVuZbWxLpdnKENFV2NtGp5kuqljihtbA6BhbfVvadfS0qH6JEMl5WqYQRFLEy7QwiQC+BpJADrXsC52oG/YvN5GOU0tT04ZpWmFM46iSaBxcBZksesaxdwfquouI0YynlWpmH650BDsN9E4EHR4sJLA44T3Z12BPkTIRK+NBxj+Izmkm1Q20a6tkbLUMsbMeAYmXAcNQaH6MC1jyi27YuZmLUj+Ss5ooWBr9IALaxcYXXBsHt5Li9iOS+9dpxTXJ6PEcPxKboyz4MJfHomxg2JuwAEtOoYsOq4cHDrUZ0aK5Xq4pnh0R5MIADgGtGwa9us+lNNGqkkuDl5GqyPXozyPRMlnjZIS1jicRFr2DSdV99reVTV3BzTkXbLMOa7HHfuCg2iuQL2ubX2WU4iyk8i+NjWa3OBb+uDyS4lpw91rNhr2AXstLE5K0eSfk48TqRDMrZO0Ez48WINIs61rggEauQ60wqW9w7xHegp/W4nSOL73Jvr5Adg8gTaVncnxT6CsTjTaO0JqSUkRBsid5OmtPCd1TAeqZhQxr1tjlsWnc9p6nA+pfOPeWzpu8b4o9AW1aaM3jb0LcoUg/Co35DVfUpuwNPqVVVa7hNZeiqPqVR/icfUqolAeqe5ttvSx9Dh9pygS6LmdDejjPO/8AGV2w/I45viPmwrYIU7bTqSZNqoIohpWssGsucJe9zngGwaOnbs184C9M56qzzQhs6IoIFmIVKMqcWe06IMDhyt7lzThxhr2HZdvTruL6kHEKsJqS4Jkg4MZCBe8Wun7YFloF0s5DBtPZZ6JPhAvRAqBjoV6xr2d45zb7bbD5E90C90KguhiYi5xc7WTtNgNgtsAA5FloU80KWiToWMX01wvDBHfUyVur6Muw3Gy7d19t0Q0aWjWWjSYN0Gs2xW/eN3eU8q8dEiWALzRhQpyfFYkc6T5O5PQfQsKnuZHjc9w6nELW912noPoXzz6Jb/JMmKFh3i/aU7QnNSbHRQO3wsPW0H1osoUiPCK29JP9Tqf/AB5fYqlq3Wfbb08g301QOunmVRUAl1PMEXomcz5B9q/rXLF1rgzivQ//ADyflXTG6ZzyK0HhCmldAxwxNc5k8bTgJcNC8YbYdgLHEctzs5EdbTrE0O2wab+ELhdZVJHCLcWAsm0GMGWaRolOoRsLH6mHVjdj5QTbCCd6MMotS3x0F/oMab3u0Eb9VibcvYnzKeysFqJvYHCjXooyiggK2NgK6bM5aoE8UK94tzIwKdZCn5k2GgG4slxVGeLDcveKBXYmgE4qlxVG+KBeGkCbE0AZpVgaZHTSBYGjCuxNQGadYmBG3UoWp9Mmwo4JlhuGpmG6aQfbKahyfZ2MwV1S3dUP7Tf1oWHrwvs+iui2XB3NiyZSn/pov8bFI1EOCeXFkil5omjzQG+pS9ZNEdzxbeJ3PDMOuGQetU/Vxs6G3YBva8dbHD1qnRQHi7BwTEGhcN1Q/tawrj67FwNNvRS/Wj/jjUlLVWNduCbtjC3tjC2NiC2thWFmJ6jBkIW5tOtkcB5FnLI2JpdI5rGgXLnkNaBzk2W1mJ6jEUy2NpllQ18UovE+OQb43tf+ElOJqlkbcUhaxo+k8hres6lr2k9Q3FPzLLQIPX8I1BCWgSGW7rOMQxtYOVznbCOZtzzLCr4UsnxjuXSynwWRuHLba/COda9hPWHRTL0UqC0nCbk2TbI+M/xInDtZiH/6pHk6ugqWY6eRkjb2JYb2O4jaDzFX2E9Y3NKsTSInoV5o1faZ9QLNKsTSIqWDcV4Ywr7SeoEOpFrdSIyYQsTTg9O7l6lfaZ9RWHhEiwZUqh/FB85jXetR4OUu4X6fBlioG8RO64WKG3XF9npXRaLgUmxZIg5sY6pHj1KeLm/ANJfJTBue8feSH1rpChQPnA2+Dndbr1etU2dtVy8u/wC3/Mb+JqpxUts9w3OI7SgNSk+amc1TSsc2CTC0vxEFrHC5AF+6B12AUYRnIVI97XYWl1iL26FGk1yVB+fOuskN3VE+zY12BvmssFhFnTWR621FRY/xHHscSm3EZB9B/Utb6R/gP6iokvoab/Ucz5yVMl8U9Q4O74GV9j0i9kyD77de7m6NyXFHD6LvK0r0sO426FrhdGTZHIWODmEtcCCHA2cCNhBGsFbq/Lc9TIH1EjpHWAu7kA3DYPImgH/vKncEQ5PaexRtItWeCRZAm19V14dusax0r0N17dfoWLNUYvkPNf1pxSV8kLsUcj43HViY5zXW5y0g25lqfF5TzhZhibIaj9+dNYXYjU1JcGhocJZL2HJtXrs7a25PGqvFhtfTPvbdtQx977FrlcRyWUFBihz5rofm6mfbcte/SN6pLhFGcLmUvDjPTDH6gFDba72svXNK1wSiX1/CtlGVmHHHHfa6JmCToxEnD/TY86ijqgkk3JJNyfpE3vcnaTfWtGPevCVRQNy3O5813uc44Wi7iXGwFgLnmCYJ5lXvx4o9JTJaMFjf0e5r5NcN07x6D+ZdTXH/ANHOa9JO3dUOPWyFdgQArLv+3/Nb+Nip3lJtppRulePtFXDzgPcs/mN/E1VCy8y1XUDdUSjqkcgGCl2Yzu5lH7zD2OURUkzPmw6T+j8yjBM1k2yYiqWbapSmQeloXhjG4LQKgL0ThWjJtZTt3BbZaNh+iOpaGTBOHTKgZTUDNwWBoWgarjoKdSPXhOpKFjU0YO0u67rZHktp39i2tCcQKaobMYyZEbyEjyBNZc3xtDusAhHXrW9qUXZ/UCNyMfCb1H2pPyId7T1ouIwszGFNV9Bu/qRybITt7es+tMZMnuG7rClskIshk1LrVouzIVlqEte2/K3m3ocj2dkOEx87XdhHtQBUp3X9G6b9XVN3SNPnNHurti4N+jdN+tqm7xEeyT2LvKAEZyfNt8cekKpGdTbV1UN1XP8A5XK2+c/zP9XqKqbnm22Uaz65N/kcqAMjebD7F/Q30lBETyHJZzugelQEpEizbIhoqFm2pVMhQSLISIaKlZipQgRbIt2k1IW2oW0VKpB6ZF7pUx4wvRUKkHzZVujnKFidbWVCAKGcpGdMOMrzjKgH2nWYnQ7jC94wlAfumTSR4utenWl8qUAFnlsi6X/lUZUlzqddjPHPoUaUZ0j0db/R0ltWzt3xNPVjH5lYZVt/R9ltlJ43wfnaPzKyV1CgjOj5g9PqKqjn222U6z63L+Mq12dH/Dnp9RVVuEJtsqVn1h569frVBHU6oZLE9CarbAdaiAUFQsxUofiRrNXNqTKEpjjfHHhZjc997AXAAAaLkkn0raTbpGJNRVvo0CqWQqlLTwPz8lVSeXTDd+4d6huWcmSUk74ZcOJhGtpuwggOa5p3EEHYtShKPaMRyQn8XZvFUtgq0I0qIZFyZNWTNhgaHPde1yGtAaLkucdgAWTY442vRVo67goykPoQf34/WUHzlyAaIxjTRzB7b3YHNwuGHEwh2vVibr59g2I+HTKouScl0hNqW4T3Rv3Nhh1G98V3X1W1W1G9+SyTatBhOneTKOapkEcDHySEEhrRc2AuTuAA5SqZCXG17xpbzmLlMf8AJ1HU0+goFM5zHOa8Oa5ri1zXAtc1wNiCDrBuoAtxlZcaQXjKcUrJJTaJkkhAuRGxz3Ab7NBNkFBLjSwdUprLRVDAS+GoaALkuika0DeSW2CZmpQUZZekvGPHHoKBIlXy3Z5QhqyzaOh8BMtsrAeFC4feRn1KzqqtwNTYcrw87Xjqbi9StUoUFZzD5O7pHrVV+EgWyrVfzAetjD61anOQfJ3eT0qrXCa22VKjn0R64Y1QRZbIdq1pxQU5kkDRfXu5BynqUAWyfkUSMDnOcL7AANm/X5VKczsncXmc5rnuvHYgAA7QR22TGMFoADTYCw1HYESyVlAxPuBbVY3FwRutqXo8eahljJnk8zG8mCcY90T6Vge1rQ4iwJLRhJ0lm9zf6VhrdsGoAawb85zkzcNRUvk0hFw0AFtzZrQBch3MpfHliwxY6bZfD3WPW3W219vJa6EVOVWOeS7m2AAW3WJXs8nLjljaj23Z8vwMWeOZPJFKKjS/6RX4ju/at8w+8i2a+QZaOpEzXtfZjxhAIJDm22omMpR/vdQ9qf5Gy+Ip2PYNYJ762Egggg2O4leDHLSalV0fayxcoSinVo6pDFTODfm9YBJ0uvWNYw4tv/vMeG54ZryVFTjjdEG6NoDcUhAIJvbVq27BqU9ly9G4Y2Q0zbOJGCXA8W197t6LBR7KOWS598Ldgt3RPWSNZXebho6bb/X8jyYnl9iUopKn0+yDHMao8KHrf7qk/BvkKekrg92jcDE9hDXEu7otOoEDwd63nKTtze32p1kbLLo52uLWuHdAtvh1FpBIcASCNoPMvMnyevIm4NLsmzM55TWuhdE7Q4BhkDTh1i98ey99Vtq5LnvkGonr55WNaA9zSLuAOqNrdY8i6Zx1jQdHTvjYGMwmKSN1sLnE6iwh1xYEEHrN1Dct5RMsznjEAQ213XJAaBckAC5tewAte3IvB4XjzwKSnK+q/a7f+39jpkyLJOLjGuHf8fwiDOzYqR9Bvns9qnvBMJaR9RpW4cbYrEEHvTJcaj+8EKdM7eesotmvlYQyO0jXPa5ltRF2kG4PdGx22WvOc/RJwXP9no8ZxWWLn0dPqsqloOItI0mAhuvwrgjyelVsqckzB7rRusHut3uy5tyru9dnTHh7unnaC4OvhABJDiAC59gDicbDeuWVVQS9x2Xe4222uSbeReT/AB88ksk9k0qXf7nfynBwjr3yQmpBFwdRBsRyggpojucNPrxjl1O6RsPV6ECX1meAlnBbLhytTc7njrierbKn2YEuHKdIf47R51x61bvTqFGecQ+Tv/p/EFVvhSH+py88cB/7eNWlzgHyaTmaD1EFVf4VY/l4dyPpoSP6WaM9rCPIqCHLJkhabtJB3g2PYsUlAb+PSeHJ5zvavfhCX9pJ57vam6SAdjKs37Wbz3+1L4Xn/bTf3H+1NEkA8+GJ/wBtN57vashlyoH+9L5xTFJAERnFU/tpfOKXxgqf2snXdDkkASGcdT+1d1N9iybnNUjZIfNZ7qwjyUS2+vl5LjUAdZvq2pjNGWkgoAkM56n9p9iP3UjnRUna8HpZH7qFJIAt8Z6jwmf22exetzpqB9JnmM9iEJJ2A58canlLD/SFrOc8p2ti80+8g69UqhYRqcuPkaWubHYi2oOv0jukOXi9VAVzUkw11Kf+pi7XgK1/HlUjIbrVUBHJURfjarK/Cw5+pUE7nhD2ua7Y5paegixXB+EHMSSQ6I2EsZcad7rCOWNxu6MuOppB7oX1Xc4G1wV3xBcuZOjqW4Hl9hruHFtjvCgKi1+RKiBxbNFLG4cjmkdRO0c4TXQu3FWvjyNGwYWy1JA3mP1tXvwWzw5+uP3EBU7RHcUtGdytj8FM8Of7v3F58Es8Ob7v3EBU7RlLAVbD4IZ4U33XuJHI8fhTfde4gKn4ClgKtf8AAsfhTdUXuLz4Ej8KXqi9xAVRwFLAVa34Cj8KXqh9xL4Ci8KXqh9xAVopMvOYzCWNdYWBJI1clwNqFzPc9xc7aTdWqOQIvCl82H3F58XovCk82H3FQVTwpYVas5uReFJ5kHuLz4txeFJ5kHuICquFKytT8WofCk8yD3F58WIfCk/twe4gKr2SsrUfFeHwn/24PcXnxVh8J/8Abp/cQFWLJWVpvipD4Tv7VP7i8+KUHhP8kVPf8CA4Zwa5mTVtZE4McImSB5eRZpLTcNB5ddidwvzA2X+K8POtObmTI4Lhj5HE7TJYu5he2oc2xHlAYv2FD6iPk8qIkLU6K6AG8XS4uiOhS0KAHcXS4uiOhS0KAHcXS4uiOhS0KAHcXS4uiOhS0KAHcXS4uiOhS0KAYiALA06I6FLQoAdxdLi6I6FLQoAdxdLi6I6FLQoAdxdLi6I6FLQoAdxdLi6I6FLQoBhFFYg86I4yvBCtlkB//9k="/>
          <p:cNvSpPr>
            <a:spLocks noChangeAspect="1" noChangeArrowheads="1"/>
          </p:cNvSpPr>
          <p:nvPr/>
        </p:nvSpPr>
        <p:spPr bwMode="auto">
          <a:xfrm>
            <a:off x="0" y="-229130"/>
            <a:ext cx="304800" cy="304801"/>
          </a:xfrm>
          <a:prstGeom prst="rect">
            <a:avLst/>
          </a:prstGeom>
          <a:noFill/>
        </p:spPr>
        <p:txBody>
          <a:bodyPr vert="horz" wrap="square" lIns="91440" tIns="45720" rIns="91440" bIns="45720" numCol="1" anchor="t" anchorCtr="0" compatLnSpc="1">
            <a:prstTxWarp prst="textNoShape">
              <a:avLst/>
            </a:prstTxWarp>
          </a:bodyPr>
          <a:lstStyle/>
          <a:p>
            <a:pPr algn="l" rtl="0"/>
            <a:endParaRPr lang="en-US" kern="1200" dirty="0">
              <a:solidFill>
                <a:srgbClr val="000000"/>
              </a:solidFill>
              <a:latin typeface="Arial"/>
              <a:ea typeface="+mn-ea"/>
              <a:cs typeface="+mn-cs"/>
            </a:endParaRPr>
          </a:p>
        </p:txBody>
      </p:sp>
      <p:pic>
        <p:nvPicPr>
          <p:cNvPr id="72" name="Picture 2" descr="C:\Projects\current\11-0485 Celeste Fetsch\art\jpg-png\ciofront3.png"/>
          <p:cNvPicPr>
            <a:picLocks noChangeAspect="1" noChangeArrowheads="1"/>
          </p:cNvPicPr>
          <p:nvPr/>
        </p:nvPicPr>
        <p:blipFill rotWithShape="1">
          <a:blip r:embed="rId3" cstate="print"/>
          <a:srcRect t="-2" b="210"/>
          <a:stretch/>
        </p:blipFill>
        <p:spPr bwMode="auto">
          <a:xfrm flipH="1">
            <a:off x="2701902" y="1483405"/>
            <a:ext cx="1072119" cy="1066667"/>
          </a:xfrm>
          <a:prstGeom prst="ellipse">
            <a:avLst/>
          </a:prstGeom>
          <a:gradFill>
            <a:gsLst>
              <a:gs pos="0">
                <a:schemeClr val="tx1"/>
              </a:gs>
              <a:gs pos="100000">
                <a:schemeClr val="tx2">
                  <a:lumMod val="60000"/>
                  <a:lumOff val="40000"/>
                </a:schemeClr>
              </a:gs>
            </a:gsLst>
            <a:lin ang="5400000" scaled="0"/>
          </a:gradFill>
          <a:ln w="19050">
            <a:solidFill>
              <a:schemeClr val="tx1"/>
            </a:solidFill>
          </a:ln>
          <a:effectLst/>
          <a:extLst/>
        </p:spPr>
      </p:pic>
      <p:pic>
        <p:nvPicPr>
          <p:cNvPr id="7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6"/>
          <a:stretch/>
        </p:blipFill>
        <p:spPr bwMode="auto">
          <a:xfrm>
            <a:off x="5043801" y="1477266"/>
            <a:ext cx="1082160" cy="1077845"/>
          </a:xfrm>
          <a:prstGeom prst="ellipse">
            <a:avLst/>
          </a:prstGeom>
          <a:gradFill>
            <a:gsLst>
              <a:gs pos="0">
                <a:schemeClr val="tx1"/>
              </a:gs>
              <a:gs pos="100000">
                <a:schemeClr val="tx2">
                  <a:lumMod val="60000"/>
                  <a:lumOff val="40000"/>
                </a:schemeClr>
              </a:gs>
            </a:gsLst>
            <a:lin ang="5400000" scaled="0"/>
          </a:gradFill>
          <a:ln w="19050">
            <a:solidFill>
              <a:schemeClr val="tx1"/>
            </a:solidFill>
          </a:ln>
          <a:effectLst/>
          <a:extLst/>
        </p:spPr>
      </p:pic>
      <p:pic>
        <p:nvPicPr>
          <p:cNvPr id="85" name="Picture 4" descr="\\MV-FS\Projects\Cisco\03_Assets\Photography\01_Cisco_Photography\People\PNG Images\MAE18280_wPath.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27" r="188" b="29"/>
          <a:stretch/>
        </p:blipFill>
        <p:spPr bwMode="auto">
          <a:xfrm>
            <a:off x="5054830" y="4755167"/>
            <a:ext cx="1072119" cy="1074394"/>
          </a:xfrm>
          <a:prstGeom prst="ellipse">
            <a:avLst/>
          </a:prstGeom>
          <a:gradFill>
            <a:gsLst>
              <a:gs pos="0">
                <a:schemeClr val="tx1"/>
              </a:gs>
              <a:gs pos="100000">
                <a:schemeClr val="tx2">
                  <a:lumMod val="60000"/>
                  <a:lumOff val="40000"/>
                </a:schemeClr>
              </a:gs>
            </a:gsLst>
            <a:lin ang="5400000" scaled="0"/>
          </a:gradFill>
          <a:ln w="19050">
            <a:solidFill>
              <a:schemeClr val="tx1"/>
            </a:solidFill>
          </a:ln>
          <a:effectLst/>
          <a:extLst/>
        </p:spPr>
      </p:pic>
      <p:grpSp>
        <p:nvGrpSpPr>
          <p:cNvPr id="17" name="Group 16"/>
          <p:cNvGrpSpPr/>
          <p:nvPr/>
        </p:nvGrpSpPr>
        <p:grpSpPr>
          <a:xfrm>
            <a:off x="2003351" y="2133601"/>
            <a:ext cx="5091788" cy="3299062"/>
            <a:chOff x="1766886" y="2011247"/>
            <a:chExt cx="5469468" cy="3543769"/>
          </a:xfrm>
        </p:grpSpPr>
        <p:sp>
          <p:nvSpPr>
            <p:cNvPr id="90" name="Arc 89"/>
            <p:cNvSpPr/>
            <p:nvPr/>
          </p:nvSpPr>
          <p:spPr>
            <a:xfrm>
              <a:off x="1996015" y="2038171"/>
              <a:ext cx="5164667" cy="3285067"/>
            </a:xfrm>
            <a:prstGeom prst="arc">
              <a:avLst>
                <a:gd name="adj1" fmla="val 19082322"/>
                <a:gd name="adj2" fmla="val 20801175"/>
              </a:avLst>
            </a:prstGeom>
            <a:noFill/>
            <a:ln w="50800" cap="flat" cmpd="sng" algn="ctr">
              <a:gradFill flip="none" rotWithShape="1">
                <a:gsLst>
                  <a:gs pos="98750">
                    <a:schemeClr val="tx2"/>
                  </a:gs>
                  <a:gs pos="50000">
                    <a:schemeClr val="tx2"/>
                  </a:gs>
                  <a:gs pos="0">
                    <a:schemeClr val="bg2">
                      <a:lumMod val="75000"/>
                    </a:schemeClr>
                  </a:gs>
                </a:gsLst>
                <a:lin ang="0" scaled="1"/>
                <a:tileRect/>
              </a:gra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rtl="0"/>
              <a:endParaRPr lang="en-US" sz="1600" kern="1200" dirty="0">
                <a:solidFill>
                  <a:srgbClr val="000000"/>
                </a:solidFill>
                <a:latin typeface="Arial"/>
                <a:ea typeface="+mn-ea"/>
                <a:cs typeface="+mn-cs"/>
              </a:endParaRPr>
            </a:p>
          </p:txBody>
        </p:sp>
        <p:sp>
          <p:nvSpPr>
            <p:cNvPr id="92" name="Arc 91"/>
            <p:cNvSpPr/>
            <p:nvPr/>
          </p:nvSpPr>
          <p:spPr>
            <a:xfrm rot="449379">
              <a:off x="1766886" y="2269949"/>
              <a:ext cx="5164667" cy="3285067"/>
            </a:xfrm>
            <a:prstGeom prst="arc">
              <a:avLst>
                <a:gd name="adj1" fmla="val 8327217"/>
                <a:gd name="adj2" fmla="val 9884211"/>
              </a:avLst>
            </a:prstGeom>
            <a:noFill/>
            <a:ln w="50800" cap="flat" cmpd="sng" algn="ctr">
              <a:gradFill flip="none" rotWithShape="1">
                <a:gsLst>
                  <a:gs pos="98750">
                    <a:schemeClr val="tx2"/>
                  </a:gs>
                  <a:gs pos="50000">
                    <a:schemeClr val="tx2"/>
                  </a:gs>
                  <a:gs pos="0">
                    <a:schemeClr val="bg2">
                      <a:lumMod val="75000"/>
                    </a:schemeClr>
                  </a:gs>
                </a:gsLst>
                <a:lin ang="0" scaled="1"/>
                <a:tileRect/>
              </a:gra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rtl="0"/>
              <a:endParaRPr lang="en-US" sz="1600" kern="1200" dirty="0">
                <a:solidFill>
                  <a:srgbClr val="000000"/>
                </a:solidFill>
                <a:latin typeface="Arial"/>
                <a:ea typeface="+mn-ea"/>
                <a:cs typeface="+mn-cs"/>
              </a:endParaRPr>
            </a:p>
          </p:txBody>
        </p:sp>
        <p:sp>
          <p:nvSpPr>
            <p:cNvPr id="93" name="Arc 92"/>
            <p:cNvSpPr/>
            <p:nvPr/>
          </p:nvSpPr>
          <p:spPr>
            <a:xfrm>
              <a:off x="1800753" y="2041348"/>
              <a:ext cx="5164667" cy="3285067"/>
            </a:xfrm>
            <a:prstGeom prst="arc">
              <a:avLst>
                <a:gd name="adj1" fmla="val 11588706"/>
                <a:gd name="adj2" fmla="val 13094407"/>
              </a:avLst>
            </a:prstGeom>
            <a:noFill/>
            <a:ln w="50800" cap="flat" cmpd="sng" algn="ctr">
              <a:gradFill flip="none" rotWithShape="1">
                <a:gsLst>
                  <a:gs pos="98750">
                    <a:schemeClr val="tx2"/>
                  </a:gs>
                  <a:gs pos="50000">
                    <a:schemeClr val="tx2"/>
                  </a:gs>
                  <a:gs pos="0">
                    <a:schemeClr val="bg2">
                      <a:lumMod val="75000"/>
                    </a:schemeClr>
                  </a:gs>
                </a:gsLst>
                <a:lin ang="0" scaled="1"/>
                <a:tileRect/>
              </a:gra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rtl="0"/>
              <a:endParaRPr lang="en-US" sz="1600" kern="1200" dirty="0">
                <a:solidFill>
                  <a:srgbClr val="000000"/>
                </a:solidFill>
                <a:latin typeface="Arial"/>
                <a:ea typeface="+mn-ea"/>
                <a:cs typeface="+mn-cs"/>
              </a:endParaRPr>
            </a:p>
          </p:txBody>
        </p:sp>
        <p:sp>
          <p:nvSpPr>
            <p:cNvPr id="94" name="Arc 93"/>
            <p:cNvSpPr/>
            <p:nvPr/>
          </p:nvSpPr>
          <p:spPr>
            <a:xfrm rot="21382308">
              <a:off x="1779120" y="2011247"/>
              <a:ext cx="5164667" cy="3285067"/>
            </a:xfrm>
            <a:prstGeom prst="arc">
              <a:avLst>
                <a:gd name="adj1" fmla="val 15266028"/>
                <a:gd name="adj2" fmla="val 17533427"/>
              </a:avLst>
            </a:prstGeom>
            <a:noFill/>
            <a:ln w="50800" cap="flat" cmpd="sng" algn="ctr">
              <a:gradFill flip="none" rotWithShape="1">
                <a:gsLst>
                  <a:gs pos="98750">
                    <a:schemeClr val="tx2"/>
                  </a:gs>
                  <a:gs pos="50000">
                    <a:schemeClr val="tx2"/>
                  </a:gs>
                  <a:gs pos="0">
                    <a:schemeClr val="bg2">
                      <a:lumMod val="75000"/>
                    </a:schemeClr>
                  </a:gs>
                </a:gsLst>
                <a:lin ang="0" scaled="1"/>
                <a:tileRect/>
              </a:gra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rtl="0"/>
              <a:endParaRPr lang="en-US" sz="1600" kern="1200" dirty="0">
                <a:solidFill>
                  <a:srgbClr val="000000"/>
                </a:solidFill>
                <a:latin typeface="Arial"/>
                <a:ea typeface="+mn-ea"/>
                <a:cs typeface="+mn-cs"/>
              </a:endParaRPr>
            </a:p>
          </p:txBody>
        </p:sp>
        <p:sp>
          <p:nvSpPr>
            <p:cNvPr id="108" name="Arc 107"/>
            <p:cNvSpPr/>
            <p:nvPr/>
          </p:nvSpPr>
          <p:spPr>
            <a:xfrm rot="157362">
              <a:off x="2037820" y="2137755"/>
              <a:ext cx="5164667" cy="3285067"/>
            </a:xfrm>
            <a:prstGeom prst="arc">
              <a:avLst>
                <a:gd name="adj1" fmla="val 528666"/>
                <a:gd name="adj2" fmla="val 2376668"/>
              </a:avLst>
            </a:prstGeom>
            <a:noFill/>
            <a:ln w="50800" cap="flat" cmpd="sng" algn="ctr">
              <a:gradFill flip="none" rotWithShape="1">
                <a:gsLst>
                  <a:gs pos="98750">
                    <a:schemeClr val="tx2"/>
                  </a:gs>
                  <a:gs pos="50000">
                    <a:schemeClr val="tx2"/>
                  </a:gs>
                  <a:gs pos="0">
                    <a:schemeClr val="bg2">
                      <a:lumMod val="75000"/>
                    </a:schemeClr>
                  </a:gs>
                </a:gsLst>
                <a:lin ang="0" scaled="1"/>
                <a:tileRect/>
              </a:gra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rtl="0"/>
              <a:endParaRPr lang="en-US" sz="1600" kern="1200" dirty="0">
                <a:solidFill>
                  <a:srgbClr val="000000"/>
                </a:solidFill>
                <a:latin typeface="Arial"/>
                <a:ea typeface="+mn-ea"/>
                <a:cs typeface="+mn-cs"/>
              </a:endParaRPr>
            </a:p>
          </p:txBody>
        </p:sp>
        <p:sp>
          <p:nvSpPr>
            <p:cNvPr id="109" name="Arc 108"/>
            <p:cNvSpPr/>
            <p:nvPr/>
          </p:nvSpPr>
          <p:spPr>
            <a:xfrm rot="21381252">
              <a:off x="2071687" y="2219149"/>
              <a:ext cx="5164667" cy="3285067"/>
            </a:xfrm>
            <a:prstGeom prst="arc">
              <a:avLst>
                <a:gd name="adj1" fmla="val 4862005"/>
                <a:gd name="adj2" fmla="val 7447891"/>
              </a:avLst>
            </a:prstGeom>
            <a:noFill/>
            <a:ln w="50800" cap="flat" cmpd="sng" algn="ctr">
              <a:gradFill flip="none" rotWithShape="1">
                <a:gsLst>
                  <a:gs pos="98750">
                    <a:schemeClr val="tx2"/>
                  </a:gs>
                  <a:gs pos="50000">
                    <a:schemeClr val="tx2"/>
                  </a:gs>
                  <a:gs pos="0">
                    <a:schemeClr val="bg2">
                      <a:lumMod val="75000"/>
                    </a:schemeClr>
                  </a:gs>
                </a:gsLst>
                <a:lin ang="0" scaled="1"/>
                <a:tileRect/>
              </a:gra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rtl="0"/>
              <a:endParaRPr lang="en-US" sz="1600" kern="1200" dirty="0">
                <a:solidFill>
                  <a:srgbClr val="000000"/>
                </a:solidFill>
                <a:latin typeface="Arial"/>
                <a:ea typeface="+mn-ea"/>
                <a:cs typeface="+mn-cs"/>
              </a:endParaRPr>
            </a:p>
          </p:txBody>
        </p:sp>
      </p:grpSp>
      <p:pic>
        <p:nvPicPr>
          <p:cNvPr id="112" name="Picture 2" descr="C:\Projects\current\11-0485 Celeste Fetsch\art\jpg-png\ciofront3.png"/>
          <p:cNvPicPr>
            <a:picLocks noChangeAspect="1" noChangeArrowheads="1"/>
          </p:cNvPicPr>
          <p:nvPr/>
        </p:nvPicPr>
        <p:blipFill rotWithShape="1">
          <a:blip r:embed="rId6" cstate="print"/>
          <a:srcRect b="26"/>
          <a:stretch/>
        </p:blipFill>
        <p:spPr bwMode="auto">
          <a:xfrm flipH="1">
            <a:off x="1473546" y="3136652"/>
            <a:ext cx="1082160" cy="1071747"/>
          </a:xfrm>
          <a:prstGeom prst="ellipse">
            <a:avLst/>
          </a:prstGeom>
          <a:gradFill>
            <a:gsLst>
              <a:gs pos="0">
                <a:schemeClr val="tx1"/>
              </a:gs>
              <a:gs pos="100000">
                <a:schemeClr val="tx2">
                  <a:lumMod val="60000"/>
                  <a:lumOff val="40000"/>
                </a:schemeClr>
              </a:gs>
            </a:gsLst>
            <a:lin ang="5400000" scaled="0"/>
          </a:gradFill>
          <a:ln w="19050">
            <a:solidFill>
              <a:schemeClr val="tx1"/>
            </a:solidFill>
          </a:ln>
          <a:effectLst/>
          <a:extLst/>
        </p:spPr>
      </p:pic>
      <p:pic>
        <p:nvPicPr>
          <p:cNvPr id="115" name="Picture 114" descr="HAF28178.png"/>
          <p:cNvPicPr>
            <a:picLocks noChangeAspect="1"/>
          </p:cNvPicPr>
          <p:nvPr/>
        </p:nvPicPr>
        <p:blipFill rotWithShape="1">
          <a:blip r:embed="rId7" cstate="print"/>
          <a:stretch/>
        </p:blipFill>
        <p:spPr bwMode="auto">
          <a:xfrm>
            <a:off x="2701904" y="4753719"/>
            <a:ext cx="1068140" cy="1077030"/>
          </a:xfrm>
          <a:prstGeom prst="ellipse">
            <a:avLst/>
          </a:prstGeom>
          <a:gradFill>
            <a:gsLst>
              <a:gs pos="0">
                <a:schemeClr val="tx1"/>
              </a:gs>
              <a:gs pos="100000">
                <a:schemeClr val="tx2">
                  <a:lumMod val="60000"/>
                  <a:lumOff val="40000"/>
                </a:schemeClr>
              </a:gs>
            </a:gsLst>
            <a:lin ang="5400000" scaled="0"/>
          </a:gradFill>
          <a:ln w="19050">
            <a:solidFill>
              <a:schemeClr val="tx1"/>
            </a:solidFill>
          </a:ln>
          <a:effectLst/>
        </p:spPr>
      </p:pic>
      <p:grpSp>
        <p:nvGrpSpPr>
          <p:cNvPr id="16" name="Group 15"/>
          <p:cNvGrpSpPr/>
          <p:nvPr/>
        </p:nvGrpSpPr>
        <p:grpSpPr>
          <a:xfrm>
            <a:off x="3076659" y="2793728"/>
            <a:ext cx="3250492" cy="1884845"/>
            <a:chOff x="-2298011" y="270577"/>
            <a:chExt cx="3604699" cy="2121913"/>
          </a:xfrm>
        </p:grpSpPr>
        <p:pic>
          <p:nvPicPr>
            <p:cNvPr id="21" name="Picture 18" descr="http://cdn.gottabemobile.com/wp-content/uploads/ipad-2.jpg"/>
            <p:cNvPicPr>
              <a:picLocks noChangeAspect="1" noChangeArrowheads="1"/>
            </p:cNvPicPr>
            <p:nvPr/>
          </p:nvPicPr>
          <p:blipFill>
            <a:blip r:embed="rId8" cstate="print"/>
            <a:srcRect/>
            <a:stretch>
              <a:fillRect/>
            </a:stretch>
          </p:blipFill>
          <p:spPr bwMode="auto">
            <a:xfrm>
              <a:off x="-1524657" y="276639"/>
              <a:ext cx="995272" cy="1461477"/>
            </a:xfrm>
            <a:prstGeom prst="rect">
              <a:avLst/>
            </a:prstGeom>
            <a:noFill/>
          </p:spPr>
        </p:pic>
        <p:pic>
          <p:nvPicPr>
            <p:cNvPr id="50" name="Picture 26" descr="C:\Users\bbelding.CISCO\Pictures\Cisco\Devices\blackberry-9700-phone.jpg"/>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2298011" y="725539"/>
              <a:ext cx="508690" cy="881003"/>
            </a:xfrm>
            <a:prstGeom prst="roundRect">
              <a:avLst/>
            </a:prstGeom>
            <a:noFill/>
            <a:effectLst/>
            <a:extLst>
              <a:ext uri="{909E8E84-426E-40dd-AFC4-6F175D3DCCD1}">
                <a14:hiddenFill xmlns:a14="http://schemas.microsoft.com/office/drawing/2010/main" xmlns="">
                  <a:solidFill>
                    <a:srgbClr val="FFFFFF"/>
                  </a:solidFill>
                </a14:hiddenFill>
              </a:ext>
            </a:extLst>
          </p:spPr>
        </p:pic>
        <p:pic>
          <p:nvPicPr>
            <p:cNvPr id="52" name="Picture 3" descr="C:\Users\bbelding.CISCO\Pictures\Cisco\Devices\galaxytabportrait.jpg"/>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340183" y="270577"/>
              <a:ext cx="677411" cy="1067818"/>
            </a:xfrm>
            <a:prstGeom prst="roundRect">
              <a:avLst/>
            </a:prstGeom>
            <a:noFill/>
            <a:effectLst/>
            <a:extLst>
              <a:ext uri="{909E8E84-426E-40dd-AFC4-6F175D3DCCD1}">
                <a14:hiddenFill xmlns:a14="http://schemas.microsoft.com/office/drawing/2010/main" xmlns="">
                  <a:solidFill>
                    <a:srgbClr val="FFFFFF"/>
                  </a:solidFill>
                </a14:hiddenFill>
              </a:ext>
            </a:extLst>
          </p:spPr>
        </p:pic>
        <p:pic>
          <p:nvPicPr>
            <p:cNvPr id="89" name="Picture 88" descr="PC_laptop.png"/>
            <p:cNvPicPr>
              <a:picLocks noChangeAspect="1"/>
            </p:cNvPicPr>
            <p:nvPr/>
          </p:nvPicPr>
          <p:blipFill>
            <a:blip r:embed="rId11" cstate="email"/>
            <a:stretch>
              <a:fillRect/>
            </a:stretch>
          </p:blipFill>
          <p:spPr>
            <a:xfrm>
              <a:off x="-2143480" y="1191455"/>
              <a:ext cx="1493520" cy="1093323"/>
            </a:xfrm>
            <a:prstGeom prst="rect">
              <a:avLst/>
            </a:prstGeom>
            <a:effectLst>
              <a:outerShdw blurRad="50800" dist="38100" dir="5400000" algn="t" rotWithShape="0">
                <a:prstClr val="black">
                  <a:alpha val="40000"/>
                </a:prstClr>
              </a:outerShdw>
            </a:effectLst>
          </p:spPr>
        </p:pic>
        <p:pic>
          <p:nvPicPr>
            <p:cNvPr id="95" name="Picture 3" descr="C:\Users\Brent.DUARTE\Documents\Current jobs\Adobe\09-0988\Art\Png\macbookpro.png"/>
            <p:cNvPicPr>
              <a:picLocks noChangeAspect="1" noChangeArrowheads="1"/>
            </p:cNvPicPr>
            <p:nvPr/>
          </p:nvPicPr>
          <p:blipFill>
            <a:blip r:embed="rId12" cstate="email"/>
            <a:srcRect/>
            <a:stretch>
              <a:fillRect/>
            </a:stretch>
          </p:blipFill>
          <p:spPr bwMode="auto">
            <a:xfrm>
              <a:off x="-340183" y="1069127"/>
              <a:ext cx="1646871" cy="881859"/>
            </a:xfrm>
            <a:prstGeom prst="rect">
              <a:avLst/>
            </a:prstGeom>
            <a:noFill/>
            <a:effectLst>
              <a:outerShdw blurRad="50800" dist="38100" dir="5400000" algn="t" rotWithShape="0">
                <a:prstClr val="black">
                  <a:alpha val="40000"/>
                </a:prstClr>
              </a:outerShdw>
            </a:effectLst>
          </p:spPr>
        </p:pic>
        <p:pic>
          <p:nvPicPr>
            <p:cNvPr id="22" name="Picture 5" descr="C:\Users\bbelding.CISCO\Pictures\Cisco\Devices\iphone4single.png"/>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101421" y="1581890"/>
              <a:ext cx="490391" cy="810600"/>
            </a:xfrm>
            <a:prstGeom prst="rect">
              <a:avLst/>
            </a:prstGeom>
            <a:gradFill flip="none" rotWithShape="1">
              <a:gsLst>
                <a:gs pos="0">
                  <a:srgbClr val="92D050"/>
                </a:gs>
                <a:gs pos="100000">
                  <a:srgbClr val="006600"/>
                </a:gs>
              </a:gsLst>
              <a:lin ang="5400000" scaled="0"/>
              <a:tileRect/>
            </a:gradFill>
            <a:ln>
              <a:noFill/>
            </a:ln>
            <a:effectLst/>
            <a:extLst/>
          </p:spPr>
        </p:pic>
        <p:pic>
          <p:nvPicPr>
            <p:cNvPr id="51" name="Picture 4" descr="C:\Users\bbelding.CISCO\Pictures\Cisco\Devices\DroidIncredible.jpg"/>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726455" y="591897"/>
              <a:ext cx="536086" cy="1066216"/>
            </a:xfrm>
            <a:prstGeom prst="roundRect">
              <a:avLst/>
            </a:prstGeom>
            <a:noFill/>
            <a:effectLst/>
            <a:extLst>
              <a:ext uri="{909E8E84-426E-40dd-AFC4-6F175D3DCCD1}">
                <a14:hiddenFill xmlns:a14="http://schemas.microsoft.com/office/drawing/2010/main" xmlns="">
                  <a:solidFill>
                    <a:srgbClr val="FFFFFF"/>
                  </a:solidFill>
                </a14:hiddenFill>
              </a:ext>
            </a:extLst>
          </p:spPr>
        </p:pic>
      </p:grpSp>
      <p:pic>
        <p:nvPicPr>
          <p:cNvPr id="118" name="Picture 117"/>
          <p:cNvPicPr>
            <a:picLocks noChangeAspect="1"/>
          </p:cNvPicPr>
          <p:nvPr/>
        </p:nvPicPr>
        <p:blipFill rotWithShape="1">
          <a:blip r:embed="rId15" cstate="print">
            <a:extLst>
              <a:ext uri="{28A0092B-C50C-407E-A947-70E740481C1C}">
                <a14:useLocalDpi xmlns:a14="http://schemas.microsoft.com/office/drawing/2010/main" val="0"/>
              </a:ext>
            </a:extLst>
          </a:blip>
          <a:srcRect l="-3285" b="142"/>
          <a:stretch/>
        </p:blipFill>
        <p:spPr>
          <a:xfrm>
            <a:off x="6566775" y="3135746"/>
            <a:ext cx="1082161" cy="1073396"/>
          </a:xfrm>
          <a:prstGeom prst="ellipse">
            <a:avLst/>
          </a:prstGeom>
          <a:gradFill>
            <a:gsLst>
              <a:gs pos="0">
                <a:schemeClr val="tx1"/>
              </a:gs>
              <a:gs pos="100000">
                <a:schemeClr val="tx2">
                  <a:lumMod val="60000"/>
                  <a:lumOff val="40000"/>
                </a:schemeClr>
              </a:gs>
            </a:gsLst>
            <a:lin ang="5400000" scaled="0"/>
          </a:gradFill>
          <a:ln w="19050">
            <a:solidFill>
              <a:schemeClr val="tx1"/>
            </a:solidFill>
          </a:ln>
          <a:effectLst/>
        </p:spPr>
      </p:pic>
      <p:sp>
        <p:nvSpPr>
          <p:cNvPr id="57" name="TextBox 56"/>
          <p:cNvSpPr txBox="1"/>
          <p:nvPr/>
        </p:nvSpPr>
        <p:spPr>
          <a:xfrm>
            <a:off x="6105607" y="1748972"/>
            <a:ext cx="1329267" cy="535531"/>
          </a:xfrm>
          <a:prstGeom prst="rect">
            <a:avLst/>
          </a:prstGeom>
          <a:noFill/>
        </p:spPr>
        <p:txBody>
          <a:bodyPr wrap="square" rtlCol="0" anchor="ctr">
            <a:spAutoFit/>
          </a:bodyPr>
          <a:lstStyle>
            <a:defPPr>
              <a:defRPr lang="en-US"/>
            </a:defPPr>
            <a:lvl1pPr algn="ctr">
              <a:lnSpc>
                <a:spcPct val="90000"/>
              </a:lnSpc>
              <a:defRPr sz="1600">
                <a:effectLst>
                  <a:outerShdw blurRad="12700" dist="38100" dir="2700000" algn="tl">
                    <a:srgbClr val="000000">
                      <a:alpha val="18000"/>
                    </a:srgbClr>
                  </a:outerShdw>
                </a:effectLst>
                <a:latin typeface="Arial"/>
              </a:defRPr>
            </a:lvl1pPr>
          </a:lstStyle>
          <a:p>
            <a:r>
              <a:rPr lang="en-US" dirty="0"/>
              <a:t>Network </a:t>
            </a:r>
          </a:p>
          <a:p>
            <a:r>
              <a:rPr lang="en-US" dirty="0"/>
              <a:t>Team</a:t>
            </a:r>
          </a:p>
        </p:txBody>
      </p:sp>
      <p:sp>
        <p:nvSpPr>
          <p:cNvPr id="58" name="TextBox 57"/>
          <p:cNvSpPr txBox="1"/>
          <p:nvPr/>
        </p:nvSpPr>
        <p:spPr>
          <a:xfrm>
            <a:off x="6139649" y="5024468"/>
            <a:ext cx="1329267" cy="535531"/>
          </a:xfrm>
          <a:prstGeom prst="rect">
            <a:avLst/>
          </a:prstGeom>
          <a:noFill/>
        </p:spPr>
        <p:txBody>
          <a:bodyPr wrap="square" rtlCol="0" anchor="ctr">
            <a:spAutoFit/>
          </a:bodyPr>
          <a:lstStyle>
            <a:defPPr>
              <a:defRPr lang="en-US"/>
            </a:defPPr>
            <a:lvl1pPr algn="ctr">
              <a:lnSpc>
                <a:spcPct val="90000"/>
              </a:lnSpc>
              <a:defRPr sz="1600">
                <a:effectLst>
                  <a:outerShdw blurRad="12700" dist="38100" dir="2700000" algn="tl">
                    <a:srgbClr val="000000">
                      <a:alpha val="18000"/>
                    </a:srgbClr>
                  </a:outerShdw>
                </a:effectLst>
                <a:latin typeface="Arial"/>
              </a:defRPr>
            </a:lvl1pPr>
          </a:lstStyle>
          <a:p>
            <a:r>
              <a:rPr lang="en-US" dirty="0"/>
              <a:t>Human Resources</a:t>
            </a:r>
          </a:p>
        </p:txBody>
      </p:sp>
      <p:sp>
        <p:nvSpPr>
          <p:cNvPr id="59" name="TextBox 58"/>
          <p:cNvSpPr txBox="1"/>
          <p:nvPr/>
        </p:nvSpPr>
        <p:spPr>
          <a:xfrm>
            <a:off x="1340196" y="1748423"/>
            <a:ext cx="1329267" cy="535531"/>
          </a:xfrm>
          <a:prstGeom prst="rect">
            <a:avLst/>
          </a:prstGeom>
          <a:noFill/>
        </p:spPr>
        <p:txBody>
          <a:bodyPr wrap="square" rtlCol="0" anchor="ctr">
            <a:spAutoFit/>
          </a:bodyPr>
          <a:lstStyle>
            <a:defPPr>
              <a:defRPr lang="en-US"/>
            </a:defPPr>
            <a:lvl1pPr algn="ctr">
              <a:lnSpc>
                <a:spcPct val="90000"/>
              </a:lnSpc>
              <a:defRPr sz="1600">
                <a:effectLst>
                  <a:outerShdw blurRad="12700" dist="38100" dir="2700000" algn="tl">
                    <a:srgbClr val="000000">
                      <a:alpha val="18000"/>
                    </a:srgbClr>
                  </a:outerShdw>
                </a:effectLst>
                <a:latin typeface="Arial"/>
              </a:defRPr>
            </a:lvl1pPr>
          </a:lstStyle>
          <a:p>
            <a:r>
              <a:rPr lang="en-US" dirty="0"/>
              <a:t>Compliance Operations</a:t>
            </a:r>
          </a:p>
        </p:txBody>
      </p:sp>
      <p:sp>
        <p:nvSpPr>
          <p:cNvPr id="60" name="TextBox 59"/>
          <p:cNvSpPr txBox="1"/>
          <p:nvPr/>
        </p:nvSpPr>
        <p:spPr>
          <a:xfrm>
            <a:off x="210531" y="3397615"/>
            <a:ext cx="1329267" cy="535531"/>
          </a:xfrm>
          <a:prstGeom prst="rect">
            <a:avLst/>
          </a:prstGeom>
          <a:noFill/>
        </p:spPr>
        <p:txBody>
          <a:bodyPr wrap="square" rtlCol="0" anchor="ctr">
            <a:spAutoFit/>
          </a:bodyPr>
          <a:lstStyle>
            <a:defPPr>
              <a:defRPr lang="en-US"/>
            </a:defPPr>
            <a:lvl1pPr algn="ctr">
              <a:lnSpc>
                <a:spcPct val="90000"/>
              </a:lnSpc>
              <a:defRPr sz="1600">
                <a:effectLst>
                  <a:outerShdw blurRad="12700" dist="38100" dir="2700000" algn="tl">
                    <a:srgbClr val="000000">
                      <a:alpha val="18000"/>
                    </a:srgbClr>
                  </a:outerShdw>
                </a:effectLst>
                <a:latin typeface="Arial"/>
              </a:defRPr>
            </a:lvl1pPr>
          </a:lstStyle>
          <a:p>
            <a:r>
              <a:rPr lang="en-US" dirty="0"/>
              <a:t>Security Operations</a:t>
            </a:r>
          </a:p>
        </p:txBody>
      </p:sp>
      <p:sp>
        <p:nvSpPr>
          <p:cNvPr id="61" name="TextBox 60"/>
          <p:cNvSpPr txBox="1"/>
          <p:nvPr/>
        </p:nvSpPr>
        <p:spPr>
          <a:xfrm>
            <a:off x="1349992" y="5015763"/>
            <a:ext cx="1329267" cy="535531"/>
          </a:xfrm>
          <a:prstGeom prst="rect">
            <a:avLst/>
          </a:prstGeom>
          <a:noFill/>
        </p:spPr>
        <p:txBody>
          <a:bodyPr wrap="square" rtlCol="0" anchor="ctr">
            <a:spAutoFit/>
          </a:bodyPr>
          <a:lstStyle>
            <a:defPPr>
              <a:defRPr lang="en-US"/>
            </a:defPPr>
            <a:lvl1pPr algn="ctr">
              <a:lnSpc>
                <a:spcPct val="90000"/>
              </a:lnSpc>
              <a:defRPr sz="1600">
                <a:effectLst>
                  <a:outerShdw blurRad="12700" dist="38100" dir="2700000" algn="tl">
                    <a:srgbClr val="000000">
                      <a:alpha val="18000"/>
                    </a:srgbClr>
                  </a:outerShdw>
                </a:effectLst>
                <a:latin typeface="Arial"/>
              </a:defRPr>
            </a:lvl1pPr>
          </a:lstStyle>
          <a:p>
            <a:r>
              <a:rPr lang="en-US" dirty="0"/>
              <a:t>Application Team</a:t>
            </a:r>
          </a:p>
        </p:txBody>
      </p:sp>
      <p:sp>
        <p:nvSpPr>
          <p:cNvPr id="63" name="TextBox 62"/>
          <p:cNvSpPr txBox="1"/>
          <p:nvPr/>
        </p:nvSpPr>
        <p:spPr>
          <a:xfrm>
            <a:off x="7648936" y="3404679"/>
            <a:ext cx="1352190" cy="535531"/>
          </a:xfrm>
          <a:prstGeom prst="rect">
            <a:avLst/>
          </a:prstGeom>
          <a:noFill/>
        </p:spPr>
        <p:txBody>
          <a:bodyPr wrap="square" rtlCol="0" anchor="ctr">
            <a:spAutoFit/>
          </a:bodyPr>
          <a:lstStyle>
            <a:defPPr>
              <a:defRPr lang="en-US"/>
            </a:defPPr>
            <a:lvl1pPr algn="ctr">
              <a:lnSpc>
                <a:spcPct val="90000"/>
              </a:lnSpc>
              <a:defRPr sz="1600">
                <a:effectLst>
                  <a:outerShdw blurRad="12700" dist="38100" dir="2700000" algn="tl">
                    <a:srgbClr val="000000">
                      <a:alpha val="18000"/>
                    </a:srgbClr>
                  </a:outerShdw>
                </a:effectLst>
                <a:latin typeface="Arial"/>
              </a:defRPr>
            </a:lvl1pPr>
          </a:lstStyle>
          <a:p>
            <a:r>
              <a:rPr lang="en-US" dirty="0"/>
              <a:t>Endpoint </a:t>
            </a:r>
          </a:p>
          <a:p>
            <a:r>
              <a:rPr lang="en-US" dirty="0"/>
              <a:t>Team</a:t>
            </a:r>
          </a:p>
        </p:txBody>
      </p:sp>
    </p:spTree>
    <p:extLst>
      <p:ext uri="{BB962C8B-B14F-4D97-AF65-F5344CB8AC3E}">
        <p14:creationId xmlns:p14="http://schemas.microsoft.com/office/powerpoint/2010/main" val="148821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Blocks </a:t>
            </a:r>
            <a:br>
              <a:rPr lang="en-US" dirty="0" smtClean="0"/>
            </a:br>
            <a:r>
              <a:rPr lang="en-US" dirty="0" smtClean="0"/>
              <a:t>of the Cisco </a:t>
            </a:r>
            <a:r>
              <a:rPr lang="en-US" dirty="0" err="1" smtClean="0"/>
              <a:t>BYOD</a:t>
            </a:r>
            <a:r>
              <a:rPr lang="en-US" dirty="0" smtClean="0"/>
              <a:t> </a:t>
            </a:r>
            <a:br>
              <a:rPr lang="en-US" dirty="0" smtClean="0"/>
            </a:br>
            <a:r>
              <a:rPr lang="en-US" dirty="0" smtClean="0"/>
              <a:t>Smart Solution</a:t>
            </a:r>
            <a:endParaRPr lang="en-US" dirty="0"/>
          </a:p>
        </p:txBody>
      </p:sp>
    </p:spTree>
    <p:extLst>
      <p:ext uri="{BB962C8B-B14F-4D97-AF65-F5344CB8AC3E}">
        <p14:creationId xmlns:p14="http://schemas.microsoft.com/office/powerpoint/2010/main" val="388775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ChangeArrowheads="1"/>
          </p:cNvSpPr>
          <p:nvPr/>
        </p:nvSpPr>
        <p:spPr bwMode="auto">
          <a:xfrm>
            <a:off x="1" y="42072"/>
            <a:ext cx="9143999" cy="792369"/>
          </a:xfrm>
          <a:prstGeom prst="rect">
            <a:avLst/>
          </a:prstGeom>
          <a:noFill/>
          <a:ln w="9525">
            <a:noFill/>
            <a:miter lim="800000"/>
            <a:headEnd/>
            <a:tailEnd/>
          </a:ln>
        </p:spPr>
        <p:txBody>
          <a:bodyPr lIns="82124" tIns="41061" rIns="82124" bIns="41061" anchor="b"/>
          <a:lstStyle/>
          <a:p>
            <a:pPr algn="ctr" defTabSz="814388" rtl="0" eaLnBrk="0" fontAlgn="base" hangingPunct="0">
              <a:lnSpc>
                <a:spcPct val="95000"/>
              </a:lnSpc>
              <a:spcBef>
                <a:spcPct val="40000"/>
              </a:spcBef>
              <a:spcAft>
                <a:spcPct val="0"/>
              </a:spcAft>
              <a:buClr>
                <a:srgbClr val="59B7D9"/>
              </a:buClr>
              <a:buSzPct val="100000"/>
              <a:buFont typeface="Wingdings" pitchFamily="2" charset="2"/>
              <a:buNone/>
            </a:pPr>
            <a:endParaRPr lang="en-US" sz="3600" b="1" kern="1200" dirty="0">
              <a:solidFill>
                <a:srgbClr val="000000"/>
              </a:solidFill>
              <a:latin typeface="Arial"/>
              <a:ea typeface="ＭＳ Ｐゴシック"/>
              <a:cs typeface="ＭＳ Ｐゴシック"/>
            </a:endParaRPr>
          </a:p>
        </p:txBody>
      </p:sp>
      <p:sp>
        <p:nvSpPr>
          <p:cNvPr id="59" name="Title 58"/>
          <p:cNvSpPr>
            <a:spLocks noGrp="1"/>
          </p:cNvSpPr>
          <p:nvPr>
            <p:ph type="title"/>
          </p:nvPr>
        </p:nvSpPr>
        <p:spPr>
          <a:xfrm>
            <a:off x="228600" y="405384"/>
            <a:ext cx="8686800" cy="548640"/>
          </a:xfrm>
        </p:spPr>
        <p:txBody>
          <a:bodyPr/>
          <a:lstStyle/>
          <a:p>
            <a:r>
              <a:rPr lang="en-US" dirty="0" smtClean="0"/>
              <a:t>Cisco </a:t>
            </a:r>
            <a:r>
              <a:rPr lang="en-US" dirty="0" err="1" smtClean="0"/>
              <a:t>BYOD</a:t>
            </a:r>
            <a:r>
              <a:rPr lang="en-US" dirty="0" smtClean="0"/>
              <a:t> Smart Solution Building Blocks</a:t>
            </a:r>
            <a:endParaRPr lang="en-US" dirty="0"/>
          </a:p>
        </p:txBody>
      </p:sp>
      <p:grpSp>
        <p:nvGrpSpPr>
          <p:cNvPr id="3" name="Group 84"/>
          <p:cNvGrpSpPr/>
          <p:nvPr/>
        </p:nvGrpSpPr>
        <p:grpSpPr>
          <a:xfrm>
            <a:off x="463125" y="4368808"/>
            <a:ext cx="3979334" cy="829733"/>
            <a:chOff x="584199" y="4597399"/>
            <a:chExt cx="3979334" cy="829733"/>
          </a:xfrm>
        </p:grpSpPr>
        <p:sp>
          <p:nvSpPr>
            <p:cNvPr id="63" name="Rounded Rectangle 62"/>
            <p:cNvSpPr/>
            <p:nvPr/>
          </p:nvSpPr>
          <p:spPr>
            <a:xfrm>
              <a:off x="584199" y="4597399"/>
              <a:ext cx="3979333" cy="829733"/>
            </a:xfrm>
            <a:prstGeom prst="roundRect">
              <a:avLst>
                <a:gd name="adj" fmla="val 11565"/>
              </a:avLst>
            </a:prstGeom>
            <a:gradFill flip="none" rotWithShape="1">
              <a:gsLst>
                <a:gs pos="0">
                  <a:srgbClr val="008000"/>
                </a:gs>
                <a:gs pos="100000">
                  <a:srgbClr val="92D050"/>
                </a:gs>
              </a:gsLst>
              <a:lin ang="3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64" name="TextBox 63"/>
            <p:cNvSpPr txBox="1"/>
            <p:nvPr/>
          </p:nvSpPr>
          <p:spPr>
            <a:xfrm>
              <a:off x="601133" y="4834466"/>
              <a:ext cx="3962400" cy="369332"/>
            </a:xfrm>
            <a:prstGeom prst="rect">
              <a:avLst/>
            </a:prstGeom>
            <a:noFill/>
          </p:spPr>
          <p:txBody>
            <a:bodyPr wrap="square" rtlCol="0">
              <a:spAutoFit/>
            </a:bodyPr>
            <a:lstStyle/>
            <a:p>
              <a:pPr algn="ctr" rtl="0"/>
              <a:r>
                <a:rPr lang="en-US" kern="1200" dirty="0">
                  <a:solidFill>
                    <a:srgbClr val="F2F2F2"/>
                  </a:solidFill>
                  <a:latin typeface="Arial"/>
                  <a:ea typeface="+mn-ea"/>
                  <a:cs typeface="+mn-cs"/>
                </a:rPr>
                <a:t>Unified Infrastructure</a:t>
              </a:r>
              <a:endParaRPr lang="en-US" sz="1400" kern="1200" dirty="0">
                <a:solidFill>
                  <a:srgbClr val="F2F2F2"/>
                </a:solidFill>
                <a:latin typeface="Arial"/>
                <a:ea typeface="+mn-ea"/>
                <a:cs typeface="+mn-cs"/>
              </a:endParaRPr>
            </a:p>
          </p:txBody>
        </p:sp>
      </p:grpSp>
      <p:grpSp>
        <p:nvGrpSpPr>
          <p:cNvPr id="4" name="Group 85"/>
          <p:cNvGrpSpPr/>
          <p:nvPr/>
        </p:nvGrpSpPr>
        <p:grpSpPr>
          <a:xfrm>
            <a:off x="463125" y="3268137"/>
            <a:ext cx="3979334" cy="829733"/>
            <a:chOff x="558799" y="3623733"/>
            <a:chExt cx="3979334" cy="829733"/>
          </a:xfrm>
        </p:grpSpPr>
        <p:sp>
          <p:nvSpPr>
            <p:cNvPr id="76" name="Rounded Rectangle 75"/>
            <p:cNvSpPr/>
            <p:nvPr/>
          </p:nvSpPr>
          <p:spPr>
            <a:xfrm>
              <a:off x="558799" y="3623733"/>
              <a:ext cx="3979333" cy="829733"/>
            </a:xfrm>
            <a:prstGeom prst="roundRect">
              <a:avLst>
                <a:gd name="adj" fmla="val 11565"/>
              </a:avLst>
            </a:prstGeom>
            <a:gradFill flip="none" rotWithShape="1">
              <a:gsLst>
                <a:gs pos="0">
                  <a:srgbClr val="221C70"/>
                </a:gs>
                <a:gs pos="100000">
                  <a:srgbClr val="5147D1"/>
                </a:gs>
              </a:gsLst>
              <a:lin ang="3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7" name="TextBox 76"/>
            <p:cNvSpPr txBox="1"/>
            <p:nvPr/>
          </p:nvSpPr>
          <p:spPr>
            <a:xfrm>
              <a:off x="575733" y="3860800"/>
              <a:ext cx="3962400" cy="369332"/>
            </a:xfrm>
            <a:prstGeom prst="rect">
              <a:avLst/>
            </a:prstGeom>
            <a:noFill/>
          </p:spPr>
          <p:txBody>
            <a:bodyPr wrap="square" rtlCol="0">
              <a:spAutoFit/>
            </a:bodyPr>
            <a:lstStyle/>
            <a:p>
              <a:pPr algn="ctr" rtl="0"/>
              <a:r>
                <a:rPr lang="en-US" kern="1200" dirty="0">
                  <a:solidFill>
                    <a:srgbClr val="F2F2F2"/>
                  </a:solidFill>
                  <a:latin typeface="Arial"/>
                  <a:ea typeface="+mn-ea"/>
                  <a:cs typeface="+mn-cs"/>
                </a:rPr>
                <a:t>Policy</a:t>
              </a:r>
              <a:endParaRPr lang="en-US" sz="1400" kern="1200" dirty="0">
                <a:solidFill>
                  <a:srgbClr val="F2F2F2"/>
                </a:solidFill>
                <a:latin typeface="Arial"/>
                <a:ea typeface="+mn-ea"/>
                <a:cs typeface="+mn-cs"/>
              </a:endParaRPr>
            </a:p>
          </p:txBody>
        </p:sp>
      </p:grpSp>
      <p:grpSp>
        <p:nvGrpSpPr>
          <p:cNvPr id="5" name="Group 87"/>
          <p:cNvGrpSpPr/>
          <p:nvPr/>
        </p:nvGrpSpPr>
        <p:grpSpPr>
          <a:xfrm>
            <a:off x="2573866" y="2169158"/>
            <a:ext cx="3979334" cy="829733"/>
            <a:chOff x="5164666" y="1566332"/>
            <a:chExt cx="3979334" cy="829733"/>
          </a:xfrm>
        </p:grpSpPr>
        <p:sp>
          <p:nvSpPr>
            <p:cNvPr id="78" name="Rounded Rectangle 77"/>
            <p:cNvSpPr/>
            <p:nvPr/>
          </p:nvSpPr>
          <p:spPr>
            <a:xfrm>
              <a:off x="5164666" y="1566332"/>
              <a:ext cx="3979333" cy="829733"/>
            </a:xfrm>
            <a:prstGeom prst="roundRect">
              <a:avLst>
                <a:gd name="adj" fmla="val 11565"/>
              </a:avLst>
            </a:prstGeom>
            <a:gradFill flip="none" rotWithShape="1">
              <a:gsLst>
                <a:gs pos="0">
                  <a:srgbClr val="800000"/>
                </a:gs>
                <a:gs pos="100000">
                  <a:srgbClr val="FF0000"/>
                </a:gs>
              </a:gsLst>
              <a:lin ang="3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79" name="TextBox 78"/>
            <p:cNvSpPr txBox="1"/>
            <p:nvPr/>
          </p:nvSpPr>
          <p:spPr>
            <a:xfrm>
              <a:off x="5181600" y="1794932"/>
              <a:ext cx="3962400" cy="369332"/>
            </a:xfrm>
            <a:prstGeom prst="rect">
              <a:avLst/>
            </a:prstGeom>
            <a:noFill/>
          </p:spPr>
          <p:txBody>
            <a:bodyPr wrap="square" rtlCol="0">
              <a:spAutoFit/>
            </a:bodyPr>
            <a:lstStyle/>
            <a:p>
              <a:pPr algn="ctr" rtl="0"/>
              <a:r>
                <a:rPr lang="en-US" kern="1200" dirty="0" smtClean="0">
                  <a:solidFill>
                    <a:srgbClr val="F2F2F2"/>
                  </a:solidFill>
                  <a:latin typeface="Arial"/>
                  <a:ea typeface="+mn-ea"/>
                  <a:cs typeface="+mn-cs"/>
                </a:rPr>
                <a:t>Applications</a:t>
              </a:r>
              <a:endParaRPr lang="en-US" sz="1400" kern="1200" dirty="0">
                <a:solidFill>
                  <a:srgbClr val="F2F2F2"/>
                </a:solidFill>
                <a:latin typeface="Arial"/>
                <a:ea typeface="+mn-ea"/>
                <a:cs typeface="+mn-cs"/>
              </a:endParaRPr>
            </a:p>
          </p:txBody>
        </p:sp>
      </p:grpSp>
      <p:grpSp>
        <p:nvGrpSpPr>
          <p:cNvPr id="6" name="Group 86"/>
          <p:cNvGrpSpPr/>
          <p:nvPr/>
        </p:nvGrpSpPr>
        <p:grpSpPr>
          <a:xfrm>
            <a:off x="4792132" y="3268137"/>
            <a:ext cx="3979334" cy="829733"/>
            <a:chOff x="2125132" y="2633132"/>
            <a:chExt cx="3979334" cy="829733"/>
          </a:xfrm>
        </p:grpSpPr>
        <p:sp>
          <p:nvSpPr>
            <p:cNvPr id="80" name="Rounded Rectangle 79"/>
            <p:cNvSpPr/>
            <p:nvPr/>
          </p:nvSpPr>
          <p:spPr>
            <a:xfrm>
              <a:off x="2125132" y="2633132"/>
              <a:ext cx="3979333" cy="829733"/>
            </a:xfrm>
            <a:prstGeom prst="roundRect">
              <a:avLst>
                <a:gd name="adj" fmla="val 11565"/>
              </a:avLst>
            </a:prstGeom>
            <a:gradFill flip="none" rotWithShape="1">
              <a:gsLst>
                <a:gs pos="0">
                  <a:srgbClr val="CC6600"/>
                </a:gs>
                <a:gs pos="100000">
                  <a:srgbClr val="FF9900"/>
                </a:gs>
              </a:gsLst>
              <a:lin ang="3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81" name="TextBox 80"/>
            <p:cNvSpPr txBox="1"/>
            <p:nvPr/>
          </p:nvSpPr>
          <p:spPr>
            <a:xfrm>
              <a:off x="2142066" y="2870199"/>
              <a:ext cx="3962400" cy="369332"/>
            </a:xfrm>
            <a:prstGeom prst="rect">
              <a:avLst/>
            </a:prstGeom>
            <a:noFill/>
          </p:spPr>
          <p:txBody>
            <a:bodyPr wrap="square" rtlCol="0">
              <a:spAutoFit/>
            </a:bodyPr>
            <a:lstStyle/>
            <a:p>
              <a:pPr algn="ctr" rtl="0"/>
              <a:r>
                <a:rPr lang="en-US" kern="1200" dirty="0">
                  <a:solidFill>
                    <a:srgbClr val="F2F2F2"/>
                  </a:solidFill>
                  <a:latin typeface="Arial"/>
                  <a:ea typeface="+mn-ea"/>
                  <a:cs typeface="+mn-cs"/>
                </a:rPr>
                <a:t>Management</a:t>
              </a:r>
              <a:endParaRPr lang="en-US" sz="1400" kern="1200" dirty="0">
                <a:solidFill>
                  <a:srgbClr val="F2F2F2"/>
                </a:solidFill>
                <a:latin typeface="Arial"/>
                <a:ea typeface="+mn-ea"/>
                <a:cs typeface="+mn-cs"/>
              </a:endParaRPr>
            </a:p>
          </p:txBody>
        </p:sp>
      </p:grpSp>
      <p:grpSp>
        <p:nvGrpSpPr>
          <p:cNvPr id="7" name="Group 83"/>
          <p:cNvGrpSpPr/>
          <p:nvPr/>
        </p:nvGrpSpPr>
        <p:grpSpPr>
          <a:xfrm>
            <a:off x="4783667" y="4368808"/>
            <a:ext cx="3979334" cy="829733"/>
            <a:chOff x="5164667" y="3877732"/>
            <a:chExt cx="3979334" cy="829733"/>
          </a:xfrm>
        </p:grpSpPr>
        <p:sp>
          <p:nvSpPr>
            <p:cNvPr id="82" name="Rounded Rectangle 81"/>
            <p:cNvSpPr/>
            <p:nvPr/>
          </p:nvSpPr>
          <p:spPr>
            <a:xfrm>
              <a:off x="5164667" y="3877732"/>
              <a:ext cx="3979333" cy="829733"/>
            </a:xfrm>
            <a:prstGeom prst="roundRect">
              <a:avLst>
                <a:gd name="adj" fmla="val 11565"/>
              </a:avLst>
            </a:prstGeom>
            <a:gradFill flip="none" rotWithShape="1">
              <a:gsLst>
                <a:gs pos="0">
                  <a:schemeClr val="accent3">
                    <a:lumMod val="50000"/>
                  </a:schemeClr>
                </a:gs>
                <a:gs pos="100000">
                  <a:schemeClr val="accent3"/>
                </a:gs>
              </a:gsLst>
              <a:lin ang="3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83" name="TextBox 82"/>
            <p:cNvSpPr txBox="1"/>
            <p:nvPr/>
          </p:nvSpPr>
          <p:spPr>
            <a:xfrm>
              <a:off x="5181601" y="4114799"/>
              <a:ext cx="3962400" cy="369332"/>
            </a:xfrm>
            <a:prstGeom prst="rect">
              <a:avLst/>
            </a:prstGeom>
            <a:noFill/>
          </p:spPr>
          <p:txBody>
            <a:bodyPr wrap="square" rtlCol="0">
              <a:spAutoFit/>
            </a:bodyPr>
            <a:lstStyle/>
            <a:p>
              <a:pPr algn="ctr" rtl="0"/>
              <a:r>
                <a:rPr lang="en-US" kern="1200" dirty="0">
                  <a:solidFill>
                    <a:srgbClr val="F2F2F2"/>
                  </a:solidFill>
                  <a:latin typeface="Arial"/>
                  <a:ea typeface="+mn-ea"/>
                  <a:cs typeface="+mn-cs"/>
                </a:rPr>
                <a:t>Security</a:t>
              </a:r>
              <a:endParaRPr lang="en-US" sz="1400" kern="1200" dirty="0">
                <a:solidFill>
                  <a:srgbClr val="F2F2F2"/>
                </a:solidFill>
                <a:latin typeface="Arial"/>
                <a:ea typeface="+mn-ea"/>
                <a:cs typeface="+mn-cs"/>
              </a:endParaRPr>
            </a:p>
          </p:txBody>
        </p:sp>
      </p:grpSp>
    </p:spTree>
    <p:extLst>
      <p:ext uri="{BB962C8B-B14F-4D97-AF65-F5344CB8AC3E}">
        <p14:creationId xmlns:p14="http://schemas.microsoft.com/office/powerpoint/2010/main" val="247673532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anim calcmode="lin" valueType="num">
                                      <p:cBhvr>
                                        <p:cTn id="36" dur="500" fill="hold"/>
                                        <p:tgtEl>
                                          <p:spTgt spid="5"/>
                                        </p:tgtEl>
                                        <p:attrNameLst>
                                          <p:attrName>ppt_x</p:attrName>
                                        </p:attrNameLst>
                                      </p:cBhvr>
                                      <p:tavLst>
                                        <p:tav tm="0">
                                          <p:val>
                                            <p:strVal val="#ppt_x"/>
                                          </p:val>
                                        </p:tav>
                                        <p:tav tm="100000">
                                          <p:val>
                                            <p:strVal val="#ppt_x"/>
                                          </p:val>
                                        </p:tav>
                                      </p:tavLst>
                                    </p:anim>
                                    <p:anim calcmode="lin" valueType="num">
                                      <p:cBhvr>
                                        <p:cTn id="3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Cisco </a:t>
            </a:r>
            <a:r>
              <a:rPr lang="en-US" dirty="0" err="1" smtClean="0"/>
              <a:t>BYOD</a:t>
            </a:r>
            <a:r>
              <a:rPr lang="en-US" dirty="0" smtClean="0"/>
              <a:t> Smart Solution</a:t>
            </a:r>
            <a:endParaRPr lang="en-US" dirty="0"/>
          </a:p>
        </p:txBody>
      </p:sp>
      <p:sp>
        <p:nvSpPr>
          <p:cNvPr id="3" name="Rectangle 2"/>
          <p:cNvSpPr/>
          <p:nvPr/>
        </p:nvSpPr>
        <p:spPr>
          <a:xfrm>
            <a:off x="5981277" y="1857800"/>
            <a:ext cx="3186489" cy="613570"/>
          </a:xfrm>
          <a:prstGeom prst="rect">
            <a:avLst/>
          </a:prstGeom>
          <a:gradFill flip="none" rotWithShape="1">
            <a:gsLst>
              <a:gs pos="0">
                <a:schemeClr val="accent5">
                  <a:lumMod val="75000"/>
                  <a:alpha val="74000"/>
                </a:schemeClr>
              </a:gs>
              <a:gs pos="100000">
                <a:srgbClr val="FFFFFF">
                  <a:alpha val="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49263"/>
            <a:r>
              <a:rPr lang="en-US" sz="1400" dirty="0" smtClean="0">
                <a:solidFill>
                  <a:schemeClr val="accent4"/>
                </a:solidFill>
              </a:rPr>
              <a:t>MDM</a:t>
            </a:r>
          </a:p>
        </p:txBody>
      </p:sp>
      <p:grpSp>
        <p:nvGrpSpPr>
          <p:cNvPr id="4" name="Group 3"/>
          <p:cNvGrpSpPr/>
          <p:nvPr/>
        </p:nvGrpSpPr>
        <p:grpSpPr>
          <a:xfrm>
            <a:off x="2906039" y="1766170"/>
            <a:ext cx="3089436" cy="784898"/>
            <a:chOff x="1750558" y="1993635"/>
            <a:chExt cx="3572795" cy="866797"/>
          </a:xfrm>
        </p:grpSpPr>
        <p:sp>
          <p:nvSpPr>
            <p:cNvPr id="5" name="Rounded Rectangle 4"/>
            <p:cNvSpPr/>
            <p:nvPr/>
          </p:nvSpPr>
          <p:spPr>
            <a:xfrm>
              <a:off x="1750558" y="1993635"/>
              <a:ext cx="3572795" cy="866797"/>
            </a:xfrm>
            <a:prstGeom prst="roundRect">
              <a:avLst/>
            </a:prstGeom>
            <a:gradFill>
              <a:gsLst>
                <a:gs pos="0">
                  <a:schemeClr val="accent5"/>
                </a:gs>
                <a:gs pos="100000">
                  <a:schemeClr val="accent5">
                    <a:lumMod val="50000"/>
                  </a:schemeClr>
                </a:gs>
              </a:gsLst>
              <a:lin ang="48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chemeClr val="accent4"/>
                </a:solidFill>
              </a:endParaRPr>
            </a:p>
          </p:txBody>
        </p:sp>
        <p:sp>
          <p:nvSpPr>
            <p:cNvPr id="6" name="TextBox 5"/>
            <p:cNvSpPr txBox="1"/>
            <p:nvPr/>
          </p:nvSpPr>
          <p:spPr>
            <a:xfrm>
              <a:off x="1750558" y="2240094"/>
              <a:ext cx="3572793" cy="373880"/>
            </a:xfrm>
            <a:prstGeom prst="rect">
              <a:avLst/>
            </a:prstGeom>
            <a:noFill/>
          </p:spPr>
          <p:txBody>
            <a:bodyPr wrap="square" rtlCol="0" anchor="ctr">
              <a:spAutoFit/>
            </a:bodyPr>
            <a:lstStyle/>
            <a:p>
              <a:pPr algn="ctr"/>
              <a:r>
                <a:rPr lang="en-US" sz="1600" dirty="0" smtClean="0">
                  <a:solidFill>
                    <a:schemeClr val="accent4"/>
                  </a:solidFill>
                </a:rPr>
                <a:t>Workspace Management</a:t>
              </a:r>
              <a:endParaRPr lang="en-US" sz="1600" dirty="0">
                <a:solidFill>
                  <a:schemeClr val="accent4"/>
                </a:solidFill>
              </a:endParaRPr>
            </a:p>
          </p:txBody>
        </p:sp>
      </p:grpSp>
      <p:sp>
        <p:nvSpPr>
          <p:cNvPr id="7" name="Rectangle 6"/>
          <p:cNvSpPr/>
          <p:nvPr/>
        </p:nvSpPr>
        <p:spPr>
          <a:xfrm>
            <a:off x="5981276" y="2921494"/>
            <a:ext cx="3186489" cy="613570"/>
          </a:xfrm>
          <a:prstGeom prst="rect">
            <a:avLst/>
          </a:prstGeom>
          <a:gradFill flip="none" rotWithShape="1">
            <a:gsLst>
              <a:gs pos="0">
                <a:srgbClr val="0096D6">
                  <a:alpha val="74000"/>
                </a:srgbClr>
              </a:gs>
              <a:gs pos="100000">
                <a:srgbClr val="FFFFFF">
                  <a:alpha val="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9263"/>
            <a:r>
              <a:rPr lang="en-US" sz="1400" dirty="0" smtClean="0">
                <a:solidFill>
                  <a:schemeClr val="accent4"/>
                </a:solidFill>
              </a:rPr>
              <a:t>AnyConnect, </a:t>
            </a:r>
            <a:r>
              <a:rPr lang="en-US" sz="1400" dirty="0" err="1" smtClean="0">
                <a:solidFill>
                  <a:schemeClr val="accent4"/>
                </a:solidFill>
              </a:rPr>
              <a:t>ASA</a:t>
            </a:r>
            <a:endParaRPr lang="en-US" sz="1400" dirty="0" smtClean="0">
              <a:solidFill>
                <a:schemeClr val="accent4"/>
              </a:solidFill>
            </a:endParaRPr>
          </a:p>
        </p:txBody>
      </p:sp>
      <p:sp>
        <p:nvSpPr>
          <p:cNvPr id="8" name="Rectangle 7"/>
          <p:cNvSpPr/>
          <p:nvPr/>
        </p:nvSpPr>
        <p:spPr>
          <a:xfrm>
            <a:off x="5987138" y="3951520"/>
            <a:ext cx="3180628" cy="613570"/>
          </a:xfrm>
          <a:prstGeom prst="rect">
            <a:avLst/>
          </a:prstGeom>
          <a:gradFill flip="none" rotWithShape="1">
            <a:gsLst>
              <a:gs pos="0">
                <a:srgbClr val="F68B1F">
                  <a:alpha val="74000"/>
                </a:srgbClr>
              </a:gs>
              <a:gs pos="100000">
                <a:srgbClr val="FFFFFF">
                  <a:alpha val="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9263"/>
            <a:r>
              <a:rPr lang="en-US" sz="1400" dirty="0" smtClean="0">
                <a:solidFill>
                  <a:schemeClr val="accent4"/>
                </a:solidFill>
              </a:rPr>
              <a:t>ISE</a:t>
            </a:r>
          </a:p>
        </p:txBody>
      </p:sp>
      <p:sp>
        <p:nvSpPr>
          <p:cNvPr id="9" name="Rectangle 8"/>
          <p:cNvSpPr/>
          <p:nvPr/>
        </p:nvSpPr>
        <p:spPr>
          <a:xfrm>
            <a:off x="6000826" y="4962006"/>
            <a:ext cx="2992862" cy="613570"/>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9263"/>
            <a:r>
              <a:rPr lang="en-US" sz="1400" dirty="0" smtClean="0">
                <a:solidFill>
                  <a:schemeClr val="accent4"/>
                </a:solidFill>
              </a:rPr>
              <a:t>BN—Unified Access</a:t>
            </a:r>
            <a:br>
              <a:rPr lang="en-US" sz="1400" dirty="0" smtClean="0">
                <a:solidFill>
                  <a:schemeClr val="accent4"/>
                </a:solidFill>
              </a:rPr>
            </a:br>
            <a:r>
              <a:rPr lang="en-US" sz="1400" dirty="0" smtClean="0">
                <a:solidFill>
                  <a:schemeClr val="accent4"/>
                </a:solidFill>
              </a:rPr>
              <a:t>Management—Prime</a:t>
            </a:r>
          </a:p>
        </p:txBody>
      </p:sp>
      <p:grpSp>
        <p:nvGrpSpPr>
          <p:cNvPr id="10" name="Group 9"/>
          <p:cNvGrpSpPr/>
          <p:nvPr/>
        </p:nvGrpSpPr>
        <p:grpSpPr>
          <a:xfrm>
            <a:off x="2906039" y="2812128"/>
            <a:ext cx="3089436" cy="784898"/>
            <a:chOff x="1750558" y="3039593"/>
            <a:chExt cx="3572795" cy="866797"/>
          </a:xfrm>
          <a:solidFill>
            <a:schemeClr val="tx2">
              <a:lumMod val="60000"/>
              <a:lumOff val="40000"/>
            </a:schemeClr>
          </a:solidFill>
        </p:grpSpPr>
        <p:sp>
          <p:nvSpPr>
            <p:cNvPr id="11" name="Rounded Rectangle 10"/>
            <p:cNvSpPr/>
            <p:nvPr/>
          </p:nvSpPr>
          <p:spPr>
            <a:xfrm>
              <a:off x="1750558" y="3039593"/>
              <a:ext cx="3572795" cy="866797"/>
            </a:xfrm>
            <a:prstGeom prst="roundRect">
              <a:avLst/>
            </a:prstGeom>
            <a:grpFill/>
            <a:ln>
              <a:noFill/>
            </a:ln>
            <a:effectLst>
              <a:outerShdw blurRad="76200" dist="50800" dir="5400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sz="1200" dirty="0">
                <a:solidFill>
                  <a:schemeClr val="accent4"/>
                </a:solidFill>
              </a:endParaRPr>
            </a:p>
          </p:txBody>
        </p:sp>
        <p:sp>
          <p:nvSpPr>
            <p:cNvPr id="12" name="TextBox 11"/>
            <p:cNvSpPr txBox="1"/>
            <p:nvPr/>
          </p:nvSpPr>
          <p:spPr>
            <a:xfrm>
              <a:off x="1750558" y="3286052"/>
              <a:ext cx="3572793" cy="373880"/>
            </a:xfrm>
            <a:prstGeom prst="rect">
              <a:avLst/>
            </a:prstGeom>
            <a:grpFill/>
          </p:spPr>
          <p:txBody>
            <a:bodyPr wrap="square" rtlCol="0" anchor="ctr">
              <a:spAutoFit/>
            </a:bodyPr>
            <a:lstStyle/>
            <a:p>
              <a:pPr algn="ctr"/>
              <a:r>
                <a:rPr lang="en-US" sz="1600" dirty="0" smtClean="0">
                  <a:solidFill>
                    <a:schemeClr val="accent4"/>
                  </a:solidFill>
                </a:rPr>
                <a:t>Secure Mobility</a:t>
              </a:r>
              <a:endParaRPr lang="en-US" sz="1600" dirty="0">
                <a:solidFill>
                  <a:schemeClr val="accent4"/>
                </a:solidFill>
              </a:endParaRPr>
            </a:p>
          </p:txBody>
        </p:sp>
      </p:grpSp>
      <p:grpSp>
        <p:nvGrpSpPr>
          <p:cNvPr id="13" name="Group 12"/>
          <p:cNvGrpSpPr/>
          <p:nvPr/>
        </p:nvGrpSpPr>
        <p:grpSpPr>
          <a:xfrm>
            <a:off x="2906039" y="3858086"/>
            <a:ext cx="3089436" cy="784898"/>
            <a:chOff x="1750558" y="4085551"/>
            <a:chExt cx="3572795" cy="866797"/>
          </a:xfrm>
        </p:grpSpPr>
        <p:sp>
          <p:nvSpPr>
            <p:cNvPr id="14" name="Rounded Rectangle 13"/>
            <p:cNvSpPr/>
            <p:nvPr/>
          </p:nvSpPr>
          <p:spPr>
            <a:xfrm>
              <a:off x="1750558" y="4085551"/>
              <a:ext cx="3572795" cy="866797"/>
            </a:xfrm>
            <a:prstGeom prst="roundRect">
              <a:avLst/>
            </a:prstGeom>
            <a:gradFill flip="none" rotWithShape="1">
              <a:gsLst>
                <a:gs pos="0">
                  <a:srgbClr val="EB3A23"/>
                </a:gs>
                <a:gs pos="100000">
                  <a:srgbClr val="F68B1F"/>
                </a:gs>
              </a:gsLst>
              <a:lin ang="16200000" scaled="1"/>
              <a:tileRect/>
            </a:gradFill>
            <a:ln>
              <a:noFill/>
            </a:ln>
            <a:effectLst>
              <a:outerShdw blurRad="76200" dist="50800" dir="5400000" algn="tl"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lnSpc>
                  <a:spcPct val="90000"/>
                </a:lnSpc>
              </a:pPr>
              <a:endParaRPr lang="en-US" sz="1100" dirty="0">
                <a:solidFill>
                  <a:schemeClr val="accent4"/>
                </a:solidFill>
              </a:endParaRPr>
            </a:p>
          </p:txBody>
        </p:sp>
        <p:sp>
          <p:nvSpPr>
            <p:cNvPr id="15" name="TextBox 14"/>
            <p:cNvSpPr txBox="1"/>
            <p:nvPr/>
          </p:nvSpPr>
          <p:spPr>
            <a:xfrm>
              <a:off x="1750558" y="4196054"/>
              <a:ext cx="3572793" cy="645792"/>
            </a:xfrm>
            <a:prstGeom prst="rect">
              <a:avLst/>
            </a:prstGeom>
            <a:noFill/>
          </p:spPr>
          <p:txBody>
            <a:bodyPr wrap="square" rtlCol="0" anchor="ctr">
              <a:spAutoFit/>
            </a:bodyPr>
            <a:lstStyle/>
            <a:p>
              <a:pPr algn="ctr"/>
              <a:r>
                <a:rPr lang="en-US" sz="1600" dirty="0" smtClean="0">
                  <a:solidFill>
                    <a:schemeClr val="accent4"/>
                  </a:solidFill>
                </a:rPr>
                <a:t>Policy Management Infrastructure</a:t>
              </a:r>
              <a:endParaRPr lang="en-US" sz="1600" dirty="0">
                <a:solidFill>
                  <a:schemeClr val="accent4"/>
                </a:solidFill>
              </a:endParaRPr>
            </a:p>
          </p:txBody>
        </p:sp>
      </p:grpSp>
      <p:grpSp>
        <p:nvGrpSpPr>
          <p:cNvPr id="16" name="Group 15"/>
          <p:cNvGrpSpPr/>
          <p:nvPr/>
        </p:nvGrpSpPr>
        <p:grpSpPr>
          <a:xfrm>
            <a:off x="2906039" y="4904045"/>
            <a:ext cx="3089436" cy="784898"/>
            <a:chOff x="1750558" y="5131510"/>
            <a:chExt cx="3572795" cy="866797"/>
          </a:xfrm>
        </p:grpSpPr>
        <p:sp>
          <p:nvSpPr>
            <p:cNvPr id="17" name="Rounded Rectangle 16"/>
            <p:cNvSpPr/>
            <p:nvPr/>
          </p:nvSpPr>
          <p:spPr>
            <a:xfrm>
              <a:off x="1750558" y="5131510"/>
              <a:ext cx="3572795" cy="866797"/>
            </a:xfrm>
            <a:prstGeom prst="roundRect">
              <a:avLst/>
            </a:prstGeom>
            <a:gradFill>
              <a:gsLst>
                <a:gs pos="0">
                  <a:srgbClr val="652D89"/>
                </a:gs>
                <a:gs pos="100000">
                  <a:srgbClr val="C2188D"/>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4"/>
                </a:solidFill>
                <a:latin typeface="+mj-lt"/>
              </a:endParaRPr>
            </a:p>
          </p:txBody>
        </p:sp>
        <p:sp>
          <p:nvSpPr>
            <p:cNvPr id="18" name="TextBox 17"/>
            <p:cNvSpPr txBox="1"/>
            <p:nvPr/>
          </p:nvSpPr>
          <p:spPr>
            <a:xfrm>
              <a:off x="1750558" y="5377969"/>
              <a:ext cx="3572793" cy="373880"/>
            </a:xfrm>
            <a:prstGeom prst="rect">
              <a:avLst/>
            </a:prstGeom>
            <a:noFill/>
          </p:spPr>
          <p:txBody>
            <a:bodyPr wrap="square" rtlCol="0" anchor="ctr">
              <a:spAutoFit/>
            </a:bodyPr>
            <a:lstStyle/>
            <a:p>
              <a:pPr algn="ctr"/>
              <a:r>
                <a:rPr lang="en-US" sz="1600" dirty="0" smtClean="0">
                  <a:solidFill>
                    <a:schemeClr val="accent4"/>
                  </a:solidFill>
                </a:rPr>
                <a:t>Core Infrastructure</a:t>
              </a:r>
              <a:endParaRPr lang="en-US" sz="1600" dirty="0">
                <a:solidFill>
                  <a:schemeClr val="accent4"/>
                </a:solidFill>
              </a:endParaRPr>
            </a:p>
          </p:txBody>
        </p:sp>
      </p:grpSp>
      <p:sp>
        <p:nvSpPr>
          <p:cNvPr id="21" name="Text Placeholder 11"/>
          <p:cNvSpPr txBox="1">
            <a:spLocks/>
          </p:cNvSpPr>
          <p:nvPr/>
        </p:nvSpPr>
        <p:spPr>
          <a:xfrm>
            <a:off x="142431" y="4655402"/>
            <a:ext cx="2625822" cy="1149617"/>
          </a:xfrm>
          <a:prstGeom prst="rect">
            <a:avLst/>
          </a:prstGeom>
        </p:spPr>
        <p:txBody>
          <a:bodyPr/>
          <a:lstStyle/>
          <a:p>
            <a:pPr marL="0" marR="0" lvl="0" indent="0" algn="l" defTabSz="914400" rtl="0" eaLnBrk="1" fontAlgn="auto" latinLnBrk="0" hangingPunct="1">
              <a:lnSpc>
                <a:spcPct val="95000"/>
              </a:lnSpc>
              <a:spcBef>
                <a:spcPts val="1440"/>
              </a:spcBef>
              <a:spcAft>
                <a:spcPts val="0"/>
              </a:spcAft>
              <a:buClr>
                <a:schemeClr val="tx2"/>
              </a:buClr>
              <a:buSzPct val="90000"/>
              <a:buFont typeface="Arial" pitchFamily="34" charset="0"/>
              <a:buNone/>
              <a:tabLst/>
              <a:defRPr/>
            </a:pPr>
            <a:r>
              <a:rPr kumimoji="0" lang="en-US" sz="1400" b="0" i="0" u="none" strike="noStrike" kern="1200" cap="none" spc="0" normalizeH="0" baseline="0" noProof="0" smtClean="0">
                <a:ln>
                  <a:noFill/>
                </a:ln>
                <a:solidFill>
                  <a:schemeClr val="accent4"/>
                </a:solidFill>
                <a:effectLst/>
                <a:uLnTx/>
                <a:uFillTx/>
                <a:latin typeface="+mj-lt"/>
                <a:ea typeface="+mn-ea"/>
                <a:cs typeface="+mn-cs"/>
              </a:rPr>
              <a:t>Mission critical wireless - best workspace delivery &amp; leading scalability</a:t>
            </a:r>
          </a:p>
          <a:p>
            <a:pPr marL="0" marR="0" lvl="0" indent="0" algn="l" defTabSz="914400" rtl="0" eaLnBrk="1" fontAlgn="auto" latinLnBrk="0" hangingPunct="1">
              <a:lnSpc>
                <a:spcPct val="95000"/>
              </a:lnSpc>
              <a:spcBef>
                <a:spcPts val="1440"/>
              </a:spcBef>
              <a:spcAft>
                <a:spcPts val="0"/>
              </a:spcAft>
              <a:buClr>
                <a:schemeClr val="tx2"/>
              </a:buClr>
              <a:buSzPct val="90000"/>
              <a:buFont typeface="Arial" pitchFamily="34" charset="0"/>
              <a:buNone/>
              <a:tabLst/>
              <a:defRPr/>
            </a:pPr>
            <a:r>
              <a:rPr kumimoji="0" lang="en-US" sz="1400" b="0" i="0" u="none" strike="noStrike" kern="1200" cap="none" spc="0" normalizeH="0" baseline="0" noProof="0" smtClean="0">
                <a:ln>
                  <a:noFill/>
                </a:ln>
                <a:solidFill>
                  <a:schemeClr val="accent4"/>
                </a:solidFill>
                <a:effectLst/>
                <a:uLnTx/>
                <a:uFillTx/>
                <a:latin typeface="+mj-lt"/>
                <a:ea typeface="+mn-ea"/>
                <a:cs typeface="+mn-cs"/>
              </a:rPr>
              <a:t>One network and one management for simplified operations and full visibility</a:t>
            </a:r>
            <a:endParaRPr kumimoji="0" lang="en-US" sz="1400" b="0" i="0" u="none" strike="noStrike" kern="1200" cap="none" spc="0" normalizeH="0" baseline="0" noProof="0" dirty="0">
              <a:ln>
                <a:noFill/>
              </a:ln>
              <a:solidFill>
                <a:schemeClr val="accent4"/>
              </a:solidFill>
              <a:effectLst/>
              <a:uLnTx/>
              <a:uFillTx/>
              <a:latin typeface="+mj-lt"/>
              <a:ea typeface="+mn-ea"/>
              <a:cs typeface="+mn-cs"/>
            </a:endParaRPr>
          </a:p>
        </p:txBody>
      </p:sp>
      <p:sp>
        <p:nvSpPr>
          <p:cNvPr id="22" name="Text Placeholder 11"/>
          <p:cNvSpPr txBox="1">
            <a:spLocks/>
          </p:cNvSpPr>
          <p:nvPr/>
        </p:nvSpPr>
        <p:spPr>
          <a:xfrm>
            <a:off x="142431" y="3745296"/>
            <a:ext cx="2625822" cy="582914"/>
          </a:xfrm>
          <a:prstGeom prst="rect">
            <a:avLst/>
          </a:prstGeom>
        </p:spPr>
        <p:txBody>
          <a:bodyPr vert="horz" lIns="91440" tIns="45720" rIns="91440" bIns="45720" rtlCol="0">
            <a:noAutofit/>
          </a:bodyPr>
          <a:lstStyle>
            <a:lvl1pPr marL="228600" indent="-228600" algn="l" defTabSz="914400" rtl="0" eaLnBrk="1" latinLnBrk="0" hangingPunct="1">
              <a:lnSpc>
                <a:spcPct val="95000"/>
              </a:lnSpc>
              <a:spcBef>
                <a:spcPts val="1480"/>
              </a:spcBef>
              <a:buClr>
                <a:srgbClr val="96CA4B"/>
              </a:buClr>
              <a:buSzPct val="90000"/>
              <a:buFont typeface="Arial" pitchFamily="34" charset="0"/>
              <a:buChar char="•"/>
              <a:tabLst/>
              <a:defRPr lang="en-US" sz="2200" kern="1200">
                <a:solidFill>
                  <a:schemeClr val="bg1"/>
                </a:solidFill>
                <a:latin typeface="+mj-lt"/>
                <a:ea typeface="+mn-ea"/>
                <a:cs typeface="+mn-cs"/>
              </a:defRPr>
            </a:lvl1pPr>
            <a:lvl2pPr marL="406400" indent="0" algn="l" defTabSz="914400" rtl="0" eaLnBrk="1" latinLnBrk="0" hangingPunct="1">
              <a:lnSpc>
                <a:spcPct val="95000"/>
              </a:lnSpc>
              <a:spcBef>
                <a:spcPts val="600"/>
              </a:spcBef>
              <a:buClr>
                <a:schemeClr val="tx2"/>
              </a:buClr>
              <a:buFontTx/>
              <a:buNone/>
              <a:tabLst/>
              <a:defRPr lang="en-US" sz="1800" kern="120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tabLst/>
              <a:defRPr lang="en-US" sz="1600" kern="120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tabLst/>
              <a:defRPr lang="en-US" sz="1400" kern="120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tabLst/>
              <a:defRPr lang="en-US" sz="1400" kern="120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dirty="0" smtClean="0">
                <a:solidFill>
                  <a:schemeClr val="accent4"/>
                </a:solidFill>
              </a:rPr>
              <a:t>Unified policy for secure access, detailed visibility and simplified ops</a:t>
            </a:r>
            <a:endParaRPr lang="en-US" sz="1400" dirty="0">
              <a:solidFill>
                <a:schemeClr val="accent4"/>
              </a:solidFill>
            </a:endParaRPr>
          </a:p>
        </p:txBody>
      </p:sp>
      <p:sp>
        <p:nvSpPr>
          <p:cNvPr id="23" name="Text Placeholder 11"/>
          <p:cNvSpPr txBox="1">
            <a:spLocks/>
          </p:cNvSpPr>
          <p:nvPr/>
        </p:nvSpPr>
        <p:spPr>
          <a:xfrm>
            <a:off x="142431" y="2812761"/>
            <a:ext cx="2625822" cy="582914"/>
          </a:xfrm>
          <a:prstGeom prst="rect">
            <a:avLst/>
          </a:prstGeom>
        </p:spPr>
        <p:txBody>
          <a:bodyPr vert="horz" lIns="91440" tIns="45720" rIns="91440" bIns="45720" rtlCol="0">
            <a:noAutofit/>
          </a:bodyPr>
          <a:lstStyle>
            <a:lvl1pPr marL="228600" indent="-228600" algn="l" defTabSz="914400" rtl="0" eaLnBrk="1" latinLnBrk="0" hangingPunct="1">
              <a:lnSpc>
                <a:spcPct val="95000"/>
              </a:lnSpc>
              <a:spcBef>
                <a:spcPts val="1480"/>
              </a:spcBef>
              <a:buClr>
                <a:srgbClr val="96CA4B"/>
              </a:buClr>
              <a:buSzPct val="90000"/>
              <a:buFont typeface="Arial" pitchFamily="34" charset="0"/>
              <a:buChar char="•"/>
              <a:tabLst/>
              <a:defRPr lang="en-US" sz="2200" kern="1200">
                <a:solidFill>
                  <a:schemeClr val="bg1"/>
                </a:solidFill>
                <a:latin typeface="+mj-lt"/>
                <a:ea typeface="+mn-ea"/>
                <a:cs typeface="+mn-cs"/>
              </a:defRPr>
            </a:lvl1pPr>
            <a:lvl2pPr marL="406400" indent="0" algn="l" defTabSz="914400" rtl="0" eaLnBrk="1" latinLnBrk="0" hangingPunct="1">
              <a:lnSpc>
                <a:spcPct val="95000"/>
              </a:lnSpc>
              <a:spcBef>
                <a:spcPts val="600"/>
              </a:spcBef>
              <a:buClr>
                <a:schemeClr val="tx2"/>
              </a:buClr>
              <a:buFontTx/>
              <a:buNone/>
              <a:tabLst/>
              <a:defRPr lang="en-US" sz="1800" kern="120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tabLst/>
              <a:defRPr lang="en-US" sz="1600" kern="120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tabLst/>
              <a:defRPr lang="en-US" sz="1400" kern="120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tabLst/>
              <a:defRPr lang="en-US" sz="1400" kern="120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dirty="0" smtClean="0">
                <a:solidFill>
                  <a:schemeClr val="accent4"/>
                </a:solidFill>
              </a:rPr>
              <a:t>Seamless mobility and anywhere access for secure mobility</a:t>
            </a:r>
            <a:endParaRPr lang="en-US" sz="1400" dirty="0">
              <a:solidFill>
                <a:schemeClr val="accent4"/>
              </a:solidFill>
            </a:endParaRPr>
          </a:p>
        </p:txBody>
      </p:sp>
      <p:sp>
        <p:nvSpPr>
          <p:cNvPr id="24" name="Text Placeholder 11"/>
          <p:cNvSpPr txBox="1">
            <a:spLocks/>
          </p:cNvSpPr>
          <p:nvPr/>
        </p:nvSpPr>
        <p:spPr>
          <a:xfrm>
            <a:off x="142431" y="1788602"/>
            <a:ext cx="2625822" cy="582914"/>
          </a:xfrm>
          <a:prstGeom prst="rect">
            <a:avLst/>
          </a:prstGeom>
        </p:spPr>
        <p:txBody>
          <a:bodyPr vert="horz" lIns="91440" tIns="45720" rIns="91440" bIns="45720" rtlCol="0">
            <a:noAutofit/>
          </a:bodyPr>
          <a:lstStyle>
            <a:lvl1pPr marL="228600" indent="-228600" algn="l" defTabSz="914400" rtl="0" eaLnBrk="1" latinLnBrk="0" hangingPunct="1">
              <a:lnSpc>
                <a:spcPct val="95000"/>
              </a:lnSpc>
              <a:spcBef>
                <a:spcPts val="1480"/>
              </a:spcBef>
              <a:buClr>
                <a:srgbClr val="96CA4B"/>
              </a:buClr>
              <a:buSzPct val="90000"/>
              <a:buFont typeface="Arial" pitchFamily="34" charset="0"/>
              <a:buChar char="•"/>
              <a:tabLst/>
              <a:defRPr lang="en-US" sz="2200" kern="1200">
                <a:solidFill>
                  <a:schemeClr val="bg1"/>
                </a:solidFill>
                <a:latin typeface="+mj-lt"/>
                <a:ea typeface="+mn-ea"/>
                <a:cs typeface="+mn-cs"/>
              </a:defRPr>
            </a:lvl1pPr>
            <a:lvl2pPr marL="406400" indent="0" algn="l" defTabSz="914400" rtl="0" eaLnBrk="1" latinLnBrk="0" hangingPunct="1">
              <a:lnSpc>
                <a:spcPct val="95000"/>
              </a:lnSpc>
              <a:spcBef>
                <a:spcPts val="600"/>
              </a:spcBef>
              <a:buClr>
                <a:schemeClr val="tx2"/>
              </a:buClr>
              <a:buFontTx/>
              <a:buNone/>
              <a:tabLst/>
              <a:defRPr lang="en-US" sz="1800" kern="120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tabLst/>
              <a:defRPr lang="en-US" sz="1600" kern="120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tabLst/>
              <a:defRPr lang="en-US" sz="1400" kern="120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tabLst/>
              <a:defRPr lang="en-US" sz="1400" kern="120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dirty="0" smtClean="0">
                <a:solidFill>
                  <a:schemeClr val="accent4"/>
                </a:solidFill>
              </a:rPr>
              <a:t>Device management integrated into unified policy</a:t>
            </a:r>
            <a:endParaRPr lang="en-US" sz="1400" dirty="0">
              <a:solidFill>
                <a:schemeClr val="accent4"/>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5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5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5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fade">
                                      <p:cBhvr>
                                        <p:cTn id="31" dur="250"/>
                                        <p:tgtEl>
                                          <p:spTgt spid="21">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xEl>
                                              <p:pRg st="1" end="1"/>
                                            </p:txEl>
                                          </p:spTgt>
                                        </p:tgtEl>
                                        <p:attrNameLst>
                                          <p:attrName>style.visibility</p:attrName>
                                        </p:attrNameLst>
                                      </p:cBhvr>
                                      <p:to>
                                        <p:strVal val="visible"/>
                                      </p:to>
                                    </p:set>
                                    <p:animEffect transition="in" filter="fade">
                                      <p:cBhvr>
                                        <p:cTn id="34" dur="250"/>
                                        <p:tgtEl>
                                          <p:spTgt spid="21">
                                            <p:txEl>
                                              <p:pRg st="1" end="1"/>
                                            </p:txEl>
                                          </p:spTgt>
                                        </p:tgtEl>
                                      </p:cBhvr>
                                    </p:animEffect>
                                  </p:childTnLst>
                                </p:cTn>
                              </p:par>
                            </p:childTnLst>
                          </p:cTn>
                        </p:par>
                        <p:par>
                          <p:cTn id="35" fill="hold">
                            <p:stCondLst>
                              <p:cond delay="250"/>
                            </p:stCondLst>
                            <p:childTnLst>
                              <p:par>
                                <p:cTn id="36" presetID="10"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250"/>
                                        <p:tgtEl>
                                          <p:spTgt spid="22"/>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250"/>
                                        <p:tgtEl>
                                          <p:spTgt spid="23"/>
                                        </p:tgtEl>
                                      </p:cBhvr>
                                    </p:animEffect>
                                  </p:childTnLst>
                                </p:cTn>
                              </p:par>
                            </p:childTnLst>
                          </p:cTn>
                        </p:par>
                        <p:par>
                          <p:cTn id="43" fill="hold">
                            <p:stCondLst>
                              <p:cond delay="750"/>
                            </p:stCondLst>
                            <p:childTnLst>
                              <p:par>
                                <p:cTn id="44" presetID="10"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21" grpId="0" build="p"/>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7"/>
          <p:cNvSpPr/>
          <p:nvPr/>
        </p:nvSpPr>
        <p:spPr bwMode="auto">
          <a:xfrm>
            <a:off x="329885" y="478489"/>
            <a:ext cx="8355601" cy="4239472"/>
          </a:xfrm>
          <a:custGeom>
            <a:avLst/>
            <a:gdLst>
              <a:gd name="connsiteX0" fmla="*/ 0 w 12322952"/>
              <a:gd name="connsiteY0" fmla="*/ 0 h 407851"/>
              <a:gd name="connsiteX1" fmla="*/ 12322952 w 12322952"/>
              <a:gd name="connsiteY1" fmla="*/ 0 h 407851"/>
              <a:gd name="connsiteX2" fmla="*/ 12322952 w 12322952"/>
              <a:gd name="connsiteY2" fmla="*/ 407851 h 407851"/>
              <a:gd name="connsiteX3" fmla="*/ 0 w 12322952"/>
              <a:gd name="connsiteY3" fmla="*/ 407851 h 407851"/>
              <a:gd name="connsiteX4" fmla="*/ 0 w 12322952"/>
              <a:gd name="connsiteY4" fmla="*/ 0 h 407851"/>
              <a:gd name="connsiteX0" fmla="*/ 0 w 12322952"/>
              <a:gd name="connsiteY0" fmla="*/ 408860 h 816711"/>
              <a:gd name="connsiteX1" fmla="*/ 12322952 w 12322952"/>
              <a:gd name="connsiteY1" fmla="*/ 0 h 816711"/>
              <a:gd name="connsiteX2" fmla="*/ 12322952 w 12322952"/>
              <a:gd name="connsiteY2" fmla="*/ 816711 h 816711"/>
              <a:gd name="connsiteX3" fmla="*/ 0 w 12322952"/>
              <a:gd name="connsiteY3" fmla="*/ 816711 h 816711"/>
              <a:gd name="connsiteX4" fmla="*/ 0 w 12322952"/>
              <a:gd name="connsiteY4" fmla="*/ 408860 h 816711"/>
              <a:gd name="connsiteX0" fmla="*/ 0 w 12322952"/>
              <a:gd name="connsiteY0" fmla="*/ 408860 h 816711"/>
              <a:gd name="connsiteX1" fmla="*/ 12322952 w 12322952"/>
              <a:gd name="connsiteY1" fmla="*/ 0 h 816711"/>
              <a:gd name="connsiteX2" fmla="*/ 12322952 w 12322952"/>
              <a:gd name="connsiteY2" fmla="*/ 816711 h 816711"/>
              <a:gd name="connsiteX3" fmla="*/ 0 w 12322952"/>
              <a:gd name="connsiteY3" fmla="*/ 816711 h 816711"/>
              <a:gd name="connsiteX4" fmla="*/ 0 w 12322952"/>
              <a:gd name="connsiteY4" fmla="*/ 408860 h 816711"/>
              <a:gd name="connsiteX0" fmla="*/ 0 w 12322952"/>
              <a:gd name="connsiteY0" fmla="*/ 408860 h 1164489"/>
              <a:gd name="connsiteX1" fmla="*/ 12322952 w 12322952"/>
              <a:gd name="connsiteY1" fmla="*/ 0 h 1164489"/>
              <a:gd name="connsiteX2" fmla="*/ 12322952 w 12322952"/>
              <a:gd name="connsiteY2" fmla="*/ 816711 h 1164489"/>
              <a:gd name="connsiteX3" fmla="*/ 12285827 w 12322952"/>
              <a:gd name="connsiteY3" fmla="*/ 1164489 h 1164489"/>
              <a:gd name="connsiteX4" fmla="*/ 0 w 12322952"/>
              <a:gd name="connsiteY4" fmla="*/ 816711 h 1164489"/>
              <a:gd name="connsiteX5" fmla="*/ 0 w 12322952"/>
              <a:gd name="connsiteY5" fmla="*/ 408860 h 1164489"/>
              <a:gd name="connsiteX0" fmla="*/ 0 w 12322952"/>
              <a:gd name="connsiteY0" fmla="*/ 408860 h 1164489"/>
              <a:gd name="connsiteX1" fmla="*/ 12322952 w 12322952"/>
              <a:gd name="connsiteY1" fmla="*/ 0 h 1164489"/>
              <a:gd name="connsiteX2" fmla="*/ 12322952 w 12322952"/>
              <a:gd name="connsiteY2" fmla="*/ 816711 h 1164489"/>
              <a:gd name="connsiteX3" fmla="*/ 12285827 w 12322952"/>
              <a:gd name="connsiteY3" fmla="*/ 1164489 h 1164489"/>
              <a:gd name="connsiteX4" fmla="*/ 0 w 12322952"/>
              <a:gd name="connsiteY4" fmla="*/ 816711 h 1164489"/>
              <a:gd name="connsiteX5" fmla="*/ 0 w 12322952"/>
              <a:gd name="connsiteY5" fmla="*/ 408860 h 1164489"/>
              <a:gd name="connsiteX0" fmla="*/ 0 w 12322952"/>
              <a:gd name="connsiteY0" fmla="*/ 136287 h 1211876"/>
              <a:gd name="connsiteX1" fmla="*/ 12322952 w 12322952"/>
              <a:gd name="connsiteY1" fmla="*/ 47387 h 1211876"/>
              <a:gd name="connsiteX2" fmla="*/ 12322952 w 12322952"/>
              <a:gd name="connsiteY2" fmla="*/ 864098 h 1211876"/>
              <a:gd name="connsiteX3" fmla="*/ 12285827 w 12322952"/>
              <a:gd name="connsiteY3" fmla="*/ 1211876 h 1211876"/>
              <a:gd name="connsiteX4" fmla="*/ 0 w 12322952"/>
              <a:gd name="connsiteY4" fmla="*/ 864098 h 1211876"/>
              <a:gd name="connsiteX5" fmla="*/ 0 w 12322952"/>
              <a:gd name="connsiteY5" fmla="*/ 136287 h 1211876"/>
              <a:gd name="connsiteX0" fmla="*/ 0 w 12322952"/>
              <a:gd name="connsiteY0" fmla="*/ 88900 h 1164489"/>
              <a:gd name="connsiteX1" fmla="*/ 12322952 w 12322952"/>
              <a:gd name="connsiteY1" fmla="*/ 0 h 1164489"/>
              <a:gd name="connsiteX2" fmla="*/ 12322952 w 12322952"/>
              <a:gd name="connsiteY2" fmla="*/ 816711 h 1164489"/>
              <a:gd name="connsiteX3" fmla="*/ 12285827 w 12322952"/>
              <a:gd name="connsiteY3" fmla="*/ 1164489 h 1164489"/>
              <a:gd name="connsiteX4" fmla="*/ 0 w 12322952"/>
              <a:gd name="connsiteY4" fmla="*/ 816711 h 1164489"/>
              <a:gd name="connsiteX5" fmla="*/ 0 w 12322952"/>
              <a:gd name="connsiteY5" fmla="*/ 88900 h 1164489"/>
              <a:gd name="connsiteX0" fmla="*/ 0 w 12322952"/>
              <a:gd name="connsiteY0" fmla="*/ 88900 h 1459109"/>
              <a:gd name="connsiteX1" fmla="*/ 12322952 w 12322952"/>
              <a:gd name="connsiteY1" fmla="*/ 0 h 1459109"/>
              <a:gd name="connsiteX2" fmla="*/ 12322952 w 12322952"/>
              <a:gd name="connsiteY2" fmla="*/ 816711 h 1459109"/>
              <a:gd name="connsiteX3" fmla="*/ 12285827 w 12322952"/>
              <a:gd name="connsiteY3" fmla="*/ 1164489 h 1459109"/>
              <a:gd name="connsiteX4" fmla="*/ 0 w 12322952"/>
              <a:gd name="connsiteY4" fmla="*/ 1343183 h 1459109"/>
              <a:gd name="connsiteX5" fmla="*/ 0 w 12322952"/>
              <a:gd name="connsiteY5" fmla="*/ 88900 h 1459109"/>
              <a:gd name="connsiteX0" fmla="*/ 0 w 12322952"/>
              <a:gd name="connsiteY0" fmla="*/ 88900 h 1343183"/>
              <a:gd name="connsiteX1" fmla="*/ 12322952 w 12322952"/>
              <a:gd name="connsiteY1" fmla="*/ 0 h 1343183"/>
              <a:gd name="connsiteX2" fmla="*/ 12322952 w 12322952"/>
              <a:gd name="connsiteY2" fmla="*/ 816711 h 1343183"/>
              <a:gd name="connsiteX3" fmla="*/ 12285827 w 12322952"/>
              <a:gd name="connsiteY3" fmla="*/ 1164489 h 1343183"/>
              <a:gd name="connsiteX4" fmla="*/ 0 w 12322952"/>
              <a:gd name="connsiteY4" fmla="*/ 1343183 h 1343183"/>
              <a:gd name="connsiteX5" fmla="*/ 0 w 12322952"/>
              <a:gd name="connsiteY5" fmla="*/ 88900 h 1343183"/>
              <a:gd name="connsiteX0" fmla="*/ 0 w 12322952"/>
              <a:gd name="connsiteY0" fmla="*/ 88900 h 1343183"/>
              <a:gd name="connsiteX1" fmla="*/ 12322952 w 12322952"/>
              <a:gd name="connsiteY1" fmla="*/ 0 h 1343183"/>
              <a:gd name="connsiteX2" fmla="*/ 12322952 w 12322952"/>
              <a:gd name="connsiteY2" fmla="*/ 816711 h 1343183"/>
              <a:gd name="connsiteX3" fmla="*/ 12285827 w 12322952"/>
              <a:gd name="connsiteY3" fmla="*/ 1164489 h 1343183"/>
              <a:gd name="connsiteX4" fmla="*/ 0 w 12322952"/>
              <a:gd name="connsiteY4" fmla="*/ 1343183 h 1343183"/>
              <a:gd name="connsiteX5" fmla="*/ 0 w 12322952"/>
              <a:gd name="connsiteY5" fmla="*/ 88900 h 1343183"/>
              <a:gd name="connsiteX0" fmla="*/ 0 w 12322952"/>
              <a:gd name="connsiteY0" fmla="*/ 88900 h 1343183"/>
              <a:gd name="connsiteX1" fmla="*/ 12322952 w 12322952"/>
              <a:gd name="connsiteY1" fmla="*/ 0 h 1343183"/>
              <a:gd name="connsiteX2" fmla="*/ 12322952 w 12322952"/>
              <a:gd name="connsiteY2" fmla="*/ 816711 h 1343183"/>
              <a:gd name="connsiteX3" fmla="*/ 12285827 w 12322952"/>
              <a:gd name="connsiteY3" fmla="*/ 1164489 h 1343183"/>
              <a:gd name="connsiteX4" fmla="*/ 0 w 12322952"/>
              <a:gd name="connsiteY4" fmla="*/ 1343183 h 1343183"/>
              <a:gd name="connsiteX5" fmla="*/ 0 w 12322952"/>
              <a:gd name="connsiteY5" fmla="*/ 88900 h 1343183"/>
              <a:gd name="connsiteX0" fmla="*/ 0 w 12322952"/>
              <a:gd name="connsiteY0" fmla="*/ 88900 h 1343183"/>
              <a:gd name="connsiteX1" fmla="*/ 12322952 w 12322952"/>
              <a:gd name="connsiteY1" fmla="*/ 0 h 1343183"/>
              <a:gd name="connsiteX2" fmla="*/ 12322952 w 12322952"/>
              <a:gd name="connsiteY2" fmla="*/ 816711 h 1343183"/>
              <a:gd name="connsiteX3" fmla="*/ 12285827 w 12322952"/>
              <a:gd name="connsiteY3" fmla="*/ 1164489 h 1343183"/>
              <a:gd name="connsiteX4" fmla="*/ 0 w 12322952"/>
              <a:gd name="connsiteY4" fmla="*/ 1343183 h 1343183"/>
              <a:gd name="connsiteX5" fmla="*/ 0 w 12322952"/>
              <a:gd name="connsiteY5" fmla="*/ 88900 h 1343183"/>
              <a:gd name="connsiteX0" fmla="*/ 0 w 12322952"/>
              <a:gd name="connsiteY0" fmla="*/ 88900 h 1343183"/>
              <a:gd name="connsiteX1" fmla="*/ 12322952 w 12322952"/>
              <a:gd name="connsiteY1" fmla="*/ 0 h 1343183"/>
              <a:gd name="connsiteX2" fmla="*/ 12285827 w 12322952"/>
              <a:gd name="connsiteY2" fmla="*/ 1164489 h 1343183"/>
              <a:gd name="connsiteX3" fmla="*/ 0 w 12322952"/>
              <a:gd name="connsiteY3" fmla="*/ 1343183 h 1343183"/>
              <a:gd name="connsiteX4" fmla="*/ 0 w 12322952"/>
              <a:gd name="connsiteY4" fmla="*/ 88900 h 1343183"/>
              <a:gd name="connsiteX0" fmla="*/ 0 w 12322952"/>
              <a:gd name="connsiteY0" fmla="*/ 88900 h 1343183"/>
              <a:gd name="connsiteX1" fmla="*/ 12322952 w 12322952"/>
              <a:gd name="connsiteY1" fmla="*/ 0 h 1343183"/>
              <a:gd name="connsiteX2" fmla="*/ 12285827 w 12322952"/>
              <a:gd name="connsiteY2" fmla="*/ 1164489 h 1343183"/>
              <a:gd name="connsiteX3" fmla="*/ 0 w 12322952"/>
              <a:gd name="connsiteY3" fmla="*/ 1343183 h 1343183"/>
              <a:gd name="connsiteX4" fmla="*/ 0 w 12322952"/>
              <a:gd name="connsiteY4" fmla="*/ 8890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2952" h="1343183">
                <a:moveTo>
                  <a:pt x="0" y="88900"/>
                </a:moveTo>
                <a:cubicBezTo>
                  <a:pt x="5952654" y="469900"/>
                  <a:pt x="6195832" y="541075"/>
                  <a:pt x="12322952" y="0"/>
                </a:cubicBezTo>
                <a:lnTo>
                  <a:pt x="12285827" y="1164489"/>
                </a:lnTo>
                <a:cubicBezTo>
                  <a:pt x="6063216" y="645695"/>
                  <a:pt x="5102079" y="673454"/>
                  <a:pt x="0" y="1343183"/>
                </a:cubicBezTo>
                <a:lnTo>
                  <a:pt x="0" y="88900"/>
                </a:lnTo>
                <a:close/>
              </a:path>
            </a:pathLst>
          </a:custGeom>
          <a:gradFill flip="none" rotWithShape="1">
            <a:gsLst>
              <a:gs pos="0">
                <a:schemeClr val="tx1">
                  <a:alpha val="0"/>
                </a:schemeClr>
              </a:gs>
              <a:gs pos="50000">
                <a:schemeClr val="accent3">
                  <a:lumMod val="75000"/>
                  <a:alpha val="54000"/>
                </a:schemeClr>
              </a:gs>
              <a:gs pos="100000">
                <a:schemeClr val="bg1">
                  <a:lumMod val="75000"/>
                  <a:lumOff val="25000"/>
                  <a:alpha val="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defTabSz="914147" rtl="0">
              <a:defRPr/>
            </a:pPr>
            <a:endParaRPr lang="en-US" kern="1200" dirty="0">
              <a:solidFill>
                <a:srgbClr val="FFFFFF"/>
              </a:solidFill>
              <a:latin typeface="Arial"/>
              <a:ea typeface="+mn-ea"/>
              <a:cs typeface="+mn-cs"/>
            </a:endParaRPr>
          </a:p>
        </p:txBody>
      </p:sp>
      <p:sp>
        <p:nvSpPr>
          <p:cNvPr id="2" name="Title 1"/>
          <p:cNvSpPr>
            <a:spLocks noGrp="1"/>
          </p:cNvSpPr>
          <p:nvPr>
            <p:ph type="title"/>
          </p:nvPr>
        </p:nvSpPr>
        <p:spPr/>
        <p:txBody>
          <a:bodyPr/>
          <a:lstStyle/>
          <a:p>
            <a:r>
              <a:rPr lang="en-US" dirty="0" smtClean="0"/>
              <a:t>The BYOD Spectrum</a:t>
            </a:r>
            <a:endParaRPr lang="en-US" dirty="0"/>
          </a:p>
        </p:txBody>
      </p:sp>
      <p:grpSp>
        <p:nvGrpSpPr>
          <p:cNvPr id="31" name="Group 30"/>
          <p:cNvGrpSpPr/>
          <p:nvPr/>
        </p:nvGrpSpPr>
        <p:grpSpPr>
          <a:xfrm>
            <a:off x="423065" y="3955633"/>
            <a:ext cx="2039112" cy="2129350"/>
            <a:chOff x="331625" y="3940393"/>
            <a:chExt cx="2039112" cy="2129350"/>
          </a:xfrm>
        </p:grpSpPr>
        <p:sp>
          <p:nvSpPr>
            <p:cNvPr id="32" name="Rounded Rectangle 31"/>
            <p:cNvSpPr/>
            <p:nvPr/>
          </p:nvSpPr>
          <p:spPr>
            <a:xfrm>
              <a:off x="331625" y="3940393"/>
              <a:ext cx="2039112" cy="1972731"/>
            </a:xfrm>
            <a:prstGeom prst="roundRect">
              <a:avLst>
                <a:gd name="adj" fmla="val 8730"/>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chemeClr val="tx1"/>
                </a:solidFill>
              </a:endParaRPr>
            </a:p>
          </p:txBody>
        </p:sp>
        <p:sp>
          <p:nvSpPr>
            <p:cNvPr id="18" name="Text Placeholder 2"/>
            <p:cNvSpPr txBox="1">
              <a:spLocks/>
            </p:cNvSpPr>
            <p:nvPr/>
          </p:nvSpPr>
          <p:spPr>
            <a:xfrm>
              <a:off x="331625" y="4042980"/>
              <a:ext cx="2039112" cy="2026763"/>
            </a:xfrm>
            <a:prstGeom prst="rect">
              <a:avLst/>
            </a:prstGeom>
          </p:spPr>
          <p:txBody>
            <a:bodyPr vert="horz" lIns="0" tIns="0" rIns="0" bIns="0" rtlCol="0">
              <a:noAutofit/>
            </a:bodyPr>
            <a:lstStyle/>
            <a:p>
              <a:pPr algn="ctr" rtl="0">
                <a:lnSpc>
                  <a:spcPts val="1300"/>
                </a:lnSpc>
                <a:spcBef>
                  <a:spcPts val="300"/>
                </a:spcBef>
                <a:buClr>
                  <a:srgbClr val="3F5CFF"/>
                </a:buClr>
                <a:buSzPct val="90000"/>
                <a:defRPr/>
              </a:pPr>
              <a:r>
                <a:rPr lang="en-US" sz="1200" b="1" kern="1200" dirty="0" smtClean="0">
                  <a:solidFill>
                    <a:schemeClr val="tx2">
                      <a:lumMod val="75000"/>
                    </a:schemeClr>
                  </a:solidFill>
                  <a:latin typeface="Arial"/>
                  <a:ea typeface="+mn-ea"/>
                  <a:cs typeface="+mn-cs"/>
                </a:rPr>
                <a:t>Environment</a:t>
              </a:r>
              <a:br>
                <a:rPr lang="en-US" sz="1200" b="1" kern="1200" dirty="0" smtClean="0">
                  <a:solidFill>
                    <a:schemeClr val="tx2">
                      <a:lumMod val="75000"/>
                    </a:schemeClr>
                  </a:solidFill>
                  <a:latin typeface="Arial"/>
                  <a:ea typeface="+mn-ea"/>
                  <a:cs typeface="+mn-cs"/>
                </a:rPr>
              </a:br>
              <a:r>
                <a:rPr lang="en-US" sz="1200" b="1" kern="1200" dirty="0" smtClean="0">
                  <a:solidFill>
                    <a:schemeClr val="tx2">
                      <a:lumMod val="75000"/>
                    </a:schemeClr>
                  </a:solidFill>
                  <a:latin typeface="Arial"/>
                  <a:ea typeface="+mn-ea"/>
                  <a:cs typeface="+mn-cs"/>
                </a:rPr>
                <a:t>Requires Tight Controls</a:t>
              </a:r>
              <a:br>
                <a:rPr lang="en-US" sz="1200" b="1" kern="1200" dirty="0" smtClean="0">
                  <a:solidFill>
                    <a:schemeClr val="tx2">
                      <a:lumMod val="75000"/>
                    </a:schemeClr>
                  </a:solidFill>
                  <a:latin typeface="Arial"/>
                  <a:ea typeface="+mn-ea"/>
                  <a:cs typeface="+mn-cs"/>
                </a:rPr>
              </a:br>
              <a:endParaRPr lang="en-US" sz="1200" b="1" kern="1200" dirty="0" smtClean="0">
                <a:solidFill>
                  <a:schemeClr val="tx2">
                    <a:lumMod val="75000"/>
                  </a:schemeClr>
                </a:solidFill>
                <a:latin typeface="Arial"/>
                <a:ea typeface="+mn-ea"/>
                <a:cs typeface="+mn-cs"/>
              </a:endParaRPr>
            </a:p>
            <a:p>
              <a:pPr algn="ctr" rtl="0">
                <a:lnSpc>
                  <a:spcPts val="1300"/>
                </a:lnSpc>
                <a:spcBef>
                  <a:spcPts val="300"/>
                </a:spcBef>
                <a:buClr>
                  <a:srgbClr val="3F5CFF"/>
                </a:buClr>
                <a:buSzPct val="90000"/>
                <a:defRPr/>
              </a:pPr>
              <a:endParaRPr lang="en-US" sz="1200" b="1" kern="1200" dirty="0" smtClean="0">
                <a:solidFill>
                  <a:srgbClr val="00A1DA">
                    <a:lumMod val="50000"/>
                  </a:srgbClr>
                </a:solidFill>
                <a:latin typeface="Arial"/>
                <a:ea typeface="+mn-ea"/>
                <a:cs typeface="+mn-cs"/>
              </a:endParaRPr>
            </a:p>
            <a:p>
              <a:pPr algn="ctr" rtl="0">
                <a:lnSpc>
                  <a:spcPts val="1300"/>
                </a:lnSpc>
                <a:spcBef>
                  <a:spcPts val="300"/>
                </a:spcBef>
                <a:buClr>
                  <a:srgbClr val="3F5CFF"/>
                </a:buClr>
                <a:buSzPct val="90000"/>
                <a:defRPr/>
              </a:pPr>
              <a:endParaRPr lang="en-US" sz="1200" b="1" kern="1200" dirty="0">
                <a:solidFill>
                  <a:srgbClr val="00A1DA">
                    <a:lumMod val="50000"/>
                  </a:srgbClr>
                </a:solidFill>
                <a:latin typeface="Arial"/>
                <a:ea typeface="+mn-ea"/>
                <a:cs typeface="+mn-cs"/>
              </a:endParaRPr>
            </a:p>
            <a:p>
              <a:pPr algn="ctr" rtl="0">
                <a:lnSpc>
                  <a:spcPts val="1300"/>
                </a:lnSpc>
                <a:spcBef>
                  <a:spcPts val="900"/>
                </a:spcBef>
                <a:buClr>
                  <a:srgbClr val="3F5CFF"/>
                </a:buClr>
                <a:buSzPct val="90000"/>
                <a:defRPr/>
              </a:pPr>
              <a:r>
                <a:rPr lang="en-US" sz="1200" b="1" kern="1200" dirty="0" smtClean="0">
                  <a:solidFill>
                    <a:srgbClr val="000000">
                      <a:lumMod val="75000"/>
                      <a:lumOff val="25000"/>
                    </a:srgbClr>
                  </a:solidFill>
                  <a:latin typeface="Arial"/>
                  <a:ea typeface="+mn-ea"/>
                  <a:cs typeface="+mn-cs"/>
                </a:rPr>
                <a:t/>
              </a:r>
              <a:br>
                <a:rPr lang="en-US" sz="1200" b="1" kern="1200" dirty="0" smtClean="0">
                  <a:solidFill>
                    <a:srgbClr val="000000">
                      <a:lumMod val="75000"/>
                      <a:lumOff val="25000"/>
                    </a:srgbClr>
                  </a:solidFill>
                  <a:latin typeface="Arial"/>
                  <a:ea typeface="+mn-ea"/>
                  <a:cs typeface="+mn-cs"/>
                </a:rPr>
              </a:br>
              <a:r>
                <a:rPr lang="en-US" sz="1200" b="1" kern="1200" dirty="0" smtClean="0">
                  <a:solidFill>
                    <a:srgbClr val="000000">
                      <a:lumMod val="75000"/>
                      <a:lumOff val="25000"/>
                    </a:srgbClr>
                  </a:solidFill>
                  <a:latin typeface="Arial"/>
                  <a:ea typeface="+mn-ea"/>
                  <a:cs typeface="+mn-cs"/>
                </a:rPr>
                <a:t>Corp </a:t>
              </a:r>
              <a:r>
                <a:rPr lang="en-US" sz="1200" b="1" kern="1200" dirty="0">
                  <a:solidFill>
                    <a:srgbClr val="000000">
                      <a:lumMod val="75000"/>
                      <a:lumOff val="25000"/>
                    </a:srgbClr>
                  </a:solidFill>
                  <a:latin typeface="Arial"/>
                  <a:ea typeface="+mn-ea"/>
                  <a:cs typeface="+mn-cs"/>
                </a:rPr>
                <a:t>Only Device</a:t>
              </a:r>
            </a:p>
            <a:p>
              <a:pPr marL="0" lvl="1" algn="ctr" rtl="0">
                <a:lnSpc>
                  <a:spcPts val="1300"/>
                </a:lnSpc>
                <a:spcBef>
                  <a:spcPts val="300"/>
                </a:spcBef>
                <a:buClr>
                  <a:srgbClr val="3F5CFF"/>
                </a:buClr>
                <a:buSzPct val="90000"/>
                <a:defRPr/>
              </a:pPr>
              <a:r>
                <a:rPr lang="en-US" sz="1200" kern="1200" dirty="0" smtClean="0">
                  <a:solidFill>
                    <a:srgbClr val="404040"/>
                  </a:solidFill>
                  <a:latin typeface="Arial"/>
                  <a:ea typeface="+mn-ea"/>
                  <a:cs typeface="+mn-cs"/>
                </a:rPr>
                <a:t>Manufacturing </a:t>
              </a:r>
              <a:r>
                <a:rPr lang="en-US" sz="1200" kern="1200" dirty="0">
                  <a:solidFill>
                    <a:srgbClr val="404040"/>
                  </a:solidFill>
                  <a:latin typeface="Arial"/>
                  <a:ea typeface="+mn-ea"/>
                  <a:cs typeface="+mn-cs"/>
                </a:rPr>
                <a:t>Environment</a:t>
              </a:r>
            </a:p>
            <a:p>
              <a:pPr marL="0" lvl="1" algn="ctr" rtl="0">
                <a:lnSpc>
                  <a:spcPts val="1300"/>
                </a:lnSpc>
                <a:spcBef>
                  <a:spcPts val="300"/>
                </a:spcBef>
                <a:buClr>
                  <a:srgbClr val="3F5CFF"/>
                </a:buClr>
                <a:buSzPct val="90000"/>
                <a:defRPr/>
              </a:pPr>
              <a:r>
                <a:rPr lang="en-US" sz="1200" kern="1200" dirty="0">
                  <a:solidFill>
                    <a:srgbClr val="404040"/>
                  </a:solidFill>
                  <a:latin typeface="Arial"/>
                  <a:ea typeface="+mn-ea"/>
                  <a:cs typeface="+mn-cs"/>
                </a:rPr>
                <a:t>Trading Floor</a:t>
              </a:r>
            </a:p>
            <a:p>
              <a:pPr marL="0" lvl="1" algn="ctr" rtl="0">
                <a:lnSpc>
                  <a:spcPts val="1300"/>
                </a:lnSpc>
                <a:spcBef>
                  <a:spcPts val="300"/>
                </a:spcBef>
                <a:buClr>
                  <a:srgbClr val="3F5CFF"/>
                </a:buClr>
                <a:buSzPct val="90000"/>
                <a:defRPr/>
              </a:pPr>
              <a:r>
                <a:rPr lang="en-US" sz="1200" kern="1200" dirty="0">
                  <a:solidFill>
                    <a:srgbClr val="404040"/>
                  </a:solidFill>
                  <a:latin typeface="Arial"/>
                  <a:ea typeface="+mn-ea"/>
                  <a:cs typeface="+mn-cs"/>
                </a:rPr>
                <a:t>Classified </a:t>
              </a:r>
              <a:r>
                <a:rPr lang="en-US" sz="1200" kern="1200" dirty="0" smtClean="0">
                  <a:solidFill>
                    <a:srgbClr val="404040"/>
                  </a:solidFill>
                  <a:latin typeface="Arial"/>
                  <a:ea typeface="+mn-ea"/>
                  <a:cs typeface="+mn-cs"/>
                </a:rPr>
                <a:t>Government </a:t>
              </a:r>
              <a:r>
                <a:rPr lang="en-US" sz="1200" kern="1200" dirty="0">
                  <a:solidFill>
                    <a:srgbClr val="404040"/>
                  </a:solidFill>
                  <a:latin typeface="Arial"/>
                  <a:ea typeface="+mn-ea"/>
                  <a:cs typeface="+mn-cs"/>
                </a:rPr>
                <a:t>Networks</a:t>
              </a:r>
            </a:p>
            <a:p>
              <a:pPr marL="0" lvl="1" algn="ctr" rtl="0">
                <a:lnSpc>
                  <a:spcPts val="1300"/>
                </a:lnSpc>
                <a:spcBef>
                  <a:spcPts val="300"/>
                </a:spcBef>
                <a:buClr>
                  <a:srgbClr val="3F5CFF"/>
                </a:buClr>
                <a:buSzPct val="90000"/>
                <a:defRPr/>
              </a:pPr>
              <a:r>
                <a:rPr lang="en-US" sz="1200" kern="1200" dirty="0">
                  <a:solidFill>
                    <a:srgbClr val="404040"/>
                  </a:solidFill>
                  <a:latin typeface="Arial"/>
                  <a:ea typeface="+mn-ea"/>
                  <a:cs typeface="+mn-cs"/>
                </a:rPr>
                <a:t>Traditional Enterprise</a:t>
              </a:r>
            </a:p>
          </p:txBody>
        </p:sp>
        <p:sp>
          <p:nvSpPr>
            <p:cNvPr id="52" name="Down Arrow 51"/>
            <p:cNvSpPr/>
            <p:nvPr/>
          </p:nvSpPr>
          <p:spPr>
            <a:xfrm>
              <a:off x="1109881" y="4765884"/>
              <a:ext cx="482600" cy="371900"/>
            </a:xfrm>
            <a:prstGeom prst="downArrow">
              <a:avLst/>
            </a:prstGeom>
            <a:gradFill flip="none" rotWithShape="1">
              <a:gsLst>
                <a:gs pos="24000">
                  <a:schemeClr val="bg1">
                    <a:lumMod val="50000"/>
                  </a:schemeClr>
                </a:gs>
                <a:gs pos="100000">
                  <a:srgbClr val="FFFFFF">
                    <a:alpha val="0"/>
                  </a:srgb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grpSp>
      <p:grpSp>
        <p:nvGrpSpPr>
          <p:cNvPr id="33" name="Group 32"/>
          <p:cNvGrpSpPr/>
          <p:nvPr/>
        </p:nvGrpSpPr>
        <p:grpSpPr>
          <a:xfrm>
            <a:off x="2520446" y="3955633"/>
            <a:ext cx="2039112" cy="2138875"/>
            <a:chOff x="2429006" y="3940393"/>
            <a:chExt cx="2039112" cy="2138875"/>
          </a:xfrm>
        </p:grpSpPr>
        <p:sp>
          <p:nvSpPr>
            <p:cNvPr id="40" name="Rounded Rectangle 39"/>
            <p:cNvSpPr/>
            <p:nvPr/>
          </p:nvSpPr>
          <p:spPr>
            <a:xfrm>
              <a:off x="2429006" y="3940393"/>
              <a:ext cx="2039112" cy="1972731"/>
            </a:xfrm>
            <a:prstGeom prst="roundRect">
              <a:avLst>
                <a:gd name="adj" fmla="val 8730"/>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chemeClr val="tx1"/>
                </a:solidFill>
              </a:endParaRPr>
            </a:p>
          </p:txBody>
        </p:sp>
        <p:sp>
          <p:nvSpPr>
            <p:cNvPr id="13" name="Text Placeholder 2"/>
            <p:cNvSpPr txBox="1">
              <a:spLocks/>
            </p:cNvSpPr>
            <p:nvPr/>
          </p:nvSpPr>
          <p:spPr>
            <a:xfrm>
              <a:off x="2546863" y="4052505"/>
              <a:ext cx="1803399" cy="2026763"/>
            </a:xfrm>
            <a:prstGeom prst="rect">
              <a:avLst/>
            </a:prstGeom>
          </p:spPr>
          <p:txBody>
            <a:bodyPr vert="horz" lIns="0" tIns="0" rIns="0" bIns="0" rtlCol="0">
              <a:noAutofit/>
            </a:bodyPr>
            <a:lstStyle/>
            <a:p>
              <a:pPr algn="ctr">
                <a:lnSpc>
                  <a:spcPts val="1300"/>
                </a:lnSpc>
                <a:spcBef>
                  <a:spcPts val="300"/>
                </a:spcBef>
                <a:buClr>
                  <a:srgbClr val="3F5CFF"/>
                </a:buClr>
                <a:buSzPct val="90000"/>
                <a:defRPr/>
              </a:pPr>
              <a:r>
                <a:rPr lang="en-US" sz="1200" b="1" dirty="0" smtClean="0">
                  <a:solidFill>
                    <a:schemeClr val="tx2">
                      <a:lumMod val="75000"/>
                    </a:schemeClr>
                  </a:solidFill>
                  <a:latin typeface="Arial"/>
                </a:rPr>
                <a:t>Focus on Basic Services,</a:t>
              </a:r>
              <a:br>
                <a:rPr lang="en-US" sz="1200" b="1" dirty="0" smtClean="0">
                  <a:solidFill>
                    <a:schemeClr val="tx2">
                      <a:lumMod val="75000"/>
                    </a:schemeClr>
                  </a:solidFill>
                  <a:latin typeface="Arial"/>
                </a:rPr>
              </a:br>
              <a:r>
                <a:rPr lang="en-US" sz="1200" b="1" dirty="0" smtClean="0">
                  <a:solidFill>
                    <a:schemeClr val="tx2">
                      <a:lumMod val="75000"/>
                    </a:schemeClr>
                  </a:solidFill>
                  <a:latin typeface="Arial"/>
                </a:rPr>
                <a:t>Easy Access</a:t>
              </a:r>
              <a:br>
                <a:rPr lang="en-US" sz="1200" b="1" dirty="0" smtClean="0">
                  <a:solidFill>
                    <a:schemeClr val="tx2">
                      <a:lumMod val="75000"/>
                    </a:schemeClr>
                  </a:solidFill>
                  <a:latin typeface="Arial"/>
                </a:rPr>
              </a:br>
              <a:endParaRPr lang="en-US" sz="1200" b="1" dirty="0" smtClean="0">
                <a:solidFill>
                  <a:schemeClr val="tx2">
                    <a:lumMod val="75000"/>
                  </a:schemeClr>
                </a:solidFill>
                <a:latin typeface="Arial"/>
              </a:endParaRPr>
            </a:p>
            <a:p>
              <a:pPr algn="ctr">
                <a:lnSpc>
                  <a:spcPts val="1300"/>
                </a:lnSpc>
                <a:spcBef>
                  <a:spcPts val="300"/>
                </a:spcBef>
                <a:buClr>
                  <a:srgbClr val="3F5CFF"/>
                </a:buClr>
                <a:buSzPct val="90000"/>
                <a:defRPr/>
              </a:pPr>
              <a:endParaRPr lang="en-US" sz="1200" b="1" dirty="0" smtClean="0">
                <a:solidFill>
                  <a:schemeClr val="tx2">
                    <a:lumMod val="75000"/>
                  </a:schemeClr>
                </a:solidFill>
                <a:latin typeface="Arial"/>
              </a:endParaRPr>
            </a:p>
            <a:p>
              <a:pPr algn="ctr" rtl="0">
                <a:lnSpc>
                  <a:spcPts val="1300"/>
                </a:lnSpc>
                <a:spcBef>
                  <a:spcPts val="900"/>
                </a:spcBef>
                <a:buClr>
                  <a:srgbClr val="3F5CFF"/>
                </a:buClr>
                <a:buSzPct val="90000"/>
                <a:defRPr/>
              </a:pPr>
              <a:r>
                <a:rPr lang="en-US" sz="1200" b="1" kern="1200" dirty="0" smtClean="0">
                  <a:solidFill>
                    <a:srgbClr val="404040"/>
                  </a:solidFill>
                  <a:latin typeface="Arial"/>
                  <a:ea typeface="+mn-ea"/>
                  <a:cs typeface="+mn-cs"/>
                </a:rPr>
                <a:t/>
              </a:r>
              <a:br>
                <a:rPr lang="en-US" sz="1200" b="1" kern="1200" dirty="0" smtClean="0">
                  <a:solidFill>
                    <a:srgbClr val="404040"/>
                  </a:solidFill>
                  <a:latin typeface="Arial"/>
                  <a:ea typeface="+mn-ea"/>
                  <a:cs typeface="+mn-cs"/>
                </a:rPr>
              </a:br>
              <a:r>
                <a:rPr lang="en-US" sz="1200" b="1" kern="1200" dirty="0" smtClean="0">
                  <a:solidFill>
                    <a:srgbClr val="404040"/>
                  </a:solidFill>
                  <a:latin typeface="Arial"/>
                  <a:ea typeface="+mn-ea"/>
                  <a:cs typeface="+mn-cs"/>
                </a:rPr>
                <a:t>Broader </a:t>
              </a:r>
              <a:r>
                <a:rPr lang="en-US" sz="1200" b="1" kern="1200" dirty="0">
                  <a:solidFill>
                    <a:srgbClr val="404040"/>
                  </a:solidFill>
                  <a:latin typeface="Arial"/>
                  <a:ea typeface="+mn-ea"/>
                  <a:cs typeface="+mn-cs"/>
                </a:rPr>
                <a:t>Device Types </a:t>
              </a:r>
              <a:r>
                <a:rPr lang="en-US" sz="1200" b="1" kern="1200" dirty="0" smtClean="0">
                  <a:solidFill>
                    <a:srgbClr val="404040"/>
                  </a:solidFill>
                  <a:latin typeface="Arial"/>
                  <a:ea typeface="+mn-ea"/>
                  <a:cs typeface="+mn-cs"/>
                </a:rPr>
                <a:t>but </a:t>
              </a:r>
              <a:r>
                <a:rPr lang="en-US" sz="1200" b="1" kern="1200" dirty="0">
                  <a:solidFill>
                    <a:srgbClr val="404040"/>
                  </a:solidFill>
                  <a:latin typeface="Arial"/>
                  <a:ea typeface="+mn-ea"/>
                  <a:cs typeface="+mn-cs"/>
                </a:rPr>
                <a:t>Internet Only </a:t>
              </a:r>
            </a:p>
            <a:p>
              <a:pPr marL="0" lvl="1" algn="ctr" rtl="0">
                <a:lnSpc>
                  <a:spcPts val="1300"/>
                </a:lnSpc>
                <a:spcBef>
                  <a:spcPts val="300"/>
                </a:spcBef>
                <a:buClr>
                  <a:srgbClr val="3F5CFF"/>
                </a:buClr>
                <a:buSzPct val="90000"/>
                <a:defRPr/>
              </a:pPr>
              <a:r>
                <a:rPr lang="en-US" sz="1200" kern="1200" dirty="0" smtClean="0">
                  <a:solidFill>
                    <a:srgbClr val="404040"/>
                  </a:solidFill>
                  <a:latin typeface="Arial"/>
                  <a:ea typeface="+mn-ea"/>
                  <a:cs typeface="+mn-cs"/>
                </a:rPr>
                <a:t>Educational </a:t>
              </a:r>
              <a:r>
                <a:rPr lang="en-US" sz="1200" kern="1200" dirty="0">
                  <a:solidFill>
                    <a:srgbClr val="404040"/>
                  </a:solidFill>
                  <a:latin typeface="Arial"/>
                  <a:ea typeface="+mn-ea"/>
                  <a:cs typeface="+mn-cs"/>
                </a:rPr>
                <a:t>Environments</a:t>
              </a:r>
            </a:p>
            <a:p>
              <a:pPr marL="0" lvl="1" algn="ctr" rtl="0">
                <a:lnSpc>
                  <a:spcPts val="1300"/>
                </a:lnSpc>
                <a:spcBef>
                  <a:spcPts val="300"/>
                </a:spcBef>
                <a:buClr>
                  <a:srgbClr val="3F5CFF"/>
                </a:buClr>
                <a:buSzPct val="90000"/>
                <a:defRPr/>
              </a:pPr>
              <a:r>
                <a:rPr lang="en-US" sz="1200" kern="1200" dirty="0">
                  <a:solidFill>
                    <a:srgbClr val="404040"/>
                  </a:solidFill>
                  <a:latin typeface="Arial"/>
                  <a:ea typeface="+mn-ea"/>
                  <a:cs typeface="+mn-cs"/>
                </a:rPr>
                <a:t>Public Institutions</a:t>
              </a:r>
            </a:p>
            <a:p>
              <a:pPr marL="0" lvl="1" algn="ctr" rtl="0">
                <a:lnSpc>
                  <a:spcPts val="1300"/>
                </a:lnSpc>
                <a:spcBef>
                  <a:spcPts val="300"/>
                </a:spcBef>
                <a:buClr>
                  <a:srgbClr val="3F5CFF"/>
                </a:buClr>
                <a:buSzPct val="90000"/>
                <a:defRPr/>
              </a:pPr>
              <a:r>
                <a:rPr lang="en-US" sz="1200" kern="1200" dirty="0">
                  <a:solidFill>
                    <a:srgbClr val="404040"/>
                  </a:solidFill>
                  <a:latin typeface="Arial"/>
                  <a:ea typeface="+mn-ea"/>
                  <a:cs typeface="+mn-cs"/>
                </a:rPr>
                <a:t>Simple Guest</a:t>
              </a:r>
            </a:p>
          </p:txBody>
        </p:sp>
        <p:sp>
          <p:nvSpPr>
            <p:cNvPr id="58" name="Down Arrow 57"/>
            <p:cNvSpPr/>
            <p:nvPr/>
          </p:nvSpPr>
          <p:spPr>
            <a:xfrm>
              <a:off x="3209615" y="4765884"/>
              <a:ext cx="482600" cy="371900"/>
            </a:xfrm>
            <a:prstGeom prst="downArrow">
              <a:avLst/>
            </a:prstGeom>
            <a:gradFill flip="none" rotWithShape="1">
              <a:gsLst>
                <a:gs pos="24000">
                  <a:schemeClr val="bg1">
                    <a:lumMod val="50000"/>
                  </a:schemeClr>
                </a:gs>
                <a:gs pos="100000">
                  <a:srgbClr val="FFFFFF">
                    <a:alpha val="0"/>
                  </a:srgb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grpSp>
      <p:grpSp>
        <p:nvGrpSpPr>
          <p:cNvPr id="39" name="Group 38"/>
          <p:cNvGrpSpPr/>
          <p:nvPr/>
        </p:nvGrpSpPr>
        <p:grpSpPr>
          <a:xfrm>
            <a:off x="4617827" y="3955633"/>
            <a:ext cx="2039112" cy="2852176"/>
            <a:chOff x="4526387" y="3940393"/>
            <a:chExt cx="2039112" cy="2852176"/>
          </a:xfrm>
        </p:grpSpPr>
        <p:sp>
          <p:nvSpPr>
            <p:cNvPr id="41" name="Rounded Rectangle 40"/>
            <p:cNvSpPr/>
            <p:nvPr/>
          </p:nvSpPr>
          <p:spPr>
            <a:xfrm>
              <a:off x="4526387" y="3940393"/>
              <a:ext cx="2039112" cy="1972731"/>
            </a:xfrm>
            <a:prstGeom prst="roundRect">
              <a:avLst>
                <a:gd name="adj" fmla="val 8730"/>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chemeClr val="tx1"/>
                </a:solidFill>
              </a:endParaRPr>
            </a:p>
          </p:txBody>
        </p:sp>
        <p:sp>
          <p:nvSpPr>
            <p:cNvPr id="14" name="Text Placeholder 2"/>
            <p:cNvSpPr txBox="1">
              <a:spLocks/>
            </p:cNvSpPr>
            <p:nvPr/>
          </p:nvSpPr>
          <p:spPr>
            <a:xfrm>
              <a:off x="4576503" y="4052505"/>
              <a:ext cx="1938880" cy="2740064"/>
            </a:xfrm>
            <a:prstGeom prst="rect">
              <a:avLst/>
            </a:prstGeom>
          </p:spPr>
          <p:txBody>
            <a:bodyPr vert="horz" lIns="0" tIns="0" rIns="0" bIns="0" rtlCol="0">
              <a:noAutofit/>
            </a:bodyPr>
            <a:lstStyle/>
            <a:p>
              <a:pPr algn="ctr">
                <a:lnSpc>
                  <a:spcPts val="1300"/>
                </a:lnSpc>
                <a:spcBef>
                  <a:spcPts val="300"/>
                </a:spcBef>
                <a:buClr>
                  <a:srgbClr val="3F5CFF"/>
                </a:buClr>
                <a:buSzPct val="90000"/>
                <a:defRPr/>
              </a:pPr>
              <a:r>
                <a:rPr lang="en-US" sz="1200" b="1" dirty="0" smtClean="0">
                  <a:solidFill>
                    <a:schemeClr val="tx2">
                      <a:lumMod val="75000"/>
                    </a:schemeClr>
                  </a:solidFill>
                  <a:latin typeface="Arial"/>
                </a:rPr>
                <a:t>Enable Differentiated Services, On-Boarding </a:t>
              </a:r>
              <a:br>
                <a:rPr lang="en-US" sz="1200" b="1" dirty="0" smtClean="0">
                  <a:solidFill>
                    <a:schemeClr val="tx2">
                      <a:lumMod val="75000"/>
                    </a:schemeClr>
                  </a:solidFill>
                  <a:latin typeface="Arial"/>
                </a:rPr>
              </a:br>
              <a:r>
                <a:rPr lang="en-US" sz="1200" b="1" dirty="0" smtClean="0">
                  <a:solidFill>
                    <a:schemeClr val="tx2">
                      <a:lumMod val="75000"/>
                    </a:schemeClr>
                  </a:solidFill>
                  <a:latin typeface="Arial"/>
                </a:rPr>
                <a:t>with Security—Onsite/Offsite</a:t>
              </a:r>
            </a:p>
            <a:p>
              <a:pPr algn="ctr" rtl="0">
                <a:lnSpc>
                  <a:spcPts val="1300"/>
                </a:lnSpc>
                <a:spcBef>
                  <a:spcPts val="300"/>
                </a:spcBef>
                <a:buClr>
                  <a:srgbClr val="3F5CFF"/>
                </a:buClr>
                <a:buSzPct val="90000"/>
                <a:defRPr/>
              </a:pPr>
              <a:endParaRPr lang="en-US" sz="1200" b="1" kern="1200" dirty="0">
                <a:solidFill>
                  <a:srgbClr val="00516D"/>
                </a:solidFill>
                <a:latin typeface="Arial"/>
                <a:ea typeface="+mn-ea"/>
                <a:cs typeface="+mn-cs"/>
              </a:endParaRPr>
            </a:p>
            <a:p>
              <a:pPr algn="ctr" rtl="0">
                <a:lnSpc>
                  <a:spcPts val="1300"/>
                </a:lnSpc>
                <a:spcBef>
                  <a:spcPts val="900"/>
                </a:spcBef>
                <a:buClr>
                  <a:srgbClr val="3F5CFF"/>
                </a:buClr>
                <a:buSzPct val="90000"/>
                <a:defRPr/>
              </a:pPr>
              <a:r>
                <a:rPr lang="en-US" sz="1200" b="1" kern="1200" dirty="0" smtClean="0">
                  <a:solidFill>
                    <a:srgbClr val="404040"/>
                  </a:solidFill>
                  <a:latin typeface="Arial"/>
                  <a:ea typeface="+mn-ea"/>
                  <a:cs typeface="+mn-cs"/>
                </a:rPr>
                <a:t/>
              </a:r>
              <a:br>
                <a:rPr lang="en-US" sz="1200" b="1" kern="1200" dirty="0" smtClean="0">
                  <a:solidFill>
                    <a:srgbClr val="404040"/>
                  </a:solidFill>
                  <a:latin typeface="Arial"/>
                  <a:ea typeface="+mn-ea"/>
                  <a:cs typeface="+mn-cs"/>
                </a:rPr>
              </a:br>
              <a:r>
                <a:rPr lang="en-US" sz="1200" b="1" kern="1200" dirty="0" smtClean="0">
                  <a:solidFill>
                    <a:srgbClr val="404040"/>
                  </a:solidFill>
                  <a:latin typeface="Arial"/>
                  <a:ea typeface="+mn-ea"/>
                  <a:cs typeface="+mn-cs"/>
                </a:rPr>
                <a:t>Multiple </a:t>
              </a:r>
              <a:r>
                <a:rPr lang="en-US" sz="1200" b="1" kern="1200" dirty="0">
                  <a:solidFill>
                    <a:srgbClr val="404040"/>
                  </a:solidFill>
                  <a:latin typeface="Arial"/>
                  <a:ea typeface="+mn-ea"/>
                  <a:cs typeface="+mn-cs"/>
                </a:rPr>
                <a:t>Device Types + Access Methods</a:t>
              </a:r>
              <a:endParaRPr lang="en-US" sz="1200" kern="1200" dirty="0">
                <a:solidFill>
                  <a:srgbClr val="404040"/>
                </a:solidFill>
                <a:latin typeface="Arial"/>
                <a:ea typeface="+mn-ea"/>
                <a:cs typeface="+mn-cs"/>
              </a:endParaRPr>
            </a:p>
            <a:p>
              <a:pPr marL="0" lvl="1" algn="ctr" rtl="0">
                <a:lnSpc>
                  <a:spcPts val="1300"/>
                </a:lnSpc>
                <a:spcBef>
                  <a:spcPts val="300"/>
                </a:spcBef>
                <a:buClr>
                  <a:srgbClr val="3F5CFF"/>
                </a:buClr>
                <a:buSzPct val="90000"/>
                <a:defRPr/>
              </a:pPr>
              <a:r>
                <a:rPr lang="en-US" sz="1200" kern="1200" dirty="0">
                  <a:solidFill>
                    <a:srgbClr val="404040"/>
                  </a:solidFill>
                  <a:latin typeface="Arial"/>
                  <a:ea typeface="+mn-ea"/>
                  <a:cs typeface="+mn-cs"/>
                </a:rPr>
                <a:t>Early BYOD Enterprise Adopters</a:t>
              </a:r>
            </a:p>
          </p:txBody>
        </p:sp>
        <p:sp>
          <p:nvSpPr>
            <p:cNvPr id="62" name="Down Arrow 61"/>
            <p:cNvSpPr/>
            <p:nvPr/>
          </p:nvSpPr>
          <p:spPr>
            <a:xfrm>
              <a:off x="5309348" y="4765883"/>
              <a:ext cx="482600" cy="371901"/>
            </a:xfrm>
            <a:prstGeom prst="downArrow">
              <a:avLst/>
            </a:prstGeom>
            <a:gradFill flip="none" rotWithShape="1">
              <a:gsLst>
                <a:gs pos="24000">
                  <a:schemeClr val="bg1">
                    <a:lumMod val="50000"/>
                  </a:schemeClr>
                </a:gs>
                <a:gs pos="100000">
                  <a:srgbClr val="FFFFFF">
                    <a:alpha val="0"/>
                  </a:srgb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grpSp>
      <p:grpSp>
        <p:nvGrpSpPr>
          <p:cNvPr id="35" name="Group 34"/>
          <p:cNvGrpSpPr/>
          <p:nvPr/>
        </p:nvGrpSpPr>
        <p:grpSpPr>
          <a:xfrm>
            <a:off x="6715209" y="3955633"/>
            <a:ext cx="2039112" cy="2788661"/>
            <a:chOff x="6623769" y="3940393"/>
            <a:chExt cx="2039112" cy="2788661"/>
          </a:xfrm>
        </p:grpSpPr>
        <p:sp>
          <p:nvSpPr>
            <p:cNvPr id="15" name="Text Placeholder 2"/>
            <p:cNvSpPr txBox="1">
              <a:spLocks/>
            </p:cNvSpPr>
            <p:nvPr/>
          </p:nvSpPr>
          <p:spPr>
            <a:xfrm>
              <a:off x="6866892" y="3988990"/>
              <a:ext cx="1539655" cy="2740064"/>
            </a:xfrm>
            <a:prstGeom prst="rect">
              <a:avLst/>
            </a:prstGeom>
          </p:spPr>
          <p:txBody>
            <a:bodyPr vert="horz" lIns="91440" tIns="45720" rIns="91440" bIns="45720" rtlCol="0">
              <a:noAutofit/>
            </a:bodyPr>
            <a:lstStyle/>
            <a:p>
              <a:pPr algn="l" rtl="0">
                <a:lnSpc>
                  <a:spcPts val="1300"/>
                </a:lnSpc>
                <a:spcBef>
                  <a:spcPts val="300"/>
                </a:spcBef>
                <a:buClr>
                  <a:srgbClr val="3F5CFF"/>
                </a:buClr>
                <a:buSzPct val="90000"/>
                <a:buFont typeface="Arial" pitchFamily="34" charset="0"/>
                <a:buChar char="•"/>
                <a:defRPr/>
              </a:pPr>
              <a:endParaRPr lang="en-US" sz="1300" kern="1200" dirty="0">
                <a:solidFill>
                  <a:srgbClr val="404040"/>
                </a:solidFill>
                <a:latin typeface="Arial"/>
                <a:ea typeface="+mn-ea"/>
                <a:cs typeface="+mn-cs"/>
              </a:endParaRPr>
            </a:p>
          </p:txBody>
        </p:sp>
        <p:sp>
          <p:nvSpPr>
            <p:cNvPr id="42" name="Rounded Rectangle 41"/>
            <p:cNvSpPr/>
            <p:nvPr/>
          </p:nvSpPr>
          <p:spPr>
            <a:xfrm>
              <a:off x="6623769" y="3940393"/>
              <a:ext cx="2039112" cy="1972731"/>
            </a:xfrm>
            <a:prstGeom prst="roundRect">
              <a:avLst>
                <a:gd name="adj" fmla="val 8730"/>
              </a:avLst>
            </a:prstGeom>
            <a:gradFill flip="none" rotWithShape="1">
              <a:gsLst>
                <a:gs pos="0">
                  <a:srgbClr val="7B55D9">
                    <a:alpha val="0"/>
                  </a:srgbClr>
                </a:gs>
                <a:gs pos="100000">
                  <a:srgbClr val="D9DADF">
                    <a:alpha val="0"/>
                  </a:srgbClr>
                </a:gs>
                <a:gs pos="84000">
                  <a:srgbClr val="D9DADF"/>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chemeClr val="tx1"/>
                </a:solidFill>
              </a:endParaRPr>
            </a:p>
          </p:txBody>
        </p:sp>
        <p:sp>
          <p:nvSpPr>
            <p:cNvPr id="73" name="Text Placeholder 2"/>
            <p:cNvSpPr txBox="1">
              <a:spLocks/>
            </p:cNvSpPr>
            <p:nvPr/>
          </p:nvSpPr>
          <p:spPr>
            <a:xfrm>
              <a:off x="6677365" y="4052505"/>
              <a:ext cx="1931921" cy="2311623"/>
            </a:xfrm>
            <a:prstGeom prst="rect">
              <a:avLst/>
            </a:prstGeom>
          </p:spPr>
          <p:txBody>
            <a:bodyPr vert="horz" lIns="0" tIns="0" rIns="0" bIns="0" rtlCol="0">
              <a:noAutofit/>
            </a:bodyPr>
            <a:lstStyle/>
            <a:p>
              <a:pPr algn="ctr">
                <a:lnSpc>
                  <a:spcPts val="1300"/>
                </a:lnSpc>
                <a:spcBef>
                  <a:spcPts val="300"/>
                </a:spcBef>
                <a:buClr>
                  <a:srgbClr val="3F5CFF"/>
                </a:buClr>
                <a:buSzPct val="90000"/>
                <a:defRPr/>
              </a:pPr>
              <a:r>
                <a:rPr lang="en-US" sz="1200" b="1" dirty="0" smtClean="0">
                  <a:solidFill>
                    <a:schemeClr val="tx2">
                      <a:lumMod val="75000"/>
                    </a:schemeClr>
                  </a:solidFill>
                  <a:latin typeface="Arial"/>
                </a:rPr>
                <a:t>Corp Native Applications, </a:t>
              </a:r>
              <a:br>
                <a:rPr lang="en-US" sz="1200" b="1" dirty="0" smtClean="0">
                  <a:solidFill>
                    <a:schemeClr val="tx2">
                      <a:lumMod val="75000"/>
                    </a:schemeClr>
                  </a:solidFill>
                  <a:latin typeface="Arial"/>
                </a:rPr>
              </a:br>
              <a:r>
                <a:rPr lang="en-US" sz="1200" b="1" dirty="0" smtClean="0">
                  <a:solidFill>
                    <a:schemeClr val="tx2">
                      <a:lumMod val="75000"/>
                    </a:schemeClr>
                  </a:solidFill>
                  <a:latin typeface="Arial"/>
                </a:rPr>
                <a:t>New Services,</a:t>
              </a:r>
              <a:br>
                <a:rPr lang="en-US" sz="1200" b="1" dirty="0" smtClean="0">
                  <a:solidFill>
                    <a:schemeClr val="tx2">
                      <a:lumMod val="75000"/>
                    </a:schemeClr>
                  </a:solidFill>
                  <a:latin typeface="Arial"/>
                </a:rPr>
              </a:br>
              <a:r>
                <a:rPr lang="en-US" sz="1200" b="1" dirty="0" smtClean="0">
                  <a:solidFill>
                    <a:schemeClr val="tx2">
                      <a:lumMod val="75000"/>
                    </a:schemeClr>
                  </a:solidFill>
                  <a:latin typeface="Arial"/>
                </a:rPr>
                <a:t>Full Control </a:t>
              </a:r>
              <a:br>
                <a:rPr lang="en-US" sz="1200" b="1" dirty="0" smtClean="0">
                  <a:solidFill>
                    <a:schemeClr val="tx2">
                      <a:lumMod val="75000"/>
                    </a:schemeClr>
                  </a:solidFill>
                  <a:latin typeface="Arial"/>
                </a:rPr>
              </a:br>
              <a:endParaRPr lang="en-US" sz="1200" b="1" dirty="0" smtClean="0">
                <a:solidFill>
                  <a:schemeClr val="tx2">
                    <a:lumMod val="75000"/>
                  </a:schemeClr>
                </a:solidFill>
                <a:latin typeface="Arial"/>
              </a:endParaRPr>
            </a:p>
            <a:p>
              <a:pPr algn="ctr">
                <a:lnSpc>
                  <a:spcPts val="1300"/>
                </a:lnSpc>
                <a:spcBef>
                  <a:spcPts val="300"/>
                </a:spcBef>
                <a:buClr>
                  <a:srgbClr val="3F5CFF"/>
                </a:buClr>
                <a:buSzPct val="90000"/>
                <a:defRPr/>
              </a:pPr>
              <a:endParaRPr lang="en-US" sz="1200" b="1" dirty="0" smtClean="0">
                <a:solidFill>
                  <a:schemeClr val="tx2">
                    <a:lumMod val="75000"/>
                  </a:schemeClr>
                </a:solidFill>
                <a:latin typeface="Arial"/>
              </a:endParaRPr>
            </a:p>
            <a:p>
              <a:pPr algn="ctr" rtl="0">
                <a:lnSpc>
                  <a:spcPts val="1300"/>
                </a:lnSpc>
                <a:spcBef>
                  <a:spcPts val="900"/>
                </a:spcBef>
                <a:buClr>
                  <a:srgbClr val="3F5CFF"/>
                </a:buClr>
                <a:buSzPct val="90000"/>
                <a:defRPr/>
              </a:pPr>
              <a:r>
                <a:rPr lang="en-US" sz="1200" b="1" kern="1200" dirty="0" smtClean="0">
                  <a:solidFill>
                    <a:srgbClr val="404040"/>
                  </a:solidFill>
                  <a:latin typeface="Arial"/>
                  <a:ea typeface="+mn-ea"/>
                  <a:cs typeface="+mn-cs"/>
                </a:rPr>
                <a:t/>
              </a:r>
              <a:br>
                <a:rPr lang="en-US" sz="1200" b="1" kern="1200" dirty="0" smtClean="0">
                  <a:solidFill>
                    <a:srgbClr val="404040"/>
                  </a:solidFill>
                  <a:latin typeface="Arial"/>
                  <a:ea typeface="+mn-ea"/>
                  <a:cs typeface="+mn-cs"/>
                </a:rPr>
              </a:br>
              <a:r>
                <a:rPr lang="en-US" sz="1200" b="1" kern="1200" dirty="0" smtClean="0">
                  <a:solidFill>
                    <a:srgbClr val="404040"/>
                  </a:solidFill>
                  <a:latin typeface="Arial"/>
                  <a:ea typeface="+mn-ea"/>
                  <a:cs typeface="+mn-cs"/>
                </a:rPr>
                <a:t>Any Device, Any Ownership</a:t>
              </a:r>
            </a:p>
            <a:p>
              <a:pPr marL="0" lvl="1" algn="ctr" rtl="0">
                <a:lnSpc>
                  <a:spcPts val="1440"/>
                </a:lnSpc>
                <a:spcBef>
                  <a:spcPts val="300"/>
                </a:spcBef>
                <a:buClr>
                  <a:srgbClr val="3F5CFF"/>
                </a:buClr>
                <a:buSzPct val="90000"/>
                <a:defRPr/>
              </a:pPr>
              <a:r>
                <a:rPr lang="en-US" sz="1200" kern="1200" dirty="0" smtClean="0">
                  <a:solidFill>
                    <a:srgbClr val="404040"/>
                  </a:solidFill>
                  <a:latin typeface="Arial"/>
                  <a:ea typeface="+mn-ea"/>
                  <a:cs typeface="+mn-cs"/>
                </a:rPr>
                <a:t>Innovative </a:t>
              </a:r>
              <a:r>
                <a:rPr lang="en-US" sz="1200" kern="1200" dirty="0">
                  <a:solidFill>
                    <a:srgbClr val="404040"/>
                  </a:solidFill>
                  <a:latin typeface="Arial"/>
                  <a:ea typeface="+mn-ea"/>
                  <a:cs typeface="+mn-cs"/>
                </a:rPr>
                <a:t>Enterprises</a:t>
              </a:r>
            </a:p>
            <a:p>
              <a:pPr marL="0" lvl="1" algn="ctr" rtl="0">
                <a:lnSpc>
                  <a:spcPts val="1440"/>
                </a:lnSpc>
                <a:spcBef>
                  <a:spcPts val="300"/>
                </a:spcBef>
                <a:buClr>
                  <a:srgbClr val="3F5CFF"/>
                </a:buClr>
                <a:buSzPct val="90000"/>
                <a:defRPr/>
              </a:pPr>
              <a:r>
                <a:rPr lang="en-US" sz="1200" kern="1200" dirty="0">
                  <a:solidFill>
                    <a:srgbClr val="404040"/>
                  </a:solidFill>
                  <a:latin typeface="Arial"/>
                  <a:ea typeface="+mn-ea"/>
                  <a:cs typeface="+mn-cs"/>
                </a:rPr>
                <a:t>Retail on Demand</a:t>
              </a:r>
            </a:p>
            <a:p>
              <a:pPr marL="0" lvl="1" algn="ctr" rtl="0">
                <a:lnSpc>
                  <a:spcPts val="1440"/>
                </a:lnSpc>
                <a:spcBef>
                  <a:spcPts val="300"/>
                </a:spcBef>
                <a:buClr>
                  <a:srgbClr val="3F5CFF"/>
                </a:buClr>
                <a:buSzPct val="90000"/>
                <a:defRPr/>
              </a:pPr>
              <a:r>
                <a:rPr lang="en-US" sz="1200" kern="1200" dirty="0">
                  <a:solidFill>
                    <a:srgbClr val="404040"/>
                  </a:solidFill>
                  <a:latin typeface="Arial"/>
                  <a:ea typeface="+mn-ea"/>
                  <a:cs typeface="+mn-cs"/>
                </a:rPr>
                <a:t>Mobile Sales Services (Video, Collaboration, etc.)</a:t>
              </a:r>
            </a:p>
          </p:txBody>
        </p:sp>
        <p:sp>
          <p:nvSpPr>
            <p:cNvPr id="63" name="Down Arrow 62"/>
            <p:cNvSpPr/>
            <p:nvPr/>
          </p:nvSpPr>
          <p:spPr>
            <a:xfrm>
              <a:off x="7409081" y="4765884"/>
              <a:ext cx="482600" cy="371900"/>
            </a:xfrm>
            <a:prstGeom prst="downArrow">
              <a:avLst/>
            </a:prstGeom>
            <a:gradFill flip="none" rotWithShape="1">
              <a:gsLst>
                <a:gs pos="24000">
                  <a:schemeClr val="bg1">
                    <a:lumMod val="50000"/>
                  </a:schemeClr>
                </a:gs>
                <a:gs pos="100000">
                  <a:srgbClr val="FFFFFF">
                    <a:alpha val="0"/>
                  </a:srgb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grpSp>
      <p:grpSp>
        <p:nvGrpSpPr>
          <p:cNvPr id="24" name="Group 23"/>
          <p:cNvGrpSpPr/>
          <p:nvPr/>
        </p:nvGrpSpPr>
        <p:grpSpPr>
          <a:xfrm>
            <a:off x="1101109" y="1114412"/>
            <a:ext cx="7291343" cy="2212352"/>
            <a:chOff x="500276" y="1180431"/>
            <a:chExt cx="8320378" cy="2524583"/>
          </a:xfrm>
        </p:grpSpPr>
        <p:pic>
          <p:nvPicPr>
            <p:cNvPr id="25" name="Picture 24" descr="stock-photo-15978514-hand-holding-a-blackberry-smartphone-with-facebook-com-apps.jpg"/>
            <p:cNvPicPr>
              <a:picLocks noChangeAspect="1"/>
            </p:cNvPicPr>
            <p:nvPr/>
          </p:nvPicPr>
          <p:blipFill>
            <a:blip r:embed="rId3" cstate="print"/>
            <a:stretch>
              <a:fillRect/>
            </a:stretch>
          </p:blipFill>
          <p:spPr>
            <a:xfrm>
              <a:off x="500276" y="2672456"/>
              <a:ext cx="1105389" cy="730439"/>
            </a:xfrm>
            <a:prstGeom prst="rect">
              <a:avLst/>
            </a:prstGeom>
            <a:effectLst>
              <a:outerShdw blurRad="114300" dist="38100" dir="2700000">
                <a:srgbClr val="000000">
                  <a:alpha val="65000"/>
                </a:srgbClr>
              </a:outerShdw>
            </a:effectLst>
          </p:spPr>
        </p:pic>
        <p:pic>
          <p:nvPicPr>
            <p:cNvPr id="23" name="Picture 22" descr="blackberry.png"/>
            <p:cNvPicPr>
              <a:picLocks noChangeAspect="1"/>
            </p:cNvPicPr>
            <p:nvPr/>
          </p:nvPicPr>
          <p:blipFill>
            <a:blip r:embed="rId4" cstate="print"/>
            <a:stretch>
              <a:fillRect/>
            </a:stretch>
          </p:blipFill>
          <p:spPr>
            <a:xfrm>
              <a:off x="6734652" y="1180431"/>
              <a:ext cx="2032535" cy="2032535"/>
            </a:xfrm>
            <a:prstGeom prst="rect">
              <a:avLst/>
            </a:prstGeom>
            <a:effectLst>
              <a:outerShdw blurRad="114300" dist="38100" dir="2700000">
                <a:srgbClr val="000000">
                  <a:alpha val="65000"/>
                </a:srgbClr>
              </a:outerShdw>
            </a:effectLst>
          </p:spPr>
        </p:pic>
        <p:pic>
          <p:nvPicPr>
            <p:cNvPr id="26" name="Picture 25" descr="stock-photo-16586765-reading-news.jpg"/>
            <p:cNvPicPr>
              <a:picLocks noChangeAspect="1"/>
            </p:cNvPicPr>
            <p:nvPr/>
          </p:nvPicPr>
          <p:blipFill>
            <a:blip r:embed="rId5" cstate="print"/>
            <a:stretch>
              <a:fillRect/>
            </a:stretch>
          </p:blipFill>
          <p:spPr>
            <a:xfrm>
              <a:off x="2312720" y="2022447"/>
              <a:ext cx="2350043" cy="1559322"/>
            </a:xfrm>
            <a:prstGeom prst="rect">
              <a:avLst/>
            </a:prstGeom>
            <a:effectLst>
              <a:outerShdw blurRad="114300" dist="38100" dir="2700000">
                <a:srgbClr val="000000">
                  <a:alpha val="65000"/>
                </a:srgbClr>
              </a:outerShdw>
            </a:effectLst>
          </p:spPr>
        </p:pic>
        <p:pic>
          <p:nvPicPr>
            <p:cNvPr id="37" name="Picture 36" descr="PC_laptop.png"/>
            <p:cNvPicPr>
              <a:picLocks noChangeAspect="1"/>
            </p:cNvPicPr>
            <p:nvPr/>
          </p:nvPicPr>
          <p:blipFill>
            <a:blip r:embed="rId6" cstate="email"/>
            <a:stretch>
              <a:fillRect/>
            </a:stretch>
          </p:blipFill>
          <p:spPr>
            <a:xfrm>
              <a:off x="1052971" y="1491369"/>
              <a:ext cx="1507389" cy="1103476"/>
            </a:xfrm>
            <a:prstGeom prst="rect">
              <a:avLst/>
            </a:prstGeom>
            <a:effectLst>
              <a:outerShdw blurRad="50800" dist="38100" dir="5400000" algn="t" rotWithShape="0">
                <a:prstClr val="black">
                  <a:alpha val="40000"/>
                </a:prstClr>
              </a:outerShdw>
            </a:effectLst>
          </p:spPr>
        </p:pic>
        <p:pic>
          <p:nvPicPr>
            <p:cNvPr id="49" name="Picture 48" descr="ipad.png"/>
            <p:cNvPicPr>
              <a:picLocks noChangeAspect="1"/>
            </p:cNvPicPr>
            <p:nvPr/>
          </p:nvPicPr>
          <p:blipFill>
            <a:blip r:embed="rId7" cstate="print"/>
            <a:stretch>
              <a:fillRect/>
            </a:stretch>
          </p:blipFill>
          <p:spPr>
            <a:xfrm>
              <a:off x="5459382" y="1465840"/>
              <a:ext cx="925980" cy="1165088"/>
            </a:xfrm>
            <a:prstGeom prst="rect">
              <a:avLst/>
            </a:prstGeom>
          </p:spPr>
        </p:pic>
        <p:grpSp>
          <p:nvGrpSpPr>
            <p:cNvPr id="5" name="Group 71"/>
            <p:cNvGrpSpPr/>
            <p:nvPr/>
          </p:nvGrpSpPr>
          <p:grpSpPr>
            <a:xfrm>
              <a:off x="8051714" y="2179114"/>
              <a:ext cx="768940" cy="1134707"/>
              <a:chOff x="5593117" y="396530"/>
              <a:chExt cx="768940" cy="1134707"/>
            </a:xfrm>
          </p:grpSpPr>
          <p:pic>
            <p:nvPicPr>
              <p:cNvPr id="70" name="Picture 7" descr="http://t2.gstatic.com/images?q=tbn:ANd9GcQ8v53sI7u1cjK6PR3GqCp03pJU6xrDJItOanl2AXH3w-KTd4zx"/>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3117" y="396530"/>
                <a:ext cx="768940" cy="113470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166"/>
              <p:cNvGrpSpPr>
                <a:grpSpLocks noChangeAspect="1"/>
              </p:cNvGrpSpPr>
              <p:nvPr/>
            </p:nvGrpSpPr>
            <p:grpSpPr>
              <a:xfrm>
                <a:off x="5870128" y="859049"/>
                <a:ext cx="186905" cy="232023"/>
                <a:chOff x="2346582" y="5945676"/>
                <a:chExt cx="202182" cy="255405"/>
              </a:xfrm>
            </p:grpSpPr>
            <p:grpSp>
              <p:nvGrpSpPr>
                <p:cNvPr id="9" name="Group 34"/>
                <p:cNvGrpSpPr/>
                <p:nvPr/>
              </p:nvGrpSpPr>
              <p:grpSpPr>
                <a:xfrm>
                  <a:off x="2346582" y="5945676"/>
                  <a:ext cx="202182" cy="255405"/>
                  <a:chOff x="3770110" y="5855363"/>
                  <a:chExt cx="365715" cy="461989"/>
                </a:xfrm>
                <a:effectLst>
                  <a:outerShdw blurRad="50800" dist="38100" dir="2700000">
                    <a:srgbClr val="000000">
                      <a:alpha val="79000"/>
                    </a:srgbClr>
                  </a:outerShdw>
                </a:effectLst>
              </p:grpSpPr>
              <p:sp>
                <p:nvSpPr>
                  <p:cNvPr id="55" name="Rounded Rectangle 54"/>
                  <p:cNvSpPr>
                    <a:spLocks/>
                  </p:cNvSpPr>
                  <p:nvPr/>
                </p:nvSpPr>
                <p:spPr>
                  <a:xfrm>
                    <a:off x="3770110" y="5997357"/>
                    <a:ext cx="365715" cy="319995"/>
                  </a:xfrm>
                  <a:prstGeom prst="round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6" name="Oval 55"/>
                  <p:cNvSpPr>
                    <a:spLocks noChangeAspect="1"/>
                  </p:cNvSpPr>
                  <p:nvPr/>
                </p:nvSpPr>
                <p:spPr>
                  <a:xfrm>
                    <a:off x="3832317" y="5855363"/>
                    <a:ext cx="241300" cy="241300"/>
                  </a:xfrm>
                  <a:prstGeom prst="ellipse">
                    <a:avLst/>
                  </a:prstGeom>
                  <a:noFill/>
                  <a:ln w="19050" cap="flat" cmpd="sng" algn="ctr">
                    <a:solidFill>
                      <a:schemeClr val="bg2"/>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grpSp>
            <p:grpSp>
              <p:nvGrpSpPr>
                <p:cNvPr id="10" name="Group 37"/>
                <p:cNvGrpSpPr/>
                <p:nvPr/>
              </p:nvGrpSpPr>
              <p:grpSpPr>
                <a:xfrm>
                  <a:off x="2420590" y="6090778"/>
                  <a:ext cx="54169" cy="88087"/>
                  <a:chOff x="4923367" y="3317061"/>
                  <a:chExt cx="97983" cy="159336"/>
                </a:xfrm>
              </p:grpSpPr>
              <p:sp>
                <p:nvSpPr>
                  <p:cNvPr id="53" name="Oval 52"/>
                  <p:cNvSpPr/>
                  <p:nvPr/>
                </p:nvSpPr>
                <p:spPr>
                  <a:xfrm>
                    <a:off x="4923367" y="3317061"/>
                    <a:ext cx="97983" cy="97983"/>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4" name="Rectangle 53"/>
                  <p:cNvSpPr/>
                  <p:nvPr/>
                </p:nvSpPr>
                <p:spPr>
                  <a:xfrm>
                    <a:off x="4949499" y="3353691"/>
                    <a:ext cx="45719" cy="122706"/>
                  </a:xfrm>
                  <a:prstGeom prst="rect">
                    <a:avLst/>
                  </a:prstGeom>
                  <a:solidFill>
                    <a:srgbClr val="3B3D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grpSp>
          </p:grpSp>
        </p:grpSp>
        <p:pic>
          <p:nvPicPr>
            <p:cNvPr id="59" name="Picture 3" descr="C:\Users\rmuta\Desktop\cisco_ciu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76904" y="2660325"/>
              <a:ext cx="1319880" cy="1044689"/>
            </a:xfrm>
            <a:prstGeom prst="rect">
              <a:avLst/>
            </a:prstGeom>
            <a:noFill/>
            <a:extLst>
              <a:ext uri="{909E8E84-426E-40dd-AFC4-6F175D3DCCD1}">
                <a14:hiddenFill xmlns:a14="http://schemas.microsoft.com/office/drawing/2010/main" xmlns="">
                  <a:solidFill>
                    <a:srgbClr val="FFFFFF"/>
                  </a:solidFill>
                </a14:hiddenFill>
              </a:ext>
            </a:extLst>
          </p:spPr>
        </p:pic>
        <p:pic>
          <p:nvPicPr>
            <p:cNvPr id="61" name="Picture 60"/>
            <p:cNvPicPr>
              <a:picLocks noChangeAspect="1"/>
            </p:cNvPicPr>
            <p:nvPr/>
          </p:nvPicPr>
          <p:blipFill>
            <a:blip r:embed="rId10" cstate="print">
              <a:clrChange>
                <a:clrFrom>
                  <a:srgbClr val="FEFEFE"/>
                </a:clrFrom>
                <a:clrTo>
                  <a:srgbClr val="FEFEFE">
                    <a:alpha val="0"/>
                  </a:srgbClr>
                </a:clrTo>
              </a:clrChange>
            </a:blip>
            <a:stretch>
              <a:fillRect/>
            </a:stretch>
          </p:blipFill>
          <p:spPr>
            <a:xfrm>
              <a:off x="3355205" y="1308251"/>
              <a:ext cx="751810" cy="734855"/>
            </a:xfrm>
            <a:prstGeom prst="rect">
              <a:avLst/>
            </a:prstGeom>
          </p:spPr>
        </p:pic>
        <p:pic>
          <p:nvPicPr>
            <p:cNvPr id="36" name="Picture 3" descr="C:\Users\Brent.DUARTE\Documents\Current jobs\Adobe\09-0988\Art\Png\macbookpro.png"/>
            <p:cNvPicPr>
              <a:picLocks noChangeAspect="1" noChangeArrowheads="1"/>
            </p:cNvPicPr>
            <p:nvPr/>
          </p:nvPicPr>
          <p:blipFill>
            <a:blip r:embed="rId11" cstate="email"/>
            <a:srcRect/>
            <a:stretch>
              <a:fillRect/>
            </a:stretch>
          </p:blipFill>
          <p:spPr bwMode="auto">
            <a:xfrm>
              <a:off x="3544396" y="1733078"/>
              <a:ext cx="1855752" cy="993709"/>
            </a:xfrm>
            <a:prstGeom prst="rect">
              <a:avLst/>
            </a:prstGeom>
            <a:noFill/>
            <a:effectLst>
              <a:outerShdw blurRad="50800" dist="38100" dir="5400000" algn="t" rotWithShape="0">
                <a:prstClr val="black">
                  <a:alpha val="40000"/>
                </a:prstClr>
              </a:outerShdw>
            </a:effectLst>
          </p:spPr>
        </p:pic>
        <p:pic>
          <p:nvPicPr>
            <p:cNvPr id="38" name="Picture 37" descr="android phone.jpg"/>
            <p:cNvPicPr>
              <a:picLocks noChangeAspect="1"/>
            </p:cNvPicPr>
            <p:nvPr/>
          </p:nvPicPr>
          <p:blipFill rotWithShape="1">
            <a:blip r:embed="rId12" cstate="print">
              <a:clrChange>
                <a:clrFrom>
                  <a:srgbClr val="FFFFFF"/>
                </a:clrFrom>
                <a:clrTo>
                  <a:srgbClr val="FFFFFF">
                    <a:alpha val="0"/>
                  </a:srgbClr>
                </a:clrTo>
              </a:clrChange>
            </a:blip>
            <a:stretch/>
          </p:blipFill>
          <p:spPr>
            <a:xfrm>
              <a:off x="5562775" y="2487822"/>
              <a:ext cx="545836" cy="1003485"/>
            </a:xfrm>
            <a:prstGeom prst="rect">
              <a:avLst/>
            </a:prstGeom>
            <a:noFill/>
            <a:effectLst>
              <a:outerShdw blurRad="50800" dist="38100" dir="5400000" algn="t" rotWithShape="0">
                <a:prstClr val="black">
                  <a:alpha val="40000"/>
                </a:prstClr>
              </a:outerShdw>
            </a:effectLst>
          </p:spPr>
        </p:pic>
        <p:pic>
          <p:nvPicPr>
            <p:cNvPr id="60" name="Picture 15"/>
            <p:cNvPicPr>
              <a:picLocks noChangeAspect="1" noChangeArrowheads="1"/>
            </p:cNvPicPr>
            <p:nvPr/>
          </p:nvPicPr>
          <p:blipFill>
            <a:blip r:embed="rId13" cstate="print"/>
            <a:srcRect/>
            <a:stretch>
              <a:fillRect/>
            </a:stretch>
          </p:blipFill>
          <p:spPr bwMode="auto">
            <a:xfrm>
              <a:off x="5481650" y="2957548"/>
              <a:ext cx="339027" cy="339027"/>
            </a:xfrm>
            <a:prstGeom prst="rect">
              <a:avLst/>
            </a:prstGeom>
            <a:noFill/>
            <a:ln w="12700" cap="flat">
              <a:noFill/>
              <a:miter lim="800000"/>
              <a:headEnd/>
              <a:tailEnd/>
            </a:ln>
          </p:spPr>
        </p:pic>
      </p:grpSp>
      <p:grpSp>
        <p:nvGrpSpPr>
          <p:cNvPr id="27" name="Group 26"/>
          <p:cNvGrpSpPr/>
          <p:nvPr/>
        </p:nvGrpSpPr>
        <p:grpSpPr>
          <a:xfrm>
            <a:off x="94988" y="3329317"/>
            <a:ext cx="8969998" cy="608075"/>
            <a:chOff x="94988" y="3329317"/>
            <a:chExt cx="8969998" cy="608075"/>
          </a:xfrm>
        </p:grpSpPr>
        <p:sp>
          <p:nvSpPr>
            <p:cNvPr id="30" name="Right Arrow 29"/>
            <p:cNvSpPr/>
            <p:nvPr/>
          </p:nvSpPr>
          <p:spPr>
            <a:xfrm rot="10800000">
              <a:off x="94988" y="3329317"/>
              <a:ext cx="4515085" cy="608074"/>
            </a:xfrm>
            <a:prstGeom prst="rightArrow">
              <a:avLst>
                <a:gd name="adj1" fmla="val 62658"/>
                <a:gd name="adj2" fmla="val 50000"/>
              </a:avLst>
            </a:prstGeom>
            <a:gradFill flip="none" rotWithShape="1">
              <a:gsLst>
                <a:gs pos="0">
                  <a:schemeClr val="bg2">
                    <a:lumMod val="75000"/>
                  </a:schemeClr>
                </a:gs>
                <a:gs pos="100000">
                  <a:schemeClr val="tx2">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7" name="Right Arrow 56"/>
            <p:cNvSpPr/>
            <p:nvPr/>
          </p:nvSpPr>
          <p:spPr>
            <a:xfrm rot="10800000" flipH="1">
              <a:off x="4549901" y="3329318"/>
              <a:ext cx="4515085" cy="608074"/>
            </a:xfrm>
            <a:prstGeom prst="rightArrow">
              <a:avLst>
                <a:gd name="adj1" fmla="val 62658"/>
                <a:gd name="adj2" fmla="val 50000"/>
              </a:avLst>
            </a:prstGeom>
            <a:gradFill flip="none" rotWithShape="1">
              <a:gsLst>
                <a:gs pos="0">
                  <a:schemeClr val="bg2">
                    <a:lumMod val="75000"/>
                  </a:schemeClr>
                </a:gs>
                <a:gs pos="100000">
                  <a:schemeClr val="tx2">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grpSp>
      <p:sp>
        <p:nvSpPr>
          <p:cNvPr id="6" name="TextBox 5"/>
          <p:cNvSpPr txBox="1"/>
          <p:nvPr/>
        </p:nvSpPr>
        <p:spPr>
          <a:xfrm>
            <a:off x="1141964" y="3485432"/>
            <a:ext cx="641521" cy="307777"/>
          </a:xfrm>
          <a:prstGeom prst="rect">
            <a:avLst/>
          </a:prstGeom>
          <a:noFill/>
        </p:spPr>
        <p:txBody>
          <a:bodyPr wrap="none" rtlCol="0">
            <a:spAutoFit/>
          </a:bodyPr>
          <a:lstStyle/>
          <a:p>
            <a:pPr algn="ctr" rtl="0"/>
            <a:r>
              <a:rPr lang="en-US" sz="1400" kern="1200" dirty="0" smtClean="0">
                <a:solidFill>
                  <a:srgbClr val="FFFFFF"/>
                </a:solidFill>
                <a:latin typeface="Arial"/>
                <a:ea typeface="+mn-ea"/>
                <a:cs typeface="+mn-cs"/>
              </a:rPr>
              <a:t>LIMIT</a:t>
            </a:r>
            <a:endParaRPr lang="en-US" sz="1400" kern="1200" dirty="0">
              <a:solidFill>
                <a:srgbClr val="FFFFFF"/>
              </a:solidFill>
              <a:latin typeface="Arial"/>
              <a:ea typeface="+mn-ea"/>
              <a:cs typeface="+mn-cs"/>
            </a:endParaRPr>
          </a:p>
        </p:txBody>
      </p:sp>
      <p:sp>
        <p:nvSpPr>
          <p:cNvPr id="7" name="TextBox 6"/>
          <p:cNvSpPr txBox="1"/>
          <p:nvPr/>
        </p:nvSpPr>
        <p:spPr>
          <a:xfrm>
            <a:off x="7094676" y="3485432"/>
            <a:ext cx="1190839" cy="307777"/>
          </a:xfrm>
          <a:prstGeom prst="rect">
            <a:avLst/>
          </a:prstGeom>
          <a:noFill/>
        </p:spPr>
        <p:txBody>
          <a:bodyPr wrap="none" rtlCol="0">
            <a:spAutoFit/>
          </a:bodyPr>
          <a:lstStyle/>
          <a:p>
            <a:pPr algn="ctr" rtl="0"/>
            <a:r>
              <a:rPr lang="en-US" sz="1400" kern="1200" dirty="0" smtClean="0">
                <a:solidFill>
                  <a:srgbClr val="FFFFFF"/>
                </a:solidFill>
                <a:latin typeface="Arial"/>
                <a:ea typeface="+mn-ea"/>
                <a:cs typeface="+mn-cs"/>
              </a:rPr>
              <a:t>ADVANCED</a:t>
            </a:r>
            <a:endParaRPr lang="en-US" sz="1400" kern="1200" dirty="0">
              <a:solidFill>
                <a:srgbClr val="FFFFFF"/>
              </a:solidFill>
              <a:latin typeface="Arial"/>
              <a:ea typeface="+mn-ea"/>
              <a:cs typeface="+mn-cs"/>
            </a:endParaRPr>
          </a:p>
        </p:txBody>
      </p:sp>
      <p:sp>
        <p:nvSpPr>
          <p:cNvPr id="11" name="TextBox 10"/>
          <p:cNvSpPr txBox="1"/>
          <p:nvPr/>
        </p:nvSpPr>
        <p:spPr>
          <a:xfrm>
            <a:off x="5018414" y="3485432"/>
            <a:ext cx="1204176" cy="307777"/>
          </a:xfrm>
          <a:prstGeom prst="rect">
            <a:avLst/>
          </a:prstGeom>
          <a:noFill/>
        </p:spPr>
        <p:txBody>
          <a:bodyPr wrap="none" rtlCol="0">
            <a:spAutoFit/>
          </a:bodyPr>
          <a:lstStyle/>
          <a:p>
            <a:pPr algn="ctr" rtl="0"/>
            <a:r>
              <a:rPr lang="en-US" sz="1400" kern="1200" dirty="0" smtClean="0">
                <a:solidFill>
                  <a:srgbClr val="FFFFFF"/>
                </a:solidFill>
                <a:latin typeface="Arial"/>
                <a:ea typeface="+mn-ea"/>
                <a:cs typeface="+mn-cs"/>
              </a:rPr>
              <a:t>ENHANCED</a:t>
            </a:r>
            <a:endParaRPr lang="en-US" sz="1400" kern="1200" dirty="0">
              <a:solidFill>
                <a:srgbClr val="FFFFFF"/>
              </a:solidFill>
              <a:latin typeface="Arial"/>
              <a:ea typeface="+mn-ea"/>
              <a:cs typeface="+mn-cs"/>
            </a:endParaRPr>
          </a:p>
        </p:txBody>
      </p:sp>
      <p:sp>
        <p:nvSpPr>
          <p:cNvPr id="12" name="TextBox 11"/>
          <p:cNvSpPr txBox="1"/>
          <p:nvPr/>
        </p:nvSpPr>
        <p:spPr>
          <a:xfrm>
            <a:off x="3154990" y="3485432"/>
            <a:ext cx="751118" cy="307777"/>
          </a:xfrm>
          <a:prstGeom prst="rect">
            <a:avLst/>
          </a:prstGeom>
          <a:noFill/>
        </p:spPr>
        <p:txBody>
          <a:bodyPr wrap="none" rtlCol="0">
            <a:spAutoFit/>
          </a:bodyPr>
          <a:lstStyle/>
          <a:p>
            <a:pPr algn="ctr" rtl="0"/>
            <a:r>
              <a:rPr lang="en-US" sz="1400" kern="1200" dirty="0" smtClean="0">
                <a:solidFill>
                  <a:srgbClr val="FFFFFF"/>
                </a:solidFill>
                <a:latin typeface="Arial"/>
                <a:ea typeface="+mn-ea"/>
                <a:cs typeface="+mn-cs"/>
              </a:rPr>
              <a:t>BASIC</a:t>
            </a:r>
            <a:endParaRPr lang="en-US" sz="1400" kern="1200" dirty="0">
              <a:solidFill>
                <a:srgbClr val="FFFFFF"/>
              </a:solidFill>
              <a:latin typeface="Arial"/>
              <a:ea typeface="+mn-ea"/>
              <a:cs typeface="+mn-cs"/>
            </a:endParaRPr>
          </a:p>
        </p:txBody>
      </p:sp>
    </p:spTree>
    <p:extLst>
      <p:ext uri="{BB962C8B-B14F-4D97-AF65-F5344CB8AC3E}">
        <p14:creationId xmlns:p14="http://schemas.microsoft.com/office/powerpoint/2010/main" val="345364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50"/>
                                        <p:tgtEl>
                                          <p:spTgt spid="12"/>
                                        </p:tgtEl>
                                      </p:cBhvr>
                                    </p:animEffect>
                                  </p:childTnLst>
                                </p:cTn>
                              </p:par>
                              <p:par>
                                <p:cTn id="17" presetID="42"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par>
                                <p:cTn id="26" presetID="42"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1000"/>
                                        <p:tgtEl>
                                          <p:spTgt spid="39"/>
                                        </p:tgtEl>
                                      </p:cBhvr>
                                    </p:animEffect>
                                    <p:anim calcmode="lin" valueType="num">
                                      <p:cBhvr>
                                        <p:cTn id="29" dur="1000" fill="hold"/>
                                        <p:tgtEl>
                                          <p:spTgt spid="39"/>
                                        </p:tgtEl>
                                        <p:attrNameLst>
                                          <p:attrName>ppt_x</p:attrName>
                                        </p:attrNameLst>
                                      </p:cBhvr>
                                      <p:tavLst>
                                        <p:tav tm="0">
                                          <p:val>
                                            <p:strVal val="#ppt_x"/>
                                          </p:val>
                                        </p:tav>
                                        <p:tav tm="100000">
                                          <p:val>
                                            <p:strVal val="#ppt_x"/>
                                          </p:val>
                                        </p:tav>
                                      </p:tavLst>
                                    </p:anim>
                                    <p:anim calcmode="lin" valueType="num">
                                      <p:cBhvr>
                                        <p:cTn id="30" dur="1000" fill="hold"/>
                                        <p:tgtEl>
                                          <p:spTgt spid="39"/>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50"/>
                                        <p:tgtEl>
                                          <p:spTgt spid="7"/>
                                        </p:tgtEl>
                                      </p:cBhvr>
                                    </p:animEffect>
                                  </p:childTnLst>
                                </p:cTn>
                              </p:par>
                              <p:par>
                                <p:cTn id="35" presetID="42"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ctangle 124"/>
          <p:cNvSpPr/>
          <p:nvPr/>
        </p:nvSpPr>
        <p:spPr>
          <a:xfrm>
            <a:off x="304800" y="609600"/>
            <a:ext cx="8382000" cy="5867400"/>
          </a:xfrm>
          <a:prstGeom prst="rect">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Rectangle 7"/>
          <p:cNvSpPr txBox="1">
            <a:spLocks noChangeArrowheads="1"/>
          </p:cNvSpPr>
          <p:nvPr/>
        </p:nvSpPr>
        <p:spPr bwMode="auto">
          <a:xfrm>
            <a:off x="1" y="461172"/>
            <a:ext cx="9143999" cy="792369"/>
          </a:xfrm>
          <a:prstGeom prst="rect">
            <a:avLst/>
          </a:prstGeom>
          <a:noFill/>
          <a:ln w="9525">
            <a:noFill/>
            <a:miter lim="800000"/>
            <a:headEnd/>
            <a:tailEnd/>
          </a:ln>
        </p:spPr>
        <p:txBody>
          <a:bodyPr lIns="82124" tIns="41061" rIns="82124" bIns="41061" anchor="b"/>
          <a:lstStyle/>
          <a:p>
            <a:pPr algn="ctr" defTabSz="814388" rtl="0" eaLnBrk="0" fontAlgn="base" hangingPunct="0">
              <a:lnSpc>
                <a:spcPct val="95000"/>
              </a:lnSpc>
              <a:spcBef>
                <a:spcPct val="40000"/>
              </a:spcBef>
              <a:spcAft>
                <a:spcPct val="0"/>
              </a:spcAft>
              <a:buClr>
                <a:srgbClr val="59B7D9"/>
              </a:buClr>
              <a:buSzPct val="100000"/>
              <a:buFont typeface="Wingdings" pitchFamily="2" charset="2"/>
              <a:buNone/>
            </a:pPr>
            <a:endParaRPr lang="en-US" sz="3600" b="1" kern="1200" dirty="0">
              <a:latin typeface="+mj-lt"/>
              <a:ea typeface="ＭＳ Ｐゴシック"/>
              <a:cs typeface="ＭＳ Ｐゴシック"/>
            </a:endParaRPr>
          </a:p>
        </p:txBody>
      </p:sp>
      <p:sp>
        <p:nvSpPr>
          <p:cNvPr id="127" name="Title 147"/>
          <p:cNvSpPr>
            <a:spLocks noGrp="1"/>
          </p:cNvSpPr>
          <p:nvPr>
            <p:ph type="title"/>
          </p:nvPr>
        </p:nvSpPr>
        <p:spPr>
          <a:xfrm>
            <a:off x="0" y="152400"/>
            <a:ext cx="8721778" cy="457200"/>
          </a:xfrm>
        </p:spPr>
        <p:txBody>
          <a:bodyPr/>
          <a:lstStyle/>
          <a:p>
            <a:r>
              <a:rPr lang="en-GB" sz="3600" spc="-70" dirty="0" smtClean="0">
                <a:solidFill>
                  <a:schemeClr val="tx1">
                    <a:lumMod val="60000"/>
                    <a:lumOff val="40000"/>
                  </a:schemeClr>
                </a:solidFill>
              </a:rPr>
              <a:t>BYOD 2.1 Solution Components</a:t>
            </a:r>
            <a:endParaRPr lang="en-US" sz="3600" spc="-70" dirty="0">
              <a:solidFill>
                <a:schemeClr val="tx1">
                  <a:lumMod val="60000"/>
                  <a:lumOff val="40000"/>
                </a:schemeClr>
              </a:solidFill>
            </a:endParaRPr>
          </a:p>
        </p:txBody>
      </p:sp>
      <p:pic>
        <p:nvPicPr>
          <p:cNvPr id="124" name="Picture 123" descr="Untitled.png"/>
          <p:cNvPicPr>
            <a:picLocks noChangeAspect="1"/>
          </p:cNvPicPr>
          <p:nvPr/>
        </p:nvPicPr>
        <p:blipFill>
          <a:blip r:embed="rId3" cstate="print"/>
          <a:stretch>
            <a:fillRect/>
          </a:stretch>
        </p:blipFill>
        <p:spPr>
          <a:xfrm>
            <a:off x="222804" y="609600"/>
            <a:ext cx="8463996" cy="5885257"/>
          </a:xfrm>
          <a:prstGeom prst="rect">
            <a:avLst/>
          </a:prstGeom>
        </p:spPr>
      </p:pic>
      <p:sp>
        <p:nvSpPr>
          <p:cNvPr id="126" name="TextBox 125"/>
          <p:cNvSpPr txBox="1"/>
          <p:nvPr/>
        </p:nvSpPr>
        <p:spPr>
          <a:xfrm>
            <a:off x="2895600" y="6477000"/>
            <a:ext cx="4727376" cy="369332"/>
          </a:xfrm>
          <a:prstGeom prst="rect">
            <a:avLst/>
          </a:prstGeom>
          <a:noFill/>
        </p:spPr>
        <p:txBody>
          <a:bodyPr wrap="none" rtlCol="0">
            <a:spAutoFit/>
          </a:bodyPr>
          <a:lstStyle/>
          <a:p>
            <a:r>
              <a:rPr lang="en-US" dirty="0" smtClean="0">
                <a:solidFill>
                  <a:srgbClr val="FFFFFF"/>
                </a:solidFill>
              </a:rPr>
              <a:t>* Note: ScanSafe validated in a future phase</a:t>
            </a:r>
            <a:endParaRPr lang="en-US" dirty="0">
              <a:solidFill>
                <a:srgbClr val="FFFFFF"/>
              </a:solidFill>
            </a:endParaRPr>
          </a:p>
        </p:txBody>
      </p:sp>
    </p:spTree>
    <p:extLst>
      <p:ext uri="{BB962C8B-B14F-4D97-AF65-F5344CB8AC3E}">
        <p14:creationId xmlns:p14="http://schemas.microsoft.com/office/powerpoint/2010/main" val="539197668"/>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Cisco BYOD </a:t>
            </a:r>
            <a:br>
              <a:rPr lang="en-US" dirty="0" smtClean="0"/>
            </a:br>
            <a:r>
              <a:rPr lang="en-US" dirty="0" smtClean="0"/>
              <a:t>Use Case </a:t>
            </a:r>
            <a:endParaRPr lang="en-US" dirty="0"/>
          </a:p>
        </p:txBody>
      </p:sp>
    </p:spTree>
    <p:extLst>
      <p:ext uri="{BB962C8B-B14F-4D97-AF65-F5344CB8AC3E}">
        <p14:creationId xmlns:p14="http://schemas.microsoft.com/office/powerpoint/2010/main" val="41758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Projects\current\11-1480\art\transitions\move1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2" y="0"/>
            <a:ext cx="9146382"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6963" y="2241464"/>
            <a:ext cx="534875" cy="1430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Heart 8"/>
          <p:cNvSpPr/>
          <p:nvPr/>
        </p:nvSpPr>
        <p:spPr bwMode="auto">
          <a:xfrm>
            <a:off x="4348839" y="2711245"/>
            <a:ext cx="230023" cy="299931"/>
          </a:xfrm>
          <a:prstGeom prst="heart">
            <a:avLst/>
          </a:prstGeom>
          <a:gradFill flip="none" rotWithShape="1">
            <a:gsLst>
              <a:gs pos="100000">
                <a:srgbClr val="FF0000"/>
              </a:gs>
              <a:gs pos="0">
                <a:srgbClr val="FF0066">
                  <a:alpha val="43000"/>
                </a:srgbClr>
              </a:gs>
            </a:gsLst>
            <a:path path="circle">
              <a:fillToRect r="100000" b="100000"/>
            </a:path>
            <a:tileRect l="-100000" t="-100000"/>
          </a:gra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a:lstStyle/>
          <a:p>
            <a:pPr algn="ctr" eaLnBrk="0" fontAlgn="base" hangingPunct="0">
              <a:lnSpc>
                <a:spcPct val="90000"/>
              </a:lnSpc>
              <a:spcBef>
                <a:spcPct val="0"/>
              </a:spcBef>
              <a:spcAft>
                <a:spcPct val="0"/>
              </a:spcAft>
            </a:pPr>
            <a:endParaRPr lang="en-US" sz="2400" dirty="0">
              <a:solidFill>
                <a:srgbClr val="FFFFFF"/>
              </a:solidFill>
              <a:latin typeface="Arial" charset="0"/>
            </a:endParaRPr>
          </a:p>
        </p:txBody>
      </p:sp>
      <p:sp>
        <p:nvSpPr>
          <p:cNvPr id="10" name="Heart 9"/>
          <p:cNvSpPr/>
          <p:nvPr/>
        </p:nvSpPr>
        <p:spPr bwMode="auto">
          <a:xfrm>
            <a:off x="5801099" y="3685062"/>
            <a:ext cx="230023" cy="299931"/>
          </a:xfrm>
          <a:prstGeom prst="heart">
            <a:avLst/>
          </a:prstGeom>
          <a:gradFill flip="none" rotWithShape="1">
            <a:gsLst>
              <a:gs pos="100000">
                <a:srgbClr val="FF0000"/>
              </a:gs>
              <a:gs pos="0">
                <a:srgbClr val="FF0066">
                  <a:alpha val="43000"/>
                </a:srgbClr>
              </a:gs>
            </a:gsLst>
            <a:path path="circle">
              <a:fillToRect r="100000" b="100000"/>
            </a:path>
            <a:tileRect l="-100000" t="-100000"/>
          </a:gra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a:lstStyle/>
          <a:p>
            <a:pPr algn="ctr" eaLnBrk="0" fontAlgn="base" hangingPunct="0">
              <a:lnSpc>
                <a:spcPct val="90000"/>
              </a:lnSpc>
              <a:spcBef>
                <a:spcPct val="0"/>
              </a:spcBef>
              <a:spcAft>
                <a:spcPct val="0"/>
              </a:spcAft>
            </a:pPr>
            <a:endParaRPr lang="en-US" sz="2400" dirty="0">
              <a:solidFill>
                <a:srgbClr val="FFFFFF"/>
              </a:solidFill>
              <a:latin typeface="Arial" charset="0"/>
            </a:endParaRPr>
          </a:p>
        </p:txBody>
      </p:sp>
      <p:sp>
        <p:nvSpPr>
          <p:cNvPr id="11" name="Heart 10"/>
          <p:cNvSpPr/>
          <p:nvPr/>
        </p:nvSpPr>
        <p:spPr bwMode="auto">
          <a:xfrm>
            <a:off x="7406959" y="4662326"/>
            <a:ext cx="230023" cy="299931"/>
          </a:xfrm>
          <a:prstGeom prst="heart">
            <a:avLst/>
          </a:prstGeom>
          <a:gradFill flip="none" rotWithShape="1">
            <a:gsLst>
              <a:gs pos="100000">
                <a:srgbClr val="FF0000"/>
              </a:gs>
              <a:gs pos="0">
                <a:srgbClr val="FF0066">
                  <a:alpha val="43000"/>
                </a:srgbClr>
              </a:gs>
            </a:gsLst>
            <a:path path="circle">
              <a:fillToRect r="100000" b="100000"/>
            </a:path>
            <a:tileRect l="-100000" t="-100000"/>
          </a:gra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a:lstStyle/>
          <a:p>
            <a:pPr algn="ctr" eaLnBrk="0" fontAlgn="base" hangingPunct="0">
              <a:lnSpc>
                <a:spcPct val="90000"/>
              </a:lnSpc>
              <a:spcBef>
                <a:spcPct val="0"/>
              </a:spcBef>
              <a:spcAft>
                <a:spcPct val="0"/>
              </a:spcAft>
            </a:pPr>
            <a:endParaRPr lang="en-US" sz="2400" dirty="0">
              <a:solidFill>
                <a:srgbClr val="FFFFFF"/>
              </a:solidFill>
              <a:latin typeface="Arial" charset="0"/>
            </a:endParaRPr>
          </a:p>
        </p:txBody>
      </p:sp>
    </p:spTree>
    <p:extLst>
      <p:ext uri="{BB962C8B-B14F-4D97-AF65-F5344CB8AC3E}">
        <p14:creationId xmlns:p14="http://schemas.microsoft.com/office/powerpoint/2010/main" val="1801311893"/>
      </p:ext>
    </p:extLst>
  </p:cSld>
  <p:clrMapOvr>
    <a:masterClrMapping/>
  </p:clrMapOvr>
  <mc:AlternateContent xmlns:mc="http://schemas.openxmlformats.org/markup-compatibility/2006" xmlns:p14="http://schemas.microsoft.com/office/powerpoint/2010/main">
    <mc:Choice Requires="p14">
      <p:transition spd="slow" p14:dur="1500" advClick="0" advTm="3000">
        <p:fade thruBlk="1"/>
      </p:transition>
    </mc:Choice>
    <mc:Fallback xmlns="">
      <p:transition spd="slow" advClick="0" advTm="3000">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0" presetClass="path" presetSubtype="0" accel="12000" fill="hold" nodeType="withEffect">
                                  <p:stCondLst>
                                    <p:cond delay="0"/>
                                  </p:stCondLst>
                                  <p:childTnLst>
                                    <p:animMotion origin="layout" path="M 4.79167E-6 2.59259E-6 L 0.68776 0.60694 " pathEditMode="relative" rAng="0" ptsTypes="AA">
                                      <p:cBhvr>
                                        <p:cTn id="8" dur="3400" fill="hold"/>
                                        <p:tgtEl>
                                          <p:spTgt spid="8"/>
                                        </p:tgtEl>
                                        <p:attrNameLst>
                                          <p:attrName>ppt_x</p:attrName>
                                          <p:attrName>ppt_y</p:attrName>
                                        </p:attrNameLst>
                                      </p:cBhvr>
                                      <p:rCtr x="34388" y="30347"/>
                                    </p:animMotion>
                                  </p:childTnLst>
                                </p:cTn>
                              </p:par>
                              <p:par>
                                <p:cTn id="9" presetID="1" presetClass="entr" presetSubtype="0" fill="hold" grpId="1" nodeType="withEffect">
                                  <p:stCondLst>
                                    <p:cond delay="700"/>
                                  </p:stCondLst>
                                  <p:childTnLst>
                                    <p:set>
                                      <p:cBhvr>
                                        <p:cTn id="10" dur="1" fill="hold">
                                          <p:stCondLst>
                                            <p:cond delay="0"/>
                                          </p:stCondLst>
                                        </p:cTn>
                                        <p:tgtEl>
                                          <p:spTgt spid="9"/>
                                        </p:tgtEl>
                                        <p:attrNameLst>
                                          <p:attrName>style.visibility</p:attrName>
                                        </p:attrNameLst>
                                      </p:cBhvr>
                                      <p:to>
                                        <p:strVal val="visible"/>
                                      </p:to>
                                    </p:set>
                                  </p:childTnLst>
                                </p:cTn>
                              </p:par>
                              <p:par>
                                <p:cTn id="11" presetID="0" presetClass="path" presetSubtype="0" decel="100000" fill="hold" grpId="0" nodeType="withEffect">
                                  <p:stCondLst>
                                    <p:cond delay="700"/>
                                  </p:stCondLst>
                                  <p:childTnLst>
                                    <p:animMotion origin="layout" path="M -3.95833E-6 1.48148E-6 C 0.003 0.00069 0.00573 0.00301 0.00899 0.00185 C 0.01263 0.00069 0.01198 -0.00787 0.01107 -0.01158 C 0.01068 -0.0132 0.00951 -0.01366 0.00886 -0.01505 C 0.00573 -0.02222 0.0043 -0.03241 0.00052 -0.03843 C -3.95833E-6 -0.04097 -0.00117 -0.04306 -0.00104 -0.04653 C -0.00039 -0.05996 0.01381 -0.0625 0.01745 -0.06366 C 0.02201 -0.07847 0.02175 -0.09676 0.01654 -0.10533 C 0.01641 -0.10741 0.01524 -0.11667 0.01602 -0.11991 C 0.01836 -0.13009 0.02409 -0.12755 0.02774 -0.12871 C 0.0336 -0.13496 0.0349 -0.14722 0.03464 -0.16158 C 0.03451 -0.16389 0.03425 -0.16667 0.03412 -0.16898 C 0.03399 -0.17153 0.03425 -0.17593 0.03425 -0.17593 " pathEditMode="relative" rAng="941147" ptsTypes="ffffffffffffA">
                                      <p:cBhvr>
                                        <p:cTn id="12" dur="1000" fill="hold"/>
                                        <p:tgtEl>
                                          <p:spTgt spid="9"/>
                                        </p:tgtEl>
                                        <p:attrNameLst>
                                          <p:attrName>ppt_x</p:attrName>
                                          <p:attrName>ppt_y</p:attrName>
                                        </p:attrNameLst>
                                      </p:cBhvr>
                                      <p:rCtr x="1536" y="-8889"/>
                                    </p:animMotion>
                                  </p:childTnLst>
                                </p:cTn>
                              </p:par>
                              <p:par>
                                <p:cTn id="13" presetID="10" presetClass="exit" presetSubtype="0" fill="hold" grpId="2" nodeType="withEffect">
                                  <p:stCondLst>
                                    <p:cond delay="120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 presetClass="entr" presetSubtype="0" fill="hold" grpId="1" nodeType="withEffect">
                                  <p:stCondLst>
                                    <p:cond delay="1500"/>
                                  </p:stCondLst>
                                  <p:childTnLst>
                                    <p:set>
                                      <p:cBhvr>
                                        <p:cTn id="17" dur="1" fill="hold">
                                          <p:stCondLst>
                                            <p:cond delay="0"/>
                                          </p:stCondLst>
                                        </p:cTn>
                                        <p:tgtEl>
                                          <p:spTgt spid="10"/>
                                        </p:tgtEl>
                                        <p:attrNameLst>
                                          <p:attrName>style.visibility</p:attrName>
                                        </p:attrNameLst>
                                      </p:cBhvr>
                                      <p:to>
                                        <p:strVal val="visible"/>
                                      </p:to>
                                    </p:set>
                                  </p:childTnLst>
                                </p:cTn>
                              </p:par>
                              <p:par>
                                <p:cTn id="18" presetID="0" presetClass="path" presetSubtype="0" decel="100000" fill="hold" grpId="0" nodeType="withEffect">
                                  <p:stCondLst>
                                    <p:cond delay="1500"/>
                                  </p:stCondLst>
                                  <p:childTnLst>
                                    <p:animMotion origin="layout" path="M -3.95833E-6 1.48148E-6 C 0.003 0.00069 0.00573 0.00301 0.00899 0.00185 C 0.01263 0.00069 0.01198 -0.00787 0.01107 -0.01158 C 0.01068 -0.0132 0.00951 -0.01366 0.00886 -0.01505 C 0.00573 -0.02222 0.0043 -0.03241 0.00052 -0.03843 C -3.95833E-6 -0.04097 -0.00117 -0.04306 -0.00104 -0.04653 C -0.00039 -0.05996 0.01381 -0.0625 0.01745 -0.06366 C 0.02201 -0.07847 0.02175 -0.09676 0.01654 -0.10533 C 0.01641 -0.10741 0.01524 -0.11667 0.01602 -0.11991 C 0.01836 -0.13009 0.02409 -0.12755 0.02774 -0.12871 C 0.0336 -0.13496 0.0349 -0.14722 0.03464 -0.16158 C 0.03451 -0.16389 0.03425 -0.16667 0.03412 -0.16898 C 0.03399 -0.17153 0.03425 -0.17593 0.03425 -0.17593 " pathEditMode="relative" rAng="941147" ptsTypes="ffffffffffffA">
                                      <p:cBhvr>
                                        <p:cTn id="19" dur="1000" fill="hold"/>
                                        <p:tgtEl>
                                          <p:spTgt spid="10"/>
                                        </p:tgtEl>
                                        <p:attrNameLst>
                                          <p:attrName>ppt_x</p:attrName>
                                          <p:attrName>ppt_y</p:attrName>
                                        </p:attrNameLst>
                                      </p:cBhvr>
                                      <p:rCtr x="1536" y="-8889"/>
                                    </p:animMotion>
                                  </p:childTnLst>
                                </p:cTn>
                              </p:par>
                              <p:par>
                                <p:cTn id="20" presetID="10" presetClass="exit" presetSubtype="0" fill="hold" grpId="2" nodeType="withEffect">
                                  <p:stCondLst>
                                    <p:cond delay="200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 presetClass="entr" presetSubtype="0" fill="hold" grpId="1" nodeType="withEffect">
                                  <p:stCondLst>
                                    <p:cond delay="2300"/>
                                  </p:stCondLst>
                                  <p:childTnLst>
                                    <p:set>
                                      <p:cBhvr>
                                        <p:cTn id="24" dur="1" fill="hold">
                                          <p:stCondLst>
                                            <p:cond delay="0"/>
                                          </p:stCondLst>
                                        </p:cTn>
                                        <p:tgtEl>
                                          <p:spTgt spid="11"/>
                                        </p:tgtEl>
                                        <p:attrNameLst>
                                          <p:attrName>style.visibility</p:attrName>
                                        </p:attrNameLst>
                                      </p:cBhvr>
                                      <p:to>
                                        <p:strVal val="visible"/>
                                      </p:to>
                                    </p:set>
                                  </p:childTnLst>
                                </p:cTn>
                              </p:par>
                              <p:par>
                                <p:cTn id="25" presetID="0" presetClass="path" presetSubtype="0" decel="100000" fill="hold" grpId="0" nodeType="withEffect">
                                  <p:stCondLst>
                                    <p:cond delay="2300"/>
                                  </p:stCondLst>
                                  <p:childTnLst>
                                    <p:animMotion origin="layout" path="M -3.95833E-6 1.48148E-6 C 0.003 0.00069 0.00573 0.00301 0.00899 0.00185 C 0.01263 0.00069 0.01198 -0.00787 0.01107 -0.01158 C 0.01068 -0.0132 0.00951 -0.01366 0.00886 -0.01505 C 0.00573 -0.02222 0.0043 -0.03241 0.00052 -0.03843 C -3.95833E-6 -0.04097 -0.00117 -0.04306 -0.00104 -0.04653 C -0.00039 -0.05996 0.01381 -0.0625 0.01745 -0.06366 C 0.02201 -0.07847 0.02175 -0.09676 0.01654 -0.10533 C 0.01641 -0.10741 0.01524 -0.11667 0.01602 -0.11991 C 0.01836 -0.13009 0.02409 -0.12755 0.02774 -0.12871 C 0.0336 -0.13496 0.0349 -0.14722 0.03464 -0.16158 C 0.03451 -0.16389 0.03425 -0.16667 0.03412 -0.16898 C 0.03399 -0.17153 0.03425 -0.17593 0.03425 -0.17593 " pathEditMode="relative" rAng="941147" ptsTypes="ffffffffffffA">
                                      <p:cBhvr>
                                        <p:cTn id="26" dur="1000" fill="hold"/>
                                        <p:tgtEl>
                                          <p:spTgt spid="11"/>
                                        </p:tgtEl>
                                        <p:attrNameLst>
                                          <p:attrName>ppt_x</p:attrName>
                                          <p:attrName>ppt_y</p:attrName>
                                        </p:attrNameLst>
                                      </p:cBhvr>
                                      <p:rCtr x="1536" y="-8889"/>
                                    </p:animMotion>
                                  </p:childTnLst>
                                </p:cTn>
                              </p:par>
                              <p:par>
                                <p:cTn id="27" presetID="10" presetClass="exit" presetSubtype="0" fill="hold" grpId="2" nodeType="withEffect">
                                  <p:stCondLst>
                                    <p:cond delay="280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0" grpId="0" animBg="1"/>
      <p:bldP spid="10" grpId="1" animBg="1"/>
      <p:bldP spid="10" grpId="2" animBg="1"/>
      <p:bldP spid="11" grpId="0" animBg="1"/>
      <p:bldP spid="11" grpId="1" animBg="1"/>
      <p:bldP spid="11"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2382" y="-23134"/>
            <a:ext cx="9146382" cy="6881134"/>
          </a:xfrm>
          <a:prstGeom prst="rect">
            <a:avLst/>
          </a:prstGeom>
          <a:solidFill>
            <a:schemeClr val="bg1"/>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rtlCol="0" anchor="ctr"/>
          <a:lstStyle/>
          <a:p>
            <a:pPr algn="ctr"/>
            <a:endParaRPr lang="en-US" dirty="0">
              <a:solidFill>
                <a:srgbClr val="FFFFFF"/>
              </a:solidFill>
            </a:endParaRPr>
          </a:p>
        </p:txBody>
      </p:sp>
      <p:pic>
        <p:nvPicPr>
          <p:cNvPr id="9219" name="Picture 3" descr="C:\Projects\current\11-1480\art\transitions\Hospital Interior (0-00-00-00).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82" y="0"/>
            <a:ext cx="9146382"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C:\Projects\current\11-1480\art\jpg-png\Ipad_0000s_0002_tablet-copy-2.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2855" y="364029"/>
            <a:ext cx="4537464" cy="6419850"/>
          </a:xfrm>
          <a:prstGeom prst="rect">
            <a:avLst/>
          </a:prstGeom>
          <a:noFill/>
          <a:extLst>
            <a:ext uri="{909E8E84-426E-40dd-AFC4-6F175D3DCCD1}">
              <a14:hiddenFill xmlns:a14="http://schemas.microsoft.com/office/drawing/2010/main" xmlns="">
                <a:solidFill>
                  <a:srgbClr val="FFFFFF"/>
                </a:solidFill>
              </a14:hiddenFill>
            </a:ext>
          </a:extLst>
        </p:spPr>
      </p:pic>
      <p:pic>
        <p:nvPicPr>
          <p:cNvPr id="9221" name="Picture 5" descr="C:\Projects\current\11-1480\art\jpg-png\Ipad_0000s_0001_Layer-2-copy-2.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63220" y="2064430"/>
            <a:ext cx="3211667" cy="1416068"/>
          </a:xfrm>
          <a:prstGeom prst="rect">
            <a:avLst/>
          </a:prstGeom>
          <a:noFill/>
          <a:extLst>
            <a:ext uri="{909E8E84-426E-40dd-AFC4-6F175D3DCCD1}">
              <a14:hiddenFill xmlns:a14="http://schemas.microsoft.com/office/drawing/2010/main" xmlns="">
                <a:solidFill>
                  <a:srgbClr val="FFFFFF"/>
                </a:solidFill>
              </a14:hiddenFill>
            </a:ext>
          </a:extLst>
        </p:spPr>
      </p:pic>
      <p:pic>
        <p:nvPicPr>
          <p:cNvPr id="9222" name="Picture 6" descr="C:\Projects\current\11-1480\art\jpg-png\Ipad_0000s_0000_Onboarding.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302883" y="2500359"/>
            <a:ext cx="2129392" cy="63817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9"/>
          <p:cNvGrpSpPr/>
          <p:nvPr/>
        </p:nvGrpSpPr>
        <p:grpSpPr>
          <a:xfrm>
            <a:off x="3955945" y="827665"/>
            <a:ext cx="1184111" cy="1254083"/>
            <a:chOff x="5029513" y="800329"/>
            <a:chExt cx="1578404" cy="1254083"/>
          </a:xfrm>
        </p:grpSpPr>
        <p:sp>
          <p:nvSpPr>
            <p:cNvPr id="19" name="Rounded Rectangular Callout 18"/>
            <p:cNvSpPr/>
            <p:nvPr/>
          </p:nvSpPr>
          <p:spPr bwMode="auto">
            <a:xfrm>
              <a:off x="5029513" y="800329"/>
              <a:ext cx="1578404" cy="1254083"/>
            </a:xfrm>
            <a:prstGeom prst="wedgeRoundRectCallout">
              <a:avLst>
                <a:gd name="adj1" fmla="val 53813"/>
                <a:gd name="adj2" fmla="val 88186"/>
                <a:gd name="adj3" fmla="val 16667"/>
              </a:avLst>
            </a:prstGeom>
            <a:solidFill>
              <a:schemeClr val="tx1"/>
            </a:solidFill>
            <a:ln w="12700" cap="flat">
              <a:solidFill>
                <a:schemeClr val="bg1"/>
              </a:solid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rtlCol="0" anchor="ctr"/>
            <a:lstStyle/>
            <a:p>
              <a:pPr algn="ctr" eaLnBrk="0" fontAlgn="base" hangingPunct="0">
                <a:lnSpc>
                  <a:spcPct val="90000"/>
                </a:lnSpc>
                <a:spcBef>
                  <a:spcPct val="0"/>
                </a:spcBef>
                <a:spcAft>
                  <a:spcPct val="0"/>
                </a:spcAft>
              </a:pPr>
              <a:endParaRPr lang="en-US" sz="2400" dirty="0">
                <a:solidFill>
                  <a:srgbClr val="FFFFFF"/>
                </a:solidFill>
                <a:latin typeface="Arial" charset="0"/>
              </a:endParaRPr>
            </a:p>
          </p:txBody>
        </p:sp>
        <p:grpSp>
          <p:nvGrpSpPr>
            <p:cNvPr id="3" name="Group 5"/>
            <p:cNvGrpSpPr/>
            <p:nvPr/>
          </p:nvGrpSpPr>
          <p:grpSpPr>
            <a:xfrm>
              <a:off x="5262638" y="955243"/>
              <a:ext cx="1289206" cy="947060"/>
              <a:chOff x="3683884" y="966129"/>
              <a:chExt cx="1289206" cy="947060"/>
            </a:xfrm>
            <a:effectLst/>
          </p:grpSpPr>
          <p:grpSp>
            <p:nvGrpSpPr>
              <p:cNvPr id="4" name="Group 23"/>
              <p:cNvGrpSpPr/>
              <p:nvPr/>
            </p:nvGrpSpPr>
            <p:grpSpPr>
              <a:xfrm>
                <a:off x="3683884" y="966129"/>
                <a:ext cx="721826" cy="947060"/>
                <a:chOff x="-12795295" y="5100638"/>
                <a:chExt cx="2557463" cy="3506788"/>
              </a:xfrm>
              <a:solidFill>
                <a:schemeClr val="bg1"/>
              </a:solidFill>
            </p:grpSpPr>
            <p:sp>
              <p:nvSpPr>
                <p:cNvPr id="22" name="Freeform 13"/>
                <p:cNvSpPr>
                  <a:spLocks noEditPoints="1"/>
                </p:cNvSpPr>
                <p:nvPr/>
              </p:nvSpPr>
              <p:spPr bwMode="auto">
                <a:xfrm>
                  <a:off x="-12707984" y="5199063"/>
                  <a:ext cx="2360611" cy="3336925"/>
                </a:xfrm>
                <a:custGeom>
                  <a:avLst/>
                  <a:gdLst>
                    <a:gd name="T0" fmla="*/ 0 w 7177"/>
                    <a:gd name="T1" fmla="*/ 709 h 10151"/>
                    <a:gd name="T2" fmla="*/ 0 w 7177"/>
                    <a:gd name="T3" fmla="*/ 9441 h 10151"/>
                    <a:gd name="T4" fmla="*/ 709 w 7177"/>
                    <a:gd name="T5" fmla="*/ 10151 h 10151"/>
                    <a:gd name="T6" fmla="*/ 6468 w 7177"/>
                    <a:gd name="T7" fmla="*/ 10151 h 10151"/>
                    <a:gd name="T8" fmla="*/ 7177 w 7177"/>
                    <a:gd name="T9" fmla="*/ 9441 h 10151"/>
                    <a:gd name="T10" fmla="*/ 7177 w 7177"/>
                    <a:gd name="T11" fmla="*/ 709 h 10151"/>
                    <a:gd name="T12" fmla="*/ 6468 w 7177"/>
                    <a:gd name="T13" fmla="*/ 0 h 10151"/>
                    <a:gd name="T14" fmla="*/ 709 w 7177"/>
                    <a:gd name="T15" fmla="*/ 0 h 10151"/>
                    <a:gd name="T16" fmla="*/ 0 w 7177"/>
                    <a:gd name="T17" fmla="*/ 709 h 10151"/>
                    <a:gd name="T18" fmla="*/ 3359 w 7177"/>
                    <a:gd name="T19" fmla="*/ 9643 h 10151"/>
                    <a:gd name="T20" fmla="*/ 3623 w 7177"/>
                    <a:gd name="T21" fmla="*/ 9379 h 10151"/>
                    <a:gd name="T22" fmla="*/ 3887 w 7177"/>
                    <a:gd name="T23" fmla="*/ 9643 h 10151"/>
                    <a:gd name="T24" fmla="*/ 3623 w 7177"/>
                    <a:gd name="T25" fmla="*/ 9907 h 10151"/>
                    <a:gd name="T26" fmla="*/ 3359 w 7177"/>
                    <a:gd name="T27" fmla="*/ 9643 h 10151"/>
                    <a:gd name="T28" fmla="*/ 564 w 7177"/>
                    <a:gd name="T29" fmla="*/ 8586 h 10151"/>
                    <a:gd name="T30" fmla="*/ 552 w 7177"/>
                    <a:gd name="T31" fmla="*/ 962 h 10151"/>
                    <a:gd name="T32" fmla="*/ 6579 w 7177"/>
                    <a:gd name="T33" fmla="*/ 962 h 10151"/>
                    <a:gd name="T34" fmla="*/ 6579 w 7177"/>
                    <a:gd name="T35" fmla="*/ 9214 h 10151"/>
                    <a:gd name="T36" fmla="*/ 552 w 7177"/>
                    <a:gd name="T37" fmla="*/ 9214 h 10151"/>
                    <a:gd name="T38" fmla="*/ 564 w 7177"/>
                    <a:gd name="T39" fmla="*/ 8586 h 10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77" h="10151">
                      <a:moveTo>
                        <a:pt x="0" y="709"/>
                      </a:moveTo>
                      <a:cubicBezTo>
                        <a:pt x="0" y="709"/>
                        <a:pt x="0" y="709"/>
                        <a:pt x="0" y="9441"/>
                      </a:cubicBezTo>
                      <a:cubicBezTo>
                        <a:pt x="0" y="9833"/>
                        <a:pt x="318" y="10151"/>
                        <a:pt x="709" y="10151"/>
                      </a:cubicBezTo>
                      <a:cubicBezTo>
                        <a:pt x="709" y="10151"/>
                        <a:pt x="2869" y="10151"/>
                        <a:pt x="6468" y="10151"/>
                      </a:cubicBezTo>
                      <a:cubicBezTo>
                        <a:pt x="6859" y="10151"/>
                        <a:pt x="7177" y="9833"/>
                        <a:pt x="7177" y="9441"/>
                      </a:cubicBezTo>
                      <a:cubicBezTo>
                        <a:pt x="7177" y="9441"/>
                        <a:pt x="7177" y="9441"/>
                        <a:pt x="7177" y="709"/>
                      </a:cubicBezTo>
                      <a:cubicBezTo>
                        <a:pt x="7177" y="317"/>
                        <a:pt x="6859" y="0"/>
                        <a:pt x="6468" y="0"/>
                      </a:cubicBezTo>
                      <a:cubicBezTo>
                        <a:pt x="6468" y="0"/>
                        <a:pt x="4308" y="0"/>
                        <a:pt x="709" y="0"/>
                      </a:cubicBezTo>
                      <a:cubicBezTo>
                        <a:pt x="318" y="0"/>
                        <a:pt x="0" y="317"/>
                        <a:pt x="0" y="709"/>
                      </a:cubicBezTo>
                      <a:close/>
                      <a:moveTo>
                        <a:pt x="3359" y="9643"/>
                      </a:moveTo>
                      <a:cubicBezTo>
                        <a:pt x="3359" y="9497"/>
                        <a:pt x="3477" y="9379"/>
                        <a:pt x="3623" y="9379"/>
                      </a:cubicBezTo>
                      <a:cubicBezTo>
                        <a:pt x="3768" y="9379"/>
                        <a:pt x="3887" y="9497"/>
                        <a:pt x="3887" y="9643"/>
                      </a:cubicBezTo>
                      <a:cubicBezTo>
                        <a:pt x="3887" y="9789"/>
                        <a:pt x="3768" y="9907"/>
                        <a:pt x="3623" y="9907"/>
                      </a:cubicBezTo>
                      <a:cubicBezTo>
                        <a:pt x="3477" y="9907"/>
                        <a:pt x="3359" y="9789"/>
                        <a:pt x="3359" y="9643"/>
                      </a:cubicBezTo>
                      <a:close/>
                      <a:moveTo>
                        <a:pt x="564" y="8586"/>
                      </a:moveTo>
                      <a:cubicBezTo>
                        <a:pt x="552" y="962"/>
                        <a:pt x="552" y="962"/>
                        <a:pt x="552" y="962"/>
                      </a:cubicBezTo>
                      <a:cubicBezTo>
                        <a:pt x="552" y="962"/>
                        <a:pt x="1804" y="962"/>
                        <a:pt x="6579" y="962"/>
                      </a:cubicBezTo>
                      <a:cubicBezTo>
                        <a:pt x="6579" y="962"/>
                        <a:pt x="6579" y="2082"/>
                        <a:pt x="6579" y="9214"/>
                      </a:cubicBezTo>
                      <a:cubicBezTo>
                        <a:pt x="6579" y="9214"/>
                        <a:pt x="5327" y="9214"/>
                        <a:pt x="552" y="9214"/>
                      </a:cubicBezTo>
                      <a:lnTo>
                        <a:pt x="564" y="8586"/>
                      </a:ln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pPr algn="ctr" eaLnBrk="0" fontAlgn="base" hangingPunct="0">
                    <a:lnSpc>
                      <a:spcPct val="90000"/>
                    </a:lnSpc>
                    <a:spcBef>
                      <a:spcPct val="0"/>
                    </a:spcBef>
                    <a:spcAft>
                      <a:spcPct val="0"/>
                    </a:spcAft>
                  </a:pPr>
                  <a:endParaRPr lang="en-US" sz="2400" dirty="0">
                    <a:solidFill>
                      <a:srgbClr val="FFFFFF"/>
                    </a:solidFill>
                    <a:latin typeface="Arial" charset="0"/>
                  </a:endParaRPr>
                </a:p>
              </p:txBody>
            </p:sp>
            <p:sp>
              <p:nvSpPr>
                <p:cNvPr id="23" name="Freeform 14"/>
                <p:cNvSpPr>
                  <a:spLocks noEditPoints="1"/>
                </p:cNvSpPr>
                <p:nvPr/>
              </p:nvSpPr>
              <p:spPr bwMode="auto">
                <a:xfrm>
                  <a:off x="-12795295" y="5100638"/>
                  <a:ext cx="2557463" cy="3506788"/>
                </a:xfrm>
                <a:custGeom>
                  <a:avLst/>
                  <a:gdLst>
                    <a:gd name="T0" fmla="*/ 0 w 7778"/>
                    <a:gd name="T1" fmla="*/ 915 h 10668"/>
                    <a:gd name="T2" fmla="*/ 0 w 7778"/>
                    <a:gd name="T3" fmla="*/ 9797 h 10668"/>
                    <a:gd name="T4" fmla="*/ 869 w 7778"/>
                    <a:gd name="T5" fmla="*/ 10668 h 10668"/>
                    <a:gd name="T6" fmla="*/ 6808 w 7778"/>
                    <a:gd name="T7" fmla="*/ 10668 h 10668"/>
                    <a:gd name="T8" fmla="*/ 7679 w 7778"/>
                    <a:gd name="T9" fmla="*/ 9797 h 10668"/>
                    <a:gd name="T10" fmla="*/ 7679 w 7778"/>
                    <a:gd name="T11" fmla="*/ 2571 h 10668"/>
                    <a:gd name="T12" fmla="*/ 7778 w 7778"/>
                    <a:gd name="T13" fmla="*/ 2440 h 10668"/>
                    <a:gd name="T14" fmla="*/ 7778 w 7778"/>
                    <a:gd name="T15" fmla="*/ 2066 h 10668"/>
                    <a:gd name="T16" fmla="*/ 7679 w 7778"/>
                    <a:gd name="T17" fmla="*/ 1936 h 10668"/>
                    <a:gd name="T18" fmla="*/ 7679 w 7778"/>
                    <a:gd name="T19" fmla="*/ 1606 h 10668"/>
                    <a:gd name="T20" fmla="*/ 7778 w 7778"/>
                    <a:gd name="T21" fmla="*/ 1506 h 10668"/>
                    <a:gd name="T22" fmla="*/ 7778 w 7778"/>
                    <a:gd name="T23" fmla="*/ 1227 h 10668"/>
                    <a:gd name="T24" fmla="*/ 7679 w 7778"/>
                    <a:gd name="T25" fmla="*/ 1126 h 10668"/>
                    <a:gd name="T26" fmla="*/ 7679 w 7778"/>
                    <a:gd name="T27" fmla="*/ 915 h 10668"/>
                    <a:gd name="T28" fmla="*/ 6808 w 7778"/>
                    <a:gd name="T29" fmla="*/ 43 h 10668"/>
                    <a:gd name="T30" fmla="*/ 814 w 7778"/>
                    <a:gd name="T31" fmla="*/ 50 h 10668"/>
                    <a:gd name="T32" fmla="*/ 0 w 7778"/>
                    <a:gd name="T33" fmla="*/ 915 h 10668"/>
                    <a:gd name="T34" fmla="*/ 192 w 7778"/>
                    <a:gd name="T35" fmla="*/ 1008 h 10668"/>
                    <a:gd name="T36" fmla="*/ 975 w 7778"/>
                    <a:gd name="T37" fmla="*/ 224 h 10668"/>
                    <a:gd name="T38" fmla="*/ 6734 w 7778"/>
                    <a:gd name="T39" fmla="*/ 224 h 10668"/>
                    <a:gd name="T40" fmla="*/ 7517 w 7778"/>
                    <a:gd name="T41" fmla="*/ 1008 h 10668"/>
                    <a:gd name="T42" fmla="*/ 7517 w 7778"/>
                    <a:gd name="T43" fmla="*/ 9740 h 10668"/>
                    <a:gd name="T44" fmla="*/ 6734 w 7778"/>
                    <a:gd name="T45" fmla="*/ 10525 h 10668"/>
                    <a:gd name="T46" fmla="*/ 975 w 7778"/>
                    <a:gd name="T47" fmla="*/ 10525 h 10668"/>
                    <a:gd name="T48" fmla="*/ 192 w 7778"/>
                    <a:gd name="T49" fmla="*/ 9740 h 10668"/>
                    <a:gd name="T50" fmla="*/ 192 w 7778"/>
                    <a:gd name="T51" fmla="*/ 1008 h 10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78" h="10668">
                      <a:moveTo>
                        <a:pt x="0" y="915"/>
                      </a:moveTo>
                      <a:cubicBezTo>
                        <a:pt x="0" y="915"/>
                        <a:pt x="0" y="915"/>
                        <a:pt x="0" y="9797"/>
                      </a:cubicBezTo>
                      <a:cubicBezTo>
                        <a:pt x="0" y="10275"/>
                        <a:pt x="390" y="10668"/>
                        <a:pt x="869" y="10668"/>
                      </a:cubicBezTo>
                      <a:cubicBezTo>
                        <a:pt x="869" y="10668"/>
                        <a:pt x="3029" y="10668"/>
                        <a:pt x="6808" y="10668"/>
                      </a:cubicBezTo>
                      <a:cubicBezTo>
                        <a:pt x="7287" y="10668"/>
                        <a:pt x="7679" y="10275"/>
                        <a:pt x="7679" y="9797"/>
                      </a:cubicBezTo>
                      <a:cubicBezTo>
                        <a:pt x="7679" y="9797"/>
                        <a:pt x="7679" y="3149"/>
                        <a:pt x="7679" y="2571"/>
                      </a:cubicBezTo>
                      <a:cubicBezTo>
                        <a:pt x="7734" y="2571"/>
                        <a:pt x="7778" y="2508"/>
                        <a:pt x="7778" y="2440"/>
                      </a:cubicBezTo>
                      <a:cubicBezTo>
                        <a:pt x="7778" y="2440"/>
                        <a:pt x="7778" y="2440"/>
                        <a:pt x="7778" y="2066"/>
                      </a:cubicBezTo>
                      <a:cubicBezTo>
                        <a:pt x="7778" y="1997"/>
                        <a:pt x="7734" y="1936"/>
                        <a:pt x="7679" y="1936"/>
                      </a:cubicBezTo>
                      <a:cubicBezTo>
                        <a:pt x="7679" y="1936"/>
                        <a:pt x="7679" y="1936"/>
                        <a:pt x="7679" y="1606"/>
                      </a:cubicBezTo>
                      <a:cubicBezTo>
                        <a:pt x="7734" y="1606"/>
                        <a:pt x="7778" y="1562"/>
                        <a:pt x="7778" y="1506"/>
                      </a:cubicBezTo>
                      <a:cubicBezTo>
                        <a:pt x="7778" y="1506"/>
                        <a:pt x="7778" y="1506"/>
                        <a:pt x="7778" y="1227"/>
                      </a:cubicBezTo>
                      <a:cubicBezTo>
                        <a:pt x="7778" y="1170"/>
                        <a:pt x="7734" y="1126"/>
                        <a:pt x="7679" y="1126"/>
                      </a:cubicBezTo>
                      <a:cubicBezTo>
                        <a:pt x="7679" y="1126"/>
                        <a:pt x="7679" y="1126"/>
                        <a:pt x="7679" y="915"/>
                      </a:cubicBezTo>
                      <a:cubicBezTo>
                        <a:pt x="7679" y="436"/>
                        <a:pt x="7287" y="43"/>
                        <a:pt x="6808" y="43"/>
                      </a:cubicBezTo>
                      <a:cubicBezTo>
                        <a:pt x="6808" y="43"/>
                        <a:pt x="826" y="0"/>
                        <a:pt x="814" y="50"/>
                      </a:cubicBezTo>
                      <a:cubicBezTo>
                        <a:pt x="359" y="75"/>
                        <a:pt x="0" y="455"/>
                        <a:pt x="0" y="915"/>
                      </a:cubicBezTo>
                      <a:close/>
                      <a:moveTo>
                        <a:pt x="192" y="1008"/>
                      </a:moveTo>
                      <a:cubicBezTo>
                        <a:pt x="192" y="573"/>
                        <a:pt x="546" y="224"/>
                        <a:pt x="975" y="224"/>
                      </a:cubicBezTo>
                      <a:cubicBezTo>
                        <a:pt x="975" y="224"/>
                        <a:pt x="3135" y="224"/>
                        <a:pt x="6734" y="224"/>
                      </a:cubicBezTo>
                      <a:cubicBezTo>
                        <a:pt x="7169" y="224"/>
                        <a:pt x="7517" y="573"/>
                        <a:pt x="7517" y="1008"/>
                      </a:cubicBezTo>
                      <a:cubicBezTo>
                        <a:pt x="7517" y="1008"/>
                        <a:pt x="7517" y="1008"/>
                        <a:pt x="7517" y="9740"/>
                      </a:cubicBezTo>
                      <a:cubicBezTo>
                        <a:pt x="7517" y="10170"/>
                        <a:pt x="7169" y="10525"/>
                        <a:pt x="6734" y="10525"/>
                      </a:cubicBezTo>
                      <a:cubicBezTo>
                        <a:pt x="6734" y="10525"/>
                        <a:pt x="4574" y="10525"/>
                        <a:pt x="975" y="10525"/>
                      </a:cubicBezTo>
                      <a:cubicBezTo>
                        <a:pt x="546" y="10525"/>
                        <a:pt x="192" y="10170"/>
                        <a:pt x="192" y="9740"/>
                      </a:cubicBezTo>
                      <a:cubicBezTo>
                        <a:pt x="192" y="9740"/>
                        <a:pt x="192" y="9740"/>
                        <a:pt x="192" y="1008"/>
                      </a:cubicBezTo>
                      <a:close/>
                    </a:path>
                  </a:pathLst>
                </a:custGeom>
                <a:grpFill/>
                <a:ln w="9525">
                  <a:noFill/>
                  <a:round/>
                  <a:headEnd/>
                  <a:tailEnd/>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algn="ctr" eaLnBrk="0" fontAlgn="base" hangingPunct="0">
                    <a:lnSpc>
                      <a:spcPct val="90000"/>
                    </a:lnSpc>
                    <a:spcBef>
                      <a:spcPct val="0"/>
                    </a:spcBef>
                    <a:spcAft>
                      <a:spcPct val="0"/>
                    </a:spcAft>
                  </a:pPr>
                  <a:endParaRPr lang="en-US" sz="2400" dirty="0">
                    <a:solidFill>
                      <a:srgbClr val="FFFFFF"/>
                    </a:solidFill>
                    <a:latin typeface="Arial" charset="0"/>
                  </a:endParaRPr>
                </a:p>
              </p:txBody>
            </p:sp>
          </p:grpSp>
          <p:pic>
            <p:nvPicPr>
              <p:cNvPr id="9223" name="Picture 7"/>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392494" y="1092201"/>
                <a:ext cx="580596" cy="7466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sp useBgFill="1">
        <p:nvSpPr>
          <p:cNvPr id="11" name="Rectangle 10"/>
          <p:cNvSpPr/>
          <p:nvPr/>
        </p:nvSpPr>
        <p:spPr bwMode="auto">
          <a:xfrm>
            <a:off x="1243392" y="3284549"/>
            <a:ext cx="2272645" cy="130628"/>
          </a:xfrm>
          <a:prstGeom prst="rect">
            <a:avLst/>
          </a:prstGeom>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rtlCol="0" anchor="ctr"/>
          <a:lstStyle/>
          <a:p>
            <a:pPr algn="ctr"/>
            <a:endParaRPr lang="en-US" dirty="0">
              <a:solidFill>
                <a:srgbClr val="FFFFFF"/>
              </a:solidFill>
            </a:endParaRPr>
          </a:p>
        </p:txBody>
      </p:sp>
      <p:pic>
        <p:nvPicPr>
          <p:cNvPr id="9224" name="Picture 8" descr="C:\Projects\current\11-1480\art\jpg-png\hospitalpeople_0000s_0005_doctor.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150798" y="2666998"/>
            <a:ext cx="864619" cy="2162175"/>
          </a:xfrm>
          <a:prstGeom prst="rect">
            <a:avLst/>
          </a:prstGeom>
          <a:noFill/>
          <a:extLst>
            <a:ext uri="{909E8E84-426E-40dd-AFC4-6F175D3DCCD1}">
              <a14:hiddenFill xmlns:a14="http://schemas.microsoft.com/office/drawing/2010/main" xmlns="">
                <a:solidFill>
                  <a:srgbClr val="FFFFFF"/>
                </a:solidFill>
              </a14:hiddenFill>
            </a:ext>
          </a:extLst>
        </p:spPr>
      </p:pic>
      <p:pic>
        <p:nvPicPr>
          <p:cNvPr id="9225" name="Picture 9" descr="C:\Projects\current\11-1480\art\jpg-png\hospitalpeople_0000s_0006_IT-guy.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474069" y="2048407"/>
            <a:ext cx="1443413" cy="2105025"/>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Freeform 27"/>
          <p:cNvSpPr>
            <a:spLocks noEditPoints="1"/>
          </p:cNvSpPr>
          <p:nvPr/>
        </p:nvSpPr>
        <p:spPr bwMode="auto">
          <a:xfrm>
            <a:off x="3154400" y="1178321"/>
            <a:ext cx="389521" cy="355790"/>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38" name="TextBox 37"/>
          <p:cNvSpPr txBox="1"/>
          <p:nvPr/>
        </p:nvSpPr>
        <p:spPr>
          <a:xfrm>
            <a:off x="3022594" y="1510299"/>
            <a:ext cx="650251" cy="535531"/>
          </a:xfrm>
          <a:prstGeom prst="rect">
            <a:avLst/>
          </a:prstGeom>
          <a:noFill/>
        </p:spPr>
        <p:txBody>
          <a:bodyPr wrap="square" rtlCol="0">
            <a:spAutoFit/>
          </a:bodyPr>
          <a:lstStyle/>
          <a:p>
            <a:pPr algn="dist"/>
            <a:r>
              <a:rPr lang="en-US" sz="1600" b="1" spc="-300" dirty="0" smtClean="0">
                <a:solidFill>
                  <a:srgbClr val="FFFFFF"/>
                </a:solidFill>
              </a:rPr>
              <a:t>Trusted</a:t>
            </a:r>
          </a:p>
        </p:txBody>
      </p:sp>
      <p:sp>
        <p:nvSpPr>
          <p:cNvPr id="39" name="TextBox 38"/>
          <p:cNvSpPr txBox="1"/>
          <p:nvPr/>
        </p:nvSpPr>
        <p:spPr>
          <a:xfrm>
            <a:off x="3126232" y="1748734"/>
            <a:ext cx="428431" cy="535531"/>
          </a:xfrm>
          <a:prstGeom prst="rect">
            <a:avLst/>
          </a:prstGeom>
          <a:noFill/>
        </p:spPr>
        <p:txBody>
          <a:bodyPr wrap="square" rtlCol="0">
            <a:spAutoFit/>
          </a:bodyPr>
          <a:lstStyle/>
          <a:p>
            <a:pPr algn="dist"/>
            <a:r>
              <a:rPr lang="en-US" sz="1600" b="1" spc="-300" dirty="0" smtClean="0">
                <a:solidFill>
                  <a:srgbClr val="FFFFFF"/>
                </a:solidFill>
              </a:rPr>
              <a:t>WiFi</a:t>
            </a:r>
          </a:p>
        </p:txBody>
      </p:sp>
      <p:sp>
        <p:nvSpPr>
          <p:cNvPr id="41" name="TextBox 40"/>
          <p:cNvSpPr txBox="1"/>
          <p:nvPr/>
        </p:nvSpPr>
        <p:spPr>
          <a:xfrm>
            <a:off x="1285232" y="3505915"/>
            <a:ext cx="2073543" cy="2092881"/>
          </a:xfrm>
          <a:prstGeom prst="rect">
            <a:avLst/>
          </a:prstGeom>
          <a:noFill/>
        </p:spPr>
        <p:txBody>
          <a:bodyPr wrap="square" rtlCol="0">
            <a:spAutoFit/>
          </a:bodyPr>
          <a:lstStyle/>
          <a:p>
            <a:pPr marL="228600" indent="-228600">
              <a:lnSpc>
                <a:spcPts val="2600"/>
              </a:lnSpc>
              <a:buClr>
                <a:srgbClr val="0183B7"/>
              </a:buClr>
              <a:buFont typeface="Wingdings" pitchFamily="2" charset="2"/>
              <a:buChar char="ü"/>
            </a:pPr>
            <a:r>
              <a:rPr lang="en-US" sz="1600" dirty="0" smtClean="0">
                <a:solidFill>
                  <a:srgbClr val="FFFFFF"/>
                </a:solidFill>
              </a:rPr>
              <a:t>Authenticate </a:t>
            </a:r>
            <a:r>
              <a:rPr lang="en-US" sz="1600" dirty="0">
                <a:solidFill>
                  <a:srgbClr val="FFFFFF"/>
                </a:solidFill>
              </a:rPr>
              <a:t>U</a:t>
            </a:r>
            <a:r>
              <a:rPr lang="en-US" sz="1600" dirty="0" smtClean="0">
                <a:solidFill>
                  <a:srgbClr val="FFFFFF"/>
                </a:solidFill>
              </a:rPr>
              <a:t>ser</a:t>
            </a:r>
          </a:p>
          <a:p>
            <a:pPr marL="228600" indent="-228600">
              <a:lnSpc>
                <a:spcPts val="2600"/>
              </a:lnSpc>
              <a:buClr>
                <a:srgbClr val="0183B7"/>
              </a:buClr>
              <a:buFont typeface="Wingdings" pitchFamily="2" charset="2"/>
              <a:buChar char="ü"/>
            </a:pPr>
            <a:r>
              <a:rPr lang="en-US" sz="1600" dirty="0" smtClean="0">
                <a:solidFill>
                  <a:srgbClr val="FFFFFF"/>
                </a:solidFill>
              </a:rPr>
              <a:t>Fingerprint Device</a:t>
            </a:r>
          </a:p>
          <a:p>
            <a:pPr marL="228600" indent="-228600">
              <a:lnSpc>
                <a:spcPts val="2600"/>
              </a:lnSpc>
              <a:buClr>
                <a:srgbClr val="0183B7"/>
              </a:buClr>
              <a:buFont typeface="Wingdings" pitchFamily="2" charset="2"/>
              <a:buChar char="ü"/>
            </a:pPr>
            <a:r>
              <a:rPr lang="en-US" sz="1600" dirty="0" smtClean="0">
                <a:solidFill>
                  <a:srgbClr val="FFFFFF"/>
                </a:solidFill>
              </a:rPr>
              <a:t>Apply </a:t>
            </a:r>
            <a:r>
              <a:rPr lang="en-US" sz="1600" dirty="0">
                <a:solidFill>
                  <a:srgbClr val="FFFFFF"/>
                </a:solidFill>
              </a:rPr>
              <a:t>C</a:t>
            </a:r>
            <a:r>
              <a:rPr lang="en-US" sz="1600" dirty="0" smtClean="0">
                <a:solidFill>
                  <a:srgbClr val="FFFFFF"/>
                </a:solidFill>
              </a:rPr>
              <a:t>orporate </a:t>
            </a:r>
            <a:r>
              <a:rPr lang="en-US" sz="1600" dirty="0">
                <a:solidFill>
                  <a:srgbClr val="FFFFFF"/>
                </a:solidFill>
              </a:rPr>
              <a:t>C</a:t>
            </a:r>
            <a:r>
              <a:rPr lang="en-US" sz="1600" dirty="0" smtClean="0">
                <a:solidFill>
                  <a:srgbClr val="FFFFFF"/>
                </a:solidFill>
              </a:rPr>
              <a:t>onfig</a:t>
            </a:r>
          </a:p>
          <a:p>
            <a:pPr marL="228600" indent="-228600">
              <a:lnSpc>
                <a:spcPts val="2600"/>
              </a:lnSpc>
              <a:buClr>
                <a:srgbClr val="0183B7"/>
              </a:buClr>
              <a:buFont typeface="Wingdings" pitchFamily="2" charset="2"/>
              <a:buChar char="ü"/>
            </a:pPr>
            <a:r>
              <a:rPr lang="en-US" sz="1600" dirty="0" smtClean="0">
                <a:solidFill>
                  <a:srgbClr val="FFFFFF"/>
                </a:solidFill>
              </a:rPr>
              <a:t>Enterprise Apps</a:t>
            </a:r>
          </a:p>
          <a:p>
            <a:pPr marL="228600" indent="-228600">
              <a:lnSpc>
                <a:spcPts val="2600"/>
              </a:lnSpc>
              <a:buClr>
                <a:srgbClr val="0183B7"/>
              </a:buClr>
              <a:buFont typeface="Wingdings" pitchFamily="2" charset="2"/>
              <a:buChar char="ü"/>
            </a:pPr>
            <a:r>
              <a:rPr lang="en-US" sz="1600" dirty="0" smtClean="0">
                <a:solidFill>
                  <a:srgbClr val="FFFFFF"/>
                </a:solidFill>
              </a:rPr>
              <a:t>Automatic Policies</a:t>
            </a:r>
            <a:endParaRPr lang="en-US" sz="1600" dirty="0">
              <a:solidFill>
                <a:srgbClr val="FFFFFF"/>
              </a:solidFill>
            </a:endParaRPr>
          </a:p>
        </p:txBody>
      </p:sp>
      <p:grpSp>
        <p:nvGrpSpPr>
          <p:cNvPr id="5" name="Group 8"/>
          <p:cNvGrpSpPr/>
          <p:nvPr/>
        </p:nvGrpSpPr>
        <p:grpSpPr>
          <a:xfrm>
            <a:off x="6452394" y="364030"/>
            <a:ext cx="1184111" cy="1254083"/>
            <a:chOff x="8600952" y="364029"/>
            <a:chExt cx="1578404" cy="1254083"/>
          </a:xfrm>
        </p:grpSpPr>
        <p:sp>
          <p:nvSpPr>
            <p:cNvPr id="32" name="Rounded Rectangular Callout 31"/>
            <p:cNvSpPr/>
            <p:nvPr/>
          </p:nvSpPr>
          <p:spPr bwMode="auto">
            <a:xfrm>
              <a:off x="8600952" y="364029"/>
              <a:ext cx="1578404" cy="1254083"/>
            </a:xfrm>
            <a:prstGeom prst="wedgeRoundRectCallout">
              <a:avLst>
                <a:gd name="adj1" fmla="val -41131"/>
                <a:gd name="adj2" fmla="val 87173"/>
                <a:gd name="adj3" fmla="val 16667"/>
              </a:avLst>
            </a:prstGeom>
            <a:solidFill>
              <a:schemeClr val="tx1"/>
            </a:solidFill>
            <a:ln w="12700" cap="flat">
              <a:solidFill>
                <a:schemeClr val="bg1"/>
              </a:solid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rtlCol="0" anchor="ctr"/>
            <a:lstStyle/>
            <a:p>
              <a:pPr algn="ctr" eaLnBrk="0" fontAlgn="base" hangingPunct="0">
                <a:lnSpc>
                  <a:spcPct val="90000"/>
                </a:lnSpc>
                <a:spcBef>
                  <a:spcPct val="0"/>
                </a:spcBef>
                <a:spcAft>
                  <a:spcPct val="0"/>
                </a:spcAft>
              </a:pPr>
              <a:endParaRPr lang="en-US" sz="2400" dirty="0">
                <a:solidFill>
                  <a:srgbClr val="FFFFFF"/>
                </a:solidFill>
                <a:latin typeface="Arial" charset="0"/>
              </a:endParaRPr>
            </a:p>
          </p:txBody>
        </p:sp>
        <p:pic>
          <p:nvPicPr>
            <p:cNvPr id="7183" name="Picture 15"/>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4597" t="4944" r="4717" b="5063"/>
            <a:stretch/>
          </p:blipFill>
          <p:spPr bwMode="auto">
            <a:xfrm>
              <a:off x="8936264" y="551542"/>
              <a:ext cx="908050" cy="862221"/>
            </a:xfrm>
            <a:prstGeom prst="ellipse">
              <a:avLst/>
            </a:prstGeom>
            <a:noFill/>
            <a:ln w="19050">
              <a:solidFill>
                <a:schemeClr val="bg1">
                  <a:alpha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Lst>
          </p:spPr>
        </p:pic>
      </p:grpSp>
    </p:spTree>
    <p:extLst>
      <p:ext uri="{BB962C8B-B14F-4D97-AF65-F5344CB8AC3E}">
        <p14:creationId xmlns:p14="http://schemas.microsoft.com/office/powerpoint/2010/main" val="2076652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2382" y="-23134"/>
            <a:ext cx="9146382" cy="6881134"/>
          </a:xfrm>
          <a:prstGeom prst="rect">
            <a:avLst/>
          </a:prstGeom>
          <a:solidFill>
            <a:schemeClr val="bg1"/>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rtlCol="0" anchor="ctr"/>
          <a:lstStyle/>
          <a:p>
            <a:pPr algn="ctr"/>
            <a:endParaRPr lang="en-US" dirty="0">
              <a:solidFill>
                <a:srgbClr val="FFFFFF"/>
              </a:solidFill>
            </a:endParaRPr>
          </a:p>
        </p:txBody>
      </p:sp>
      <p:pic>
        <p:nvPicPr>
          <p:cNvPr id="9219" name="Picture 3" descr="C:\Projects\current\11-1480\art\transitions\Hospital Interior (0-00-00-00).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82" y="0"/>
            <a:ext cx="9146382"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C:\Projects\current\11-1480\art\jpg-png\Ipad_0000s_0002_tablet-copy-2.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2855" y="364029"/>
            <a:ext cx="4537464" cy="6419850"/>
          </a:xfrm>
          <a:prstGeom prst="rect">
            <a:avLst/>
          </a:prstGeom>
          <a:noFill/>
          <a:extLst>
            <a:ext uri="{909E8E84-426E-40dd-AFC4-6F175D3DCCD1}">
              <a14:hiddenFill xmlns:a14="http://schemas.microsoft.com/office/drawing/2010/main" xmlns="">
                <a:solidFill>
                  <a:srgbClr val="FFFFFF"/>
                </a:solidFill>
              </a14:hiddenFill>
            </a:ext>
          </a:extLst>
        </p:spPr>
      </p:pic>
      <p:pic>
        <p:nvPicPr>
          <p:cNvPr id="9224" name="Picture 8" descr="C:\Projects\current\11-1480\art\jpg-png\hospitalpeople_0000s_0005_doctor.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50798" y="2666998"/>
            <a:ext cx="864619" cy="2162175"/>
          </a:xfrm>
          <a:prstGeom prst="rect">
            <a:avLst/>
          </a:prstGeom>
          <a:noFill/>
          <a:extLst>
            <a:ext uri="{909E8E84-426E-40dd-AFC4-6F175D3DCCD1}">
              <a14:hiddenFill xmlns:a14="http://schemas.microsoft.com/office/drawing/2010/main" xmlns="">
                <a:solidFill>
                  <a:srgbClr val="FFFFFF"/>
                </a:solidFill>
              </a14:hiddenFill>
            </a:ext>
          </a:extLst>
        </p:spPr>
      </p:pic>
      <p:pic>
        <p:nvPicPr>
          <p:cNvPr id="9225" name="Picture 9" descr="C:\Projects\current\11-1480\art\jpg-png\hospitalpeople_0000s_0006_IT-guy.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474069" y="2048407"/>
            <a:ext cx="1443413" cy="2105025"/>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Freeform 27"/>
          <p:cNvSpPr>
            <a:spLocks noEditPoints="1"/>
          </p:cNvSpPr>
          <p:nvPr/>
        </p:nvSpPr>
        <p:spPr bwMode="auto">
          <a:xfrm>
            <a:off x="3154400" y="1178321"/>
            <a:ext cx="389521" cy="355790"/>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39" name="TextBox 38"/>
          <p:cNvSpPr txBox="1"/>
          <p:nvPr/>
        </p:nvSpPr>
        <p:spPr>
          <a:xfrm>
            <a:off x="3126232" y="1748734"/>
            <a:ext cx="428431" cy="535531"/>
          </a:xfrm>
          <a:prstGeom prst="rect">
            <a:avLst/>
          </a:prstGeom>
          <a:noFill/>
        </p:spPr>
        <p:txBody>
          <a:bodyPr wrap="square" rtlCol="0">
            <a:spAutoFit/>
          </a:bodyPr>
          <a:lstStyle/>
          <a:p>
            <a:pPr algn="dist"/>
            <a:r>
              <a:rPr lang="en-US" sz="1600" b="1" spc="-300" dirty="0" smtClean="0">
                <a:solidFill>
                  <a:srgbClr val="FFFFFF"/>
                </a:solidFill>
              </a:rPr>
              <a:t>WiFi</a:t>
            </a:r>
          </a:p>
        </p:txBody>
      </p:sp>
      <p:pic>
        <p:nvPicPr>
          <p:cNvPr id="43" name="Picture 5"/>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65000"/>
                    </a14:imgEffect>
                    <a14:imgEffect>
                      <a14:brightnessContrast bright="14000"/>
                    </a14:imgEffect>
                  </a14:imgLayer>
                </a14:imgProps>
              </a:ext>
              <a:ext uri="{28A0092B-C50C-407E-A947-70E740481C1C}">
                <a14:useLocalDpi xmlns:a14="http://schemas.microsoft.com/office/drawing/2010/main"/>
              </a:ext>
            </a:extLst>
          </a:blip>
          <a:stretch>
            <a:fillRect/>
          </a:stretch>
        </p:blipFill>
        <p:spPr bwMode="auto">
          <a:xfrm>
            <a:off x="782162" y="2078988"/>
            <a:ext cx="3173784" cy="1393547"/>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6"/>
          <p:cNvPicPr>
            <a:picLocks noChangeAspect="1" noChangeArrowheads="1"/>
          </p:cNvPicPr>
          <p:nvPr/>
        </p:nvPicPr>
        <p:blipFill>
          <a:blip r:embed="rId9" cstate="print">
            <a:extLst>
              <a:ext uri="{28A0092B-C50C-407E-A947-70E740481C1C}">
                <a14:useLocalDpi xmlns:a14="http://schemas.microsoft.com/office/drawing/2010/main"/>
              </a:ext>
            </a:extLst>
          </a:blip>
          <a:stretch>
            <a:fillRect/>
          </a:stretch>
        </p:blipFill>
        <p:spPr bwMode="auto">
          <a:xfrm>
            <a:off x="1219122" y="2563647"/>
            <a:ext cx="2296914" cy="460702"/>
          </a:xfrm>
          <a:prstGeom prst="rect">
            <a:avLst/>
          </a:prstGeom>
          <a:noFill/>
          <a:extLst>
            <a:ext uri="{909E8E84-426E-40dd-AFC4-6F175D3DCCD1}">
              <a14:hiddenFill xmlns:a14="http://schemas.microsoft.com/office/drawing/2010/main" xmlns="">
                <a:solidFill>
                  <a:srgbClr val="FFFFFF"/>
                </a:solidFill>
              </a14:hiddenFill>
            </a:ext>
          </a:extLst>
        </p:spPr>
      </p:pic>
      <p:sp useBgFill="1">
        <p:nvSpPr>
          <p:cNvPr id="45" name="Rectangle 44"/>
          <p:cNvSpPr/>
          <p:nvPr/>
        </p:nvSpPr>
        <p:spPr bwMode="auto">
          <a:xfrm>
            <a:off x="1243392" y="3280918"/>
            <a:ext cx="2272645" cy="130628"/>
          </a:xfrm>
          <a:prstGeom prst="rect">
            <a:avLst/>
          </a:prstGeom>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rtlCol="0" anchor="ctr"/>
          <a:lstStyle/>
          <a:p>
            <a:pPr algn="ctr"/>
            <a:endParaRPr lang="en-US" dirty="0">
              <a:solidFill>
                <a:srgbClr val="FFFFFF"/>
              </a:solidFill>
            </a:endParaRPr>
          </a:p>
        </p:txBody>
      </p:sp>
      <p:sp>
        <p:nvSpPr>
          <p:cNvPr id="24" name="TextBox 23"/>
          <p:cNvSpPr txBox="1"/>
          <p:nvPr/>
        </p:nvSpPr>
        <p:spPr>
          <a:xfrm>
            <a:off x="3022594" y="1510299"/>
            <a:ext cx="650251" cy="535531"/>
          </a:xfrm>
          <a:prstGeom prst="rect">
            <a:avLst/>
          </a:prstGeom>
          <a:noFill/>
        </p:spPr>
        <p:txBody>
          <a:bodyPr wrap="square" rtlCol="0">
            <a:spAutoFit/>
          </a:bodyPr>
          <a:lstStyle/>
          <a:p>
            <a:pPr algn="dist"/>
            <a:r>
              <a:rPr lang="en-US" sz="1600" b="1" spc="-300" dirty="0" smtClean="0">
                <a:solidFill>
                  <a:srgbClr val="FFFFFF"/>
                </a:solidFill>
              </a:rPr>
              <a:t>Trusted</a:t>
            </a:r>
          </a:p>
        </p:txBody>
      </p:sp>
      <p:sp>
        <p:nvSpPr>
          <p:cNvPr id="25" name="TextBox 24"/>
          <p:cNvSpPr txBox="1"/>
          <p:nvPr/>
        </p:nvSpPr>
        <p:spPr>
          <a:xfrm>
            <a:off x="1135075" y="3646524"/>
            <a:ext cx="2387612" cy="1631216"/>
          </a:xfrm>
          <a:prstGeom prst="rect">
            <a:avLst/>
          </a:prstGeom>
          <a:noFill/>
        </p:spPr>
        <p:txBody>
          <a:bodyPr wrap="square" rtlCol="0">
            <a:spAutoFit/>
          </a:bodyPr>
          <a:lstStyle/>
          <a:p>
            <a:pPr>
              <a:lnSpc>
                <a:spcPts val="1900"/>
              </a:lnSpc>
              <a:buClr>
                <a:srgbClr val="32A94E"/>
              </a:buClr>
            </a:pPr>
            <a:r>
              <a:rPr lang="en-US" dirty="0">
                <a:solidFill>
                  <a:srgbClr val="FFFFFF"/>
                </a:solidFill>
              </a:rPr>
              <a:t>Apply defined policy </a:t>
            </a:r>
            <a:r>
              <a:rPr lang="en-US" dirty="0" smtClean="0">
                <a:solidFill>
                  <a:srgbClr val="FFFFFF"/>
                </a:solidFill>
              </a:rPr>
              <a:t/>
            </a:r>
            <a:br>
              <a:rPr lang="en-US" dirty="0" smtClean="0">
                <a:solidFill>
                  <a:srgbClr val="FFFFFF"/>
                </a:solidFill>
              </a:rPr>
            </a:br>
            <a:r>
              <a:rPr lang="en-US" dirty="0" smtClean="0">
                <a:solidFill>
                  <a:srgbClr val="FFFFFF"/>
                </a:solidFill>
              </a:rPr>
              <a:t>profiles </a:t>
            </a:r>
            <a:r>
              <a:rPr lang="en-US" dirty="0">
                <a:solidFill>
                  <a:srgbClr val="FFFFFF"/>
                </a:solidFill>
              </a:rPr>
              <a:t>based </a:t>
            </a:r>
            <a:r>
              <a:rPr lang="en-US" dirty="0" smtClean="0">
                <a:solidFill>
                  <a:srgbClr val="FFFFFF"/>
                </a:solidFill>
              </a:rPr>
              <a:t>on:</a:t>
            </a:r>
          </a:p>
          <a:p>
            <a:pPr marL="342900" indent="-228600">
              <a:lnSpc>
                <a:spcPts val="1900"/>
              </a:lnSpc>
              <a:spcBef>
                <a:spcPts val="600"/>
              </a:spcBef>
              <a:buClr>
                <a:srgbClr val="32A94E"/>
              </a:buClr>
              <a:buFont typeface="Wingdings" pitchFamily="2" charset="2"/>
              <a:buChar char="ü"/>
            </a:pPr>
            <a:r>
              <a:rPr lang="en-US" sz="1600" dirty="0">
                <a:solidFill>
                  <a:srgbClr val="FFFFFF"/>
                </a:solidFill>
              </a:rPr>
              <a:t>D</a:t>
            </a:r>
            <a:r>
              <a:rPr lang="en-US" sz="1600" dirty="0" smtClean="0">
                <a:solidFill>
                  <a:srgbClr val="FFFFFF"/>
                </a:solidFill>
              </a:rPr>
              <a:t>evice </a:t>
            </a:r>
            <a:r>
              <a:rPr lang="en-US" sz="1600" dirty="0">
                <a:solidFill>
                  <a:srgbClr val="FFFFFF"/>
                </a:solidFill>
              </a:rPr>
              <a:t>T</a:t>
            </a:r>
            <a:r>
              <a:rPr lang="en-US" sz="1600" dirty="0" smtClean="0">
                <a:solidFill>
                  <a:srgbClr val="FFFFFF"/>
                </a:solidFill>
              </a:rPr>
              <a:t>ype</a:t>
            </a:r>
          </a:p>
          <a:p>
            <a:pPr marL="342900" indent="-228600">
              <a:lnSpc>
                <a:spcPts val="1900"/>
              </a:lnSpc>
              <a:buClr>
                <a:srgbClr val="32A94E"/>
              </a:buClr>
              <a:buFont typeface="Wingdings" pitchFamily="2" charset="2"/>
              <a:buChar char="ü"/>
            </a:pPr>
            <a:r>
              <a:rPr lang="en-US" sz="1600" dirty="0" smtClean="0">
                <a:solidFill>
                  <a:srgbClr val="FFFFFF"/>
                </a:solidFill>
              </a:rPr>
              <a:t>User</a:t>
            </a:r>
          </a:p>
          <a:p>
            <a:pPr marL="342900" indent="-228600">
              <a:lnSpc>
                <a:spcPts val="1900"/>
              </a:lnSpc>
              <a:buClr>
                <a:srgbClr val="32A94E"/>
              </a:buClr>
              <a:buFont typeface="Wingdings" pitchFamily="2" charset="2"/>
              <a:buChar char="ü"/>
            </a:pPr>
            <a:r>
              <a:rPr lang="en-US" sz="1600" dirty="0" smtClean="0">
                <a:solidFill>
                  <a:srgbClr val="FFFFFF"/>
                </a:solidFill>
              </a:rPr>
              <a:t>Location</a:t>
            </a:r>
          </a:p>
          <a:p>
            <a:pPr marL="342900" indent="-228600">
              <a:lnSpc>
                <a:spcPts val="1900"/>
              </a:lnSpc>
              <a:buClr>
                <a:srgbClr val="32A94E"/>
              </a:buClr>
              <a:buFont typeface="Wingdings" pitchFamily="2" charset="2"/>
              <a:buChar char="ü"/>
            </a:pPr>
            <a:r>
              <a:rPr lang="en-US" sz="1600" dirty="0">
                <a:solidFill>
                  <a:srgbClr val="FFFFFF"/>
                </a:solidFill>
              </a:rPr>
              <a:t>A</a:t>
            </a:r>
            <a:r>
              <a:rPr lang="en-US" sz="1600" dirty="0" smtClean="0">
                <a:solidFill>
                  <a:srgbClr val="FFFFFF"/>
                </a:solidFill>
              </a:rPr>
              <a:t>pplication</a:t>
            </a:r>
            <a:endParaRPr lang="en-US" sz="1600" dirty="0">
              <a:solidFill>
                <a:srgbClr val="FFFFFF"/>
              </a:solidFill>
            </a:endParaRPr>
          </a:p>
        </p:txBody>
      </p:sp>
      <p:sp>
        <p:nvSpPr>
          <p:cNvPr id="74" name="Rectangle 73"/>
          <p:cNvSpPr/>
          <p:nvPr/>
        </p:nvSpPr>
        <p:spPr bwMode="auto">
          <a:xfrm>
            <a:off x="7385179" y="-23134"/>
            <a:ext cx="1758841" cy="6881134"/>
          </a:xfrm>
          <a:prstGeom prst="rect">
            <a:avLst/>
          </a:prstGeom>
          <a:solidFill>
            <a:schemeClr val="bg2">
              <a:alpha val="79000"/>
            </a:schemeClr>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rtlCol="0" anchor="ctr"/>
          <a:lstStyle/>
          <a:p>
            <a:pPr algn="ctr"/>
            <a:endParaRPr lang="en-US" dirty="0"/>
          </a:p>
        </p:txBody>
      </p:sp>
      <p:grpSp>
        <p:nvGrpSpPr>
          <p:cNvPr id="2" name="Group 74"/>
          <p:cNvGrpSpPr/>
          <p:nvPr/>
        </p:nvGrpSpPr>
        <p:grpSpPr>
          <a:xfrm>
            <a:off x="7663381" y="1658028"/>
            <a:ext cx="1195768" cy="1542108"/>
            <a:chOff x="1082095" y="4929055"/>
            <a:chExt cx="1814286" cy="1755286"/>
          </a:xfrm>
        </p:grpSpPr>
        <p:grpSp>
          <p:nvGrpSpPr>
            <p:cNvPr id="3" name="Group 75"/>
            <p:cNvGrpSpPr/>
            <p:nvPr/>
          </p:nvGrpSpPr>
          <p:grpSpPr>
            <a:xfrm>
              <a:off x="1091908" y="4929055"/>
              <a:ext cx="1746835" cy="1446474"/>
              <a:chOff x="4522168" y="5370286"/>
              <a:chExt cx="1746835" cy="1446474"/>
            </a:xfrm>
          </p:grpSpPr>
          <p:pic>
            <p:nvPicPr>
              <p:cNvPr id="78" name="Picture 5" descr="C:\Projects\current\11-1480\art\jpg-png\globe_h_int.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522168" y="5370286"/>
                <a:ext cx="1746835" cy="144647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 name="Group 78"/>
              <p:cNvGrpSpPr/>
              <p:nvPr/>
            </p:nvGrpSpPr>
            <p:grpSpPr>
              <a:xfrm>
                <a:off x="5107885" y="5678792"/>
                <a:ext cx="554381" cy="793522"/>
                <a:chOff x="543004" y="6860164"/>
                <a:chExt cx="382845" cy="547992"/>
              </a:xfrm>
              <a:effectLst>
                <a:outerShdw blurRad="317500" sx="102000" sy="102000" algn="ctr" rotWithShape="0">
                  <a:schemeClr val="tx1"/>
                </a:outerShdw>
              </a:effectLst>
            </p:grpSpPr>
            <p:sp>
              <p:nvSpPr>
                <p:cNvPr id="80" name="Freeform 75"/>
                <p:cNvSpPr>
                  <a:spLocks/>
                </p:cNvSpPr>
                <p:nvPr/>
              </p:nvSpPr>
              <p:spPr bwMode="auto">
                <a:xfrm>
                  <a:off x="710655" y="6868504"/>
                  <a:ext cx="41705" cy="19184"/>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1" name="Freeform 76"/>
                <p:cNvSpPr>
                  <a:spLocks/>
                </p:cNvSpPr>
                <p:nvPr/>
              </p:nvSpPr>
              <p:spPr bwMode="auto">
                <a:xfrm>
                  <a:off x="651436" y="6860164"/>
                  <a:ext cx="196010" cy="75067"/>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2" name="Freeform 77"/>
                <p:cNvSpPr>
                  <a:spLocks/>
                </p:cNvSpPr>
                <p:nvPr/>
              </p:nvSpPr>
              <p:spPr bwMode="auto">
                <a:xfrm>
                  <a:off x="794063" y="6877680"/>
                  <a:ext cx="29192" cy="25856"/>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3" name="Freeform 78"/>
                <p:cNvSpPr>
                  <a:spLocks/>
                </p:cNvSpPr>
                <p:nvPr/>
              </p:nvSpPr>
              <p:spPr bwMode="auto">
                <a:xfrm>
                  <a:off x="586377" y="6905204"/>
                  <a:ext cx="321957" cy="154305"/>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4" name="Freeform 79"/>
                <p:cNvSpPr>
                  <a:spLocks/>
                </p:cNvSpPr>
                <p:nvPr/>
              </p:nvSpPr>
              <p:spPr bwMode="auto">
                <a:xfrm>
                  <a:off x="612233" y="6913545"/>
                  <a:ext cx="37534" cy="29192"/>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5" name="Freeform 80"/>
                <p:cNvSpPr>
                  <a:spLocks/>
                </p:cNvSpPr>
                <p:nvPr/>
              </p:nvSpPr>
              <p:spPr bwMode="auto">
                <a:xfrm>
                  <a:off x="555515" y="6939402"/>
                  <a:ext cx="137624" cy="127615"/>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6" name="Freeform 81"/>
                <p:cNvSpPr>
                  <a:spLocks/>
                </p:cNvSpPr>
                <p:nvPr/>
              </p:nvSpPr>
              <p:spPr bwMode="auto">
                <a:xfrm>
                  <a:off x="638090" y="6951079"/>
                  <a:ext cx="287759" cy="281920"/>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7" name="Freeform 82"/>
                <p:cNvSpPr>
                  <a:spLocks/>
                </p:cNvSpPr>
                <p:nvPr/>
              </p:nvSpPr>
              <p:spPr bwMode="auto">
                <a:xfrm>
                  <a:off x="543004" y="6976101"/>
                  <a:ext cx="361159" cy="244386"/>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8" name="Freeform 83"/>
                <p:cNvSpPr>
                  <a:spLocks/>
                </p:cNvSpPr>
                <p:nvPr/>
              </p:nvSpPr>
              <p:spPr bwMode="auto">
                <a:xfrm>
                  <a:off x="574699" y="6984442"/>
                  <a:ext cx="37534" cy="35032"/>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9" name="Freeform 84"/>
                <p:cNvSpPr>
                  <a:spLocks/>
                </p:cNvSpPr>
                <p:nvPr/>
              </p:nvSpPr>
              <p:spPr bwMode="auto">
                <a:xfrm>
                  <a:off x="549677" y="7000290"/>
                  <a:ext cx="293599" cy="374503"/>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0" name="Freeform 85"/>
                <p:cNvSpPr>
                  <a:spLocks/>
                </p:cNvSpPr>
                <p:nvPr/>
              </p:nvSpPr>
              <p:spPr bwMode="auto">
                <a:xfrm>
                  <a:off x="758198" y="7001958"/>
                  <a:ext cx="120108" cy="218529"/>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1" name="Freeform 86"/>
                <p:cNvSpPr>
                  <a:spLocks/>
                </p:cNvSpPr>
                <p:nvPr/>
              </p:nvSpPr>
              <p:spPr bwMode="auto">
                <a:xfrm>
                  <a:off x="549677" y="7039492"/>
                  <a:ext cx="98422" cy="145964"/>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2" name="Freeform 87"/>
                <p:cNvSpPr>
                  <a:spLocks/>
                </p:cNvSpPr>
                <p:nvPr/>
              </p:nvSpPr>
              <p:spPr bwMode="auto">
                <a:xfrm>
                  <a:off x="578869" y="7049501"/>
                  <a:ext cx="244386" cy="293597"/>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3" name="Freeform 88"/>
                <p:cNvSpPr>
                  <a:spLocks/>
                </p:cNvSpPr>
                <p:nvPr/>
              </p:nvSpPr>
              <p:spPr bwMode="auto">
                <a:xfrm>
                  <a:off x="720664" y="7100379"/>
                  <a:ext cx="45875" cy="33364"/>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4" name="Freeform 89"/>
                <p:cNvSpPr>
                  <a:spLocks/>
                </p:cNvSpPr>
                <p:nvPr/>
              </p:nvSpPr>
              <p:spPr bwMode="auto">
                <a:xfrm>
                  <a:off x="643928" y="7102882"/>
                  <a:ext cx="79238" cy="92583"/>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5" name="Freeform 90"/>
                <p:cNvSpPr>
                  <a:spLocks/>
                </p:cNvSpPr>
                <p:nvPr/>
              </p:nvSpPr>
              <p:spPr bwMode="auto">
                <a:xfrm>
                  <a:off x="590547" y="7127904"/>
                  <a:ext cx="171821" cy="222700"/>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6" name="Freeform 91"/>
                <p:cNvSpPr>
                  <a:spLocks noEditPoints="1"/>
                </p:cNvSpPr>
                <p:nvPr/>
              </p:nvSpPr>
              <p:spPr bwMode="auto">
                <a:xfrm>
                  <a:off x="594717" y="7155429"/>
                  <a:ext cx="147633" cy="179328"/>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7" name="Freeform 92"/>
                <p:cNvSpPr>
                  <a:spLocks/>
                </p:cNvSpPr>
                <p:nvPr/>
              </p:nvSpPr>
              <p:spPr bwMode="auto">
                <a:xfrm>
                  <a:off x="837436" y="7162101"/>
                  <a:ext cx="23354" cy="5254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8" name="Freeform 93"/>
                <p:cNvSpPr>
                  <a:spLocks/>
                </p:cNvSpPr>
                <p:nvPr/>
              </p:nvSpPr>
              <p:spPr bwMode="auto">
                <a:xfrm>
                  <a:off x="561353" y="7167941"/>
                  <a:ext cx="56718" cy="90081"/>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9" name="Freeform 94"/>
                <p:cNvSpPr>
                  <a:spLocks/>
                </p:cNvSpPr>
                <p:nvPr/>
              </p:nvSpPr>
              <p:spPr bwMode="auto">
                <a:xfrm>
                  <a:off x="673122" y="7227160"/>
                  <a:ext cx="180162" cy="180996"/>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0" name="Freeform 95"/>
                <p:cNvSpPr>
                  <a:spLocks/>
                </p:cNvSpPr>
                <p:nvPr/>
              </p:nvSpPr>
              <p:spPr bwMode="auto">
                <a:xfrm>
                  <a:off x="791561" y="7230497"/>
                  <a:ext cx="108432" cy="128449"/>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1" name="Freeform 96"/>
                <p:cNvSpPr>
                  <a:spLocks/>
                </p:cNvSpPr>
                <p:nvPr/>
              </p:nvSpPr>
              <p:spPr bwMode="auto">
                <a:xfrm>
                  <a:off x="768207" y="7298057"/>
                  <a:ext cx="118440" cy="90081"/>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2" name="Freeform 97"/>
                <p:cNvSpPr>
                  <a:spLocks/>
                </p:cNvSpPr>
                <p:nvPr/>
              </p:nvSpPr>
              <p:spPr bwMode="auto">
                <a:xfrm>
                  <a:off x="643928" y="7366452"/>
                  <a:ext cx="49211" cy="30027"/>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3" name="Freeform 98"/>
                <p:cNvSpPr>
                  <a:spLocks/>
                </p:cNvSpPr>
                <p:nvPr/>
              </p:nvSpPr>
              <p:spPr bwMode="auto">
                <a:xfrm>
                  <a:off x="698977" y="7380632"/>
                  <a:ext cx="49211" cy="23354"/>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sp>
          <p:nvSpPr>
            <p:cNvPr id="77" name="Rectangle 76"/>
            <p:cNvSpPr/>
            <p:nvPr/>
          </p:nvSpPr>
          <p:spPr bwMode="auto">
            <a:xfrm>
              <a:off x="1082095" y="6250953"/>
              <a:ext cx="1814286" cy="4333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600" dirty="0" smtClean="0">
                  <a:solidFill>
                    <a:srgbClr val="061C23"/>
                  </a:solidFill>
                </a:rPr>
                <a:t>Identity-Based Access Control</a:t>
              </a:r>
              <a:endParaRPr lang="en-US" sz="1600" dirty="0">
                <a:solidFill>
                  <a:srgbClr val="061C23"/>
                </a:solidFill>
              </a:endParaRPr>
            </a:p>
          </p:txBody>
        </p:sp>
      </p:grpSp>
      <p:grpSp>
        <p:nvGrpSpPr>
          <p:cNvPr id="7" name="Group 103"/>
          <p:cNvGrpSpPr/>
          <p:nvPr/>
        </p:nvGrpSpPr>
        <p:grpSpPr>
          <a:xfrm>
            <a:off x="7585364" y="3296040"/>
            <a:ext cx="1371600" cy="1629251"/>
            <a:chOff x="2712303" y="4929055"/>
            <a:chExt cx="2081068" cy="1755286"/>
          </a:xfrm>
        </p:grpSpPr>
        <p:grpSp>
          <p:nvGrpSpPr>
            <p:cNvPr id="8" name="Group 104"/>
            <p:cNvGrpSpPr/>
            <p:nvPr/>
          </p:nvGrpSpPr>
          <p:grpSpPr>
            <a:xfrm>
              <a:off x="2841344" y="4929055"/>
              <a:ext cx="1746835" cy="1446474"/>
              <a:chOff x="6271604" y="5370286"/>
              <a:chExt cx="1746835" cy="1446474"/>
            </a:xfrm>
          </p:grpSpPr>
          <p:pic>
            <p:nvPicPr>
              <p:cNvPr id="107" name="Picture 5" descr="C:\Projects\current\11-1480\art\jpg-png\globe_h_int.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271604" y="5370286"/>
                <a:ext cx="1746835" cy="1446474"/>
              </a:xfrm>
              <a:prstGeom prst="rect">
                <a:avLst/>
              </a:prstGeom>
              <a:noFill/>
              <a:extLst>
                <a:ext uri="{909E8E84-426E-40dd-AFC4-6F175D3DCCD1}">
                  <a14:hiddenFill xmlns:a14="http://schemas.microsoft.com/office/drawing/2010/main" xmlns="">
                    <a:solidFill>
                      <a:srgbClr val="FFFFFF"/>
                    </a:solidFill>
                  </a14:hiddenFill>
                </a:ext>
              </a:extLst>
            </p:spPr>
          </p:pic>
          <p:pic>
            <p:nvPicPr>
              <p:cNvPr id="108" name="Picture 6" descr="C:\Projects\current\11-1480\art\jpg-png\mobility.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822887" y="5737991"/>
                <a:ext cx="651972" cy="632509"/>
              </a:xfrm>
              <a:prstGeom prst="rect">
                <a:avLst/>
              </a:prstGeom>
              <a:effectLst>
                <a:outerShdw blurRad="317500" sx="102000" sy="102000" algn="ctr" rotWithShape="0">
                  <a:schemeClr val="tx1"/>
                </a:outerShdw>
              </a:effectLst>
              <a:extLst>
                <a:ext uri="{909E8E84-426E-40dd-AFC4-6F175D3DCCD1}">
                  <a14:hiddenFill xmlns:a14="http://schemas.microsoft.com/office/drawing/2010/main" xmlns="">
                    <a:solidFill>
                      <a:srgbClr val="FFFFFF"/>
                    </a:solidFill>
                  </a14:hiddenFill>
                </a:ext>
              </a:extLst>
            </p:spPr>
          </p:pic>
        </p:grpSp>
        <p:sp>
          <p:nvSpPr>
            <p:cNvPr id="106" name="Rectangle 105"/>
            <p:cNvSpPr/>
            <p:nvPr/>
          </p:nvSpPr>
          <p:spPr bwMode="auto">
            <a:xfrm>
              <a:off x="2712303" y="6250953"/>
              <a:ext cx="2081068" cy="4333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600" dirty="0">
                  <a:solidFill>
                    <a:srgbClr val="061C23"/>
                  </a:solidFill>
                </a:rPr>
                <a:t>M</a:t>
              </a:r>
              <a:r>
                <a:rPr lang="en-US" sz="1600" dirty="0" smtClean="0">
                  <a:solidFill>
                    <a:srgbClr val="061C23"/>
                  </a:solidFill>
                </a:rPr>
                <a:t>obile </a:t>
              </a:r>
              <a:r>
                <a:rPr lang="en-US" sz="1600" dirty="0">
                  <a:solidFill>
                    <a:srgbClr val="061C23"/>
                  </a:solidFill>
                </a:rPr>
                <a:t>D</a:t>
              </a:r>
              <a:r>
                <a:rPr lang="en-US" sz="1600" dirty="0" smtClean="0">
                  <a:solidFill>
                    <a:srgbClr val="061C23"/>
                  </a:solidFill>
                </a:rPr>
                <a:t>evice </a:t>
              </a:r>
              <a:r>
                <a:rPr lang="en-US" sz="1600" dirty="0">
                  <a:solidFill>
                    <a:srgbClr val="061C23"/>
                  </a:solidFill>
                </a:rPr>
                <a:t>M</a:t>
              </a:r>
              <a:r>
                <a:rPr lang="en-US" sz="1600" dirty="0" smtClean="0">
                  <a:solidFill>
                    <a:srgbClr val="061C23"/>
                  </a:solidFill>
                </a:rPr>
                <a:t>anagement</a:t>
              </a:r>
              <a:endParaRPr lang="en-US" sz="1600" dirty="0">
                <a:solidFill>
                  <a:srgbClr val="061C23"/>
                </a:solidFill>
              </a:endParaRPr>
            </a:p>
          </p:txBody>
        </p:sp>
      </p:grpSp>
      <p:grpSp>
        <p:nvGrpSpPr>
          <p:cNvPr id="9" name="Group 48"/>
          <p:cNvGrpSpPr/>
          <p:nvPr/>
        </p:nvGrpSpPr>
        <p:grpSpPr>
          <a:xfrm>
            <a:off x="7471062" y="182880"/>
            <a:ext cx="1467096" cy="2174296"/>
            <a:chOff x="9868105" y="131991"/>
            <a:chExt cx="2225960" cy="2474863"/>
          </a:xfrm>
        </p:grpSpPr>
        <p:pic>
          <p:nvPicPr>
            <p:cNvPr id="50" name="Picture 5" descr="C:\Projects\current\11-1480\art\jpg-png\globe_h_int.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0166871" y="131991"/>
              <a:ext cx="1746835" cy="1446474"/>
            </a:xfrm>
            <a:prstGeom prst="rect">
              <a:avLst/>
            </a:prstGeom>
            <a:noFill/>
            <a:extLst>
              <a:ext uri="{909E8E84-426E-40dd-AFC4-6F175D3DCCD1}">
                <a14:hiddenFill xmlns:a14="http://schemas.microsoft.com/office/drawing/2010/main" xmlns="">
                  <a:solidFill>
                    <a:srgbClr val="FFFFFF"/>
                  </a:solidFill>
                </a14:hiddenFill>
              </a:ext>
            </a:extLst>
          </p:spPr>
        </p:pic>
        <p:sp>
          <p:nvSpPr>
            <p:cNvPr id="51" name="Rectangle 50"/>
            <p:cNvSpPr/>
            <p:nvPr/>
          </p:nvSpPr>
          <p:spPr bwMode="auto">
            <a:xfrm>
              <a:off x="9868105" y="1390115"/>
              <a:ext cx="2225960" cy="121673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marL="115888" indent="-115888" algn="ctr" fontAlgn="base">
                <a:spcBef>
                  <a:spcPct val="0"/>
                </a:spcBef>
                <a:spcAft>
                  <a:spcPct val="0"/>
                </a:spcAft>
              </a:pPr>
              <a:r>
                <a:rPr lang="en-US" sz="1600" dirty="0">
                  <a:solidFill>
                    <a:srgbClr val="061C23"/>
                  </a:solidFill>
                </a:rPr>
                <a:t>802.11n </a:t>
              </a:r>
              <a:r>
                <a:rPr lang="en-US" sz="1600" dirty="0" smtClean="0">
                  <a:solidFill>
                    <a:srgbClr val="061C23"/>
                  </a:solidFill>
                </a:rPr>
                <a:t>Wi-Fi</a:t>
              </a:r>
            </a:p>
          </p:txBody>
        </p:sp>
        <p:grpSp>
          <p:nvGrpSpPr>
            <p:cNvPr id="10" name="Group 197"/>
            <p:cNvGrpSpPr>
              <a:grpSpLocks noChangeAspect="1"/>
            </p:cNvGrpSpPr>
            <p:nvPr/>
          </p:nvGrpSpPr>
          <p:grpSpPr>
            <a:xfrm>
              <a:off x="10736455" y="509262"/>
              <a:ext cx="634952" cy="633892"/>
              <a:chOff x="-1017428" y="4248357"/>
              <a:chExt cx="563562" cy="563356"/>
            </a:xfrm>
            <a:solidFill>
              <a:schemeClr val="bg1"/>
            </a:solidFill>
            <a:effectLst>
              <a:outerShdw blurRad="317500" algn="ctr" rotWithShape="0">
                <a:schemeClr val="tx1"/>
              </a:outerShdw>
            </a:effectLst>
          </p:grpSpPr>
          <p:sp>
            <p:nvSpPr>
              <p:cNvPr id="53" name="Freeform 14"/>
              <p:cNvSpPr>
                <a:spLocks noEditPoints="1"/>
              </p:cNvSpPr>
              <p:nvPr/>
            </p:nvSpPr>
            <p:spPr bwMode="auto">
              <a:xfrm>
                <a:off x="-859968" y="4405817"/>
                <a:ext cx="248642" cy="248437"/>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ndParaRPr>
              </a:p>
            </p:txBody>
          </p:sp>
          <p:sp>
            <p:nvSpPr>
              <p:cNvPr id="54" name="Freeform 53"/>
              <p:cNvSpPr>
                <a:spLocks noEditPoints="1"/>
              </p:cNvSpPr>
              <p:nvPr/>
            </p:nvSpPr>
            <p:spPr bwMode="auto">
              <a:xfrm>
                <a:off x="-1017428" y="4248357"/>
                <a:ext cx="563562" cy="563356"/>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ndParaRPr>
              </a:p>
            </p:txBody>
          </p:sp>
        </p:grpSp>
      </p:grpSp>
      <p:grpSp>
        <p:nvGrpSpPr>
          <p:cNvPr id="11" name="Group 6"/>
          <p:cNvGrpSpPr/>
          <p:nvPr/>
        </p:nvGrpSpPr>
        <p:grpSpPr>
          <a:xfrm>
            <a:off x="7392188" y="4976824"/>
            <a:ext cx="1751812" cy="1542108"/>
            <a:chOff x="9726000" y="5009726"/>
            <a:chExt cx="2657948" cy="1755286"/>
          </a:xfrm>
        </p:grpSpPr>
        <p:grpSp>
          <p:nvGrpSpPr>
            <p:cNvPr id="13" name="Group 54"/>
            <p:cNvGrpSpPr/>
            <p:nvPr/>
          </p:nvGrpSpPr>
          <p:grpSpPr>
            <a:xfrm>
              <a:off x="9726000" y="5009726"/>
              <a:ext cx="2657948" cy="1755286"/>
              <a:chOff x="2411680" y="4929055"/>
              <a:chExt cx="2657948" cy="1755286"/>
            </a:xfrm>
          </p:grpSpPr>
          <p:pic>
            <p:nvPicPr>
              <p:cNvPr id="58" name="Picture 5" descr="C:\Projects\current\11-1480\art\jpg-png\globe_h_int.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841344" y="4929055"/>
                <a:ext cx="1746835" cy="1446474"/>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Rectangle 56"/>
              <p:cNvSpPr/>
              <p:nvPr/>
            </p:nvSpPr>
            <p:spPr bwMode="auto">
              <a:xfrm>
                <a:off x="2411680" y="6250953"/>
                <a:ext cx="2657948" cy="4333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600" dirty="0" smtClean="0">
                    <a:solidFill>
                      <a:srgbClr val="061C23"/>
                    </a:solidFill>
                  </a:rPr>
                  <a:t>WAN Optimization</a:t>
                </a:r>
                <a:br>
                  <a:rPr lang="en-US" sz="1600" dirty="0" smtClean="0">
                    <a:solidFill>
                      <a:srgbClr val="061C23"/>
                    </a:solidFill>
                  </a:rPr>
                </a:br>
                <a:r>
                  <a:rPr lang="en-US" sz="1600" dirty="0" smtClean="0">
                    <a:solidFill>
                      <a:srgbClr val="061C23"/>
                    </a:solidFill>
                  </a:rPr>
                  <a:t>Service Assurance</a:t>
                </a:r>
                <a:endParaRPr lang="en-US" sz="1600" dirty="0">
                  <a:solidFill>
                    <a:srgbClr val="061C23"/>
                  </a:solidFill>
                </a:endParaRPr>
              </a:p>
            </p:txBody>
          </p:sp>
        </p:grpSp>
        <p:grpSp>
          <p:nvGrpSpPr>
            <p:cNvPr id="14" name="Group 5"/>
            <p:cNvGrpSpPr/>
            <p:nvPr/>
          </p:nvGrpSpPr>
          <p:grpSpPr>
            <a:xfrm>
              <a:off x="10670133" y="5392555"/>
              <a:ext cx="721161" cy="651788"/>
              <a:chOff x="2651125" y="7073900"/>
              <a:chExt cx="3630613" cy="3281363"/>
            </a:xfrm>
          </p:grpSpPr>
          <p:sp>
            <p:nvSpPr>
              <p:cNvPr id="4" name="Freeform 6"/>
              <p:cNvSpPr>
                <a:spLocks noEditPoints="1"/>
              </p:cNvSpPr>
              <p:nvPr/>
            </p:nvSpPr>
            <p:spPr bwMode="auto">
              <a:xfrm>
                <a:off x="2651125" y="9105900"/>
                <a:ext cx="3630613" cy="1249363"/>
              </a:xfrm>
              <a:custGeom>
                <a:avLst/>
                <a:gdLst>
                  <a:gd name="T0" fmla="*/ 932 w 968"/>
                  <a:gd name="T1" fmla="*/ 0 h 333"/>
                  <a:gd name="T2" fmla="*/ 707 w 968"/>
                  <a:gd name="T3" fmla="*/ 0 h 333"/>
                  <a:gd name="T4" fmla="*/ 498 w 968"/>
                  <a:gd name="T5" fmla="*/ 74 h 333"/>
                  <a:gd name="T6" fmla="*/ 288 w 968"/>
                  <a:gd name="T7" fmla="*/ 0 h 333"/>
                  <a:gd name="T8" fmla="*/ 37 w 968"/>
                  <a:gd name="T9" fmla="*/ 0 h 333"/>
                  <a:gd name="T10" fmla="*/ 0 w 968"/>
                  <a:gd name="T11" fmla="*/ 35 h 333"/>
                  <a:gd name="T12" fmla="*/ 0 w 968"/>
                  <a:gd name="T13" fmla="*/ 297 h 333"/>
                  <a:gd name="T14" fmla="*/ 37 w 968"/>
                  <a:gd name="T15" fmla="*/ 333 h 333"/>
                  <a:gd name="T16" fmla="*/ 932 w 968"/>
                  <a:gd name="T17" fmla="*/ 333 h 333"/>
                  <a:gd name="T18" fmla="*/ 968 w 968"/>
                  <a:gd name="T19" fmla="*/ 297 h 333"/>
                  <a:gd name="T20" fmla="*/ 968 w 968"/>
                  <a:gd name="T21" fmla="*/ 35 h 333"/>
                  <a:gd name="T22" fmla="*/ 932 w 968"/>
                  <a:gd name="T23" fmla="*/ 0 h 333"/>
                  <a:gd name="T24" fmla="*/ 159 w 968"/>
                  <a:gd name="T25" fmla="*/ 219 h 333"/>
                  <a:gd name="T26" fmla="*/ 103 w 968"/>
                  <a:gd name="T27" fmla="*/ 166 h 333"/>
                  <a:gd name="T28" fmla="*/ 159 w 968"/>
                  <a:gd name="T29" fmla="*/ 113 h 333"/>
                  <a:gd name="T30" fmla="*/ 214 w 968"/>
                  <a:gd name="T31" fmla="*/ 166 h 333"/>
                  <a:gd name="T32" fmla="*/ 159 w 968"/>
                  <a:gd name="T33" fmla="*/ 219 h 333"/>
                  <a:gd name="T34" fmla="*/ 868 w 968"/>
                  <a:gd name="T35" fmla="*/ 192 h 333"/>
                  <a:gd name="T36" fmla="*/ 830 w 968"/>
                  <a:gd name="T37" fmla="*/ 228 h 333"/>
                  <a:gd name="T38" fmla="*/ 333 w 968"/>
                  <a:gd name="T39" fmla="*/ 228 h 333"/>
                  <a:gd name="T40" fmla="*/ 296 w 968"/>
                  <a:gd name="T41" fmla="*/ 192 h 333"/>
                  <a:gd name="T42" fmla="*/ 296 w 968"/>
                  <a:gd name="T43" fmla="*/ 140 h 333"/>
                  <a:gd name="T44" fmla="*/ 333 w 968"/>
                  <a:gd name="T45" fmla="*/ 104 h 333"/>
                  <a:gd name="T46" fmla="*/ 830 w 968"/>
                  <a:gd name="T47" fmla="*/ 104 h 333"/>
                  <a:gd name="T48" fmla="*/ 868 w 968"/>
                  <a:gd name="T49" fmla="*/ 140 h 333"/>
                  <a:gd name="T50" fmla="*/ 868 w 968"/>
                  <a:gd name="T51" fmla="*/ 19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8" h="333">
                    <a:moveTo>
                      <a:pt x="932" y="0"/>
                    </a:moveTo>
                    <a:cubicBezTo>
                      <a:pt x="849" y="0"/>
                      <a:pt x="775" y="0"/>
                      <a:pt x="707" y="0"/>
                    </a:cubicBezTo>
                    <a:cubicBezTo>
                      <a:pt x="650" y="46"/>
                      <a:pt x="577" y="74"/>
                      <a:pt x="498" y="74"/>
                    </a:cubicBezTo>
                    <a:cubicBezTo>
                      <a:pt x="418" y="74"/>
                      <a:pt x="346" y="46"/>
                      <a:pt x="288" y="0"/>
                    </a:cubicBezTo>
                    <a:cubicBezTo>
                      <a:pt x="37" y="0"/>
                      <a:pt x="37" y="0"/>
                      <a:pt x="37" y="0"/>
                    </a:cubicBezTo>
                    <a:cubicBezTo>
                      <a:pt x="17" y="0"/>
                      <a:pt x="0" y="16"/>
                      <a:pt x="0" y="35"/>
                    </a:cubicBezTo>
                    <a:cubicBezTo>
                      <a:pt x="0" y="297"/>
                      <a:pt x="0" y="297"/>
                      <a:pt x="0" y="297"/>
                    </a:cubicBezTo>
                    <a:cubicBezTo>
                      <a:pt x="0" y="317"/>
                      <a:pt x="17" y="333"/>
                      <a:pt x="37" y="333"/>
                    </a:cubicBezTo>
                    <a:cubicBezTo>
                      <a:pt x="932" y="333"/>
                      <a:pt x="932" y="333"/>
                      <a:pt x="932" y="333"/>
                    </a:cubicBezTo>
                    <a:cubicBezTo>
                      <a:pt x="952" y="333"/>
                      <a:pt x="968" y="317"/>
                      <a:pt x="968" y="297"/>
                    </a:cubicBezTo>
                    <a:cubicBezTo>
                      <a:pt x="968" y="35"/>
                      <a:pt x="968" y="35"/>
                      <a:pt x="968" y="35"/>
                    </a:cubicBezTo>
                    <a:cubicBezTo>
                      <a:pt x="968" y="16"/>
                      <a:pt x="952" y="0"/>
                      <a:pt x="932" y="0"/>
                    </a:cubicBezTo>
                    <a:close/>
                    <a:moveTo>
                      <a:pt x="159" y="219"/>
                    </a:moveTo>
                    <a:cubicBezTo>
                      <a:pt x="128" y="219"/>
                      <a:pt x="103" y="195"/>
                      <a:pt x="103" y="166"/>
                    </a:cubicBezTo>
                    <a:cubicBezTo>
                      <a:pt x="103" y="137"/>
                      <a:pt x="128" y="113"/>
                      <a:pt x="159" y="113"/>
                    </a:cubicBezTo>
                    <a:cubicBezTo>
                      <a:pt x="189" y="113"/>
                      <a:pt x="214" y="137"/>
                      <a:pt x="214" y="166"/>
                    </a:cubicBezTo>
                    <a:cubicBezTo>
                      <a:pt x="214" y="195"/>
                      <a:pt x="189" y="219"/>
                      <a:pt x="159" y="219"/>
                    </a:cubicBezTo>
                    <a:close/>
                    <a:moveTo>
                      <a:pt x="868" y="192"/>
                    </a:moveTo>
                    <a:cubicBezTo>
                      <a:pt x="868" y="212"/>
                      <a:pt x="850" y="228"/>
                      <a:pt x="830" y="228"/>
                    </a:cubicBezTo>
                    <a:cubicBezTo>
                      <a:pt x="333" y="228"/>
                      <a:pt x="333" y="228"/>
                      <a:pt x="333" y="228"/>
                    </a:cubicBezTo>
                    <a:cubicBezTo>
                      <a:pt x="313" y="228"/>
                      <a:pt x="296" y="212"/>
                      <a:pt x="296" y="192"/>
                    </a:cubicBezTo>
                    <a:cubicBezTo>
                      <a:pt x="296" y="140"/>
                      <a:pt x="296" y="140"/>
                      <a:pt x="296" y="140"/>
                    </a:cubicBezTo>
                    <a:cubicBezTo>
                      <a:pt x="296" y="120"/>
                      <a:pt x="313" y="104"/>
                      <a:pt x="333" y="104"/>
                    </a:cubicBezTo>
                    <a:cubicBezTo>
                      <a:pt x="830" y="104"/>
                      <a:pt x="830" y="104"/>
                      <a:pt x="830" y="104"/>
                    </a:cubicBezTo>
                    <a:cubicBezTo>
                      <a:pt x="850" y="104"/>
                      <a:pt x="868" y="120"/>
                      <a:pt x="868" y="140"/>
                    </a:cubicBezTo>
                    <a:cubicBezTo>
                      <a:pt x="868" y="192"/>
                      <a:pt x="868" y="192"/>
                      <a:pt x="868" y="192"/>
                    </a:cubicBezTo>
                    <a:close/>
                  </a:path>
                </a:pathLst>
              </a:custGeom>
              <a:solidFill>
                <a:schemeClr val="bg1"/>
              </a:solidFill>
              <a:ln>
                <a:noFill/>
              </a:ln>
              <a:effectLst>
                <a:outerShdw blurRad="317500" sx="102000" sy="102000" algn="ctr" rotWithShape="0">
                  <a:schemeClr val="tx1"/>
                </a:outerShdw>
              </a:effectLst>
            </p:spPr>
            <p:txBody>
              <a:bodyPr vert="horz" wrap="square" lIns="91440" tIns="45720" rIns="91440" bIns="45720" numCol="1" anchor="t" anchorCtr="0" compatLnSpc="1">
                <a:prstTxWarp prst="textNoShape">
                  <a:avLst/>
                </a:prstTxWarp>
              </a:bodyPr>
              <a:lstStyle/>
              <a:p>
                <a:endParaRPr lang="en-US" dirty="0"/>
              </a:p>
            </p:txBody>
          </p:sp>
          <p:sp>
            <p:nvSpPr>
              <p:cNvPr id="5" name="Freeform 7"/>
              <p:cNvSpPr>
                <a:spLocks noEditPoints="1"/>
              </p:cNvSpPr>
              <p:nvPr/>
            </p:nvSpPr>
            <p:spPr bwMode="auto">
              <a:xfrm>
                <a:off x="3424238" y="7073900"/>
                <a:ext cx="2208213" cy="2208213"/>
              </a:xfrm>
              <a:custGeom>
                <a:avLst/>
                <a:gdLst>
                  <a:gd name="T0" fmla="*/ 294 w 589"/>
                  <a:gd name="T1" fmla="*/ 0 h 589"/>
                  <a:gd name="T2" fmla="*/ 0 w 589"/>
                  <a:gd name="T3" fmla="*/ 295 h 589"/>
                  <a:gd name="T4" fmla="*/ 294 w 589"/>
                  <a:gd name="T5" fmla="*/ 589 h 589"/>
                  <a:gd name="T6" fmla="*/ 589 w 589"/>
                  <a:gd name="T7" fmla="*/ 295 h 589"/>
                  <a:gd name="T8" fmla="*/ 294 w 589"/>
                  <a:gd name="T9" fmla="*/ 0 h 589"/>
                  <a:gd name="T10" fmla="*/ 235 w 589"/>
                  <a:gd name="T11" fmla="*/ 465 h 589"/>
                  <a:gd name="T12" fmla="*/ 81 w 589"/>
                  <a:gd name="T13" fmla="*/ 311 h 589"/>
                  <a:gd name="T14" fmla="*/ 135 w 589"/>
                  <a:gd name="T15" fmla="*/ 257 h 589"/>
                  <a:gd name="T16" fmla="*/ 235 w 589"/>
                  <a:gd name="T17" fmla="*/ 358 h 589"/>
                  <a:gd name="T18" fmla="*/ 446 w 589"/>
                  <a:gd name="T19" fmla="*/ 147 h 589"/>
                  <a:gd name="T20" fmla="*/ 500 w 589"/>
                  <a:gd name="T21" fmla="*/ 200 h 589"/>
                  <a:gd name="T22" fmla="*/ 235 w 589"/>
                  <a:gd name="T23" fmla="*/ 465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589">
                    <a:moveTo>
                      <a:pt x="294" y="0"/>
                    </a:moveTo>
                    <a:cubicBezTo>
                      <a:pt x="132" y="0"/>
                      <a:pt x="0" y="132"/>
                      <a:pt x="0" y="295"/>
                    </a:cubicBezTo>
                    <a:cubicBezTo>
                      <a:pt x="0" y="457"/>
                      <a:pt x="132" y="589"/>
                      <a:pt x="294" y="589"/>
                    </a:cubicBezTo>
                    <a:cubicBezTo>
                      <a:pt x="457" y="589"/>
                      <a:pt x="589" y="457"/>
                      <a:pt x="589" y="295"/>
                    </a:cubicBezTo>
                    <a:cubicBezTo>
                      <a:pt x="589" y="132"/>
                      <a:pt x="457" y="0"/>
                      <a:pt x="294" y="0"/>
                    </a:cubicBezTo>
                    <a:close/>
                    <a:moveTo>
                      <a:pt x="235" y="465"/>
                    </a:moveTo>
                    <a:cubicBezTo>
                      <a:pt x="81" y="311"/>
                      <a:pt x="81" y="311"/>
                      <a:pt x="81" y="311"/>
                    </a:cubicBezTo>
                    <a:cubicBezTo>
                      <a:pt x="135" y="257"/>
                      <a:pt x="135" y="257"/>
                      <a:pt x="135" y="257"/>
                    </a:cubicBezTo>
                    <a:cubicBezTo>
                      <a:pt x="235" y="358"/>
                      <a:pt x="235" y="358"/>
                      <a:pt x="235" y="358"/>
                    </a:cubicBezTo>
                    <a:cubicBezTo>
                      <a:pt x="446" y="147"/>
                      <a:pt x="446" y="147"/>
                      <a:pt x="446" y="147"/>
                    </a:cubicBezTo>
                    <a:cubicBezTo>
                      <a:pt x="500" y="200"/>
                      <a:pt x="500" y="200"/>
                      <a:pt x="500" y="200"/>
                    </a:cubicBezTo>
                    <a:lnTo>
                      <a:pt x="235" y="465"/>
                    </a:lnTo>
                    <a:close/>
                  </a:path>
                </a:pathLst>
              </a:custGeom>
              <a:solidFill>
                <a:schemeClr val="bg1"/>
              </a:solidFill>
              <a:ln>
                <a:noFill/>
              </a:ln>
              <a:effectLst>
                <a:outerShdw blurRad="317500" sx="102000" sy="102000" algn="ctr" rotWithShape="0">
                  <a:schemeClr val="tx1"/>
                </a:outerShdw>
              </a:effec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168016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250"/>
                                        <p:tgtEl>
                                          <p:spTgt spid="43"/>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250"/>
                                        <p:tgtEl>
                                          <p:spTgt spid="44"/>
                                        </p:tgtEl>
                                      </p:cBhvr>
                                    </p:animEffect>
                                  </p:childTnLst>
                                </p:cTn>
                              </p:par>
                              <p:par>
                                <p:cTn id="11" presetID="35" presetClass="emph" presetSubtype="0" repeatCount="3000" fill="hold" nodeType="withEffect">
                                  <p:stCondLst>
                                    <p:cond delay="0"/>
                                  </p:stCondLst>
                                  <p:childTnLst>
                                    <p:anim calcmode="discrete" valueType="str">
                                      <p:cBhvr>
                                        <p:cTn id="12" dur="500" fill="hold"/>
                                        <p:tgtEl>
                                          <p:spTgt spid="44"/>
                                        </p:tgtEl>
                                        <p:attrNameLst>
                                          <p:attrName>style.visibility</p:attrName>
                                        </p:attrNameLst>
                                      </p:cBhvr>
                                      <p:tavLst>
                                        <p:tav tm="0">
                                          <p:val>
                                            <p:strVal val="hidden"/>
                                          </p:val>
                                        </p:tav>
                                        <p:tav tm="50000">
                                          <p:val>
                                            <p:strVal val="visible"/>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left)">
                                      <p:cBhvr>
                                        <p:cTn id="16" dur="1900"/>
                                        <p:tgtEl>
                                          <p:spTgt spid="45"/>
                                        </p:tgtEl>
                                      </p:cBhvr>
                                    </p:animEffect>
                                  </p:childTnLst>
                                </p:cTn>
                              </p:par>
                              <p:par>
                                <p:cTn id="17" presetID="1" presetClass="entr" presetSubtype="0" fill="hold" nodeType="with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childTnLst>
                                </p:cTn>
                              </p:par>
                              <p:par>
                                <p:cTn id="19" presetID="1" presetClass="entr" presetSubtype="0" fill="hold" nodeType="withEffect">
                                  <p:stCondLst>
                                    <p:cond delay="400"/>
                                  </p:stCondLst>
                                  <p:childTnLst>
                                    <p:set>
                                      <p:cBhvr>
                                        <p:cTn id="20" dur="1" fill="hold">
                                          <p:stCondLst>
                                            <p:cond delay="0"/>
                                          </p:stCondLst>
                                        </p:cTn>
                                        <p:tgtEl>
                                          <p:spTgt spid="25">
                                            <p:txEl>
                                              <p:pRg st="1" end="1"/>
                                            </p:txEl>
                                          </p:spTgt>
                                        </p:tgtEl>
                                        <p:attrNameLst>
                                          <p:attrName>style.visibility</p:attrName>
                                        </p:attrNameLst>
                                      </p:cBhvr>
                                      <p:to>
                                        <p:strVal val="visible"/>
                                      </p:to>
                                    </p:set>
                                  </p:childTnLst>
                                </p:cTn>
                              </p:par>
                              <p:par>
                                <p:cTn id="21" presetID="1" presetClass="entr" presetSubtype="0" fill="hold" nodeType="withEffect">
                                  <p:stCondLst>
                                    <p:cond delay="800"/>
                                  </p:stCondLst>
                                  <p:childTnLst>
                                    <p:set>
                                      <p:cBhvr>
                                        <p:cTn id="22" dur="1" fill="hold">
                                          <p:stCondLst>
                                            <p:cond delay="0"/>
                                          </p:stCondLst>
                                        </p:cTn>
                                        <p:tgtEl>
                                          <p:spTgt spid="25">
                                            <p:txEl>
                                              <p:pRg st="2" end="2"/>
                                            </p:txEl>
                                          </p:spTgt>
                                        </p:tgtEl>
                                        <p:attrNameLst>
                                          <p:attrName>style.visibility</p:attrName>
                                        </p:attrNameLst>
                                      </p:cBhvr>
                                      <p:to>
                                        <p:strVal val="visible"/>
                                      </p:to>
                                    </p:set>
                                  </p:childTnLst>
                                </p:cTn>
                              </p:par>
                              <p:par>
                                <p:cTn id="23" presetID="1" presetClass="entr" presetSubtype="0" fill="hold" nodeType="withEffect">
                                  <p:stCondLst>
                                    <p:cond delay="1200"/>
                                  </p:stCondLst>
                                  <p:childTnLst>
                                    <p:set>
                                      <p:cBhvr>
                                        <p:cTn id="24" dur="1" fill="hold">
                                          <p:stCondLst>
                                            <p:cond delay="0"/>
                                          </p:stCondLst>
                                        </p:cTn>
                                        <p:tgtEl>
                                          <p:spTgt spid="25">
                                            <p:txEl>
                                              <p:pRg st="3" end="3"/>
                                            </p:txEl>
                                          </p:spTgt>
                                        </p:tgtEl>
                                        <p:attrNameLst>
                                          <p:attrName>style.visibility</p:attrName>
                                        </p:attrNameLst>
                                      </p:cBhvr>
                                      <p:to>
                                        <p:strVal val="visible"/>
                                      </p:to>
                                    </p:set>
                                  </p:childTnLst>
                                </p:cTn>
                              </p:par>
                              <p:par>
                                <p:cTn id="25" presetID="1" presetClass="entr" presetSubtype="0" fill="hold" nodeType="withEffect">
                                  <p:stCondLst>
                                    <p:cond delay="1500"/>
                                  </p:stCondLst>
                                  <p:childTnLst>
                                    <p:set>
                                      <p:cBhvr>
                                        <p:cTn id="26" dur="1" fill="hold">
                                          <p:stCondLst>
                                            <p:cond delay="0"/>
                                          </p:stCondLst>
                                        </p:cTn>
                                        <p:tgtEl>
                                          <p:spTgt spid="25">
                                            <p:txEl>
                                              <p:pRg st="4" end="4"/>
                                            </p:txEl>
                                          </p:spTgt>
                                        </p:tgtEl>
                                        <p:attrNameLst>
                                          <p:attrName>style.visibility</p:attrName>
                                        </p:attrNameLst>
                                      </p:cBhvr>
                                      <p:to>
                                        <p:strVal val="visible"/>
                                      </p:to>
                                    </p:set>
                                  </p:childTnLst>
                                </p:cTn>
                              </p:par>
                            </p:childTnLst>
                          </p:cTn>
                        </p:par>
                        <p:par>
                          <p:cTn id="27" fill="hold">
                            <p:stCondLst>
                              <p:cond delay="3400"/>
                            </p:stCondLst>
                            <p:childTnLst>
                              <p:par>
                                <p:cTn id="28" presetID="35" presetClass="emph" presetSubtype="0" repeatCount="3000" fill="hold" grpId="1" nodeType="afterEffect">
                                  <p:stCondLst>
                                    <p:cond delay="300"/>
                                  </p:stCondLst>
                                  <p:childTnLst>
                                    <p:anim calcmode="discrete" valueType="str">
                                      <p:cBhvr>
                                        <p:cTn id="29" dur="200" fill="hold"/>
                                        <p:tgtEl>
                                          <p:spTgt spid="45"/>
                                        </p:tgtEl>
                                        <p:attrNameLst>
                                          <p:attrName>style.visibility</p:attrName>
                                        </p:attrNameLst>
                                      </p:cBhvr>
                                      <p:tavLst>
                                        <p:tav tm="0">
                                          <p:val>
                                            <p:strVal val="hidden"/>
                                          </p:val>
                                        </p:tav>
                                        <p:tav tm="50000">
                                          <p:val>
                                            <p:strVal val="visible"/>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wipe(up)">
                                      <p:cBhvr>
                                        <p:cTn id="34" dur="500"/>
                                        <p:tgtEl>
                                          <p:spTgt spid="7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7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smtClean="0"/>
              <a:t>Cisco </a:t>
            </a:r>
            <a:br>
              <a:rPr lang="en-US" sz="3200" dirty="0" smtClean="0"/>
            </a:br>
            <a:r>
              <a:rPr lang="en-US" sz="3200" dirty="0" smtClean="0"/>
              <a:t>BYOD</a:t>
            </a:r>
            <a:r>
              <a:rPr lang="en-US" sz="3200" dirty="0"/>
              <a:t> </a:t>
            </a:r>
            <a:r>
              <a:rPr lang="en-US" sz="3200" dirty="0" smtClean="0"/>
              <a:t>Solution</a:t>
            </a:r>
            <a:endParaRPr lang="en-US" sz="3200" dirty="0"/>
          </a:p>
        </p:txBody>
      </p:sp>
      <p:sp>
        <p:nvSpPr>
          <p:cNvPr id="7" name="Text Placeholder 6"/>
          <p:cNvSpPr>
            <a:spLocks noGrp="1"/>
          </p:cNvSpPr>
          <p:nvPr>
            <p:ph type="body" sz="quarter" idx="11"/>
          </p:nvPr>
        </p:nvSpPr>
        <p:spPr>
          <a:xfrm>
            <a:off x="4767072" y="310896"/>
            <a:ext cx="4230624" cy="6208776"/>
          </a:xfrm>
        </p:spPr>
        <p:txBody>
          <a:bodyPr/>
          <a:lstStyle/>
          <a:p>
            <a:pPr>
              <a:spcAft>
                <a:spcPts val="1200"/>
              </a:spcAft>
              <a:buFont typeface="Arial" pitchFamily="34" charset="0"/>
              <a:buChar char="•"/>
            </a:pPr>
            <a:r>
              <a:rPr lang="en-US" b="1" dirty="0" smtClean="0">
                <a:solidFill>
                  <a:schemeClr val="bg1">
                    <a:lumMod val="75000"/>
                  </a:schemeClr>
                </a:solidFill>
              </a:rPr>
              <a:t> Why BYOD? An introduction </a:t>
            </a:r>
          </a:p>
          <a:p>
            <a:pPr>
              <a:spcAft>
                <a:spcPts val="1200"/>
              </a:spcAft>
              <a:buFont typeface="Arial"/>
              <a:buChar char="•"/>
            </a:pPr>
            <a:r>
              <a:rPr lang="en-US" b="1" dirty="0" smtClean="0">
                <a:solidFill>
                  <a:schemeClr val="bg1">
                    <a:lumMod val="75000"/>
                  </a:schemeClr>
                </a:solidFill>
              </a:rPr>
              <a:t> </a:t>
            </a:r>
            <a:r>
              <a:rPr lang="en-US" b="1" dirty="0" err="1" smtClean="0">
                <a:solidFill>
                  <a:schemeClr val="bg1">
                    <a:lumMod val="75000"/>
                  </a:schemeClr>
                </a:solidFill>
              </a:rPr>
              <a:t>BYOD</a:t>
            </a:r>
            <a:r>
              <a:rPr lang="en-US" b="1" dirty="0" smtClean="0">
                <a:solidFill>
                  <a:schemeClr val="bg1">
                    <a:lumMod val="75000"/>
                  </a:schemeClr>
                </a:solidFill>
              </a:rPr>
              <a:t> Challenges</a:t>
            </a:r>
          </a:p>
          <a:p>
            <a:pPr>
              <a:spcAft>
                <a:spcPts val="1200"/>
              </a:spcAft>
              <a:buFont typeface="Arial"/>
              <a:buChar char="•"/>
            </a:pPr>
            <a:r>
              <a:rPr lang="en-US" b="1" dirty="0" smtClean="0">
                <a:solidFill>
                  <a:schemeClr val="bg1">
                    <a:lumMod val="75000"/>
                  </a:schemeClr>
                </a:solidFill>
              </a:rPr>
              <a:t> The Cisco BYOD Solution</a:t>
            </a:r>
          </a:p>
          <a:p>
            <a:pPr>
              <a:spcAft>
                <a:spcPts val="1200"/>
              </a:spcAft>
              <a:buFont typeface="Arial"/>
              <a:buChar char="•"/>
            </a:pPr>
            <a:r>
              <a:rPr lang="en-US" b="1" dirty="0" smtClean="0">
                <a:solidFill>
                  <a:schemeClr val="bg1">
                    <a:lumMod val="75000"/>
                  </a:schemeClr>
                </a:solidFill>
              </a:rPr>
              <a:t> BYOD Use Cases</a:t>
            </a:r>
          </a:p>
          <a:p>
            <a:pPr>
              <a:spcAft>
                <a:spcPts val="1200"/>
              </a:spcAft>
              <a:buFont typeface="Arial"/>
              <a:buChar char="•"/>
            </a:pPr>
            <a:r>
              <a:rPr lang="en-US" b="1" dirty="0" smtClean="0">
                <a:solidFill>
                  <a:schemeClr val="bg1">
                    <a:lumMod val="75000"/>
                  </a:schemeClr>
                </a:solidFill>
              </a:rPr>
              <a:t> Summary</a:t>
            </a:r>
          </a:p>
        </p:txBody>
      </p:sp>
    </p:spTree>
    <p:extLst>
      <p:ext uri="{BB962C8B-B14F-4D97-AF65-F5344CB8AC3E}">
        <p14:creationId xmlns:p14="http://schemas.microsoft.com/office/powerpoint/2010/main" val="202021352"/>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Projects\current\11-1480\art\transitions\Hospital Interior (0-00-01-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74"/>
            <a:ext cx="9146383"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7173" name="Picture 5" descr="C:\Projects\current\11-1480\art\jpg-png\Ipad_0001s_0000_tablet-copy-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845" y="219075"/>
            <a:ext cx="4537464" cy="6419850"/>
          </a:xfrm>
          <a:prstGeom prst="rect">
            <a:avLst/>
          </a:prstGeom>
          <a:noFill/>
          <a:extLst>
            <a:ext uri="{909E8E84-426E-40dd-AFC4-6F175D3DCCD1}">
              <a14:hiddenFill xmlns:a14="http://schemas.microsoft.com/office/drawing/2010/main" xmlns="">
                <a:solidFill>
                  <a:srgbClr val="FFFFFF"/>
                </a:solidFill>
              </a14:hiddenFill>
            </a:ext>
          </a:extLst>
        </p:spPr>
      </p:pic>
      <p:pic>
        <p:nvPicPr>
          <p:cNvPr id="7184" name="Picture 16" descr="C:\Projects\current\11-1480\art\jpg-png\Man 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1589" y="2904104"/>
            <a:ext cx="1260670" cy="2503340"/>
          </a:xfrm>
          <a:prstGeom prst="rect">
            <a:avLst/>
          </a:prstGeom>
          <a:noFill/>
          <a:extLst>
            <a:ext uri="{909E8E84-426E-40dd-AFC4-6F175D3DCCD1}">
              <a14:hiddenFill xmlns:a14="http://schemas.microsoft.com/office/drawing/2010/main" xmlns="">
                <a:solidFill>
                  <a:srgbClr val="FFFFFF"/>
                </a:solidFill>
              </a14:hiddenFill>
            </a:ext>
          </a:extLst>
        </p:spPr>
      </p:pic>
      <p:sp>
        <p:nvSpPr>
          <p:cNvPr id="43" name="Freeform 27"/>
          <p:cNvSpPr>
            <a:spLocks noEditPoints="1"/>
          </p:cNvSpPr>
          <p:nvPr/>
        </p:nvSpPr>
        <p:spPr bwMode="auto">
          <a:xfrm>
            <a:off x="3535755" y="1269128"/>
            <a:ext cx="389521" cy="355790"/>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44" name="TextBox 43"/>
          <p:cNvSpPr txBox="1"/>
          <p:nvPr/>
        </p:nvSpPr>
        <p:spPr>
          <a:xfrm>
            <a:off x="3387129" y="1601107"/>
            <a:ext cx="661370" cy="313932"/>
          </a:xfrm>
          <a:prstGeom prst="rect">
            <a:avLst/>
          </a:prstGeom>
          <a:noFill/>
        </p:spPr>
        <p:txBody>
          <a:bodyPr wrap="square" rtlCol="0">
            <a:spAutoFit/>
          </a:bodyPr>
          <a:lstStyle/>
          <a:p>
            <a:pPr algn="dist"/>
            <a:r>
              <a:rPr lang="en-US" sz="1600" b="1" spc="-300" dirty="0" smtClean="0">
                <a:solidFill>
                  <a:srgbClr val="FFFFFF"/>
                </a:solidFill>
              </a:rPr>
              <a:t>Trusted</a:t>
            </a:r>
          </a:p>
        </p:txBody>
      </p:sp>
      <p:sp>
        <p:nvSpPr>
          <p:cNvPr id="46" name="TextBox 45"/>
          <p:cNvSpPr txBox="1"/>
          <p:nvPr/>
        </p:nvSpPr>
        <p:spPr>
          <a:xfrm>
            <a:off x="3507586" y="1839542"/>
            <a:ext cx="428431" cy="535531"/>
          </a:xfrm>
          <a:prstGeom prst="rect">
            <a:avLst/>
          </a:prstGeom>
          <a:noFill/>
        </p:spPr>
        <p:txBody>
          <a:bodyPr wrap="square" rtlCol="0">
            <a:spAutoFit/>
          </a:bodyPr>
          <a:lstStyle/>
          <a:p>
            <a:pPr algn="dist"/>
            <a:r>
              <a:rPr lang="en-US" sz="1600" b="1" spc="-300" dirty="0" smtClean="0">
                <a:solidFill>
                  <a:srgbClr val="FFFFFF"/>
                </a:solidFill>
              </a:rPr>
              <a:t>WiFi</a:t>
            </a:r>
          </a:p>
        </p:txBody>
      </p:sp>
      <p:sp>
        <p:nvSpPr>
          <p:cNvPr id="88" name="TextBox 87"/>
          <p:cNvSpPr txBox="1"/>
          <p:nvPr/>
        </p:nvSpPr>
        <p:spPr>
          <a:xfrm>
            <a:off x="2044487" y="4083290"/>
            <a:ext cx="2269408" cy="1823576"/>
          </a:xfrm>
          <a:prstGeom prst="rect">
            <a:avLst/>
          </a:prstGeom>
          <a:noFill/>
        </p:spPr>
        <p:txBody>
          <a:bodyPr wrap="square" rtlCol="0">
            <a:spAutoFit/>
          </a:bodyPr>
          <a:lstStyle/>
          <a:p>
            <a:pPr>
              <a:lnSpc>
                <a:spcPts val="2600"/>
              </a:lnSpc>
              <a:buClr>
                <a:srgbClr val="51D57C"/>
              </a:buClr>
            </a:pPr>
            <a:r>
              <a:rPr lang="en-US" sz="1600" dirty="0" smtClean="0"/>
              <a:t>Electronic </a:t>
            </a:r>
            <a:r>
              <a:rPr lang="en-US" sz="1600" dirty="0"/>
              <a:t>M</a:t>
            </a:r>
            <a:r>
              <a:rPr lang="en-US" sz="1600" dirty="0" smtClean="0"/>
              <a:t>edical Records</a:t>
            </a:r>
            <a:endParaRPr lang="en-US" sz="1600" dirty="0"/>
          </a:p>
          <a:p>
            <a:pPr>
              <a:lnSpc>
                <a:spcPts val="3100"/>
              </a:lnSpc>
              <a:buClr>
                <a:srgbClr val="51D57C"/>
              </a:buClr>
            </a:pPr>
            <a:r>
              <a:rPr lang="en-US" sz="1600" dirty="0"/>
              <a:t>Mobile </a:t>
            </a:r>
            <a:r>
              <a:rPr lang="en-US" sz="1600" dirty="0" smtClean="0"/>
              <a:t>TelePresence</a:t>
            </a:r>
          </a:p>
          <a:p>
            <a:pPr>
              <a:lnSpc>
                <a:spcPts val="2600"/>
              </a:lnSpc>
              <a:buClr>
                <a:srgbClr val="51D57C"/>
              </a:buClr>
            </a:pPr>
            <a:r>
              <a:rPr lang="en-US" sz="1600" dirty="0" smtClean="0"/>
              <a:t>Email</a:t>
            </a:r>
          </a:p>
          <a:p>
            <a:pPr>
              <a:lnSpc>
                <a:spcPts val="2600"/>
              </a:lnSpc>
              <a:buClr>
                <a:srgbClr val="51D57C"/>
              </a:buClr>
            </a:pPr>
            <a:r>
              <a:rPr lang="en-US" sz="1600" dirty="0" smtClean="0"/>
              <a:t>Instant Messenger</a:t>
            </a:r>
            <a:endParaRPr lang="en-US" sz="1600" dirty="0"/>
          </a:p>
        </p:txBody>
      </p:sp>
      <p:pic>
        <p:nvPicPr>
          <p:cNvPr id="89" name="Picture 1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943" t="15605" r="38462" b="39541"/>
          <a:stretch/>
        </p:blipFill>
        <p:spPr bwMode="auto">
          <a:xfrm>
            <a:off x="1818975" y="4119954"/>
            <a:ext cx="171495" cy="263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0" name="Picture 1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943" t="15605" r="38462" b="39541"/>
          <a:stretch/>
        </p:blipFill>
        <p:spPr bwMode="auto">
          <a:xfrm>
            <a:off x="1818975" y="4498918"/>
            <a:ext cx="171495" cy="263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1" name="Picture 1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943" t="15605" r="38462" b="39541"/>
          <a:stretch/>
        </p:blipFill>
        <p:spPr bwMode="auto">
          <a:xfrm>
            <a:off x="1818975" y="4859756"/>
            <a:ext cx="171495" cy="263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 name="Picture 1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943" t="15605" r="38462" b="39541"/>
          <a:stretch/>
        </p:blipFill>
        <p:spPr bwMode="auto">
          <a:xfrm>
            <a:off x="1818975" y="5238720"/>
            <a:ext cx="171495" cy="263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 name="Group 92"/>
          <p:cNvGrpSpPr/>
          <p:nvPr/>
        </p:nvGrpSpPr>
        <p:grpSpPr>
          <a:xfrm>
            <a:off x="1483846" y="3770264"/>
            <a:ext cx="558548" cy="1797570"/>
            <a:chOff x="414338" y="9063896"/>
            <a:chExt cx="744537" cy="1797570"/>
          </a:xfrm>
        </p:grpSpPr>
        <p:pic>
          <p:nvPicPr>
            <p:cNvPr id="94"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4338" y="9391441"/>
              <a:ext cx="744537" cy="147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5" name="TextBox 94"/>
            <p:cNvSpPr txBox="1"/>
            <p:nvPr/>
          </p:nvSpPr>
          <p:spPr>
            <a:xfrm>
              <a:off x="786605" y="9063896"/>
              <a:ext cx="372269" cy="337682"/>
            </a:xfrm>
            <a:prstGeom prst="rect">
              <a:avLst/>
            </a:prstGeom>
            <a:noFill/>
          </p:spPr>
          <p:txBody>
            <a:bodyPr wrap="none" rtlCol="0">
              <a:noAutofit/>
            </a:bodyPr>
            <a:lstStyle/>
            <a:p>
              <a:pPr algn="ctr">
                <a:lnSpc>
                  <a:spcPts val="2600"/>
                </a:lnSpc>
                <a:buClr>
                  <a:srgbClr val="51D57C"/>
                </a:buClr>
              </a:pPr>
              <a:r>
                <a:rPr lang="en-US" sz="1200" dirty="0" smtClean="0"/>
                <a:t>Yes</a:t>
              </a:r>
              <a:endParaRPr lang="en-US" sz="1200" dirty="0"/>
            </a:p>
          </p:txBody>
        </p:sp>
        <p:sp>
          <p:nvSpPr>
            <p:cNvPr id="96" name="TextBox 95"/>
            <p:cNvSpPr txBox="1"/>
            <p:nvPr/>
          </p:nvSpPr>
          <p:spPr>
            <a:xfrm>
              <a:off x="417513" y="9063896"/>
              <a:ext cx="372269" cy="337682"/>
            </a:xfrm>
            <a:prstGeom prst="rect">
              <a:avLst/>
            </a:prstGeom>
            <a:noFill/>
          </p:spPr>
          <p:txBody>
            <a:bodyPr wrap="none" rtlCol="0">
              <a:noAutofit/>
            </a:bodyPr>
            <a:lstStyle/>
            <a:p>
              <a:pPr algn="ctr">
                <a:lnSpc>
                  <a:spcPts val="2600"/>
                </a:lnSpc>
                <a:buClr>
                  <a:srgbClr val="51D57C"/>
                </a:buClr>
              </a:pPr>
              <a:r>
                <a:rPr lang="en-US" sz="1200" dirty="0" smtClean="0"/>
                <a:t>No</a:t>
              </a:r>
              <a:endParaRPr lang="en-US" sz="1200" dirty="0"/>
            </a:p>
          </p:txBody>
        </p:sp>
      </p:grpSp>
      <p:pic>
        <p:nvPicPr>
          <p:cNvPr id="97"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saturation sat="65000"/>
                    </a14:imgEffect>
                    <a14:imgEffect>
                      <a14:brightnessContrast bright="14000"/>
                    </a14:imgEffect>
                  </a14:imgLayer>
                </a14:imgProps>
              </a:ext>
              <a:ext uri="{28A0092B-C50C-407E-A947-70E740481C1C}">
                <a14:useLocalDpi xmlns:a14="http://schemas.microsoft.com/office/drawing/2010/main" val="0"/>
              </a:ext>
            </a:extLst>
          </a:blip>
          <a:stretch>
            <a:fillRect/>
          </a:stretch>
        </p:blipFill>
        <p:spPr bwMode="auto">
          <a:xfrm>
            <a:off x="1150998" y="2078988"/>
            <a:ext cx="3173784" cy="1393547"/>
          </a:xfrm>
          <a:prstGeom prst="rect">
            <a:avLst/>
          </a:prstGeom>
          <a:noFill/>
          <a:extLst>
            <a:ext uri="{909E8E84-426E-40dd-AFC4-6F175D3DCCD1}">
              <a14:hiddenFill xmlns:a14="http://schemas.microsoft.com/office/drawing/2010/main" xmlns="">
                <a:solidFill>
                  <a:srgbClr val="FFFFFF"/>
                </a:solidFill>
              </a14:hiddenFill>
            </a:ext>
          </a:extLst>
        </p:spPr>
      </p:pic>
      <p:pic>
        <p:nvPicPr>
          <p:cNvPr id="98" name="Picture 6"/>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587959" y="2563647"/>
            <a:ext cx="2296914" cy="460702"/>
          </a:xfrm>
          <a:prstGeom prst="rect">
            <a:avLst/>
          </a:prstGeom>
          <a:noFill/>
          <a:extLst>
            <a:ext uri="{909E8E84-426E-40dd-AFC4-6F175D3DCCD1}">
              <a14:hiddenFill xmlns:a14="http://schemas.microsoft.com/office/drawing/2010/main" xmlns="">
                <a:solidFill>
                  <a:srgbClr val="FFFFFF"/>
                </a:solidFill>
              </a14:hiddenFill>
            </a:ext>
          </a:extLst>
        </p:spPr>
      </p:pic>
      <p:sp>
        <p:nvSpPr>
          <p:cNvPr id="99" name="TextBox 98"/>
          <p:cNvSpPr txBox="1"/>
          <p:nvPr/>
        </p:nvSpPr>
        <p:spPr>
          <a:xfrm>
            <a:off x="1597487" y="3422890"/>
            <a:ext cx="2269408" cy="431742"/>
          </a:xfrm>
          <a:prstGeom prst="rect">
            <a:avLst/>
          </a:prstGeom>
          <a:noFill/>
        </p:spPr>
        <p:txBody>
          <a:bodyPr wrap="square" rtlCol="0">
            <a:spAutoFit/>
          </a:bodyPr>
          <a:lstStyle/>
          <a:p>
            <a:pPr algn="ctr">
              <a:lnSpc>
                <a:spcPts val="2600"/>
              </a:lnSpc>
              <a:buClr>
                <a:srgbClr val="51D57C"/>
              </a:buClr>
            </a:pPr>
            <a:r>
              <a:rPr lang="en-US" sz="2400" dirty="0" smtClean="0"/>
              <a:t>Access: </a:t>
            </a:r>
            <a:r>
              <a:rPr lang="en-US" sz="2400" b="1" dirty="0" smtClean="0">
                <a:solidFill>
                  <a:srgbClr val="5BF08C"/>
                </a:solidFill>
              </a:rPr>
              <a:t>FULL</a:t>
            </a:r>
            <a:endParaRPr lang="en-US" sz="2400" b="1" dirty="0">
              <a:solidFill>
                <a:srgbClr val="5BF08C"/>
              </a:solidFill>
            </a:endParaRPr>
          </a:p>
        </p:txBody>
      </p:sp>
    </p:spTree>
    <p:extLst>
      <p:ext uri="{BB962C8B-B14F-4D97-AF65-F5344CB8AC3E}">
        <p14:creationId xmlns:p14="http://schemas.microsoft.com/office/powerpoint/2010/main" val="2030593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Projects\current\11-1480\art\transitions\Hospital Interior (0-00-0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2" y="3"/>
            <a:ext cx="9146383"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7173" name="Picture 5" descr="C:\Projects\current\11-1480\art\jpg-png\Ipad_0001s_0000_tablet-copy-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845" y="219075"/>
            <a:ext cx="4537464" cy="641985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mri2_1.wmv">
            <a:hlinkClick r:id="" action="ppaction://media"/>
          </p:cNvPr>
          <p:cNvPicPr>
            <a:picLocks noChangeAspect="1"/>
          </p:cNvPicPr>
          <p:nvPr>
            <a:videoFile r:link="rId1"/>
            <p:extLst/>
          </p:nvPr>
        </p:nvPicPr>
        <p:blipFill>
          <a:blip r:embed="rId6"/>
          <a:stretch>
            <a:fillRect/>
          </a:stretch>
        </p:blipFill>
        <p:spPr>
          <a:xfrm>
            <a:off x="1370712" y="1144444"/>
            <a:ext cx="1966234" cy="1474292"/>
          </a:xfrm>
          <a:prstGeom prst="rect">
            <a:avLst/>
          </a:prstGeom>
          <a:ln>
            <a:solidFill>
              <a:schemeClr val="tx1"/>
            </a:solidFill>
          </a:ln>
        </p:spPr>
      </p:pic>
      <p:pic>
        <p:nvPicPr>
          <p:cNvPr id="7175" name="Picture 7" descr="C:\Projects\current\11-1480\art\jpg-png\EMR.png"/>
          <p:cNvPicPr>
            <a:picLocks noChangeAspect="1" noChangeArrowheads="1"/>
          </p:cNvPicPr>
          <p:nvPr/>
        </p:nvPicPr>
        <p:blipFill rotWithShape="1">
          <a:blip r:embed="rId7">
            <a:extLst>
              <a:ext uri="{28A0092B-C50C-407E-A947-70E740481C1C}">
                <a14:useLocalDpi xmlns:a14="http://schemas.microsoft.com/office/drawing/2010/main" val="0"/>
              </a:ext>
            </a:extLst>
          </a:blip>
          <a:srcRect l="-4820" r="2"/>
          <a:stretch/>
        </p:blipFill>
        <p:spPr bwMode="auto">
          <a:xfrm>
            <a:off x="1665639" y="2525885"/>
            <a:ext cx="2283353" cy="1806237"/>
          </a:xfrm>
          <a:prstGeom prst="rect">
            <a:avLst/>
          </a:prstGeom>
          <a:noFill/>
          <a:extLst>
            <a:ext uri="{909E8E84-426E-40dd-AFC4-6F175D3DCCD1}">
              <a14:hiddenFill xmlns:a14="http://schemas.microsoft.com/office/drawing/2010/main" xmlns="">
                <a:solidFill>
                  <a:srgbClr val="FFFFFF"/>
                </a:solidFill>
              </a14:hiddenFill>
            </a:ext>
          </a:extLst>
        </p:spPr>
      </p:pic>
      <p:pic>
        <p:nvPicPr>
          <p:cNvPr id="7181" name="Picture 13"/>
          <p:cNvPicPr>
            <a:picLocks noChangeAspect="1" noChangeArrowheads="1"/>
          </p:cNvPicPr>
          <p:nvPr/>
        </p:nvPicPr>
        <p:blipFill rotWithShape="1">
          <a:blip r:embed="rId8">
            <a:extLst>
              <a:ext uri="{28A0092B-C50C-407E-A947-70E740481C1C}">
                <a14:useLocalDpi xmlns:a14="http://schemas.microsoft.com/office/drawing/2010/main" val="0"/>
              </a:ext>
            </a:extLst>
          </a:blip>
          <a:srcRect b="14385"/>
          <a:stretch/>
        </p:blipFill>
        <p:spPr bwMode="auto">
          <a:xfrm>
            <a:off x="1599382" y="4208688"/>
            <a:ext cx="1508915" cy="1560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80" name="Picture 1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659393" y="4585174"/>
            <a:ext cx="269728" cy="354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5636" y="5163457"/>
            <a:ext cx="257242"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TextBox 15"/>
          <p:cNvSpPr txBox="1"/>
          <p:nvPr/>
        </p:nvSpPr>
        <p:spPr>
          <a:xfrm>
            <a:off x="1862788" y="4617811"/>
            <a:ext cx="1305780" cy="313932"/>
          </a:xfrm>
          <a:prstGeom prst="rect">
            <a:avLst/>
          </a:prstGeom>
          <a:noFill/>
        </p:spPr>
        <p:txBody>
          <a:bodyPr wrap="square" rtlCol="0">
            <a:spAutoFit/>
          </a:bodyPr>
          <a:lstStyle/>
          <a:p>
            <a:r>
              <a:rPr lang="en-US" sz="800" dirty="0" smtClean="0">
                <a:solidFill>
                  <a:srgbClr val="000000"/>
                </a:solidFill>
              </a:rPr>
              <a:t>Is Mr. Allen’s lab work ready yet?</a:t>
            </a:r>
            <a:endParaRPr lang="en-US" sz="800" dirty="0">
              <a:solidFill>
                <a:srgbClr val="000000"/>
              </a:solidFill>
            </a:endParaRPr>
          </a:p>
        </p:txBody>
      </p:sp>
      <p:sp>
        <p:nvSpPr>
          <p:cNvPr id="31" name="TextBox 30"/>
          <p:cNvSpPr txBox="1"/>
          <p:nvPr/>
        </p:nvSpPr>
        <p:spPr>
          <a:xfrm>
            <a:off x="1862788" y="5176632"/>
            <a:ext cx="1305780" cy="535531"/>
          </a:xfrm>
          <a:prstGeom prst="rect">
            <a:avLst/>
          </a:prstGeom>
          <a:noFill/>
        </p:spPr>
        <p:txBody>
          <a:bodyPr wrap="square" rtlCol="0">
            <a:spAutoFit/>
          </a:bodyPr>
          <a:lstStyle/>
          <a:p>
            <a:r>
              <a:rPr lang="en-US" sz="800" dirty="0">
                <a:solidFill>
                  <a:srgbClr val="000000"/>
                </a:solidFill>
              </a:rPr>
              <a:t>Not yet but i will let you know the moment it </a:t>
            </a:r>
            <a:r>
              <a:rPr lang="en-US" sz="800" dirty="0" smtClean="0">
                <a:solidFill>
                  <a:srgbClr val="000000"/>
                </a:solidFill>
              </a:rPr>
              <a:t>arrives</a:t>
            </a:r>
          </a:p>
          <a:p>
            <a:endParaRPr lang="en-US" sz="800" dirty="0">
              <a:solidFill>
                <a:srgbClr val="000000"/>
              </a:solidFill>
            </a:endParaRPr>
          </a:p>
        </p:txBody>
      </p:sp>
      <p:pic>
        <p:nvPicPr>
          <p:cNvPr id="7184" name="Picture 16" descr="C:\Projects\current\11-1480\art\jpg-png\Man L.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1589" y="2904104"/>
            <a:ext cx="1260670" cy="2503340"/>
          </a:xfrm>
          <a:prstGeom prst="rect">
            <a:avLst/>
          </a:prstGeom>
          <a:noFill/>
          <a:extLst>
            <a:ext uri="{909E8E84-426E-40dd-AFC4-6F175D3DCCD1}">
              <a14:hiddenFill xmlns:a14="http://schemas.microsoft.com/office/drawing/2010/main" xmlns="">
                <a:solidFill>
                  <a:srgbClr val="FFFFFF"/>
                </a:solidFill>
              </a14:hiddenFill>
            </a:ext>
          </a:extLst>
        </p:spPr>
      </p:pic>
      <p:sp>
        <p:nvSpPr>
          <p:cNvPr id="43" name="Freeform 27"/>
          <p:cNvSpPr>
            <a:spLocks noEditPoints="1"/>
          </p:cNvSpPr>
          <p:nvPr/>
        </p:nvSpPr>
        <p:spPr bwMode="auto">
          <a:xfrm>
            <a:off x="3535755" y="1269128"/>
            <a:ext cx="389521" cy="355790"/>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44" name="TextBox 43"/>
          <p:cNvSpPr txBox="1"/>
          <p:nvPr/>
        </p:nvSpPr>
        <p:spPr>
          <a:xfrm>
            <a:off x="3387129" y="1601107"/>
            <a:ext cx="661370" cy="313932"/>
          </a:xfrm>
          <a:prstGeom prst="rect">
            <a:avLst/>
          </a:prstGeom>
          <a:noFill/>
        </p:spPr>
        <p:txBody>
          <a:bodyPr wrap="square" rtlCol="0">
            <a:spAutoFit/>
          </a:bodyPr>
          <a:lstStyle/>
          <a:p>
            <a:pPr algn="dist"/>
            <a:r>
              <a:rPr lang="en-US" sz="1600" b="1" spc="-300" dirty="0" smtClean="0">
                <a:solidFill>
                  <a:srgbClr val="FFFFFF"/>
                </a:solidFill>
              </a:rPr>
              <a:t>Trusted</a:t>
            </a:r>
          </a:p>
        </p:txBody>
      </p:sp>
      <p:sp>
        <p:nvSpPr>
          <p:cNvPr id="46" name="TextBox 45"/>
          <p:cNvSpPr txBox="1"/>
          <p:nvPr/>
        </p:nvSpPr>
        <p:spPr>
          <a:xfrm>
            <a:off x="3507574" y="1839542"/>
            <a:ext cx="428431" cy="535531"/>
          </a:xfrm>
          <a:prstGeom prst="rect">
            <a:avLst/>
          </a:prstGeom>
          <a:noFill/>
        </p:spPr>
        <p:txBody>
          <a:bodyPr wrap="square" rtlCol="0">
            <a:spAutoFit/>
          </a:bodyPr>
          <a:lstStyle/>
          <a:p>
            <a:pPr algn="dist"/>
            <a:r>
              <a:rPr lang="en-US" sz="1600" b="1" spc="-300" dirty="0" smtClean="0">
                <a:solidFill>
                  <a:srgbClr val="FFFFFF"/>
                </a:solidFill>
              </a:rPr>
              <a:t>WiFi</a:t>
            </a:r>
          </a:p>
        </p:txBody>
      </p:sp>
      <p:sp>
        <p:nvSpPr>
          <p:cNvPr id="17" name="Rectangle 16"/>
          <p:cNvSpPr/>
          <p:nvPr/>
        </p:nvSpPr>
        <p:spPr bwMode="auto">
          <a:xfrm>
            <a:off x="7385167" y="-23134"/>
            <a:ext cx="1758841" cy="6881134"/>
          </a:xfrm>
          <a:prstGeom prst="rect">
            <a:avLst/>
          </a:prstGeom>
          <a:solidFill>
            <a:schemeClr val="bg2">
              <a:alpha val="79000"/>
            </a:schemeClr>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rtlCol="0" anchor="ctr"/>
          <a:lstStyle/>
          <a:p>
            <a:pPr algn="ctr"/>
            <a:endParaRPr lang="en-US" dirty="0">
              <a:solidFill>
                <a:srgbClr val="FFFFFF"/>
              </a:solidFill>
            </a:endParaRPr>
          </a:p>
        </p:txBody>
      </p:sp>
      <p:grpSp>
        <p:nvGrpSpPr>
          <p:cNvPr id="2" name="Group 17"/>
          <p:cNvGrpSpPr/>
          <p:nvPr/>
        </p:nvGrpSpPr>
        <p:grpSpPr>
          <a:xfrm>
            <a:off x="7619779" y="2884192"/>
            <a:ext cx="1361069" cy="1755286"/>
            <a:chOff x="1082095" y="4929055"/>
            <a:chExt cx="1814286" cy="1755286"/>
          </a:xfrm>
        </p:grpSpPr>
        <p:grpSp>
          <p:nvGrpSpPr>
            <p:cNvPr id="3" name="Group 18"/>
            <p:cNvGrpSpPr/>
            <p:nvPr/>
          </p:nvGrpSpPr>
          <p:grpSpPr>
            <a:xfrm>
              <a:off x="1091908" y="4929055"/>
              <a:ext cx="1746835" cy="1446474"/>
              <a:chOff x="4522168" y="5370286"/>
              <a:chExt cx="1746835" cy="1446474"/>
            </a:xfrm>
          </p:grpSpPr>
          <p:pic>
            <p:nvPicPr>
              <p:cNvPr id="21" name="Picture 5" descr="C:\Projects\current\11-1480\art\jpg-png\globe_h_int.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22168" y="5370286"/>
                <a:ext cx="1746835" cy="144647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21"/>
              <p:cNvGrpSpPr/>
              <p:nvPr/>
            </p:nvGrpSpPr>
            <p:grpSpPr>
              <a:xfrm>
                <a:off x="5107885" y="5678792"/>
                <a:ext cx="554381" cy="793522"/>
                <a:chOff x="543004" y="6860164"/>
                <a:chExt cx="382845" cy="547992"/>
              </a:xfrm>
              <a:effectLst>
                <a:outerShdw blurRad="317500" sx="102000" sy="102000" algn="ctr" rotWithShape="0">
                  <a:schemeClr val="tx1"/>
                </a:outerShdw>
              </a:effectLst>
            </p:grpSpPr>
            <p:sp>
              <p:nvSpPr>
                <p:cNvPr id="23" name="Freeform 75"/>
                <p:cNvSpPr>
                  <a:spLocks/>
                </p:cNvSpPr>
                <p:nvPr/>
              </p:nvSpPr>
              <p:spPr bwMode="auto">
                <a:xfrm>
                  <a:off x="710655" y="6868504"/>
                  <a:ext cx="41705" cy="19184"/>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4" name="Freeform 76"/>
                <p:cNvSpPr>
                  <a:spLocks/>
                </p:cNvSpPr>
                <p:nvPr/>
              </p:nvSpPr>
              <p:spPr bwMode="auto">
                <a:xfrm>
                  <a:off x="651436" y="6860164"/>
                  <a:ext cx="196010" cy="75067"/>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5" name="Freeform 77"/>
                <p:cNvSpPr>
                  <a:spLocks/>
                </p:cNvSpPr>
                <p:nvPr/>
              </p:nvSpPr>
              <p:spPr bwMode="auto">
                <a:xfrm>
                  <a:off x="794063" y="6877680"/>
                  <a:ext cx="29192" cy="25856"/>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6" name="Freeform 78"/>
                <p:cNvSpPr>
                  <a:spLocks/>
                </p:cNvSpPr>
                <p:nvPr/>
              </p:nvSpPr>
              <p:spPr bwMode="auto">
                <a:xfrm>
                  <a:off x="586377" y="6905204"/>
                  <a:ext cx="321957" cy="154305"/>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7" name="Freeform 79"/>
                <p:cNvSpPr>
                  <a:spLocks/>
                </p:cNvSpPr>
                <p:nvPr/>
              </p:nvSpPr>
              <p:spPr bwMode="auto">
                <a:xfrm>
                  <a:off x="612233" y="6913545"/>
                  <a:ext cx="37534" cy="29192"/>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8" name="Freeform 80"/>
                <p:cNvSpPr>
                  <a:spLocks/>
                </p:cNvSpPr>
                <p:nvPr/>
              </p:nvSpPr>
              <p:spPr bwMode="auto">
                <a:xfrm>
                  <a:off x="555515" y="6939402"/>
                  <a:ext cx="137624" cy="127615"/>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9" name="Freeform 81"/>
                <p:cNvSpPr>
                  <a:spLocks/>
                </p:cNvSpPr>
                <p:nvPr/>
              </p:nvSpPr>
              <p:spPr bwMode="auto">
                <a:xfrm>
                  <a:off x="638090" y="6951079"/>
                  <a:ext cx="287759" cy="281920"/>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0" name="Freeform 82"/>
                <p:cNvSpPr>
                  <a:spLocks/>
                </p:cNvSpPr>
                <p:nvPr/>
              </p:nvSpPr>
              <p:spPr bwMode="auto">
                <a:xfrm>
                  <a:off x="543004" y="6976101"/>
                  <a:ext cx="361159" cy="244386"/>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2" name="Freeform 83"/>
                <p:cNvSpPr>
                  <a:spLocks/>
                </p:cNvSpPr>
                <p:nvPr/>
              </p:nvSpPr>
              <p:spPr bwMode="auto">
                <a:xfrm>
                  <a:off x="574699" y="6984442"/>
                  <a:ext cx="37534" cy="35032"/>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3" name="Freeform 84"/>
                <p:cNvSpPr>
                  <a:spLocks/>
                </p:cNvSpPr>
                <p:nvPr/>
              </p:nvSpPr>
              <p:spPr bwMode="auto">
                <a:xfrm>
                  <a:off x="549677" y="7000290"/>
                  <a:ext cx="293599" cy="374503"/>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4" name="Freeform 85"/>
                <p:cNvSpPr>
                  <a:spLocks/>
                </p:cNvSpPr>
                <p:nvPr/>
              </p:nvSpPr>
              <p:spPr bwMode="auto">
                <a:xfrm>
                  <a:off x="758198" y="7001958"/>
                  <a:ext cx="120108" cy="218529"/>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5" name="Freeform 86"/>
                <p:cNvSpPr>
                  <a:spLocks/>
                </p:cNvSpPr>
                <p:nvPr/>
              </p:nvSpPr>
              <p:spPr bwMode="auto">
                <a:xfrm>
                  <a:off x="549677" y="7039492"/>
                  <a:ext cx="98422" cy="145964"/>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6" name="Freeform 87"/>
                <p:cNvSpPr>
                  <a:spLocks/>
                </p:cNvSpPr>
                <p:nvPr/>
              </p:nvSpPr>
              <p:spPr bwMode="auto">
                <a:xfrm>
                  <a:off x="578869" y="7049501"/>
                  <a:ext cx="244386" cy="293597"/>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7" name="Freeform 88"/>
                <p:cNvSpPr>
                  <a:spLocks/>
                </p:cNvSpPr>
                <p:nvPr/>
              </p:nvSpPr>
              <p:spPr bwMode="auto">
                <a:xfrm>
                  <a:off x="720664" y="7100379"/>
                  <a:ext cx="45875" cy="33364"/>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8" name="Freeform 89"/>
                <p:cNvSpPr>
                  <a:spLocks/>
                </p:cNvSpPr>
                <p:nvPr/>
              </p:nvSpPr>
              <p:spPr bwMode="auto">
                <a:xfrm>
                  <a:off x="643928" y="7102882"/>
                  <a:ext cx="79238" cy="92583"/>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9" name="Freeform 90"/>
                <p:cNvSpPr>
                  <a:spLocks/>
                </p:cNvSpPr>
                <p:nvPr/>
              </p:nvSpPr>
              <p:spPr bwMode="auto">
                <a:xfrm>
                  <a:off x="590547" y="7127904"/>
                  <a:ext cx="171821" cy="222700"/>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0" name="Freeform 91"/>
                <p:cNvSpPr>
                  <a:spLocks noEditPoints="1"/>
                </p:cNvSpPr>
                <p:nvPr/>
              </p:nvSpPr>
              <p:spPr bwMode="auto">
                <a:xfrm>
                  <a:off x="594717" y="7155429"/>
                  <a:ext cx="147633" cy="179328"/>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1" name="Freeform 92"/>
                <p:cNvSpPr>
                  <a:spLocks/>
                </p:cNvSpPr>
                <p:nvPr/>
              </p:nvSpPr>
              <p:spPr bwMode="auto">
                <a:xfrm>
                  <a:off x="837436" y="7162101"/>
                  <a:ext cx="23354" cy="5254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2" name="Freeform 93"/>
                <p:cNvSpPr>
                  <a:spLocks/>
                </p:cNvSpPr>
                <p:nvPr/>
              </p:nvSpPr>
              <p:spPr bwMode="auto">
                <a:xfrm>
                  <a:off x="561353" y="7167941"/>
                  <a:ext cx="56718" cy="90081"/>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5" name="Freeform 94"/>
                <p:cNvSpPr>
                  <a:spLocks/>
                </p:cNvSpPr>
                <p:nvPr/>
              </p:nvSpPr>
              <p:spPr bwMode="auto">
                <a:xfrm>
                  <a:off x="673122" y="7227160"/>
                  <a:ext cx="180162" cy="180996"/>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7" name="Freeform 95"/>
                <p:cNvSpPr>
                  <a:spLocks/>
                </p:cNvSpPr>
                <p:nvPr/>
              </p:nvSpPr>
              <p:spPr bwMode="auto">
                <a:xfrm>
                  <a:off x="791561" y="7230497"/>
                  <a:ext cx="108432" cy="128449"/>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8" name="Freeform 96"/>
                <p:cNvSpPr>
                  <a:spLocks/>
                </p:cNvSpPr>
                <p:nvPr/>
              </p:nvSpPr>
              <p:spPr bwMode="auto">
                <a:xfrm>
                  <a:off x="768207" y="7298057"/>
                  <a:ext cx="118440" cy="90081"/>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9" name="Freeform 97"/>
                <p:cNvSpPr>
                  <a:spLocks/>
                </p:cNvSpPr>
                <p:nvPr/>
              </p:nvSpPr>
              <p:spPr bwMode="auto">
                <a:xfrm>
                  <a:off x="643928" y="7366452"/>
                  <a:ext cx="49211" cy="30027"/>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0" name="Freeform 98"/>
                <p:cNvSpPr>
                  <a:spLocks/>
                </p:cNvSpPr>
                <p:nvPr/>
              </p:nvSpPr>
              <p:spPr bwMode="auto">
                <a:xfrm>
                  <a:off x="698977" y="7380632"/>
                  <a:ext cx="49211" cy="23354"/>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sp>
          <p:nvSpPr>
            <p:cNvPr id="20" name="Rectangle 19"/>
            <p:cNvSpPr/>
            <p:nvPr/>
          </p:nvSpPr>
          <p:spPr bwMode="auto">
            <a:xfrm>
              <a:off x="1082095" y="6250953"/>
              <a:ext cx="1814286" cy="4333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600" dirty="0" smtClean="0">
                  <a:solidFill>
                    <a:srgbClr val="061C23"/>
                  </a:solidFill>
                </a:rPr>
                <a:t>Identity-Based Access Control</a:t>
              </a:r>
              <a:endParaRPr lang="en-US" sz="1600" dirty="0">
                <a:solidFill>
                  <a:srgbClr val="061C23"/>
                </a:solidFill>
              </a:endParaRPr>
            </a:p>
          </p:txBody>
        </p:sp>
      </p:grpSp>
      <p:grpSp>
        <p:nvGrpSpPr>
          <p:cNvPr id="6" name="Group 50"/>
          <p:cNvGrpSpPr/>
          <p:nvPr/>
        </p:nvGrpSpPr>
        <p:grpSpPr>
          <a:xfrm>
            <a:off x="7589907" y="4653265"/>
            <a:ext cx="1408620" cy="1755286"/>
            <a:chOff x="2802921" y="4929055"/>
            <a:chExt cx="1877671" cy="1755286"/>
          </a:xfrm>
        </p:grpSpPr>
        <p:grpSp>
          <p:nvGrpSpPr>
            <p:cNvPr id="7" name="Group 51"/>
            <p:cNvGrpSpPr/>
            <p:nvPr/>
          </p:nvGrpSpPr>
          <p:grpSpPr>
            <a:xfrm>
              <a:off x="2841344" y="4929055"/>
              <a:ext cx="1746835" cy="1446474"/>
              <a:chOff x="6271604" y="5370286"/>
              <a:chExt cx="1746835" cy="1446474"/>
            </a:xfrm>
          </p:grpSpPr>
          <p:pic>
            <p:nvPicPr>
              <p:cNvPr id="54" name="Picture 5" descr="C:\Projects\current\11-1480\art\jpg-png\globe_h_int.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71604" y="5370286"/>
                <a:ext cx="1746835" cy="1446474"/>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6" descr="C:\Projects\current\11-1480\art\jpg-png\mobility.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22887" y="5737991"/>
                <a:ext cx="651972" cy="632509"/>
              </a:xfrm>
              <a:prstGeom prst="rect">
                <a:avLst/>
              </a:prstGeom>
              <a:effectLst>
                <a:outerShdw blurRad="317500" sx="102000" sy="102000" algn="ctr" rotWithShape="0">
                  <a:schemeClr val="tx1"/>
                </a:outerShdw>
              </a:effectLst>
              <a:extLst>
                <a:ext uri="{909E8E84-426E-40dd-AFC4-6F175D3DCCD1}">
                  <a14:hiddenFill xmlns:a14="http://schemas.microsoft.com/office/drawing/2010/main" xmlns="">
                    <a:solidFill>
                      <a:srgbClr val="FFFFFF"/>
                    </a:solidFill>
                  </a14:hiddenFill>
                </a:ext>
              </a:extLst>
            </p:spPr>
          </p:pic>
        </p:grpSp>
        <p:sp>
          <p:nvSpPr>
            <p:cNvPr id="53" name="Rectangle 52"/>
            <p:cNvSpPr/>
            <p:nvPr/>
          </p:nvSpPr>
          <p:spPr bwMode="auto">
            <a:xfrm>
              <a:off x="2802921" y="6250953"/>
              <a:ext cx="1877671" cy="4333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600" dirty="0">
                  <a:solidFill>
                    <a:srgbClr val="061C23"/>
                  </a:solidFill>
                </a:rPr>
                <a:t>M</a:t>
              </a:r>
              <a:r>
                <a:rPr lang="en-US" sz="1600" dirty="0" smtClean="0">
                  <a:solidFill>
                    <a:srgbClr val="061C23"/>
                  </a:solidFill>
                </a:rPr>
                <a:t>obile </a:t>
              </a:r>
              <a:r>
                <a:rPr lang="en-US" sz="1600" dirty="0">
                  <a:solidFill>
                    <a:srgbClr val="061C23"/>
                  </a:solidFill>
                </a:rPr>
                <a:t>D</a:t>
              </a:r>
              <a:r>
                <a:rPr lang="en-US" sz="1600" dirty="0" smtClean="0">
                  <a:solidFill>
                    <a:srgbClr val="061C23"/>
                  </a:solidFill>
                </a:rPr>
                <a:t>evice </a:t>
              </a:r>
              <a:r>
                <a:rPr lang="en-US" sz="1600" dirty="0">
                  <a:solidFill>
                    <a:srgbClr val="061C23"/>
                  </a:solidFill>
                </a:rPr>
                <a:t>M</a:t>
              </a:r>
              <a:r>
                <a:rPr lang="en-US" sz="1600" dirty="0" smtClean="0">
                  <a:solidFill>
                    <a:srgbClr val="061C23"/>
                  </a:solidFill>
                </a:rPr>
                <a:t>anagement</a:t>
              </a:r>
              <a:endParaRPr lang="en-US" sz="1600" dirty="0">
                <a:solidFill>
                  <a:srgbClr val="061C23"/>
                </a:solidFill>
              </a:endParaRPr>
            </a:p>
          </p:txBody>
        </p:sp>
      </p:grpSp>
      <p:grpSp>
        <p:nvGrpSpPr>
          <p:cNvPr id="8" name="Group 5"/>
          <p:cNvGrpSpPr/>
          <p:nvPr/>
        </p:nvGrpSpPr>
        <p:grpSpPr>
          <a:xfrm>
            <a:off x="7554189" y="131991"/>
            <a:ext cx="1589817" cy="2596694"/>
            <a:chOff x="10069619" y="131991"/>
            <a:chExt cx="2119205" cy="2596694"/>
          </a:xfrm>
        </p:grpSpPr>
        <p:pic>
          <p:nvPicPr>
            <p:cNvPr id="59" name="Picture 5" descr="C:\Projects\current\11-1480\art\jpg-png\globe_h_int.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66871" y="131991"/>
              <a:ext cx="1746835" cy="1446474"/>
            </a:xfrm>
            <a:prstGeom prst="rect">
              <a:avLst/>
            </a:prstGeom>
            <a:noFill/>
            <a:extLst>
              <a:ext uri="{909E8E84-426E-40dd-AFC4-6F175D3DCCD1}">
                <a14:hiddenFill xmlns:a14="http://schemas.microsoft.com/office/drawing/2010/main" xmlns="">
                  <a:solidFill>
                    <a:srgbClr val="FFFFFF"/>
                  </a:solidFill>
                </a14:hiddenFill>
              </a:ext>
            </a:extLst>
          </p:spPr>
        </p:pic>
        <p:sp>
          <p:nvSpPr>
            <p:cNvPr id="58" name="Rectangle 57"/>
            <p:cNvSpPr/>
            <p:nvPr/>
          </p:nvSpPr>
          <p:spPr bwMode="auto">
            <a:xfrm>
              <a:off x="10069619" y="1511944"/>
              <a:ext cx="2119205" cy="12167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marL="115888" indent="-115888" fontAlgn="base">
                <a:spcBef>
                  <a:spcPct val="0"/>
                </a:spcBef>
                <a:spcAft>
                  <a:spcPct val="0"/>
                </a:spcAft>
              </a:pPr>
              <a:r>
                <a:rPr lang="en-US" sz="1600" dirty="0">
                  <a:solidFill>
                    <a:srgbClr val="061C23"/>
                  </a:solidFill>
                </a:rPr>
                <a:t>802.11n </a:t>
              </a:r>
              <a:r>
                <a:rPr lang="en-US" sz="1600" dirty="0" smtClean="0">
                  <a:solidFill>
                    <a:srgbClr val="061C23"/>
                  </a:solidFill>
                </a:rPr>
                <a:t>Wi-Fi</a:t>
              </a:r>
            </a:p>
            <a:p>
              <a:pPr marL="231775" indent="-115888" fontAlgn="base">
                <a:spcBef>
                  <a:spcPct val="0"/>
                </a:spcBef>
                <a:spcAft>
                  <a:spcPct val="0"/>
                </a:spcAft>
                <a:buClr>
                  <a:srgbClr val="FFFFFF"/>
                </a:buClr>
                <a:buSzPct val="80000"/>
                <a:buFont typeface="Wingdings" pitchFamily="2" charset="2"/>
                <a:buChar char="§"/>
              </a:pPr>
              <a:r>
                <a:rPr lang="en-US" sz="1400" dirty="0" smtClean="0">
                  <a:solidFill>
                    <a:srgbClr val="061C23"/>
                  </a:solidFill>
                </a:rPr>
                <a:t>Location</a:t>
              </a:r>
              <a:endParaRPr lang="en-US" sz="1400" dirty="0">
                <a:solidFill>
                  <a:srgbClr val="061C23"/>
                </a:solidFill>
              </a:endParaRPr>
            </a:p>
            <a:p>
              <a:pPr marL="231775" indent="-115888" fontAlgn="base">
                <a:spcBef>
                  <a:spcPct val="0"/>
                </a:spcBef>
                <a:spcAft>
                  <a:spcPct val="0"/>
                </a:spcAft>
                <a:buClr>
                  <a:srgbClr val="FFFFFF"/>
                </a:buClr>
                <a:buSzPct val="80000"/>
                <a:buFont typeface="Wingdings" pitchFamily="2" charset="2"/>
                <a:buChar char="§"/>
              </a:pPr>
              <a:r>
                <a:rPr lang="en-US" sz="1400" dirty="0" smtClean="0">
                  <a:solidFill>
                    <a:srgbClr val="061C23"/>
                  </a:solidFill>
                </a:rPr>
                <a:t>Video </a:t>
              </a:r>
              <a:r>
                <a:rPr lang="en-US" sz="1400" dirty="0">
                  <a:solidFill>
                    <a:srgbClr val="061C23"/>
                  </a:solidFill>
                </a:rPr>
                <a:t>O</a:t>
              </a:r>
              <a:r>
                <a:rPr lang="en-US" sz="1400" dirty="0" smtClean="0">
                  <a:solidFill>
                    <a:srgbClr val="061C23"/>
                  </a:solidFill>
                </a:rPr>
                <a:t>ptimization</a:t>
              </a:r>
              <a:endParaRPr lang="en-US" sz="1400" dirty="0">
                <a:solidFill>
                  <a:srgbClr val="061C23"/>
                </a:solidFill>
              </a:endParaRPr>
            </a:p>
            <a:p>
              <a:pPr marL="231775" indent="-115888" fontAlgn="base">
                <a:spcBef>
                  <a:spcPct val="0"/>
                </a:spcBef>
                <a:spcAft>
                  <a:spcPct val="0"/>
                </a:spcAft>
                <a:buClr>
                  <a:srgbClr val="FFFFFF"/>
                </a:buClr>
                <a:buSzPct val="80000"/>
                <a:buFont typeface="Wingdings" pitchFamily="2" charset="2"/>
                <a:buChar char="§"/>
              </a:pPr>
              <a:r>
                <a:rPr lang="en-US" sz="1400" dirty="0" smtClean="0">
                  <a:solidFill>
                    <a:srgbClr val="061C23"/>
                  </a:solidFill>
                </a:rPr>
                <a:t>Spectrum </a:t>
              </a:r>
              <a:r>
                <a:rPr lang="en-US" sz="1400" dirty="0">
                  <a:solidFill>
                    <a:srgbClr val="061C23"/>
                  </a:solidFill>
                </a:rPr>
                <a:t>I</a:t>
              </a:r>
              <a:r>
                <a:rPr lang="en-US" sz="1400" dirty="0" smtClean="0">
                  <a:solidFill>
                    <a:srgbClr val="061C23"/>
                  </a:solidFill>
                </a:rPr>
                <a:t>ntelligence</a:t>
              </a:r>
              <a:endParaRPr lang="en-US" sz="1400" dirty="0">
                <a:solidFill>
                  <a:srgbClr val="061C23"/>
                </a:solidFill>
              </a:endParaRPr>
            </a:p>
            <a:p>
              <a:pPr marL="231775" indent="-115888" fontAlgn="base">
                <a:spcBef>
                  <a:spcPct val="0"/>
                </a:spcBef>
                <a:spcAft>
                  <a:spcPct val="0"/>
                </a:spcAft>
                <a:buClr>
                  <a:srgbClr val="FFFFFF"/>
                </a:buClr>
                <a:buSzPct val="80000"/>
                <a:buFont typeface="Wingdings" pitchFamily="2" charset="2"/>
                <a:buChar char="§"/>
              </a:pPr>
              <a:r>
                <a:rPr lang="en-US" sz="1400" dirty="0" smtClean="0">
                  <a:solidFill>
                    <a:srgbClr val="061C23"/>
                  </a:solidFill>
                </a:rPr>
                <a:t>Client </a:t>
              </a:r>
              <a:r>
                <a:rPr lang="en-US" sz="1400" dirty="0">
                  <a:solidFill>
                    <a:srgbClr val="061C23"/>
                  </a:solidFill>
                </a:rPr>
                <a:t>A</a:t>
              </a:r>
              <a:r>
                <a:rPr lang="en-US" sz="1400" dirty="0" smtClean="0">
                  <a:solidFill>
                    <a:srgbClr val="061C23"/>
                  </a:solidFill>
                </a:rPr>
                <a:t>cceleration</a:t>
              </a:r>
              <a:endParaRPr lang="en-US" sz="1600" dirty="0">
                <a:solidFill>
                  <a:srgbClr val="061C23"/>
                </a:solidFill>
              </a:endParaRPr>
            </a:p>
            <a:p>
              <a:pPr marL="231775" indent="-115888" fontAlgn="base">
                <a:spcBef>
                  <a:spcPct val="0"/>
                </a:spcBef>
                <a:spcAft>
                  <a:spcPct val="0"/>
                </a:spcAft>
              </a:pPr>
              <a:endParaRPr lang="en-US" sz="1600" dirty="0">
                <a:solidFill>
                  <a:srgbClr val="FFFFFF"/>
                </a:solidFill>
              </a:endParaRPr>
            </a:p>
          </p:txBody>
        </p:sp>
        <p:grpSp>
          <p:nvGrpSpPr>
            <p:cNvPr id="9" name="Group 197"/>
            <p:cNvGrpSpPr>
              <a:grpSpLocks noChangeAspect="1"/>
            </p:cNvGrpSpPr>
            <p:nvPr/>
          </p:nvGrpSpPr>
          <p:grpSpPr>
            <a:xfrm>
              <a:off x="10736457" y="509254"/>
              <a:ext cx="634951" cy="633891"/>
              <a:chOff x="-1017428" y="4248357"/>
              <a:chExt cx="563562" cy="563356"/>
            </a:xfrm>
            <a:solidFill>
              <a:schemeClr val="bg1"/>
            </a:solidFill>
            <a:effectLst>
              <a:outerShdw blurRad="317500" algn="ctr" rotWithShape="0">
                <a:schemeClr val="tx1"/>
              </a:outerShdw>
            </a:effectLst>
          </p:grpSpPr>
          <p:sp>
            <p:nvSpPr>
              <p:cNvPr id="86" name="Freeform 14"/>
              <p:cNvSpPr>
                <a:spLocks noEditPoints="1"/>
              </p:cNvSpPr>
              <p:nvPr/>
            </p:nvSpPr>
            <p:spPr bwMode="auto">
              <a:xfrm>
                <a:off x="-859968" y="4405817"/>
                <a:ext cx="248642" cy="248437"/>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ndParaRPr>
              </a:p>
            </p:txBody>
          </p:sp>
          <p:sp>
            <p:nvSpPr>
              <p:cNvPr id="87" name="Freeform 86"/>
              <p:cNvSpPr>
                <a:spLocks noEditPoints="1"/>
              </p:cNvSpPr>
              <p:nvPr/>
            </p:nvSpPr>
            <p:spPr bwMode="auto">
              <a:xfrm>
                <a:off x="-1017428" y="4248357"/>
                <a:ext cx="563562" cy="563356"/>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ndParaRPr>
              </a:p>
            </p:txBody>
          </p:sp>
        </p:grpSp>
      </p:grpSp>
    </p:spTree>
    <p:extLst>
      <p:ext uri="{BB962C8B-B14F-4D97-AF65-F5344CB8AC3E}">
        <p14:creationId xmlns:p14="http://schemas.microsoft.com/office/powerpoint/2010/main" val="10265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42" presetClass="path" presetSubtype="0" decel="100000" fill="hold" nodeType="withEffect">
                                  <p:stCondLst>
                                    <p:cond delay="500"/>
                                  </p:stCondLst>
                                  <p:childTnLst>
                                    <p:animMotion origin="layout" path="M 3.54167E-6 -5.78035E-7 L -0.03425 -0.00231 " pathEditMode="relative" rAng="0" ptsTypes="AA">
                                      <p:cBhvr>
                                        <p:cTn id="9" dur="250" spd="-100000" fill="hold"/>
                                        <p:tgtEl>
                                          <p:spTgt spid="4"/>
                                        </p:tgtEl>
                                        <p:attrNameLst>
                                          <p:attrName>ppt_x</p:attrName>
                                          <p:attrName>ppt_y</p:attrName>
                                        </p:attrNameLst>
                                      </p:cBhvr>
                                      <p:rCtr x="-1719" y="-116"/>
                                    </p:animMotion>
                                  </p:childTnLst>
                                </p:cTn>
                              </p:par>
                              <p:par>
                                <p:cTn id="10" presetID="1" presetClass="mediacall" presetSubtype="0" fill="hold" nodeType="withEffect">
                                  <p:stCondLst>
                                    <p:cond delay="500"/>
                                  </p:stCondLst>
                                  <p:childTnLst>
                                    <p:cmd type="call" cmd="playFrom(0.0)">
                                      <p:cBhvr>
                                        <p:cTn id="11" dur="5538" fill="hold"/>
                                        <p:tgtEl>
                                          <p:spTgt spid="4"/>
                                        </p:tgtEl>
                                      </p:cBhvr>
                                    </p:cmd>
                                  </p:childTnLst>
                                </p:cTn>
                              </p:par>
                              <p:par>
                                <p:cTn id="12" presetID="10" presetClass="entr" presetSubtype="0" fill="hold" nodeType="withEffect">
                                  <p:stCondLst>
                                    <p:cond delay="1200"/>
                                  </p:stCondLst>
                                  <p:childTnLst>
                                    <p:set>
                                      <p:cBhvr>
                                        <p:cTn id="13" dur="1" fill="hold">
                                          <p:stCondLst>
                                            <p:cond delay="0"/>
                                          </p:stCondLst>
                                        </p:cTn>
                                        <p:tgtEl>
                                          <p:spTgt spid="7175"/>
                                        </p:tgtEl>
                                        <p:attrNameLst>
                                          <p:attrName>style.visibility</p:attrName>
                                        </p:attrNameLst>
                                      </p:cBhvr>
                                      <p:to>
                                        <p:strVal val="visible"/>
                                      </p:to>
                                    </p:set>
                                    <p:animEffect transition="in" filter="fade">
                                      <p:cBhvr>
                                        <p:cTn id="14" dur="250"/>
                                        <p:tgtEl>
                                          <p:spTgt spid="7175"/>
                                        </p:tgtEl>
                                      </p:cBhvr>
                                    </p:animEffect>
                                  </p:childTnLst>
                                </p:cTn>
                              </p:par>
                              <p:par>
                                <p:cTn id="15" presetID="42" presetClass="path" presetSubtype="0" decel="100000" fill="hold" nodeType="withEffect">
                                  <p:stCondLst>
                                    <p:cond delay="1200"/>
                                  </p:stCondLst>
                                  <p:childTnLst>
                                    <p:animMotion origin="layout" path="M -3.125E-6 -1.6763E-6 L -0.03255 -0.00185 " pathEditMode="relative" rAng="0" ptsTypes="AA">
                                      <p:cBhvr>
                                        <p:cTn id="16" dur="250" spd="-100000" fill="hold"/>
                                        <p:tgtEl>
                                          <p:spTgt spid="7175"/>
                                        </p:tgtEl>
                                        <p:attrNameLst>
                                          <p:attrName>ppt_x</p:attrName>
                                          <p:attrName>ppt_y</p:attrName>
                                        </p:attrNameLst>
                                      </p:cBhvr>
                                      <p:rCtr x="-1628" y="-92"/>
                                    </p:animMotion>
                                  </p:childTnLst>
                                </p:cTn>
                              </p:par>
                              <p:par>
                                <p:cTn id="17" presetID="10" presetClass="entr" presetSubtype="0" fill="hold" nodeType="withEffect">
                                  <p:stCondLst>
                                    <p:cond delay="1700"/>
                                  </p:stCondLst>
                                  <p:childTnLst>
                                    <p:set>
                                      <p:cBhvr>
                                        <p:cTn id="18" dur="1" fill="hold">
                                          <p:stCondLst>
                                            <p:cond delay="0"/>
                                          </p:stCondLst>
                                        </p:cTn>
                                        <p:tgtEl>
                                          <p:spTgt spid="7181"/>
                                        </p:tgtEl>
                                        <p:attrNameLst>
                                          <p:attrName>style.visibility</p:attrName>
                                        </p:attrNameLst>
                                      </p:cBhvr>
                                      <p:to>
                                        <p:strVal val="visible"/>
                                      </p:to>
                                    </p:set>
                                    <p:animEffect transition="in" filter="fade">
                                      <p:cBhvr>
                                        <p:cTn id="19" dur="250"/>
                                        <p:tgtEl>
                                          <p:spTgt spid="7181"/>
                                        </p:tgtEl>
                                      </p:cBhvr>
                                    </p:animEffect>
                                  </p:childTnLst>
                                </p:cTn>
                              </p:par>
                              <p:par>
                                <p:cTn id="20" presetID="42" presetClass="path" presetSubtype="0" decel="100000" fill="hold" nodeType="withEffect">
                                  <p:stCondLst>
                                    <p:cond delay="1700"/>
                                  </p:stCondLst>
                                  <p:childTnLst>
                                    <p:animMotion origin="layout" path="M -1.66667E-6 -4.81481E-6 L -1.66667E-6 0.08704 " pathEditMode="relative" rAng="0" ptsTypes="AA">
                                      <p:cBhvr>
                                        <p:cTn id="21" dur="250" spd="-100000" fill="hold"/>
                                        <p:tgtEl>
                                          <p:spTgt spid="7181"/>
                                        </p:tgtEl>
                                        <p:attrNameLst>
                                          <p:attrName>ppt_x</p:attrName>
                                          <p:attrName>ppt_y</p:attrName>
                                        </p:attrNameLst>
                                      </p:cBhvr>
                                      <p:rCtr x="0" y="4352"/>
                                    </p:animMotion>
                                  </p:childTnLst>
                                </p:cTn>
                              </p:par>
                              <p:par>
                                <p:cTn id="22" presetID="1" presetClass="entr" presetSubtype="0" fill="hold" nodeType="withEffect">
                                  <p:stCondLst>
                                    <p:cond delay="2200"/>
                                  </p:stCondLst>
                                  <p:childTnLst>
                                    <p:set>
                                      <p:cBhvr>
                                        <p:cTn id="23" dur="1" fill="hold">
                                          <p:stCondLst>
                                            <p:cond delay="0"/>
                                          </p:stCondLst>
                                        </p:cTn>
                                        <p:tgtEl>
                                          <p:spTgt spid="7180"/>
                                        </p:tgtEl>
                                        <p:attrNameLst>
                                          <p:attrName>style.visibility</p:attrName>
                                        </p:attrNameLst>
                                      </p:cBhvr>
                                      <p:to>
                                        <p:strVal val="visible"/>
                                      </p:to>
                                    </p:set>
                                  </p:childTnLst>
                                </p:cTn>
                              </p:par>
                              <p:par>
                                <p:cTn id="24" presetID="1" presetClass="entr" presetSubtype="0" fill="hold" grpId="0" nodeType="withEffect">
                                  <p:stCondLst>
                                    <p:cond delay="2200"/>
                                  </p:stCondLst>
                                  <p:iterate type="lt">
                                    <p:tmAbs val="20"/>
                                  </p:iterate>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nodeType="withEffect">
                                  <p:stCondLst>
                                    <p:cond delay="2800"/>
                                  </p:stCondLst>
                                  <p:childTnLst>
                                    <p:set>
                                      <p:cBhvr>
                                        <p:cTn id="27" dur="1" fill="hold">
                                          <p:stCondLst>
                                            <p:cond delay="0"/>
                                          </p:stCondLst>
                                        </p:cTn>
                                        <p:tgtEl>
                                          <p:spTgt spid="7179"/>
                                        </p:tgtEl>
                                        <p:attrNameLst>
                                          <p:attrName>style.visibility</p:attrName>
                                        </p:attrNameLst>
                                      </p:cBhvr>
                                      <p:to>
                                        <p:strVal val="visible"/>
                                      </p:to>
                                    </p:set>
                                  </p:childTnLst>
                                </p:cTn>
                              </p:par>
                              <p:par>
                                <p:cTn id="28" presetID="1" presetClass="entr" presetSubtype="0" fill="hold" nodeType="withEffect">
                                  <p:stCondLst>
                                    <p:cond delay="2800"/>
                                  </p:stCondLst>
                                  <p:iterate type="lt">
                                    <p:tmAbs val="20"/>
                                  </p:iterate>
                                  <p:childTnLst>
                                    <p:set>
                                      <p:cBhvr>
                                        <p:cTn id="29"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4"/>
                                        </p:tgtEl>
                                      </p:cBhvr>
                                    </p:cmd>
                                  </p:childTnLst>
                                </p:cTn>
                              </p:par>
                            </p:childTnLst>
                          </p:cTn>
                        </p:par>
                      </p:childTnLst>
                    </p:cTn>
                  </p:par>
                </p:childTnLst>
              </p:cTn>
              <p:nextCondLst>
                <p:cond evt="onClick" delay="0">
                  <p:tgtEl>
                    <p:spTgt spid="4"/>
                  </p:tgtEl>
                </p:cond>
              </p:nextCondLst>
            </p:seq>
            <p:video>
              <p:cMediaNode vol="80000">
                <p:cTn id="52" fill="hold" display="0">
                  <p:stCondLst>
                    <p:cond delay="indefinite"/>
                  </p:stCondLst>
                </p:cTn>
                <p:tgtEl>
                  <p:spTgt spid="4"/>
                </p:tgtEl>
              </p:cMediaNode>
            </p:video>
          </p:childTnLst>
        </p:cTn>
      </p:par>
    </p:tnLst>
    <p:bldLst>
      <p:bldP spid="16"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638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9" name="Oval 38"/>
          <p:cNvSpPr/>
          <p:nvPr/>
        </p:nvSpPr>
        <p:spPr bwMode="auto">
          <a:xfrm>
            <a:off x="1834343" y="996654"/>
            <a:ext cx="5492375" cy="7378516"/>
          </a:xfrm>
          <a:prstGeom prst="ellipse">
            <a:avLst/>
          </a:prstGeom>
          <a:noFill/>
          <a:ln w="69850" cap="flat">
            <a:noFill/>
            <a:prstDash val="dash"/>
            <a:miter lim="800000"/>
            <a:headEnd type="triangle"/>
            <a:tailEnd type="none" w="lg" len="lg"/>
          </a:ln>
          <a:effectLst>
            <a:outerShdw blurRad="139700" algn="ctr" rotWithShape="0">
              <a:schemeClr val="tx2"/>
            </a:outerShdw>
          </a:effectLst>
          <a:scene3d>
            <a:camera prst="perspectiveRelaxed">
              <a:rot lat="18273600" lon="0" rev="0"/>
            </a:camera>
            <a:lightRig rig="threePt" dir="t"/>
          </a:scene3d>
          <a:sp3d prstMaterial="matte">
            <a:contourClr>
              <a:schemeClr val="accent1">
                <a:lumMod val="20000"/>
                <a:lumOff val="80000"/>
              </a:schemeClr>
            </a:contourClr>
          </a:sp3d>
        </p:spPr>
        <p:txBody>
          <a:bodyPr rot="0" spcFirstLastPara="0" vertOverflow="overflow" horzOverflow="overflow" vert="horz" wrap="square" lIns="82124" tIns="41061" rIns="82124" bIns="41061" numCol="1" spcCol="0" rtlCol="0" fromWordArt="0" anchor="ctr" anchorCtr="0" forceAA="0" compatLnSpc="1">
            <a:prstTxWarp prst="textArchDown">
              <a:avLst>
                <a:gd name="adj" fmla="val 5471616"/>
              </a:avLst>
            </a:prstTxWarp>
            <a:noAutofit/>
          </a:bodyPr>
          <a:lstStyle/>
          <a:p>
            <a:pPr algn="ctr" defTabSz="814388" eaLnBrk="0" fontAlgn="base" hangingPunct="0">
              <a:lnSpc>
                <a:spcPct val="90000"/>
              </a:lnSpc>
              <a:spcBef>
                <a:spcPct val="0"/>
              </a:spcBef>
              <a:spcAft>
                <a:spcPct val="0"/>
              </a:spcAft>
            </a:pPr>
            <a:endParaRPr lang="en-US" sz="9600" dirty="0">
              <a:solidFill>
                <a:srgbClr val="FF0000"/>
              </a:solidFill>
              <a:latin typeface="Arial" charset="0"/>
            </a:endParaRPr>
          </a:p>
        </p:txBody>
      </p:sp>
      <p:grpSp>
        <p:nvGrpSpPr>
          <p:cNvPr id="2" name="Group 54"/>
          <p:cNvGrpSpPr/>
          <p:nvPr/>
        </p:nvGrpSpPr>
        <p:grpSpPr>
          <a:xfrm>
            <a:off x="-759770" y="2588249"/>
            <a:ext cx="4102723" cy="4100161"/>
            <a:chOff x="-2862253" y="-3972836"/>
            <a:chExt cx="9478762" cy="8758553"/>
          </a:xfrm>
          <a:effectLst/>
          <a:scene3d>
            <a:camera prst="perspectiveRelaxed">
              <a:rot lat="19473601" lon="0" rev="0"/>
            </a:camera>
            <a:lightRig rig="threePt" dir="t"/>
          </a:scene3d>
        </p:grpSpPr>
        <p:sp>
          <p:nvSpPr>
            <p:cNvPr id="20" name="Oval 19"/>
            <p:cNvSpPr/>
            <p:nvPr/>
          </p:nvSpPr>
          <p:spPr bwMode="auto">
            <a:xfrm>
              <a:off x="-1452949" y="-2861620"/>
              <a:ext cx="6895171" cy="6685390"/>
            </a:xfrm>
            <a:prstGeom prst="ellipse">
              <a:avLst/>
            </a:prstGeom>
            <a:gradFill flip="none" rotWithShape="1">
              <a:gsLst>
                <a:gs pos="100000">
                  <a:srgbClr val="7030A0">
                    <a:alpha val="17000"/>
                  </a:srgbClr>
                </a:gs>
                <a:gs pos="76000">
                  <a:srgbClr val="A66BD3">
                    <a:alpha val="0"/>
                  </a:srgbClr>
                </a:gs>
              </a:gsLst>
              <a:path path="shape">
                <a:fillToRect l="50000" t="50000" r="50000" b="50000"/>
              </a:path>
              <a:tileRect/>
            </a:gradFill>
            <a:ln w="31750" cap="flat">
              <a:gradFill>
                <a:gsLst>
                  <a:gs pos="27000">
                    <a:srgbClr val="7030A0"/>
                  </a:gs>
                  <a:gs pos="100000">
                    <a:srgbClr val="A66BD3"/>
                  </a:gs>
                </a:gsLst>
                <a:lin ang="6600000" scaled="0"/>
              </a:gradFill>
              <a:prstDash val="dash"/>
              <a:miter lim="800000"/>
              <a:headEnd type="triangle"/>
              <a:tailEnd type="none" w="lg" len="lg"/>
            </a:ln>
            <a:effectLst>
              <a:outerShdw blurRad="139700" algn="ctr" rotWithShape="0">
                <a:schemeClr val="tx2"/>
              </a:outerShdw>
            </a:effectLst>
            <a:sp3d prstMaterial="matte">
              <a:contourClr>
                <a:schemeClr val="accent1">
                  <a:lumMod val="20000"/>
                  <a:lumOff val="80000"/>
                </a:schemeClr>
              </a:contourClr>
            </a:sp3d>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sz="2400" dirty="0">
                <a:solidFill>
                  <a:srgbClr val="FFFFFF"/>
                </a:solidFill>
                <a:latin typeface="Arial" charset="0"/>
              </a:endParaRPr>
            </a:p>
          </p:txBody>
        </p:sp>
        <p:sp>
          <p:nvSpPr>
            <p:cNvPr id="23" name="Oval 22"/>
            <p:cNvSpPr/>
            <p:nvPr/>
          </p:nvSpPr>
          <p:spPr bwMode="auto">
            <a:xfrm>
              <a:off x="-2862253" y="-3972836"/>
              <a:ext cx="9478762" cy="8758553"/>
            </a:xfrm>
            <a:prstGeom prst="ellipse">
              <a:avLst/>
            </a:prstGeom>
            <a:noFill/>
            <a:ln w="69850" cap="flat">
              <a:noFill/>
              <a:prstDash val="dash"/>
              <a:miter lim="800000"/>
              <a:headEnd type="triangle"/>
              <a:tailEnd type="none" w="lg" len="lg"/>
            </a:ln>
            <a:effectLst>
              <a:outerShdw blurRad="139700" algn="ctr" rotWithShape="0">
                <a:schemeClr val="tx2"/>
              </a:outerShdw>
            </a:effectLst>
            <a:sp3d prstMaterial="matte">
              <a:contourClr>
                <a:schemeClr val="accent1">
                  <a:lumMod val="20000"/>
                  <a:lumOff val="80000"/>
                </a:schemeClr>
              </a:contourClr>
            </a:sp3d>
          </p:spPr>
          <p:txBody>
            <a:bodyPr rot="0" spcFirstLastPara="0" vertOverflow="overflow" horzOverflow="overflow" vert="horz" wrap="square" lIns="82124" tIns="41061" rIns="82124" bIns="41061" numCol="1" spcCol="0" rtlCol="0" fromWordArt="0" anchor="ctr" anchorCtr="0" forceAA="0" compatLnSpc="1">
              <a:prstTxWarp prst="textArchDown">
                <a:avLst/>
              </a:prstTxWarp>
              <a:noAutofit/>
            </a:bodyPr>
            <a:lstStyle/>
            <a:p>
              <a:pPr algn="ctr" defTabSz="814388" eaLnBrk="0" fontAlgn="base" hangingPunct="0">
                <a:lnSpc>
                  <a:spcPct val="90000"/>
                </a:lnSpc>
                <a:spcBef>
                  <a:spcPct val="0"/>
                </a:spcBef>
                <a:spcAft>
                  <a:spcPct val="0"/>
                </a:spcAft>
              </a:pPr>
              <a:r>
                <a:rPr lang="en-US" sz="2400" dirty="0" smtClean="0">
                  <a:solidFill>
                    <a:srgbClr val="8C3EC6"/>
                  </a:solidFill>
                  <a:latin typeface="Arial" charset="0"/>
                </a:rPr>
                <a:t>                          WiFi Hotspot</a:t>
              </a:r>
              <a:endParaRPr lang="en-US" sz="2400" dirty="0">
                <a:solidFill>
                  <a:srgbClr val="8C3EC6"/>
                </a:solidFill>
                <a:latin typeface="Arial" charset="0"/>
              </a:endParaRPr>
            </a:p>
          </p:txBody>
        </p:sp>
      </p:grpSp>
      <p:pic>
        <p:nvPicPr>
          <p:cNvPr id="11272" name="Picture 8" descr="C:\Projects\current\11-1480\art\jpg-png\cafe_hospital_0006_tablet-cop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014" y="441104"/>
            <a:ext cx="2822516" cy="35052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Group 4"/>
          <p:cNvGrpSpPr/>
          <p:nvPr/>
        </p:nvGrpSpPr>
        <p:grpSpPr>
          <a:xfrm>
            <a:off x="500193" y="899115"/>
            <a:ext cx="2387962" cy="2263148"/>
            <a:chOff x="3789180" y="899115"/>
            <a:chExt cx="3183120" cy="2263148"/>
          </a:xfrm>
        </p:grpSpPr>
        <p:sp>
          <p:nvSpPr>
            <p:cNvPr id="4" name="Rectangle 3"/>
            <p:cNvSpPr/>
            <p:nvPr/>
          </p:nvSpPr>
          <p:spPr bwMode="auto">
            <a:xfrm>
              <a:off x="3857625" y="899115"/>
              <a:ext cx="3105150" cy="2263148"/>
            </a:xfrm>
            <a:prstGeom prst="rect">
              <a:avLst/>
            </a:prstGeom>
            <a:solidFill>
              <a:schemeClr val="tx1">
                <a:alpha val="0"/>
              </a:schemeClr>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rtlCol="0" anchor="ctr"/>
            <a:lstStyle/>
            <a:p>
              <a:pPr algn="ctr"/>
              <a:endParaRPr lang="en-US" dirty="0"/>
            </a:p>
          </p:txBody>
        </p:sp>
        <p:pic>
          <p:nvPicPr>
            <p:cNvPr id="2560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789180" y="1140674"/>
              <a:ext cx="3183120" cy="735751"/>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5603" name="Picture 3" descr="C:\Projects\current\11-1480\roaming polic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0000"/>
          <a:stretch/>
        </p:blipFill>
        <p:spPr bwMode="auto">
          <a:xfrm>
            <a:off x="921037" y="1318215"/>
            <a:ext cx="1536354" cy="393470"/>
          </a:xfrm>
          <a:prstGeom prst="rect">
            <a:avLst/>
          </a:prstGeom>
          <a:noFill/>
          <a:extLst>
            <a:ext uri="{909E8E84-426E-40dd-AFC4-6F175D3DCCD1}">
              <a14:hiddenFill xmlns:a14="http://schemas.microsoft.com/office/drawing/2010/main" xmlns="">
                <a:solidFill>
                  <a:srgbClr val="FFFFFF"/>
                </a:solidFill>
              </a14:hiddenFill>
            </a:ext>
          </a:extLst>
        </p:spPr>
      </p:pic>
      <p:pic>
        <p:nvPicPr>
          <p:cNvPr id="266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035165" y="1890552"/>
            <a:ext cx="1559838" cy="10144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Picture 1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943" t="15605" r="38462" b="39541"/>
          <a:stretch/>
        </p:blipFill>
        <p:spPr bwMode="auto">
          <a:xfrm>
            <a:off x="1208483" y="2080996"/>
            <a:ext cx="111691" cy="1718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1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943" t="15605" r="38462" b="39541"/>
          <a:stretch/>
        </p:blipFill>
        <p:spPr bwMode="auto">
          <a:xfrm>
            <a:off x="1208483" y="2288286"/>
            <a:ext cx="111691" cy="1718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1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943" t="15605" r="38462" b="39541"/>
          <a:stretch/>
        </p:blipFill>
        <p:spPr bwMode="auto">
          <a:xfrm>
            <a:off x="1208483" y="2491965"/>
            <a:ext cx="111691" cy="1718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1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943" t="15605" r="38462" b="39541"/>
          <a:stretch/>
        </p:blipFill>
        <p:spPr bwMode="auto">
          <a:xfrm>
            <a:off x="1208483" y="2697100"/>
            <a:ext cx="111691" cy="1718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0796" y="2104012"/>
            <a:ext cx="101504" cy="1375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Freeform 27"/>
          <p:cNvSpPr>
            <a:spLocks noEditPoints="1"/>
          </p:cNvSpPr>
          <p:nvPr/>
        </p:nvSpPr>
        <p:spPr bwMode="auto">
          <a:xfrm>
            <a:off x="2386707" y="996655"/>
            <a:ext cx="242879" cy="221846"/>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TextBox 21"/>
          <p:cNvSpPr txBox="1"/>
          <p:nvPr/>
        </p:nvSpPr>
        <p:spPr>
          <a:xfrm>
            <a:off x="1233804" y="933297"/>
            <a:ext cx="1157589" cy="313932"/>
          </a:xfrm>
          <a:prstGeom prst="rect">
            <a:avLst/>
          </a:prstGeom>
          <a:noFill/>
        </p:spPr>
        <p:txBody>
          <a:bodyPr wrap="square" rtlCol="0">
            <a:spAutoFit/>
          </a:bodyPr>
          <a:lstStyle/>
          <a:p>
            <a:pPr algn="dist"/>
            <a:r>
              <a:rPr lang="en-US" sz="1600" b="1" spc="-300" dirty="0" smtClean="0">
                <a:solidFill>
                  <a:schemeClr val="tx2"/>
                </a:solidFill>
              </a:rPr>
              <a:t>Untrusted</a:t>
            </a:r>
            <a:r>
              <a:rPr lang="en-US" sz="1050" b="1" spc="-300" dirty="0" smtClean="0">
                <a:solidFill>
                  <a:schemeClr val="tx2"/>
                </a:solidFill>
              </a:rPr>
              <a:t> </a:t>
            </a:r>
            <a:r>
              <a:rPr lang="en-US" sz="1600" b="1" spc="-300" dirty="0" smtClean="0">
                <a:solidFill>
                  <a:schemeClr val="tx2"/>
                </a:solidFill>
              </a:rPr>
              <a:t>WiFi</a:t>
            </a:r>
          </a:p>
        </p:txBody>
      </p:sp>
      <p:sp>
        <p:nvSpPr>
          <p:cNvPr id="69" name="TextBox 68"/>
          <p:cNvSpPr txBox="1"/>
          <p:nvPr/>
        </p:nvSpPr>
        <p:spPr>
          <a:xfrm>
            <a:off x="557752" y="1643281"/>
            <a:ext cx="2269408" cy="425758"/>
          </a:xfrm>
          <a:prstGeom prst="rect">
            <a:avLst/>
          </a:prstGeom>
          <a:noFill/>
        </p:spPr>
        <p:txBody>
          <a:bodyPr wrap="square" rtlCol="0">
            <a:spAutoFit/>
          </a:bodyPr>
          <a:lstStyle/>
          <a:p>
            <a:pPr algn="ctr">
              <a:lnSpc>
                <a:spcPts val="2600"/>
              </a:lnSpc>
              <a:buClr>
                <a:srgbClr val="51D57C"/>
              </a:buClr>
            </a:pPr>
            <a:r>
              <a:rPr lang="en-US" sz="1400" dirty="0" smtClean="0"/>
              <a:t>Access: </a:t>
            </a:r>
            <a:r>
              <a:rPr lang="en-US" sz="1400" b="1" dirty="0" smtClean="0">
                <a:solidFill>
                  <a:srgbClr val="FF0000"/>
                </a:solidFill>
              </a:rPr>
              <a:t>Limited</a:t>
            </a:r>
            <a:endParaRPr lang="en-US" sz="1400" b="1" dirty="0">
              <a:solidFill>
                <a:srgbClr val="FF0000"/>
              </a:solidFill>
            </a:endParaRPr>
          </a:p>
        </p:txBody>
      </p:sp>
    </p:spTree>
    <p:extLst>
      <p:ext uri="{BB962C8B-B14F-4D97-AF65-F5344CB8AC3E}">
        <p14:creationId xmlns:p14="http://schemas.microsoft.com/office/powerpoint/2010/main" val="3470801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6382"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1271" name="Picture 7" descr="C:\Projects\current\11-1480\art\jpg-png\cafe_hospital_0005_tablet-copy-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282324" y="3114638"/>
            <a:ext cx="2822516" cy="3495676"/>
          </a:xfrm>
          <a:prstGeom prst="rect">
            <a:avLst/>
          </a:prstGeom>
          <a:noFill/>
          <a:extLst>
            <a:ext uri="{909E8E84-426E-40dd-AFC4-6F175D3DCCD1}">
              <a14:hiddenFill xmlns:a14="http://schemas.microsoft.com/office/drawing/2010/main" xmlns="">
                <a:solidFill>
                  <a:srgbClr val="FFFFFF"/>
                </a:solidFill>
              </a14:hiddenFill>
            </a:ext>
          </a:extLst>
        </p:spPr>
      </p:pic>
      <p:pic>
        <p:nvPicPr>
          <p:cNvPr id="11269" name="Picture 5" descr="C:\Projects\current\11-1480\art\jpg-png\cafe_hospital_0003_video-chat-1-cop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6809" y="4148063"/>
            <a:ext cx="1893587" cy="2181226"/>
          </a:xfrm>
          <a:prstGeom prst="rect">
            <a:avLst/>
          </a:prstGeom>
          <a:noFill/>
          <a:extLst>
            <a:ext uri="{909E8E84-426E-40dd-AFC4-6F175D3DCCD1}">
              <a14:hiddenFill xmlns:a14="http://schemas.microsoft.com/office/drawing/2010/main" xmlns="">
                <a:solidFill>
                  <a:srgbClr val="FFFFFF"/>
                </a:solidFill>
              </a14:hiddenFill>
            </a:ext>
          </a:extLst>
        </p:spPr>
      </p:pic>
      <p:sp>
        <p:nvSpPr>
          <p:cNvPr id="39" name="Oval 38"/>
          <p:cNvSpPr/>
          <p:nvPr/>
        </p:nvSpPr>
        <p:spPr bwMode="auto">
          <a:xfrm>
            <a:off x="1834343" y="996654"/>
            <a:ext cx="5492375" cy="7378516"/>
          </a:xfrm>
          <a:prstGeom prst="ellipse">
            <a:avLst/>
          </a:prstGeom>
          <a:noFill/>
          <a:ln w="69850" cap="flat">
            <a:noFill/>
            <a:prstDash val="dash"/>
            <a:miter lim="800000"/>
            <a:headEnd type="triangle"/>
            <a:tailEnd type="none" w="lg" len="lg"/>
          </a:ln>
          <a:effectLst>
            <a:outerShdw blurRad="139700" algn="ctr" rotWithShape="0">
              <a:schemeClr val="tx2"/>
            </a:outerShdw>
          </a:effectLst>
          <a:scene3d>
            <a:camera prst="perspectiveRelaxed">
              <a:rot lat="18273600" lon="0" rev="0"/>
            </a:camera>
            <a:lightRig rig="threePt" dir="t"/>
          </a:scene3d>
          <a:sp3d prstMaterial="matte">
            <a:contourClr>
              <a:schemeClr val="accent1">
                <a:lumMod val="20000"/>
                <a:lumOff val="80000"/>
              </a:schemeClr>
            </a:contourClr>
          </a:sp3d>
        </p:spPr>
        <p:txBody>
          <a:bodyPr rot="0" spcFirstLastPara="0" vertOverflow="overflow" horzOverflow="overflow" vert="horz" wrap="square" lIns="82124" tIns="41061" rIns="82124" bIns="41061" numCol="1" spcCol="0" rtlCol="0" fromWordArt="0" anchor="ctr" anchorCtr="0" forceAA="0" compatLnSpc="1">
            <a:prstTxWarp prst="textArchDown">
              <a:avLst>
                <a:gd name="adj" fmla="val 5471616"/>
              </a:avLst>
            </a:prstTxWarp>
            <a:noAutofit/>
          </a:bodyPr>
          <a:lstStyle/>
          <a:p>
            <a:pPr algn="ctr" defTabSz="814388" eaLnBrk="0" fontAlgn="base" hangingPunct="0">
              <a:lnSpc>
                <a:spcPct val="90000"/>
              </a:lnSpc>
              <a:spcBef>
                <a:spcPct val="0"/>
              </a:spcBef>
              <a:spcAft>
                <a:spcPct val="0"/>
              </a:spcAft>
            </a:pPr>
            <a:endParaRPr lang="en-US" sz="9600" dirty="0">
              <a:solidFill>
                <a:srgbClr val="FF0000"/>
              </a:solidFill>
              <a:latin typeface="Arial" charset="0"/>
            </a:endParaRPr>
          </a:p>
        </p:txBody>
      </p:sp>
      <p:sp>
        <p:nvSpPr>
          <p:cNvPr id="12" name="Rectangle 11"/>
          <p:cNvSpPr/>
          <p:nvPr/>
        </p:nvSpPr>
        <p:spPr bwMode="auto">
          <a:xfrm>
            <a:off x="7212304" y="-23134"/>
            <a:ext cx="1931696" cy="6893402"/>
          </a:xfrm>
          <a:prstGeom prst="rect">
            <a:avLst/>
          </a:prstGeom>
          <a:solidFill>
            <a:schemeClr val="bg2">
              <a:alpha val="79000"/>
            </a:schemeClr>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rtlCol="0" anchor="ctr"/>
          <a:lstStyle/>
          <a:p>
            <a:pPr algn="ctr"/>
            <a:endParaRPr lang="en-US" dirty="0"/>
          </a:p>
        </p:txBody>
      </p:sp>
      <p:grpSp>
        <p:nvGrpSpPr>
          <p:cNvPr id="2" name="Group 11281"/>
          <p:cNvGrpSpPr/>
          <p:nvPr/>
        </p:nvGrpSpPr>
        <p:grpSpPr>
          <a:xfrm>
            <a:off x="7198966" y="-59794"/>
            <a:ext cx="2090509" cy="1312233"/>
            <a:chOff x="9596092" y="-59794"/>
            <a:chExt cx="2831105" cy="1312233"/>
          </a:xfrm>
        </p:grpSpPr>
        <p:pic>
          <p:nvPicPr>
            <p:cNvPr id="95" name="Picture 5"/>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596092" y="-59794"/>
              <a:ext cx="1234433" cy="1312233"/>
            </a:xfrm>
            <a:prstGeom prst="rect">
              <a:avLst/>
            </a:prstGeom>
            <a:noFill/>
            <a:extLst>
              <a:ext uri="{909E8E84-426E-40dd-AFC4-6F175D3DCCD1}">
                <a14:hiddenFill xmlns:a14="http://schemas.microsoft.com/office/drawing/2010/main" xmlns="">
                  <a:solidFill>
                    <a:srgbClr val="FFFFFF"/>
                  </a:solidFill>
                </a14:hiddenFill>
              </a:ext>
            </a:extLst>
          </p:spPr>
        </p:pic>
        <p:sp>
          <p:nvSpPr>
            <p:cNvPr id="101" name="Freeform 100"/>
            <p:cNvSpPr>
              <a:spLocks/>
            </p:cNvSpPr>
            <p:nvPr/>
          </p:nvSpPr>
          <p:spPr bwMode="auto">
            <a:xfrm>
              <a:off x="9970302" y="446993"/>
              <a:ext cx="434796" cy="129602"/>
            </a:xfrm>
            <a:custGeom>
              <a:avLst/>
              <a:gdLst>
                <a:gd name="T0" fmla="*/ 0 w 2590"/>
                <a:gd name="T1" fmla="*/ 542 h 773"/>
                <a:gd name="T2" fmla="*/ 231 w 2590"/>
                <a:gd name="T3" fmla="*/ 773 h 773"/>
                <a:gd name="T4" fmla="*/ 1295 w 2590"/>
                <a:gd name="T5" fmla="*/ 327 h 773"/>
                <a:gd name="T6" fmla="*/ 2359 w 2590"/>
                <a:gd name="T7" fmla="*/ 773 h 773"/>
                <a:gd name="T8" fmla="*/ 2590 w 2590"/>
                <a:gd name="T9" fmla="*/ 542 h 773"/>
                <a:gd name="T10" fmla="*/ 1295 w 2590"/>
                <a:gd name="T11" fmla="*/ 0 h 773"/>
                <a:gd name="T12" fmla="*/ 0 w 2590"/>
                <a:gd name="T13" fmla="*/ 542 h 773"/>
              </a:gdLst>
              <a:ahLst/>
              <a:cxnLst>
                <a:cxn ang="0">
                  <a:pos x="T0" y="T1"/>
                </a:cxn>
                <a:cxn ang="0">
                  <a:pos x="T2" y="T3"/>
                </a:cxn>
                <a:cxn ang="0">
                  <a:pos x="T4" y="T5"/>
                </a:cxn>
                <a:cxn ang="0">
                  <a:pos x="T6" y="T7"/>
                </a:cxn>
                <a:cxn ang="0">
                  <a:pos x="T8" y="T9"/>
                </a:cxn>
                <a:cxn ang="0">
                  <a:pos x="T10" y="T11"/>
                </a:cxn>
                <a:cxn ang="0">
                  <a:pos x="T12" y="T13"/>
                </a:cxn>
              </a:cxnLst>
              <a:rect l="0" t="0" r="r" b="b"/>
              <a:pathLst>
                <a:path w="2590" h="773">
                  <a:moveTo>
                    <a:pt x="0" y="542"/>
                  </a:moveTo>
                  <a:cubicBezTo>
                    <a:pt x="231" y="773"/>
                    <a:pt x="231" y="773"/>
                    <a:pt x="231" y="773"/>
                  </a:cubicBezTo>
                  <a:cubicBezTo>
                    <a:pt x="502" y="497"/>
                    <a:pt x="879" y="327"/>
                    <a:pt x="1295" y="327"/>
                  </a:cubicBezTo>
                  <a:cubicBezTo>
                    <a:pt x="1711" y="327"/>
                    <a:pt x="2088" y="497"/>
                    <a:pt x="2359" y="773"/>
                  </a:cubicBezTo>
                  <a:cubicBezTo>
                    <a:pt x="2590" y="542"/>
                    <a:pt x="2590" y="542"/>
                    <a:pt x="2590" y="542"/>
                  </a:cubicBezTo>
                  <a:cubicBezTo>
                    <a:pt x="2260" y="207"/>
                    <a:pt x="1801" y="0"/>
                    <a:pt x="1295" y="0"/>
                  </a:cubicBezTo>
                  <a:cubicBezTo>
                    <a:pt x="789" y="0"/>
                    <a:pt x="330" y="207"/>
                    <a:pt x="0" y="54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0096D6"/>
                </a:solidFill>
                <a:latin typeface="Arial"/>
              </a:endParaRPr>
            </a:p>
          </p:txBody>
        </p:sp>
        <p:sp>
          <p:nvSpPr>
            <p:cNvPr id="102" name="Freeform 101"/>
            <p:cNvSpPr>
              <a:spLocks/>
            </p:cNvSpPr>
            <p:nvPr/>
          </p:nvSpPr>
          <p:spPr bwMode="auto">
            <a:xfrm>
              <a:off x="10047837" y="575892"/>
              <a:ext cx="279654" cy="97449"/>
            </a:xfrm>
            <a:custGeom>
              <a:avLst/>
              <a:gdLst>
                <a:gd name="T0" fmla="*/ 0 w 1666"/>
                <a:gd name="T1" fmla="*/ 350 h 581"/>
                <a:gd name="T2" fmla="*/ 231 w 1666"/>
                <a:gd name="T3" fmla="*/ 581 h 581"/>
                <a:gd name="T4" fmla="*/ 231 w 1666"/>
                <a:gd name="T5" fmla="*/ 581 h 581"/>
                <a:gd name="T6" fmla="*/ 790 w 1666"/>
                <a:gd name="T7" fmla="*/ 328 h 581"/>
                <a:gd name="T8" fmla="*/ 833 w 1666"/>
                <a:gd name="T9" fmla="*/ 327 h 581"/>
                <a:gd name="T10" fmla="*/ 876 w 1666"/>
                <a:gd name="T11" fmla="*/ 328 h 581"/>
                <a:gd name="T12" fmla="*/ 1436 w 1666"/>
                <a:gd name="T13" fmla="*/ 581 h 581"/>
                <a:gd name="T14" fmla="*/ 1436 w 1666"/>
                <a:gd name="T15" fmla="*/ 581 h 581"/>
                <a:gd name="T16" fmla="*/ 1666 w 1666"/>
                <a:gd name="T17" fmla="*/ 350 h 581"/>
                <a:gd name="T18" fmla="*/ 833 w 1666"/>
                <a:gd name="T19" fmla="*/ 0 h 581"/>
                <a:gd name="T20" fmla="*/ 0 w 1666"/>
                <a:gd name="T21" fmla="*/ 35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6" h="581">
                  <a:moveTo>
                    <a:pt x="0" y="350"/>
                  </a:moveTo>
                  <a:cubicBezTo>
                    <a:pt x="231" y="581"/>
                    <a:pt x="231" y="581"/>
                    <a:pt x="231" y="581"/>
                  </a:cubicBezTo>
                  <a:cubicBezTo>
                    <a:pt x="231" y="581"/>
                    <a:pt x="231" y="581"/>
                    <a:pt x="231" y="581"/>
                  </a:cubicBezTo>
                  <a:cubicBezTo>
                    <a:pt x="374" y="434"/>
                    <a:pt x="571" y="339"/>
                    <a:pt x="790" y="328"/>
                  </a:cubicBezTo>
                  <a:cubicBezTo>
                    <a:pt x="804" y="327"/>
                    <a:pt x="819" y="327"/>
                    <a:pt x="833" y="327"/>
                  </a:cubicBezTo>
                  <a:cubicBezTo>
                    <a:pt x="848" y="327"/>
                    <a:pt x="862" y="327"/>
                    <a:pt x="876" y="328"/>
                  </a:cubicBezTo>
                  <a:cubicBezTo>
                    <a:pt x="1095" y="339"/>
                    <a:pt x="1292" y="434"/>
                    <a:pt x="1436" y="581"/>
                  </a:cubicBezTo>
                  <a:cubicBezTo>
                    <a:pt x="1436" y="581"/>
                    <a:pt x="1436" y="581"/>
                    <a:pt x="1436" y="581"/>
                  </a:cubicBezTo>
                  <a:cubicBezTo>
                    <a:pt x="1666" y="350"/>
                    <a:pt x="1666" y="350"/>
                    <a:pt x="1666" y="350"/>
                  </a:cubicBezTo>
                  <a:cubicBezTo>
                    <a:pt x="1454" y="135"/>
                    <a:pt x="1159" y="0"/>
                    <a:pt x="833" y="0"/>
                  </a:cubicBezTo>
                  <a:cubicBezTo>
                    <a:pt x="507" y="0"/>
                    <a:pt x="212" y="135"/>
                    <a:pt x="0" y="35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0096D6"/>
                </a:solidFill>
                <a:latin typeface="Arial"/>
              </a:endParaRPr>
            </a:p>
          </p:txBody>
        </p:sp>
        <p:sp>
          <p:nvSpPr>
            <p:cNvPr id="103" name="Freeform 102"/>
            <p:cNvSpPr>
              <a:spLocks/>
            </p:cNvSpPr>
            <p:nvPr/>
          </p:nvSpPr>
          <p:spPr bwMode="auto">
            <a:xfrm>
              <a:off x="10125231" y="666094"/>
              <a:ext cx="124867" cy="88862"/>
            </a:xfrm>
            <a:custGeom>
              <a:avLst/>
              <a:gdLst>
                <a:gd name="T0" fmla="*/ 0 w 744"/>
                <a:gd name="T1" fmla="*/ 158 h 530"/>
                <a:gd name="T2" fmla="*/ 231 w 744"/>
                <a:gd name="T3" fmla="*/ 389 h 530"/>
                <a:gd name="T4" fmla="*/ 372 w 744"/>
                <a:gd name="T5" fmla="*/ 530 h 530"/>
                <a:gd name="T6" fmla="*/ 513 w 744"/>
                <a:gd name="T7" fmla="*/ 389 h 530"/>
                <a:gd name="T8" fmla="*/ 744 w 744"/>
                <a:gd name="T9" fmla="*/ 158 h 530"/>
                <a:gd name="T10" fmla="*/ 372 w 744"/>
                <a:gd name="T11" fmla="*/ 0 h 530"/>
                <a:gd name="T12" fmla="*/ 0 w 744"/>
                <a:gd name="T13" fmla="*/ 158 h 530"/>
              </a:gdLst>
              <a:ahLst/>
              <a:cxnLst>
                <a:cxn ang="0">
                  <a:pos x="T0" y="T1"/>
                </a:cxn>
                <a:cxn ang="0">
                  <a:pos x="T2" y="T3"/>
                </a:cxn>
                <a:cxn ang="0">
                  <a:pos x="T4" y="T5"/>
                </a:cxn>
                <a:cxn ang="0">
                  <a:pos x="T6" y="T7"/>
                </a:cxn>
                <a:cxn ang="0">
                  <a:pos x="T8" y="T9"/>
                </a:cxn>
                <a:cxn ang="0">
                  <a:pos x="T10" y="T11"/>
                </a:cxn>
                <a:cxn ang="0">
                  <a:pos x="T12" y="T13"/>
                </a:cxn>
              </a:cxnLst>
              <a:rect l="0" t="0" r="r" b="b"/>
              <a:pathLst>
                <a:path w="744" h="530">
                  <a:moveTo>
                    <a:pt x="0" y="158"/>
                  </a:moveTo>
                  <a:cubicBezTo>
                    <a:pt x="231" y="389"/>
                    <a:pt x="231" y="389"/>
                    <a:pt x="231" y="389"/>
                  </a:cubicBezTo>
                  <a:cubicBezTo>
                    <a:pt x="372" y="530"/>
                    <a:pt x="372" y="530"/>
                    <a:pt x="372" y="530"/>
                  </a:cubicBezTo>
                  <a:cubicBezTo>
                    <a:pt x="513" y="389"/>
                    <a:pt x="513" y="389"/>
                    <a:pt x="513" y="389"/>
                  </a:cubicBezTo>
                  <a:cubicBezTo>
                    <a:pt x="744" y="158"/>
                    <a:pt x="744" y="158"/>
                    <a:pt x="744" y="158"/>
                  </a:cubicBezTo>
                  <a:cubicBezTo>
                    <a:pt x="650" y="60"/>
                    <a:pt x="518" y="0"/>
                    <a:pt x="372" y="0"/>
                  </a:cubicBezTo>
                  <a:cubicBezTo>
                    <a:pt x="226" y="0"/>
                    <a:pt x="94" y="60"/>
                    <a:pt x="0" y="158"/>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srgbClr val="0096D6"/>
                </a:solidFill>
                <a:latin typeface="Arial"/>
              </a:endParaRPr>
            </a:p>
          </p:txBody>
        </p:sp>
        <p:sp>
          <p:nvSpPr>
            <p:cNvPr id="96" name="Rectangle 95"/>
            <p:cNvSpPr/>
            <p:nvPr/>
          </p:nvSpPr>
          <p:spPr bwMode="auto">
            <a:xfrm>
              <a:off x="10410544" y="423183"/>
              <a:ext cx="2016653" cy="2887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fontAlgn="base">
                <a:spcBef>
                  <a:spcPct val="0"/>
                </a:spcBef>
                <a:spcAft>
                  <a:spcPct val="0"/>
                </a:spcAft>
              </a:pPr>
              <a:r>
                <a:rPr lang="en-US" sz="1600" dirty="0" smtClean="0">
                  <a:solidFill>
                    <a:srgbClr val="061C23"/>
                  </a:solidFill>
                </a:rPr>
                <a:t>Hotspot </a:t>
              </a:r>
            </a:p>
            <a:p>
              <a:pPr fontAlgn="base">
                <a:spcBef>
                  <a:spcPct val="0"/>
                </a:spcBef>
                <a:spcAft>
                  <a:spcPct val="0"/>
                </a:spcAft>
              </a:pPr>
              <a:r>
                <a:rPr lang="en-US" sz="1600" dirty="0" smtClean="0">
                  <a:solidFill>
                    <a:srgbClr val="061C23"/>
                  </a:solidFill>
                </a:rPr>
                <a:t>2.0</a:t>
              </a:r>
            </a:p>
          </p:txBody>
        </p:sp>
      </p:grpSp>
      <p:grpSp>
        <p:nvGrpSpPr>
          <p:cNvPr id="3" name="Group 11283"/>
          <p:cNvGrpSpPr/>
          <p:nvPr/>
        </p:nvGrpSpPr>
        <p:grpSpPr>
          <a:xfrm>
            <a:off x="7221886" y="1024508"/>
            <a:ext cx="2123710" cy="1312234"/>
            <a:chOff x="9626674" y="984403"/>
            <a:chExt cx="2830877" cy="1312234"/>
          </a:xfrm>
        </p:grpSpPr>
        <p:pic>
          <p:nvPicPr>
            <p:cNvPr id="49" name="Picture 5"/>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626674" y="984403"/>
              <a:ext cx="1234433" cy="131223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 name="Group 11282"/>
            <p:cNvGrpSpPr/>
            <p:nvPr/>
          </p:nvGrpSpPr>
          <p:grpSpPr>
            <a:xfrm>
              <a:off x="10007679" y="1414825"/>
              <a:ext cx="2449872" cy="421691"/>
              <a:chOff x="10007679" y="1414825"/>
              <a:chExt cx="2449872" cy="421691"/>
            </a:xfrm>
          </p:grpSpPr>
          <p:grpSp>
            <p:nvGrpSpPr>
              <p:cNvPr id="5" name="Group 197"/>
              <p:cNvGrpSpPr>
                <a:grpSpLocks noChangeAspect="1"/>
              </p:cNvGrpSpPr>
              <p:nvPr/>
            </p:nvGrpSpPr>
            <p:grpSpPr>
              <a:xfrm>
                <a:off x="10007679" y="1418167"/>
                <a:ext cx="419049" cy="418349"/>
                <a:chOff x="-1039972" y="4269959"/>
                <a:chExt cx="563562" cy="563356"/>
              </a:xfrm>
              <a:solidFill>
                <a:schemeClr val="bg1"/>
              </a:solidFill>
              <a:effectLst>
                <a:outerShdw blurRad="317500" algn="ctr" rotWithShape="0">
                  <a:schemeClr val="tx1"/>
                </a:outerShdw>
              </a:effectLst>
            </p:grpSpPr>
            <p:sp>
              <p:nvSpPr>
                <p:cNvPr id="52" name="Freeform 14"/>
                <p:cNvSpPr>
                  <a:spLocks noEditPoints="1"/>
                </p:cNvSpPr>
                <p:nvPr/>
              </p:nvSpPr>
              <p:spPr bwMode="auto">
                <a:xfrm>
                  <a:off x="-882512" y="4427419"/>
                  <a:ext cx="248642" cy="248437"/>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ndParaRPr>
                </a:p>
              </p:txBody>
            </p:sp>
            <p:sp>
              <p:nvSpPr>
                <p:cNvPr id="53" name="Freeform 52"/>
                <p:cNvSpPr>
                  <a:spLocks noEditPoints="1"/>
                </p:cNvSpPr>
                <p:nvPr/>
              </p:nvSpPr>
              <p:spPr bwMode="auto">
                <a:xfrm>
                  <a:off x="-1039972" y="4269959"/>
                  <a:ext cx="563562" cy="563356"/>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ndParaRPr>
                </a:p>
              </p:txBody>
            </p:sp>
          </p:grpSp>
          <p:sp>
            <p:nvSpPr>
              <p:cNvPr id="128" name="Rectangle 127"/>
              <p:cNvSpPr/>
              <p:nvPr/>
            </p:nvSpPr>
            <p:spPr bwMode="auto">
              <a:xfrm>
                <a:off x="10440897" y="1414825"/>
                <a:ext cx="2016654" cy="401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fontAlgn="base">
                  <a:spcBef>
                    <a:spcPct val="0"/>
                  </a:spcBef>
                  <a:spcAft>
                    <a:spcPct val="0"/>
                  </a:spcAft>
                </a:pPr>
                <a:r>
                  <a:rPr lang="en-US" sz="1600" dirty="0">
                    <a:solidFill>
                      <a:srgbClr val="061C23"/>
                    </a:solidFill>
                  </a:rPr>
                  <a:t>802.11n </a:t>
                </a:r>
                <a:r>
                  <a:rPr lang="en-US" sz="1600" dirty="0" smtClean="0">
                    <a:solidFill>
                      <a:srgbClr val="061C23"/>
                    </a:solidFill>
                  </a:rPr>
                  <a:t/>
                </a:r>
                <a:br>
                  <a:rPr lang="en-US" sz="1600" dirty="0" smtClean="0">
                    <a:solidFill>
                      <a:srgbClr val="061C23"/>
                    </a:solidFill>
                  </a:rPr>
                </a:br>
                <a:r>
                  <a:rPr lang="en-US" sz="1600" dirty="0" smtClean="0">
                    <a:solidFill>
                      <a:srgbClr val="061C23"/>
                    </a:solidFill>
                  </a:rPr>
                  <a:t>Wi-Fi</a:t>
                </a:r>
              </a:p>
            </p:txBody>
          </p:sp>
        </p:grpSp>
      </p:grpSp>
      <p:grpSp>
        <p:nvGrpSpPr>
          <p:cNvPr id="6" name="Group 11284"/>
          <p:cNvGrpSpPr/>
          <p:nvPr/>
        </p:nvGrpSpPr>
        <p:grpSpPr>
          <a:xfrm>
            <a:off x="7221888" y="2127585"/>
            <a:ext cx="2057196" cy="1312233"/>
            <a:chOff x="9626674" y="2127542"/>
            <a:chExt cx="2742214" cy="1312233"/>
          </a:xfrm>
        </p:grpSpPr>
        <p:pic>
          <p:nvPicPr>
            <p:cNvPr id="105" name="Picture 5"/>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626674" y="2127542"/>
              <a:ext cx="1234433" cy="1312233"/>
            </a:xfrm>
            <a:prstGeom prst="rect">
              <a:avLst/>
            </a:prstGeom>
            <a:noFill/>
            <a:extLst>
              <a:ext uri="{909E8E84-426E-40dd-AFC4-6F175D3DCCD1}">
                <a14:hiddenFill xmlns:a14="http://schemas.microsoft.com/office/drawing/2010/main" xmlns="">
                  <a:solidFill>
                    <a:srgbClr val="FFFFFF"/>
                  </a:solidFill>
                </a14:hiddenFill>
              </a:ext>
            </a:extLst>
          </p:spPr>
        </p:pic>
        <p:sp>
          <p:nvSpPr>
            <p:cNvPr id="110" name="Freeform 6"/>
            <p:cNvSpPr>
              <a:spLocks noEditPoints="1"/>
            </p:cNvSpPr>
            <p:nvPr/>
          </p:nvSpPr>
          <p:spPr bwMode="auto">
            <a:xfrm>
              <a:off x="9939307" y="2617624"/>
              <a:ext cx="574074" cy="285548"/>
            </a:xfrm>
            <a:custGeom>
              <a:avLst/>
              <a:gdLst>
                <a:gd name="T0" fmla="*/ 519 w 571"/>
                <a:gd name="T1" fmla="*/ 119 h 284"/>
                <a:gd name="T2" fmla="*/ 498 w 571"/>
                <a:gd name="T3" fmla="*/ 124 h 284"/>
                <a:gd name="T4" fmla="*/ 390 w 571"/>
                <a:gd name="T5" fmla="*/ 37 h 284"/>
                <a:gd name="T6" fmla="*/ 326 w 571"/>
                <a:gd name="T7" fmla="*/ 58 h 284"/>
                <a:gd name="T8" fmla="*/ 247 w 571"/>
                <a:gd name="T9" fmla="*/ 0 h 284"/>
                <a:gd name="T10" fmla="*/ 158 w 571"/>
                <a:gd name="T11" fmla="*/ 85 h 284"/>
                <a:gd name="T12" fmla="*/ 145 w 571"/>
                <a:gd name="T13" fmla="*/ 85 h 284"/>
                <a:gd name="T14" fmla="*/ 68 w 571"/>
                <a:gd name="T15" fmla="*/ 160 h 284"/>
                <a:gd name="T16" fmla="*/ 68 w 571"/>
                <a:gd name="T17" fmla="*/ 168 h 284"/>
                <a:gd name="T18" fmla="*/ 47 w 571"/>
                <a:gd name="T19" fmla="*/ 163 h 284"/>
                <a:gd name="T20" fmla="*/ 0 w 571"/>
                <a:gd name="T21" fmla="*/ 211 h 284"/>
                <a:gd name="T22" fmla="*/ 47 w 571"/>
                <a:gd name="T23" fmla="*/ 255 h 284"/>
                <a:gd name="T24" fmla="*/ 81 w 571"/>
                <a:gd name="T25" fmla="*/ 239 h 284"/>
                <a:gd name="T26" fmla="*/ 129 w 571"/>
                <a:gd name="T27" fmla="*/ 276 h 284"/>
                <a:gd name="T28" fmla="*/ 174 w 571"/>
                <a:gd name="T29" fmla="*/ 245 h 284"/>
                <a:gd name="T30" fmla="*/ 247 w 571"/>
                <a:gd name="T31" fmla="*/ 282 h 284"/>
                <a:gd name="T32" fmla="*/ 314 w 571"/>
                <a:gd name="T33" fmla="*/ 253 h 284"/>
                <a:gd name="T34" fmla="*/ 390 w 571"/>
                <a:gd name="T35" fmla="*/ 284 h 284"/>
                <a:gd name="T36" fmla="*/ 492 w 571"/>
                <a:gd name="T37" fmla="*/ 216 h 284"/>
                <a:gd name="T38" fmla="*/ 519 w 571"/>
                <a:gd name="T39" fmla="*/ 224 h 284"/>
                <a:gd name="T40" fmla="*/ 571 w 571"/>
                <a:gd name="T41" fmla="*/ 171 h 284"/>
                <a:gd name="T42" fmla="*/ 519 w 571"/>
                <a:gd name="T43" fmla="*/ 119 h 284"/>
                <a:gd name="T44" fmla="*/ 339 w 571"/>
                <a:gd name="T45" fmla="*/ 100 h 284"/>
                <a:gd name="T46" fmla="*/ 331 w 571"/>
                <a:gd name="T47" fmla="*/ 154 h 284"/>
                <a:gd name="T48" fmla="*/ 274 w 571"/>
                <a:gd name="T49" fmla="*/ 231 h 284"/>
                <a:gd name="T50" fmla="*/ 273 w 571"/>
                <a:gd name="T51" fmla="*/ 231 h 284"/>
                <a:gd name="T52" fmla="*/ 271 w 571"/>
                <a:gd name="T53" fmla="*/ 231 h 284"/>
                <a:gd name="T54" fmla="*/ 214 w 571"/>
                <a:gd name="T55" fmla="*/ 154 h 284"/>
                <a:gd name="T56" fmla="*/ 206 w 571"/>
                <a:gd name="T57" fmla="*/ 100 h 284"/>
                <a:gd name="T58" fmla="*/ 206 w 571"/>
                <a:gd name="T59" fmla="*/ 96 h 284"/>
                <a:gd name="T60" fmla="*/ 210 w 571"/>
                <a:gd name="T61" fmla="*/ 96 h 284"/>
                <a:gd name="T62" fmla="*/ 223 w 571"/>
                <a:gd name="T63" fmla="*/ 97 h 284"/>
                <a:gd name="T64" fmla="*/ 269 w 571"/>
                <a:gd name="T65" fmla="*/ 78 h 284"/>
                <a:gd name="T66" fmla="*/ 270 w 571"/>
                <a:gd name="T67" fmla="*/ 77 h 284"/>
                <a:gd name="T68" fmla="*/ 273 w 571"/>
                <a:gd name="T69" fmla="*/ 73 h 284"/>
                <a:gd name="T70" fmla="*/ 276 w 571"/>
                <a:gd name="T71" fmla="*/ 77 h 284"/>
                <a:gd name="T72" fmla="*/ 276 w 571"/>
                <a:gd name="T73" fmla="*/ 78 h 284"/>
                <a:gd name="T74" fmla="*/ 278 w 571"/>
                <a:gd name="T75" fmla="*/ 80 h 284"/>
                <a:gd name="T76" fmla="*/ 286 w 571"/>
                <a:gd name="T77" fmla="*/ 87 h 284"/>
                <a:gd name="T78" fmla="*/ 322 w 571"/>
                <a:gd name="T79" fmla="*/ 97 h 284"/>
                <a:gd name="T80" fmla="*/ 335 w 571"/>
                <a:gd name="T81" fmla="*/ 96 h 284"/>
                <a:gd name="T82" fmla="*/ 339 w 571"/>
                <a:gd name="T83" fmla="*/ 96 h 284"/>
                <a:gd name="T84" fmla="*/ 339 w 571"/>
                <a:gd name="T85" fmla="*/ 100 h 284"/>
                <a:gd name="T86" fmla="*/ 273 w 571"/>
                <a:gd name="T87" fmla="*/ 84 h 284"/>
                <a:gd name="T88" fmla="*/ 223 w 571"/>
                <a:gd name="T89" fmla="*/ 104 h 284"/>
                <a:gd name="T90" fmla="*/ 213 w 571"/>
                <a:gd name="T91" fmla="*/ 103 h 284"/>
                <a:gd name="T92" fmla="*/ 214 w 571"/>
                <a:gd name="T93" fmla="*/ 115 h 284"/>
                <a:gd name="T94" fmla="*/ 221 w 571"/>
                <a:gd name="T95" fmla="*/ 152 h 284"/>
                <a:gd name="T96" fmla="*/ 273 w 571"/>
                <a:gd name="T97" fmla="*/ 224 h 284"/>
                <a:gd name="T98" fmla="*/ 331 w 571"/>
                <a:gd name="T99" fmla="*/ 115 h 284"/>
                <a:gd name="T100" fmla="*/ 332 w 571"/>
                <a:gd name="T101" fmla="*/ 103 h 284"/>
                <a:gd name="T102" fmla="*/ 322 w 571"/>
                <a:gd name="T103" fmla="*/ 104 h 284"/>
                <a:gd name="T104" fmla="*/ 273 w 571"/>
                <a:gd name="T105" fmla="*/ 84 h 284"/>
                <a:gd name="T106" fmla="*/ 221 w 571"/>
                <a:gd name="T107" fmla="*/ 109 h 284"/>
                <a:gd name="T108" fmla="*/ 273 w 571"/>
                <a:gd name="T109" fmla="*/ 92 h 284"/>
                <a:gd name="T110" fmla="*/ 304 w 571"/>
                <a:gd name="T111" fmla="*/ 110 h 284"/>
                <a:gd name="T112" fmla="*/ 236 w 571"/>
                <a:gd name="T113" fmla="*/ 178 h 284"/>
                <a:gd name="T114" fmla="*/ 221 w 571"/>
                <a:gd name="T115" fmla="*/ 109 h 284"/>
                <a:gd name="T116" fmla="*/ 325 w 571"/>
                <a:gd name="T117" fmla="*/ 109 h 284"/>
                <a:gd name="T118" fmla="*/ 273 w 571"/>
                <a:gd name="T119" fmla="*/ 215 h 284"/>
                <a:gd name="T120" fmla="*/ 243 w 571"/>
                <a:gd name="T121" fmla="*/ 190 h 284"/>
                <a:gd name="T122" fmla="*/ 324 w 571"/>
                <a:gd name="T123" fmla="*/ 110 h 284"/>
                <a:gd name="T124" fmla="*/ 325 w 571"/>
                <a:gd name="T125" fmla="*/ 10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1" h="284">
                  <a:moveTo>
                    <a:pt x="519" y="119"/>
                  </a:moveTo>
                  <a:cubicBezTo>
                    <a:pt x="511" y="119"/>
                    <a:pt x="503" y="121"/>
                    <a:pt x="498" y="124"/>
                  </a:cubicBezTo>
                  <a:cubicBezTo>
                    <a:pt x="487" y="74"/>
                    <a:pt x="442" y="37"/>
                    <a:pt x="390" y="37"/>
                  </a:cubicBezTo>
                  <a:cubicBezTo>
                    <a:pt x="366" y="37"/>
                    <a:pt x="345" y="45"/>
                    <a:pt x="326" y="58"/>
                  </a:cubicBezTo>
                  <a:cubicBezTo>
                    <a:pt x="311" y="24"/>
                    <a:pt x="282" y="0"/>
                    <a:pt x="247" y="0"/>
                  </a:cubicBezTo>
                  <a:cubicBezTo>
                    <a:pt x="203" y="0"/>
                    <a:pt x="166" y="37"/>
                    <a:pt x="158" y="85"/>
                  </a:cubicBezTo>
                  <a:cubicBezTo>
                    <a:pt x="145" y="85"/>
                    <a:pt x="145" y="85"/>
                    <a:pt x="145" y="85"/>
                  </a:cubicBezTo>
                  <a:cubicBezTo>
                    <a:pt x="103" y="85"/>
                    <a:pt x="68" y="119"/>
                    <a:pt x="68" y="160"/>
                  </a:cubicBezTo>
                  <a:cubicBezTo>
                    <a:pt x="68" y="168"/>
                    <a:pt x="68" y="168"/>
                    <a:pt x="68" y="168"/>
                  </a:cubicBezTo>
                  <a:cubicBezTo>
                    <a:pt x="61" y="166"/>
                    <a:pt x="55" y="163"/>
                    <a:pt x="47" y="163"/>
                  </a:cubicBezTo>
                  <a:cubicBezTo>
                    <a:pt x="21" y="163"/>
                    <a:pt x="0" y="184"/>
                    <a:pt x="0" y="211"/>
                  </a:cubicBezTo>
                  <a:cubicBezTo>
                    <a:pt x="0" y="234"/>
                    <a:pt x="21" y="255"/>
                    <a:pt x="47" y="255"/>
                  </a:cubicBezTo>
                  <a:cubicBezTo>
                    <a:pt x="61" y="255"/>
                    <a:pt x="73" y="250"/>
                    <a:pt x="81" y="239"/>
                  </a:cubicBezTo>
                  <a:cubicBezTo>
                    <a:pt x="87" y="261"/>
                    <a:pt x="105" y="276"/>
                    <a:pt x="129" y="276"/>
                  </a:cubicBezTo>
                  <a:cubicBezTo>
                    <a:pt x="150" y="276"/>
                    <a:pt x="168" y="263"/>
                    <a:pt x="174" y="245"/>
                  </a:cubicBezTo>
                  <a:cubicBezTo>
                    <a:pt x="190" y="266"/>
                    <a:pt x="216" y="282"/>
                    <a:pt x="247" y="282"/>
                  </a:cubicBezTo>
                  <a:cubicBezTo>
                    <a:pt x="274" y="282"/>
                    <a:pt x="298" y="271"/>
                    <a:pt x="314" y="253"/>
                  </a:cubicBezTo>
                  <a:cubicBezTo>
                    <a:pt x="332" y="271"/>
                    <a:pt x="361" y="284"/>
                    <a:pt x="390" y="284"/>
                  </a:cubicBezTo>
                  <a:cubicBezTo>
                    <a:pt x="437" y="284"/>
                    <a:pt x="477" y="255"/>
                    <a:pt x="492" y="216"/>
                  </a:cubicBezTo>
                  <a:cubicBezTo>
                    <a:pt x="500" y="221"/>
                    <a:pt x="508" y="224"/>
                    <a:pt x="519" y="224"/>
                  </a:cubicBezTo>
                  <a:cubicBezTo>
                    <a:pt x="548" y="224"/>
                    <a:pt x="571" y="200"/>
                    <a:pt x="571" y="171"/>
                  </a:cubicBezTo>
                  <a:cubicBezTo>
                    <a:pt x="571" y="142"/>
                    <a:pt x="548" y="119"/>
                    <a:pt x="519" y="119"/>
                  </a:cubicBezTo>
                  <a:close/>
                  <a:moveTo>
                    <a:pt x="339" y="100"/>
                  </a:moveTo>
                  <a:cubicBezTo>
                    <a:pt x="339" y="100"/>
                    <a:pt x="339" y="125"/>
                    <a:pt x="331" y="154"/>
                  </a:cubicBezTo>
                  <a:cubicBezTo>
                    <a:pt x="323" y="184"/>
                    <a:pt x="307" y="216"/>
                    <a:pt x="274" y="231"/>
                  </a:cubicBezTo>
                  <a:cubicBezTo>
                    <a:pt x="274" y="231"/>
                    <a:pt x="274" y="231"/>
                    <a:pt x="273" y="231"/>
                  </a:cubicBezTo>
                  <a:cubicBezTo>
                    <a:pt x="273" y="231"/>
                    <a:pt x="273" y="231"/>
                    <a:pt x="271" y="231"/>
                  </a:cubicBezTo>
                  <a:cubicBezTo>
                    <a:pt x="238" y="216"/>
                    <a:pt x="222" y="184"/>
                    <a:pt x="214" y="154"/>
                  </a:cubicBezTo>
                  <a:cubicBezTo>
                    <a:pt x="206" y="125"/>
                    <a:pt x="206" y="100"/>
                    <a:pt x="206" y="100"/>
                  </a:cubicBezTo>
                  <a:cubicBezTo>
                    <a:pt x="206" y="100"/>
                    <a:pt x="206" y="100"/>
                    <a:pt x="206" y="96"/>
                  </a:cubicBezTo>
                  <a:cubicBezTo>
                    <a:pt x="206" y="96"/>
                    <a:pt x="206" y="96"/>
                    <a:pt x="210" y="96"/>
                  </a:cubicBezTo>
                  <a:cubicBezTo>
                    <a:pt x="214" y="97"/>
                    <a:pt x="219" y="97"/>
                    <a:pt x="223" y="97"/>
                  </a:cubicBezTo>
                  <a:cubicBezTo>
                    <a:pt x="253" y="97"/>
                    <a:pt x="266" y="81"/>
                    <a:pt x="269" y="78"/>
                  </a:cubicBezTo>
                  <a:cubicBezTo>
                    <a:pt x="270" y="77"/>
                    <a:pt x="270" y="77"/>
                    <a:pt x="270" y="77"/>
                  </a:cubicBezTo>
                  <a:cubicBezTo>
                    <a:pt x="270" y="77"/>
                    <a:pt x="270" y="77"/>
                    <a:pt x="273" y="73"/>
                  </a:cubicBezTo>
                  <a:cubicBezTo>
                    <a:pt x="273" y="73"/>
                    <a:pt x="273" y="73"/>
                    <a:pt x="276" y="77"/>
                  </a:cubicBezTo>
                  <a:cubicBezTo>
                    <a:pt x="276" y="77"/>
                    <a:pt x="276" y="77"/>
                    <a:pt x="276" y="78"/>
                  </a:cubicBezTo>
                  <a:cubicBezTo>
                    <a:pt x="277" y="78"/>
                    <a:pt x="277" y="79"/>
                    <a:pt x="278" y="80"/>
                  </a:cubicBezTo>
                  <a:cubicBezTo>
                    <a:pt x="280" y="82"/>
                    <a:pt x="282" y="84"/>
                    <a:pt x="286" y="87"/>
                  </a:cubicBezTo>
                  <a:cubicBezTo>
                    <a:pt x="293" y="92"/>
                    <a:pt x="305" y="97"/>
                    <a:pt x="322" y="97"/>
                  </a:cubicBezTo>
                  <a:cubicBezTo>
                    <a:pt x="326" y="97"/>
                    <a:pt x="331" y="97"/>
                    <a:pt x="335" y="96"/>
                  </a:cubicBezTo>
                  <a:cubicBezTo>
                    <a:pt x="339" y="96"/>
                    <a:pt x="339" y="96"/>
                    <a:pt x="339" y="96"/>
                  </a:cubicBezTo>
                  <a:cubicBezTo>
                    <a:pt x="339" y="96"/>
                    <a:pt x="339" y="96"/>
                    <a:pt x="339" y="100"/>
                  </a:cubicBezTo>
                  <a:close/>
                  <a:moveTo>
                    <a:pt x="273" y="84"/>
                  </a:moveTo>
                  <a:cubicBezTo>
                    <a:pt x="267" y="91"/>
                    <a:pt x="251" y="104"/>
                    <a:pt x="223" y="104"/>
                  </a:cubicBezTo>
                  <a:cubicBezTo>
                    <a:pt x="219" y="104"/>
                    <a:pt x="216" y="103"/>
                    <a:pt x="213" y="103"/>
                  </a:cubicBezTo>
                  <a:cubicBezTo>
                    <a:pt x="213" y="107"/>
                    <a:pt x="213" y="110"/>
                    <a:pt x="214" y="115"/>
                  </a:cubicBezTo>
                  <a:cubicBezTo>
                    <a:pt x="215" y="125"/>
                    <a:pt x="216" y="139"/>
                    <a:pt x="221" y="152"/>
                  </a:cubicBezTo>
                  <a:cubicBezTo>
                    <a:pt x="228" y="181"/>
                    <a:pt x="243" y="210"/>
                    <a:pt x="273" y="224"/>
                  </a:cubicBezTo>
                  <a:cubicBezTo>
                    <a:pt x="316" y="204"/>
                    <a:pt x="328" y="145"/>
                    <a:pt x="331" y="115"/>
                  </a:cubicBezTo>
                  <a:cubicBezTo>
                    <a:pt x="332" y="110"/>
                    <a:pt x="332" y="107"/>
                    <a:pt x="332" y="103"/>
                  </a:cubicBezTo>
                  <a:cubicBezTo>
                    <a:pt x="328" y="103"/>
                    <a:pt x="325" y="104"/>
                    <a:pt x="322" y="104"/>
                  </a:cubicBezTo>
                  <a:cubicBezTo>
                    <a:pt x="294" y="104"/>
                    <a:pt x="279" y="91"/>
                    <a:pt x="273" y="84"/>
                  </a:cubicBezTo>
                  <a:close/>
                  <a:moveTo>
                    <a:pt x="221" y="109"/>
                  </a:moveTo>
                  <a:cubicBezTo>
                    <a:pt x="259" y="114"/>
                    <a:pt x="273" y="92"/>
                    <a:pt x="273" y="92"/>
                  </a:cubicBezTo>
                  <a:cubicBezTo>
                    <a:pt x="273" y="92"/>
                    <a:pt x="282" y="107"/>
                    <a:pt x="304" y="110"/>
                  </a:cubicBezTo>
                  <a:cubicBezTo>
                    <a:pt x="304" y="110"/>
                    <a:pt x="304" y="110"/>
                    <a:pt x="236" y="178"/>
                  </a:cubicBezTo>
                  <a:cubicBezTo>
                    <a:pt x="221" y="146"/>
                    <a:pt x="221" y="109"/>
                    <a:pt x="221" y="109"/>
                  </a:cubicBezTo>
                  <a:close/>
                  <a:moveTo>
                    <a:pt x="325" y="109"/>
                  </a:moveTo>
                  <a:cubicBezTo>
                    <a:pt x="325" y="109"/>
                    <a:pt x="325" y="192"/>
                    <a:pt x="273" y="215"/>
                  </a:cubicBezTo>
                  <a:cubicBezTo>
                    <a:pt x="260" y="209"/>
                    <a:pt x="250" y="200"/>
                    <a:pt x="243" y="190"/>
                  </a:cubicBezTo>
                  <a:cubicBezTo>
                    <a:pt x="243" y="190"/>
                    <a:pt x="243" y="190"/>
                    <a:pt x="324" y="110"/>
                  </a:cubicBezTo>
                  <a:cubicBezTo>
                    <a:pt x="324" y="110"/>
                    <a:pt x="325" y="110"/>
                    <a:pt x="325" y="109"/>
                  </a:cubicBezTo>
                  <a:close/>
                </a:path>
              </a:pathLst>
            </a:custGeom>
            <a:solidFill>
              <a:schemeClr val="bg1"/>
            </a:solidFill>
            <a:ln>
              <a:noFill/>
            </a:ln>
            <a:effectLst>
              <a:outerShdw blurRad="63500" sx="102000" sy="102000" algn="ctr" rotWithShape="0">
                <a:schemeClr val="tx2">
                  <a:alpha val="40000"/>
                </a:scheme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Rectangle 128"/>
            <p:cNvSpPr/>
            <p:nvPr/>
          </p:nvSpPr>
          <p:spPr bwMode="auto">
            <a:xfrm>
              <a:off x="10388202" y="2562205"/>
              <a:ext cx="1980686" cy="43033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fontAlgn="base">
                <a:spcBef>
                  <a:spcPct val="0"/>
                </a:spcBef>
                <a:spcAft>
                  <a:spcPct val="0"/>
                </a:spcAft>
              </a:pPr>
              <a:r>
                <a:rPr lang="en-US" sz="1600" dirty="0">
                  <a:solidFill>
                    <a:srgbClr val="061C23"/>
                  </a:solidFill>
                </a:rPr>
                <a:t>Web/Email </a:t>
              </a:r>
              <a:r>
                <a:rPr lang="en-US" sz="1600" dirty="0" smtClean="0">
                  <a:solidFill>
                    <a:srgbClr val="061C23"/>
                  </a:solidFill>
                </a:rPr>
                <a:t/>
              </a:r>
              <a:br>
                <a:rPr lang="en-US" sz="1600" dirty="0" smtClean="0">
                  <a:solidFill>
                    <a:srgbClr val="061C23"/>
                  </a:solidFill>
                </a:rPr>
              </a:br>
              <a:r>
                <a:rPr lang="en-US" sz="1600" dirty="0" smtClean="0">
                  <a:solidFill>
                    <a:srgbClr val="061C23"/>
                  </a:solidFill>
                </a:rPr>
                <a:t>Security</a:t>
              </a:r>
              <a:endParaRPr lang="en-US" sz="1600" dirty="0">
                <a:solidFill>
                  <a:srgbClr val="061C23"/>
                </a:solidFill>
              </a:endParaRPr>
            </a:p>
          </p:txBody>
        </p:sp>
      </p:grpSp>
      <p:grpSp>
        <p:nvGrpSpPr>
          <p:cNvPr id="7" name="Group 11285"/>
          <p:cNvGrpSpPr/>
          <p:nvPr/>
        </p:nvGrpSpPr>
        <p:grpSpPr>
          <a:xfrm>
            <a:off x="7218736" y="3293500"/>
            <a:ext cx="1925265" cy="1324640"/>
            <a:chOff x="9622472" y="3293500"/>
            <a:chExt cx="2566352" cy="1324640"/>
          </a:xfrm>
        </p:grpSpPr>
        <p:pic>
          <p:nvPicPr>
            <p:cNvPr id="16" name="Picture 5"/>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622472" y="3293500"/>
              <a:ext cx="1246104" cy="132464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16"/>
            <p:cNvGrpSpPr/>
            <p:nvPr/>
          </p:nvGrpSpPr>
          <p:grpSpPr>
            <a:xfrm>
              <a:off x="10035087" y="3678531"/>
              <a:ext cx="365874" cy="523694"/>
              <a:chOff x="543008" y="6860123"/>
              <a:chExt cx="382847" cy="547982"/>
            </a:xfrm>
            <a:effectLst>
              <a:outerShdw blurRad="317500" sx="102000" sy="102000" algn="ctr" rotWithShape="0">
                <a:schemeClr val="tx1"/>
              </a:outerShdw>
            </a:effectLst>
          </p:grpSpPr>
          <p:sp>
            <p:nvSpPr>
              <p:cNvPr id="18" name="Freeform 75"/>
              <p:cNvSpPr>
                <a:spLocks/>
              </p:cNvSpPr>
              <p:nvPr/>
            </p:nvSpPr>
            <p:spPr bwMode="auto">
              <a:xfrm>
                <a:off x="710659" y="6868466"/>
                <a:ext cx="41705" cy="19184"/>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9" name="Freeform 76"/>
              <p:cNvSpPr>
                <a:spLocks/>
              </p:cNvSpPr>
              <p:nvPr/>
            </p:nvSpPr>
            <p:spPr bwMode="auto">
              <a:xfrm>
                <a:off x="651440" y="6860123"/>
                <a:ext cx="196011" cy="75067"/>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0" name="Freeform 77"/>
              <p:cNvSpPr>
                <a:spLocks/>
              </p:cNvSpPr>
              <p:nvPr/>
            </p:nvSpPr>
            <p:spPr bwMode="auto">
              <a:xfrm>
                <a:off x="794068" y="6877639"/>
                <a:ext cx="29192" cy="25856"/>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1" name="Freeform 78"/>
              <p:cNvSpPr>
                <a:spLocks/>
              </p:cNvSpPr>
              <p:nvPr/>
            </p:nvSpPr>
            <p:spPr bwMode="auto">
              <a:xfrm>
                <a:off x="586381" y="6905162"/>
                <a:ext cx="321959" cy="154304"/>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2" name="Freeform 79"/>
              <p:cNvSpPr>
                <a:spLocks/>
              </p:cNvSpPr>
              <p:nvPr/>
            </p:nvSpPr>
            <p:spPr bwMode="auto">
              <a:xfrm>
                <a:off x="612236" y="6913507"/>
                <a:ext cx="37534" cy="29192"/>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3" name="Freeform 80"/>
              <p:cNvSpPr>
                <a:spLocks/>
              </p:cNvSpPr>
              <p:nvPr/>
            </p:nvSpPr>
            <p:spPr bwMode="auto">
              <a:xfrm>
                <a:off x="555519" y="6939362"/>
                <a:ext cx="137625" cy="127614"/>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4" name="Freeform 81"/>
              <p:cNvSpPr>
                <a:spLocks/>
              </p:cNvSpPr>
              <p:nvPr/>
            </p:nvSpPr>
            <p:spPr bwMode="auto">
              <a:xfrm>
                <a:off x="638094" y="6951037"/>
                <a:ext cx="287761" cy="281918"/>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5" name="Freeform 82"/>
              <p:cNvSpPr>
                <a:spLocks/>
              </p:cNvSpPr>
              <p:nvPr/>
            </p:nvSpPr>
            <p:spPr bwMode="auto">
              <a:xfrm>
                <a:off x="543008" y="6976054"/>
                <a:ext cx="361162" cy="244384"/>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6" name="Freeform 83"/>
              <p:cNvSpPr>
                <a:spLocks/>
              </p:cNvSpPr>
              <p:nvPr/>
            </p:nvSpPr>
            <p:spPr bwMode="auto">
              <a:xfrm>
                <a:off x="574703" y="6984393"/>
                <a:ext cx="37534" cy="35032"/>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7" name="Freeform 84"/>
              <p:cNvSpPr>
                <a:spLocks/>
              </p:cNvSpPr>
              <p:nvPr/>
            </p:nvSpPr>
            <p:spPr bwMode="auto">
              <a:xfrm>
                <a:off x="549681" y="7000246"/>
                <a:ext cx="293602" cy="374501"/>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8" name="Freeform 85"/>
              <p:cNvSpPr>
                <a:spLocks/>
              </p:cNvSpPr>
              <p:nvPr/>
            </p:nvSpPr>
            <p:spPr bwMode="auto">
              <a:xfrm>
                <a:off x="758203" y="7001910"/>
                <a:ext cx="120109" cy="218528"/>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9" name="Freeform 86"/>
              <p:cNvSpPr>
                <a:spLocks/>
              </p:cNvSpPr>
              <p:nvPr/>
            </p:nvSpPr>
            <p:spPr bwMode="auto">
              <a:xfrm>
                <a:off x="549680" y="7039450"/>
                <a:ext cx="98423" cy="145963"/>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0" name="Freeform 87"/>
              <p:cNvSpPr>
                <a:spLocks/>
              </p:cNvSpPr>
              <p:nvPr/>
            </p:nvSpPr>
            <p:spPr bwMode="auto">
              <a:xfrm>
                <a:off x="578873" y="7049461"/>
                <a:ext cx="244388" cy="293595"/>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1" name="Freeform 88"/>
              <p:cNvSpPr>
                <a:spLocks/>
              </p:cNvSpPr>
              <p:nvPr/>
            </p:nvSpPr>
            <p:spPr bwMode="auto">
              <a:xfrm>
                <a:off x="720669" y="7100342"/>
                <a:ext cx="45876" cy="33364"/>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2" name="Freeform 89"/>
              <p:cNvSpPr>
                <a:spLocks/>
              </p:cNvSpPr>
              <p:nvPr/>
            </p:nvSpPr>
            <p:spPr bwMode="auto">
              <a:xfrm>
                <a:off x="643932" y="7102839"/>
                <a:ext cx="79239" cy="92582"/>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3" name="Freeform 90"/>
              <p:cNvSpPr>
                <a:spLocks/>
              </p:cNvSpPr>
              <p:nvPr/>
            </p:nvSpPr>
            <p:spPr bwMode="auto">
              <a:xfrm>
                <a:off x="590551" y="7127852"/>
                <a:ext cx="171822" cy="222699"/>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4" name="Freeform 91"/>
              <p:cNvSpPr>
                <a:spLocks noEditPoints="1"/>
              </p:cNvSpPr>
              <p:nvPr/>
            </p:nvSpPr>
            <p:spPr bwMode="auto">
              <a:xfrm>
                <a:off x="594720" y="7155387"/>
                <a:ext cx="147634" cy="179327"/>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5" name="Freeform 92"/>
              <p:cNvSpPr>
                <a:spLocks/>
              </p:cNvSpPr>
              <p:nvPr/>
            </p:nvSpPr>
            <p:spPr bwMode="auto">
              <a:xfrm>
                <a:off x="837441" y="7162068"/>
                <a:ext cx="23354" cy="52545"/>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6" name="Freeform 93"/>
              <p:cNvSpPr>
                <a:spLocks/>
              </p:cNvSpPr>
              <p:nvPr/>
            </p:nvSpPr>
            <p:spPr bwMode="auto">
              <a:xfrm>
                <a:off x="561356" y="7167901"/>
                <a:ext cx="56718" cy="90080"/>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7" name="Freeform 94"/>
              <p:cNvSpPr>
                <a:spLocks/>
              </p:cNvSpPr>
              <p:nvPr/>
            </p:nvSpPr>
            <p:spPr bwMode="auto">
              <a:xfrm>
                <a:off x="673125" y="7227110"/>
                <a:ext cx="180163" cy="180995"/>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8" name="Freeform 95"/>
              <p:cNvSpPr>
                <a:spLocks/>
              </p:cNvSpPr>
              <p:nvPr/>
            </p:nvSpPr>
            <p:spPr bwMode="auto">
              <a:xfrm>
                <a:off x="791565" y="7230455"/>
                <a:ext cx="108433" cy="128448"/>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0" name="Freeform 96"/>
              <p:cNvSpPr>
                <a:spLocks/>
              </p:cNvSpPr>
              <p:nvPr/>
            </p:nvSpPr>
            <p:spPr bwMode="auto">
              <a:xfrm>
                <a:off x="768212" y="7298003"/>
                <a:ext cx="118441" cy="90080"/>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1" name="Freeform 97"/>
              <p:cNvSpPr>
                <a:spLocks/>
              </p:cNvSpPr>
              <p:nvPr/>
            </p:nvSpPr>
            <p:spPr bwMode="auto">
              <a:xfrm>
                <a:off x="643931" y="7366420"/>
                <a:ext cx="49211" cy="30027"/>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2" name="Freeform 98"/>
              <p:cNvSpPr>
                <a:spLocks/>
              </p:cNvSpPr>
              <p:nvPr/>
            </p:nvSpPr>
            <p:spPr bwMode="auto">
              <a:xfrm>
                <a:off x="698977" y="7380632"/>
                <a:ext cx="49211" cy="23354"/>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130" name="Rectangle 129"/>
            <p:cNvSpPr/>
            <p:nvPr/>
          </p:nvSpPr>
          <p:spPr bwMode="auto">
            <a:xfrm>
              <a:off x="10512860" y="3792277"/>
              <a:ext cx="1675964" cy="39525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fontAlgn="base">
                <a:spcBef>
                  <a:spcPct val="0"/>
                </a:spcBef>
                <a:spcAft>
                  <a:spcPct val="0"/>
                </a:spcAft>
              </a:pPr>
              <a:r>
                <a:rPr lang="en-US" sz="1600" dirty="0" smtClean="0">
                  <a:solidFill>
                    <a:srgbClr val="061C23"/>
                  </a:solidFill>
                </a:rPr>
                <a:t>Identity- </a:t>
              </a:r>
              <a:br>
                <a:rPr lang="en-US" sz="1600" dirty="0" smtClean="0">
                  <a:solidFill>
                    <a:srgbClr val="061C23"/>
                  </a:solidFill>
                </a:rPr>
              </a:br>
              <a:r>
                <a:rPr lang="en-US" sz="1600" dirty="0" smtClean="0">
                  <a:solidFill>
                    <a:srgbClr val="061C23"/>
                  </a:solidFill>
                </a:rPr>
                <a:t>Based </a:t>
              </a:r>
              <a:br>
                <a:rPr lang="en-US" sz="1600" dirty="0" smtClean="0">
                  <a:solidFill>
                    <a:srgbClr val="061C23"/>
                  </a:solidFill>
                </a:rPr>
              </a:br>
              <a:r>
                <a:rPr lang="en-US" sz="1600" dirty="0" smtClean="0">
                  <a:solidFill>
                    <a:srgbClr val="061C23"/>
                  </a:solidFill>
                </a:rPr>
                <a:t>Access </a:t>
              </a:r>
              <a:br>
                <a:rPr lang="en-US" sz="1600" dirty="0" smtClean="0">
                  <a:solidFill>
                    <a:srgbClr val="061C23"/>
                  </a:solidFill>
                </a:rPr>
              </a:br>
              <a:r>
                <a:rPr lang="en-US" sz="1600" dirty="0" smtClean="0">
                  <a:solidFill>
                    <a:srgbClr val="061C23"/>
                  </a:solidFill>
                </a:rPr>
                <a:t>Control</a:t>
              </a:r>
              <a:endParaRPr lang="en-US" sz="1600" dirty="0">
                <a:solidFill>
                  <a:srgbClr val="061C23"/>
                </a:solidFill>
              </a:endParaRPr>
            </a:p>
          </p:txBody>
        </p:sp>
      </p:grpSp>
      <p:grpSp>
        <p:nvGrpSpPr>
          <p:cNvPr id="9" name="Group 11286"/>
          <p:cNvGrpSpPr/>
          <p:nvPr/>
        </p:nvGrpSpPr>
        <p:grpSpPr>
          <a:xfrm>
            <a:off x="7213571" y="4510375"/>
            <a:ext cx="1930432" cy="1290949"/>
            <a:chOff x="9615560" y="4510332"/>
            <a:chExt cx="2573238" cy="1290949"/>
          </a:xfrm>
        </p:grpSpPr>
        <p:pic>
          <p:nvPicPr>
            <p:cNvPr id="114" name="Picture 5"/>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615560" y="4510332"/>
              <a:ext cx="1214410" cy="1290949"/>
            </a:xfrm>
            <a:prstGeom prst="rect">
              <a:avLst/>
            </a:prstGeom>
            <a:noFill/>
            <a:extLst>
              <a:ext uri="{909E8E84-426E-40dd-AFC4-6F175D3DCCD1}">
                <a14:hiddenFill xmlns:a14="http://schemas.microsoft.com/office/drawing/2010/main" xmlns="">
                  <a:solidFill>
                    <a:srgbClr val="FFFFFF"/>
                  </a:solidFill>
                </a14:hiddenFill>
              </a:ext>
            </a:extLst>
          </p:spPr>
        </p:pic>
        <p:sp>
          <p:nvSpPr>
            <p:cNvPr id="113" name="Freeform 37"/>
            <p:cNvSpPr>
              <a:spLocks/>
            </p:cNvSpPr>
            <p:nvPr/>
          </p:nvSpPr>
          <p:spPr bwMode="auto">
            <a:xfrm>
              <a:off x="10003541" y="4945194"/>
              <a:ext cx="406646" cy="367826"/>
            </a:xfrm>
            <a:custGeom>
              <a:avLst/>
              <a:gdLst>
                <a:gd name="T0" fmla="*/ 1265 w 1477"/>
                <a:gd name="T1" fmla="*/ 956 h 1336"/>
                <a:gd name="T2" fmla="*/ 1265 w 1477"/>
                <a:gd name="T3" fmla="*/ 640 h 1336"/>
                <a:gd name="T4" fmla="*/ 781 w 1477"/>
                <a:gd name="T5" fmla="*/ 640 h 1336"/>
                <a:gd name="T6" fmla="*/ 781 w 1477"/>
                <a:gd name="T7" fmla="*/ 380 h 1336"/>
                <a:gd name="T8" fmla="*/ 993 w 1477"/>
                <a:gd name="T9" fmla="*/ 380 h 1336"/>
                <a:gd name="T10" fmla="*/ 993 w 1477"/>
                <a:gd name="T11" fmla="*/ 0 h 1336"/>
                <a:gd name="T12" fmla="*/ 483 w 1477"/>
                <a:gd name="T13" fmla="*/ 0 h 1336"/>
                <a:gd name="T14" fmla="*/ 483 w 1477"/>
                <a:gd name="T15" fmla="*/ 380 h 1336"/>
                <a:gd name="T16" fmla="*/ 707 w 1477"/>
                <a:gd name="T17" fmla="*/ 380 h 1336"/>
                <a:gd name="T18" fmla="*/ 707 w 1477"/>
                <a:gd name="T19" fmla="*/ 640 h 1336"/>
                <a:gd name="T20" fmla="*/ 224 w 1477"/>
                <a:gd name="T21" fmla="*/ 640 h 1336"/>
                <a:gd name="T22" fmla="*/ 224 w 1477"/>
                <a:gd name="T23" fmla="*/ 956 h 1336"/>
                <a:gd name="T24" fmla="*/ 0 w 1477"/>
                <a:gd name="T25" fmla="*/ 956 h 1336"/>
                <a:gd name="T26" fmla="*/ 0 w 1477"/>
                <a:gd name="T27" fmla="*/ 1336 h 1336"/>
                <a:gd name="T28" fmla="*/ 522 w 1477"/>
                <a:gd name="T29" fmla="*/ 1336 h 1336"/>
                <a:gd name="T30" fmla="*/ 522 w 1477"/>
                <a:gd name="T31" fmla="*/ 956 h 1336"/>
                <a:gd name="T32" fmla="*/ 298 w 1477"/>
                <a:gd name="T33" fmla="*/ 956 h 1336"/>
                <a:gd name="T34" fmla="*/ 298 w 1477"/>
                <a:gd name="T35" fmla="*/ 715 h 1336"/>
                <a:gd name="T36" fmla="*/ 1190 w 1477"/>
                <a:gd name="T37" fmla="*/ 715 h 1336"/>
                <a:gd name="T38" fmla="*/ 1190 w 1477"/>
                <a:gd name="T39" fmla="*/ 956 h 1336"/>
                <a:gd name="T40" fmla="*/ 966 w 1477"/>
                <a:gd name="T41" fmla="*/ 956 h 1336"/>
                <a:gd name="T42" fmla="*/ 966 w 1477"/>
                <a:gd name="T43" fmla="*/ 1336 h 1336"/>
                <a:gd name="T44" fmla="*/ 1477 w 1477"/>
                <a:gd name="T45" fmla="*/ 1336 h 1336"/>
                <a:gd name="T46" fmla="*/ 1477 w 1477"/>
                <a:gd name="T47" fmla="*/ 956 h 1336"/>
                <a:gd name="T48" fmla="*/ 1265 w 1477"/>
                <a:gd name="T49" fmla="*/ 956 h 1336"/>
                <a:gd name="T50" fmla="*/ 1265 w 1477"/>
                <a:gd name="T51" fmla="*/ 956 h 1336"/>
                <a:gd name="T52" fmla="*/ 1265 w 1477"/>
                <a:gd name="T53" fmla="*/ 9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77" h="1336">
                  <a:moveTo>
                    <a:pt x="1265" y="956"/>
                  </a:moveTo>
                  <a:lnTo>
                    <a:pt x="1265" y="640"/>
                  </a:lnTo>
                  <a:lnTo>
                    <a:pt x="781" y="640"/>
                  </a:lnTo>
                  <a:lnTo>
                    <a:pt x="781" y="380"/>
                  </a:lnTo>
                  <a:lnTo>
                    <a:pt x="993" y="380"/>
                  </a:lnTo>
                  <a:lnTo>
                    <a:pt x="993" y="0"/>
                  </a:lnTo>
                  <a:lnTo>
                    <a:pt x="483" y="0"/>
                  </a:lnTo>
                  <a:lnTo>
                    <a:pt x="483" y="380"/>
                  </a:lnTo>
                  <a:lnTo>
                    <a:pt x="707" y="380"/>
                  </a:lnTo>
                  <a:lnTo>
                    <a:pt x="707" y="640"/>
                  </a:lnTo>
                  <a:lnTo>
                    <a:pt x="224" y="640"/>
                  </a:lnTo>
                  <a:lnTo>
                    <a:pt x="224" y="956"/>
                  </a:lnTo>
                  <a:lnTo>
                    <a:pt x="0" y="956"/>
                  </a:lnTo>
                  <a:lnTo>
                    <a:pt x="0" y="1336"/>
                  </a:lnTo>
                  <a:lnTo>
                    <a:pt x="522" y="1336"/>
                  </a:lnTo>
                  <a:lnTo>
                    <a:pt x="522" y="956"/>
                  </a:lnTo>
                  <a:lnTo>
                    <a:pt x="298" y="956"/>
                  </a:lnTo>
                  <a:lnTo>
                    <a:pt x="298" y="715"/>
                  </a:lnTo>
                  <a:lnTo>
                    <a:pt x="1190" y="715"/>
                  </a:lnTo>
                  <a:lnTo>
                    <a:pt x="1190" y="956"/>
                  </a:lnTo>
                  <a:lnTo>
                    <a:pt x="966" y="956"/>
                  </a:lnTo>
                  <a:lnTo>
                    <a:pt x="966" y="1336"/>
                  </a:lnTo>
                  <a:lnTo>
                    <a:pt x="1477" y="1336"/>
                  </a:lnTo>
                  <a:lnTo>
                    <a:pt x="1477" y="956"/>
                  </a:lnTo>
                  <a:lnTo>
                    <a:pt x="1265" y="956"/>
                  </a:lnTo>
                  <a:lnTo>
                    <a:pt x="1265" y="956"/>
                  </a:lnTo>
                  <a:lnTo>
                    <a:pt x="1265" y="956"/>
                  </a:lnTo>
                  <a:close/>
                </a:path>
              </a:pathLst>
            </a:custGeom>
            <a:solidFill>
              <a:schemeClr val="bg1"/>
            </a:solidFill>
            <a:ln>
              <a:noFill/>
            </a:ln>
            <a:effectLst>
              <a:outerShdw blurRad="292100" algn="ctr" rotWithShape="0">
                <a:schemeClr val="tx1"/>
              </a:outerShdw>
            </a:effectLst>
          </p:spPr>
          <p:txBody>
            <a:bodyPr vert="horz" wrap="square" lIns="91440" tIns="45720" rIns="91440" bIns="45720" numCol="1" anchor="t" anchorCtr="0" compatLnSpc="1">
              <a:prstTxWarp prst="textNoShape">
                <a:avLst/>
              </a:prstTxWarp>
            </a:bodyPr>
            <a:lstStyle/>
            <a:p>
              <a:endParaRPr lang="en-US" dirty="0"/>
            </a:p>
          </p:txBody>
        </p:sp>
        <p:sp>
          <p:nvSpPr>
            <p:cNvPr id="131" name="Rectangle 130"/>
            <p:cNvSpPr/>
            <p:nvPr/>
          </p:nvSpPr>
          <p:spPr bwMode="auto">
            <a:xfrm>
              <a:off x="10388007" y="5012024"/>
              <a:ext cx="1800791" cy="2860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fontAlgn="base">
                <a:spcBef>
                  <a:spcPct val="0"/>
                </a:spcBef>
                <a:spcAft>
                  <a:spcPct val="0"/>
                </a:spcAft>
              </a:pPr>
              <a:r>
                <a:rPr lang="en-US" sz="1600" dirty="0">
                  <a:solidFill>
                    <a:srgbClr val="061C23"/>
                  </a:solidFill>
                </a:rPr>
                <a:t>VPN</a:t>
              </a:r>
            </a:p>
          </p:txBody>
        </p:sp>
      </p:grpSp>
      <p:grpSp>
        <p:nvGrpSpPr>
          <p:cNvPr id="10" name="Group 11287"/>
          <p:cNvGrpSpPr/>
          <p:nvPr/>
        </p:nvGrpSpPr>
        <p:grpSpPr>
          <a:xfrm>
            <a:off x="7239395" y="5655706"/>
            <a:ext cx="2029297" cy="1214605"/>
            <a:chOff x="9650010" y="5655663"/>
            <a:chExt cx="2705025" cy="1214605"/>
          </a:xfrm>
        </p:grpSpPr>
        <p:pic>
          <p:nvPicPr>
            <p:cNvPr id="117" name="Picture 5"/>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650010" y="5655663"/>
              <a:ext cx="1142593" cy="1214605"/>
            </a:xfrm>
            <a:prstGeom prst="rect">
              <a:avLst/>
            </a:prstGeom>
            <a:noFill/>
            <a:extLst>
              <a:ext uri="{909E8E84-426E-40dd-AFC4-6F175D3DCCD1}">
                <a14:hiddenFill xmlns:a14="http://schemas.microsoft.com/office/drawing/2010/main" xmlns="">
                  <a:solidFill>
                    <a:srgbClr val="FFFFFF"/>
                  </a:solidFill>
                </a14:hiddenFill>
              </a:ext>
            </a:extLst>
          </p:spPr>
        </p:pic>
        <p:pic>
          <p:nvPicPr>
            <p:cNvPr id="119" name="Picture 3" descr="C:\Projects\current\11-1480\art\jpg-png\colla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60937" y="6096668"/>
              <a:ext cx="481602" cy="304687"/>
            </a:xfrm>
            <a:prstGeom prst="rect">
              <a:avLst/>
            </a:prstGeom>
            <a:noFill/>
            <a:effectLst>
              <a:outerShdw blurRad="292100" algn="ctr" rotWithShape="0">
                <a:schemeClr val="tx2"/>
              </a:outerShdw>
            </a:effectLst>
            <a:extLst>
              <a:ext uri="{909E8E84-426E-40dd-AFC4-6F175D3DCCD1}">
                <a14:hiddenFill xmlns:a14="http://schemas.microsoft.com/office/drawing/2010/main" xmlns="">
                  <a:solidFill>
                    <a:srgbClr val="FFFFFF"/>
                  </a:solidFill>
                </a14:hiddenFill>
              </a:ext>
            </a:extLst>
          </p:spPr>
        </p:pic>
        <p:sp>
          <p:nvSpPr>
            <p:cNvPr id="132" name="Rectangle 131"/>
            <p:cNvSpPr/>
            <p:nvPr/>
          </p:nvSpPr>
          <p:spPr bwMode="auto">
            <a:xfrm>
              <a:off x="10346647" y="6108410"/>
              <a:ext cx="2008388" cy="56251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fontAlgn="base">
                <a:spcBef>
                  <a:spcPct val="0"/>
                </a:spcBef>
                <a:spcAft>
                  <a:spcPct val="0"/>
                </a:spcAft>
              </a:pPr>
              <a:r>
                <a:rPr lang="en-US" sz="1600" dirty="0" smtClean="0">
                  <a:solidFill>
                    <a:srgbClr val="061C23"/>
                  </a:solidFill>
                </a:rPr>
                <a:t>Collaboration</a:t>
              </a:r>
              <a:br>
                <a:rPr lang="en-US" sz="1600" dirty="0" smtClean="0">
                  <a:solidFill>
                    <a:srgbClr val="061C23"/>
                  </a:solidFill>
                </a:rPr>
              </a:br>
              <a:r>
                <a:rPr lang="en-US" sz="1600" dirty="0" smtClean="0">
                  <a:solidFill>
                    <a:srgbClr val="061C23"/>
                  </a:solidFill>
                </a:rPr>
                <a:t>/UC</a:t>
              </a:r>
              <a:endParaRPr lang="en-US" sz="1600" dirty="0">
                <a:solidFill>
                  <a:srgbClr val="061C23"/>
                </a:solidFill>
              </a:endParaRPr>
            </a:p>
          </p:txBody>
        </p:sp>
      </p:grpSp>
      <p:grpSp>
        <p:nvGrpSpPr>
          <p:cNvPr id="11" name="Group 54"/>
          <p:cNvGrpSpPr/>
          <p:nvPr/>
        </p:nvGrpSpPr>
        <p:grpSpPr>
          <a:xfrm>
            <a:off x="-759770" y="2588249"/>
            <a:ext cx="4102723" cy="4100161"/>
            <a:chOff x="-2862253" y="-3972836"/>
            <a:chExt cx="9478762" cy="8758553"/>
          </a:xfrm>
          <a:effectLst/>
          <a:scene3d>
            <a:camera prst="perspectiveRelaxed">
              <a:rot lat="19473601" lon="0" rev="0"/>
            </a:camera>
            <a:lightRig rig="threePt" dir="t"/>
          </a:scene3d>
        </p:grpSpPr>
        <p:sp>
          <p:nvSpPr>
            <p:cNvPr id="65" name="Oval 64"/>
            <p:cNvSpPr/>
            <p:nvPr/>
          </p:nvSpPr>
          <p:spPr bwMode="auto">
            <a:xfrm>
              <a:off x="-1452949" y="-2861620"/>
              <a:ext cx="6895171" cy="6685390"/>
            </a:xfrm>
            <a:prstGeom prst="ellipse">
              <a:avLst/>
            </a:prstGeom>
            <a:gradFill flip="none" rotWithShape="1">
              <a:gsLst>
                <a:gs pos="100000">
                  <a:srgbClr val="7030A0">
                    <a:alpha val="17000"/>
                  </a:srgbClr>
                </a:gs>
                <a:gs pos="76000">
                  <a:srgbClr val="A66BD3">
                    <a:alpha val="0"/>
                  </a:srgbClr>
                </a:gs>
              </a:gsLst>
              <a:path path="shape">
                <a:fillToRect l="50000" t="50000" r="50000" b="50000"/>
              </a:path>
              <a:tileRect/>
            </a:gradFill>
            <a:ln w="31750" cap="flat">
              <a:gradFill>
                <a:gsLst>
                  <a:gs pos="27000">
                    <a:srgbClr val="7030A0"/>
                  </a:gs>
                  <a:gs pos="100000">
                    <a:srgbClr val="A66BD3"/>
                  </a:gs>
                </a:gsLst>
                <a:lin ang="6600000" scaled="0"/>
              </a:gradFill>
              <a:prstDash val="dash"/>
              <a:miter lim="800000"/>
              <a:headEnd type="triangle"/>
              <a:tailEnd type="none" w="lg" len="lg"/>
            </a:ln>
            <a:effectLst>
              <a:outerShdw blurRad="139700" algn="ctr" rotWithShape="0">
                <a:schemeClr val="tx2"/>
              </a:outerShdw>
            </a:effectLst>
            <a:sp3d prstMaterial="matte">
              <a:contourClr>
                <a:schemeClr val="accent1">
                  <a:lumMod val="20000"/>
                  <a:lumOff val="80000"/>
                </a:schemeClr>
              </a:contourClr>
            </a:sp3d>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sz="2400" dirty="0">
                <a:solidFill>
                  <a:srgbClr val="FFFFFF"/>
                </a:solidFill>
                <a:latin typeface="Arial" charset="0"/>
              </a:endParaRPr>
            </a:p>
          </p:txBody>
        </p:sp>
        <p:sp>
          <p:nvSpPr>
            <p:cNvPr id="66" name="Oval 65"/>
            <p:cNvSpPr/>
            <p:nvPr/>
          </p:nvSpPr>
          <p:spPr bwMode="auto">
            <a:xfrm>
              <a:off x="-2862253" y="-3972836"/>
              <a:ext cx="9478762" cy="8758553"/>
            </a:xfrm>
            <a:prstGeom prst="ellipse">
              <a:avLst/>
            </a:prstGeom>
            <a:noFill/>
            <a:ln w="69850" cap="flat">
              <a:noFill/>
              <a:prstDash val="dash"/>
              <a:miter lim="800000"/>
              <a:headEnd type="triangle"/>
              <a:tailEnd type="none" w="lg" len="lg"/>
            </a:ln>
            <a:effectLst>
              <a:outerShdw blurRad="139700" algn="ctr" rotWithShape="0">
                <a:schemeClr val="tx2"/>
              </a:outerShdw>
            </a:effectLst>
            <a:sp3d prstMaterial="matte">
              <a:contourClr>
                <a:schemeClr val="accent1">
                  <a:lumMod val="20000"/>
                  <a:lumOff val="80000"/>
                </a:schemeClr>
              </a:contourClr>
            </a:sp3d>
          </p:spPr>
          <p:txBody>
            <a:bodyPr rot="0" spcFirstLastPara="0" vertOverflow="overflow" horzOverflow="overflow" vert="horz" wrap="square" lIns="82124" tIns="41061" rIns="82124" bIns="41061" numCol="1" spcCol="0" rtlCol="0" fromWordArt="0" anchor="ctr" anchorCtr="0" forceAA="0" compatLnSpc="1">
              <a:prstTxWarp prst="textArchDown">
                <a:avLst/>
              </a:prstTxWarp>
              <a:noAutofit/>
            </a:bodyPr>
            <a:lstStyle/>
            <a:p>
              <a:pPr algn="ctr" defTabSz="814388" eaLnBrk="0" fontAlgn="base" hangingPunct="0">
                <a:lnSpc>
                  <a:spcPct val="90000"/>
                </a:lnSpc>
                <a:spcBef>
                  <a:spcPct val="0"/>
                </a:spcBef>
                <a:spcAft>
                  <a:spcPct val="0"/>
                </a:spcAft>
              </a:pPr>
              <a:r>
                <a:rPr lang="en-US" sz="2400" dirty="0" smtClean="0">
                  <a:solidFill>
                    <a:srgbClr val="8C3EC6"/>
                  </a:solidFill>
                  <a:latin typeface="Arial" charset="0"/>
                </a:rPr>
                <a:t>WiFi Hotspot</a:t>
              </a:r>
              <a:endParaRPr lang="en-US" sz="2400" dirty="0">
                <a:solidFill>
                  <a:srgbClr val="8C3EC6"/>
                </a:solidFill>
                <a:latin typeface="Arial" charset="0"/>
              </a:endParaRPr>
            </a:p>
          </p:txBody>
        </p:sp>
      </p:grpSp>
      <p:pic>
        <p:nvPicPr>
          <p:cNvPr id="11272" name="Picture 8" descr="C:\Projects\current\11-1480\art\jpg-png\cafe_hospital_0006_tablet-copy.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014" y="441104"/>
            <a:ext cx="2822516" cy="3505200"/>
          </a:xfrm>
          <a:prstGeom prst="rect">
            <a:avLst/>
          </a:prstGeom>
          <a:noFill/>
          <a:extLst>
            <a:ext uri="{909E8E84-426E-40dd-AFC4-6F175D3DCCD1}">
              <a14:hiddenFill xmlns:a14="http://schemas.microsoft.com/office/drawing/2010/main" xmlns="">
                <a:solidFill>
                  <a:srgbClr val="FFFFFF"/>
                </a:solidFill>
              </a14:hiddenFill>
            </a:ext>
          </a:extLst>
        </p:spPr>
      </p:pic>
      <p:pic>
        <p:nvPicPr>
          <p:cNvPr id="11273" name="Picture 9" descr="C:\Projects\current\11-1480\art\jpg-png\pag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836" y="1131113"/>
            <a:ext cx="1039769" cy="1519464"/>
          </a:xfrm>
          <a:prstGeom prst="rect">
            <a:avLst/>
          </a:prstGeom>
          <a:noFill/>
          <a:extLst>
            <a:ext uri="{909E8E84-426E-40dd-AFC4-6F175D3DCCD1}">
              <a14:hiddenFill xmlns:a14="http://schemas.microsoft.com/office/drawing/2010/main" xmlns="">
                <a:solidFill>
                  <a:srgbClr val="FFFFFF"/>
                </a:solidFill>
              </a14:hiddenFill>
            </a:ext>
          </a:extLst>
        </p:spPr>
      </p:pic>
      <p:pic>
        <p:nvPicPr>
          <p:cNvPr id="11270" name="Picture 6" descr="C:\Projects\current\11-1480\art\jpg-png\cafe_hospital_0004_video-chat-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0212" y="996654"/>
            <a:ext cx="1900732" cy="1905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724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occer.wmv">
            <a:hlinkClick r:id="" action="ppaction://media"/>
          </p:cNvPr>
          <p:cNvPicPr>
            <a:picLocks noChangeAspect="1"/>
          </p:cNvPicPr>
          <p:nvPr>
            <a:videoFile r:link="rId1"/>
            <p:extLst/>
          </p:nvPr>
        </p:nvPicPr>
        <p:blipFill>
          <a:blip r:embed="rId4"/>
          <a:stretch>
            <a:fillRect/>
          </a:stretch>
        </p:blipFill>
        <p:spPr>
          <a:xfrm>
            <a:off x="0" y="21"/>
            <a:ext cx="9144000" cy="6856413"/>
          </a:xfrm>
          <a:prstGeom prst="rect">
            <a:avLst/>
          </a:prstGeom>
        </p:spPr>
      </p:pic>
    </p:spTree>
    <p:extLst>
      <p:ext uri="{BB962C8B-B14F-4D97-AF65-F5344CB8AC3E}">
        <p14:creationId xmlns:p14="http://schemas.microsoft.com/office/powerpoint/2010/main" val="192634642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6383"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1" name="Picture 3" descr="C:\Projects\current\11-1480\art\jpg-png\Man R.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3069" y="1889699"/>
            <a:ext cx="373332" cy="101993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C:\Projects\current\11-1480\art\jpg-png\Ipad_0000s_0002_tablet-copy-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17" y="506509"/>
            <a:ext cx="3681292" cy="5208492"/>
          </a:xfrm>
          <a:prstGeom prst="rect">
            <a:avLst/>
          </a:prstGeom>
          <a:noFill/>
          <a:extLst>
            <a:ext uri="{909E8E84-426E-40dd-AFC4-6F175D3DCCD1}">
              <a14:hiddenFill xmlns:a14="http://schemas.microsoft.com/office/drawing/2010/main" xmlns="">
                <a:solidFill>
                  <a:srgbClr val="FFFFFF"/>
                </a:solidFill>
              </a14:hiddenFill>
            </a:ext>
          </a:extLst>
        </p:spPr>
      </p:pic>
      <p:cxnSp>
        <p:nvCxnSpPr>
          <p:cNvPr id="40" name="Straight Connector 39"/>
          <p:cNvCxnSpPr/>
          <p:nvPr/>
        </p:nvCxnSpPr>
        <p:spPr bwMode="auto">
          <a:xfrm>
            <a:off x="4760726" y="1304789"/>
            <a:ext cx="0" cy="857250"/>
          </a:xfrm>
          <a:prstGeom prst="line">
            <a:avLst/>
          </a:prstGeom>
          <a:solidFill>
            <a:schemeClr val="accent2">
              <a:lumMod val="75000"/>
            </a:schemeClr>
          </a:solidFill>
          <a:ln w="47625" cap="flat">
            <a:solidFill>
              <a:schemeClr val="tx2"/>
            </a:solidFill>
            <a:prstDash val="sysDot"/>
            <a:miter lim="800000"/>
            <a:headEnd/>
            <a:tailEnd/>
          </a:ln>
          <a:scene3d>
            <a:camera prst="isometricRightUp">
              <a:rot lat="2054618" lon="19265745" rev="0"/>
            </a:camera>
            <a:lightRig rig="threePt" dir="t"/>
          </a:scene3d>
          <a:sp3d prstMaterial="matte">
            <a:contourClr>
              <a:schemeClr val="accent1">
                <a:lumMod val="20000"/>
                <a:lumOff val="80000"/>
              </a:schemeClr>
            </a:contourClr>
          </a:sp3d>
        </p:spPr>
      </p:cxn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174670" y="989548"/>
            <a:ext cx="620679" cy="576785"/>
          </a:xfrm>
          <a:prstGeom prst="rect">
            <a:avLst/>
          </a:prstGeom>
          <a:noFill/>
          <a:extLst>
            <a:ext uri="{909E8E84-426E-40dd-AFC4-6F175D3DCCD1}">
              <a14:hiddenFill xmlns:a14="http://schemas.microsoft.com/office/drawing/2010/main" xmlns="">
                <a:solidFill>
                  <a:srgbClr val="FFFFFF"/>
                </a:solidFill>
              </a14:hiddenFill>
            </a:ext>
          </a:extLst>
        </p:spPr>
      </p:pic>
      <p:pic>
        <p:nvPicPr>
          <p:cNvPr id="12294" name="Picture 6" descr="C:\Projects\current\11-1480\art\jpg-png\3GL_bar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2272" y="706458"/>
            <a:ext cx="489474" cy="804863"/>
          </a:xfrm>
          <a:prstGeom prst="rect">
            <a:avLst/>
          </a:prstGeom>
          <a:noFill/>
          <a:extLst>
            <a:ext uri="{909E8E84-426E-40dd-AFC4-6F175D3DCCD1}">
              <a14:hiddenFill xmlns:a14="http://schemas.microsoft.com/office/drawing/2010/main" xmlns="">
                <a:solidFill>
                  <a:srgbClr val="FFFFFF"/>
                </a:solidFill>
              </a14:hiddenFill>
            </a:ext>
          </a:extLst>
        </p:spPr>
      </p:pic>
      <p:pic>
        <p:nvPicPr>
          <p:cNvPr id="12295" name="Picture 7" descr="C:\Projects\current\11-1480\art\jpg-png\3GL_bar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2272" y="706458"/>
            <a:ext cx="489474" cy="804863"/>
          </a:xfrm>
          <a:prstGeom prst="rect">
            <a:avLst/>
          </a:prstGeom>
          <a:noFill/>
          <a:extLst>
            <a:ext uri="{909E8E84-426E-40dd-AFC4-6F175D3DCCD1}">
              <a14:hiddenFill xmlns:a14="http://schemas.microsoft.com/office/drawing/2010/main" xmlns="">
                <a:solidFill>
                  <a:srgbClr val="FFFFFF"/>
                </a:solidFill>
              </a14:hiddenFill>
            </a:ext>
          </a:extLst>
        </p:spPr>
      </p:pic>
      <p:pic>
        <p:nvPicPr>
          <p:cNvPr id="12296" name="Picture 8" descr="C:\Projects\current\11-1480\art\jpg-png\3GL_bar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2272" y="706458"/>
            <a:ext cx="489474" cy="804863"/>
          </a:xfrm>
          <a:prstGeom prst="rect">
            <a:avLst/>
          </a:prstGeom>
          <a:noFill/>
          <a:extLst>
            <a:ext uri="{909E8E84-426E-40dd-AFC4-6F175D3DCCD1}">
              <a14:hiddenFill xmlns:a14="http://schemas.microsoft.com/office/drawing/2010/main" xmlns="">
                <a:solidFill>
                  <a:srgbClr val="FFFFFF"/>
                </a:solidFill>
              </a14:hiddenFill>
            </a:ext>
          </a:extLst>
        </p:spPr>
      </p:pic>
      <p:pic>
        <p:nvPicPr>
          <p:cNvPr id="12297" name="Picture 9" descr="C:\Projects\current\11-1480\art\jpg-png\3GL_bar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82272" y="706458"/>
            <a:ext cx="489474" cy="804863"/>
          </a:xfrm>
          <a:prstGeom prst="rect">
            <a:avLst/>
          </a:prstGeom>
          <a:noFill/>
          <a:extLst>
            <a:ext uri="{909E8E84-426E-40dd-AFC4-6F175D3DCCD1}">
              <a14:hiddenFill xmlns:a14="http://schemas.microsoft.com/office/drawing/2010/main" xmlns="">
                <a:solidFill>
                  <a:srgbClr val="FFFFFF"/>
                </a:solidFill>
              </a14:hiddenFill>
            </a:ext>
          </a:extLst>
        </p:spPr>
      </p:pic>
      <p:pic>
        <p:nvPicPr>
          <p:cNvPr id="57" name="Picture 5"/>
          <p:cNvPicPr>
            <a:picLocks noChangeAspect="1" noChangeArrowheads="1"/>
          </p:cNvPicPr>
          <p:nvPr/>
        </p:nvPicPr>
        <p:blipFill>
          <a:blip r:embed="rId11">
            <a:extLst>
              <a:ext uri="{BEBA8EAE-BF5A-486C-A8C5-ECC9F3942E4B}">
                <a14:imgProps xmlns:a14="http://schemas.microsoft.com/office/drawing/2010/main">
                  <a14:imgLayer r:embed="rId12">
                    <a14:imgEffect>
                      <a14:saturation sat="65000"/>
                    </a14:imgEffect>
                    <a14:imgEffect>
                      <a14:brightnessContrast bright="14000"/>
                    </a14:imgEffect>
                  </a14:imgLayer>
                </a14:imgProps>
              </a:ext>
              <a:ext uri="{28A0092B-C50C-407E-A947-70E740481C1C}">
                <a14:useLocalDpi xmlns:a14="http://schemas.microsoft.com/office/drawing/2010/main" val="0"/>
              </a:ext>
            </a:extLst>
          </a:blip>
          <a:stretch>
            <a:fillRect/>
          </a:stretch>
        </p:blipFill>
        <p:spPr bwMode="auto">
          <a:xfrm>
            <a:off x="416434" y="1625381"/>
            <a:ext cx="2623571" cy="125885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3"/>
          <p:cNvGrpSpPr/>
          <p:nvPr/>
        </p:nvGrpSpPr>
        <p:grpSpPr>
          <a:xfrm>
            <a:off x="709836" y="2975188"/>
            <a:ext cx="2795469" cy="1756241"/>
            <a:chOff x="971588" y="2313059"/>
            <a:chExt cx="3726322" cy="1756241"/>
          </a:xfrm>
        </p:grpSpPr>
        <p:sp>
          <p:nvSpPr>
            <p:cNvPr id="60" name="TextBox 59"/>
            <p:cNvSpPr txBox="1"/>
            <p:nvPr/>
          </p:nvSpPr>
          <p:spPr>
            <a:xfrm>
              <a:off x="1672820" y="2579148"/>
              <a:ext cx="3025090" cy="1490152"/>
            </a:xfrm>
            <a:prstGeom prst="rect">
              <a:avLst/>
            </a:prstGeom>
            <a:noFill/>
          </p:spPr>
          <p:txBody>
            <a:bodyPr wrap="square" rtlCol="0">
              <a:spAutoFit/>
            </a:bodyPr>
            <a:lstStyle/>
            <a:p>
              <a:pPr>
                <a:lnSpc>
                  <a:spcPts val="2600"/>
                </a:lnSpc>
                <a:buClr>
                  <a:srgbClr val="51D57C"/>
                </a:buClr>
              </a:pPr>
              <a:r>
                <a:rPr lang="en-US" sz="1200" dirty="0" smtClean="0">
                  <a:solidFill>
                    <a:srgbClr val="FFFFFF"/>
                  </a:solidFill>
                </a:rPr>
                <a:t>Electronic Medical Records</a:t>
              </a:r>
              <a:endParaRPr lang="en-US" sz="1200" dirty="0">
                <a:solidFill>
                  <a:srgbClr val="FFFFFF"/>
                </a:solidFill>
              </a:endParaRPr>
            </a:p>
            <a:p>
              <a:pPr>
                <a:lnSpc>
                  <a:spcPts val="3100"/>
                </a:lnSpc>
                <a:buClr>
                  <a:srgbClr val="51D57C"/>
                </a:buClr>
              </a:pPr>
              <a:r>
                <a:rPr lang="en-US" sz="1200" dirty="0">
                  <a:solidFill>
                    <a:srgbClr val="FFFFFF"/>
                  </a:solidFill>
                </a:rPr>
                <a:t>Mobile </a:t>
              </a:r>
              <a:r>
                <a:rPr lang="en-US" sz="1200" dirty="0" smtClean="0">
                  <a:solidFill>
                    <a:srgbClr val="FFFFFF"/>
                  </a:solidFill>
                </a:rPr>
                <a:t>TelePresence</a:t>
              </a:r>
            </a:p>
            <a:p>
              <a:pPr>
                <a:lnSpc>
                  <a:spcPts val="2600"/>
                </a:lnSpc>
                <a:buClr>
                  <a:srgbClr val="51D57C"/>
                </a:buClr>
              </a:pPr>
              <a:r>
                <a:rPr lang="en-US" sz="1200" dirty="0" smtClean="0">
                  <a:solidFill>
                    <a:srgbClr val="FFFFFF"/>
                  </a:solidFill>
                </a:rPr>
                <a:t>Email</a:t>
              </a:r>
            </a:p>
            <a:p>
              <a:pPr>
                <a:lnSpc>
                  <a:spcPts val="2600"/>
                </a:lnSpc>
                <a:buClr>
                  <a:srgbClr val="51D57C"/>
                </a:buClr>
              </a:pPr>
              <a:r>
                <a:rPr lang="en-US" sz="1200" dirty="0" smtClean="0">
                  <a:solidFill>
                    <a:srgbClr val="FFFFFF"/>
                  </a:solidFill>
                </a:rPr>
                <a:t>Instant Messenger</a:t>
              </a:r>
              <a:endParaRPr lang="en-US" sz="1200" dirty="0">
                <a:solidFill>
                  <a:srgbClr val="FFFFFF"/>
                </a:solidFill>
              </a:endParaRPr>
            </a:p>
          </p:txBody>
        </p:sp>
        <p:grpSp>
          <p:nvGrpSpPr>
            <p:cNvPr id="3" name="Group 64"/>
            <p:cNvGrpSpPr/>
            <p:nvPr/>
          </p:nvGrpSpPr>
          <p:grpSpPr>
            <a:xfrm>
              <a:off x="971588" y="2313059"/>
              <a:ext cx="717491" cy="1732270"/>
              <a:chOff x="414338" y="9063896"/>
              <a:chExt cx="744537" cy="1797570"/>
            </a:xfrm>
          </p:grpSpPr>
          <p:pic>
            <p:nvPicPr>
              <p:cNvPr id="66"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4338" y="9391441"/>
                <a:ext cx="744537" cy="147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7" name="TextBox 66"/>
              <p:cNvSpPr txBox="1"/>
              <p:nvPr/>
            </p:nvSpPr>
            <p:spPr>
              <a:xfrm>
                <a:off x="786605" y="9063896"/>
                <a:ext cx="372269" cy="337682"/>
              </a:xfrm>
              <a:prstGeom prst="rect">
                <a:avLst/>
              </a:prstGeom>
              <a:noFill/>
            </p:spPr>
            <p:txBody>
              <a:bodyPr wrap="none" rtlCol="0">
                <a:noAutofit/>
              </a:bodyPr>
              <a:lstStyle/>
              <a:p>
                <a:pPr algn="ctr">
                  <a:lnSpc>
                    <a:spcPts val="2600"/>
                  </a:lnSpc>
                  <a:buClr>
                    <a:srgbClr val="51D57C"/>
                  </a:buClr>
                </a:pPr>
                <a:r>
                  <a:rPr lang="en-US" sz="1100" dirty="0" smtClean="0">
                    <a:solidFill>
                      <a:srgbClr val="FFFFFF"/>
                    </a:solidFill>
                  </a:rPr>
                  <a:t>Yes</a:t>
                </a:r>
                <a:endParaRPr lang="en-US" sz="1100" dirty="0">
                  <a:solidFill>
                    <a:srgbClr val="FFFFFF"/>
                  </a:solidFill>
                </a:endParaRPr>
              </a:p>
            </p:txBody>
          </p:sp>
          <p:sp>
            <p:nvSpPr>
              <p:cNvPr id="68" name="TextBox 67"/>
              <p:cNvSpPr txBox="1"/>
              <p:nvPr/>
            </p:nvSpPr>
            <p:spPr>
              <a:xfrm>
                <a:off x="417513" y="9063896"/>
                <a:ext cx="372269" cy="337682"/>
              </a:xfrm>
              <a:prstGeom prst="rect">
                <a:avLst/>
              </a:prstGeom>
              <a:noFill/>
            </p:spPr>
            <p:txBody>
              <a:bodyPr wrap="none" rtlCol="0">
                <a:noAutofit/>
              </a:bodyPr>
              <a:lstStyle/>
              <a:p>
                <a:pPr algn="ctr">
                  <a:lnSpc>
                    <a:spcPts val="2600"/>
                  </a:lnSpc>
                  <a:buClr>
                    <a:srgbClr val="51D57C"/>
                  </a:buClr>
                </a:pPr>
                <a:r>
                  <a:rPr lang="en-US" sz="1100" dirty="0" smtClean="0">
                    <a:solidFill>
                      <a:srgbClr val="FFFFFF"/>
                    </a:solidFill>
                  </a:rPr>
                  <a:t>No</a:t>
                </a:r>
                <a:endParaRPr lang="en-US" sz="1100" dirty="0">
                  <a:solidFill>
                    <a:srgbClr val="FFFFFF"/>
                  </a:solidFill>
                </a:endParaRPr>
              </a:p>
            </p:txBody>
          </p:sp>
        </p:grpSp>
      </p:grpSp>
      <p:pic>
        <p:nvPicPr>
          <p:cNvPr id="62" name="Picture 1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4943" t="15605" r="38462" b="39541"/>
          <a:stretch/>
        </p:blipFill>
        <p:spPr bwMode="auto">
          <a:xfrm>
            <a:off x="770466" y="3669544"/>
            <a:ext cx="171495" cy="263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3" name="Picture 1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4943" t="15605" r="38462" b="39541"/>
          <a:stretch/>
        </p:blipFill>
        <p:spPr bwMode="auto">
          <a:xfrm>
            <a:off x="1033488" y="4036097"/>
            <a:ext cx="171495" cy="263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4" name="Picture 1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4943" t="15605" r="38462" b="39541"/>
          <a:stretch/>
        </p:blipFill>
        <p:spPr bwMode="auto">
          <a:xfrm>
            <a:off x="1033488" y="4386486"/>
            <a:ext cx="171495" cy="263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8" name="Picture 10" descr="C:\Projects\current\11-1480\remot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7159" y="2071621"/>
            <a:ext cx="1803665" cy="435057"/>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1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4943" t="15605" r="38462" b="39541"/>
          <a:stretch/>
        </p:blipFill>
        <p:spPr bwMode="auto">
          <a:xfrm>
            <a:off x="1027771" y="3324775"/>
            <a:ext cx="171495" cy="263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 name="Freeform 27"/>
          <p:cNvSpPr>
            <a:spLocks noEditPoints="1"/>
          </p:cNvSpPr>
          <p:nvPr/>
        </p:nvSpPr>
        <p:spPr bwMode="auto">
          <a:xfrm>
            <a:off x="2393789" y="1206896"/>
            <a:ext cx="230257" cy="210318"/>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27" name="TextBox 26"/>
          <p:cNvSpPr txBox="1"/>
          <p:nvPr/>
        </p:nvSpPr>
        <p:spPr>
          <a:xfrm>
            <a:off x="2195132" y="1415050"/>
            <a:ext cx="607546" cy="535531"/>
          </a:xfrm>
          <a:prstGeom prst="rect">
            <a:avLst/>
          </a:prstGeom>
          <a:noFill/>
        </p:spPr>
        <p:txBody>
          <a:bodyPr wrap="square" rtlCol="0">
            <a:spAutoFit/>
          </a:bodyPr>
          <a:lstStyle/>
          <a:p>
            <a:pPr algn="ctr"/>
            <a:r>
              <a:rPr lang="en-US" sz="1600" b="1" spc="-150" dirty="0" smtClean="0">
                <a:solidFill>
                  <a:srgbClr val="FFFFFF"/>
                </a:solidFill>
              </a:rPr>
              <a:t>3</a:t>
            </a:r>
            <a:r>
              <a:rPr lang="en-US" sz="1600" b="1" dirty="0" smtClean="0">
                <a:solidFill>
                  <a:srgbClr val="FFFFFF"/>
                </a:solidFill>
              </a:rPr>
              <a:t>G/</a:t>
            </a:r>
            <a:r>
              <a:rPr lang="en-US" sz="1600" b="1" spc="-150" dirty="0" smtClean="0">
                <a:solidFill>
                  <a:srgbClr val="FFFFFF"/>
                </a:solidFill>
              </a:rPr>
              <a:t>4G</a:t>
            </a:r>
          </a:p>
        </p:txBody>
      </p:sp>
      <p:sp>
        <p:nvSpPr>
          <p:cNvPr id="26" name="TextBox 25"/>
          <p:cNvSpPr txBox="1"/>
          <p:nvPr/>
        </p:nvSpPr>
        <p:spPr>
          <a:xfrm>
            <a:off x="563910" y="2658939"/>
            <a:ext cx="2269408" cy="759182"/>
          </a:xfrm>
          <a:prstGeom prst="rect">
            <a:avLst/>
          </a:prstGeom>
          <a:noFill/>
        </p:spPr>
        <p:txBody>
          <a:bodyPr wrap="square" rtlCol="0">
            <a:spAutoFit/>
          </a:bodyPr>
          <a:lstStyle/>
          <a:p>
            <a:pPr algn="ctr">
              <a:lnSpc>
                <a:spcPts val="2600"/>
              </a:lnSpc>
              <a:buClr>
                <a:srgbClr val="51D57C"/>
              </a:buClr>
            </a:pPr>
            <a:r>
              <a:rPr lang="en-US" sz="2400" dirty="0" smtClean="0">
                <a:solidFill>
                  <a:srgbClr val="FFFFFF"/>
                </a:solidFill>
              </a:rPr>
              <a:t>Access: </a:t>
            </a:r>
            <a:r>
              <a:rPr lang="en-US" sz="2400" b="1" dirty="0" smtClean="0">
                <a:solidFill>
                  <a:srgbClr val="FF0000"/>
                </a:solidFill>
              </a:rPr>
              <a:t>Limited</a:t>
            </a:r>
            <a:endParaRPr lang="en-US" sz="2400" b="1" dirty="0">
              <a:solidFill>
                <a:srgbClr val="FF0000"/>
              </a:solidFill>
            </a:endParaRPr>
          </a:p>
        </p:txBody>
      </p:sp>
      <p:pic>
        <p:nvPicPr>
          <p:cNvPr id="28"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8393" y="3668848"/>
            <a:ext cx="224249" cy="3039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812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6383"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1" name="Picture 3" descr="C:\Projects\current\11-1480\art\jpg-png\Man R.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3069" y="1889699"/>
            <a:ext cx="373332" cy="101993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C:\Projects\current\11-1480\art\jpg-png\Ipad_0000s_0002_tablet-copy-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17" y="506509"/>
            <a:ext cx="3681292" cy="5208492"/>
          </a:xfrm>
          <a:prstGeom prst="rect">
            <a:avLst/>
          </a:prstGeom>
          <a:noFill/>
          <a:extLst>
            <a:ext uri="{909E8E84-426E-40dd-AFC4-6F175D3DCCD1}">
              <a14:hiddenFill xmlns:a14="http://schemas.microsoft.com/office/drawing/2010/main" xmlns="">
                <a:solidFill>
                  <a:srgbClr val="FFFFFF"/>
                </a:solidFill>
              </a14:hiddenFill>
            </a:ext>
          </a:extLst>
        </p:spPr>
      </p:pic>
      <p:cxnSp>
        <p:nvCxnSpPr>
          <p:cNvPr id="40" name="Straight Connector 39"/>
          <p:cNvCxnSpPr/>
          <p:nvPr/>
        </p:nvCxnSpPr>
        <p:spPr bwMode="auto">
          <a:xfrm>
            <a:off x="4760726" y="1304789"/>
            <a:ext cx="0" cy="857250"/>
          </a:xfrm>
          <a:prstGeom prst="line">
            <a:avLst/>
          </a:prstGeom>
          <a:solidFill>
            <a:schemeClr val="accent2">
              <a:lumMod val="75000"/>
            </a:schemeClr>
          </a:solidFill>
          <a:ln w="47625" cap="flat">
            <a:solidFill>
              <a:schemeClr val="tx2"/>
            </a:solidFill>
            <a:prstDash val="sysDot"/>
            <a:miter lim="800000"/>
            <a:headEnd/>
            <a:tailEnd/>
          </a:ln>
          <a:scene3d>
            <a:camera prst="isometricRightUp">
              <a:rot lat="2054618" lon="19265745" rev="0"/>
            </a:camera>
            <a:lightRig rig="threePt" dir="t"/>
          </a:scene3d>
          <a:sp3d prstMaterial="matte">
            <a:contourClr>
              <a:schemeClr val="accent1">
                <a:lumMod val="20000"/>
                <a:lumOff val="80000"/>
              </a:schemeClr>
            </a:contourClr>
          </a:sp3d>
        </p:spPr>
      </p:cxnSp>
      <p:pic>
        <p:nvPicPr>
          <p:cNvPr id="12294" name="Picture 6" descr="C:\Projects\current\11-1480\art\jpg-png\3GL_bar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2272" y="706458"/>
            <a:ext cx="489474" cy="804863"/>
          </a:xfrm>
          <a:prstGeom prst="rect">
            <a:avLst/>
          </a:prstGeom>
          <a:noFill/>
          <a:extLst>
            <a:ext uri="{909E8E84-426E-40dd-AFC4-6F175D3DCCD1}">
              <a14:hiddenFill xmlns:a14="http://schemas.microsoft.com/office/drawing/2010/main" xmlns="">
                <a:solidFill>
                  <a:srgbClr val="FFFFFF"/>
                </a:solidFill>
              </a14:hiddenFill>
            </a:ext>
          </a:extLst>
        </p:spPr>
      </p:pic>
      <p:pic>
        <p:nvPicPr>
          <p:cNvPr id="12295" name="Picture 7" descr="C:\Projects\current\11-1480\art\jpg-png\3GL_bar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2272" y="706458"/>
            <a:ext cx="489474" cy="804863"/>
          </a:xfrm>
          <a:prstGeom prst="rect">
            <a:avLst/>
          </a:prstGeom>
          <a:noFill/>
          <a:extLst>
            <a:ext uri="{909E8E84-426E-40dd-AFC4-6F175D3DCCD1}">
              <a14:hiddenFill xmlns:a14="http://schemas.microsoft.com/office/drawing/2010/main" xmlns="">
                <a:solidFill>
                  <a:srgbClr val="FFFFFF"/>
                </a:solidFill>
              </a14:hiddenFill>
            </a:ext>
          </a:extLst>
        </p:spPr>
      </p:pic>
      <p:pic>
        <p:nvPicPr>
          <p:cNvPr id="12296" name="Picture 8" descr="C:\Projects\current\11-1480\art\jpg-png\3GL_bar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2272" y="706458"/>
            <a:ext cx="489474" cy="804863"/>
          </a:xfrm>
          <a:prstGeom prst="rect">
            <a:avLst/>
          </a:prstGeom>
          <a:noFill/>
          <a:extLst>
            <a:ext uri="{909E8E84-426E-40dd-AFC4-6F175D3DCCD1}">
              <a14:hiddenFill xmlns:a14="http://schemas.microsoft.com/office/drawing/2010/main" xmlns="">
                <a:solidFill>
                  <a:srgbClr val="FFFFFF"/>
                </a:solidFill>
              </a14:hiddenFill>
            </a:ext>
          </a:extLst>
        </p:spPr>
      </p:pic>
      <p:pic>
        <p:nvPicPr>
          <p:cNvPr id="12297" name="Picture 9" descr="C:\Projects\current\11-1480\art\jpg-png\3GL_bar4.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2272" y="706458"/>
            <a:ext cx="489474" cy="80486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bwMode="auto">
          <a:xfrm>
            <a:off x="628126" y="1108868"/>
            <a:ext cx="2206703" cy="3892790"/>
          </a:xfrm>
          <a:prstGeom prst="rect">
            <a:avLst/>
          </a:prstGeom>
          <a:solidFill>
            <a:schemeClr val="accent1">
              <a:lumMod val="20000"/>
              <a:lumOff val="80000"/>
              <a:alpha val="28000"/>
            </a:schemeClr>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rtlCol="0" anchor="ctr"/>
          <a:lstStyle/>
          <a:p>
            <a:pPr algn="ctr"/>
            <a:endParaRPr lang="en-US" dirty="0">
              <a:solidFill>
                <a:srgbClr val="FFFFFF"/>
              </a:solidFill>
            </a:endParaRPr>
          </a:p>
        </p:txBody>
      </p:sp>
      <p:pic>
        <p:nvPicPr>
          <p:cNvPr id="27653" name="Picture 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09797" y="1216049"/>
            <a:ext cx="1419595" cy="514469"/>
          </a:xfrm>
          <a:prstGeom prst="rect">
            <a:avLst/>
          </a:prstGeom>
          <a:noFill/>
          <a:extLst>
            <a:ext uri="{909E8E84-426E-40dd-AFC4-6F175D3DCCD1}">
              <a14:hiddenFill xmlns:a14="http://schemas.microsoft.com/office/drawing/2010/main" xmlns="">
                <a:solidFill>
                  <a:srgbClr val="FFFFFF"/>
                </a:solidFill>
              </a14:hiddenFill>
            </a:ext>
          </a:extLst>
        </p:spPr>
      </p:pic>
      <p:pic>
        <p:nvPicPr>
          <p:cNvPr id="27652" name="Picture 4" descr="C:\Projects\current\11-1480\art\jpg-png\soccerdocs.png"/>
          <p:cNvPicPr>
            <a:picLocks noChangeAspect="1" noChangeArrowheads="1"/>
          </p:cNvPicPr>
          <p:nvPr/>
        </p:nvPicPr>
        <p:blipFill rotWithShape="1">
          <a:blip r:embed="rId11">
            <a:extLst>
              <a:ext uri="{28A0092B-C50C-407E-A947-70E740481C1C}">
                <a14:useLocalDpi xmlns:a14="http://schemas.microsoft.com/office/drawing/2010/main" val="0"/>
              </a:ext>
            </a:extLst>
          </a:blip>
          <a:srcRect l="3094" t="50399" r="37611" b="-1"/>
          <a:stretch/>
        </p:blipFill>
        <p:spPr bwMode="auto">
          <a:xfrm>
            <a:off x="624739" y="3187874"/>
            <a:ext cx="2209642" cy="1833900"/>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27" name="Picture 4" descr="C:\Projects\current\11-1480\art\jpg-png\soccerdocs.png"/>
          <p:cNvPicPr>
            <a:picLocks noChangeAspect="1" noChangeArrowheads="1"/>
          </p:cNvPicPr>
          <p:nvPr/>
        </p:nvPicPr>
        <p:blipFill rotWithShape="1">
          <a:blip r:embed="rId11">
            <a:duotone>
              <a:prstClr val="black"/>
              <a:schemeClr val="accent5">
                <a:tint val="45000"/>
                <a:satMod val="400000"/>
              </a:schemeClr>
            </a:duotone>
            <a:extLst>
              <a:ext uri="{28A0092B-C50C-407E-A947-70E740481C1C}">
                <a14:useLocalDpi xmlns:a14="http://schemas.microsoft.com/office/drawing/2010/main" val="0"/>
              </a:ext>
            </a:extLst>
          </a:blip>
          <a:srcRect l="17227" t="5416" r="21446" b="71373"/>
          <a:stretch/>
        </p:blipFill>
        <p:spPr bwMode="auto">
          <a:xfrm>
            <a:off x="709808" y="2060460"/>
            <a:ext cx="2029353" cy="762001"/>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grpSp>
        <p:nvGrpSpPr>
          <p:cNvPr id="3" name="Group 2"/>
          <p:cNvGrpSpPr/>
          <p:nvPr/>
        </p:nvGrpSpPr>
        <p:grpSpPr>
          <a:xfrm>
            <a:off x="614812" y="3176857"/>
            <a:ext cx="2220016" cy="1844916"/>
            <a:chOff x="933450" y="3171232"/>
            <a:chExt cx="2717800" cy="1694386"/>
          </a:xfrm>
        </p:grpSpPr>
        <p:sp>
          <p:nvSpPr>
            <p:cNvPr id="2" name="Rectangle 1"/>
            <p:cNvSpPr/>
            <p:nvPr/>
          </p:nvSpPr>
          <p:spPr bwMode="auto">
            <a:xfrm>
              <a:off x="933450" y="3171232"/>
              <a:ext cx="2717800" cy="586612"/>
            </a:xfrm>
            <a:prstGeom prst="rect">
              <a:avLst/>
            </a:prstGeom>
            <a:solidFill>
              <a:schemeClr val="bg1">
                <a:alpha val="55000"/>
              </a:schemeClr>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rtlCol="0" anchor="ctr"/>
            <a:lstStyle/>
            <a:p>
              <a:pPr algn="ctr"/>
              <a:endParaRPr lang="en-US" dirty="0">
                <a:solidFill>
                  <a:srgbClr val="FFFFFF"/>
                </a:solidFill>
              </a:endParaRPr>
            </a:p>
          </p:txBody>
        </p:sp>
        <p:sp>
          <p:nvSpPr>
            <p:cNvPr id="29" name="Rectangle 28"/>
            <p:cNvSpPr/>
            <p:nvPr/>
          </p:nvSpPr>
          <p:spPr bwMode="auto">
            <a:xfrm>
              <a:off x="933450" y="4136457"/>
              <a:ext cx="2717800" cy="729161"/>
            </a:xfrm>
            <a:prstGeom prst="rect">
              <a:avLst/>
            </a:prstGeom>
            <a:solidFill>
              <a:schemeClr val="bg1">
                <a:alpha val="55000"/>
              </a:schemeClr>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rtlCol="0" anchor="ctr"/>
            <a:lstStyle/>
            <a:p>
              <a:pPr algn="ctr"/>
              <a:endParaRPr lang="en-US" dirty="0">
                <a:solidFill>
                  <a:srgbClr val="FFFFFF"/>
                </a:solidFill>
              </a:endParaRPr>
            </a:p>
          </p:txBody>
        </p:sp>
      </p:grpSp>
      <p:sp>
        <p:nvSpPr>
          <p:cNvPr id="21" name="Rectangle 20"/>
          <p:cNvSpPr/>
          <p:nvPr/>
        </p:nvSpPr>
        <p:spPr bwMode="auto">
          <a:xfrm>
            <a:off x="7385167" y="-23134"/>
            <a:ext cx="1758841" cy="6881134"/>
          </a:xfrm>
          <a:prstGeom prst="rect">
            <a:avLst/>
          </a:prstGeom>
          <a:solidFill>
            <a:schemeClr val="bg2">
              <a:alpha val="79000"/>
            </a:schemeClr>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rtlCol="0" anchor="ctr"/>
          <a:lstStyle/>
          <a:p>
            <a:pPr algn="ctr"/>
            <a:endParaRPr lang="en-US" dirty="0">
              <a:solidFill>
                <a:srgbClr val="FFFFFF"/>
              </a:solidFill>
            </a:endParaRPr>
          </a:p>
        </p:txBody>
      </p:sp>
      <p:grpSp>
        <p:nvGrpSpPr>
          <p:cNvPr id="4" name="Group 23"/>
          <p:cNvGrpSpPr/>
          <p:nvPr/>
        </p:nvGrpSpPr>
        <p:grpSpPr>
          <a:xfrm>
            <a:off x="7598880" y="424798"/>
            <a:ext cx="1416460" cy="2068291"/>
            <a:chOff x="1052424" y="4654150"/>
            <a:chExt cx="1888122" cy="2068291"/>
          </a:xfrm>
        </p:grpSpPr>
        <p:grpSp>
          <p:nvGrpSpPr>
            <p:cNvPr id="7" name="Group 24"/>
            <p:cNvGrpSpPr/>
            <p:nvPr/>
          </p:nvGrpSpPr>
          <p:grpSpPr>
            <a:xfrm>
              <a:off x="1052424" y="4654150"/>
              <a:ext cx="1888122" cy="2007122"/>
              <a:chOff x="4482684" y="5095381"/>
              <a:chExt cx="1888122" cy="2007122"/>
            </a:xfrm>
          </p:grpSpPr>
          <p:pic>
            <p:nvPicPr>
              <p:cNvPr id="28" name="Picture 5"/>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482684" y="5095381"/>
                <a:ext cx="1888122" cy="200712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29"/>
              <p:cNvGrpSpPr/>
              <p:nvPr/>
            </p:nvGrpSpPr>
            <p:grpSpPr>
              <a:xfrm>
                <a:off x="5107885" y="5678792"/>
                <a:ext cx="554381" cy="793522"/>
                <a:chOff x="543004" y="6860164"/>
                <a:chExt cx="382845" cy="547992"/>
              </a:xfrm>
              <a:effectLst>
                <a:outerShdw blurRad="317500" sx="102000" sy="102000" algn="ctr" rotWithShape="0">
                  <a:schemeClr val="tx1"/>
                </a:outerShdw>
              </a:effectLst>
            </p:grpSpPr>
            <p:sp>
              <p:nvSpPr>
                <p:cNvPr id="31" name="Freeform 75"/>
                <p:cNvSpPr>
                  <a:spLocks/>
                </p:cNvSpPr>
                <p:nvPr/>
              </p:nvSpPr>
              <p:spPr bwMode="auto">
                <a:xfrm>
                  <a:off x="710655" y="6868504"/>
                  <a:ext cx="41705" cy="19184"/>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2" name="Freeform 76"/>
                <p:cNvSpPr>
                  <a:spLocks/>
                </p:cNvSpPr>
                <p:nvPr/>
              </p:nvSpPr>
              <p:spPr bwMode="auto">
                <a:xfrm>
                  <a:off x="651436" y="6860164"/>
                  <a:ext cx="196010" cy="75067"/>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3" name="Freeform 77"/>
                <p:cNvSpPr>
                  <a:spLocks/>
                </p:cNvSpPr>
                <p:nvPr/>
              </p:nvSpPr>
              <p:spPr bwMode="auto">
                <a:xfrm>
                  <a:off x="794063" y="6877680"/>
                  <a:ext cx="29192" cy="25856"/>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4" name="Freeform 78"/>
                <p:cNvSpPr>
                  <a:spLocks/>
                </p:cNvSpPr>
                <p:nvPr/>
              </p:nvSpPr>
              <p:spPr bwMode="auto">
                <a:xfrm>
                  <a:off x="586377" y="6905204"/>
                  <a:ext cx="321957" cy="154305"/>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5" name="Freeform 79"/>
                <p:cNvSpPr>
                  <a:spLocks/>
                </p:cNvSpPr>
                <p:nvPr/>
              </p:nvSpPr>
              <p:spPr bwMode="auto">
                <a:xfrm>
                  <a:off x="612233" y="6913545"/>
                  <a:ext cx="37534" cy="29192"/>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6" name="Freeform 80"/>
                <p:cNvSpPr>
                  <a:spLocks/>
                </p:cNvSpPr>
                <p:nvPr/>
              </p:nvSpPr>
              <p:spPr bwMode="auto">
                <a:xfrm>
                  <a:off x="555515" y="6939402"/>
                  <a:ext cx="137624" cy="127615"/>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7" name="Freeform 81"/>
                <p:cNvSpPr>
                  <a:spLocks/>
                </p:cNvSpPr>
                <p:nvPr/>
              </p:nvSpPr>
              <p:spPr bwMode="auto">
                <a:xfrm>
                  <a:off x="638090" y="6951079"/>
                  <a:ext cx="287759" cy="281920"/>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8" name="Freeform 82"/>
                <p:cNvSpPr>
                  <a:spLocks/>
                </p:cNvSpPr>
                <p:nvPr/>
              </p:nvSpPr>
              <p:spPr bwMode="auto">
                <a:xfrm>
                  <a:off x="543004" y="6976101"/>
                  <a:ext cx="361159" cy="244386"/>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9" name="Freeform 83"/>
                <p:cNvSpPr>
                  <a:spLocks/>
                </p:cNvSpPr>
                <p:nvPr/>
              </p:nvSpPr>
              <p:spPr bwMode="auto">
                <a:xfrm>
                  <a:off x="574699" y="6984442"/>
                  <a:ext cx="37534" cy="35032"/>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1" name="Freeform 84"/>
                <p:cNvSpPr>
                  <a:spLocks/>
                </p:cNvSpPr>
                <p:nvPr/>
              </p:nvSpPr>
              <p:spPr bwMode="auto">
                <a:xfrm>
                  <a:off x="549677" y="7000290"/>
                  <a:ext cx="293599" cy="374503"/>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2" name="Freeform 85"/>
                <p:cNvSpPr>
                  <a:spLocks/>
                </p:cNvSpPr>
                <p:nvPr/>
              </p:nvSpPr>
              <p:spPr bwMode="auto">
                <a:xfrm>
                  <a:off x="758198" y="7001958"/>
                  <a:ext cx="120108" cy="218529"/>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3" name="Freeform 86"/>
                <p:cNvSpPr>
                  <a:spLocks/>
                </p:cNvSpPr>
                <p:nvPr/>
              </p:nvSpPr>
              <p:spPr bwMode="auto">
                <a:xfrm>
                  <a:off x="549677" y="7039492"/>
                  <a:ext cx="98422" cy="145964"/>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4" name="Freeform 87"/>
                <p:cNvSpPr>
                  <a:spLocks/>
                </p:cNvSpPr>
                <p:nvPr/>
              </p:nvSpPr>
              <p:spPr bwMode="auto">
                <a:xfrm>
                  <a:off x="578869" y="7049501"/>
                  <a:ext cx="244386" cy="293597"/>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5" name="Freeform 88"/>
                <p:cNvSpPr>
                  <a:spLocks/>
                </p:cNvSpPr>
                <p:nvPr/>
              </p:nvSpPr>
              <p:spPr bwMode="auto">
                <a:xfrm>
                  <a:off x="720664" y="7100379"/>
                  <a:ext cx="45875" cy="33364"/>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6" name="Freeform 89"/>
                <p:cNvSpPr>
                  <a:spLocks/>
                </p:cNvSpPr>
                <p:nvPr/>
              </p:nvSpPr>
              <p:spPr bwMode="auto">
                <a:xfrm>
                  <a:off x="643928" y="7102882"/>
                  <a:ext cx="79238" cy="92583"/>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7" name="Freeform 90"/>
                <p:cNvSpPr>
                  <a:spLocks/>
                </p:cNvSpPr>
                <p:nvPr/>
              </p:nvSpPr>
              <p:spPr bwMode="auto">
                <a:xfrm>
                  <a:off x="590547" y="7127904"/>
                  <a:ext cx="171821" cy="222700"/>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8" name="Freeform 91"/>
                <p:cNvSpPr>
                  <a:spLocks noEditPoints="1"/>
                </p:cNvSpPr>
                <p:nvPr/>
              </p:nvSpPr>
              <p:spPr bwMode="auto">
                <a:xfrm>
                  <a:off x="594717" y="7155429"/>
                  <a:ext cx="147633" cy="179328"/>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9" name="Freeform 92"/>
                <p:cNvSpPr>
                  <a:spLocks/>
                </p:cNvSpPr>
                <p:nvPr/>
              </p:nvSpPr>
              <p:spPr bwMode="auto">
                <a:xfrm>
                  <a:off x="837436" y="7162101"/>
                  <a:ext cx="23354" cy="5254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0" name="Freeform 93"/>
                <p:cNvSpPr>
                  <a:spLocks/>
                </p:cNvSpPr>
                <p:nvPr/>
              </p:nvSpPr>
              <p:spPr bwMode="auto">
                <a:xfrm>
                  <a:off x="561353" y="7167941"/>
                  <a:ext cx="56718" cy="90081"/>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1" name="Freeform 94"/>
                <p:cNvSpPr>
                  <a:spLocks/>
                </p:cNvSpPr>
                <p:nvPr/>
              </p:nvSpPr>
              <p:spPr bwMode="auto">
                <a:xfrm>
                  <a:off x="673122" y="7227160"/>
                  <a:ext cx="180162" cy="180996"/>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2" name="Freeform 95"/>
                <p:cNvSpPr>
                  <a:spLocks/>
                </p:cNvSpPr>
                <p:nvPr/>
              </p:nvSpPr>
              <p:spPr bwMode="auto">
                <a:xfrm>
                  <a:off x="791561" y="7230497"/>
                  <a:ext cx="108432" cy="128449"/>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3" name="Freeform 96"/>
                <p:cNvSpPr>
                  <a:spLocks/>
                </p:cNvSpPr>
                <p:nvPr/>
              </p:nvSpPr>
              <p:spPr bwMode="auto">
                <a:xfrm>
                  <a:off x="768207" y="7298057"/>
                  <a:ext cx="118440" cy="90081"/>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4" name="Freeform 97"/>
                <p:cNvSpPr>
                  <a:spLocks/>
                </p:cNvSpPr>
                <p:nvPr/>
              </p:nvSpPr>
              <p:spPr bwMode="auto">
                <a:xfrm>
                  <a:off x="643928" y="7366452"/>
                  <a:ext cx="49211" cy="30027"/>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5" name="Freeform 98"/>
                <p:cNvSpPr>
                  <a:spLocks/>
                </p:cNvSpPr>
                <p:nvPr/>
              </p:nvSpPr>
              <p:spPr bwMode="auto">
                <a:xfrm>
                  <a:off x="698977" y="7380632"/>
                  <a:ext cx="49211" cy="23354"/>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sp>
          <p:nvSpPr>
            <p:cNvPr id="26" name="Rectangle 25"/>
            <p:cNvSpPr/>
            <p:nvPr/>
          </p:nvSpPr>
          <p:spPr bwMode="auto">
            <a:xfrm>
              <a:off x="1082095" y="6289053"/>
              <a:ext cx="1814286" cy="4333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600" dirty="0" smtClean="0">
                  <a:solidFill>
                    <a:srgbClr val="061C23"/>
                  </a:solidFill>
                </a:rPr>
                <a:t>Identity-Based Access Control</a:t>
              </a:r>
              <a:endParaRPr lang="en-US" sz="1600" dirty="0">
                <a:solidFill>
                  <a:srgbClr val="061C23"/>
                </a:solidFill>
              </a:endParaRPr>
            </a:p>
          </p:txBody>
        </p:sp>
      </p:grpSp>
      <p:grpSp>
        <p:nvGrpSpPr>
          <p:cNvPr id="9" name="Group 3"/>
          <p:cNvGrpSpPr/>
          <p:nvPr/>
        </p:nvGrpSpPr>
        <p:grpSpPr>
          <a:xfrm>
            <a:off x="7580381" y="2498194"/>
            <a:ext cx="1400607" cy="1985102"/>
            <a:chOff x="10117241" y="3328889"/>
            <a:chExt cx="1866990" cy="1985102"/>
          </a:xfrm>
        </p:grpSpPr>
        <p:grpSp>
          <p:nvGrpSpPr>
            <p:cNvPr id="10" name="Group 55"/>
            <p:cNvGrpSpPr/>
            <p:nvPr/>
          </p:nvGrpSpPr>
          <p:grpSpPr>
            <a:xfrm>
              <a:off x="10117241" y="3328889"/>
              <a:ext cx="1866990" cy="1985102"/>
              <a:chOff x="2802921" y="4699239"/>
              <a:chExt cx="1866990" cy="1985102"/>
            </a:xfrm>
          </p:grpSpPr>
          <p:pic>
            <p:nvPicPr>
              <p:cNvPr id="59" name="Picture 5"/>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829811" y="4699239"/>
                <a:ext cx="1840100" cy="1956074"/>
              </a:xfrm>
              <a:prstGeom prst="rect">
                <a:avLst/>
              </a:prstGeom>
              <a:noFill/>
              <a:extLst>
                <a:ext uri="{909E8E84-426E-40dd-AFC4-6F175D3DCCD1}">
                  <a14:hiddenFill xmlns:a14="http://schemas.microsoft.com/office/drawing/2010/main" xmlns="">
                    <a:solidFill>
                      <a:srgbClr val="FFFFFF"/>
                    </a:solidFill>
                  </a14:hiddenFill>
                </a:ext>
              </a:extLst>
            </p:spPr>
          </p:pic>
          <p:sp>
            <p:nvSpPr>
              <p:cNvPr id="58" name="Rectangle 57"/>
              <p:cNvSpPr/>
              <p:nvPr/>
            </p:nvSpPr>
            <p:spPr bwMode="auto">
              <a:xfrm>
                <a:off x="2802921" y="6250953"/>
                <a:ext cx="1814286" cy="4333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600" dirty="0" smtClean="0">
                    <a:solidFill>
                      <a:srgbClr val="061C23"/>
                    </a:solidFill>
                  </a:rPr>
                  <a:t>VPN</a:t>
                </a:r>
                <a:endParaRPr lang="en-US" sz="1600" dirty="0">
                  <a:solidFill>
                    <a:srgbClr val="061C23"/>
                  </a:solidFill>
                </a:endParaRPr>
              </a:p>
            </p:txBody>
          </p:sp>
        </p:grpSp>
        <p:sp>
          <p:nvSpPr>
            <p:cNvPr id="69" name="Freeform 37"/>
            <p:cNvSpPr>
              <a:spLocks/>
            </p:cNvSpPr>
            <p:nvPr/>
          </p:nvSpPr>
          <p:spPr bwMode="auto">
            <a:xfrm>
              <a:off x="10732008" y="3987801"/>
              <a:ext cx="616159" cy="557338"/>
            </a:xfrm>
            <a:custGeom>
              <a:avLst/>
              <a:gdLst>
                <a:gd name="T0" fmla="*/ 1265 w 1477"/>
                <a:gd name="T1" fmla="*/ 956 h 1336"/>
                <a:gd name="T2" fmla="*/ 1265 w 1477"/>
                <a:gd name="T3" fmla="*/ 640 h 1336"/>
                <a:gd name="T4" fmla="*/ 781 w 1477"/>
                <a:gd name="T5" fmla="*/ 640 h 1336"/>
                <a:gd name="T6" fmla="*/ 781 w 1477"/>
                <a:gd name="T7" fmla="*/ 380 h 1336"/>
                <a:gd name="T8" fmla="*/ 993 w 1477"/>
                <a:gd name="T9" fmla="*/ 380 h 1336"/>
                <a:gd name="T10" fmla="*/ 993 w 1477"/>
                <a:gd name="T11" fmla="*/ 0 h 1336"/>
                <a:gd name="T12" fmla="*/ 483 w 1477"/>
                <a:gd name="T13" fmla="*/ 0 h 1336"/>
                <a:gd name="T14" fmla="*/ 483 w 1477"/>
                <a:gd name="T15" fmla="*/ 380 h 1336"/>
                <a:gd name="T16" fmla="*/ 707 w 1477"/>
                <a:gd name="T17" fmla="*/ 380 h 1336"/>
                <a:gd name="T18" fmla="*/ 707 w 1477"/>
                <a:gd name="T19" fmla="*/ 640 h 1336"/>
                <a:gd name="T20" fmla="*/ 224 w 1477"/>
                <a:gd name="T21" fmla="*/ 640 h 1336"/>
                <a:gd name="T22" fmla="*/ 224 w 1477"/>
                <a:gd name="T23" fmla="*/ 956 h 1336"/>
                <a:gd name="T24" fmla="*/ 0 w 1477"/>
                <a:gd name="T25" fmla="*/ 956 h 1336"/>
                <a:gd name="T26" fmla="*/ 0 w 1477"/>
                <a:gd name="T27" fmla="*/ 1336 h 1336"/>
                <a:gd name="T28" fmla="*/ 522 w 1477"/>
                <a:gd name="T29" fmla="*/ 1336 h 1336"/>
                <a:gd name="T30" fmla="*/ 522 w 1477"/>
                <a:gd name="T31" fmla="*/ 956 h 1336"/>
                <a:gd name="T32" fmla="*/ 298 w 1477"/>
                <a:gd name="T33" fmla="*/ 956 h 1336"/>
                <a:gd name="T34" fmla="*/ 298 w 1477"/>
                <a:gd name="T35" fmla="*/ 715 h 1336"/>
                <a:gd name="T36" fmla="*/ 1190 w 1477"/>
                <a:gd name="T37" fmla="*/ 715 h 1336"/>
                <a:gd name="T38" fmla="*/ 1190 w 1477"/>
                <a:gd name="T39" fmla="*/ 956 h 1336"/>
                <a:gd name="T40" fmla="*/ 966 w 1477"/>
                <a:gd name="T41" fmla="*/ 956 h 1336"/>
                <a:gd name="T42" fmla="*/ 966 w 1477"/>
                <a:gd name="T43" fmla="*/ 1336 h 1336"/>
                <a:gd name="T44" fmla="*/ 1477 w 1477"/>
                <a:gd name="T45" fmla="*/ 1336 h 1336"/>
                <a:gd name="T46" fmla="*/ 1477 w 1477"/>
                <a:gd name="T47" fmla="*/ 956 h 1336"/>
                <a:gd name="T48" fmla="*/ 1265 w 1477"/>
                <a:gd name="T49" fmla="*/ 956 h 1336"/>
                <a:gd name="T50" fmla="*/ 1265 w 1477"/>
                <a:gd name="T51" fmla="*/ 956 h 1336"/>
                <a:gd name="T52" fmla="*/ 1265 w 1477"/>
                <a:gd name="T53" fmla="*/ 9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77" h="1336">
                  <a:moveTo>
                    <a:pt x="1265" y="956"/>
                  </a:moveTo>
                  <a:lnTo>
                    <a:pt x="1265" y="640"/>
                  </a:lnTo>
                  <a:lnTo>
                    <a:pt x="781" y="640"/>
                  </a:lnTo>
                  <a:lnTo>
                    <a:pt x="781" y="380"/>
                  </a:lnTo>
                  <a:lnTo>
                    <a:pt x="993" y="380"/>
                  </a:lnTo>
                  <a:lnTo>
                    <a:pt x="993" y="0"/>
                  </a:lnTo>
                  <a:lnTo>
                    <a:pt x="483" y="0"/>
                  </a:lnTo>
                  <a:lnTo>
                    <a:pt x="483" y="380"/>
                  </a:lnTo>
                  <a:lnTo>
                    <a:pt x="707" y="380"/>
                  </a:lnTo>
                  <a:lnTo>
                    <a:pt x="707" y="640"/>
                  </a:lnTo>
                  <a:lnTo>
                    <a:pt x="224" y="640"/>
                  </a:lnTo>
                  <a:lnTo>
                    <a:pt x="224" y="956"/>
                  </a:lnTo>
                  <a:lnTo>
                    <a:pt x="0" y="956"/>
                  </a:lnTo>
                  <a:lnTo>
                    <a:pt x="0" y="1336"/>
                  </a:lnTo>
                  <a:lnTo>
                    <a:pt x="522" y="1336"/>
                  </a:lnTo>
                  <a:lnTo>
                    <a:pt x="522" y="956"/>
                  </a:lnTo>
                  <a:lnTo>
                    <a:pt x="298" y="956"/>
                  </a:lnTo>
                  <a:lnTo>
                    <a:pt x="298" y="715"/>
                  </a:lnTo>
                  <a:lnTo>
                    <a:pt x="1190" y="715"/>
                  </a:lnTo>
                  <a:lnTo>
                    <a:pt x="1190" y="956"/>
                  </a:lnTo>
                  <a:lnTo>
                    <a:pt x="966" y="956"/>
                  </a:lnTo>
                  <a:lnTo>
                    <a:pt x="966" y="1336"/>
                  </a:lnTo>
                  <a:lnTo>
                    <a:pt x="1477" y="1336"/>
                  </a:lnTo>
                  <a:lnTo>
                    <a:pt x="1477" y="956"/>
                  </a:lnTo>
                  <a:lnTo>
                    <a:pt x="1265" y="956"/>
                  </a:lnTo>
                  <a:lnTo>
                    <a:pt x="1265" y="956"/>
                  </a:lnTo>
                  <a:lnTo>
                    <a:pt x="1265" y="956"/>
                  </a:lnTo>
                  <a:close/>
                </a:path>
              </a:pathLst>
            </a:custGeom>
            <a:solidFill>
              <a:schemeClr val="bg1"/>
            </a:solidFill>
            <a:ln>
              <a:noFill/>
            </a:ln>
            <a:effectLst>
              <a:outerShdw blurRad="292100" algn="ctr" rotWithShape="0">
                <a:schemeClr val="tx1"/>
              </a:outerShdw>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pic>
        <p:nvPicPr>
          <p:cNvPr id="57" name="Picture 5"/>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174670" y="989548"/>
            <a:ext cx="620679" cy="576785"/>
          </a:xfrm>
          <a:prstGeom prst="rect">
            <a:avLst/>
          </a:prstGeom>
          <a:noFill/>
          <a:extLst>
            <a:ext uri="{909E8E84-426E-40dd-AFC4-6F175D3DCCD1}">
              <a14:hiddenFill xmlns:a14="http://schemas.microsoft.com/office/drawing/2010/main" xmlns="">
                <a:solidFill>
                  <a:srgbClr val="FFFFFF"/>
                </a:solidFill>
              </a14:hiddenFill>
            </a:ext>
          </a:extLst>
        </p:spPr>
      </p:pic>
      <p:sp>
        <p:nvSpPr>
          <p:cNvPr id="60" name="Freeform 27"/>
          <p:cNvSpPr>
            <a:spLocks noEditPoints="1"/>
          </p:cNvSpPr>
          <p:nvPr/>
        </p:nvSpPr>
        <p:spPr bwMode="auto">
          <a:xfrm>
            <a:off x="2393789" y="1206896"/>
            <a:ext cx="230257" cy="210318"/>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61" name="TextBox 60"/>
          <p:cNvSpPr txBox="1"/>
          <p:nvPr/>
        </p:nvSpPr>
        <p:spPr>
          <a:xfrm>
            <a:off x="2195132" y="1415050"/>
            <a:ext cx="607546" cy="535531"/>
          </a:xfrm>
          <a:prstGeom prst="rect">
            <a:avLst/>
          </a:prstGeom>
          <a:noFill/>
        </p:spPr>
        <p:txBody>
          <a:bodyPr wrap="square" rtlCol="0">
            <a:spAutoFit/>
          </a:bodyPr>
          <a:lstStyle/>
          <a:p>
            <a:pPr algn="ctr"/>
            <a:r>
              <a:rPr lang="en-US" sz="1600" b="1" spc="-150" dirty="0" smtClean="0">
                <a:solidFill>
                  <a:srgbClr val="FFFFFF"/>
                </a:solidFill>
              </a:rPr>
              <a:t>3</a:t>
            </a:r>
            <a:r>
              <a:rPr lang="en-US" sz="1600" b="1" dirty="0" smtClean="0">
                <a:solidFill>
                  <a:srgbClr val="FFFFFF"/>
                </a:solidFill>
              </a:rPr>
              <a:t>G/</a:t>
            </a:r>
            <a:r>
              <a:rPr lang="en-US" sz="1600" b="1" spc="-150" dirty="0" smtClean="0">
                <a:solidFill>
                  <a:srgbClr val="FFFFFF"/>
                </a:solidFill>
              </a:rPr>
              <a:t>4G</a:t>
            </a:r>
          </a:p>
        </p:txBody>
      </p:sp>
      <p:grpSp>
        <p:nvGrpSpPr>
          <p:cNvPr id="11" name="Group 6"/>
          <p:cNvGrpSpPr/>
          <p:nvPr/>
        </p:nvGrpSpPr>
        <p:grpSpPr>
          <a:xfrm>
            <a:off x="7580381" y="4253104"/>
            <a:ext cx="1400607" cy="1985102"/>
            <a:chOff x="10104541" y="4994903"/>
            <a:chExt cx="1866990" cy="1985102"/>
          </a:xfrm>
        </p:grpSpPr>
        <p:grpSp>
          <p:nvGrpSpPr>
            <p:cNvPr id="12" name="Group 65"/>
            <p:cNvGrpSpPr/>
            <p:nvPr/>
          </p:nvGrpSpPr>
          <p:grpSpPr>
            <a:xfrm>
              <a:off x="10104541" y="4994903"/>
              <a:ext cx="1866990" cy="1985102"/>
              <a:chOff x="2802921" y="4699239"/>
              <a:chExt cx="1866990" cy="1985102"/>
            </a:xfrm>
          </p:grpSpPr>
          <p:pic>
            <p:nvPicPr>
              <p:cNvPr id="68" name="Picture 5"/>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829811" y="4699239"/>
                <a:ext cx="1840100" cy="1956074"/>
              </a:xfrm>
              <a:prstGeom prst="rect">
                <a:avLst/>
              </a:prstGeom>
              <a:noFill/>
              <a:extLst>
                <a:ext uri="{909E8E84-426E-40dd-AFC4-6F175D3DCCD1}">
                  <a14:hiddenFill xmlns:a14="http://schemas.microsoft.com/office/drawing/2010/main" xmlns="">
                    <a:solidFill>
                      <a:srgbClr val="FFFFFF"/>
                    </a:solidFill>
                  </a14:hiddenFill>
                </a:ext>
              </a:extLst>
            </p:spPr>
          </p:pic>
          <p:sp>
            <p:nvSpPr>
              <p:cNvPr id="70" name="Rectangle 69"/>
              <p:cNvSpPr/>
              <p:nvPr/>
            </p:nvSpPr>
            <p:spPr bwMode="auto">
              <a:xfrm>
                <a:off x="2802921" y="6250953"/>
                <a:ext cx="1814286" cy="4333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600" dirty="0" smtClean="0">
                    <a:solidFill>
                      <a:srgbClr val="061C23"/>
                    </a:solidFill>
                  </a:rPr>
                  <a:t>Intelligent </a:t>
                </a:r>
                <a:br>
                  <a:rPr lang="en-US" sz="1600" dirty="0" smtClean="0">
                    <a:solidFill>
                      <a:srgbClr val="061C23"/>
                    </a:solidFill>
                  </a:rPr>
                </a:br>
                <a:r>
                  <a:rPr lang="en-US" sz="1600" dirty="0" smtClean="0">
                    <a:solidFill>
                      <a:srgbClr val="061C23"/>
                    </a:solidFill>
                  </a:rPr>
                  <a:t>Packet Core</a:t>
                </a:r>
                <a:endParaRPr lang="en-US" sz="1600" dirty="0">
                  <a:solidFill>
                    <a:srgbClr val="061C23"/>
                  </a:solidFill>
                </a:endParaRPr>
              </a:p>
            </p:txBody>
          </p:sp>
        </p:grpSp>
        <p:grpSp>
          <p:nvGrpSpPr>
            <p:cNvPr id="13" name="Group 61"/>
            <p:cNvGrpSpPr/>
            <p:nvPr/>
          </p:nvGrpSpPr>
          <p:grpSpPr>
            <a:xfrm>
              <a:off x="10809208" y="5551427"/>
              <a:ext cx="416216" cy="739340"/>
              <a:chOff x="5289111" y="4125627"/>
              <a:chExt cx="290125" cy="515361"/>
            </a:xfrm>
            <a:solidFill>
              <a:schemeClr val="bg1"/>
            </a:solidFill>
          </p:grpSpPr>
          <p:sp>
            <p:nvSpPr>
              <p:cNvPr id="63" name="Freeform 428"/>
              <p:cNvSpPr>
                <a:spLocks noEditPoints="1"/>
              </p:cNvSpPr>
              <p:nvPr/>
            </p:nvSpPr>
            <p:spPr bwMode="auto">
              <a:xfrm>
                <a:off x="5289111" y="4240512"/>
                <a:ext cx="290125" cy="400476"/>
              </a:xfrm>
              <a:custGeom>
                <a:avLst/>
                <a:gdLst>
                  <a:gd name="T0" fmla="*/ 397 w 397"/>
                  <a:gd name="T1" fmla="*/ 539 h 548"/>
                  <a:gd name="T2" fmla="*/ 203 w 397"/>
                  <a:gd name="T3" fmla="*/ 0 h 548"/>
                  <a:gd name="T4" fmla="*/ 0 w 397"/>
                  <a:gd name="T5" fmla="*/ 537 h 548"/>
                  <a:gd name="T6" fmla="*/ 29 w 397"/>
                  <a:gd name="T7" fmla="*/ 546 h 548"/>
                  <a:gd name="T8" fmla="*/ 29 w 397"/>
                  <a:gd name="T9" fmla="*/ 544 h 548"/>
                  <a:gd name="T10" fmla="*/ 31 w 397"/>
                  <a:gd name="T11" fmla="*/ 546 h 548"/>
                  <a:gd name="T12" fmla="*/ 199 w 397"/>
                  <a:gd name="T13" fmla="*/ 418 h 548"/>
                  <a:gd name="T14" fmla="*/ 369 w 397"/>
                  <a:gd name="T15" fmla="*/ 546 h 548"/>
                  <a:gd name="T16" fmla="*/ 369 w 397"/>
                  <a:gd name="T17" fmla="*/ 546 h 548"/>
                  <a:gd name="T18" fmla="*/ 371 w 397"/>
                  <a:gd name="T19" fmla="*/ 548 h 548"/>
                  <a:gd name="T20" fmla="*/ 397 w 397"/>
                  <a:gd name="T21" fmla="*/ 539 h 548"/>
                  <a:gd name="T22" fmla="*/ 177 w 397"/>
                  <a:gd name="T23" fmla="*/ 246 h 548"/>
                  <a:gd name="T24" fmla="*/ 121 w 397"/>
                  <a:gd name="T25" fmla="*/ 303 h 548"/>
                  <a:gd name="T26" fmla="*/ 151 w 397"/>
                  <a:gd name="T27" fmla="*/ 218 h 548"/>
                  <a:gd name="T28" fmla="*/ 177 w 397"/>
                  <a:gd name="T29" fmla="*/ 246 h 548"/>
                  <a:gd name="T30" fmla="*/ 163 w 397"/>
                  <a:gd name="T31" fmla="*/ 189 h 548"/>
                  <a:gd name="T32" fmla="*/ 203 w 397"/>
                  <a:gd name="T33" fmla="*/ 83 h 548"/>
                  <a:gd name="T34" fmla="*/ 239 w 397"/>
                  <a:gd name="T35" fmla="*/ 187 h 548"/>
                  <a:gd name="T36" fmla="*/ 199 w 397"/>
                  <a:gd name="T37" fmla="*/ 225 h 548"/>
                  <a:gd name="T38" fmla="*/ 163 w 397"/>
                  <a:gd name="T39" fmla="*/ 189 h 548"/>
                  <a:gd name="T40" fmla="*/ 199 w 397"/>
                  <a:gd name="T41" fmla="*/ 267 h 548"/>
                  <a:gd name="T42" fmla="*/ 260 w 397"/>
                  <a:gd name="T43" fmla="*/ 333 h 548"/>
                  <a:gd name="T44" fmla="*/ 199 w 397"/>
                  <a:gd name="T45" fmla="*/ 383 h 548"/>
                  <a:gd name="T46" fmla="*/ 130 w 397"/>
                  <a:gd name="T47" fmla="*/ 331 h 548"/>
                  <a:gd name="T48" fmla="*/ 199 w 397"/>
                  <a:gd name="T49" fmla="*/ 267 h 548"/>
                  <a:gd name="T50" fmla="*/ 218 w 397"/>
                  <a:gd name="T51" fmla="*/ 246 h 548"/>
                  <a:gd name="T52" fmla="*/ 251 w 397"/>
                  <a:gd name="T53" fmla="*/ 215 h 548"/>
                  <a:gd name="T54" fmla="*/ 288 w 397"/>
                  <a:gd name="T55" fmla="*/ 322 h 548"/>
                  <a:gd name="T56" fmla="*/ 218 w 397"/>
                  <a:gd name="T57" fmla="*/ 246 h 548"/>
                  <a:gd name="T58" fmla="*/ 45 w 397"/>
                  <a:gd name="T59" fmla="*/ 499 h 548"/>
                  <a:gd name="T60" fmla="*/ 102 w 397"/>
                  <a:gd name="T61" fmla="*/ 348 h 548"/>
                  <a:gd name="T62" fmla="*/ 173 w 397"/>
                  <a:gd name="T63" fmla="*/ 402 h 548"/>
                  <a:gd name="T64" fmla="*/ 45 w 397"/>
                  <a:gd name="T65" fmla="*/ 499 h 548"/>
                  <a:gd name="T66" fmla="*/ 222 w 397"/>
                  <a:gd name="T67" fmla="*/ 400 h 548"/>
                  <a:gd name="T68" fmla="*/ 296 w 397"/>
                  <a:gd name="T69" fmla="*/ 343 h 548"/>
                  <a:gd name="T70" fmla="*/ 352 w 397"/>
                  <a:gd name="T71" fmla="*/ 499 h 548"/>
                  <a:gd name="T72" fmla="*/ 222 w 397"/>
                  <a:gd name="T73" fmla="*/ 400 h 5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7"/>
                  <a:gd name="T112" fmla="*/ 0 h 548"/>
                  <a:gd name="T113" fmla="*/ 397 w 397"/>
                  <a:gd name="T114" fmla="*/ 548 h 5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7" h="548">
                    <a:moveTo>
                      <a:pt x="397" y="539"/>
                    </a:moveTo>
                    <a:lnTo>
                      <a:pt x="203" y="0"/>
                    </a:lnTo>
                    <a:lnTo>
                      <a:pt x="0" y="537"/>
                    </a:lnTo>
                    <a:lnTo>
                      <a:pt x="29" y="546"/>
                    </a:lnTo>
                    <a:lnTo>
                      <a:pt x="29" y="544"/>
                    </a:lnTo>
                    <a:lnTo>
                      <a:pt x="31" y="546"/>
                    </a:lnTo>
                    <a:lnTo>
                      <a:pt x="199" y="418"/>
                    </a:lnTo>
                    <a:lnTo>
                      <a:pt x="369" y="546"/>
                    </a:lnTo>
                    <a:lnTo>
                      <a:pt x="371" y="548"/>
                    </a:lnTo>
                    <a:lnTo>
                      <a:pt x="397" y="539"/>
                    </a:lnTo>
                    <a:close/>
                    <a:moveTo>
                      <a:pt x="177" y="246"/>
                    </a:moveTo>
                    <a:lnTo>
                      <a:pt x="121" y="303"/>
                    </a:lnTo>
                    <a:lnTo>
                      <a:pt x="151" y="218"/>
                    </a:lnTo>
                    <a:lnTo>
                      <a:pt x="177" y="246"/>
                    </a:lnTo>
                    <a:close/>
                    <a:moveTo>
                      <a:pt x="163" y="189"/>
                    </a:moveTo>
                    <a:lnTo>
                      <a:pt x="203" y="83"/>
                    </a:lnTo>
                    <a:lnTo>
                      <a:pt x="239" y="187"/>
                    </a:lnTo>
                    <a:lnTo>
                      <a:pt x="199" y="225"/>
                    </a:lnTo>
                    <a:lnTo>
                      <a:pt x="163" y="189"/>
                    </a:lnTo>
                    <a:close/>
                    <a:moveTo>
                      <a:pt x="199" y="267"/>
                    </a:moveTo>
                    <a:lnTo>
                      <a:pt x="260" y="333"/>
                    </a:lnTo>
                    <a:lnTo>
                      <a:pt x="199" y="383"/>
                    </a:lnTo>
                    <a:lnTo>
                      <a:pt x="130" y="331"/>
                    </a:lnTo>
                    <a:lnTo>
                      <a:pt x="199" y="267"/>
                    </a:lnTo>
                    <a:close/>
                    <a:moveTo>
                      <a:pt x="218" y="246"/>
                    </a:moveTo>
                    <a:lnTo>
                      <a:pt x="251" y="215"/>
                    </a:lnTo>
                    <a:lnTo>
                      <a:pt x="288" y="322"/>
                    </a:lnTo>
                    <a:lnTo>
                      <a:pt x="218" y="246"/>
                    </a:lnTo>
                    <a:close/>
                    <a:moveTo>
                      <a:pt x="45" y="499"/>
                    </a:moveTo>
                    <a:lnTo>
                      <a:pt x="102" y="348"/>
                    </a:lnTo>
                    <a:lnTo>
                      <a:pt x="173" y="402"/>
                    </a:lnTo>
                    <a:lnTo>
                      <a:pt x="45" y="499"/>
                    </a:lnTo>
                    <a:close/>
                    <a:moveTo>
                      <a:pt x="222" y="400"/>
                    </a:moveTo>
                    <a:lnTo>
                      <a:pt x="296" y="343"/>
                    </a:lnTo>
                    <a:lnTo>
                      <a:pt x="352" y="499"/>
                    </a:lnTo>
                    <a:lnTo>
                      <a:pt x="222" y="400"/>
                    </a:lnTo>
                    <a:close/>
                  </a:path>
                </a:pathLst>
              </a:custGeom>
              <a:solidFill>
                <a:schemeClr val="bg1"/>
              </a:solidFill>
              <a:ln>
                <a:noFill/>
              </a:ln>
              <a:effectLst>
                <a:outerShdw blurRad="292100" algn="ctr" rotWithShape="0">
                  <a:schemeClr val="tx1"/>
                </a:outerShdw>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4" name="Freeform 27"/>
              <p:cNvSpPr>
                <a:spLocks noEditPoints="1"/>
              </p:cNvSpPr>
              <p:nvPr/>
            </p:nvSpPr>
            <p:spPr bwMode="auto">
              <a:xfrm>
                <a:off x="5316086" y="4125627"/>
                <a:ext cx="248437" cy="17023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solidFill>
              <a:ln>
                <a:noFill/>
              </a:ln>
              <a:effectLst>
                <a:outerShdw blurRad="292100" algn="ctr" rotWithShape="0">
                  <a:schemeClr val="tx1"/>
                </a:outerShdw>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spTree>
    <p:extLst>
      <p:ext uri="{BB962C8B-B14F-4D97-AF65-F5344CB8AC3E}">
        <p14:creationId xmlns:p14="http://schemas.microsoft.com/office/powerpoint/2010/main" val="26121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wipe(up)">
                                      <p:cBhvr>
                                        <p:cTn id="7" dur="250"/>
                                        <p:tgtEl>
                                          <p:spTgt spid="27652"/>
                                        </p:tgtEl>
                                      </p:cBhvr>
                                    </p:animEffect>
                                  </p:childTnLst>
                                </p:cTn>
                              </p:par>
                              <p:par>
                                <p:cTn id="8" presetID="42" presetClass="path" presetSubtype="0" decel="100000" fill="hold" nodeType="withEffect">
                                  <p:stCondLst>
                                    <p:cond delay="0"/>
                                  </p:stCondLst>
                                  <p:childTnLst>
                                    <p:animMotion origin="layout" path="M 0 0 L 0 0.25 E" pathEditMode="relative" ptsTypes="">
                                      <p:cBhvr>
                                        <p:cTn id="9" dur="250" spd="-100000" fill="hold"/>
                                        <p:tgtEl>
                                          <p:spTgt spid="2765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27653"/>
                                        </p:tgtEl>
                                        <p:attrNameLst>
                                          <p:attrName>style.visibility</p:attrName>
                                        </p:attrNameLst>
                                      </p:cBhvr>
                                      <p:to>
                                        <p:strVal val="visible"/>
                                      </p:to>
                                    </p:set>
                                    <p:animEffect transition="in" filter="fade">
                                      <p:cBhvr>
                                        <p:cTn id="12" dur="250"/>
                                        <p:tgtEl>
                                          <p:spTgt spid="27653"/>
                                        </p:tgtEl>
                                      </p:cBhvr>
                                    </p:animEffect>
                                  </p:childTnLst>
                                </p:cTn>
                              </p:par>
                              <p:par>
                                <p:cTn id="13" presetID="42" presetClass="path" presetSubtype="0" decel="100000" fill="hold" nodeType="withEffect">
                                  <p:stCondLst>
                                    <p:cond delay="0"/>
                                  </p:stCondLst>
                                  <p:childTnLst>
                                    <p:animMotion origin="layout" path="M 0 0 L 0 0.25 E" pathEditMode="relative" ptsTypes="">
                                      <p:cBhvr>
                                        <p:cTn id="14" dur="250" spd="-100000" fill="hold"/>
                                        <p:tgtEl>
                                          <p:spTgt spid="27653"/>
                                        </p:tgtEl>
                                        <p:attrNameLst>
                                          <p:attrName>ppt_x</p:attrName>
                                          <p:attrName>ppt_y</p:attrName>
                                        </p:attrNameLst>
                                      </p:cBhvr>
                                    </p:animMotion>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10" presetClass="entr" presetSubtype="0" fill="hold" nodeType="afterEffect">
                                  <p:stCondLst>
                                    <p:cond delay="25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1250"/>
                            </p:stCondLst>
                            <p:childTnLst>
                              <p:par>
                                <p:cTn id="23" presetID="10"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50"/>
                                        <p:tgtEl>
                                          <p:spTgt spid="27"/>
                                        </p:tgtEl>
                                      </p:cBhvr>
                                    </p:animEffect>
                                  </p:childTnLst>
                                </p:cTn>
                              </p:par>
                              <p:par>
                                <p:cTn id="26" presetID="42" presetClass="path" presetSubtype="0" decel="100000" fill="hold" nodeType="withEffect">
                                  <p:stCondLst>
                                    <p:cond delay="0"/>
                                  </p:stCondLst>
                                  <p:childTnLst>
                                    <p:animMotion origin="layout" path="M -4.58333E-6 2.31214E-7 L -0.03932 0.00092 " pathEditMode="relative" rAng="0" ptsTypes="AA">
                                      <p:cBhvr>
                                        <p:cTn id="27" dur="250" spd="-100000" fill="hold"/>
                                        <p:tgtEl>
                                          <p:spTgt spid="27"/>
                                        </p:tgtEl>
                                        <p:attrNameLst>
                                          <p:attrName>ppt_x</p:attrName>
                                          <p:attrName>ppt_y</p:attrName>
                                        </p:attrNameLst>
                                      </p:cBhvr>
                                      <p:rCtr x="-1966" y="46"/>
                                    </p:animMotion>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6382" cy="6858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21"/>
          <p:cNvGrpSpPr/>
          <p:nvPr/>
        </p:nvGrpSpPr>
        <p:grpSpPr>
          <a:xfrm>
            <a:off x="-12043" y="1863365"/>
            <a:ext cx="5198480" cy="4949794"/>
            <a:chOff x="-2442260" y="-3339289"/>
            <a:chExt cx="8949234" cy="7878592"/>
          </a:xfrm>
          <a:effectLst/>
        </p:grpSpPr>
        <p:sp>
          <p:nvSpPr>
            <p:cNvPr id="23" name="Oval 22"/>
            <p:cNvSpPr/>
            <p:nvPr/>
          </p:nvSpPr>
          <p:spPr bwMode="auto">
            <a:xfrm>
              <a:off x="-1452949" y="-2861620"/>
              <a:ext cx="6895171" cy="6685390"/>
            </a:xfrm>
            <a:prstGeom prst="ellipse">
              <a:avLst/>
            </a:prstGeom>
            <a:gradFill flip="none" rotWithShape="1">
              <a:gsLst>
                <a:gs pos="77000">
                  <a:schemeClr val="accent1">
                    <a:lumMod val="60000"/>
                    <a:lumOff val="40000"/>
                    <a:alpha val="0"/>
                  </a:schemeClr>
                </a:gs>
                <a:gs pos="100000">
                  <a:schemeClr val="tx1">
                    <a:alpha val="13000"/>
                  </a:schemeClr>
                </a:gs>
              </a:gsLst>
              <a:path path="shape">
                <a:fillToRect l="50000" t="50000" r="50000" b="50000"/>
              </a:path>
              <a:tileRect/>
            </a:gradFill>
            <a:ln w="47625" cap="flat">
              <a:gradFill>
                <a:gsLst>
                  <a:gs pos="27000">
                    <a:schemeClr val="accent1">
                      <a:lumMod val="60000"/>
                      <a:lumOff val="40000"/>
                    </a:schemeClr>
                  </a:gs>
                  <a:gs pos="100000">
                    <a:schemeClr val="accent1">
                      <a:lumMod val="40000"/>
                      <a:lumOff val="60000"/>
                    </a:schemeClr>
                  </a:gs>
                </a:gsLst>
                <a:lin ang="15000000" scaled="0"/>
              </a:gradFill>
              <a:prstDash val="dash"/>
              <a:miter lim="800000"/>
              <a:headEnd type="triangle"/>
              <a:tailEnd type="none" w="lg" len="lg"/>
            </a:ln>
            <a:effectLst>
              <a:outerShdw blurRad="63500" algn="ctr" rotWithShape="0">
                <a:schemeClr val="tx2"/>
              </a:outerShdw>
            </a:effectLst>
            <a:scene3d>
              <a:camera prst="perspectiveRelaxed">
                <a:rot lat="18273600" lon="0" rev="0"/>
              </a:camera>
              <a:lightRig rig="threePt" dir="t"/>
            </a:scene3d>
            <a:sp3d prstMaterial="matte">
              <a:contourClr>
                <a:schemeClr val="accent1">
                  <a:lumMod val="20000"/>
                  <a:lumOff val="80000"/>
                </a:schemeClr>
              </a:contourClr>
            </a:sp3d>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sz="2400" dirty="0">
                <a:solidFill>
                  <a:srgbClr val="FFFFFF"/>
                </a:solidFill>
                <a:latin typeface="Arial" charset="0"/>
              </a:endParaRPr>
            </a:p>
          </p:txBody>
        </p:sp>
        <p:sp>
          <p:nvSpPr>
            <p:cNvPr id="28" name="Oval 27"/>
            <p:cNvSpPr/>
            <p:nvPr/>
          </p:nvSpPr>
          <p:spPr bwMode="auto">
            <a:xfrm>
              <a:off x="-2442260" y="-3339289"/>
              <a:ext cx="8949234" cy="7878592"/>
            </a:xfrm>
            <a:prstGeom prst="ellipse">
              <a:avLst/>
            </a:prstGeom>
            <a:noFill/>
            <a:ln w="69850" cap="flat">
              <a:noFill/>
              <a:prstDash val="dash"/>
              <a:miter lim="800000"/>
              <a:headEnd type="triangle"/>
              <a:tailEnd type="none" w="lg" len="lg"/>
            </a:ln>
            <a:effectLst>
              <a:outerShdw blurRad="139700" algn="ctr" rotWithShape="0">
                <a:schemeClr val="tx2"/>
              </a:outerShdw>
            </a:effectLst>
            <a:scene3d>
              <a:camera prst="perspectiveRelaxed">
                <a:rot lat="18273600" lon="0" rev="0"/>
              </a:camera>
              <a:lightRig rig="threePt" dir="t"/>
            </a:scene3d>
            <a:sp3d prstMaterial="matte">
              <a:contourClr>
                <a:schemeClr val="accent1">
                  <a:lumMod val="20000"/>
                  <a:lumOff val="80000"/>
                </a:schemeClr>
              </a:contourClr>
            </a:sp3d>
          </p:spPr>
          <p:txBody>
            <a:bodyPr rot="0" spcFirstLastPara="0" vertOverflow="overflow" horzOverflow="overflow" vert="horz" wrap="square" lIns="82124" tIns="41061" rIns="82124" bIns="41061" numCol="1" spcCol="0" rtlCol="0" fromWordArt="0" anchor="ctr" anchorCtr="0" forceAA="0" compatLnSpc="1">
              <a:prstTxWarp prst="textArchDown">
                <a:avLst>
                  <a:gd name="adj" fmla="val 769497"/>
                </a:avLst>
              </a:prstTxWarp>
              <a:noAutofit/>
            </a:bodyPr>
            <a:lstStyle/>
            <a:p>
              <a:pPr defTabSz="814388" eaLnBrk="0" fontAlgn="base" hangingPunct="0">
                <a:lnSpc>
                  <a:spcPct val="90000"/>
                </a:lnSpc>
                <a:spcBef>
                  <a:spcPct val="0"/>
                </a:spcBef>
                <a:spcAft>
                  <a:spcPct val="0"/>
                </a:spcAft>
              </a:pPr>
              <a:r>
                <a:rPr lang="en-US" sz="3600" b="1" dirty="0" smtClean="0">
                  <a:ln w="12700">
                    <a:solidFill>
                      <a:schemeClr val="tx1">
                        <a:alpha val="66000"/>
                      </a:schemeClr>
                    </a:solidFill>
                  </a:ln>
                  <a:solidFill>
                    <a:schemeClr val="accent1">
                      <a:lumMod val="60000"/>
                      <a:lumOff val="40000"/>
                    </a:schemeClr>
                  </a:solidFill>
                  <a:latin typeface="Arial" charset="0"/>
                </a:rPr>
                <a:t>Trusted </a:t>
              </a:r>
              <a:r>
                <a:rPr lang="en-US" sz="3600" b="1" dirty="0">
                  <a:ln w="12700">
                    <a:solidFill>
                      <a:schemeClr val="tx1">
                        <a:alpha val="66000"/>
                      </a:schemeClr>
                    </a:solidFill>
                  </a:ln>
                  <a:solidFill>
                    <a:schemeClr val="accent1">
                      <a:lumMod val="60000"/>
                      <a:lumOff val="40000"/>
                    </a:schemeClr>
                  </a:solidFill>
                  <a:latin typeface="Arial" charset="0"/>
                </a:rPr>
                <a:t>WiFi</a:t>
              </a:r>
            </a:p>
          </p:txBody>
        </p:sp>
      </p:grpSp>
      <p:pic>
        <p:nvPicPr>
          <p:cNvPr id="286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185" y="1411332"/>
            <a:ext cx="3599006" cy="39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 name="Picture 29" descr="C:\Projects\current\11-1480\art\jpg-png\Ipad_0000s_0002_tablet-copy-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3504365" y="375540"/>
            <a:ext cx="3681292" cy="5208492"/>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5"/>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65000"/>
                    </a14:imgEffect>
                    <a14:imgEffect>
                      <a14:brightnessContrast bright="14000"/>
                    </a14:imgEffect>
                  </a14:imgLayer>
                </a14:imgProps>
              </a:ext>
              <a:ext uri="{28A0092B-C50C-407E-A947-70E740481C1C}">
                <a14:useLocalDpi xmlns:a14="http://schemas.microsoft.com/office/drawing/2010/main" val="0"/>
              </a:ext>
            </a:extLst>
          </a:blip>
          <a:stretch>
            <a:fillRect/>
          </a:stretch>
        </p:blipFill>
        <p:spPr bwMode="auto">
          <a:xfrm>
            <a:off x="4335730" y="1760509"/>
            <a:ext cx="2623571" cy="125885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Group 32"/>
          <p:cNvGrpSpPr/>
          <p:nvPr/>
        </p:nvGrpSpPr>
        <p:grpSpPr>
          <a:xfrm>
            <a:off x="4648201" y="3159176"/>
            <a:ext cx="2795469" cy="1756241"/>
            <a:chOff x="971588" y="2313059"/>
            <a:chExt cx="3726322" cy="1756241"/>
          </a:xfrm>
        </p:grpSpPr>
        <p:sp>
          <p:nvSpPr>
            <p:cNvPr id="34" name="TextBox 33"/>
            <p:cNvSpPr txBox="1"/>
            <p:nvPr/>
          </p:nvSpPr>
          <p:spPr>
            <a:xfrm>
              <a:off x="1672820" y="2579148"/>
              <a:ext cx="3025090" cy="1490152"/>
            </a:xfrm>
            <a:prstGeom prst="rect">
              <a:avLst/>
            </a:prstGeom>
            <a:noFill/>
          </p:spPr>
          <p:txBody>
            <a:bodyPr wrap="square" rtlCol="0">
              <a:spAutoFit/>
            </a:bodyPr>
            <a:lstStyle/>
            <a:p>
              <a:pPr>
                <a:lnSpc>
                  <a:spcPts val="2600"/>
                </a:lnSpc>
                <a:buClr>
                  <a:srgbClr val="51D57C"/>
                </a:buClr>
              </a:pPr>
              <a:r>
                <a:rPr lang="en-US" sz="1200" dirty="0" smtClean="0"/>
                <a:t>Electronic Medical Records</a:t>
              </a:r>
              <a:endParaRPr lang="en-US" sz="1200" dirty="0"/>
            </a:p>
            <a:p>
              <a:pPr>
                <a:lnSpc>
                  <a:spcPts val="3100"/>
                </a:lnSpc>
                <a:buClr>
                  <a:srgbClr val="51D57C"/>
                </a:buClr>
              </a:pPr>
              <a:r>
                <a:rPr lang="en-US" sz="1200" dirty="0"/>
                <a:t>Mobile </a:t>
              </a:r>
              <a:r>
                <a:rPr lang="en-US" sz="1200" dirty="0" smtClean="0"/>
                <a:t>TelePresence</a:t>
              </a:r>
            </a:p>
            <a:p>
              <a:pPr>
                <a:lnSpc>
                  <a:spcPts val="2600"/>
                </a:lnSpc>
                <a:buClr>
                  <a:srgbClr val="51D57C"/>
                </a:buClr>
              </a:pPr>
              <a:r>
                <a:rPr lang="en-US" sz="1200" dirty="0" smtClean="0"/>
                <a:t>Email</a:t>
              </a:r>
            </a:p>
            <a:p>
              <a:pPr>
                <a:lnSpc>
                  <a:spcPts val="2600"/>
                </a:lnSpc>
                <a:buClr>
                  <a:srgbClr val="51D57C"/>
                </a:buClr>
              </a:pPr>
              <a:r>
                <a:rPr lang="en-US" sz="1200" dirty="0" smtClean="0"/>
                <a:t>Instant Messenger</a:t>
              </a:r>
              <a:endParaRPr lang="en-US" sz="1200" dirty="0"/>
            </a:p>
          </p:txBody>
        </p:sp>
        <p:grpSp>
          <p:nvGrpSpPr>
            <p:cNvPr id="4" name="Group 34"/>
            <p:cNvGrpSpPr/>
            <p:nvPr/>
          </p:nvGrpSpPr>
          <p:grpSpPr>
            <a:xfrm>
              <a:off x="971588" y="2313059"/>
              <a:ext cx="717491" cy="1732270"/>
              <a:chOff x="414338" y="9063896"/>
              <a:chExt cx="744537" cy="1797570"/>
            </a:xfrm>
          </p:grpSpPr>
          <p:pic>
            <p:nvPicPr>
              <p:cNvPr id="36"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4338" y="9391441"/>
                <a:ext cx="744537" cy="147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8" name="TextBox 37"/>
              <p:cNvSpPr txBox="1"/>
              <p:nvPr/>
            </p:nvSpPr>
            <p:spPr>
              <a:xfrm>
                <a:off x="786605" y="9063896"/>
                <a:ext cx="372269" cy="337682"/>
              </a:xfrm>
              <a:prstGeom prst="rect">
                <a:avLst/>
              </a:prstGeom>
              <a:noFill/>
            </p:spPr>
            <p:txBody>
              <a:bodyPr wrap="none" rtlCol="0">
                <a:noAutofit/>
              </a:bodyPr>
              <a:lstStyle/>
              <a:p>
                <a:pPr algn="ctr">
                  <a:lnSpc>
                    <a:spcPts val="2600"/>
                  </a:lnSpc>
                  <a:buClr>
                    <a:srgbClr val="51D57C"/>
                  </a:buClr>
                </a:pPr>
                <a:r>
                  <a:rPr lang="en-US" sz="1100" dirty="0" smtClean="0"/>
                  <a:t>Yes</a:t>
                </a:r>
                <a:endParaRPr lang="en-US" sz="1100" dirty="0"/>
              </a:p>
            </p:txBody>
          </p:sp>
          <p:sp>
            <p:nvSpPr>
              <p:cNvPr id="40" name="TextBox 39"/>
              <p:cNvSpPr txBox="1"/>
              <p:nvPr/>
            </p:nvSpPr>
            <p:spPr>
              <a:xfrm>
                <a:off x="417513" y="9063896"/>
                <a:ext cx="372269" cy="337682"/>
              </a:xfrm>
              <a:prstGeom prst="rect">
                <a:avLst/>
              </a:prstGeom>
              <a:noFill/>
            </p:spPr>
            <p:txBody>
              <a:bodyPr wrap="none" rtlCol="0">
                <a:noAutofit/>
              </a:bodyPr>
              <a:lstStyle/>
              <a:p>
                <a:pPr algn="ctr">
                  <a:lnSpc>
                    <a:spcPts val="2600"/>
                  </a:lnSpc>
                  <a:buClr>
                    <a:srgbClr val="51D57C"/>
                  </a:buClr>
                </a:pPr>
                <a:r>
                  <a:rPr lang="en-US" sz="1100" dirty="0" smtClean="0"/>
                  <a:t>No</a:t>
                </a:r>
                <a:endParaRPr lang="en-US" sz="1100" dirty="0"/>
              </a:p>
            </p:txBody>
          </p:sp>
        </p:grpSp>
      </p:grpSp>
      <p:pic>
        <p:nvPicPr>
          <p:cNvPr id="41" name="Picture 1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4943" t="15605" r="38462" b="39541"/>
          <a:stretch/>
        </p:blipFill>
        <p:spPr bwMode="auto">
          <a:xfrm>
            <a:off x="4971842" y="3850687"/>
            <a:ext cx="171495" cy="263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2" name="Picture 1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4943" t="15605" r="38462" b="39541"/>
          <a:stretch/>
        </p:blipFill>
        <p:spPr bwMode="auto">
          <a:xfrm>
            <a:off x="4971842" y="4217240"/>
            <a:ext cx="171495" cy="263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 name="Picture 1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4943" t="15605" r="38462" b="39541"/>
          <a:stretch/>
        </p:blipFill>
        <p:spPr bwMode="auto">
          <a:xfrm>
            <a:off x="4971842" y="4567629"/>
            <a:ext cx="171495" cy="263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619599" y="2213269"/>
            <a:ext cx="2043615" cy="400372"/>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1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4943" t="15605" r="38462" b="39541"/>
          <a:stretch/>
        </p:blipFill>
        <p:spPr bwMode="auto">
          <a:xfrm>
            <a:off x="4966127" y="3505918"/>
            <a:ext cx="171495" cy="263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9" name="Freeform 27"/>
          <p:cNvSpPr>
            <a:spLocks noEditPoints="1"/>
          </p:cNvSpPr>
          <p:nvPr/>
        </p:nvSpPr>
        <p:spPr bwMode="auto">
          <a:xfrm>
            <a:off x="6342764" y="1230525"/>
            <a:ext cx="251374" cy="229606"/>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1" name="TextBox 30"/>
          <p:cNvSpPr txBox="1"/>
          <p:nvPr/>
        </p:nvSpPr>
        <p:spPr>
          <a:xfrm>
            <a:off x="6135803" y="1392260"/>
            <a:ext cx="622705" cy="535531"/>
          </a:xfrm>
          <a:prstGeom prst="rect">
            <a:avLst/>
          </a:prstGeom>
          <a:noFill/>
        </p:spPr>
        <p:txBody>
          <a:bodyPr wrap="square" rtlCol="0">
            <a:spAutoFit/>
          </a:bodyPr>
          <a:lstStyle/>
          <a:p>
            <a:pPr algn="dist"/>
            <a:r>
              <a:rPr lang="en-US" sz="1600" b="1" spc="-300" dirty="0" smtClean="0">
                <a:solidFill>
                  <a:schemeClr val="tx2"/>
                </a:solidFill>
              </a:rPr>
              <a:t>Trusted</a:t>
            </a:r>
          </a:p>
        </p:txBody>
      </p:sp>
      <p:sp>
        <p:nvSpPr>
          <p:cNvPr id="37" name="TextBox 36"/>
          <p:cNvSpPr txBox="1"/>
          <p:nvPr/>
        </p:nvSpPr>
        <p:spPr>
          <a:xfrm>
            <a:off x="6256218" y="1609265"/>
            <a:ext cx="398658" cy="535531"/>
          </a:xfrm>
          <a:prstGeom prst="rect">
            <a:avLst/>
          </a:prstGeom>
          <a:noFill/>
        </p:spPr>
        <p:txBody>
          <a:bodyPr wrap="square" rtlCol="0">
            <a:spAutoFit/>
          </a:bodyPr>
          <a:lstStyle/>
          <a:p>
            <a:pPr algn="dist"/>
            <a:r>
              <a:rPr lang="en-US" sz="1600" b="1" spc="-300" dirty="0" smtClean="0">
                <a:solidFill>
                  <a:schemeClr val="tx2"/>
                </a:solidFill>
              </a:rPr>
              <a:t>WiFi</a:t>
            </a:r>
          </a:p>
        </p:txBody>
      </p:sp>
      <p:sp>
        <p:nvSpPr>
          <p:cNvPr id="24" name="TextBox 23"/>
          <p:cNvSpPr txBox="1"/>
          <p:nvPr/>
        </p:nvSpPr>
        <p:spPr>
          <a:xfrm>
            <a:off x="4512812" y="2806529"/>
            <a:ext cx="2269408" cy="425758"/>
          </a:xfrm>
          <a:prstGeom prst="rect">
            <a:avLst/>
          </a:prstGeom>
          <a:noFill/>
        </p:spPr>
        <p:txBody>
          <a:bodyPr wrap="square" rtlCol="0">
            <a:spAutoFit/>
          </a:bodyPr>
          <a:lstStyle/>
          <a:p>
            <a:pPr algn="ctr">
              <a:lnSpc>
                <a:spcPts val="2600"/>
              </a:lnSpc>
              <a:buClr>
                <a:srgbClr val="51D57C"/>
              </a:buClr>
            </a:pPr>
            <a:r>
              <a:rPr lang="en-US" sz="2000" dirty="0" smtClean="0"/>
              <a:t>Access: </a:t>
            </a:r>
            <a:r>
              <a:rPr lang="en-US" sz="2000" b="1" dirty="0" smtClean="0">
                <a:solidFill>
                  <a:srgbClr val="5BF08C"/>
                </a:solidFill>
              </a:rPr>
              <a:t>FULL</a:t>
            </a:r>
            <a:endParaRPr lang="en-US" sz="2000" b="1" dirty="0">
              <a:solidFill>
                <a:srgbClr val="5BF08C"/>
              </a:solidFill>
            </a:endParaRPr>
          </a:p>
        </p:txBody>
      </p:sp>
    </p:spTree>
    <p:extLst>
      <p:ext uri="{BB962C8B-B14F-4D97-AF65-F5344CB8AC3E}">
        <p14:creationId xmlns:p14="http://schemas.microsoft.com/office/powerpoint/2010/main" val="1769518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 y="0"/>
            <a:ext cx="914638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bwMode="auto">
          <a:xfrm>
            <a:off x="4499693" y="826219"/>
            <a:ext cx="2368259" cy="4388057"/>
          </a:xfrm>
          <a:prstGeom prst="rect">
            <a:avLst/>
          </a:prstGeom>
          <a:gradFill flip="none" rotWithShape="1">
            <a:gsLst>
              <a:gs pos="36000">
                <a:schemeClr val="tx1"/>
              </a:gs>
              <a:gs pos="100000">
                <a:schemeClr val="bg1"/>
              </a:gs>
            </a:gsLst>
            <a:lin ang="4200000" scaled="0"/>
            <a:tileRect/>
          </a:gra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rtlCol="0" anchor="ctr"/>
          <a:lstStyle/>
          <a:p>
            <a:pPr algn="ctr"/>
            <a:endParaRPr lang="en-US" dirty="0">
              <a:solidFill>
                <a:srgbClr val="FFFFFF"/>
              </a:solidFill>
            </a:endParaRPr>
          </a:p>
        </p:txBody>
      </p:sp>
      <p:sp>
        <p:nvSpPr>
          <p:cNvPr id="31" name="Rectangle 30"/>
          <p:cNvSpPr/>
          <p:nvPr/>
        </p:nvSpPr>
        <p:spPr bwMode="auto">
          <a:xfrm>
            <a:off x="7385167" y="-23134"/>
            <a:ext cx="1758841" cy="6881134"/>
          </a:xfrm>
          <a:prstGeom prst="rect">
            <a:avLst/>
          </a:prstGeom>
          <a:solidFill>
            <a:schemeClr val="bg2">
              <a:alpha val="79000"/>
            </a:schemeClr>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rtlCol="0" anchor="ctr"/>
          <a:lstStyle/>
          <a:p>
            <a:pPr algn="ctr"/>
            <a:endParaRPr lang="en-US" dirty="0">
              <a:solidFill>
                <a:srgbClr val="FFFFFF"/>
              </a:solidFill>
            </a:endParaRPr>
          </a:p>
        </p:txBody>
      </p:sp>
      <p:grpSp>
        <p:nvGrpSpPr>
          <p:cNvPr id="2" name="Group 8"/>
          <p:cNvGrpSpPr/>
          <p:nvPr/>
        </p:nvGrpSpPr>
        <p:grpSpPr>
          <a:xfrm>
            <a:off x="7533409" y="4419164"/>
            <a:ext cx="1405103" cy="1943796"/>
            <a:chOff x="10000199" y="3131791"/>
            <a:chExt cx="1872982" cy="1943796"/>
          </a:xfrm>
        </p:grpSpPr>
        <p:pic>
          <p:nvPicPr>
            <p:cNvPr id="35" name="Picture 5"/>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141901" y="3131791"/>
              <a:ext cx="1731280" cy="1840394"/>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Rectangle 33"/>
            <p:cNvSpPr/>
            <p:nvPr/>
          </p:nvSpPr>
          <p:spPr bwMode="auto">
            <a:xfrm>
              <a:off x="10000199" y="4678200"/>
              <a:ext cx="1845681" cy="39738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600" dirty="0" smtClean="0">
                  <a:solidFill>
                    <a:srgbClr val="061C23"/>
                  </a:solidFill>
                </a:rPr>
                <a:t>Collaboration/UC</a:t>
              </a:r>
              <a:endParaRPr lang="en-US" sz="1600" dirty="0">
                <a:solidFill>
                  <a:srgbClr val="061C23"/>
                </a:solidFill>
              </a:endParaRPr>
            </a:p>
          </p:txBody>
        </p:sp>
      </p:grpSp>
      <p:grpSp>
        <p:nvGrpSpPr>
          <p:cNvPr id="3" name="Group 65"/>
          <p:cNvGrpSpPr/>
          <p:nvPr/>
        </p:nvGrpSpPr>
        <p:grpSpPr>
          <a:xfrm>
            <a:off x="7502234" y="364200"/>
            <a:ext cx="1448457" cy="1887697"/>
            <a:chOff x="9952507" y="-123687"/>
            <a:chExt cx="2105691" cy="2058712"/>
          </a:xfrm>
        </p:grpSpPr>
        <p:pic>
          <p:nvPicPr>
            <p:cNvPr id="67" name="Picture 5"/>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133751" y="-123687"/>
              <a:ext cx="1870437" cy="198832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bwMode="auto">
            <a:xfrm>
              <a:off x="9952507" y="1444672"/>
              <a:ext cx="2105691" cy="49035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base">
                <a:spcBef>
                  <a:spcPct val="0"/>
                </a:spcBef>
                <a:spcAft>
                  <a:spcPct val="0"/>
                </a:spcAft>
              </a:pPr>
              <a:r>
                <a:rPr lang="en-US" sz="1600" dirty="0">
                  <a:solidFill>
                    <a:srgbClr val="061C23"/>
                  </a:solidFill>
                </a:rPr>
                <a:t>802.11n </a:t>
              </a:r>
              <a:r>
                <a:rPr lang="en-US" sz="1600" dirty="0" smtClean="0">
                  <a:solidFill>
                    <a:srgbClr val="061C23"/>
                  </a:solidFill>
                </a:rPr>
                <a:t>Wi-Fi</a:t>
              </a:r>
            </a:p>
          </p:txBody>
        </p:sp>
        <p:grpSp>
          <p:nvGrpSpPr>
            <p:cNvPr id="5" name="Group 197"/>
            <p:cNvGrpSpPr>
              <a:grpSpLocks noChangeAspect="1"/>
            </p:cNvGrpSpPr>
            <p:nvPr/>
          </p:nvGrpSpPr>
          <p:grpSpPr>
            <a:xfrm>
              <a:off x="10723757" y="509254"/>
              <a:ext cx="634951" cy="633891"/>
              <a:chOff x="-1028700" y="4248357"/>
              <a:chExt cx="563562" cy="563356"/>
            </a:xfrm>
            <a:solidFill>
              <a:schemeClr val="bg1"/>
            </a:solidFill>
            <a:effectLst>
              <a:outerShdw blurRad="317500" algn="ctr" rotWithShape="0">
                <a:schemeClr val="tx1"/>
              </a:outerShdw>
            </a:effectLst>
          </p:grpSpPr>
          <p:sp>
            <p:nvSpPr>
              <p:cNvPr id="70" name="Freeform 14"/>
              <p:cNvSpPr>
                <a:spLocks noEditPoints="1"/>
              </p:cNvSpPr>
              <p:nvPr/>
            </p:nvSpPr>
            <p:spPr bwMode="auto">
              <a:xfrm>
                <a:off x="-871240" y="4405817"/>
                <a:ext cx="248642" cy="248437"/>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ndParaRPr>
              </a:p>
            </p:txBody>
          </p:sp>
          <p:sp>
            <p:nvSpPr>
              <p:cNvPr id="71" name="Freeform 70"/>
              <p:cNvSpPr>
                <a:spLocks noEditPoints="1"/>
              </p:cNvSpPr>
              <p:nvPr/>
            </p:nvSpPr>
            <p:spPr bwMode="auto">
              <a:xfrm>
                <a:off x="-1028700" y="4248357"/>
                <a:ext cx="563562" cy="563356"/>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extLst/>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ndParaRPr>
              </a:p>
            </p:txBody>
          </p:sp>
        </p:grpSp>
      </p:grpSp>
      <p:pic>
        <p:nvPicPr>
          <p:cNvPr id="73" name="Picture 72" descr="C:\Projects\current\11-1480\art\jpg-png\Ipad_0000s_0002_tablet-copy-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504365" y="375540"/>
            <a:ext cx="3681292" cy="5208492"/>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7" descr="C:\Projects\current\11-1480\art\jpg-png\EMR.png"/>
          <p:cNvPicPr>
            <a:picLocks noChangeAspect="1" noChangeArrowheads="1"/>
          </p:cNvPicPr>
          <p:nvPr/>
        </p:nvPicPr>
        <p:blipFill rotWithShape="1">
          <a:blip r:embed="rId7">
            <a:extLst>
              <a:ext uri="{28A0092B-C50C-407E-A947-70E740481C1C}">
                <a14:useLocalDpi xmlns:a14="http://schemas.microsoft.com/office/drawing/2010/main" val="0"/>
              </a:ext>
            </a:extLst>
          </a:blip>
          <a:srcRect l="-4820" r="2"/>
          <a:stretch/>
        </p:blipFill>
        <p:spPr bwMode="auto">
          <a:xfrm>
            <a:off x="4564864" y="2103897"/>
            <a:ext cx="1994641" cy="1577852"/>
          </a:xfrm>
          <a:prstGeom prst="rect">
            <a:avLst/>
          </a:prstGeom>
          <a:noFill/>
          <a:extLst>
            <a:ext uri="{909E8E84-426E-40dd-AFC4-6F175D3DCCD1}">
              <a14:hiddenFill xmlns:a14="http://schemas.microsoft.com/office/drawing/2010/main" xmlns="">
                <a:solidFill>
                  <a:srgbClr val="FFFFFF"/>
                </a:solidFill>
              </a14:hiddenFill>
            </a:ext>
          </a:extLst>
        </p:spPr>
      </p:pic>
      <p:sp>
        <p:nvSpPr>
          <p:cNvPr id="74" name="Freeform 27"/>
          <p:cNvSpPr>
            <a:spLocks noEditPoints="1"/>
          </p:cNvSpPr>
          <p:nvPr/>
        </p:nvSpPr>
        <p:spPr bwMode="auto">
          <a:xfrm>
            <a:off x="6342764" y="1230525"/>
            <a:ext cx="251374" cy="229606"/>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75" name="TextBox 74"/>
          <p:cNvSpPr txBox="1"/>
          <p:nvPr/>
        </p:nvSpPr>
        <p:spPr>
          <a:xfrm>
            <a:off x="6135791" y="1392260"/>
            <a:ext cx="622705" cy="535531"/>
          </a:xfrm>
          <a:prstGeom prst="rect">
            <a:avLst/>
          </a:prstGeom>
          <a:noFill/>
        </p:spPr>
        <p:txBody>
          <a:bodyPr wrap="square" rtlCol="0">
            <a:spAutoFit/>
          </a:bodyPr>
          <a:lstStyle/>
          <a:p>
            <a:pPr algn="dist"/>
            <a:r>
              <a:rPr lang="en-US" sz="1600" b="1" spc="-300" dirty="0" smtClean="0">
                <a:solidFill>
                  <a:srgbClr val="FFFFFF"/>
                </a:solidFill>
              </a:rPr>
              <a:t>Trusted</a:t>
            </a:r>
          </a:p>
        </p:txBody>
      </p:sp>
      <p:sp>
        <p:nvSpPr>
          <p:cNvPr id="76" name="TextBox 75"/>
          <p:cNvSpPr txBox="1"/>
          <p:nvPr/>
        </p:nvSpPr>
        <p:spPr>
          <a:xfrm>
            <a:off x="6256218" y="1609265"/>
            <a:ext cx="398658" cy="535531"/>
          </a:xfrm>
          <a:prstGeom prst="rect">
            <a:avLst/>
          </a:prstGeom>
          <a:noFill/>
        </p:spPr>
        <p:txBody>
          <a:bodyPr wrap="square" rtlCol="0">
            <a:spAutoFit/>
          </a:bodyPr>
          <a:lstStyle/>
          <a:p>
            <a:pPr algn="dist"/>
            <a:r>
              <a:rPr lang="en-US" sz="1600" b="1" spc="-300" dirty="0" smtClean="0">
                <a:solidFill>
                  <a:srgbClr val="FFFFFF"/>
                </a:solidFill>
              </a:rPr>
              <a:t>WiFi</a:t>
            </a:r>
          </a:p>
        </p:txBody>
      </p:sp>
      <p:sp>
        <p:nvSpPr>
          <p:cNvPr id="7" name="Parallelogram 6"/>
          <p:cNvSpPr/>
          <p:nvPr/>
        </p:nvSpPr>
        <p:spPr bwMode="auto">
          <a:xfrm rot="5400000">
            <a:off x="2560717" y="3211099"/>
            <a:ext cx="324980" cy="100411"/>
          </a:xfrm>
          <a:prstGeom prst="parallelogram">
            <a:avLst>
              <a:gd name="adj" fmla="val 54173"/>
            </a:avLst>
          </a:prstGeom>
          <a:solidFill>
            <a:schemeClr val="accent1">
              <a:lumMod val="40000"/>
              <a:lumOff val="60000"/>
              <a:alpha val="59000"/>
            </a:schemeClr>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rtlCol="0" anchor="ctr"/>
          <a:lstStyle/>
          <a:p>
            <a:pPr algn="ctr"/>
            <a:endParaRPr lang="en-US" dirty="0">
              <a:solidFill>
                <a:srgbClr val="FFFFFF"/>
              </a:solidFill>
            </a:endParaRPr>
          </a:p>
        </p:txBody>
      </p:sp>
      <p:grpSp>
        <p:nvGrpSpPr>
          <p:cNvPr id="6" name="Group 80"/>
          <p:cNvGrpSpPr/>
          <p:nvPr/>
        </p:nvGrpSpPr>
        <p:grpSpPr>
          <a:xfrm>
            <a:off x="7553087" y="2315894"/>
            <a:ext cx="1397606" cy="1862286"/>
            <a:chOff x="10026432" y="-123687"/>
            <a:chExt cx="2031766" cy="2030999"/>
          </a:xfrm>
        </p:grpSpPr>
        <p:pic>
          <p:nvPicPr>
            <p:cNvPr id="82" name="Picture 5"/>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133751" y="-123687"/>
              <a:ext cx="1870437" cy="1988323"/>
            </a:xfrm>
            <a:prstGeom prst="rect">
              <a:avLst/>
            </a:prstGeom>
            <a:noFill/>
            <a:extLst>
              <a:ext uri="{909E8E84-426E-40dd-AFC4-6F175D3DCCD1}">
                <a14:hiddenFill xmlns:a14="http://schemas.microsoft.com/office/drawing/2010/main" xmlns="">
                  <a:solidFill>
                    <a:srgbClr val="FFFFFF"/>
                  </a:solidFill>
                </a14:hiddenFill>
              </a:ext>
            </a:extLst>
          </p:spPr>
        </p:pic>
        <p:sp>
          <p:nvSpPr>
            <p:cNvPr id="83" name="Rectangle 82"/>
            <p:cNvSpPr/>
            <p:nvPr/>
          </p:nvSpPr>
          <p:spPr bwMode="auto">
            <a:xfrm>
              <a:off x="10026432" y="1416959"/>
              <a:ext cx="2031766" cy="49035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base">
                <a:spcBef>
                  <a:spcPct val="0"/>
                </a:spcBef>
                <a:spcAft>
                  <a:spcPct val="0"/>
                </a:spcAft>
              </a:pPr>
              <a:r>
                <a:rPr lang="en-US" sz="1600" dirty="0">
                  <a:solidFill>
                    <a:srgbClr val="061C23"/>
                  </a:solidFill>
                </a:rPr>
                <a:t>Full S</a:t>
              </a:r>
              <a:r>
                <a:rPr lang="en-US" sz="1600" dirty="0" smtClean="0">
                  <a:solidFill>
                    <a:srgbClr val="061C23"/>
                  </a:solidFill>
                </a:rPr>
                <a:t>ervice</a:t>
              </a:r>
              <a:r>
                <a:rPr lang="en-US" sz="1600" dirty="0">
                  <a:solidFill>
                    <a:srgbClr val="061C23"/>
                  </a:solidFill>
                </a:rPr>
                <a:t/>
              </a:r>
              <a:br>
                <a:rPr lang="en-US" sz="1600" dirty="0">
                  <a:solidFill>
                    <a:srgbClr val="061C23"/>
                  </a:solidFill>
                </a:rPr>
              </a:br>
              <a:r>
                <a:rPr lang="en-US" sz="1600" dirty="0">
                  <a:solidFill>
                    <a:srgbClr val="061C23"/>
                  </a:solidFill>
                </a:rPr>
                <a:t>H</a:t>
              </a:r>
              <a:r>
                <a:rPr lang="en-US" sz="1600" dirty="0" smtClean="0">
                  <a:solidFill>
                    <a:srgbClr val="061C23"/>
                  </a:solidFill>
                </a:rPr>
                <a:t>ome </a:t>
              </a:r>
              <a:r>
                <a:rPr lang="en-US" sz="1600" dirty="0">
                  <a:solidFill>
                    <a:srgbClr val="061C23"/>
                  </a:solidFill>
                </a:rPr>
                <a:t>R</a:t>
              </a:r>
              <a:r>
                <a:rPr lang="en-US" sz="1600" dirty="0" smtClean="0">
                  <a:solidFill>
                    <a:srgbClr val="061C23"/>
                  </a:solidFill>
                </a:rPr>
                <a:t>outer</a:t>
              </a:r>
              <a:endParaRPr lang="en-US" sz="1600" dirty="0">
                <a:solidFill>
                  <a:srgbClr val="061C23"/>
                </a:solidFill>
              </a:endParaRPr>
            </a:p>
          </p:txBody>
        </p:sp>
      </p:grpSp>
      <p:sp>
        <p:nvSpPr>
          <p:cNvPr id="87" name="TextBox 86"/>
          <p:cNvSpPr txBox="1"/>
          <p:nvPr/>
        </p:nvSpPr>
        <p:spPr>
          <a:xfrm>
            <a:off x="4567340" y="1370223"/>
            <a:ext cx="1629076" cy="759182"/>
          </a:xfrm>
          <a:prstGeom prst="rect">
            <a:avLst/>
          </a:prstGeom>
          <a:noFill/>
        </p:spPr>
        <p:txBody>
          <a:bodyPr wrap="square" rtlCol="0">
            <a:spAutoFit/>
          </a:bodyPr>
          <a:lstStyle/>
          <a:p>
            <a:pPr algn="ctr">
              <a:lnSpc>
                <a:spcPts val="2600"/>
              </a:lnSpc>
              <a:buClr>
                <a:srgbClr val="51D57C"/>
              </a:buClr>
            </a:pPr>
            <a:r>
              <a:rPr lang="en-US" sz="1600" b="1" dirty="0" smtClean="0">
                <a:solidFill>
                  <a:srgbClr val="FFFFFF"/>
                </a:solidFill>
              </a:rPr>
              <a:t>Bandwidth</a:t>
            </a:r>
            <a:r>
              <a:rPr lang="en-US" sz="1600" b="1" dirty="0" smtClean="0">
                <a:solidFill>
                  <a:srgbClr val="5BF08C"/>
                </a:solidFill>
              </a:rPr>
              <a:t> Priority</a:t>
            </a:r>
            <a:endParaRPr lang="en-US" sz="1600" b="1" dirty="0">
              <a:solidFill>
                <a:srgbClr val="5BF08C"/>
              </a:solidFill>
            </a:endParaRPr>
          </a:p>
        </p:txBody>
      </p:sp>
      <p:grpSp>
        <p:nvGrpSpPr>
          <p:cNvPr id="8" name="Group 1"/>
          <p:cNvGrpSpPr/>
          <p:nvPr/>
        </p:nvGrpSpPr>
        <p:grpSpPr>
          <a:xfrm>
            <a:off x="934680" y="328431"/>
            <a:ext cx="2566159" cy="2912810"/>
            <a:chOff x="1229531" y="328431"/>
            <a:chExt cx="3420654" cy="2912810"/>
          </a:xfrm>
          <a:effectLst>
            <a:outerShdw blurRad="190500" sx="102000" sy="102000" algn="ctr" rotWithShape="0">
              <a:schemeClr val="accent1">
                <a:lumMod val="20000"/>
                <a:lumOff val="80000"/>
                <a:alpha val="86000"/>
              </a:schemeClr>
            </a:outerShdw>
          </a:effectLst>
        </p:grpSpPr>
        <p:sp>
          <p:nvSpPr>
            <p:cNvPr id="33" name="Right Triangle 32"/>
            <p:cNvSpPr/>
            <p:nvPr/>
          </p:nvSpPr>
          <p:spPr bwMode="auto">
            <a:xfrm rot="8965816" flipH="1">
              <a:off x="3212356" y="1799197"/>
              <a:ext cx="312086" cy="1442044"/>
            </a:xfrm>
            <a:prstGeom prst="rtTriangle">
              <a:avLst/>
            </a:prstGeom>
            <a:solidFill>
              <a:schemeClr val="bg1"/>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rtlCol="0" anchor="ctr"/>
            <a:lstStyle/>
            <a:p>
              <a:pPr algn="ctr"/>
              <a:endParaRPr lang="en-US" dirty="0">
                <a:solidFill>
                  <a:srgbClr val="FFFFFF"/>
                </a:solidFill>
              </a:endParaRPr>
            </a:p>
          </p:txBody>
        </p:sp>
        <p:pic>
          <p:nvPicPr>
            <p:cNvPr id="3074" name="Picture 2" descr="C:\Projects\current\11-1480\art\jpg-png\callofdut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9531" y="328431"/>
              <a:ext cx="3420654" cy="2191787"/>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3075" name="Picture 3" descr="C:\Projects\current\11-1480\art\jpg-png\collab.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65241" y="5092214"/>
            <a:ext cx="586174" cy="494331"/>
          </a:xfrm>
          <a:prstGeom prst="rect">
            <a:avLst/>
          </a:prstGeom>
          <a:noFill/>
          <a:effectLst>
            <a:outerShdw blurRad="292100" algn="ctr" rotWithShape="0">
              <a:schemeClr val="tx2"/>
            </a:outerShdw>
          </a:effectLst>
          <a:extLst>
            <a:ext uri="{909E8E84-426E-40dd-AFC4-6F175D3DCCD1}">
              <a14:hiddenFill xmlns:a14="http://schemas.microsoft.com/office/drawing/2010/main" xmlns="">
                <a:solidFill>
                  <a:srgbClr val="FFFFFF"/>
                </a:solidFill>
              </a14:hiddenFill>
            </a:ext>
          </a:extLst>
        </p:spPr>
      </p:pic>
      <p:pic>
        <p:nvPicPr>
          <p:cNvPr id="3076"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19851" y="2910840"/>
            <a:ext cx="454067" cy="534530"/>
          </a:xfrm>
          <a:prstGeom prst="rect">
            <a:avLst/>
          </a:prstGeom>
          <a:noFill/>
          <a:ln>
            <a:noFill/>
          </a:ln>
          <a:effectLst>
            <a:outerShdw blurRad="2921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6" name="mri2_1.wmv">
            <a:hlinkClick r:id="" action="ppaction://media"/>
          </p:cNvPr>
          <p:cNvPicPr>
            <a:picLocks noChangeAspect="1"/>
          </p:cNvPicPr>
          <p:nvPr>
            <a:videoFile r:link="rId1"/>
            <p:extLst/>
          </p:nvPr>
        </p:nvPicPr>
        <p:blipFill>
          <a:blip r:embed="rId11"/>
          <a:stretch>
            <a:fillRect/>
          </a:stretch>
        </p:blipFill>
        <p:spPr>
          <a:xfrm>
            <a:off x="4646328" y="3279705"/>
            <a:ext cx="1966234" cy="1474292"/>
          </a:xfrm>
          <a:prstGeom prst="rect">
            <a:avLst/>
          </a:prstGeom>
          <a:ln>
            <a:solidFill>
              <a:schemeClr val="tx1"/>
            </a:solidFill>
          </a:ln>
        </p:spPr>
      </p:pic>
    </p:spTree>
    <p:extLst>
      <p:ext uri="{BB962C8B-B14F-4D97-AF65-F5344CB8AC3E}">
        <p14:creationId xmlns:p14="http://schemas.microsoft.com/office/powerpoint/2010/main" val="398188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638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111" name="Rectangle 4110"/>
          <p:cNvSpPr/>
          <p:nvPr/>
        </p:nvSpPr>
        <p:spPr bwMode="auto">
          <a:xfrm>
            <a:off x="3243" y="0"/>
            <a:ext cx="9140767" cy="6858000"/>
          </a:xfrm>
          <a:prstGeom prst="rect">
            <a:avLst/>
          </a:prstGeom>
          <a:solidFill>
            <a:schemeClr val="tx1">
              <a:alpha val="81000"/>
            </a:schemeClr>
          </a:soli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rtlCol="0" anchor="ctr"/>
          <a:lstStyle/>
          <a:p>
            <a:pPr algn="ctr"/>
            <a:endParaRPr lang="en-US" dirty="0">
              <a:solidFill>
                <a:srgbClr val="FFFFFF"/>
              </a:solidFill>
            </a:endParaRPr>
          </a:p>
        </p:txBody>
      </p:sp>
      <p:pic>
        <p:nvPicPr>
          <p:cNvPr id="13" name="Picture 2" descr="C:\Projects\current\11-1480\art\jpg-png\tablet_nohandle.png"/>
          <p:cNvPicPr>
            <a:picLocks noChangeAspect="1" noChangeArrowheads="1"/>
          </p:cNvPicPr>
          <p:nvPr/>
        </p:nvPicPr>
        <p:blipFill rotWithShape="1">
          <a:blip r:embed="rId4">
            <a:extLst>
              <a:ext uri="{28A0092B-C50C-407E-A947-70E740481C1C}">
                <a14:useLocalDpi xmlns:a14="http://schemas.microsoft.com/office/drawing/2010/main" val="0"/>
              </a:ext>
            </a:extLst>
          </a:blip>
          <a:srcRect r="15381"/>
          <a:stretch/>
        </p:blipFill>
        <p:spPr bwMode="auto">
          <a:xfrm>
            <a:off x="4823629" y="129767"/>
            <a:ext cx="3945027" cy="6598466"/>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4" descr="C:\Projects\current\11-1480\art\text\retail.png"/>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Effect>
                      <a14:brightnessContrast bright="56000"/>
                    </a14:imgEffect>
                  </a14:imgLayer>
                </a14:imgProps>
              </a:ext>
              <a:ext uri="{28A0092B-C50C-407E-A947-70E740481C1C}">
                <a14:useLocalDpi xmlns:a14="http://schemas.microsoft.com/office/drawing/2010/main" val="0"/>
              </a:ext>
            </a:extLst>
          </a:blip>
          <a:srcRect/>
          <a:stretch>
            <a:fillRect/>
          </a:stretch>
        </p:blipFill>
        <p:spPr bwMode="auto">
          <a:xfrm>
            <a:off x="364428" y="1807492"/>
            <a:ext cx="1742338" cy="847725"/>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5" descr="C:\Projects\current\11-1480\art\text\edu.png"/>
          <p:cNvPicPr>
            <a:picLocks noChangeAspect="1" noChangeArrowheads="1"/>
          </p:cNvPicPr>
          <p:nvPr/>
        </p:nvPicPr>
        <p:blipFill>
          <a:blip r:embed="rId7">
            <a:extLst>
              <a:ext uri="{BEBA8EAE-BF5A-486C-A8C5-ECC9F3942E4B}">
                <a14:imgProps xmlns:a14="http://schemas.microsoft.com/office/drawing/2010/main">
                  <a14:imgLayer r:embed="rId8">
                    <a14:imgEffect>
                      <a14:saturation sat="0"/>
                    </a14:imgEffect>
                    <a14:imgEffect>
                      <a14:brightnessContrast bright="56000"/>
                    </a14:imgEffect>
                  </a14:imgLayer>
                </a14:imgProps>
              </a:ext>
              <a:ext uri="{28A0092B-C50C-407E-A947-70E740481C1C}">
                <a14:useLocalDpi xmlns:a14="http://schemas.microsoft.com/office/drawing/2010/main" val="0"/>
              </a:ext>
            </a:extLst>
          </a:blip>
          <a:srcRect/>
          <a:stretch>
            <a:fillRect/>
          </a:stretch>
        </p:blipFill>
        <p:spPr bwMode="auto">
          <a:xfrm>
            <a:off x="364429" y="5422765"/>
            <a:ext cx="3100005" cy="847725"/>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6" descr="C:\Projects\current\11-1480\art\text\financial.png"/>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Effect>
                      <a14:brightnessContrast bright="56000"/>
                    </a14:imgEffect>
                  </a14:imgLayer>
                </a14:imgProps>
              </a:ext>
              <a:ext uri="{28A0092B-C50C-407E-A947-70E740481C1C}">
                <a14:useLocalDpi xmlns:a14="http://schemas.microsoft.com/office/drawing/2010/main" val="0"/>
              </a:ext>
            </a:extLst>
          </a:blip>
          <a:srcRect/>
          <a:stretch>
            <a:fillRect/>
          </a:stretch>
        </p:blipFill>
        <p:spPr bwMode="auto">
          <a:xfrm>
            <a:off x="364428" y="4221184"/>
            <a:ext cx="2811797" cy="847725"/>
          </a:xfrm>
          <a:prstGeom prst="rect">
            <a:avLst/>
          </a:prstGeom>
          <a:noFill/>
          <a:extLst>
            <a:ext uri="{909E8E84-426E-40dd-AFC4-6F175D3DCCD1}">
              <a14:hiddenFill xmlns:a14="http://schemas.microsoft.com/office/drawing/2010/main" xmlns="">
                <a:solidFill>
                  <a:srgbClr val="FFFFFF"/>
                </a:solidFill>
              </a14:hiddenFill>
            </a:ext>
          </a:extLst>
        </p:spPr>
      </p:pic>
      <p:pic>
        <p:nvPicPr>
          <p:cNvPr id="1333" name="Picture 3" descr="C:\Projects\current\11-1480\art\text\healthcar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427" y="608019"/>
            <a:ext cx="3379875" cy="835025"/>
          </a:xfrm>
          <a:prstGeom prst="rect">
            <a:avLst/>
          </a:prstGeom>
          <a:noFill/>
          <a:extLst>
            <a:ext uri="{909E8E84-426E-40dd-AFC4-6F175D3DCCD1}">
              <a14:hiddenFill xmlns:a14="http://schemas.microsoft.com/office/drawing/2010/main" xmlns="">
                <a:solidFill>
                  <a:srgbClr val="FFFFFF"/>
                </a:solidFill>
              </a14:hiddenFill>
            </a:ext>
          </a:extLst>
        </p:spPr>
      </p:pic>
      <p:pic>
        <p:nvPicPr>
          <p:cNvPr id="1334" name="Picture 4" descr="C:\Projects\current\11-1480\art\text\retail.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428" y="1807492"/>
            <a:ext cx="1742338" cy="847725"/>
          </a:xfrm>
          <a:prstGeom prst="rect">
            <a:avLst/>
          </a:prstGeom>
          <a:noFill/>
          <a:extLst>
            <a:ext uri="{909E8E84-426E-40dd-AFC4-6F175D3DCCD1}">
              <a14:hiddenFill xmlns:a14="http://schemas.microsoft.com/office/drawing/2010/main" xmlns="">
                <a:solidFill>
                  <a:srgbClr val="FFFFFF"/>
                </a:solidFill>
              </a14:hiddenFill>
            </a:ext>
          </a:extLst>
        </p:spPr>
      </p:pic>
      <p:pic>
        <p:nvPicPr>
          <p:cNvPr id="1335" name="Picture 5" descr="C:\Projects\current\11-1480\art\text\edu.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4429" y="5422765"/>
            <a:ext cx="3100005" cy="847725"/>
          </a:xfrm>
          <a:prstGeom prst="rect">
            <a:avLst/>
          </a:prstGeom>
          <a:noFill/>
          <a:extLst>
            <a:ext uri="{909E8E84-426E-40dd-AFC4-6F175D3DCCD1}">
              <a14:hiddenFill xmlns:a14="http://schemas.microsoft.com/office/drawing/2010/main" xmlns="">
                <a:solidFill>
                  <a:srgbClr val="FFFFFF"/>
                </a:solidFill>
              </a14:hiddenFill>
            </a:ext>
          </a:extLst>
        </p:spPr>
      </p:pic>
      <p:pic>
        <p:nvPicPr>
          <p:cNvPr id="1336" name="Picture 6" descr="C:\Projects\current\11-1480\art\text\financial.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4428" y="4221184"/>
            <a:ext cx="2811797" cy="847725"/>
          </a:xfrm>
          <a:prstGeom prst="rect">
            <a:avLst/>
          </a:prstGeom>
          <a:noFill/>
          <a:extLst>
            <a:ext uri="{909E8E84-426E-40dd-AFC4-6F175D3DCCD1}">
              <a14:hiddenFill xmlns:a14="http://schemas.microsoft.com/office/drawing/2010/main" xmlns="">
                <a:solidFill>
                  <a:srgbClr val="FFFFFF"/>
                </a:solidFill>
              </a14:hiddenFill>
            </a:ext>
          </a:extLst>
        </p:spPr>
      </p:pic>
      <p:pic>
        <p:nvPicPr>
          <p:cNvPr id="4113" name="Picture 17" descr="C:\Projects\current\11-1480\art\text\Insurance.png"/>
          <p:cNvPicPr>
            <a:picLocks noChangeAspect="1" noChangeArrowheads="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65617" y="2990871"/>
            <a:ext cx="3100004" cy="828675"/>
          </a:xfrm>
          <a:prstGeom prst="rect">
            <a:avLst/>
          </a:prstGeom>
          <a:noFill/>
          <a:extLst>
            <a:ext uri="{909E8E84-426E-40dd-AFC4-6F175D3DCCD1}">
              <a14:hiddenFill xmlns:a14="http://schemas.microsoft.com/office/drawing/2010/main" xmlns="">
                <a:solidFill>
                  <a:srgbClr val="FFFFFF"/>
                </a:solidFill>
              </a14:hiddenFill>
            </a:ext>
          </a:extLst>
        </p:spPr>
      </p:pic>
      <p:pic>
        <p:nvPicPr>
          <p:cNvPr id="425" name="Picture 17" descr="C:\Projects\current\11-1480\art\text\Insurance.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617" y="2990871"/>
            <a:ext cx="3100004" cy="82867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26"/>
          <p:cNvGrpSpPr/>
          <p:nvPr/>
        </p:nvGrpSpPr>
        <p:grpSpPr>
          <a:xfrm>
            <a:off x="5547447" y="1072170"/>
            <a:ext cx="2611720" cy="4518025"/>
            <a:chOff x="7369269" y="1059451"/>
            <a:chExt cx="3481387" cy="4518025"/>
          </a:xfrm>
        </p:grpSpPr>
        <p:pic>
          <p:nvPicPr>
            <p:cNvPr id="4115" name="Picture 19"/>
            <p:cNvPicPr>
              <a:picLocks noChangeAspect="1" noChangeArrowheads="1"/>
            </p:cNvPicPr>
            <p:nvPr/>
          </p:nvPicPr>
          <p:blipFill>
            <a:blip r:embed="rId18">
              <a:extLst>
                <a:ext uri="{BEBA8EAE-BF5A-486C-A8C5-ECC9F3942E4B}">
                  <a14:imgProps xmlns:a14="http://schemas.microsoft.com/office/drawing/2010/main">
                    <a14:imgLayer r:embed="rId19">
                      <a14:imgEffect>
                        <a14:brightnessContrast bright="-55000"/>
                      </a14:imgEffect>
                    </a14:imgLayer>
                  </a14:imgProps>
                </a:ext>
                <a:ext uri="{28A0092B-C50C-407E-A947-70E740481C1C}">
                  <a14:useLocalDpi xmlns:a14="http://schemas.microsoft.com/office/drawing/2010/main" val="0"/>
                </a:ext>
              </a:extLst>
            </a:blip>
            <a:srcRect/>
            <a:stretch>
              <a:fillRect/>
            </a:stretch>
          </p:blipFill>
          <p:spPr bwMode="auto">
            <a:xfrm>
              <a:off x="7369269" y="1059451"/>
              <a:ext cx="3481387" cy="4518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3" name="Group 18"/>
            <p:cNvGrpSpPr/>
            <p:nvPr/>
          </p:nvGrpSpPr>
          <p:grpSpPr>
            <a:xfrm>
              <a:off x="7448936" y="1658940"/>
              <a:ext cx="3166112" cy="3280284"/>
              <a:chOff x="7912466" y="1527358"/>
              <a:chExt cx="3166112" cy="3280284"/>
            </a:xfrm>
          </p:grpSpPr>
          <p:pic>
            <p:nvPicPr>
              <p:cNvPr id="428" name="Picture 7" descr="C:\Projects\current\11-1480\art\jpg-png\EMR.png"/>
              <p:cNvPicPr>
                <a:picLocks noChangeAspect="1" noChangeArrowheads="1"/>
              </p:cNvPicPr>
              <p:nvPr/>
            </p:nvPicPr>
            <p:blipFill rotWithShape="1">
              <a:blip r:embed="rId20">
                <a:extLst>
                  <a:ext uri="{28A0092B-C50C-407E-A947-70E740481C1C}">
                    <a14:useLocalDpi xmlns:a14="http://schemas.microsoft.com/office/drawing/2010/main" val="0"/>
                  </a:ext>
                </a:extLst>
              </a:blip>
              <a:srcRect l="10673" r="2"/>
              <a:stretch/>
            </p:blipFill>
            <p:spPr bwMode="auto">
              <a:xfrm>
                <a:off x="7912466" y="1527358"/>
                <a:ext cx="2603134" cy="18127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429" name="Picture 1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167012" y="3158161"/>
                <a:ext cx="2911566" cy="164948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grpSp>
        <p:nvGrpSpPr>
          <p:cNvPr id="4" name="Group 919"/>
          <p:cNvGrpSpPr/>
          <p:nvPr/>
        </p:nvGrpSpPr>
        <p:grpSpPr>
          <a:xfrm>
            <a:off x="5597246" y="1107465"/>
            <a:ext cx="2509893" cy="4409610"/>
            <a:chOff x="7263625" y="-1939285"/>
            <a:chExt cx="4603400" cy="6067336"/>
          </a:xfrm>
        </p:grpSpPr>
        <p:sp>
          <p:nvSpPr>
            <p:cNvPr id="921" name="Rectangle 920"/>
            <p:cNvSpPr/>
            <p:nvPr/>
          </p:nvSpPr>
          <p:spPr bwMode="auto">
            <a:xfrm>
              <a:off x="7442607" y="-1860867"/>
              <a:ext cx="4320900" cy="5762616"/>
            </a:xfrm>
            <a:prstGeom prst="rect">
              <a:avLst/>
            </a:prstGeom>
            <a:gradFill flip="none" rotWithShape="1">
              <a:gsLst>
                <a:gs pos="100000">
                  <a:schemeClr val="tx1">
                    <a:lumMod val="65000"/>
                  </a:schemeClr>
                </a:gs>
                <a:gs pos="0">
                  <a:schemeClr val="tx1"/>
                </a:gs>
              </a:gsLst>
              <a:lin ang="5400000" scaled="1"/>
              <a:tileRect/>
            </a:gradFill>
            <a:ln w="12700" cap="flat">
              <a:noFill/>
              <a:prstDash val="solid"/>
              <a:miter lim="800000"/>
              <a:headEnd/>
              <a:tailEnd/>
            </a:ln>
            <a:scene3d>
              <a:camera prst="orthographicFront"/>
              <a:lightRig rig="threePt" dir="t"/>
            </a:scene3d>
            <a:sp3d prstMaterial="matte">
              <a:contourClr>
                <a:schemeClr val="accent1">
                  <a:lumMod val="20000"/>
                  <a:lumOff val="80000"/>
                </a:schemeClr>
              </a:contourClr>
            </a:sp3d>
          </p:spPr>
          <p:txBody>
            <a:bodyPr rtlCol="0" anchor="ctr"/>
            <a:lstStyle/>
            <a:p>
              <a:pPr algn="ctr"/>
              <a:endParaRPr lang="en-US" dirty="0">
                <a:solidFill>
                  <a:srgbClr val="FFFFFF"/>
                </a:solidFill>
              </a:endParaRPr>
            </a:p>
          </p:txBody>
        </p:sp>
        <p:grpSp>
          <p:nvGrpSpPr>
            <p:cNvPr id="5" name="Group 921"/>
            <p:cNvGrpSpPr/>
            <p:nvPr/>
          </p:nvGrpSpPr>
          <p:grpSpPr>
            <a:xfrm>
              <a:off x="7263625" y="-1939285"/>
              <a:ext cx="4603400" cy="6067336"/>
              <a:chOff x="12149078" y="868842"/>
              <a:chExt cx="4603400" cy="6067336"/>
            </a:xfrm>
            <a:gradFill>
              <a:gsLst>
                <a:gs pos="0">
                  <a:schemeClr val="tx2">
                    <a:lumMod val="50000"/>
                    <a:alpha val="4000"/>
                  </a:schemeClr>
                </a:gs>
                <a:gs pos="100000">
                  <a:schemeClr val="tx1">
                    <a:lumMod val="50000"/>
                    <a:alpha val="17000"/>
                  </a:schemeClr>
                </a:gs>
              </a:gsLst>
              <a:lin ang="5400000" scaled="1"/>
            </a:gradFill>
            <a:scene3d>
              <a:camera prst="orthographicFront"/>
              <a:lightRig rig="threePt" dir="t"/>
            </a:scene3d>
          </p:grpSpPr>
          <p:sp>
            <p:nvSpPr>
              <p:cNvPr id="990" name="Rectangle 91"/>
              <p:cNvSpPr>
                <a:spLocks noChangeArrowheads="1"/>
              </p:cNvSpPr>
              <p:nvPr/>
            </p:nvSpPr>
            <p:spPr bwMode="auto">
              <a:xfrm>
                <a:off x="15288542" y="8688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91" name="Rectangle 92"/>
              <p:cNvSpPr>
                <a:spLocks noChangeArrowheads="1"/>
              </p:cNvSpPr>
              <p:nvPr/>
            </p:nvSpPr>
            <p:spPr bwMode="auto">
              <a:xfrm>
                <a:off x="15706809" y="8688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92" name="Rectangle 93"/>
              <p:cNvSpPr>
                <a:spLocks noChangeArrowheads="1"/>
              </p:cNvSpPr>
              <p:nvPr/>
            </p:nvSpPr>
            <p:spPr bwMode="auto">
              <a:xfrm>
                <a:off x="16125076" y="8688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93" name="Rectangle 94"/>
              <p:cNvSpPr>
                <a:spLocks noChangeArrowheads="1"/>
              </p:cNvSpPr>
              <p:nvPr/>
            </p:nvSpPr>
            <p:spPr bwMode="auto">
              <a:xfrm>
                <a:off x="16543344" y="8688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94" name="Rectangle 95"/>
              <p:cNvSpPr>
                <a:spLocks noChangeArrowheads="1"/>
              </p:cNvSpPr>
              <p:nvPr/>
            </p:nvSpPr>
            <p:spPr bwMode="auto">
              <a:xfrm>
                <a:off x="15079409" y="10779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95" name="Rectangle 96"/>
              <p:cNvSpPr>
                <a:spLocks noChangeArrowheads="1"/>
              </p:cNvSpPr>
              <p:nvPr/>
            </p:nvSpPr>
            <p:spPr bwMode="auto">
              <a:xfrm>
                <a:off x="15497677" y="10779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96" name="Rectangle 97"/>
              <p:cNvSpPr>
                <a:spLocks noChangeArrowheads="1"/>
              </p:cNvSpPr>
              <p:nvPr/>
            </p:nvSpPr>
            <p:spPr bwMode="auto">
              <a:xfrm>
                <a:off x="15915944" y="10779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97" name="Rectangle 98"/>
              <p:cNvSpPr>
                <a:spLocks noChangeArrowheads="1"/>
              </p:cNvSpPr>
              <p:nvPr/>
            </p:nvSpPr>
            <p:spPr bwMode="auto">
              <a:xfrm>
                <a:off x="16334211" y="10779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98" name="Rectangle 99"/>
              <p:cNvSpPr>
                <a:spLocks noChangeArrowheads="1"/>
              </p:cNvSpPr>
              <p:nvPr/>
            </p:nvSpPr>
            <p:spPr bwMode="auto">
              <a:xfrm>
                <a:off x="13613014" y="8688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99" name="Rectangle 100"/>
              <p:cNvSpPr>
                <a:spLocks noChangeArrowheads="1"/>
              </p:cNvSpPr>
              <p:nvPr/>
            </p:nvSpPr>
            <p:spPr bwMode="auto">
              <a:xfrm>
                <a:off x="14031281" y="868842"/>
                <a:ext cx="21159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00" name="Rectangle 101"/>
              <p:cNvSpPr>
                <a:spLocks noChangeArrowheads="1"/>
              </p:cNvSpPr>
              <p:nvPr/>
            </p:nvSpPr>
            <p:spPr bwMode="auto">
              <a:xfrm>
                <a:off x="14452008" y="8688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01" name="Rectangle 102"/>
              <p:cNvSpPr>
                <a:spLocks noChangeArrowheads="1"/>
              </p:cNvSpPr>
              <p:nvPr/>
            </p:nvSpPr>
            <p:spPr bwMode="auto">
              <a:xfrm>
                <a:off x="14870275" y="8688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02" name="Rectangle 103"/>
              <p:cNvSpPr>
                <a:spLocks noChangeArrowheads="1"/>
              </p:cNvSpPr>
              <p:nvPr/>
            </p:nvSpPr>
            <p:spPr bwMode="auto">
              <a:xfrm>
                <a:off x="13403879" y="10779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03" name="Rectangle 104"/>
              <p:cNvSpPr>
                <a:spLocks noChangeArrowheads="1"/>
              </p:cNvSpPr>
              <p:nvPr/>
            </p:nvSpPr>
            <p:spPr bwMode="auto">
              <a:xfrm>
                <a:off x="13822147" y="10779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04" name="Rectangle 105"/>
              <p:cNvSpPr>
                <a:spLocks noChangeArrowheads="1"/>
              </p:cNvSpPr>
              <p:nvPr/>
            </p:nvSpPr>
            <p:spPr bwMode="auto">
              <a:xfrm>
                <a:off x="14242875" y="10779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05" name="Rectangle 106"/>
              <p:cNvSpPr>
                <a:spLocks noChangeArrowheads="1"/>
              </p:cNvSpPr>
              <p:nvPr/>
            </p:nvSpPr>
            <p:spPr bwMode="auto">
              <a:xfrm>
                <a:off x="14661142" y="10779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06" name="Rectangle 107"/>
              <p:cNvSpPr>
                <a:spLocks noChangeArrowheads="1"/>
              </p:cNvSpPr>
              <p:nvPr/>
            </p:nvSpPr>
            <p:spPr bwMode="auto">
              <a:xfrm>
                <a:off x="15288542" y="12871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07" name="Rectangle 108"/>
              <p:cNvSpPr>
                <a:spLocks noChangeArrowheads="1"/>
              </p:cNvSpPr>
              <p:nvPr/>
            </p:nvSpPr>
            <p:spPr bwMode="auto">
              <a:xfrm>
                <a:off x="15706809" y="12871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08" name="Rectangle 109"/>
              <p:cNvSpPr>
                <a:spLocks noChangeArrowheads="1"/>
              </p:cNvSpPr>
              <p:nvPr/>
            </p:nvSpPr>
            <p:spPr bwMode="auto">
              <a:xfrm>
                <a:off x="16125076" y="12871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09" name="Rectangle 110"/>
              <p:cNvSpPr>
                <a:spLocks noChangeArrowheads="1"/>
              </p:cNvSpPr>
              <p:nvPr/>
            </p:nvSpPr>
            <p:spPr bwMode="auto">
              <a:xfrm>
                <a:off x="16543344" y="12871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10" name="Rectangle 111"/>
              <p:cNvSpPr>
                <a:spLocks noChangeArrowheads="1"/>
              </p:cNvSpPr>
              <p:nvPr/>
            </p:nvSpPr>
            <p:spPr bwMode="auto">
              <a:xfrm>
                <a:off x="15079409" y="14962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11" name="Rectangle 112"/>
              <p:cNvSpPr>
                <a:spLocks noChangeArrowheads="1"/>
              </p:cNvSpPr>
              <p:nvPr/>
            </p:nvSpPr>
            <p:spPr bwMode="auto">
              <a:xfrm>
                <a:off x="15497677" y="14962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12" name="Rectangle 113"/>
              <p:cNvSpPr>
                <a:spLocks noChangeArrowheads="1"/>
              </p:cNvSpPr>
              <p:nvPr/>
            </p:nvSpPr>
            <p:spPr bwMode="auto">
              <a:xfrm>
                <a:off x="15915944" y="14962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13" name="Rectangle 114"/>
              <p:cNvSpPr>
                <a:spLocks noChangeArrowheads="1"/>
              </p:cNvSpPr>
              <p:nvPr/>
            </p:nvSpPr>
            <p:spPr bwMode="auto">
              <a:xfrm>
                <a:off x="16334211" y="14962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14" name="Rectangle 115"/>
              <p:cNvSpPr>
                <a:spLocks noChangeArrowheads="1"/>
              </p:cNvSpPr>
              <p:nvPr/>
            </p:nvSpPr>
            <p:spPr bwMode="auto">
              <a:xfrm>
                <a:off x="13613014" y="12871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15" name="Rectangle 116"/>
              <p:cNvSpPr>
                <a:spLocks noChangeArrowheads="1"/>
              </p:cNvSpPr>
              <p:nvPr/>
            </p:nvSpPr>
            <p:spPr bwMode="auto">
              <a:xfrm>
                <a:off x="14031281" y="1287109"/>
                <a:ext cx="21159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16" name="Rectangle 117"/>
              <p:cNvSpPr>
                <a:spLocks noChangeArrowheads="1"/>
              </p:cNvSpPr>
              <p:nvPr/>
            </p:nvSpPr>
            <p:spPr bwMode="auto">
              <a:xfrm>
                <a:off x="14452008" y="12871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17" name="Rectangle 118"/>
              <p:cNvSpPr>
                <a:spLocks noChangeArrowheads="1"/>
              </p:cNvSpPr>
              <p:nvPr/>
            </p:nvSpPr>
            <p:spPr bwMode="auto">
              <a:xfrm>
                <a:off x="14870275" y="12871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18" name="Rectangle 119"/>
              <p:cNvSpPr>
                <a:spLocks noChangeArrowheads="1"/>
              </p:cNvSpPr>
              <p:nvPr/>
            </p:nvSpPr>
            <p:spPr bwMode="auto">
              <a:xfrm>
                <a:off x="13403879" y="14962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19" name="Rectangle 120"/>
              <p:cNvSpPr>
                <a:spLocks noChangeArrowheads="1"/>
              </p:cNvSpPr>
              <p:nvPr/>
            </p:nvSpPr>
            <p:spPr bwMode="auto">
              <a:xfrm>
                <a:off x="13822147" y="14962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20" name="Rectangle 121"/>
              <p:cNvSpPr>
                <a:spLocks noChangeArrowheads="1"/>
              </p:cNvSpPr>
              <p:nvPr/>
            </p:nvSpPr>
            <p:spPr bwMode="auto">
              <a:xfrm>
                <a:off x="14242875" y="14962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21" name="Rectangle 122"/>
              <p:cNvSpPr>
                <a:spLocks noChangeArrowheads="1"/>
              </p:cNvSpPr>
              <p:nvPr/>
            </p:nvSpPr>
            <p:spPr bwMode="auto">
              <a:xfrm>
                <a:off x="14661142" y="14962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22" name="Rectangle 123"/>
              <p:cNvSpPr>
                <a:spLocks noChangeArrowheads="1"/>
              </p:cNvSpPr>
              <p:nvPr/>
            </p:nvSpPr>
            <p:spPr bwMode="auto">
              <a:xfrm>
                <a:off x="15288542" y="17053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23" name="Rectangle 124"/>
              <p:cNvSpPr>
                <a:spLocks noChangeArrowheads="1"/>
              </p:cNvSpPr>
              <p:nvPr/>
            </p:nvSpPr>
            <p:spPr bwMode="auto">
              <a:xfrm>
                <a:off x="15706809" y="17053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24" name="Rectangle 125"/>
              <p:cNvSpPr>
                <a:spLocks noChangeArrowheads="1"/>
              </p:cNvSpPr>
              <p:nvPr/>
            </p:nvSpPr>
            <p:spPr bwMode="auto">
              <a:xfrm>
                <a:off x="16125076" y="17053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25" name="Rectangle 126"/>
              <p:cNvSpPr>
                <a:spLocks noChangeArrowheads="1"/>
              </p:cNvSpPr>
              <p:nvPr/>
            </p:nvSpPr>
            <p:spPr bwMode="auto">
              <a:xfrm>
                <a:off x="16543344" y="17053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26" name="Rectangle 127"/>
              <p:cNvSpPr>
                <a:spLocks noChangeArrowheads="1"/>
              </p:cNvSpPr>
              <p:nvPr/>
            </p:nvSpPr>
            <p:spPr bwMode="auto">
              <a:xfrm>
                <a:off x="15079409" y="191451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27" name="Rectangle 128"/>
              <p:cNvSpPr>
                <a:spLocks noChangeArrowheads="1"/>
              </p:cNvSpPr>
              <p:nvPr/>
            </p:nvSpPr>
            <p:spPr bwMode="auto">
              <a:xfrm>
                <a:off x="15497677" y="191451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29" name="Rectangle 129"/>
              <p:cNvSpPr>
                <a:spLocks noChangeArrowheads="1"/>
              </p:cNvSpPr>
              <p:nvPr/>
            </p:nvSpPr>
            <p:spPr bwMode="auto">
              <a:xfrm>
                <a:off x="15915944" y="191451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30" name="Rectangle 130"/>
              <p:cNvSpPr>
                <a:spLocks noChangeArrowheads="1"/>
              </p:cNvSpPr>
              <p:nvPr/>
            </p:nvSpPr>
            <p:spPr bwMode="auto">
              <a:xfrm>
                <a:off x="16334211" y="191451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31" name="Rectangle 131"/>
              <p:cNvSpPr>
                <a:spLocks noChangeArrowheads="1"/>
              </p:cNvSpPr>
              <p:nvPr/>
            </p:nvSpPr>
            <p:spPr bwMode="auto">
              <a:xfrm>
                <a:off x="13613014" y="17053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32" name="Rectangle 132"/>
              <p:cNvSpPr>
                <a:spLocks noChangeArrowheads="1"/>
              </p:cNvSpPr>
              <p:nvPr/>
            </p:nvSpPr>
            <p:spPr bwMode="auto">
              <a:xfrm>
                <a:off x="14031281" y="1705376"/>
                <a:ext cx="21159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33" name="Rectangle 133"/>
              <p:cNvSpPr>
                <a:spLocks noChangeArrowheads="1"/>
              </p:cNvSpPr>
              <p:nvPr/>
            </p:nvSpPr>
            <p:spPr bwMode="auto">
              <a:xfrm>
                <a:off x="14452008" y="17053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34" name="Rectangle 134"/>
              <p:cNvSpPr>
                <a:spLocks noChangeArrowheads="1"/>
              </p:cNvSpPr>
              <p:nvPr/>
            </p:nvSpPr>
            <p:spPr bwMode="auto">
              <a:xfrm>
                <a:off x="14870275" y="17053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35" name="Rectangle 135"/>
              <p:cNvSpPr>
                <a:spLocks noChangeArrowheads="1"/>
              </p:cNvSpPr>
              <p:nvPr/>
            </p:nvSpPr>
            <p:spPr bwMode="auto">
              <a:xfrm>
                <a:off x="13403879" y="191451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36" name="Rectangle 136"/>
              <p:cNvSpPr>
                <a:spLocks noChangeArrowheads="1"/>
              </p:cNvSpPr>
              <p:nvPr/>
            </p:nvSpPr>
            <p:spPr bwMode="auto">
              <a:xfrm>
                <a:off x="13822147" y="191451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37" name="Rectangle 137"/>
              <p:cNvSpPr>
                <a:spLocks noChangeArrowheads="1"/>
              </p:cNvSpPr>
              <p:nvPr/>
            </p:nvSpPr>
            <p:spPr bwMode="auto">
              <a:xfrm>
                <a:off x="14242875" y="191451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38" name="Rectangle 138"/>
              <p:cNvSpPr>
                <a:spLocks noChangeArrowheads="1"/>
              </p:cNvSpPr>
              <p:nvPr/>
            </p:nvSpPr>
            <p:spPr bwMode="auto">
              <a:xfrm>
                <a:off x="14661142" y="191451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39" name="Rectangle 139"/>
              <p:cNvSpPr>
                <a:spLocks noChangeArrowheads="1"/>
              </p:cNvSpPr>
              <p:nvPr/>
            </p:nvSpPr>
            <p:spPr bwMode="auto">
              <a:xfrm>
                <a:off x="15288542" y="21236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40" name="Rectangle 140"/>
              <p:cNvSpPr>
                <a:spLocks noChangeArrowheads="1"/>
              </p:cNvSpPr>
              <p:nvPr/>
            </p:nvSpPr>
            <p:spPr bwMode="auto">
              <a:xfrm>
                <a:off x="15706809" y="21236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41" name="Rectangle 141"/>
              <p:cNvSpPr>
                <a:spLocks noChangeArrowheads="1"/>
              </p:cNvSpPr>
              <p:nvPr/>
            </p:nvSpPr>
            <p:spPr bwMode="auto">
              <a:xfrm>
                <a:off x="16125076" y="21236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42" name="Rectangle 142"/>
              <p:cNvSpPr>
                <a:spLocks noChangeArrowheads="1"/>
              </p:cNvSpPr>
              <p:nvPr/>
            </p:nvSpPr>
            <p:spPr bwMode="auto">
              <a:xfrm>
                <a:off x="16543344" y="21236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43" name="Rectangle 143"/>
              <p:cNvSpPr>
                <a:spLocks noChangeArrowheads="1"/>
              </p:cNvSpPr>
              <p:nvPr/>
            </p:nvSpPr>
            <p:spPr bwMode="auto">
              <a:xfrm>
                <a:off x="15079409" y="233277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44" name="Rectangle 144"/>
              <p:cNvSpPr>
                <a:spLocks noChangeArrowheads="1"/>
              </p:cNvSpPr>
              <p:nvPr/>
            </p:nvSpPr>
            <p:spPr bwMode="auto">
              <a:xfrm>
                <a:off x="15497677" y="233277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45" name="Rectangle 145"/>
              <p:cNvSpPr>
                <a:spLocks noChangeArrowheads="1"/>
              </p:cNvSpPr>
              <p:nvPr/>
            </p:nvSpPr>
            <p:spPr bwMode="auto">
              <a:xfrm>
                <a:off x="15915944" y="233277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46" name="Rectangle 146"/>
              <p:cNvSpPr>
                <a:spLocks noChangeArrowheads="1"/>
              </p:cNvSpPr>
              <p:nvPr/>
            </p:nvSpPr>
            <p:spPr bwMode="auto">
              <a:xfrm>
                <a:off x="16334211" y="233277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47" name="Rectangle 147"/>
              <p:cNvSpPr>
                <a:spLocks noChangeArrowheads="1"/>
              </p:cNvSpPr>
              <p:nvPr/>
            </p:nvSpPr>
            <p:spPr bwMode="auto">
              <a:xfrm>
                <a:off x="13613014" y="21236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48" name="Rectangle 148"/>
              <p:cNvSpPr>
                <a:spLocks noChangeArrowheads="1"/>
              </p:cNvSpPr>
              <p:nvPr/>
            </p:nvSpPr>
            <p:spPr bwMode="auto">
              <a:xfrm>
                <a:off x="14031281" y="2123644"/>
                <a:ext cx="21159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49" name="Rectangle 149"/>
              <p:cNvSpPr>
                <a:spLocks noChangeArrowheads="1"/>
              </p:cNvSpPr>
              <p:nvPr/>
            </p:nvSpPr>
            <p:spPr bwMode="auto">
              <a:xfrm>
                <a:off x="14452008" y="21236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50" name="Rectangle 150"/>
              <p:cNvSpPr>
                <a:spLocks noChangeArrowheads="1"/>
              </p:cNvSpPr>
              <p:nvPr/>
            </p:nvSpPr>
            <p:spPr bwMode="auto">
              <a:xfrm>
                <a:off x="14870275" y="21236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51" name="Rectangle 151"/>
              <p:cNvSpPr>
                <a:spLocks noChangeArrowheads="1"/>
              </p:cNvSpPr>
              <p:nvPr/>
            </p:nvSpPr>
            <p:spPr bwMode="auto">
              <a:xfrm>
                <a:off x="13403879" y="233277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52" name="Rectangle 152"/>
              <p:cNvSpPr>
                <a:spLocks noChangeArrowheads="1"/>
              </p:cNvSpPr>
              <p:nvPr/>
            </p:nvSpPr>
            <p:spPr bwMode="auto">
              <a:xfrm>
                <a:off x="13822147" y="233277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53" name="Rectangle 153"/>
              <p:cNvSpPr>
                <a:spLocks noChangeArrowheads="1"/>
              </p:cNvSpPr>
              <p:nvPr/>
            </p:nvSpPr>
            <p:spPr bwMode="auto">
              <a:xfrm>
                <a:off x="14242875" y="233277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54" name="Rectangle 154"/>
              <p:cNvSpPr>
                <a:spLocks noChangeArrowheads="1"/>
              </p:cNvSpPr>
              <p:nvPr/>
            </p:nvSpPr>
            <p:spPr bwMode="auto">
              <a:xfrm>
                <a:off x="14661142" y="233277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55" name="Rectangle 155"/>
              <p:cNvSpPr>
                <a:spLocks noChangeArrowheads="1"/>
              </p:cNvSpPr>
              <p:nvPr/>
            </p:nvSpPr>
            <p:spPr bwMode="auto">
              <a:xfrm>
                <a:off x="15288542" y="254191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56" name="Rectangle 156"/>
              <p:cNvSpPr>
                <a:spLocks noChangeArrowheads="1"/>
              </p:cNvSpPr>
              <p:nvPr/>
            </p:nvSpPr>
            <p:spPr bwMode="auto">
              <a:xfrm>
                <a:off x="15706809" y="254191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57" name="Rectangle 157"/>
              <p:cNvSpPr>
                <a:spLocks noChangeArrowheads="1"/>
              </p:cNvSpPr>
              <p:nvPr/>
            </p:nvSpPr>
            <p:spPr bwMode="auto">
              <a:xfrm>
                <a:off x="16125076" y="254191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58" name="Rectangle 158"/>
              <p:cNvSpPr>
                <a:spLocks noChangeArrowheads="1"/>
              </p:cNvSpPr>
              <p:nvPr/>
            </p:nvSpPr>
            <p:spPr bwMode="auto">
              <a:xfrm>
                <a:off x="16543344" y="254191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59" name="Rectangle 159"/>
              <p:cNvSpPr>
                <a:spLocks noChangeArrowheads="1"/>
              </p:cNvSpPr>
              <p:nvPr/>
            </p:nvSpPr>
            <p:spPr bwMode="auto">
              <a:xfrm>
                <a:off x="15079409" y="275104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60" name="Rectangle 160"/>
              <p:cNvSpPr>
                <a:spLocks noChangeArrowheads="1"/>
              </p:cNvSpPr>
              <p:nvPr/>
            </p:nvSpPr>
            <p:spPr bwMode="auto">
              <a:xfrm>
                <a:off x="15497677" y="275104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61" name="Rectangle 161"/>
              <p:cNvSpPr>
                <a:spLocks noChangeArrowheads="1"/>
              </p:cNvSpPr>
              <p:nvPr/>
            </p:nvSpPr>
            <p:spPr bwMode="auto">
              <a:xfrm>
                <a:off x="15915944" y="275104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62" name="Rectangle 162"/>
              <p:cNvSpPr>
                <a:spLocks noChangeArrowheads="1"/>
              </p:cNvSpPr>
              <p:nvPr/>
            </p:nvSpPr>
            <p:spPr bwMode="auto">
              <a:xfrm>
                <a:off x="16334211" y="275104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63" name="Rectangle 163"/>
              <p:cNvSpPr>
                <a:spLocks noChangeArrowheads="1"/>
              </p:cNvSpPr>
              <p:nvPr/>
            </p:nvSpPr>
            <p:spPr bwMode="auto">
              <a:xfrm>
                <a:off x="13613014" y="254191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64" name="Rectangle 164"/>
              <p:cNvSpPr>
                <a:spLocks noChangeArrowheads="1"/>
              </p:cNvSpPr>
              <p:nvPr/>
            </p:nvSpPr>
            <p:spPr bwMode="auto">
              <a:xfrm>
                <a:off x="14031281" y="2541911"/>
                <a:ext cx="21159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65" name="Rectangle 165"/>
              <p:cNvSpPr>
                <a:spLocks noChangeArrowheads="1"/>
              </p:cNvSpPr>
              <p:nvPr/>
            </p:nvSpPr>
            <p:spPr bwMode="auto">
              <a:xfrm>
                <a:off x="14452008" y="254191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66" name="Rectangle 166"/>
              <p:cNvSpPr>
                <a:spLocks noChangeArrowheads="1"/>
              </p:cNvSpPr>
              <p:nvPr/>
            </p:nvSpPr>
            <p:spPr bwMode="auto">
              <a:xfrm>
                <a:off x="14870275" y="254191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67" name="Rectangle 167"/>
              <p:cNvSpPr>
                <a:spLocks noChangeArrowheads="1"/>
              </p:cNvSpPr>
              <p:nvPr/>
            </p:nvSpPr>
            <p:spPr bwMode="auto">
              <a:xfrm>
                <a:off x="13403879" y="275104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68" name="Rectangle 168"/>
              <p:cNvSpPr>
                <a:spLocks noChangeArrowheads="1"/>
              </p:cNvSpPr>
              <p:nvPr/>
            </p:nvSpPr>
            <p:spPr bwMode="auto">
              <a:xfrm>
                <a:off x="13822147" y="275104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69" name="Rectangle 169"/>
              <p:cNvSpPr>
                <a:spLocks noChangeArrowheads="1"/>
              </p:cNvSpPr>
              <p:nvPr/>
            </p:nvSpPr>
            <p:spPr bwMode="auto">
              <a:xfrm>
                <a:off x="14242875" y="275104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70" name="Rectangle 170"/>
              <p:cNvSpPr>
                <a:spLocks noChangeArrowheads="1"/>
              </p:cNvSpPr>
              <p:nvPr/>
            </p:nvSpPr>
            <p:spPr bwMode="auto">
              <a:xfrm>
                <a:off x="14661142" y="275104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71" name="Rectangle 171"/>
              <p:cNvSpPr>
                <a:spLocks noChangeArrowheads="1"/>
              </p:cNvSpPr>
              <p:nvPr/>
            </p:nvSpPr>
            <p:spPr bwMode="auto">
              <a:xfrm>
                <a:off x="15288542" y="296017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72" name="Rectangle 172"/>
              <p:cNvSpPr>
                <a:spLocks noChangeArrowheads="1"/>
              </p:cNvSpPr>
              <p:nvPr/>
            </p:nvSpPr>
            <p:spPr bwMode="auto">
              <a:xfrm>
                <a:off x="15706809" y="296017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73" name="Rectangle 173"/>
              <p:cNvSpPr>
                <a:spLocks noChangeArrowheads="1"/>
              </p:cNvSpPr>
              <p:nvPr/>
            </p:nvSpPr>
            <p:spPr bwMode="auto">
              <a:xfrm>
                <a:off x="16125076" y="296017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74" name="Rectangle 174"/>
              <p:cNvSpPr>
                <a:spLocks noChangeArrowheads="1"/>
              </p:cNvSpPr>
              <p:nvPr/>
            </p:nvSpPr>
            <p:spPr bwMode="auto">
              <a:xfrm>
                <a:off x="16543344" y="296017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75" name="Rectangle 175"/>
              <p:cNvSpPr>
                <a:spLocks noChangeArrowheads="1"/>
              </p:cNvSpPr>
              <p:nvPr/>
            </p:nvSpPr>
            <p:spPr bwMode="auto">
              <a:xfrm>
                <a:off x="15079409" y="316931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76" name="Rectangle 176"/>
              <p:cNvSpPr>
                <a:spLocks noChangeArrowheads="1"/>
              </p:cNvSpPr>
              <p:nvPr/>
            </p:nvSpPr>
            <p:spPr bwMode="auto">
              <a:xfrm>
                <a:off x="15497677" y="316931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77" name="Rectangle 177"/>
              <p:cNvSpPr>
                <a:spLocks noChangeArrowheads="1"/>
              </p:cNvSpPr>
              <p:nvPr/>
            </p:nvSpPr>
            <p:spPr bwMode="auto">
              <a:xfrm>
                <a:off x="15915944" y="316931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78" name="Rectangle 178"/>
              <p:cNvSpPr>
                <a:spLocks noChangeArrowheads="1"/>
              </p:cNvSpPr>
              <p:nvPr/>
            </p:nvSpPr>
            <p:spPr bwMode="auto">
              <a:xfrm>
                <a:off x="16334211" y="316931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79" name="Rectangle 179"/>
              <p:cNvSpPr>
                <a:spLocks noChangeArrowheads="1"/>
              </p:cNvSpPr>
              <p:nvPr/>
            </p:nvSpPr>
            <p:spPr bwMode="auto">
              <a:xfrm>
                <a:off x="13613014" y="296017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80" name="Rectangle 180"/>
              <p:cNvSpPr>
                <a:spLocks noChangeArrowheads="1"/>
              </p:cNvSpPr>
              <p:nvPr/>
            </p:nvSpPr>
            <p:spPr bwMode="auto">
              <a:xfrm>
                <a:off x="14031281" y="2960178"/>
                <a:ext cx="21159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81" name="Rectangle 181"/>
              <p:cNvSpPr>
                <a:spLocks noChangeArrowheads="1"/>
              </p:cNvSpPr>
              <p:nvPr/>
            </p:nvSpPr>
            <p:spPr bwMode="auto">
              <a:xfrm>
                <a:off x="14452008" y="296017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82" name="Rectangle 182"/>
              <p:cNvSpPr>
                <a:spLocks noChangeArrowheads="1"/>
              </p:cNvSpPr>
              <p:nvPr/>
            </p:nvSpPr>
            <p:spPr bwMode="auto">
              <a:xfrm>
                <a:off x="14870275" y="296017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83" name="Rectangle 183"/>
              <p:cNvSpPr>
                <a:spLocks noChangeArrowheads="1"/>
              </p:cNvSpPr>
              <p:nvPr/>
            </p:nvSpPr>
            <p:spPr bwMode="auto">
              <a:xfrm>
                <a:off x="13403879" y="316931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84" name="Rectangle 184"/>
              <p:cNvSpPr>
                <a:spLocks noChangeArrowheads="1"/>
              </p:cNvSpPr>
              <p:nvPr/>
            </p:nvSpPr>
            <p:spPr bwMode="auto">
              <a:xfrm>
                <a:off x="13822147" y="316931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85" name="Rectangle 185"/>
              <p:cNvSpPr>
                <a:spLocks noChangeArrowheads="1"/>
              </p:cNvSpPr>
              <p:nvPr/>
            </p:nvSpPr>
            <p:spPr bwMode="auto">
              <a:xfrm>
                <a:off x="14242875" y="316931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86" name="Rectangle 186"/>
              <p:cNvSpPr>
                <a:spLocks noChangeArrowheads="1"/>
              </p:cNvSpPr>
              <p:nvPr/>
            </p:nvSpPr>
            <p:spPr bwMode="auto">
              <a:xfrm>
                <a:off x="14661142" y="316931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87" name="Rectangle 187"/>
              <p:cNvSpPr>
                <a:spLocks noChangeArrowheads="1"/>
              </p:cNvSpPr>
              <p:nvPr/>
            </p:nvSpPr>
            <p:spPr bwMode="auto">
              <a:xfrm>
                <a:off x="15288542" y="337844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88" name="Rectangle 188"/>
              <p:cNvSpPr>
                <a:spLocks noChangeArrowheads="1"/>
              </p:cNvSpPr>
              <p:nvPr/>
            </p:nvSpPr>
            <p:spPr bwMode="auto">
              <a:xfrm>
                <a:off x="15706809" y="337844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89" name="Rectangle 189"/>
              <p:cNvSpPr>
                <a:spLocks noChangeArrowheads="1"/>
              </p:cNvSpPr>
              <p:nvPr/>
            </p:nvSpPr>
            <p:spPr bwMode="auto">
              <a:xfrm>
                <a:off x="16125076" y="337844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90" name="Rectangle 190"/>
              <p:cNvSpPr>
                <a:spLocks noChangeArrowheads="1"/>
              </p:cNvSpPr>
              <p:nvPr/>
            </p:nvSpPr>
            <p:spPr bwMode="auto">
              <a:xfrm>
                <a:off x="16543344" y="337844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91" name="Rectangle 191"/>
              <p:cNvSpPr>
                <a:spLocks noChangeArrowheads="1"/>
              </p:cNvSpPr>
              <p:nvPr/>
            </p:nvSpPr>
            <p:spPr bwMode="auto">
              <a:xfrm>
                <a:off x="15079409" y="358757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92" name="Rectangle 192"/>
              <p:cNvSpPr>
                <a:spLocks noChangeArrowheads="1"/>
              </p:cNvSpPr>
              <p:nvPr/>
            </p:nvSpPr>
            <p:spPr bwMode="auto">
              <a:xfrm>
                <a:off x="15497677" y="358757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93" name="Rectangle 193"/>
              <p:cNvSpPr>
                <a:spLocks noChangeArrowheads="1"/>
              </p:cNvSpPr>
              <p:nvPr/>
            </p:nvSpPr>
            <p:spPr bwMode="auto">
              <a:xfrm>
                <a:off x="15915944" y="358757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94" name="Rectangle 194"/>
              <p:cNvSpPr>
                <a:spLocks noChangeArrowheads="1"/>
              </p:cNvSpPr>
              <p:nvPr/>
            </p:nvSpPr>
            <p:spPr bwMode="auto">
              <a:xfrm>
                <a:off x="16334211" y="358757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95" name="Rectangle 195"/>
              <p:cNvSpPr>
                <a:spLocks noChangeArrowheads="1"/>
              </p:cNvSpPr>
              <p:nvPr/>
            </p:nvSpPr>
            <p:spPr bwMode="auto">
              <a:xfrm>
                <a:off x="13613014" y="337844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96" name="Rectangle 196"/>
              <p:cNvSpPr>
                <a:spLocks noChangeArrowheads="1"/>
              </p:cNvSpPr>
              <p:nvPr/>
            </p:nvSpPr>
            <p:spPr bwMode="auto">
              <a:xfrm>
                <a:off x="14031281" y="3378445"/>
                <a:ext cx="21159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97" name="Rectangle 197"/>
              <p:cNvSpPr>
                <a:spLocks noChangeArrowheads="1"/>
              </p:cNvSpPr>
              <p:nvPr/>
            </p:nvSpPr>
            <p:spPr bwMode="auto">
              <a:xfrm>
                <a:off x="14452008" y="337844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98" name="Rectangle 198"/>
              <p:cNvSpPr>
                <a:spLocks noChangeArrowheads="1"/>
              </p:cNvSpPr>
              <p:nvPr/>
            </p:nvSpPr>
            <p:spPr bwMode="auto">
              <a:xfrm>
                <a:off x="14870275" y="337844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99" name="Rectangle 199"/>
              <p:cNvSpPr>
                <a:spLocks noChangeArrowheads="1"/>
              </p:cNvSpPr>
              <p:nvPr/>
            </p:nvSpPr>
            <p:spPr bwMode="auto">
              <a:xfrm>
                <a:off x="13403879" y="358757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00" name="Rectangle 200"/>
              <p:cNvSpPr>
                <a:spLocks noChangeArrowheads="1"/>
              </p:cNvSpPr>
              <p:nvPr/>
            </p:nvSpPr>
            <p:spPr bwMode="auto">
              <a:xfrm>
                <a:off x="13822147" y="358757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01" name="Rectangle 201"/>
              <p:cNvSpPr>
                <a:spLocks noChangeArrowheads="1"/>
              </p:cNvSpPr>
              <p:nvPr/>
            </p:nvSpPr>
            <p:spPr bwMode="auto">
              <a:xfrm>
                <a:off x="14242875" y="358757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02" name="Rectangle 202"/>
              <p:cNvSpPr>
                <a:spLocks noChangeArrowheads="1"/>
              </p:cNvSpPr>
              <p:nvPr/>
            </p:nvSpPr>
            <p:spPr bwMode="auto">
              <a:xfrm>
                <a:off x="14661142" y="358757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03" name="Rectangle 203"/>
              <p:cNvSpPr>
                <a:spLocks noChangeArrowheads="1"/>
              </p:cNvSpPr>
              <p:nvPr/>
            </p:nvSpPr>
            <p:spPr bwMode="auto">
              <a:xfrm>
                <a:off x="15288542" y="3796712"/>
                <a:ext cx="209134" cy="21159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04" name="Rectangle 204"/>
              <p:cNvSpPr>
                <a:spLocks noChangeArrowheads="1"/>
              </p:cNvSpPr>
              <p:nvPr/>
            </p:nvSpPr>
            <p:spPr bwMode="auto">
              <a:xfrm>
                <a:off x="15706809" y="3796712"/>
                <a:ext cx="209134" cy="21159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05" name="Rectangle 205"/>
              <p:cNvSpPr>
                <a:spLocks noChangeArrowheads="1"/>
              </p:cNvSpPr>
              <p:nvPr/>
            </p:nvSpPr>
            <p:spPr bwMode="auto">
              <a:xfrm>
                <a:off x="16125076" y="3796712"/>
                <a:ext cx="209134" cy="21159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06" name="Rectangle 206"/>
              <p:cNvSpPr>
                <a:spLocks noChangeArrowheads="1"/>
              </p:cNvSpPr>
              <p:nvPr/>
            </p:nvSpPr>
            <p:spPr bwMode="auto">
              <a:xfrm>
                <a:off x="16543344" y="3796712"/>
                <a:ext cx="209134" cy="21159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07" name="Rectangle 207"/>
              <p:cNvSpPr>
                <a:spLocks noChangeArrowheads="1"/>
              </p:cNvSpPr>
              <p:nvPr/>
            </p:nvSpPr>
            <p:spPr bwMode="auto">
              <a:xfrm>
                <a:off x="15079409" y="400830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08" name="Rectangle 208"/>
              <p:cNvSpPr>
                <a:spLocks noChangeArrowheads="1"/>
              </p:cNvSpPr>
              <p:nvPr/>
            </p:nvSpPr>
            <p:spPr bwMode="auto">
              <a:xfrm>
                <a:off x="15497677" y="400830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09" name="Rectangle 209"/>
              <p:cNvSpPr>
                <a:spLocks noChangeArrowheads="1"/>
              </p:cNvSpPr>
              <p:nvPr/>
            </p:nvSpPr>
            <p:spPr bwMode="auto">
              <a:xfrm>
                <a:off x="15915944" y="400830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10" name="Rectangle 210"/>
              <p:cNvSpPr>
                <a:spLocks noChangeArrowheads="1"/>
              </p:cNvSpPr>
              <p:nvPr/>
            </p:nvSpPr>
            <p:spPr bwMode="auto">
              <a:xfrm>
                <a:off x="16334211" y="400830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11" name="Rectangle 211"/>
              <p:cNvSpPr>
                <a:spLocks noChangeArrowheads="1"/>
              </p:cNvSpPr>
              <p:nvPr/>
            </p:nvSpPr>
            <p:spPr bwMode="auto">
              <a:xfrm>
                <a:off x="13613014" y="3796712"/>
                <a:ext cx="209134" cy="21159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12" name="Rectangle 212"/>
              <p:cNvSpPr>
                <a:spLocks noChangeArrowheads="1"/>
              </p:cNvSpPr>
              <p:nvPr/>
            </p:nvSpPr>
            <p:spPr bwMode="auto">
              <a:xfrm>
                <a:off x="14031281" y="3796712"/>
                <a:ext cx="211594" cy="21159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13" name="Rectangle 213"/>
              <p:cNvSpPr>
                <a:spLocks noChangeArrowheads="1"/>
              </p:cNvSpPr>
              <p:nvPr/>
            </p:nvSpPr>
            <p:spPr bwMode="auto">
              <a:xfrm>
                <a:off x="14452008" y="3796712"/>
                <a:ext cx="209134" cy="21159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14" name="Rectangle 214"/>
              <p:cNvSpPr>
                <a:spLocks noChangeArrowheads="1"/>
              </p:cNvSpPr>
              <p:nvPr/>
            </p:nvSpPr>
            <p:spPr bwMode="auto">
              <a:xfrm>
                <a:off x="14870275" y="3796712"/>
                <a:ext cx="209134" cy="21159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15" name="Rectangle 215"/>
              <p:cNvSpPr>
                <a:spLocks noChangeArrowheads="1"/>
              </p:cNvSpPr>
              <p:nvPr/>
            </p:nvSpPr>
            <p:spPr bwMode="auto">
              <a:xfrm>
                <a:off x="13403879" y="400830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16" name="Rectangle 216"/>
              <p:cNvSpPr>
                <a:spLocks noChangeArrowheads="1"/>
              </p:cNvSpPr>
              <p:nvPr/>
            </p:nvSpPr>
            <p:spPr bwMode="auto">
              <a:xfrm>
                <a:off x="13194747" y="8688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17" name="Rectangle 217"/>
              <p:cNvSpPr>
                <a:spLocks noChangeArrowheads="1"/>
              </p:cNvSpPr>
              <p:nvPr/>
            </p:nvSpPr>
            <p:spPr bwMode="auto">
              <a:xfrm>
                <a:off x="12985612" y="10779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18" name="Rectangle 218"/>
              <p:cNvSpPr>
                <a:spLocks noChangeArrowheads="1"/>
              </p:cNvSpPr>
              <p:nvPr/>
            </p:nvSpPr>
            <p:spPr bwMode="auto">
              <a:xfrm>
                <a:off x="13194747" y="12871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19" name="Rectangle 219"/>
              <p:cNvSpPr>
                <a:spLocks noChangeArrowheads="1"/>
              </p:cNvSpPr>
              <p:nvPr/>
            </p:nvSpPr>
            <p:spPr bwMode="auto">
              <a:xfrm>
                <a:off x="12985612" y="14962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20" name="Rectangle 220"/>
              <p:cNvSpPr>
                <a:spLocks noChangeArrowheads="1"/>
              </p:cNvSpPr>
              <p:nvPr/>
            </p:nvSpPr>
            <p:spPr bwMode="auto">
              <a:xfrm>
                <a:off x="13194747" y="17053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21" name="Rectangle 221"/>
              <p:cNvSpPr>
                <a:spLocks noChangeArrowheads="1"/>
              </p:cNvSpPr>
              <p:nvPr/>
            </p:nvSpPr>
            <p:spPr bwMode="auto">
              <a:xfrm>
                <a:off x="12985612" y="191451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22" name="Rectangle 222"/>
              <p:cNvSpPr>
                <a:spLocks noChangeArrowheads="1"/>
              </p:cNvSpPr>
              <p:nvPr/>
            </p:nvSpPr>
            <p:spPr bwMode="auto">
              <a:xfrm>
                <a:off x="13194747" y="21236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23" name="Rectangle 223"/>
              <p:cNvSpPr>
                <a:spLocks noChangeArrowheads="1"/>
              </p:cNvSpPr>
              <p:nvPr/>
            </p:nvSpPr>
            <p:spPr bwMode="auto">
              <a:xfrm>
                <a:off x="12985612" y="233277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24" name="Rectangle 224"/>
              <p:cNvSpPr>
                <a:spLocks noChangeArrowheads="1"/>
              </p:cNvSpPr>
              <p:nvPr/>
            </p:nvSpPr>
            <p:spPr bwMode="auto">
              <a:xfrm>
                <a:off x="13194747" y="254191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25" name="Rectangle 225"/>
              <p:cNvSpPr>
                <a:spLocks noChangeArrowheads="1"/>
              </p:cNvSpPr>
              <p:nvPr/>
            </p:nvSpPr>
            <p:spPr bwMode="auto">
              <a:xfrm>
                <a:off x="12985612" y="275104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26" name="Rectangle 226"/>
              <p:cNvSpPr>
                <a:spLocks noChangeArrowheads="1"/>
              </p:cNvSpPr>
              <p:nvPr/>
            </p:nvSpPr>
            <p:spPr bwMode="auto">
              <a:xfrm>
                <a:off x="13194747" y="296017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27" name="Rectangle 227"/>
              <p:cNvSpPr>
                <a:spLocks noChangeArrowheads="1"/>
              </p:cNvSpPr>
              <p:nvPr/>
            </p:nvSpPr>
            <p:spPr bwMode="auto">
              <a:xfrm>
                <a:off x="12985612" y="316931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28" name="Rectangle 228"/>
              <p:cNvSpPr>
                <a:spLocks noChangeArrowheads="1"/>
              </p:cNvSpPr>
              <p:nvPr/>
            </p:nvSpPr>
            <p:spPr bwMode="auto">
              <a:xfrm>
                <a:off x="13194747" y="337844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29" name="Rectangle 229"/>
              <p:cNvSpPr>
                <a:spLocks noChangeArrowheads="1"/>
              </p:cNvSpPr>
              <p:nvPr/>
            </p:nvSpPr>
            <p:spPr bwMode="auto">
              <a:xfrm>
                <a:off x="12985612" y="358757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30" name="Rectangle 230"/>
              <p:cNvSpPr>
                <a:spLocks noChangeArrowheads="1"/>
              </p:cNvSpPr>
              <p:nvPr/>
            </p:nvSpPr>
            <p:spPr bwMode="auto">
              <a:xfrm>
                <a:off x="13194747" y="3796712"/>
                <a:ext cx="209134" cy="21159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31" name="Rectangle 231"/>
              <p:cNvSpPr>
                <a:spLocks noChangeArrowheads="1"/>
              </p:cNvSpPr>
              <p:nvPr/>
            </p:nvSpPr>
            <p:spPr bwMode="auto">
              <a:xfrm>
                <a:off x="12985612" y="400830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32" name="Rectangle 232"/>
              <p:cNvSpPr>
                <a:spLocks noChangeArrowheads="1"/>
              </p:cNvSpPr>
              <p:nvPr/>
            </p:nvSpPr>
            <p:spPr bwMode="auto">
              <a:xfrm>
                <a:off x="13822147" y="400830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33" name="Rectangle 233"/>
              <p:cNvSpPr>
                <a:spLocks noChangeArrowheads="1"/>
              </p:cNvSpPr>
              <p:nvPr/>
            </p:nvSpPr>
            <p:spPr bwMode="auto">
              <a:xfrm>
                <a:off x="14242875" y="400830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34" name="Rectangle 234"/>
              <p:cNvSpPr>
                <a:spLocks noChangeArrowheads="1"/>
              </p:cNvSpPr>
              <p:nvPr/>
            </p:nvSpPr>
            <p:spPr bwMode="auto">
              <a:xfrm>
                <a:off x="14661142" y="400830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35" name="Rectangle 235"/>
              <p:cNvSpPr>
                <a:spLocks noChangeArrowheads="1"/>
              </p:cNvSpPr>
              <p:nvPr/>
            </p:nvSpPr>
            <p:spPr bwMode="auto">
              <a:xfrm>
                <a:off x="15288542" y="421744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36" name="Rectangle 236"/>
              <p:cNvSpPr>
                <a:spLocks noChangeArrowheads="1"/>
              </p:cNvSpPr>
              <p:nvPr/>
            </p:nvSpPr>
            <p:spPr bwMode="auto">
              <a:xfrm>
                <a:off x="15706809" y="421744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37" name="Rectangle 237"/>
              <p:cNvSpPr>
                <a:spLocks noChangeArrowheads="1"/>
              </p:cNvSpPr>
              <p:nvPr/>
            </p:nvSpPr>
            <p:spPr bwMode="auto">
              <a:xfrm>
                <a:off x="16125076" y="421744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38" name="Rectangle 238"/>
              <p:cNvSpPr>
                <a:spLocks noChangeArrowheads="1"/>
              </p:cNvSpPr>
              <p:nvPr/>
            </p:nvSpPr>
            <p:spPr bwMode="auto">
              <a:xfrm>
                <a:off x="16543344" y="421744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39" name="Rectangle 239"/>
              <p:cNvSpPr>
                <a:spLocks noChangeArrowheads="1"/>
              </p:cNvSpPr>
              <p:nvPr/>
            </p:nvSpPr>
            <p:spPr bwMode="auto">
              <a:xfrm>
                <a:off x="15079409" y="4426573"/>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40" name="Rectangle 240"/>
              <p:cNvSpPr>
                <a:spLocks noChangeArrowheads="1"/>
              </p:cNvSpPr>
              <p:nvPr/>
            </p:nvSpPr>
            <p:spPr bwMode="auto">
              <a:xfrm>
                <a:off x="15497677" y="4426573"/>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41" name="Rectangle 241"/>
              <p:cNvSpPr>
                <a:spLocks noChangeArrowheads="1"/>
              </p:cNvSpPr>
              <p:nvPr/>
            </p:nvSpPr>
            <p:spPr bwMode="auto">
              <a:xfrm>
                <a:off x="15915944" y="4426573"/>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42" name="Rectangle 242"/>
              <p:cNvSpPr>
                <a:spLocks noChangeArrowheads="1"/>
              </p:cNvSpPr>
              <p:nvPr/>
            </p:nvSpPr>
            <p:spPr bwMode="auto">
              <a:xfrm>
                <a:off x="16334211" y="4426573"/>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43" name="Rectangle 243"/>
              <p:cNvSpPr>
                <a:spLocks noChangeArrowheads="1"/>
              </p:cNvSpPr>
              <p:nvPr/>
            </p:nvSpPr>
            <p:spPr bwMode="auto">
              <a:xfrm>
                <a:off x="13613014" y="421744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44" name="Rectangle 244"/>
              <p:cNvSpPr>
                <a:spLocks noChangeArrowheads="1"/>
              </p:cNvSpPr>
              <p:nvPr/>
            </p:nvSpPr>
            <p:spPr bwMode="auto">
              <a:xfrm>
                <a:off x="14031281" y="4217441"/>
                <a:ext cx="21159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45" name="Rectangle 245"/>
              <p:cNvSpPr>
                <a:spLocks noChangeArrowheads="1"/>
              </p:cNvSpPr>
              <p:nvPr/>
            </p:nvSpPr>
            <p:spPr bwMode="auto">
              <a:xfrm>
                <a:off x="14452008" y="421744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46" name="Rectangle 246"/>
              <p:cNvSpPr>
                <a:spLocks noChangeArrowheads="1"/>
              </p:cNvSpPr>
              <p:nvPr/>
            </p:nvSpPr>
            <p:spPr bwMode="auto">
              <a:xfrm>
                <a:off x="14870275" y="421744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47" name="Rectangle 247"/>
              <p:cNvSpPr>
                <a:spLocks noChangeArrowheads="1"/>
              </p:cNvSpPr>
              <p:nvPr/>
            </p:nvSpPr>
            <p:spPr bwMode="auto">
              <a:xfrm>
                <a:off x="13403879" y="4426573"/>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48" name="Rectangle 248"/>
              <p:cNvSpPr>
                <a:spLocks noChangeArrowheads="1"/>
              </p:cNvSpPr>
              <p:nvPr/>
            </p:nvSpPr>
            <p:spPr bwMode="auto">
              <a:xfrm>
                <a:off x="13822147" y="4426573"/>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49" name="Rectangle 249"/>
              <p:cNvSpPr>
                <a:spLocks noChangeArrowheads="1"/>
              </p:cNvSpPr>
              <p:nvPr/>
            </p:nvSpPr>
            <p:spPr bwMode="auto">
              <a:xfrm>
                <a:off x="14242875" y="4426573"/>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50" name="Rectangle 250"/>
              <p:cNvSpPr>
                <a:spLocks noChangeArrowheads="1"/>
              </p:cNvSpPr>
              <p:nvPr/>
            </p:nvSpPr>
            <p:spPr bwMode="auto">
              <a:xfrm>
                <a:off x="14661142" y="4426573"/>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51" name="Rectangle 251"/>
              <p:cNvSpPr>
                <a:spLocks noChangeArrowheads="1"/>
              </p:cNvSpPr>
              <p:nvPr/>
            </p:nvSpPr>
            <p:spPr bwMode="auto">
              <a:xfrm>
                <a:off x="15288542" y="463570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52" name="Rectangle 252"/>
              <p:cNvSpPr>
                <a:spLocks noChangeArrowheads="1"/>
              </p:cNvSpPr>
              <p:nvPr/>
            </p:nvSpPr>
            <p:spPr bwMode="auto">
              <a:xfrm>
                <a:off x="15706809" y="463570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53" name="Rectangle 253"/>
              <p:cNvSpPr>
                <a:spLocks noChangeArrowheads="1"/>
              </p:cNvSpPr>
              <p:nvPr/>
            </p:nvSpPr>
            <p:spPr bwMode="auto">
              <a:xfrm>
                <a:off x="16125076" y="463570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54" name="Rectangle 254"/>
              <p:cNvSpPr>
                <a:spLocks noChangeArrowheads="1"/>
              </p:cNvSpPr>
              <p:nvPr/>
            </p:nvSpPr>
            <p:spPr bwMode="auto">
              <a:xfrm>
                <a:off x="16543344" y="463570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55" name="Rectangle 255"/>
              <p:cNvSpPr>
                <a:spLocks noChangeArrowheads="1"/>
              </p:cNvSpPr>
              <p:nvPr/>
            </p:nvSpPr>
            <p:spPr bwMode="auto">
              <a:xfrm>
                <a:off x="15079409" y="484484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56" name="Rectangle 256"/>
              <p:cNvSpPr>
                <a:spLocks noChangeArrowheads="1"/>
              </p:cNvSpPr>
              <p:nvPr/>
            </p:nvSpPr>
            <p:spPr bwMode="auto">
              <a:xfrm>
                <a:off x="15497677" y="484484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57" name="Rectangle 257"/>
              <p:cNvSpPr>
                <a:spLocks noChangeArrowheads="1"/>
              </p:cNvSpPr>
              <p:nvPr/>
            </p:nvSpPr>
            <p:spPr bwMode="auto">
              <a:xfrm>
                <a:off x="15915944" y="484484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58" name="Rectangle 258"/>
              <p:cNvSpPr>
                <a:spLocks noChangeArrowheads="1"/>
              </p:cNvSpPr>
              <p:nvPr/>
            </p:nvSpPr>
            <p:spPr bwMode="auto">
              <a:xfrm>
                <a:off x="16334211" y="484484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59" name="Rectangle 259"/>
              <p:cNvSpPr>
                <a:spLocks noChangeArrowheads="1"/>
              </p:cNvSpPr>
              <p:nvPr/>
            </p:nvSpPr>
            <p:spPr bwMode="auto">
              <a:xfrm>
                <a:off x="13613014" y="463570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60" name="Rectangle 260"/>
              <p:cNvSpPr>
                <a:spLocks noChangeArrowheads="1"/>
              </p:cNvSpPr>
              <p:nvPr/>
            </p:nvSpPr>
            <p:spPr bwMode="auto">
              <a:xfrm>
                <a:off x="14031281" y="4635708"/>
                <a:ext cx="21159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61" name="Rectangle 261"/>
              <p:cNvSpPr>
                <a:spLocks noChangeArrowheads="1"/>
              </p:cNvSpPr>
              <p:nvPr/>
            </p:nvSpPr>
            <p:spPr bwMode="auto">
              <a:xfrm>
                <a:off x="14452008" y="463570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62" name="Rectangle 262"/>
              <p:cNvSpPr>
                <a:spLocks noChangeArrowheads="1"/>
              </p:cNvSpPr>
              <p:nvPr/>
            </p:nvSpPr>
            <p:spPr bwMode="auto">
              <a:xfrm>
                <a:off x="14870275" y="463570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63" name="Rectangle 263"/>
              <p:cNvSpPr>
                <a:spLocks noChangeArrowheads="1"/>
              </p:cNvSpPr>
              <p:nvPr/>
            </p:nvSpPr>
            <p:spPr bwMode="auto">
              <a:xfrm>
                <a:off x="13403879" y="484484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64" name="Rectangle 264"/>
              <p:cNvSpPr>
                <a:spLocks noChangeArrowheads="1"/>
              </p:cNvSpPr>
              <p:nvPr/>
            </p:nvSpPr>
            <p:spPr bwMode="auto">
              <a:xfrm>
                <a:off x="13822147" y="484484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65" name="Rectangle 265"/>
              <p:cNvSpPr>
                <a:spLocks noChangeArrowheads="1"/>
              </p:cNvSpPr>
              <p:nvPr/>
            </p:nvSpPr>
            <p:spPr bwMode="auto">
              <a:xfrm>
                <a:off x="14242875" y="484484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66" name="Rectangle 266"/>
              <p:cNvSpPr>
                <a:spLocks noChangeArrowheads="1"/>
              </p:cNvSpPr>
              <p:nvPr/>
            </p:nvSpPr>
            <p:spPr bwMode="auto">
              <a:xfrm>
                <a:off x="14661142" y="484484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67" name="Rectangle 267"/>
              <p:cNvSpPr>
                <a:spLocks noChangeArrowheads="1"/>
              </p:cNvSpPr>
              <p:nvPr/>
            </p:nvSpPr>
            <p:spPr bwMode="auto">
              <a:xfrm>
                <a:off x="15288542" y="505397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68" name="Rectangle 268"/>
              <p:cNvSpPr>
                <a:spLocks noChangeArrowheads="1"/>
              </p:cNvSpPr>
              <p:nvPr/>
            </p:nvSpPr>
            <p:spPr bwMode="auto">
              <a:xfrm>
                <a:off x="15706809" y="505397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69" name="Rectangle 269"/>
              <p:cNvSpPr>
                <a:spLocks noChangeArrowheads="1"/>
              </p:cNvSpPr>
              <p:nvPr/>
            </p:nvSpPr>
            <p:spPr bwMode="auto">
              <a:xfrm>
                <a:off x="16125076" y="505397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70" name="Rectangle 270"/>
              <p:cNvSpPr>
                <a:spLocks noChangeArrowheads="1"/>
              </p:cNvSpPr>
              <p:nvPr/>
            </p:nvSpPr>
            <p:spPr bwMode="auto">
              <a:xfrm>
                <a:off x="16543344" y="505397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71" name="Rectangle 271"/>
              <p:cNvSpPr>
                <a:spLocks noChangeArrowheads="1"/>
              </p:cNvSpPr>
              <p:nvPr/>
            </p:nvSpPr>
            <p:spPr bwMode="auto">
              <a:xfrm>
                <a:off x="15079409" y="526310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72" name="Rectangle 272"/>
              <p:cNvSpPr>
                <a:spLocks noChangeArrowheads="1"/>
              </p:cNvSpPr>
              <p:nvPr/>
            </p:nvSpPr>
            <p:spPr bwMode="auto">
              <a:xfrm>
                <a:off x="15497677" y="526310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73" name="Rectangle 273"/>
              <p:cNvSpPr>
                <a:spLocks noChangeArrowheads="1"/>
              </p:cNvSpPr>
              <p:nvPr/>
            </p:nvSpPr>
            <p:spPr bwMode="auto">
              <a:xfrm>
                <a:off x="15915944" y="526310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74" name="Rectangle 274"/>
              <p:cNvSpPr>
                <a:spLocks noChangeArrowheads="1"/>
              </p:cNvSpPr>
              <p:nvPr/>
            </p:nvSpPr>
            <p:spPr bwMode="auto">
              <a:xfrm>
                <a:off x="16334211" y="526310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75" name="Rectangle 275"/>
              <p:cNvSpPr>
                <a:spLocks noChangeArrowheads="1"/>
              </p:cNvSpPr>
              <p:nvPr/>
            </p:nvSpPr>
            <p:spPr bwMode="auto">
              <a:xfrm>
                <a:off x="13613014" y="505397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76" name="Rectangle 276"/>
              <p:cNvSpPr>
                <a:spLocks noChangeArrowheads="1"/>
              </p:cNvSpPr>
              <p:nvPr/>
            </p:nvSpPr>
            <p:spPr bwMode="auto">
              <a:xfrm>
                <a:off x="14031281" y="5053975"/>
                <a:ext cx="21159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77" name="Rectangle 277"/>
              <p:cNvSpPr>
                <a:spLocks noChangeArrowheads="1"/>
              </p:cNvSpPr>
              <p:nvPr/>
            </p:nvSpPr>
            <p:spPr bwMode="auto">
              <a:xfrm>
                <a:off x="14452008" y="505397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78" name="Rectangle 278"/>
              <p:cNvSpPr>
                <a:spLocks noChangeArrowheads="1"/>
              </p:cNvSpPr>
              <p:nvPr/>
            </p:nvSpPr>
            <p:spPr bwMode="auto">
              <a:xfrm>
                <a:off x="14870275" y="505397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79" name="Rectangle 279"/>
              <p:cNvSpPr>
                <a:spLocks noChangeArrowheads="1"/>
              </p:cNvSpPr>
              <p:nvPr/>
            </p:nvSpPr>
            <p:spPr bwMode="auto">
              <a:xfrm>
                <a:off x="13403879" y="526310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80" name="Rectangle 280"/>
              <p:cNvSpPr>
                <a:spLocks noChangeArrowheads="1"/>
              </p:cNvSpPr>
              <p:nvPr/>
            </p:nvSpPr>
            <p:spPr bwMode="auto">
              <a:xfrm>
                <a:off x="13822147" y="526310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81" name="Rectangle 281"/>
              <p:cNvSpPr>
                <a:spLocks noChangeArrowheads="1"/>
              </p:cNvSpPr>
              <p:nvPr/>
            </p:nvSpPr>
            <p:spPr bwMode="auto">
              <a:xfrm>
                <a:off x="14242875" y="526310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82" name="Rectangle 282"/>
              <p:cNvSpPr>
                <a:spLocks noChangeArrowheads="1"/>
              </p:cNvSpPr>
              <p:nvPr/>
            </p:nvSpPr>
            <p:spPr bwMode="auto">
              <a:xfrm>
                <a:off x="14661142" y="526310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83" name="Rectangle 283"/>
              <p:cNvSpPr>
                <a:spLocks noChangeArrowheads="1"/>
              </p:cNvSpPr>
              <p:nvPr/>
            </p:nvSpPr>
            <p:spPr bwMode="auto">
              <a:xfrm>
                <a:off x="15288542" y="54722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84" name="Rectangle 284"/>
              <p:cNvSpPr>
                <a:spLocks noChangeArrowheads="1"/>
              </p:cNvSpPr>
              <p:nvPr/>
            </p:nvSpPr>
            <p:spPr bwMode="auto">
              <a:xfrm>
                <a:off x="15706809" y="54722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85" name="Rectangle 285"/>
              <p:cNvSpPr>
                <a:spLocks noChangeArrowheads="1"/>
              </p:cNvSpPr>
              <p:nvPr/>
            </p:nvSpPr>
            <p:spPr bwMode="auto">
              <a:xfrm>
                <a:off x="16125076" y="54722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86" name="Rectangle 286"/>
              <p:cNvSpPr>
                <a:spLocks noChangeArrowheads="1"/>
              </p:cNvSpPr>
              <p:nvPr/>
            </p:nvSpPr>
            <p:spPr bwMode="auto">
              <a:xfrm>
                <a:off x="16543344" y="54722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87" name="Rectangle 287"/>
              <p:cNvSpPr>
                <a:spLocks noChangeArrowheads="1"/>
              </p:cNvSpPr>
              <p:nvPr/>
            </p:nvSpPr>
            <p:spPr bwMode="auto">
              <a:xfrm>
                <a:off x="15079409" y="568137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88" name="Rectangle 288"/>
              <p:cNvSpPr>
                <a:spLocks noChangeArrowheads="1"/>
              </p:cNvSpPr>
              <p:nvPr/>
            </p:nvSpPr>
            <p:spPr bwMode="auto">
              <a:xfrm>
                <a:off x="15497677" y="568137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89" name="Rectangle 289"/>
              <p:cNvSpPr>
                <a:spLocks noChangeArrowheads="1"/>
              </p:cNvSpPr>
              <p:nvPr/>
            </p:nvSpPr>
            <p:spPr bwMode="auto">
              <a:xfrm>
                <a:off x="15915944" y="568137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90" name="Rectangle 290"/>
              <p:cNvSpPr>
                <a:spLocks noChangeArrowheads="1"/>
              </p:cNvSpPr>
              <p:nvPr/>
            </p:nvSpPr>
            <p:spPr bwMode="auto">
              <a:xfrm>
                <a:off x="16334211" y="568137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91" name="Rectangle 292"/>
              <p:cNvSpPr>
                <a:spLocks noChangeArrowheads="1"/>
              </p:cNvSpPr>
              <p:nvPr/>
            </p:nvSpPr>
            <p:spPr bwMode="auto">
              <a:xfrm>
                <a:off x="13613014" y="54722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92" name="Rectangle 293"/>
              <p:cNvSpPr>
                <a:spLocks noChangeArrowheads="1"/>
              </p:cNvSpPr>
              <p:nvPr/>
            </p:nvSpPr>
            <p:spPr bwMode="auto">
              <a:xfrm>
                <a:off x="14031281" y="5472242"/>
                <a:ext cx="21159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93" name="Rectangle 294"/>
              <p:cNvSpPr>
                <a:spLocks noChangeArrowheads="1"/>
              </p:cNvSpPr>
              <p:nvPr/>
            </p:nvSpPr>
            <p:spPr bwMode="auto">
              <a:xfrm>
                <a:off x="14452008" y="54722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94" name="Rectangle 295"/>
              <p:cNvSpPr>
                <a:spLocks noChangeArrowheads="1"/>
              </p:cNvSpPr>
              <p:nvPr/>
            </p:nvSpPr>
            <p:spPr bwMode="auto">
              <a:xfrm>
                <a:off x="14870275" y="54722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95" name="Rectangle 296"/>
              <p:cNvSpPr>
                <a:spLocks noChangeArrowheads="1"/>
              </p:cNvSpPr>
              <p:nvPr/>
            </p:nvSpPr>
            <p:spPr bwMode="auto">
              <a:xfrm>
                <a:off x="13403879" y="568137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96" name="Rectangle 297"/>
              <p:cNvSpPr>
                <a:spLocks noChangeArrowheads="1"/>
              </p:cNvSpPr>
              <p:nvPr/>
            </p:nvSpPr>
            <p:spPr bwMode="auto">
              <a:xfrm>
                <a:off x="13822147" y="568137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97" name="Rectangle 298"/>
              <p:cNvSpPr>
                <a:spLocks noChangeArrowheads="1"/>
              </p:cNvSpPr>
              <p:nvPr/>
            </p:nvSpPr>
            <p:spPr bwMode="auto">
              <a:xfrm>
                <a:off x="14242875" y="568137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98" name="Rectangle 299"/>
              <p:cNvSpPr>
                <a:spLocks noChangeArrowheads="1"/>
              </p:cNvSpPr>
              <p:nvPr/>
            </p:nvSpPr>
            <p:spPr bwMode="auto">
              <a:xfrm>
                <a:off x="14661142" y="568137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99" name="Rectangle 300"/>
              <p:cNvSpPr>
                <a:spLocks noChangeArrowheads="1"/>
              </p:cNvSpPr>
              <p:nvPr/>
            </p:nvSpPr>
            <p:spPr bwMode="auto">
              <a:xfrm>
                <a:off x="15288542" y="58905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00" name="Rectangle 301"/>
              <p:cNvSpPr>
                <a:spLocks noChangeArrowheads="1"/>
              </p:cNvSpPr>
              <p:nvPr/>
            </p:nvSpPr>
            <p:spPr bwMode="auto">
              <a:xfrm>
                <a:off x="15706809" y="58905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01" name="Rectangle 302"/>
              <p:cNvSpPr>
                <a:spLocks noChangeArrowheads="1"/>
              </p:cNvSpPr>
              <p:nvPr/>
            </p:nvSpPr>
            <p:spPr bwMode="auto">
              <a:xfrm>
                <a:off x="16125076" y="58905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02" name="Rectangle 303"/>
              <p:cNvSpPr>
                <a:spLocks noChangeArrowheads="1"/>
              </p:cNvSpPr>
              <p:nvPr/>
            </p:nvSpPr>
            <p:spPr bwMode="auto">
              <a:xfrm>
                <a:off x="16543344" y="58905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03" name="Rectangle 304"/>
              <p:cNvSpPr>
                <a:spLocks noChangeArrowheads="1"/>
              </p:cNvSpPr>
              <p:nvPr/>
            </p:nvSpPr>
            <p:spPr bwMode="auto">
              <a:xfrm>
                <a:off x="15079409" y="60996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04" name="Rectangle 305"/>
              <p:cNvSpPr>
                <a:spLocks noChangeArrowheads="1"/>
              </p:cNvSpPr>
              <p:nvPr/>
            </p:nvSpPr>
            <p:spPr bwMode="auto">
              <a:xfrm>
                <a:off x="15497677" y="60996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05" name="Rectangle 306"/>
              <p:cNvSpPr>
                <a:spLocks noChangeArrowheads="1"/>
              </p:cNvSpPr>
              <p:nvPr/>
            </p:nvSpPr>
            <p:spPr bwMode="auto">
              <a:xfrm>
                <a:off x="15915944" y="60996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06" name="Rectangle 307"/>
              <p:cNvSpPr>
                <a:spLocks noChangeArrowheads="1"/>
              </p:cNvSpPr>
              <p:nvPr/>
            </p:nvSpPr>
            <p:spPr bwMode="auto">
              <a:xfrm>
                <a:off x="16334211" y="60996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07" name="Rectangle 308"/>
              <p:cNvSpPr>
                <a:spLocks noChangeArrowheads="1"/>
              </p:cNvSpPr>
              <p:nvPr/>
            </p:nvSpPr>
            <p:spPr bwMode="auto">
              <a:xfrm>
                <a:off x="13613014" y="58905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08" name="Rectangle 309"/>
              <p:cNvSpPr>
                <a:spLocks noChangeArrowheads="1"/>
              </p:cNvSpPr>
              <p:nvPr/>
            </p:nvSpPr>
            <p:spPr bwMode="auto">
              <a:xfrm>
                <a:off x="14031281" y="5890509"/>
                <a:ext cx="21159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09" name="Rectangle 310"/>
              <p:cNvSpPr>
                <a:spLocks noChangeArrowheads="1"/>
              </p:cNvSpPr>
              <p:nvPr/>
            </p:nvSpPr>
            <p:spPr bwMode="auto">
              <a:xfrm>
                <a:off x="14452008" y="58905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10" name="Rectangle 311"/>
              <p:cNvSpPr>
                <a:spLocks noChangeArrowheads="1"/>
              </p:cNvSpPr>
              <p:nvPr/>
            </p:nvSpPr>
            <p:spPr bwMode="auto">
              <a:xfrm>
                <a:off x="14870275" y="58905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11" name="Rectangle 312"/>
              <p:cNvSpPr>
                <a:spLocks noChangeArrowheads="1"/>
              </p:cNvSpPr>
              <p:nvPr/>
            </p:nvSpPr>
            <p:spPr bwMode="auto">
              <a:xfrm>
                <a:off x="13403879" y="60996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12" name="Rectangle 313"/>
              <p:cNvSpPr>
                <a:spLocks noChangeArrowheads="1"/>
              </p:cNvSpPr>
              <p:nvPr/>
            </p:nvSpPr>
            <p:spPr bwMode="auto">
              <a:xfrm>
                <a:off x="13822147" y="60996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13" name="Rectangle 314"/>
              <p:cNvSpPr>
                <a:spLocks noChangeArrowheads="1"/>
              </p:cNvSpPr>
              <p:nvPr/>
            </p:nvSpPr>
            <p:spPr bwMode="auto">
              <a:xfrm>
                <a:off x="14242875" y="60996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14" name="Rectangle 315"/>
              <p:cNvSpPr>
                <a:spLocks noChangeArrowheads="1"/>
              </p:cNvSpPr>
              <p:nvPr/>
            </p:nvSpPr>
            <p:spPr bwMode="auto">
              <a:xfrm>
                <a:off x="14661142" y="60996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15" name="Rectangle 316"/>
              <p:cNvSpPr>
                <a:spLocks noChangeArrowheads="1"/>
              </p:cNvSpPr>
              <p:nvPr/>
            </p:nvSpPr>
            <p:spPr bwMode="auto">
              <a:xfrm>
                <a:off x="15288542" y="63087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16" name="Rectangle 317"/>
              <p:cNvSpPr>
                <a:spLocks noChangeArrowheads="1"/>
              </p:cNvSpPr>
              <p:nvPr/>
            </p:nvSpPr>
            <p:spPr bwMode="auto">
              <a:xfrm>
                <a:off x="15706809" y="63087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17" name="Rectangle 318"/>
              <p:cNvSpPr>
                <a:spLocks noChangeArrowheads="1"/>
              </p:cNvSpPr>
              <p:nvPr/>
            </p:nvSpPr>
            <p:spPr bwMode="auto">
              <a:xfrm>
                <a:off x="16125076" y="63087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18" name="Rectangle 319"/>
              <p:cNvSpPr>
                <a:spLocks noChangeArrowheads="1"/>
              </p:cNvSpPr>
              <p:nvPr/>
            </p:nvSpPr>
            <p:spPr bwMode="auto">
              <a:xfrm>
                <a:off x="16543344" y="63087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19" name="Rectangle 320"/>
              <p:cNvSpPr>
                <a:spLocks noChangeArrowheads="1"/>
              </p:cNvSpPr>
              <p:nvPr/>
            </p:nvSpPr>
            <p:spPr bwMode="auto">
              <a:xfrm>
                <a:off x="15079409" y="65179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20" name="Rectangle 321"/>
              <p:cNvSpPr>
                <a:spLocks noChangeArrowheads="1"/>
              </p:cNvSpPr>
              <p:nvPr/>
            </p:nvSpPr>
            <p:spPr bwMode="auto">
              <a:xfrm>
                <a:off x="15497677" y="65179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21" name="Rectangle 322"/>
              <p:cNvSpPr>
                <a:spLocks noChangeArrowheads="1"/>
              </p:cNvSpPr>
              <p:nvPr/>
            </p:nvSpPr>
            <p:spPr bwMode="auto">
              <a:xfrm>
                <a:off x="15915944" y="65179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22" name="Rectangle 323"/>
              <p:cNvSpPr>
                <a:spLocks noChangeArrowheads="1"/>
              </p:cNvSpPr>
              <p:nvPr/>
            </p:nvSpPr>
            <p:spPr bwMode="auto">
              <a:xfrm>
                <a:off x="16334211" y="65179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23" name="Rectangle 324"/>
              <p:cNvSpPr>
                <a:spLocks noChangeArrowheads="1"/>
              </p:cNvSpPr>
              <p:nvPr/>
            </p:nvSpPr>
            <p:spPr bwMode="auto">
              <a:xfrm>
                <a:off x="13613014" y="63087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24" name="Rectangle 325"/>
              <p:cNvSpPr>
                <a:spLocks noChangeArrowheads="1"/>
              </p:cNvSpPr>
              <p:nvPr/>
            </p:nvSpPr>
            <p:spPr bwMode="auto">
              <a:xfrm>
                <a:off x="14031281" y="6308776"/>
                <a:ext cx="21159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25" name="Rectangle 326"/>
              <p:cNvSpPr>
                <a:spLocks noChangeArrowheads="1"/>
              </p:cNvSpPr>
              <p:nvPr/>
            </p:nvSpPr>
            <p:spPr bwMode="auto">
              <a:xfrm>
                <a:off x="14452008" y="63087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26" name="Rectangle 327"/>
              <p:cNvSpPr>
                <a:spLocks noChangeArrowheads="1"/>
              </p:cNvSpPr>
              <p:nvPr/>
            </p:nvSpPr>
            <p:spPr bwMode="auto">
              <a:xfrm>
                <a:off x="14870275" y="63087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27" name="Rectangle 328"/>
              <p:cNvSpPr>
                <a:spLocks noChangeArrowheads="1"/>
              </p:cNvSpPr>
              <p:nvPr/>
            </p:nvSpPr>
            <p:spPr bwMode="auto">
              <a:xfrm>
                <a:off x="13403879" y="65179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28" name="Rectangle 329"/>
              <p:cNvSpPr>
                <a:spLocks noChangeArrowheads="1"/>
              </p:cNvSpPr>
              <p:nvPr/>
            </p:nvSpPr>
            <p:spPr bwMode="auto">
              <a:xfrm>
                <a:off x="13822147" y="65179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29" name="Rectangle 330"/>
              <p:cNvSpPr>
                <a:spLocks noChangeArrowheads="1"/>
              </p:cNvSpPr>
              <p:nvPr/>
            </p:nvSpPr>
            <p:spPr bwMode="auto">
              <a:xfrm>
                <a:off x="14242875" y="65179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30" name="Rectangle 331"/>
              <p:cNvSpPr>
                <a:spLocks noChangeArrowheads="1"/>
              </p:cNvSpPr>
              <p:nvPr/>
            </p:nvSpPr>
            <p:spPr bwMode="auto">
              <a:xfrm>
                <a:off x="14661142" y="65179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31" name="Rectangle 332"/>
              <p:cNvSpPr>
                <a:spLocks noChangeArrowheads="1"/>
              </p:cNvSpPr>
              <p:nvPr/>
            </p:nvSpPr>
            <p:spPr bwMode="auto">
              <a:xfrm>
                <a:off x="15288542" y="67270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32" name="Rectangle 333"/>
              <p:cNvSpPr>
                <a:spLocks noChangeArrowheads="1"/>
              </p:cNvSpPr>
              <p:nvPr/>
            </p:nvSpPr>
            <p:spPr bwMode="auto">
              <a:xfrm>
                <a:off x="15706809" y="67270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33" name="Rectangle 334"/>
              <p:cNvSpPr>
                <a:spLocks noChangeArrowheads="1"/>
              </p:cNvSpPr>
              <p:nvPr/>
            </p:nvSpPr>
            <p:spPr bwMode="auto">
              <a:xfrm>
                <a:off x="16125076" y="67270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34" name="Rectangle 335"/>
              <p:cNvSpPr>
                <a:spLocks noChangeArrowheads="1"/>
              </p:cNvSpPr>
              <p:nvPr/>
            </p:nvSpPr>
            <p:spPr bwMode="auto">
              <a:xfrm>
                <a:off x="16543344" y="67270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35" name="Rectangle 340"/>
              <p:cNvSpPr>
                <a:spLocks noChangeArrowheads="1"/>
              </p:cNvSpPr>
              <p:nvPr/>
            </p:nvSpPr>
            <p:spPr bwMode="auto">
              <a:xfrm>
                <a:off x="13613014" y="67270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36" name="Rectangle 341"/>
              <p:cNvSpPr>
                <a:spLocks noChangeArrowheads="1"/>
              </p:cNvSpPr>
              <p:nvPr/>
            </p:nvSpPr>
            <p:spPr bwMode="auto">
              <a:xfrm>
                <a:off x="14031281" y="6727044"/>
                <a:ext cx="21159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37" name="Rectangle 342"/>
              <p:cNvSpPr>
                <a:spLocks noChangeArrowheads="1"/>
              </p:cNvSpPr>
              <p:nvPr/>
            </p:nvSpPr>
            <p:spPr bwMode="auto">
              <a:xfrm>
                <a:off x="14452008" y="67270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38" name="Rectangle 343"/>
              <p:cNvSpPr>
                <a:spLocks noChangeArrowheads="1"/>
              </p:cNvSpPr>
              <p:nvPr/>
            </p:nvSpPr>
            <p:spPr bwMode="auto">
              <a:xfrm>
                <a:off x="14870275" y="67270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39" name="Rectangle 361"/>
              <p:cNvSpPr>
                <a:spLocks noChangeArrowheads="1"/>
              </p:cNvSpPr>
              <p:nvPr/>
            </p:nvSpPr>
            <p:spPr bwMode="auto">
              <a:xfrm>
                <a:off x="13194747" y="421744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40" name="Rectangle 362"/>
              <p:cNvSpPr>
                <a:spLocks noChangeArrowheads="1"/>
              </p:cNvSpPr>
              <p:nvPr/>
            </p:nvSpPr>
            <p:spPr bwMode="auto">
              <a:xfrm>
                <a:off x="12985612" y="4426573"/>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41" name="Rectangle 363"/>
              <p:cNvSpPr>
                <a:spLocks noChangeArrowheads="1"/>
              </p:cNvSpPr>
              <p:nvPr/>
            </p:nvSpPr>
            <p:spPr bwMode="auto">
              <a:xfrm>
                <a:off x="13194747" y="463570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42" name="Rectangle 364"/>
              <p:cNvSpPr>
                <a:spLocks noChangeArrowheads="1"/>
              </p:cNvSpPr>
              <p:nvPr/>
            </p:nvSpPr>
            <p:spPr bwMode="auto">
              <a:xfrm>
                <a:off x="12985612" y="484484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43" name="Rectangle 365"/>
              <p:cNvSpPr>
                <a:spLocks noChangeArrowheads="1"/>
              </p:cNvSpPr>
              <p:nvPr/>
            </p:nvSpPr>
            <p:spPr bwMode="auto">
              <a:xfrm>
                <a:off x="13194747" y="505397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44" name="Rectangle 366"/>
              <p:cNvSpPr>
                <a:spLocks noChangeArrowheads="1"/>
              </p:cNvSpPr>
              <p:nvPr/>
            </p:nvSpPr>
            <p:spPr bwMode="auto">
              <a:xfrm>
                <a:off x="12985612" y="526310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45" name="Rectangle 367"/>
              <p:cNvSpPr>
                <a:spLocks noChangeArrowheads="1"/>
              </p:cNvSpPr>
              <p:nvPr/>
            </p:nvSpPr>
            <p:spPr bwMode="auto">
              <a:xfrm>
                <a:off x="13194747" y="54722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46" name="Rectangle 368"/>
              <p:cNvSpPr>
                <a:spLocks noChangeArrowheads="1"/>
              </p:cNvSpPr>
              <p:nvPr/>
            </p:nvSpPr>
            <p:spPr bwMode="auto">
              <a:xfrm>
                <a:off x="12985612" y="568137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47" name="Rectangle 369"/>
              <p:cNvSpPr>
                <a:spLocks noChangeArrowheads="1"/>
              </p:cNvSpPr>
              <p:nvPr/>
            </p:nvSpPr>
            <p:spPr bwMode="auto">
              <a:xfrm>
                <a:off x="13194747" y="58905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48" name="Rectangle 370"/>
              <p:cNvSpPr>
                <a:spLocks noChangeArrowheads="1"/>
              </p:cNvSpPr>
              <p:nvPr/>
            </p:nvSpPr>
            <p:spPr bwMode="auto">
              <a:xfrm>
                <a:off x="12985612" y="60996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49" name="Rectangle 371"/>
              <p:cNvSpPr>
                <a:spLocks noChangeArrowheads="1"/>
              </p:cNvSpPr>
              <p:nvPr/>
            </p:nvSpPr>
            <p:spPr bwMode="auto">
              <a:xfrm>
                <a:off x="13194747" y="63087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50" name="Rectangle 372"/>
              <p:cNvSpPr>
                <a:spLocks noChangeArrowheads="1"/>
              </p:cNvSpPr>
              <p:nvPr/>
            </p:nvSpPr>
            <p:spPr bwMode="auto">
              <a:xfrm>
                <a:off x="12985612" y="65179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51" name="Rectangle 373"/>
              <p:cNvSpPr>
                <a:spLocks noChangeArrowheads="1"/>
              </p:cNvSpPr>
              <p:nvPr/>
            </p:nvSpPr>
            <p:spPr bwMode="auto">
              <a:xfrm>
                <a:off x="13194747" y="67270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52" name="Rectangle 377"/>
              <p:cNvSpPr>
                <a:spLocks noChangeArrowheads="1"/>
              </p:cNvSpPr>
              <p:nvPr/>
            </p:nvSpPr>
            <p:spPr bwMode="auto">
              <a:xfrm>
                <a:off x="12776480" y="8688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53" name="Rectangle 378"/>
              <p:cNvSpPr>
                <a:spLocks noChangeArrowheads="1"/>
              </p:cNvSpPr>
              <p:nvPr/>
            </p:nvSpPr>
            <p:spPr bwMode="auto">
              <a:xfrm>
                <a:off x="12567345" y="10779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54" name="Rectangle 379"/>
              <p:cNvSpPr>
                <a:spLocks noChangeArrowheads="1"/>
              </p:cNvSpPr>
              <p:nvPr/>
            </p:nvSpPr>
            <p:spPr bwMode="auto">
              <a:xfrm>
                <a:off x="12776480" y="12871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55" name="Rectangle 380"/>
              <p:cNvSpPr>
                <a:spLocks noChangeArrowheads="1"/>
              </p:cNvSpPr>
              <p:nvPr/>
            </p:nvSpPr>
            <p:spPr bwMode="auto">
              <a:xfrm>
                <a:off x="12567345" y="14962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56" name="Rectangle 381"/>
              <p:cNvSpPr>
                <a:spLocks noChangeArrowheads="1"/>
              </p:cNvSpPr>
              <p:nvPr/>
            </p:nvSpPr>
            <p:spPr bwMode="auto">
              <a:xfrm>
                <a:off x="12776480" y="17053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57" name="Rectangle 382"/>
              <p:cNvSpPr>
                <a:spLocks noChangeArrowheads="1"/>
              </p:cNvSpPr>
              <p:nvPr/>
            </p:nvSpPr>
            <p:spPr bwMode="auto">
              <a:xfrm>
                <a:off x="12567345" y="191451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58" name="Rectangle 383"/>
              <p:cNvSpPr>
                <a:spLocks noChangeArrowheads="1"/>
              </p:cNvSpPr>
              <p:nvPr/>
            </p:nvSpPr>
            <p:spPr bwMode="auto">
              <a:xfrm>
                <a:off x="12776480" y="21236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59" name="Rectangle 384"/>
              <p:cNvSpPr>
                <a:spLocks noChangeArrowheads="1"/>
              </p:cNvSpPr>
              <p:nvPr/>
            </p:nvSpPr>
            <p:spPr bwMode="auto">
              <a:xfrm>
                <a:off x="12567345" y="233277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60" name="Rectangle 385"/>
              <p:cNvSpPr>
                <a:spLocks noChangeArrowheads="1"/>
              </p:cNvSpPr>
              <p:nvPr/>
            </p:nvSpPr>
            <p:spPr bwMode="auto">
              <a:xfrm>
                <a:off x="12776480" y="254191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61" name="Rectangle 386"/>
              <p:cNvSpPr>
                <a:spLocks noChangeArrowheads="1"/>
              </p:cNvSpPr>
              <p:nvPr/>
            </p:nvSpPr>
            <p:spPr bwMode="auto">
              <a:xfrm>
                <a:off x="12567345" y="275104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62" name="Rectangle 387"/>
              <p:cNvSpPr>
                <a:spLocks noChangeArrowheads="1"/>
              </p:cNvSpPr>
              <p:nvPr/>
            </p:nvSpPr>
            <p:spPr bwMode="auto">
              <a:xfrm>
                <a:off x="12776480" y="296017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63" name="Rectangle 388"/>
              <p:cNvSpPr>
                <a:spLocks noChangeArrowheads="1"/>
              </p:cNvSpPr>
              <p:nvPr/>
            </p:nvSpPr>
            <p:spPr bwMode="auto">
              <a:xfrm>
                <a:off x="12567345" y="316931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64" name="Rectangle 389"/>
              <p:cNvSpPr>
                <a:spLocks noChangeArrowheads="1"/>
              </p:cNvSpPr>
              <p:nvPr/>
            </p:nvSpPr>
            <p:spPr bwMode="auto">
              <a:xfrm>
                <a:off x="12776480" y="337844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65" name="Rectangle 390"/>
              <p:cNvSpPr>
                <a:spLocks noChangeArrowheads="1"/>
              </p:cNvSpPr>
              <p:nvPr/>
            </p:nvSpPr>
            <p:spPr bwMode="auto">
              <a:xfrm>
                <a:off x="12567345" y="358757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66" name="Rectangle 391"/>
              <p:cNvSpPr>
                <a:spLocks noChangeArrowheads="1"/>
              </p:cNvSpPr>
              <p:nvPr/>
            </p:nvSpPr>
            <p:spPr bwMode="auto">
              <a:xfrm>
                <a:off x="12776480" y="3796712"/>
                <a:ext cx="209134" cy="21159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67" name="Rectangle 392"/>
              <p:cNvSpPr>
                <a:spLocks noChangeArrowheads="1"/>
              </p:cNvSpPr>
              <p:nvPr/>
            </p:nvSpPr>
            <p:spPr bwMode="auto">
              <a:xfrm>
                <a:off x="12567345" y="400830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68" name="Rectangle 393"/>
              <p:cNvSpPr>
                <a:spLocks noChangeArrowheads="1"/>
              </p:cNvSpPr>
              <p:nvPr/>
            </p:nvSpPr>
            <p:spPr bwMode="auto">
              <a:xfrm>
                <a:off x="12358212" y="8688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69" name="Rectangle 394"/>
              <p:cNvSpPr>
                <a:spLocks noChangeArrowheads="1"/>
              </p:cNvSpPr>
              <p:nvPr/>
            </p:nvSpPr>
            <p:spPr bwMode="auto">
              <a:xfrm>
                <a:off x="12149078" y="10779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70" name="Rectangle 395"/>
              <p:cNvSpPr>
                <a:spLocks noChangeArrowheads="1"/>
              </p:cNvSpPr>
              <p:nvPr/>
            </p:nvSpPr>
            <p:spPr bwMode="auto">
              <a:xfrm>
                <a:off x="12358212" y="12871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71" name="Rectangle 396"/>
              <p:cNvSpPr>
                <a:spLocks noChangeArrowheads="1"/>
              </p:cNvSpPr>
              <p:nvPr/>
            </p:nvSpPr>
            <p:spPr bwMode="auto">
              <a:xfrm>
                <a:off x="12149078" y="14962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72" name="Rectangle 397"/>
              <p:cNvSpPr>
                <a:spLocks noChangeArrowheads="1"/>
              </p:cNvSpPr>
              <p:nvPr/>
            </p:nvSpPr>
            <p:spPr bwMode="auto">
              <a:xfrm>
                <a:off x="12358212" y="17053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73" name="Rectangle 398"/>
              <p:cNvSpPr>
                <a:spLocks noChangeArrowheads="1"/>
              </p:cNvSpPr>
              <p:nvPr/>
            </p:nvSpPr>
            <p:spPr bwMode="auto">
              <a:xfrm>
                <a:off x="12149078" y="191451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74" name="Rectangle 399"/>
              <p:cNvSpPr>
                <a:spLocks noChangeArrowheads="1"/>
              </p:cNvSpPr>
              <p:nvPr/>
            </p:nvSpPr>
            <p:spPr bwMode="auto">
              <a:xfrm>
                <a:off x="12358212" y="21236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75" name="Rectangle 400"/>
              <p:cNvSpPr>
                <a:spLocks noChangeArrowheads="1"/>
              </p:cNvSpPr>
              <p:nvPr/>
            </p:nvSpPr>
            <p:spPr bwMode="auto">
              <a:xfrm>
                <a:off x="12149078" y="233277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76" name="Rectangle 401"/>
              <p:cNvSpPr>
                <a:spLocks noChangeArrowheads="1"/>
              </p:cNvSpPr>
              <p:nvPr/>
            </p:nvSpPr>
            <p:spPr bwMode="auto">
              <a:xfrm>
                <a:off x="12358212" y="254191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77" name="Rectangle 402"/>
              <p:cNvSpPr>
                <a:spLocks noChangeArrowheads="1"/>
              </p:cNvSpPr>
              <p:nvPr/>
            </p:nvSpPr>
            <p:spPr bwMode="auto">
              <a:xfrm>
                <a:off x="12149078" y="275104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78" name="Rectangle 403"/>
              <p:cNvSpPr>
                <a:spLocks noChangeArrowheads="1"/>
              </p:cNvSpPr>
              <p:nvPr/>
            </p:nvSpPr>
            <p:spPr bwMode="auto">
              <a:xfrm>
                <a:off x="12358212" y="296017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79" name="Rectangle 404"/>
              <p:cNvSpPr>
                <a:spLocks noChangeArrowheads="1"/>
              </p:cNvSpPr>
              <p:nvPr/>
            </p:nvSpPr>
            <p:spPr bwMode="auto">
              <a:xfrm>
                <a:off x="12149078" y="316931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80" name="Rectangle 405"/>
              <p:cNvSpPr>
                <a:spLocks noChangeArrowheads="1"/>
              </p:cNvSpPr>
              <p:nvPr/>
            </p:nvSpPr>
            <p:spPr bwMode="auto">
              <a:xfrm>
                <a:off x="12358212" y="337844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81" name="Rectangle 406"/>
              <p:cNvSpPr>
                <a:spLocks noChangeArrowheads="1"/>
              </p:cNvSpPr>
              <p:nvPr/>
            </p:nvSpPr>
            <p:spPr bwMode="auto">
              <a:xfrm>
                <a:off x="12149078" y="358757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82" name="Rectangle 407"/>
              <p:cNvSpPr>
                <a:spLocks noChangeArrowheads="1"/>
              </p:cNvSpPr>
              <p:nvPr/>
            </p:nvSpPr>
            <p:spPr bwMode="auto">
              <a:xfrm>
                <a:off x="12358212" y="3796712"/>
                <a:ext cx="209134" cy="21159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83" name="Rectangle 408"/>
              <p:cNvSpPr>
                <a:spLocks noChangeArrowheads="1"/>
              </p:cNvSpPr>
              <p:nvPr/>
            </p:nvSpPr>
            <p:spPr bwMode="auto">
              <a:xfrm>
                <a:off x="12149078" y="400830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84" name="Rectangle 409"/>
              <p:cNvSpPr>
                <a:spLocks noChangeArrowheads="1"/>
              </p:cNvSpPr>
              <p:nvPr/>
            </p:nvSpPr>
            <p:spPr bwMode="auto">
              <a:xfrm>
                <a:off x="12776480" y="421744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85" name="Rectangle 410"/>
              <p:cNvSpPr>
                <a:spLocks noChangeArrowheads="1"/>
              </p:cNvSpPr>
              <p:nvPr/>
            </p:nvSpPr>
            <p:spPr bwMode="auto">
              <a:xfrm>
                <a:off x="12567345" y="4426573"/>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86" name="Rectangle 411"/>
              <p:cNvSpPr>
                <a:spLocks noChangeArrowheads="1"/>
              </p:cNvSpPr>
              <p:nvPr/>
            </p:nvSpPr>
            <p:spPr bwMode="auto">
              <a:xfrm>
                <a:off x="12776480" y="463570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87" name="Rectangle 412"/>
              <p:cNvSpPr>
                <a:spLocks noChangeArrowheads="1"/>
              </p:cNvSpPr>
              <p:nvPr/>
            </p:nvSpPr>
            <p:spPr bwMode="auto">
              <a:xfrm>
                <a:off x="12567345" y="484484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88" name="Rectangle 413"/>
              <p:cNvSpPr>
                <a:spLocks noChangeArrowheads="1"/>
              </p:cNvSpPr>
              <p:nvPr/>
            </p:nvSpPr>
            <p:spPr bwMode="auto">
              <a:xfrm>
                <a:off x="12776480" y="505397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89" name="Rectangle 414"/>
              <p:cNvSpPr>
                <a:spLocks noChangeArrowheads="1"/>
              </p:cNvSpPr>
              <p:nvPr/>
            </p:nvSpPr>
            <p:spPr bwMode="auto">
              <a:xfrm>
                <a:off x="12567345" y="526310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90" name="Rectangle 415"/>
              <p:cNvSpPr>
                <a:spLocks noChangeArrowheads="1"/>
              </p:cNvSpPr>
              <p:nvPr/>
            </p:nvSpPr>
            <p:spPr bwMode="auto">
              <a:xfrm>
                <a:off x="12776480" y="54722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91" name="Rectangle 416"/>
              <p:cNvSpPr>
                <a:spLocks noChangeArrowheads="1"/>
              </p:cNvSpPr>
              <p:nvPr/>
            </p:nvSpPr>
            <p:spPr bwMode="auto">
              <a:xfrm>
                <a:off x="12567345" y="568137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92" name="Rectangle 417"/>
              <p:cNvSpPr>
                <a:spLocks noChangeArrowheads="1"/>
              </p:cNvSpPr>
              <p:nvPr/>
            </p:nvSpPr>
            <p:spPr bwMode="auto">
              <a:xfrm>
                <a:off x="12776480" y="58905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93" name="Rectangle 418"/>
              <p:cNvSpPr>
                <a:spLocks noChangeArrowheads="1"/>
              </p:cNvSpPr>
              <p:nvPr/>
            </p:nvSpPr>
            <p:spPr bwMode="auto">
              <a:xfrm>
                <a:off x="12567345" y="60996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94" name="Rectangle 419"/>
              <p:cNvSpPr>
                <a:spLocks noChangeArrowheads="1"/>
              </p:cNvSpPr>
              <p:nvPr/>
            </p:nvSpPr>
            <p:spPr bwMode="auto">
              <a:xfrm>
                <a:off x="12776480" y="63087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95" name="Rectangle 420"/>
              <p:cNvSpPr>
                <a:spLocks noChangeArrowheads="1"/>
              </p:cNvSpPr>
              <p:nvPr/>
            </p:nvSpPr>
            <p:spPr bwMode="auto">
              <a:xfrm>
                <a:off x="12567345" y="65179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96" name="Rectangle 421"/>
              <p:cNvSpPr>
                <a:spLocks noChangeArrowheads="1"/>
              </p:cNvSpPr>
              <p:nvPr/>
            </p:nvSpPr>
            <p:spPr bwMode="auto">
              <a:xfrm>
                <a:off x="12776480" y="67270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97" name="Rectangle 425"/>
              <p:cNvSpPr>
                <a:spLocks noChangeArrowheads="1"/>
              </p:cNvSpPr>
              <p:nvPr/>
            </p:nvSpPr>
            <p:spPr bwMode="auto">
              <a:xfrm>
                <a:off x="12358212" y="421744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98" name="Rectangle 426"/>
              <p:cNvSpPr>
                <a:spLocks noChangeArrowheads="1"/>
              </p:cNvSpPr>
              <p:nvPr/>
            </p:nvSpPr>
            <p:spPr bwMode="auto">
              <a:xfrm>
                <a:off x="12149078" y="4426573"/>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99" name="Rectangle 427"/>
              <p:cNvSpPr>
                <a:spLocks noChangeArrowheads="1"/>
              </p:cNvSpPr>
              <p:nvPr/>
            </p:nvSpPr>
            <p:spPr bwMode="auto">
              <a:xfrm>
                <a:off x="12358212" y="463570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00" name="Rectangle 428"/>
              <p:cNvSpPr>
                <a:spLocks noChangeArrowheads="1"/>
              </p:cNvSpPr>
              <p:nvPr/>
            </p:nvSpPr>
            <p:spPr bwMode="auto">
              <a:xfrm>
                <a:off x="12149078" y="4844841"/>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01" name="Rectangle 429"/>
              <p:cNvSpPr>
                <a:spLocks noChangeArrowheads="1"/>
              </p:cNvSpPr>
              <p:nvPr/>
            </p:nvSpPr>
            <p:spPr bwMode="auto">
              <a:xfrm>
                <a:off x="12358212" y="505397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02" name="Rectangle 430"/>
              <p:cNvSpPr>
                <a:spLocks noChangeArrowheads="1"/>
              </p:cNvSpPr>
              <p:nvPr/>
            </p:nvSpPr>
            <p:spPr bwMode="auto">
              <a:xfrm>
                <a:off x="12149078" y="5263108"/>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03" name="Rectangle 431"/>
              <p:cNvSpPr>
                <a:spLocks noChangeArrowheads="1"/>
              </p:cNvSpPr>
              <p:nvPr/>
            </p:nvSpPr>
            <p:spPr bwMode="auto">
              <a:xfrm>
                <a:off x="12358212" y="54722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04" name="Rectangle 432"/>
              <p:cNvSpPr>
                <a:spLocks noChangeArrowheads="1"/>
              </p:cNvSpPr>
              <p:nvPr/>
            </p:nvSpPr>
            <p:spPr bwMode="auto">
              <a:xfrm>
                <a:off x="12149078" y="5681375"/>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05" name="Rectangle 433"/>
              <p:cNvSpPr>
                <a:spLocks noChangeArrowheads="1"/>
              </p:cNvSpPr>
              <p:nvPr/>
            </p:nvSpPr>
            <p:spPr bwMode="auto">
              <a:xfrm>
                <a:off x="12358212" y="58905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06" name="Rectangle 434"/>
              <p:cNvSpPr>
                <a:spLocks noChangeArrowheads="1"/>
              </p:cNvSpPr>
              <p:nvPr/>
            </p:nvSpPr>
            <p:spPr bwMode="auto">
              <a:xfrm>
                <a:off x="12149078" y="6099642"/>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07" name="Rectangle 435"/>
              <p:cNvSpPr>
                <a:spLocks noChangeArrowheads="1"/>
              </p:cNvSpPr>
              <p:nvPr/>
            </p:nvSpPr>
            <p:spPr bwMode="auto">
              <a:xfrm>
                <a:off x="12358212" y="6308776"/>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08" name="Rectangle 436"/>
              <p:cNvSpPr>
                <a:spLocks noChangeArrowheads="1"/>
              </p:cNvSpPr>
              <p:nvPr/>
            </p:nvSpPr>
            <p:spPr bwMode="auto">
              <a:xfrm>
                <a:off x="12149078" y="6517909"/>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09" name="Rectangle 437"/>
              <p:cNvSpPr>
                <a:spLocks noChangeArrowheads="1"/>
              </p:cNvSpPr>
              <p:nvPr/>
            </p:nvSpPr>
            <p:spPr bwMode="auto">
              <a:xfrm>
                <a:off x="12358212" y="6727044"/>
                <a:ext cx="209134" cy="2091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923" name="Rectangle 922"/>
            <p:cNvSpPr/>
            <p:nvPr/>
          </p:nvSpPr>
          <p:spPr bwMode="auto">
            <a:xfrm>
              <a:off x="7442607" y="-1837424"/>
              <a:ext cx="4351322" cy="1058349"/>
            </a:xfrm>
            <a:prstGeom prst="rect">
              <a:avLst/>
            </a:prstGeom>
            <a:gradFill>
              <a:gsLst>
                <a:gs pos="2500">
                  <a:schemeClr val="accent1">
                    <a:lumMod val="75000"/>
                  </a:schemeClr>
                </a:gs>
                <a:gs pos="100000">
                  <a:schemeClr val="accent1"/>
                </a:gs>
              </a:gsLst>
              <a:lin ang="5400000" scaled="1"/>
            </a:gradFill>
            <a:ln w="12700" cap="flat">
              <a:noFill/>
              <a:prstDash val="solid"/>
              <a:miter lim="800000"/>
              <a:headEnd/>
              <a:tailEnd/>
            </a:ln>
            <a:effectLst>
              <a:glow rad="63500">
                <a:schemeClr val="bg1">
                  <a:alpha val="40000"/>
                </a:schemeClr>
              </a:glow>
              <a:innerShdw blurRad="88900">
                <a:schemeClr val="tx1">
                  <a:alpha val="68000"/>
                </a:schemeClr>
              </a:innerShdw>
            </a:effectLst>
            <a:scene3d>
              <a:camera prst="orthographicFront"/>
              <a:lightRig rig="threePt" dir="t"/>
            </a:scene3d>
            <a:sp3d prstMaterial="matte">
              <a:contourClr>
                <a:schemeClr val="accent1">
                  <a:lumMod val="20000"/>
                  <a:lumOff val="80000"/>
                </a:schemeClr>
              </a:contourClr>
            </a:sp3d>
          </p:spPr>
          <p:txBody>
            <a:bodyPr rtlCol="0" anchor="ctr"/>
            <a:lstStyle/>
            <a:p>
              <a:pPr algn="ctr"/>
              <a:endParaRPr lang="en-US" dirty="0">
                <a:solidFill>
                  <a:srgbClr val="FFFFFF"/>
                </a:solidFill>
              </a:endParaRPr>
            </a:p>
          </p:txBody>
        </p:sp>
        <p:grpSp>
          <p:nvGrpSpPr>
            <p:cNvPr id="6" name="Group 923"/>
            <p:cNvGrpSpPr/>
            <p:nvPr/>
          </p:nvGrpSpPr>
          <p:grpSpPr>
            <a:xfrm>
              <a:off x="8784155" y="-278246"/>
              <a:ext cx="1927225" cy="327026"/>
              <a:chOff x="13195301" y="2773363"/>
              <a:chExt cx="1927225" cy="327026"/>
            </a:xfrm>
            <a:solidFill>
              <a:schemeClr val="accent1"/>
            </a:solidFill>
            <a:effectLst>
              <a:outerShdw blurRad="63500" sx="101000" sy="101000" algn="ctr" rotWithShape="0">
                <a:prstClr val="black">
                  <a:alpha val="41000"/>
                </a:prstClr>
              </a:outerShdw>
            </a:effectLst>
            <a:scene3d>
              <a:camera prst="orthographicFront"/>
              <a:lightRig rig="threePt" dir="t"/>
            </a:scene3d>
          </p:grpSpPr>
          <p:sp>
            <p:nvSpPr>
              <p:cNvPr id="983" name="Freeform 37"/>
              <p:cNvSpPr>
                <a:spLocks noEditPoints="1"/>
              </p:cNvSpPr>
              <p:nvPr/>
            </p:nvSpPr>
            <p:spPr bwMode="auto">
              <a:xfrm>
                <a:off x="13195301" y="2778126"/>
                <a:ext cx="217488" cy="258763"/>
              </a:xfrm>
              <a:custGeom>
                <a:avLst/>
                <a:gdLst>
                  <a:gd name="T0" fmla="*/ 0 w 58"/>
                  <a:gd name="T1" fmla="*/ 0 h 69"/>
                  <a:gd name="T2" fmla="*/ 30 w 58"/>
                  <a:gd name="T3" fmla="*/ 0 h 69"/>
                  <a:gd name="T4" fmla="*/ 47 w 58"/>
                  <a:gd name="T5" fmla="*/ 5 h 69"/>
                  <a:gd name="T6" fmla="*/ 53 w 58"/>
                  <a:gd name="T7" fmla="*/ 17 h 69"/>
                  <a:gd name="T8" fmla="*/ 44 w 58"/>
                  <a:gd name="T9" fmla="*/ 31 h 69"/>
                  <a:gd name="T10" fmla="*/ 54 w 58"/>
                  <a:gd name="T11" fmla="*/ 38 h 69"/>
                  <a:gd name="T12" fmla="*/ 58 w 58"/>
                  <a:gd name="T13" fmla="*/ 49 h 69"/>
                  <a:gd name="T14" fmla="*/ 52 w 58"/>
                  <a:gd name="T15" fmla="*/ 64 h 69"/>
                  <a:gd name="T16" fmla="*/ 34 w 58"/>
                  <a:gd name="T17" fmla="*/ 69 h 69"/>
                  <a:gd name="T18" fmla="*/ 0 w 58"/>
                  <a:gd name="T19" fmla="*/ 69 h 69"/>
                  <a:gd name="T20" fmla="*/ 0 w 58"/>
                  <a:gd name="T21" fmla="*/ 0 h 69"/>
                  <a:gd name="T22" fmla="*/ 17 w 58"/>
                  <a:gd name="T23" fmla="*/ 13 h 69"/>
                  <a:gd name="T24" fmla="*/ 17 w 58"/>
                  <a:gd name="T25" fmla="*/ 28 h 69"/>
                  <a:gd name="T26" fmla="*/ 26 w 58"/>
                  <a:gd name="T27" fmla="*/ 28 h 69"/>
                  <a:gd name="T28" fmla="*/ 33 w 58"/>
                  <a:gd name="T29" fmla="*/ 25 h 69"/>
                  <a:gd name="T30" fmla="*/ 35 w 58"/>
                  <a:gd name="T31" fmla="*/ 20 h 69"/>
                  <a:gd name="T32" fmla="*/ 33 w 58"/>
                  <a:gd name="T33" fmla="*/ 15 h 69"/>
                  <a:gd name="T34" fmla="*/ 26 w 58"/>
                  <a:gd name="T35" fmla="*/ 13 h 69"/>
                  <a:gd name="T36" fmla="*/ 17 w 58"/>
                  <a:gd name="T37" fmla="*/ 13 h 69"/>
                  <a:gd name="T38" fmla="*/ 17 w 58"/>
                  <a:gd name="T39" fmla="*/ 40 h 69"/>
                  <a:gd name="T40" fmla="*/ 17 w 58"/>
                  <a:gd name="T41" fmla="*/ 57 h 69"/>
                  <a:gd name="T42" fmla="*/ 27 w 58"/>
                  <a:gd name="T43" fmla="*/ 57 h 69"/>
                  <a:gd name="T44" fmla="*/ 37 w 58"/>
                  <a:gd name="T45" fmla="*/ 55 h 69"/>
                  <a:gd name="T46" fmla="*/ 40 w 58"/>
                  <a:gd name="T47" fmla="*/ 48 h 69"/>
                  <a:gd name="T48" fmla="*/ 37 w 58"/>
                  <a:gd name="T49" fmla="*/ 42 h 69"/>
                  <a:gd name="T50" fmla="*/ 29 w 58"/>
                  <a:gd name="T51" fmla="*/ 40 h 69"/>
                  <a:gd name="T52" fmla="*/ 17 w 58"/>
                  <a:gd name="T53" fmla="*/ 4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69">
                    <a:moveTo>
                      <a:pt x="0" y="0"/>
                    </a:moveTo>
                    <a:cubicBezTo>
                      <a:pt x="30" y="0"/>
                      <a:pt x="30" y="0"/>
                      <a:pt x="30" y="0"/>
                    </a:cubicBezTo>
                    <a:cubicBezTo>
                      <a:pt x="37" y="0"/>
                      <a:pt x="43" y="2"/>
                      <a:pt x="47" y="5"/>
                    </a:cubicBezTo>
                    <a:cubicBezTo>
                      <a:pt x="51" y="9"/>
                      <a:pt x="53" y="13"/>
                      <a:pt x="53" y="17"/>
                    </a:cubicBezTo>
                    <a:cubicBezTo>
                      <a:pt x="53" y="23"/>
                      <a:pt x="50" y="28"/>
                      <a:pt x="44" y="31"/>
                    </a:cubicBezTo>
                    <a:cubicBezTo>
                      <a:pt x="48" y="32"/>
                      <a:pt x="52" y="35"/>
                      <a:pt x="54" y="38"/>
                    </a:cubicBezTo>
                    <a:cubicBezTo>
                      <a:pt x="57" y="41"/>
                      <a:pt x="58" y="45"/>
                      <a:pt x="58" y="49"/>
                    </a:cubicBezTo>
                    <a:cubicBezTo>
                      <a:pt x="58" y="55"/>
                      <a:pt x="56" y="60"/>
                      <a:pt x="52" y="64"/>
                    </a:cubicBezTo>
                    <a:cubicBezTo>
                      <a:pt x="48" y="67"/>
                      <a:pt x="42" y="69"/>
                      <a:pt x="34" y="69"/>
                    </a:cubicBezTo>
                    <a:cubicBezTo>
                      <a:pt x="0" y="69"/>
                      <a:pt x="0" y="69"/>
                      <a:pt x="0" y="69"/>
                    </a:cubicBezTo>
                    <a:lnTo>
                      <a:pt x="0" y="0"/>
                    </a:lnTo>
                    <a:close/>
                    <a:moveTo>
                      <a:pt x="17" y="13"/>
                    </a:moveTo>
                    <a:cubicBezTo>
                      <a:pt x="17" y="28"/>
                      <a:pt x="17" y="28"/>
                      <a:pt x="17" y="28"/>
                    </a:cubicBezTo>
                    <a:cubicBezTo>
                      <a:pt x="26" y="28"/>
                      <a:pt x="26" y="28"/>
                      <a:pt x="26" y="28"/>
                    </a:cubicBezTo>
                    <a:cubicBezTo>
                      <a:pt x="29" y="28"/>
                      <a:pt x="31" y="27"/>
                      <a:pt x="33" y="25"/>
                    </a:cubicBezTo>
                    <a:cubicBezTo>
                      <a:pt x="34" y="24"/>
                      <a:pt x="35" y="22"/>
                      <a:pt x="35" y="20"/>
                    </a:cubicBezTo>
                    <a:cubicBezTo>
                      <a:pt x="35" y="18"/>
                      <a:pt x="34" y="16"/>
                      <a:pt x="33" y="15"/>
                    </a:cubicBezTo>
                    <a:cubicBezTo>
                      <a:pt x="31" y="13"/>
                      <a:pt x="29" y="13"/>
                      <a:pt x="26" y="13"/>
                    </a:cubicBezTo>
                    <a:lnTo>
                      <a:pt x="17" y="13"/>
                    </a:lnTo>
                    <a:close/>
                    <a:moveTo>
                      <a:pt x="17" y="40"/>
                    </a:moveTo>
                    <a:cubicBezTo>
                      <a:pt x="17" y="57"/>
                      <a:pt x="17" y="57"/>
                      <a:pt x="17" y="57"/>
                    </a:cubicBezTo>
                    <a:cubicBezTo>
                      <a:pt x="27" y="57"/>
                      <a:pt x="27" y="57"/>
                      <a:pt x="27" y="57"/>
                    </a:cubicBezTo>
                    <a:cubicBezTo>
                      <a:pt x="32" y="57"/>
                      <a:pt x="35" y="56"/>
                      <a:pt x="37" y="55"/>
                    </a:cubicBezTo>
                    <a:cubicBezTo>
                      <a:pt x="39" y="53"/>
                      <a:pt x="40" y="51"/>
                      <a:pt x="40" y="48"/>
                    </a:cubicBezTo>
                    <a:cubicBezTo>
                      <a:pt x="40" y="46"/>
                      <a:pt x="39" y="44"/>
                      <a:pt x="37" y="42"/>
                    </a:cubicBezTo>
                    <a:cubicBezTo>
                      <a:pt x="35" y="41"/>
                      <a:pt x="33" y="40"/>
                      <a:pt x="29" y="40"/>
                    </a:cubicBezTo>
                    <a:lnTo>
                      <a:pt x="17" y="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84" name="Freeform 38"/>
              <p:cNvSpPr>
                <a:spLocks/>
              </p:cNvSpPr>
              <p:nvPr/>
            </p:nvSpPr>
            <p:spPr bwMode="auto">
              <a:xfrm>
                <a:off x="13457238" y="2778126"/>
                <a:ext cx="258763" cy="261938"/>
              </a:xfrm>
              <a:custGeom>
                <a:avLst/>
                <a:gdLst>
                  <a:gd name="T0" fmla="*/ 52 w 69"/>
                  <a:gd name="T1" fmla="*/ 0 h 70"/>
                  <a:gd name="T2" fmla="*/ 69 w 69"/>
                  <a:gd name="T3" fmla="*/ 0 h 70"/>
                  <a:gd name="T4" fmla="*/ 69 w 69"/>
                  <a:gd name="T5" fmla="*/ 39 h 70"/>
                  <a:gd name="T6" fmla="*/ 60 w 69"/>
                  <a:gd name="T7" fmla="*/ 62 h 70"/>
                  <a:gd name="T8" fmla="*/ 35 w 69"/>
                  <a:gd name="T9" fmla="*/ 70 h 70"/>
                  <a:gd name="T10" fmla="*/ 9 w 69"/>
                  <a:gd name="T11" fmla="*/ 62 h 70"/>
                  <a:gd name="T12" fmla="*/ 0 w 69"/>
                  <a:gd name="T13" fmla="*/ 39 h 70"/>
                  <a:gd name="T14" fmla="*/ 0 w 69"/>
                  <a:gd name="T15" fmla="*/ 0 h 70"/>
                  <a:gd name="T16" fmla="*/ 17 w 69"/>
                  <a:gd name="T17" fmla="*/ 0 h 70"/>
                  <a:gd name="T18" fmla="*/ 17 w 69"/>
                  <a:gd name="T19" fmla="*/ 40 h 70"/>
                  <a:gd name="T20" fmla="*/ 22 w 69"/>
                  <a:gd name="T21" fmla="*/ 51 h 70"/>
                  <a:gd name="T22" fmla="*/ 34 w 69"/>
                  <a:gd name="T23" fmla="*/ 56 h 70"/>
                  <a:gd name="T24" fmla="*/ 47 w 69"/>
                  <a:gd name="T25" fmla="*/ 51 h 70"/>
                  <a:gd name="T26" fmla="*/ 52 w 69"/>
                  <a:gd name="T27" fmla="*/ 39 h 70"/>
                  <a:gd name="T28" fmla="*/ 52 w 69"/>
                  <a:gd name="T2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70">
                    <a:moveTo>
                      <a:pt x="52" y="0"/>
                    </a:moveTo>
                    <a:cubicBezTo>
                      <a:pt x="69" y="0"/>
                      <a:pt x="69" y="0"/>
                      <a:pt x="69" y="0"/>
                    </a:cubicBezTo>
                    <a:cubicBezTo>
                      <a:pt x="69" y="39"/>
                      <a:pt x="69" y="39"/>
                      <a:pt x="69" y="39"/>
                    </a:cubicBezTo>
                    <a:cubicBezTo>
                      <a:pt x="69" y="50"/>
                      <a:pt x="66" y="57"/>
                      <a:pt x="60" y="62"/>
                    </a:cubicBezTo>
                    <a:cubicBezTo>
                      <a:pt x="54" y="68"/>
                      <a:pt x="46" y="70"/>
                      <a:pt x="35" y="70"/>
                    </a:cubicBezTo>
                    <a:cubicBezTo>
                      <a:pt x="24" y="70"/>
                      <a:pt x="15" y="68"/>
                      <a:pt x="9" y="62"/>
                    </a:cubicBezTo>
                    <a:cubicBezTo>
                      <a:pt x="3" y="57"/>
                      <a:pt x="0" y="49"/>
                      <a:pt x="0" y="39"/>
                    </a:cubicBezTo>
                    <a:cubicBezTo>
                      <a:pt x="0" y="0"/>
                      <a:pt x="0" y="0"/>
                      <a:pt x="0" y="0"/>
                    </a:cubicBezTo>
                    <a:cubicBezTo>
                      <a:pt x="17" y="0"/>
                      <a:pt x="17" y="0"/>
                      <a:pt x="17" y="0"/>
                    </a:cubicBezTo>
                    <a:cubicBezTo>
                      <a:pt x="17" y="40"/>
                      <a:pt x="17" y="40"/>
                      <a:pt x="17" y="40"/>
                    </a:cubicBezTo>
                    <a:cubicBezTo>
                      <a:pt x="17" y="45"/>
                      <a:pt x="19" y="49"/>
                      <a:pt x="22" y="51"/>
                    </a:cubicBezTo>
                    <a:cubicBezTo>
                      <a:pt x="25" y="54"/>
                      <a:pt x="29" y="56"/>
                      <a:pt x="34" y="56"/>
                    </a:cubicBezTo>
                    <a:cubicBezTo>
                      <a:pt x="40" y="56"/>
                      <a:pt x="44" y="54"/>
                      <a:pt x="47" y="51"/>
                    </a:cubicBezTo>
                    <a:cubicBezTo>
                      <a:pt x="50" y="48"/>
                      <a:pt x="52" y="44"/>
                      <a:pt x="52" y="39"/>
                    </a:cubicBezTo>
                    <a:lnTo>
                      <a:pt x="5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85" name="Freeform 39"/>
              <p:cNvSpPr>
                <a:spLocks/>
              </p:cNvSpPr>
              <p:nvPr/>
            </p:nvSpPr>
            <p:spPr bwMode="auto">
              <a:xfrm>
                <a:off x="13746163" y="2778126"/>
                <a:ext cx="269875" cy="258763"/>
              </a:xfrm>
              <a:custGeom>
                <a:avLst/>
                <a:gdLst>
                  <a:gd name="T0" fmla="*/ 64 w 170"/>
                  <a:gd name="T1" fmla="*/ 163 h 163"/>
                  <a:gd name="T2" fmla="*/ 64 w 170"/>
                  <a:gd name="T3" fmla="*/ 87 h 163"/>
                  <a:gd name="T4" fmla="*/ 0 w 170"/>
                  <a:gd name="T5" fmla="*/ 0 h 163"/>
                  <a:gd name="T6" fmla="*/ 49 w 170"/>
                  <a:gd name="T7" fmla="*/ 0 h 163"/>
                  <a:gd name="T8" fmla="*/ 85 w 170"/>
                  <a:gd name="T9" fmla="*/ 52 h 163"/>
                  <a:gd name="T10" fmla="*/ 120 w 170"/>
                  <a:gd name="T11" fmla="*/ 0 h 163"/>
                  <a:gd name="T12" fmla="*/ 170 w 170"/>
                  <a:gd name="T13" fmla="*/ 0 h 163"/>
                  <a:gd name="T14" fmla="*/ 106 w 170"/>
                  <a:gd name="T15" fmla="*/ 87 h 163"/>
                  <a:gd name="T16" fmla="*/ 106 w 170"/>
                  <a:gd name="T17" fmla="*/ 163 h 163"/>
                  <a:gd name="T18" fmla="*/ 64 w 170"/>
                  <a:gd name="T1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63">
                    <a:moveTo>
                      <a:pt x="64" y="163"/>
                    </a:moveTo>
                    <a:lnTo>
                      <a:pt x="64" y="87"/>
                    </a:lnTo>
                    <a:lnTo>
                      <a:pt x="0" y="0"/>
                    </a:lnTo>
                    <a:lnTo>
                      <a:pt x="49" y="0"/>
                    </a:lnTo>
                    <a:lnTo>
                      <a:pt x="85" y="52"/>
                    </a:lnTo>
                    <a:lnTo>
                      <a:pt x="120" y="0"/>
                    </a:lnTo>
                    <a:lnTo>
                      <a:pt x="170" y="0"/>
                    </a:lnTo>
                    <a:lnTo>
                      <a:pt x="106" y="87"/>
                    </a:lnTo>
                    <a:lnTo>
                      <a:pt x="106" y="163"/>
                    </a:lnTo>
                    <a:lnTo>
                      <a:pt x="64" y="16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86" name="Freeform 40"/>
              <p:cNvSpPr>
                <a:spLocks noEditPoints="1"/>
              </p:cNvSpPr>
              <p:nvPr/>
            </p:nvSpPr>
            <p:spPr bwMode="auto">
              <a:xfrm>
                <a:off x="14139863" y="2773363"/>
                <a:ext cx="295275" cy="266700"/>
              </a:xfrm>
              <a:custGeom>
                <a:avLst/>
                <a:gdLst>
                  <a:gd name="T0" fmla="*/ 40 w 79"/>
                  <a:gd name="T1" fmla="*/ 0 h 71"/>
                  <a:gd name="T2" fmla="*/ 68 w 79"/>
                  <a:gd name="T3" fmla="*/ 11 h 71"/>
                  <a:gd name="T4" fmla="*/ 79 w 79"/>
                  <a:gd name="T5" fmla="*/ 36 h 71"/>
                  <a:gd name="T6" fmla="*/ 68 w 79"/>
                  <a:gd name="T7" fmla="*/ 61 h 71"/>
                  <a:gd name="T8" fmla="*/ 40 w 79"/>
                  <a:gd name="T9" fmla="*/ 71 h 71"/>
                  <a:gd name="T10" fmla="*/ 11 w 79"/>
                  <a:gd name="T11" fmla="*/ 61 h 71"/>
                  <a:gd name="T12" fmla="*/ 0 w 79"/>
                  <a:gd name="T13" fmla="*/ 36 h 71"/>
                  <a:gd name="T14" fmla="*/ 11 w 79"/>
                  <a:gd name="T15" fmla="*/ 11 h 71"/>
                  <a:gd name="T16" fmla="*/ 40 w 79"/>
                  <a:gd name="T17" fmla="*/ 0 h 71"/>
                  <a:gd name="T18" fmla="*/ 40 w 79"/>
                  <a:gd name="T19" fmla="*/ 57 h 71"/>
                  <a:gd name="T20" fmla="*/ 55 w 79"/>
                  <a:gd name="T21" fmla="*/ 51 h 71"/>
                  <a:gd name="T22" fmla="*/ 61 w 79"/>
                  <a:gd name="T23" fmla="*/ 36 h 71"/>
                  <a:gd name="T24" fmla="*/ 55 w 79"/>
                  <a:gd name="T25" fmla="*/ 20 h 71"/>
                  <a:gd name="T26" fmla="*/ 40 w 79"/>
                  <a:gd name="T27" fmla="*/ 15 h 71"/>
                  <a:gd name="T28" fmla="*/ 24 w 79"/>
                  <a:gd name="T29" fmla="*/ 20 h 71"/>
                  <a:gd name="T30" fmla="*/ 18 w 79"/>
                  <a:gd name="T31" fmla="*/ 36 h 71"/>
                  <a:gd name="T32" fmla="*/ 24 w 79"/>
                  <a:gd name="T33" fmla="*/ 51 h 71"/>
                  <a:gd name="T34" fmla="*/ 40 w 79"/>
                  <a:gd name="T35" fmla="*/ 5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71">
                    <a:moveTo>
                      <a:pt x="40" y="0"/>
                    </a:moveTo>
                    <a:cubicBezTo>
                      <a:pt x="51" y="0"/>
                      <a:pt x="61" y="4"/>
                      <a:pt x="68" y="11"/>
                    </a:cubicBezTo>
                    <a:cubicBezTo>
                      <a:pt x="75" y="18"/>
                      <a:pt x="79" y="26"/>
                      <a:pt x="79" y="36"/>
                    </a:cubicBezTo>
                    <a:cubicBezTo>
                      <a:pt x="79" y="45"/>
                      <a:pt x="75" y="54"/>
                      <a:pt x="68" y="61"/>
                    </a:cubicBezTo>
                    <a:cubicBezTo>
                      <a:pt x="61" y="68"/>
                      <a:pt x="51" y="71"/>
                      <a:pt x="40" y="71"/>
                    </a:cubicBezTo>
                    <a:cubicBezTo>
                      <a:pt x="28" y="71"/>
                      <a:pt x="18" y="68"/>
                      <a:pt x="11" y="61"/>
                    </a:cubicBezTo>
                    <a:cubicBezTo>
                      <a:pt x="4" y="54"/>
                      <a:pt x="0" y="45"/>
                      <a:pt x="0" y="36"/>
                    </a:cubicBezTo>
                    <a:cubicBezTo>
                      <a:pt x="0" y="26"/>
                      <a:pt x="4" y="18"/>
                      <a:pt x="11" y="11"/>
                    </a:cubicBezTo>
                    <a:cubicBezTo>
                      <a:pt x="18" y="4"/>
                      <a:pt x="28" y="0"/>
                      <a:pt x="40" y="0"/>
                    </a:cubicBezTo>
                    <a:close/>
                    <a:moveTo>
                      <a:pt x="40" y="57"/>
                    </a:moveTo>
                    <a:cubicBezTo>
                      <a:pt x="46" y="57"/>
                      <a:pt x="51" y="55"/>
                      <a:pt x="55" y="51"/>
                    </a:cubicBezTo>
                    <a:cubicBezTo>
                      <a:pt x="59" y="47"/>
                      <a:pt x="61" y="42"/>
                      <a:pt x="61" y="36"/>
                    </a:cubicBezTo>
                    <a:cubicBezTo>
                      <a:pt x="61" y="29"/>
                      <a:pt x="59" y="24"/>
                      <a:pt x="55" y="20"/>
                    </a:cubicBezTo>
                    <a:cubicBezTo>
                      <a:pt x="51" y="17"/>
                      <a:pt x="46" y="15"/>
                      <a:pt x="40" y="15"/>
                    </a:cubicBezTo>
                    <a:cubicBezTo>
                      <a:pt x="33" y="15"/>
                      <a:pt x="28" y="17"/>
                      <a:pt x="24" y="20"/>
                    </a:cubicBezTo>
                    <a:cubicBezTo>
                      <a:pt x="20" y="24"/>
                      <a:pt x="18" y="29"/>
                      <a:pt x="18" y="36"/>
                    </a:cubicBezTo>
                    <a:cubicBezTo>
                      <a:pt x="18" y="42"/>
                      <a:pt x="20" y="47"/>
                      <a:pt x="24" y="51"/>
                    </a:cubicBezTo>
                    <a:cubicBezTo>
                      <a:pt x="28" y="55"/>
                      <a:pt x="33" y="57"/>
                      <a:pt x="40" y="5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87" name="Freeform 41"/>
              <p:cNvSpPr>
                <a:spLocks/>
              </p:cNvSpPr>
              <p:nvPr/>
            </p:nvSpPr>
            <p:spPr bwMode="auto">
              <a:xfrm>
                <a:off x="14484351" y="2778126"/>
                <a:ext cx="263525" cy="258763"/>
              </a:xfrm>
              <a:custGeom>
                <a:avLst/>
                <a:gdLst>
                  <a:gd name="T0" fmla="*/ 166 w 166"/>
                  <a:gd name="T1" fmla="*/ 0 h 163"/>
                  <a:gd name="T2" fmla="*/ 166 w 166"/>
                  <a:gd name="T3" fmla="*/ 163 h 163"/>
                  <a:gd name="T4" fmla="*/ 130 w 166"/>
                  <a:gd name="T5" fmla="*/ 163 h 163"/>
                  <a:gd name="T6" fmla="*/ 40 w 166"/>
                  <a:gd name="T7" fmla="*/ 59 h 163"/>
                  <a:gd name="T8" fmla="*/ 40 w 166"/>
                  <a:gd name="T9" fmla="*/ 163 h 163"/>
                  <a:gd name="T10" fmla="*/ 0 w 166"/>
                  <a:gd name="T11" fmla="*/ 163 h 163"/>
                  <a:gd name="T12" fmla="*/ 0 w 166"/>
                  <a:gd name="T13" fmla="*/ 0 h 163"/>
                  <a:gd name="T14" fmla="*/ 38 w 166"/>
                  <a:gd name="T15" fmla="*/ 0 h 163"/>
                  <a:gd name="T16" fmla="*/ 125 w 166"/>
                  <a:gd name="T17" fmla="*/ 99 h 163"/>
                  <a:gd name="T18" fmla="*/ 125 w 166"/>
                  <a:gd name="T19" fmla="*/ 0 h 163"/>
                  <a:gd name="T20" fmla="*/ 166 w 166"/>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163">
                    <a:moveTo>
                      <a:pt x="166" y="0"/>
                    </a:moveTo>
                    <a:lnTo>
                      <a:pt x="166" y="163"/>
                    </a:lnTo>
                    <a:lnTo>
                      <a:pt x="130" y="163"/>
                    </a:lnTo>
                    <a:lnTo>
                      <a:pt x="40" y="59"/>
                    </a:lnTo>
                    <a:lnTo>
                      <a:pt x="40" y="163"/>
                    </a:lnTo>
                    <a:lnTo>
                      <a:pt x="0" y="163"/>
                    </a:lnTo>
                    <a:lnTo>
                      <a:pt x="0" y="0"/>
                    </a:lnTo>
                    <a:lnTo>
                      <a:pt x="38" y="0"/>
                    </a:lnTo>
                    <a:lnTo>
                      <a:pt x="125" y="99"/>
                    </a:lnTo>
                    <a:lnTo>
                      <a:pt x="125" y="0"/>
                    </a:lnTo>
                    <a:lnTo>
                      <a:pt x="16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88" name="Freeform 42"/>
              <p:cNvSpPr>
                <a:spLocks/>
              </p:cNvSpPr>
              <p:nvPr/>
            </p:nvSpPr>
            <p:spPr bwMode="auto">
              <a:xfrm>
                <a:off x="14811376" y="2778126"/>
                <a:ext cx="190500" cy="258763"/>
              </a:xfrm>
              <a:custGeom>
                <a:avLst/>
                <a:gdLst>
                  <a:gd name="T0" fmla="*/ 120 w 120"/>
                  <a:gd name="T1" fmla="*/ 134 h 163"/>
                  <a:gd name="T2" fmla="*/ 120 w 120"/>
                  <a:gd name="T3" fmla="*/ 163 h 163"/>
                  <a:gd name="T4" fmla="*/ 0 w 120"/>
                  <a:gd name="T5" fmla="*/ 163 h 163"/>
                  <a:gd name="T6" fmla="*/ 0 w 120"/>
                  <a:gd name="T7" fmla="*/ 0 h 163"/>
                  <a:gd name="T8" fmla="*/ 118 w 120"/>
                  <a:gd name="T9" fmla="*/ 0 h 163"/>
                  <a:gd name="T10" fmla="*/ 118 w 120"/>
                  <a:gd name="T11" fmla="*/ 30 h 163"/>
                  <a:gd name="T12" fmla="*/ 40 w 120"/>
                  <a:gd name="T13" fmla="*/ 30 h 163"/>
                  <a:gd name="T14" fmla="*/ 40 w 120"/>
                  <a:gd name="T15" fmla="*/ 64 h 163"/>
                  <a:gd name="T16" fmla="*/ 115 w 120"/>
                  <a:gd name="T17" fmla="*/ 64 h 163"/>
                  <a:gd name="T18" fmla="*/ 115 w 120"/>
                  <a:gd name="T19" fmla="*/ 94 h 163"/>
                  <a:gd name="T20" fmla="*/ 40 w 120"/>
                  <a:gd name="T21" fmla="*/ 94 h 163"/>
                  <a:gd name="T22" fmla="*/ 40 w 120"/>
                  <a:gd name="T23" fmla="*/ 134 h 163"/>
                  <a:gd name="T24" fmla="*/ 120 w 120"/>
                  <a:gd name="T25" fmla="*/ 13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63">
                    <a:moveTo>
                      <a:pt x="120" y="134"/>
                    </a:moveTo>
                    <a:lnTo>
                      <a:pt x="120" y="163"/>
                    </a:lnTo>
                    <a:lnTo>
                      <a:pt x="0" y="163"/>
                    </a:lnTo>
                    <a:lnTo>
                      <a:pt x="0" y="0"/>
                    </a:lnTo>
                    <a:lnTo>
                      <a:pt x="118" y="0"/>
                    </a:lnTo>
                    <a:lnTo>
                      <a:pt x="118" y="30"/>
                    </a:lnTo>
                    <a:lnTo>
                      <a:pt x="40" y="30"/>
                    </a:lnTo>
                    <a:lnTo>
                      <a:pt x="40" y="64"/>
                    </a:lnTo>
                    <a:lnTo>
                      <a:pt x="115" y="64"/>
                    </a:lnTo>
                    <a:lnTo>
                      <a:pt x="115" y="94"/>
                    </a:lnTo>
                    <a:lnTo>
                      <a:pt x="40" y="94"/>
                    </a:lnTo>
                    <a:lnTo>
                      <a:pt x="40" y="134"/>
                    </a:lnTo>
                    <a:lnTo>
                      <a:pt x="120"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89" name="Freeform 43"/>
              <p:cNvSpPr>
                <a:spLocks/>
              </p:cNvSpPr>
              <p:nvPr/>
            </p:nvSpPr>
            <p:spPr bwMode="auto">
              <a:xfrm>
                <a:off x="15051088" y="2984501"/>
                <a:ext cx="71438" cy="115888"/>
              </a:xfrm>
              <a:custGeom>
                <a:avLst/>
                <a:gdLst>
                  <a:gd name="T0" fmla="*/ 1 w 19"/>
                  <a:gd name="T1" fmla="*/ 31 h 31"/>
                  <a:gd name="T2" fmla="*/ 1 w 19"/>
                  <a:gd name="T3" fmla="*/ 28 h 31"/>
                  <a:gd name="T4" fmla="*/ 6 w 19"/>
                  <a:gd name="T5" fmla="*/ 17 h 31"/>
                  <a:gd name="T6" fmla="*/ 5 w 19"/>
                  <a:gd name="T7" fmla="*/ 15 h 31"/>
                  <a:gd name="T8" fmla="*/ 0 w 19"/>
                  <a:gd name="T9" fmla="*/ 8 h 31"/>
                  <a:gd name="T10" fmla="*/ 3 w 19"/>
                  <a:gd name="T11" fmla="*/ 2 h 31"/>
                  <a:gd name="T12" fmla="*/ 9 w 19"/>
                  <a:gd name="T13" fmla="*/ 0 h 31"/>
                  <a:gd name="T14" fmla="*/ 16 w 19"/>
                  <a:gd name="T15" fmla="*/ 3 h 31"/>
                  <a:gd name="T16" fmla="*/ 19 w 19"/>
                  <a:gd name="T17" fmla="*/ 11 h 31"/>
                  <a:gd name="T18" fmla="*/ 14 w 19"/>
                  <a:gd name="T19" fmla="*/ 25 h 31"/>
                  <a:gd name="T20" fmla="*/ 1 w 19"/>
                  <a:gd name="T2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1">
                    <a:moveTo>
                      <a:pt x="1" y="31"/>
                    </a:moveTo>
                    <a:cubicBezTo>
                      <a:pt x="1" y="28"/>
                      <a:pt x="1" y="28"/>
                      <a:pt x="1" y="28"/>
                    </a:cubicBezTo>
                    <a:cubicBezTo>
                      <a:pt x="4" y="25"/>
                      <a:pt x="6" y="22"/>
                      <a:pt x="6" y="17"/>
                    </a:cubicBezTo>
                    <a:cubicBezTo>
                      <a:pt x="6" y="16"/>
                      <a:pt x="6" y="16"/>
                      <a:pt x="5" y="15"/>
                    </a:cubicBezTo>
                    <a:cubicBezTo>
                      <a:pt x="2" y="14"/>
                      <a:pt x="0" y="11"/>
                      <a:pt x="0" y="8"/>
                    </a:cubicBezTo>
                    <a:cubicBezTo>
                      <a:pt x="0" y="6"/>
                      <a:pt x="1" y="4"/>
                      <a:pt x="3" y="2"/>
                    </a:cubicBezTo>
                    <a:cubicBezTo>
                      <a:pt x="4" y="1"/>
                      <a:pt x="6" y="0"/>
                      <a:pt x="9" y="0"/>
                    </a:cubicBezTo>
                    <a:cubicBezTo>
                      <a:pt x="12" y="0"/>
                      <a:pt x="14" y="1"/>
                      <a:pt x="16" y="3"/>
                    </a:cubicBezTo>
                    <a:cubicBezTo>
                      <a:pt x="18" y="5"/>
                      <a:pt x="19" y="8"/>
                      <a:pt x="19" y="11"/>
                    </a:cubicBezTo>
                    <a:cubicBezTo>
                      <a:pt x="19" y="16"/>
                      <a:pt x="17" y="21"/>
                      <a:pt x="14" y="25"/>
                    </a:cubicBezTo>
                    <a:cubicBezTo>
                      <a:pt x="10" y="29"/>
                      <a:pt x="6" y="31"/>
                      <a:pt x="1" y="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7" name="Group 924"/>
            <p:cNvGrpSpPr/>
            <p:nvPr/>
          </p:nvGrpSpPr>
          <p:grpSpPr>
            <a:xfrm>
              <a:off x="8248455" y="118679"/>
              <a:ext cx="2879726" cy="265113"/>
              <a:chOff x="12711113" y="3232151"/>
              <a:chExt cx="2879726" cy="265113"/>
            </a:xfrm>
            <a:solidFill>
              <a:schemeClr val="accent1"/>
            </a:solidFill>
            <a:effectLst>
              <a:outerShdw blurRad="63500" sx="101000" sy="101000" algn="ctr" rotWithShape="0">
                <a:prstClr val="black">
                  <a:alpha val="41000"/>
                </a:prstClr>
              </a:outerShdw>
            </a:effectLst>
            <a:scene3d>
              <a:camera prst="orthographicFront"/>
              <a:lightRig rig="threePt" dir="t"/>
            </a:scene3d>
          </p:grpSpPr>
          <p:sp>
            <p:nvSpPr>
              <p:cNvPr id="973" name="Freeform 44"/>
              <p:cNvSpPr>
                <a:spLocks/>
              </p:cNvSpPr>
              <p:nvPr/>
            </p:nvSpPr>
            <p:spPr bwMode="auto">
              <a:xfrm>
                <a:off x="12711113" y="3232151"/>
                <a:ext cx="261938" cy="265113"/>
              </a:xfrm>
              <a:custGeom>
                <a:avLst/>
                <a:gdLst>
                  <a:gd name="T0" fmla="*/ 69 w 70"/>
                  <a:gd name="T1" fmla="*/ 6 h 71"/>
                  <a:gd name="T2" fmla="*/ 69 w 70"/>
                  <a:gd name="T3" fmla="*/ 21 h 71"/>
                  <a:gd name="T4" fmla="*/ 43 w 70"/>
                  <a:gd name="T5" fmla="*/ 14 h 71"/>
                  <a:gd name="T6" fmla="*/ 24 w 70"/>
                  <a:gd name="T7" fmla="*/ 21 h 71"/>
                  <a:gd name="T8" fmla="*/ 18 w 70"/>
                  <a:gd name="T9" fmla="*/ 36 h 71"/>
                  <a:gd name="T10" fmla="*/ 24 w 70"/>
                  <a:gd name="T11" fmla="*/ 51 h 71"/>
                  <a:gd name="T12" fmla="*/ 42 w 70"/>
                  <a:gd name="T13" fmla="*/ 57 h 71"/>
                  <a:gd name="T14" fmla="*/ 53 w 70"/>
                  <a:gd name="T15" fmla="*/ 54 h 71"/>
                  <a:gd name="T16" fmla="*/ 53 w 70"/>
                  <a:gd name="T17" fmla="*/ 46 h 71"/>
                  <a:gd name="T18" fmla="*/ 43 w 70"/>
                  <a:gd name="T19" fmla="*/ 46 h 71"/>
                  <a:gd name="T20" fmla="*/ 43 w 70"/>
                  <a:gd name="T21" fmla="*/ 33 h 71"/>
                  <a:gd name="T22" fmla="*/ 70 w 70"/>
                  <a:gd name="T23" fmla="*/ 33 h 71"/>
                  <a:gd name="T24" fmla="*/ 70 w 70"/>
                  <a:gd name="T25" fmla="*/ 62 h 71"/>
                  <a:gd name="T26" fmla="*/ 58 w 70"/>
                  <a:gd name="T27" fmla="*/ 68 h 71"/>
                  <a:gd name="T28" fmla="*/ 41 w 70"/>
                  <a:gd name="T29" fmla="*/ 71 h 71"/>
                  <a:gd name="T30" fmla="*/ 11 w 70"/>
                  <a:gd name="T31" fmla="*/ 61 h 71"/>
                  <a:gd name="T32" fmla="*/ 0 w 70"/>
                  <a:gd name="T33" fmla="*/ 36 h 71"/>
                  <a:gd name="T34" fmla="*/ 11 w 70"/>
                  <a:gd name="T35" fmla="*/ 10 h 71"/>
                  <a:gd name="T36" fmla="*/ 42 w 70"/>
                  <a:gd name="T37" fmla="*/ 0 h 71"/>
                  <a:gd name="T38" fmla="*/ 69 w 70"/>
                  <a:gd name="T3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71">
                    <a:moveTo>
                      <a:pt x="69" y="6"/>
                    </a:moveTo>
                    <a:cubicBezTo>
                      <a:pt x="69" y="21"/>
                      <a:pt x="69" y="21"/>
                      <a:pt x="69" y="21"/>
                    </a:cubicBezTo>
                    <a:cubicBezTo>
                      <a:pt x="60" y="17"/>
                      <a:pt x="51" y="14"/>
                      <a:pt x="43" y="14"/>
                    </a:cubicBezTo>
                    <a:cubicBezTo>
                      <a:pt x="35" y="14"/>
                      <a:pt x="29" y="16"/>
                      <a:pt x="24" y="21"/>
                    </a:cubicBezTo>
                    <a:cubicBezTo>
                      <a:pt x="20" y="25"/>
                      <a:pt x="18" y="30"/>
                      <a:pt x="18" y="36"/>
                    </a:cubicBezTo>
                    <a:cubicBezTo>
                      <a:pt x="18" y="42"/>
                      <a:pt x="20" y="47"/>
                      <a:pt x="24" y="51"/>
                    </a:cubicBezTo>
                    <a:cubicBezTo>
                      <a:pt x="29" y="55"/>
                      <a:pt x="34" y="57"/>
                      <a:pt x="42" y="57"/>
                    </a:cubicBezTo>
                    <a:cubicBezTo>
                      <a:pt x="45" y="57"/>
                      <a:pt x="49" y="56"/>
                      <a:pt x="53" y="54"/>
                    </a:cubicBezTo>
                    <a:cubicBezTo>
                      <a:pt x="53" y="46"/>
                      <a:pt x="53" y="46"/>
                      <a:pt x="53" y="46"/>
                    </a:cubicBezTo>
                    <a:cubicBezTo>
                      <a:pt x="43" y="46"/>
                      <a:pt x="43" y="46"/>
                      <a:pt x="43" y="46"/>
                    </a:cubicBezTo>
                    <a:cubicBezTo>
                      <a:pt x="43" y="33"/>
                      <a:pt x="43" y="33"/>
                      <a:pt x="43" y="33"/>
                    </a:cubicBezTo>
                    <a:cubicBezTo>
                      <a:pt x="70" y="33"/>
                      <a:pt x="70" y="33"/>
                      <a:pt x="70" y="33"/>
                    </a:cubicBezTo>
                    <a:cubicBezTo>
                      <a:pt x="70" y="62"/>
                      <a:pt x="70" y="62"/>
                      <a:pt x="70" y="62"/>
                    </a:cubicBezTo>
                    <a:cubicBezTo>
                      <a:pt x="68" y="64"/>
                      <a:pt x="63" y="67"/>
                      <a:pt x="58" y="68"/>
                    </a:cubicBezTo>
                    <a:cubicBezTo>
                      <a:pt x="52" y="70"/>
                      <a:pt x="47" y="71"/>
                      <a:pt x="41" y="71"/>
                    </a:cubicBezTo>
                    <a:cubicBezTo>
                      <a:pt x="29" y="71"/>
                      <a:pt x="19" y="68"/>
                      <a:pt x="11" y="61"/>
                    </a:cubicBezTo>
                    <a:cubicBezTo>
                      <a:pt x="4" y="54"/>
                      <a:pt x="0" y="46"/>
                      <a:pt x="0" y="36"/>
                    </a:cubicBezTo>
                    <a:cubicBezTo>
                      <a:pt x="0" y="25"/>
                      <a:pt x="4" y="17"/>
                      <a:pt x="11" y="10"/>
                    </a:cubicBezTo>
                    <a:cubicBezTo>
                      <a:pt x="19" y="3"/>
                      <a:pt x="29" y="0"/>
                      <a:pt x="42" y="0"/>
                    </a:cubicBezTo>
                    <a:cubicBezTo>
                      <a:pt x="52" y="0"/>
                      <a:pt x="61" y="2"/>
                      <a:pt x="69" y="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74" name="Freeform 45"/>
              <p:cNvSpPr>
                <a:spLocks/>
              </p:cNvSpPr>
              <p:nvPr/>
            </p:nvSpPr>
            <p:spPr bwMode="auto">
              <a:xfrm>
                <a:off x="13033376" y="3235326"/>
                <a:ext cx="192088" cy="258763"/>
              </a:xfrm>
              <a:custGeom>
                <a:avLst/>
                <a:gdLst>
                  <a:gd name="T0" fmla="*/ 121 w 121"/>
                  <a:gd name="T1" fmla="*/ 132 h 163"/>
                  <a:gd name="T2" fmla="*/ 121 w 121"/>
                  <a:gd name="T3" fmla="*/ 163 h 163"/>
                  <a:gd name="T4" fmla="*/ 0 w 121"/>
                  <a:gd name="T5" fmla="*/ 163 h 163"/>
                  <a:gd name="T6" fmla="*/ 0 w 121"/>
                  <a:gd name="T7" fmla="*/ 0 h 163"/>
                  <a:gd name="T8" fmla="*/ 121 w 121"/>
                  <a:gd name="T9" fmla="*/ 0 h 163"/>
                  <a:gd name="T10" fmla="*/ 121 w 121"/>
                  <a:gd name="T11" fmla="*/ 31 h 163"/>
                  <a:gd name="T12" fmla="*/ 43 w 121"/>
                  <a:gd name="T13" fmla="*/ 31 h 163"/>
                  <a:gd name="T14" fmla="*/ 43 w 121"/>
                  <a:gd name="T15" fmla="*/ 64 h 163"/>
                  <a:gd name="T16" fmla="*/ 116 w 121"/>
                  <a:gd name="T17" fmla="*/ 64 h 163"/>
                  <a:gd name="T18" fmla="*/ 116 w 121"/>
                  <a:gd name="T19" fmla="*/ 94 h 163"/>
                  <a:gd name="T20" fmla="*/ 43 w 121"/>
                  <a:gd name="T21" fmla="*/ 94 h 163"/>
                  <a:gd name="T22" fmla="*/ 43 w 121"/>
                  <a:gd name="T23" fmla="*/ 132 h 163"/>
                  <a:gd name="T24" fmla="*/ 121 w 121"/>
                  <a:gd name="T25" fmla="*/ 13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63">
                    <a:moveTo>
                      <a:pt x="121" y="132"/>
                    </a:moveTo>
                    <a:lnTo>
                      <a:pt x="121" y="163"/>
                    </a:lnTo>
                    <a:lnTo>
                      <a:pt x="0" y="163"/>
                    </a:lnTo>
                    <a:lnTo>
                      <a:pt x="0" y="0"/>
                    </a:lnTo>
                    <a:lnTo>
                      <a:pt x="121" y="0"/>
                    </a:lnTo>
                    <a:lnTo>
                      <a:pt x="121" y="31"/>
                    </a:lnTo>
                    <a:lnTo>
                      <a:pt x="43" y="31"/>
                    </a:lnTo>
                    <a:lnTo>
                      <a:pt x="43" y="64"/>
                    </a:lnTo>
                    <a:lnTo>
                      <a:pt x="116" y="64"/>
                    </a:lnTo>
                    <a:lnTo>
                      <a:pt x="116" y="94"/>
                    </a:lnTo>
                    <a:lnTo>
                      <a:pt x="43" y="94"/>
                    </a:lnTo>
                    <a:lnTo>
                      <a:pt x="43" y="132"/>
                    </a:lnTo>
                    <a:lnTo>
                      <a:pt x="121" y="1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75" name="Freeform 46"/>
              <p:cNvSpPr>
                <a:spLocks/>
              </p:cNvSpPr>
              <p:nvPr/>
            </p:nvSpPr>
            <p:spPr bwMode="auto">
              <a:xfrm>
                <a:off x="13254038" y="3235326"/>
                <a:ext cx="255588" cy="258763"/>
              </a:xfrm>
              <a:custGeom>
                <a:avLst/>
                <a:gdLst>
                  <a:gd name="T0" fmla="*/ 161 w 161"/>
                  <a:gd name="T1" fmla="*/ 0 h 163"/>
                  <a:gd name="T2" fmla="*/ 161 w 161"/>
                  <a:gd name="T3" fmla="*/ 31 h 163"/>
                  <a:gd name="T4" fmla="*/ 102 w 161"/>
                  <a:gd name="T5" fmla="*/ 31 h 163"/>
                  <a:gd name="T6" fmla="*/ 102 w 161"/>
                  <a:gd name="T7" fmla="*/ 163 h 163"/>
                  <a:gd name="T8" fmla="*/ 62 w 161"/>
                  <a:gd name="T9" fmla="*/ 163 h 163"/>
                  <a:gd name="T10" fmla="*/ 62 w 161"/>
                  <a:gd name="T11" fmla="*/ 31 h 163"/>
                  <a:gd name="T12" fmla="*/ 0 w 161"/>
                  <a:gd name="T13" fmla="*/ 31 h 163"/>
                  <a:gd name="T14" fmla="*/ 0 w 161"/>
                  <a:gd name="T15" fmla="*/ 0 h 163"/>
                  <a:gd name="T16" fmla="*/ 161 w 161"/>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 h="163">
                    <a:moveTo>
                      <a:pt x="161" y="0"/>
                    </a:moveTo>
                    <a:lnTo>
                      <a:pt x="161" y="31"/>
                    </a:lnTo>
                    <a:lnTo>
                      <a:pt x="102" y="31"/>
                    </a:lnTo>
                    <a:lnTo>
                      <a:pt x="102" y="163"/>
                    </a:lnTo>
                    <a:lnTo>
                      <a:pt x="62" y="163"/>
                    </a:lnTo>
                    <a:lnTo>
                      <a:pt x="62" y="31"/>
                    </a:lnTo>
                    <a:lnTo>
                      <a:pt x="0" y="31"/>
                    </a:lnTo>
                    <a:lnTo>
                      <a:pt x="0" y="0"/>
                    </a:lnTo>
                    <a:lnTo>
                      <a:pt x="16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76" name="Freeform 47"/>
              <p:cNvSpPr>
                <a:spLocks noEditPoints="1"/>
              </p:cNvSpPr>
              <p:nvPr/>
            </p:nvSpPr>
            <p:spPr bwMode="auto">
              <a:xfrm>
                <a:off x="13644563" y="3232151"/>
                <a:ext cx="296863" cy="265113"/>
              </a:xfrm>
              <a:custGeom>
                <a:avLst/>
                <a:gdLst>
                  <a:gd name="T0" fmla="*/ 39 w 79"/>
                  <a:gd name="T1" fmla="*/ 0 h 71"/>
                  <a:gd name="T2" fmla="*/ 68 w 79"/>
                  <a:gd name="T3" fmla="*/ 11 h 71"/>
                  <a:gd name="T4" fmla="*/ 79 w 79"/>
                  <a:gd name="T5" fmla="*/ 36 h 71"/>
                  <a:gd name="T6" fmla="*/ 68 w 79"/>
                  <a:gd name="T7" fmla="*/ 60 h 71"/>
                  <a:gd name="T8" fmla="*/ 39 w 79"/>
                  <a:gd name="T9" fmla="*/ 71 h 71"/>
                  <a:gd name="T10" fmla="*/ 11 w 79"/>
                  <a:gd name="T11" fmla="*/ 61 h 71"/>
                  <a:gd name="T12" fmla="*/ 0 w 79"/>
                  <a:gd name="T13" fmla="*/ 36 h 71"/>
                  <a:gd name="T14" fmla="*/ 11 w 79"/>
                  <a:gd name="T15" fmla="*/ 11 h 71"/>
                  <a:gd name="T16" fmla="*/ 39 w 79"/>
                  <a:gd name="T17" fmla="*/ 0 h 71"/>
                  <a:gd name="T18" fmla="*/ 39 w 79"/>
                  <a:gd name="T19" fmla="*/ 57 h 71"/>
                  <a:gd name="T20" fmla="*/ 55 w 79"/>
                  <a:gd name="T21" fmla="*/ 51 h 71"/>
                  <a:gd name="T22" fmla="*/ 61 w 79"/>
                  <a:gd name="T23" fmla="*/ 36 h 71"/>
                  <a:gd name="T24" fmla="*/ 55 w 79"/>
                  <a:gd name="T25" fmla="*/ 20 h 71"/>
                  <a:gd name="T26" fmla="*/ 39 w 79"/>
                  <a:gd name="T27" fmla="*/ 14 h 71"/>
                  <a:gd name="T28" fmla="*/ 23 w 79"/>
                  <a:gd name="T29" fmla="*/ 20 h 71"/>
                  <a:gd name="T30" fmla="*/ 17 w 79"/>
                  <a:gd name="T31" fmla="*/ 36 h 71"/>
                  <a:gd name="T32" fmla="*/ 23 w 79"/>
                  <a:gd name="T33" fmla="*/ 51 h 71"/>
                  <a:gd name="T34" fmla="*/ 39 w 79"/>
                  <a:gd name="T35" fmla="*/ 5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71">
                    <a:moveTo>
                      <a:pt x="39" y="0"/>
                    </a:moveTo>
                    <a:cubicBezTo>
                      <a:pt x="51" y="0"/>
                      <a:pt x="61" y="4"/>
                      <a:pt x="68" y="11"/>
                    </a:cubicBezTo>
                    <a:cubicBezTo>
                      <a:pt x="75" y="18"/>
                      <a:pt x="79" y="26"/>
                      <a:pt x="79" y="36"/>
                    </a:cubicBezTo>
                    <a:cubicBezTo>
                      <a:pt x="79" y="45"/>
                      <a:pt x="75" y="53"/>
                      <a:pt x="68" y="60"/>
                    </a:cubicBezTo>
                    <a:cubicBezTo>
                      <a:pt x="60" y="67"/>
                      <a:pt x="51" y="71"/>
                      <a:pt x="39" y="71"/>
                    </a:cubicBezTo>
                    <a:cubicBezTo>
                      <a:pt x="28" y="71"/>
                      <a:pt x="18" y="68"/>
                      <a:pt x="11" y="61"/>
                    </a:cubicBezTo>
                    <a:cubicBezTo>
                      <a:pt x="3" y="53"/>
                      <a:pt x="0" y="45"/>
                      <a:pt x="0" y="36"/>
                    </a:cubicBezTo>
                    <a:cubicBezTo>
                      <a:pt x="0" y="26"/>
                      <a:pt x="3" y="18"/>
                      <a:pt x="11" y="11"/>
                    </a:cubicBezTo>
                    <a:cubicBezTo>
                      <a:pt x="18" y="4"/>
                      <a:pt x="27" y="0"/>
                      <a:pt x="39" y="0"/>
                    </a:cubicBezTo>
                    <a:close/>
                    <a:moveTo>
                      <a:pt x="39" y="57"/>
                    </a:moveTo>
                    <a:cubicBezTo>
                      <a:pt x="46" y="57"/>
                      <a:pt x="51" y="55"/>
                      <a:pt x="55" y="51"/>
                    </a:cubicBezTo>
                    <a:cubicBezTo>
                      <a:pt x="59" y="47"/>
                      <a:pt x="61" y="42"/>
                      <a:pt x="61" y="36"/>
                    </a:cubicBezTo>
                    <a:cubicBezTo>
                      <a:pt x="61" y="29"/>
                      <a:pt x="59" y="24"/>
                      <a:pt x="55" y="20"/>
                    </a:cubicBezTo>
                    <a:cubicBezTo>
                      <a:pt x="51" y="16"/>
                      <a:pt x="46" y="14"/>
                      <a:pt x="39" y="14"/>
                    </a:cubicBezTo>
                    <a:cubicBezTo>
                      <a:pt x="33" y="14"/>
                      <a:pt x="27" y="16"/>
                      <a:pt x="23" y="20"/>
                    </a:cubicBezTo>
                    <a:cubicBezTo>
                      <a:pt x="19" y="24"/>
                      <a:pt x="17" y="29"/>
                      <a:pt x="17" y="36"/>
                    </a:cubicBezTo>
                    <a:cubicBezTo>
                      <a:pt x="17" y="42"/>
                      <a:pt x="19" y="47"/>
                      <a:pt x="23" y="51"/>
                    </a:cubicBezTo>
                    <a:cubicBezTo>
                      <a:pt x="27" y="55"/>
                      <a:pt x="33" y="57"/>
                      <a:pt x="39" y="5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77" name="Freeform 48"/>
              <p:cNvSpPr>
                <a:spLocks/>
              </p:cNvSpPr>
              <p:nvPr/>
            </p:nvSpPr>
            <p:spPr bwMode="auto">
              <a:xfrm>
                <a:off x="13989051" y="3235326"/>
                <a:ext cx="263525" cy="258763"/>
              </a:xfrm>
              <a:custGeom>
                <a:avLst/>
                <a:gdLst>
                  <a:gd name="T0" fmla="*/ 166 w 166"/>
                  <a:gd name="T1" fmla="*/ 0 h 163"/>
                  <a:gd name="T2" fmla="*/ 166 w 166"/>
                  <a:gd name="T3" fmla="*/ 163 h 163"/>
                  <a:gd name="T4" fmla="*/ 130 w 166"/>
                  <a:gd name="T5" fmla="*/ 163 h 163"/>
                  <a:gd name="T6" fmla="*/ 41 w 166"/>
                  <a:gd name="T7" fmla="*/ 59 h 163"/>
                  <a:gd name="T8" fmla="*/ 41 w 166"/>
                  <a:gd name="T9" fmla="*/ 163 h 163"/>
                  <a:gd name="T10" fmla="*/ 0 w 166"/>
                  <a:gd name="T11" fmla="*/ 163 h 163"/>
                  <a:gd name="T12" fmla="*/ 0 w 166"/>
                  <a:gd name="T13" fmla="*/ 0 h 163"/>
                  <a:gd name="T14" fmla="*/ 38 w 166"/>
                  <a:gd name="T15" fmla="*/ 0 h 163"/>
                  <a:gd name="T16" fmla="*/ 126 w 166"/>
                  <a:gd name="T17" fmla="*/ 99 h 163"/>
                  <a:gd name="T18" fmla="*/ 126 w 166"/>
                  <a:gd name="T19" fmla="*/ 0 h 163"/>
                  <a:gd name="T20" fmla="*/ 166 w 166"/>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163">
                    <a:moveTo>
                      <a:pt x="166" y="0"/>
                    </a:moveTo>
                    <a:lnTo>
                      <a:pt x="166" y="163"/>
                    </a:lnTo>
                    <a:lnTo>
                      <a:pt x="130" y="163"/>
                    </a:lnTo>
                    <a:lnTo>
                      <a:pt x="41" y="59"/>
                    </a:lnTo>
                    <a:lnTo>
                      <a:pt x="41" y="163"/>
                    </a:lnTo>
                    <a:lnTo>
                      <a:pt x="0" y="163"/>
                    </a:lnTo>
                    <a:lnTo>
                      <a:pt x="0" y="0"/>
                    </a:lnTo>
                    <a:lnTo>
                      <a:pt x="38" y="0"/>
                    </a:lnTo>
                    <a:lnTo>
                      <a:pt x="126" y="99"/>
                    </a:lnTo>
                    <a:lnTo>
                      <a:pt x="126" y="0"/>
                    </a:lnTo>
                    <a:lnTo>
                      <a:pt x="16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78" name="Freeform 49"/>
              <p:cNvSpPr>
                <a:spLocks/>
              </p:cNvSpPr>
              <p:nvPr/>
            </p:nvSpPr>
            <p:spPr bwMode="auto">
              <a:xfrm>
                <a:off x="14316076" y="3235326"/>
                <a:ext cx="190500" cy="258763"/>
              </a:xfrm>
              <a:custGeom>
                <a:avLst/>
                <a:gdLst>
                  <a:gd name="T0" fmla="*/ 120 w 120"/>
                  <a:gd name="T1" fmla="*/ 132 h 163"/>
                  <a:gd name="T2" fmla="*/ 120 w 120"/>
                  <a:gd name="T3" fmla="*/ 163 h 163"/>
                  <a:gd name="T4" fmla="*/ 0 w 120"/>
                  <a:gd name="T5" fmla="*/ 163 h 163"/>
                  <a:gd name="T6" fmla="*/ 0 w 120"/>
                  <a:gd name="T7" fmla="*/ 0 h 163"/>
                  <a:gd name="T8" fmla="*/ 118 w 120"/>
                  <a:gd name="T9" fmla="*/ 0 h 163"/>
                  <a:gd name="T10" fmla="*/ 118 w 120"/>
                  <a:gd name="T11" fmla="*/ 31 h 163"/>
                  <a:gd name="T12" fmla="*/ 40 w 120"/>
                  <a:gd name="T13" fmla="*/ 31 h 163"/>
                  <a:gd name="T14" fmla="*/ 40 w 120"/>
                  <a:gd name="T15" fmla="*/ 64 h 163"/>
                  <a:gd name="T16" fmla="*/ 113 w 120"/>
                  <a:gd name="T17" fmla="*/ 64 h 163"/>
                  <a:gd name="T18" fmla="*/ 113 w 120"/>
                  <a:gd name="T19" fmla="*/ 94 h 163"/>
                  <a:gd name="T20" fmla="*/ 40 w 120"/>
                  <a:gd name="T21" fmla="*/ 94 h 163"/>
                  <a:gd name="T22" fmla="*/ 40 w 120"/>
                  <a:gd name="T23" fmla="*/ 132 h 163"/>
                  <a:gd name="T24" fmla="*/ 120 w 120"/>
                  <a:gd name="T25" fmla="*/ 13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63">
                    <a:moveTo>
                      <a:pt x="120" y="132"/>
                    </a:moveTo>
                    <a:lnTo>
                      <a:pt x="120" y="163"/>
                    </a:lnTo>
                    <a:lnTo>
                      <a:pt x="0" y="163"/>
                    </a:lnTo>
                    <a:lnTo>
                      <a:pt x="0" y="0"/>
                    </a:lnTo>
                    <a:lnTo>
                      <a:pt x="118" y="0"/>
                    </a:lnTo>
                    <a:lnTo>
                      <a:pt x="118" y="31"/>
                    </a:lnTo>
                    <a:lnTo>
                      <a:pt x="40" y="31"/>
                    </a:lnTo>
                    <a:lnTo>
                      <a:pt x="40" y="64"/>
                    </a:lnTo>
                    <a:lnTo>
                      <a:pt x="113" y="64"/>
                    </a:lnTo>
                    <a:lnTo>
                      <a:pt x="113" y="94"/>
                    </a:lnTo>
                    <a:lnTo>
                      <a:pt x="40" y="94"/>
                    </a:lnTo>
                    <a:lnTo>
                      <a:pt x="40" y="132"/>
                    </a:lnTo>
                    <a:lnTo>
                      <a:pt x="120" y="1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79" name="Freeform 50"/>
              <p:cNvSpPr>
                <a:spLocks/>
              </p:cNvSpPr>
              <p:nvPr/>
            </p:nvSpPr>
            <p:spPr bwMode="auto">
              <a:xfrm>
                <a:off x="14660563" y="3235326"/>
                <a:ext cx="180975" cy="258763"/>
              </a:xfrm>
              <a:custGeom>
                <a:avLst/>
                <a:gdLst>
                  <a:gd name="T0" fmla="*/ 114 w 114"/>
                  <a:gd name="T1" fmla="*/ 0 h 163"/>
                  <a:gd name="T2" fmla="*/ 114 w 114"/>
                  <a:gd name="T3" fmla="*/ 31 h 163"/>
                  <a:gd name="T4" fmla="*/ 40 w 114"/>
                  <a:gd name="T5" fmla="*/ 31 h 163"/>
                  <a:gd name="T6" fmla="*/ 40 w 114"/>
                  <a:gd name="T7" fmla="*/ 66 h 163"/>
                  <a:gd name="T8" fmla="*/ 114 w 114"/>
                  <a:gd name="T9" fmla="*/ 66 h 163"/>
                  <a:gd name="T10" fmla="*/ 114 w 114"/>
                  <a:gd name="T11" fmla="*/ 97 h 163"/>
                  <a:gd name="T12" fmla="*/ 40 w 114"/>
                  <a:gd name="T13" fmla="*/ 97 h 163"/>
                  <a:gd name="T14" fmla="*/ 40 w 114"/>
                  <a:gd name="T15" fmla="*/ 163 h 163"/>
                  <a:gd name="T16" fmla="*/ 0 w 114"/>
                  <a:gd name="T17" fmla="*/ 163 h 163"/>
                  <a:gd name="T18" fmla="*/ 0 w 114"/>
                  <a:gd name="T19" fmla="*/ 0 h 163"/>
                  <a:gd name="T20" fmla="*/ 114 w 114"/>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63">
                    <a:moveTo>
                      <a:pt x="114" y="0"/>
                    </a:moveTo>
                    <a:lnTo>
                      <a:pt x="114" y="31"/>
                    </a:lnTo>
                    <a:lnTo>
                      <a:pt x="40" y="31"/>
                    </a:lnTo>
                    <a:lnTo>
                      <a:pt x="40" y="66"/>
                    </a:lnTo>
                    <a:lnTo>
                      <a:pt x="114" y="66"/>
                    </a:lnTo>
                    <a:lnTo>
                      <a:pt x="114" y="97"/>
                    </a:lnTo>
                    <a:lnTo>
                      <a:pt x="40" y="97"/>
                    </a:lnTo>
                    <a:lnTo>
                      <a:pt x="40" y="163"/>
                    </a:lnTo>
                    <a:lnTo>
                      <a:pt x="0" y="163"/>
                    </a:lnTo>
                    <a:lnTo>
                      <a:pt x="0" y="0"/>
                    </a:lnTo>
                    <a:lnTo>
                      <a:pt x="11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80" name="Freeform 51"/>
              <p:cNvSpPr>
                <a:spLocks noEditPoints="1"/>
              </p:cNvSpPr>
              <p:nvPr/>
            </p:nvSpPr>
            <p:spPr bwMode="auto">
              <a:xfrm>
                <a:off x="14893926" y="3235326"/>
                <a:ext cx="223838" cy="258763"/>
              </a:xfrm>
              <a:custGeom>
                <a:avLst/>
                <a:gdLst>
                  <a:gd name="T0" fmla="*/ 0 w 60"/>
                  <a:gd name="T1" fmla="*/ 0 h 69"/>
                  <a:gd name="T2" fmla="*/ 31 w 60"/>
                  <a:gd name="T3" fmla="*/ 0 h 69"/>
                  <a:gd name="T4" fmla="*/ 47 w 60"/>
                  <a:gd name="T5" fmla="*/ 6 h 69"/>
                  <a:gd name="T6" fmla="*/ 53 w 60"/>
                  <a:gd name="T7" fmla="*/ 20 h 69"/>
                  <a:gd name="T8" fmla="*/ 41 w 60"/>
                  <a:gd name="T9" fmla="*/ 37 h 69"/>
                  <a:gd name="T10" fmla="*/ 51 w 60"/>
                  <a:gd name="T11" fmla="*/ 50 h 69"/>
                  <a:gd name="T12" fmla="*/ 60 w 60"/>
                  <a:gd name="T13" fmla="*/ 69 h 69"/>
                  <a:gd name="T14" fmla="*/ 42 w 60"/>
                  <a:gd name="T15" fmla="*/ 69 h 69"/>
                  <a:gd name="T16" fmla="*/ 36 w 60"/>
                  <a:gd name="T17" fmla="*/ 56 h 69"/>
                  <a:gd name="T18" fmla="*/ 28 w 60"/>
                  <a:gd name="T19" fmla="*/ 44 h 69"/>
                  <a:gd name="T20" fmla="*/ 22 w 60"/>
                  <a:gd name="T21" fmla="*/ 41 h 69"/>
                  <a:gd name="T22" fmla="*/ 17 w 60"/>
                  <a:gd name="T23" fmla="*/ 41 h 69"/>
                  <a:gd name="T24" fmla="*/ 17 w 60"/>
                  <a:gd name="T25" fmla="*/ 69 h 69"/>
                  <a:gd name="T26" fmla="*/ 0 w 60"/>
                  <a:gd name="T27" fmla="*/ 69 h 69"/>
                  <a:gd name="T28" fmla="*/ 0 w 60"/>
                  <a:gd name="T29" fmla="*/ 0 h 69"/>
                  <a:gd name="T30" fmla="*/ 17 w 60"/>
                  <a:gd name="T31" fmla="*/ 13 h 69"/>
                  <a:gd name="T32" fmla="*/ 17 w 60"/>
                  <a:gd name="T33" fmla="*/ 28 h 69"/>
                  <a:gd name="T34" fmla="*/ 26 w 60"/>
                  <a:gd name="T35" fmla="*/ 28 h 69"/>
                  <a:gd name="T36" fmla="*/ 33 w 60"/>
                  <a:gd name="T37" fmla="*/ 26 h 69"/>
                  <a:gd name="T38" fmla="*/ 36 w 60"/>
                  <a:gd name="T39" fmla="*/ 20 h 69"/>
                  <a:gd name="T40" fmla="*/ 26 w 60"/>
                  <a:gd name="T41" fmla="*/ 13 h 69"/>
                  <a:gd name="T42" fmla="*/ 17 w 60"/>
                  <a:gd name="T43" fmla="*/ 1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 h="69">
                    <a:moveTo>
                      <a:pt x="0" y="0"/>
                    </a:moveTo>
                    <a:cubicBezTo>
                      <a:pt x="31" y="0"/>
                      <a:pt x="31" y="0"/>
                      <a:pt x="31" y="0"/>
                    </a:cubicBezTo>
                    <a:cubicBezTo>
                      <a:pt x="37" y="0"/>
                      <a:pt x="43" y="2"/>
                      <a:pt x="47" y="6"/>
                    </a:cubicBezTo>
                    <a:cubicBezTo>
                      <a:pt x="51" y="10"/>
                      <a:pt x="53" y="14"/>
                      <a:pt x="53" y="20"/>
                    </a:cubicBezTo>
                    <a:cubicBezTo>
                      <a:pt x="53" y="27"/>
                      <a:pt x="49" y="33"/>
                      <a:pt x="41" y="37"/>
                    </a:cubicBezTo>
                    <a:cubicBezTo>
                      <a:pt x="45" y="38"/>
                      <a:pt x="48" y="43"/>
                      <a:pt x="51" y="50"/>
                    </a:cubicBezTo>
                    <a:cubicBezTo>
                      <a:pt x="55" y="56"/>
                      <a:pt x="58" y="63"/>
                      <a:pt x="60" y="69"/>
                    </a:cubicBezTo>
                    <a:cubicBezTo>
                      <a:pt x="42" y="69"/>
                      <a:pt x="42" y="69"/>
                      <a:pt x="42" y="69"/>
                    </a:cubicBezTo>
                    <a:cubicBezTo>
                      <a:pt x="40" y="67"/>
                      <a:pt x="38" y="62"/>
                      <a:pt x="36" y="56"/>
                    </a:cubicBezTo>
                    <a:cubicBezTo>
                      <a:pt x="33" y="50"/>
                      <a:pt x="30" y="46"/>
                      <a:pt x="28" y="44"/>
                    </a:cubicBezTo>
                    <a:cubicBezTo>
                      <a:pt x="26" y="42"/>
                      <a:pt x="24" y="41"/>
                      <a:pt x="22" y="41"/>
                    </a:cubicBezTo>
                    <a:cubicBezTo>
                      <a:pt x="17" y="41"/>
                      <a:pt x="17" y="41"/>
                      <a:pt x="17" y="41"/>
                    </a:cubicBezTo>
                    <a:cubicBezTo>
                      <a:pt x="17" y="69"/>
                      <a:pt x="17" y="69"/>
                      <a:pt x="17" y="69"/>
                    </a:cubicBezTo>
                    <a:cubicBezTo>
                      <a:pt x="0" y="69"/>
                      <a:pt x="0" y="69"/>
                      <a:pt x="0" y="69"/>
                    </a:cubicBezTo>
                    <a:lnTo>
                      <a:pt x="0" y="0"/>
                    </a:lnTo>
                    <a:close/>
                    <a:moveTo>
                      <a:pt x="17" y="13"/>
                    </a:moveTo>
                    <a:cubicBezTo>
                      <a:pt x="17" y="28"/>
                      <a:pt x="17" y="28"/>
                      <a:pt x="17" y="28"/>
                    </a:cubicBezTo>
                    <a:cubicBezTo>
                      <a:pt x="26" y="28"/>
                      <a:pt x="26" y="28"/>
                      <a:pt x="26" y="28"/>
                    </a:cubicBezTo>
                    <a:cubicBezTo>
                      <a:pt x="29" y="28"/>
                      <a:pt x="31" y="28"/>
                      <a:pt x="33" y="26"/>
                    </a:cubicBezTo>
                    <a:cubicBezTo>
                      <a:pt x="35" y="25"/>
                      <a:pt x="36" y="23"/>
                      <a:pt x="36" y="20"/>
                    </a:cubicBezTo>
                    <a:cubicBezTo>
                      <a:pt x="36" y="15"/>
                      <a:pt x="32" y="13"/>
                      <a:pt x="26" y="13"/>
                    </a:cubicBezTo>
                    <a:lnTo>
                      <a:pt x="17"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81" name="Freeform 52"/>
              <p:cNvSpPr>
                <a:spLocks/>
              </p:cNvSpPr>
              <p:nvPr/>
            </p:nvSpPr>
            <p:spPr bwMode="auto">
              <a:xfrm>
                <a:off x="15152688" y="3235326"/>
                <a:ext cx="190500" cy="258763"/>
              </a:xfrm>
              <a:custGeom>
                <a:avLst/>
                <a:gdLst>
                  <a:gd name="T0" fmla="*/ 120 w 120"/>
                  <a:gd name="T1" fmla="*/ 132 h 163"/>
                  <a:gd name="T2" fmla="*/ 120 w 120"/>
                  <a:gd name="T3" fmla="*/ 163 h 163"/>
                  <a:gd name="T4" fmla="*/ 0 w 120"/>
                  <a:gd name="T5" fmla="*/ 163 h 163"/>
                  <a:gd name="T6" fmla="*/ 0 w 120"/>
                  <a:gd name="T7" fmla="*/ 0 h 163"/>
                  <a:gd name="T8" fmla="*/ 120 w 120"/>
                  <a:gd name="T9" fmla="*/ 0 h 163"/>
                  <a:gd name="T10" fmla="*/ 120 w 120"/>
                  <a:gd name="T11" fmla="*/ 31 h 163"/>
                  <a:gd name="T12" fmla="*/ 42 w 120"/>
                  <a:gd name="T13" fmla="*/ 31 h 163"/>
                  <a:gd name="T14" fmla="*/ 42 w 120"/>
                  <a:gd name="T15" fmla="*/ 64 h 163"/>
                  <a:gd name="T16" fmla="*/ 115 w 120"/>
                  <a:gd name="T17" fmla="*/ 64 h 163"/>
                  <a:gd name="T18" fmla="*/ 115 w 120"/>
                  <a:gd name="T19" fmla="*/ 94 h 163"/>
                  <a:gd name="T20" fmla="*/ 42 w 120"/>
                  <a:gd name="T21" fmla="*/ 94 h 163"/>
                  <a:gd name="T22" fmla="*/ 42 w 120"/>
                  <a:gd name="T23" fmla="*/ 132 h 163"/>
                  <a:gd name="T24" fmla="*/ 120 w 120"/>
                  <a:gd name="T25" fmla="*/ 13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63">
                    <a:moveTo>
                      <a:pt x="120" y="132"/>
                    </a:moveTo>
                    <a:lnTo>
                      <a:pt x="120" y="163"/>
                    </a:lnTo>
                    <a:lnTo>
                      <a:pt x="0" y="163"/>
                    </a:lnTo>
                    <a:lnTo>
                      <a:pt x="0" y="0"/>
                    </a:lnTo>
                    <a:lnTo>
                      <a:pt x="120" y="0"/>
                    </a:lnTo>
                    <a:lnTo>
                      <a:pt x="120" y="31"/>
                    </a:lnTo>
                    <a:lnTo>
                      <a:pt x="42" y="31"/>
                    </a:lnTo>
                    <a:lnTo>
                      <a:pt x="42" y="64"/>
                    </a:lnTo>
                    <a:lnTo>
                      <a:pt x="115" y="64"/>
                    </a:lnTo>
                    <a:lnTo>
                      <a:pt x="115" y="94"/>
                    </a:lnTo>
                    <a:lnTo>
                      <a:pt x="42" y="94"/>
                    </a:lnTo>
                    <a:lnTo>
                      <a:pt x="42" y="132"/>
                    </a:lnTo>
                    <a:lnTo>
                      <a:pt x="120" y="1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82" name="Freeform 53"/>
              <p:cNvSpPr>
                <a:spLocks/>
              </p:cNvSpPr>
              <p:nvPr/>
            </p:nvSpPr>
            <p:spPr bwMode="auto">
              <a:xfrm>
                <a:off x="15398751" y="3235326"/>
                <a:ext cx="192088" cy="258763"/>
              </a:xfrm>
              <a:custGeom>
                <a:avLst/>
                <a:gdLst>
                  <a:gd name="T0" fmla="*/ 121 w 121"/>
                  <a:gd name="T1" fmla="*/ 132 h 163"/>
                  <a:gd name="T2" fmla="*/ 121 w 121"/>
                  <a:gd name="T3" fmla="*/ 163 h 163"/>
                  <a:gd name="T4" fmla="*/ 0 w 121"/>
                  <a:gd name="T5" fmla="*/ 163 h 163"/>
                  <a:gd name="T6" fmla="*/ 0 w 121"/>
                  <a:gd name="T7" fmla="*/ 0 h 163"/>
                  <a:gd name="T8" fmla="*/ 121 w 121"/>
                  <a:gd name="T9" fmla="*/ 0 h 163"/>
                  <a:gd name="T10" fmla="*/ 121 w 121"/>
                  <a:gd name="T11" fmla="*/ 31 h 163"/>
                  <a:gd name="T12" fmla="*/ 41 w 121"/>
                  <a:gd name="T13" fmla="*/ 31 h 163"/>
                  <a:gd name="T14" fmla="*/ 41 w 121"/>
                  <a:gd name="T15" fmla="*/ 64 h 163"/>
                  <a:gd name="T16" fmla="*/ 116 w 121"/>
                  <a:gd name="T17" fmla="*/ 64 h 163"/>
                  <a:gd name="T18" fmla="*/ 116 w 121"/>
                  <a:gd name="T19" fmla="*/ 94 h 163"/>
                  <a:gd name="T20" fmla="*/ 41 w 121"/>
                  <a:gd name="T21" fmla="*/ 94 h 163"/>
                  <a:gd name="T22" fmla="*/ 41 w 121"/>
                  <a:gd name="T23" fmla="*/ 132 h 163"/>
                  <a:gd name="T24" fmla="*/ 121 w 121"/>
                  <a:gd name="T25" fmla="*/ 13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63">
                    <a:moveTo>
                      <a:pt x="121" y="132"/>
                    </a:moveTo>
                    <a:lnTo>
                      <a:pt x="121" y="163"/>
                    </a:lnTo>
                    <a:lnTo>
                      <a:pt x="0" y="163"/>
                    </a:lnTo>
                    <a:lnTo>
                      <a:pt x="0" y="0"/>
                    </a:lnTo>
                    <a:lnTo>
                      <a:pt x="121" y="0"/>
                    </a:lnTo>
                    <a:lnTo>
                      <a:pt x="121" y="31"/>
                    </a:lnTo>
                    <a:lnTo>
                      <a:pt x="41" y="31"/>
                    </a:lnTo>
                    <a:lnTo>
                      <a:pt x="41" y="64"/>
                    </a:lnTo>
                    <a:lnTo>
                      <a:pt x="116" y="64"/>
                    </a:lnTo>
                    <a:lnTo>
                      <a:pt x="116" y="94"/>
                    </a:lnTo>
                    <a:lnTo>
                      <a:pt x="41" y="94"/>
                    </a:lnTo>
                    <a:lnTo>
                      <a:pt x="41" y="132"/>
                    </a:lnTo>
                    <a:lnTo>
                      <a:pt x="121" y="1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8" name="Group 925"/>
            <p:cNvGrpSpPr/>
            <p:nvPr/>
          </p:nvGrpSpPr>
          <p:grpSpPr>
            <a:xfrm>
              <a:off x="8434336" y="716611"/>
              <a:ext cx="2347913" cy="265113"/>
              <a:chOff x="12980988" y="3689351"/>
              <a:chExt cx="2347913" cy="265113"/>
            </a:xfrm>
            <a:solidFill>
              <a:schemeClr val="bg2">
                <a:lumMod val="65000"/>
                <a:lumOff val="35000"/>
              </a:schemeClr>
            </a:solidFill>
            <a:scene3d>
              <a:camera prst="orthographicFront"/>
              <a:lightRig rig="threePt" dir="t"/>
            </a:scene3d>
          </p:grpSpPr>
          <p:sp>
            <p:nvSpPr>
              <p:cNvPr id="964" name="Freeform 54"/>
              <p:cNvSpPr>
                <a:spLocks/>
              </p:cNvSpPr>
              <p:nvPr/>
            </p:nvSpPr>
            <p:spPr bwMode="auto">
              <a:xfrm>
                <a:off x="12980988" y="3692526"/>
                <a:ext cx="217488" cy="258763"/>
              </a:xfrm>
              <a:custGeom>
                <a:avLst/>
                <a:gdLst>
                  <a:gd name="T0" fmla="*/ 0 w 137"/>
                  <a:gd name="T1" fmla="*/ 0 h 163"/>
                  <a:gd name="T2" fmla="*/ 137 w 137"/>
                  <a:gd name="T3" fmla="*/ 0 h 163"/>
                  <a:gd name="T4" fmla="*/ 137 w 137"/>
                  <a:gd name="T5" fmla="*/ 19 h 163"/>
                  <a:gd name="T6" fmla="*/ 80 w 137"/>
                  <a:gd name="T7" fmla="*/ 19 h 163"/>
                  <a:gd name="T8" fmla="*/ 80 w 137"/>
                  <a:gd name="T9" fmla="*/ 163 h 163"/>
                  <a:gd name="T10" fmla="*/ 57 w 137"/>
                  <a:gd name="T11" fmla="*/ 163 h 163"/>
                  <a:gd name="T12" fmla="*/ 57 w 137"/>
                  <a:gd name="T13" fmla="*/ 19 h 163"/>
                  <a:gd name="T14" fmla="*/ 0 w 137"/>
                  <a:gd name="T15" fmla="*/ 19 h 163"/>
                  <a:gd name="T16" fmla="*/ 0 w 137"/>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63">
                    <a:moveTo>
                      <a:pt x="0" y="0"/>
                    </a:moveTo>
                    <a:lnTo>
                      <a:pt x="137" y="0"/>
                    </a:lnTo>
                    <a:lnTo>
                      <a:pt x="137" y="19"/>
                    </a:lnTo>
                    <a:lnTo>
                      <a:pt x="80" y="19"/>
                    </a:lnTo>
                    <a:lnTo>
                      <a:pt x="80" y="163"/>
                    </a:lnTo>
                    <a:lnTo>
                      <a:pt x="57" y="163"/>
                    </a:lnTo>
                    <a:lnTo>
                      <a:pt x="57" y="19"/>
                    </a:lnTo>
                    <a:lnTo>
                      <a:pt x="0" y="19"/>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65" name="Freeform 55"/>
              <p:cNvSpPr>
                <a:spLocks noEditPoints="1"/>
              </p:cNvSpPr>
              <p:nvPr/>
            </p:nvSpPr>
            <p:spPr bwMode="auto">
              <a:xfrm>
                <a:off x="13209588" y="3689351"/>
                <a:ext cx="277813" cy="265113"/>
              </a:xfrm>
              <a:custGeom>
                <a:avLst/>
                <a:gdLst>
                  <a:gd name="T0" fmla="*/ 37 w 74"/>
                  <a:gd name="T1" fmla="*/ 0 h 71"/>
                  <a:gd name="T2" fmla="*/ 63 w 74"/>
                  <a:gd name="T3" fmla="*/ 10 h 71"/>
                  <a:gd name="T4" fmla="*/ 74 w 74"/>
                  <a:gd name="T5" fmla="*/ 35 h 71"/>
                  <a:gd name="T6" fmla="*/ 63 w 74"/>
                  <a:gd name="T7" fmla="*/ 61 h 71"/>
                  <a:gd name="T8" fmla="*/ 36 w 74"/>
                  <a:gd name="T9" fmla="*/ 71 h 71"/>
                  <a:gd name="T10" fmla="*/ 10 w 74"/>
                  <a:gd name="T11" fmla="*/ 61 h 71"/>
                  <a:gd name="T12" fmla="*/ 0 w 74"/>
                  <a:gd name="T13" fmla="*/ 36 h 71"/>
                  <a:gd name="T14" fmla="*/ 10 w 74"/>
                  <a:gd name="T15" fmla="*/ 10 h 71"/>
                  <a:gd name="T16" fmla="*/ 37 w 74"/>
                  <a:gd name="T17" fmla="*/ 0 h 71"/>
                  <a:gd name="T18" fmla="*/ 37 w 74"/>
                  <a:gd name="T19" fmla="*/ 9 h 71"/>
                  <a:gd name="T20" fmla="*/ 17 w 74"/>
                  <a:gd name="T21" fmla="*/ 17 h 71"/>
                  <a:gd name="T22" fmla="*/ 10 w 74"/>
                  <a:gd name="T23" fmla="*/ 36 h 71"/>
                  <a:gd name="T24" fmla="*/ 17 w 74"/>
                  <a:gd name="T25" fmla="*/ 54 h 71"/>
                  <a:gd name="T26" fmla="*/ 37 w 74"/>
                  <a:gd name="T27" fmla="*/ 62 h 71"/>
                  <a:gd name="T28" fmla="*/ 56 w 74"/>
                  <a:gd name="T29" fmla="*/ 54 h 71"/>
                  <a:gd name="T30" fmla="*/ 64 w 74"/>
                  <a:gd name="T31" fmla="*/ 35 h 71"/>
                  <a:gd name="T32" fmla="*/ 56 w 74"/>
                  <a:gd name="T33" fmla="*/ 17 h 71"/>
                  <a:gd name="T34" fmla="*/ 37 w 74"/>
                  <a:gd name="T35" fmla="*/ 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71">
                    <a:moveTo>
                      <a:pt x="37" y="0"/>
                    </a:moveTo>
                    <a:cubicBezTo>
                      <a:pt x="47" y="0"/>
                      <a:pt x="56" y="3"/>
                      <a:pt x="63" y="10"/>
                    </a:cubicBezTo>
                    <a:cubicBezTo>
                      <a:pt x="70" y="17"/>
                      <a:pt x="74" y="25"/>
                      <a:pt x="74" y="35"/>
                    </a:cubicBezTo>
                    <a:cubicBezTo>
                      <a:pt x="74" y="46"/>
                      <a:pt x="70" y="54"/>
                      <a:pt x="63" y="61"/>
                    </a:cubicBezTo>
                    <a:cubicBezTo>
                      <a:pt x="56" y="67"/>
                      <a:pt x="47" y="71"/>
                      <a:pt x="36" y="71"/>
                    </a:cubicBezTo>
                    <a:cubicBezTo>
                      <a:pt x="26" y="71"/>
                      <a:pt x="17" y="67"/>
                      <a:pt x="10" y="61"/>
                    </a:cubicBezTo>
                    <a:cubicBezTo>
                      <a:pt x="3" y="54"/>
                      <a:pt x="0" y="46"/>
                      <a:pt x="0" y="36"/>
                    </a:cubicBezTo>
                    <a:cubicBezTo>
                      <a:pt x="0" y="25"/>
                      <a:pt x="3" y="17"/>
                      <a:pt x="10" y="10"/>
                    </a:cubicBezTo>
                    <a:cubicBezTo>
                      <a:pt x="17" y="3"/>
                      <a:pt x="26" y="0"/>
                      <a:pt x="37" y="0"/>
                    </a:cubicBezTo>
                    <a:close/>
                    <a:moveTo>
                      <a:pt x="37" y="9"/>
                    </a:moveTo>
                    <a:cubicBezTo>
                      <a:pt x="29" y="9"/>
                      <a:pt x="23" y="12"/>
                      <a:pt x="17" y="17"/>
                    </a:cubicBezTo>
                    <a:cubicBezTo>
                      <a:pt x="12" y="21"/>
                      <a:pt x="10" y="28"/>
                      <a:pt x="10" y="36"/>
                    </a:cubicBezTo>
                    <a:cubicBezTo>
                      <a:pt x="10" y="43"/>
                      <a:pt x="12" y="49"/>
                      <a:pt x="17" y="54"/>
                    </a:cubicBezTo>
                    <a:cubicBezTo>
                      <a:pt x="23" y="59"/>
                      <a:pt x="29" y="62"/>
                      <a:pt x="37" y="62"/>
                    </a:cubicBezTo>
                    <a:cubicBezTo>
                      <a:pt x="44" y="62"/>
                      <a:pt x="51" y="59"/>
                      <a:pt x="56" y="54"/>
                    </a:cubicBezTo>
                    <a:cubicBezTo>
                      <a:pt x="61" y="49"/>
                      <a:pt x="64" y="43"/>
                      <a:pt x="64" y="35"/>
                    </a:cubicBezTo>
                    <a:cubicBezTo>
                      <a:pt x="64" y="28"/>
                      <a:pt x="61" y="22"/>
                      <a:pt x="56" y="17"/>
                    </a:cubicBezTo>
                    <a:cubicBezTo>
                      <a:pt x="51" y="12"/>
                      <a:pt x="45" y="9"/>
                      <a:pt x="37"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66" name="Freeform 56"/>
              <p:cNvSpPr>
                <a:spLocks noEditPoints="1"/>
              </p:cNvSpPr>
              <p:nvPr/>
            </p:nvSpPr>
            <p:spPr bwMode="auto">
              <a:xfrm>
                <a:off x="13531851" y="3692526"/>
                <a:ext cx="239713" cy="258763"/>
              </a:xfrm>
              <a:custGeom>
                <a:avLst/>
                <a:gdLst>
                  <a:gd name="T0" fmla="*/ 0 w 64"/>
                  <a:gd name="T1" fmla="*/ 69 h 69"/>
                  <a:gd name="T2" fmla="*/ 0 w 64"/>
                  <a:gd name="T3" fmla="*/ 0 h 69"/>
                  <a:gd name="T4" fmla="*/ 24 w 64"/>
                  <a:gd name="T5" fmla="*/ 0 h 69"/>
                  <a:gd name="T6" fmla="*/ 46 w 64"/>
                  <a:gd name="T7" fmla="*/ 4 h 69"/>
                  <a:gd name="T8" fmla="*/ 59 w 64"/>
                  <a:gd name="T9" fmla="*/ 16 h 69"/>
                  <a:gd name="T10" fmla="*/ 64 w 64"/>
                  <a:gd name="T11" fmla="*/ 34 h 69"/>
                  <a:gd name="T12" fmla="*/ 61 w 64"/>
                  <a:gd name="T13" fmla="*/ 48 h 69"/>
                  <a:gd name="T14" fmla="*/ 54 w 64"/>
                  <a:gd name="T15" fmla="*/ 59 h 69"/>
                  <a:gd name="T16" fmla="*/ 42 w 64"/>
                  <a:gd name="T17" fmla="*/ 66 h 69"/>
                  <a:gd name="T18" fmla="*/ 35 w 64"/>
                  <a:gd name="T19" fmla="*/ 68 h 69"/>
                  <a:gd name="T20" fmla="*/ 22 w 64"/>
                  <a:gd name="T21" fmla="*/ 69 h 69"/>
                  <a:gd name="T22" fmla="*/ 0 w 64"/>
                  <a:gd name="T23" fmla="*/ 69 h 69"/>
                  <a:gd name="T24" fmla="*/ 23 w 64"/>
                  <a:gd name="T25" fmla="*/ 8 h 69"/>
                  <a:gd name="T26" fmla="*/ 10 w 64"/>
                  <a:gd name="T27" fmla="*/ 8 h 69"/>
                  <a:gd name="T28" fmla="*/ 10 w 64"/>
                  <a:gd name="T29" fmla="*/ 60 h 69"/>
                  <a:gd name="T30" fmla="*/ 23 w 64"/>
                  <a:gd name="T31" fmla="*/ 60 h 69"/>
                  <a:gd name="T32" fmla="*/ 35 w 64"/>
                  <a:gd name="T33" fmla="*/ 59 h 69"/>
                  <a:gd name="T34" fmla="*/ 41 w 64"/>
                  <a:gd name="T35" fmla="*/ 56 h 69"/>
                  <a:gd name="T36" fmla="*/ 47 w 64"/>
                  <a:gd name="T37" fmla="*/ 53 h 69"/>
                  <a:gd name="T38" fmla="*/ 54 w 64"/>
                  <a:gd name="T39" fmla="*/ 34 h 69"/>
                  <a:gd name="T40" fmla="*/ 46 w 64"/>
                  <a:gd name="T41" fmla="*/ 16 h 69"/>
                  <a:gd name="T42" fmla="*/ 40 w 64"/>
                  <a:gd name="T43" fmla="*/ 11 h 69"/>
                  <a:gd name="T44" fmla="*/ 33 w 64"/>
                  <a:gd name="T45" fmla="*/ 9 h 69"/>
                  <a:gd name="T46" fmla="*/ 23 w 64"/>
                  <a:gd name="T47"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69">
                    <a:moveTo>
                      <a:pt x="0" y="69"/>
                    </a:moveTo>
                    <a:cubicBezTo>
                      <a:pt x="0" y="0"/>
                      <a:pt x="0" y="0"/>
                      <a:pt x="0" y="0"/>
                    </a:cubicBezTo>
                    <a:cubicBezTo>
                      <a:pt x="24" y="0"/>
                      <a:pt x="24" y="0"/>
                      <a:pt x="24" y="0"/>
                    </a:cubicBezTo>
                    <a:cubicBezTo>
                      <a:pt x="33" y="0"/>
                      <a:pt x="41" y="1"/>
                      <a:pt x="46" y="4"/>
                    </a:cubicBezTo>
                    <a:cubicBezTo>
                      <a:pt x="52" y="7"/>
                      <a:pt x="56" y="11"/>
                      <a:pt x="59" y="16"/>
                    </a:cubicBezTo>
                    <a:cubicBezTo>
                      <a:pt x="62" y="22"/>
                      <a:pt x="64" y="28"/>
                      <a:pt x="64" y="34"/>
                    </a:cubicBezTo>
                    <a:cubicBezTo>
                      <a:pt x="64" y="39"/>
                      <a:pt x="63" y="43"/>
                      <a:pt x="61" y="48"/>
                    </a:cubicBezTo>
                    <a:cubicBezTo>
                      <a:pt x="60" y="52"/>
                      <a:pt x="57" y="56"/>
                      <a:pt x="54" y="59"/>
                    </a:cubicBezTo>
                    <a:cubicBezTo>
                      <a:pt x="50" y="62"/>
                      <a:pt x="47" y="65"/>
                      <a:pt x="42" y="66"/>
                    </a:cubicBezTo>
                    <a:cubicBezTo>
                      <a:pt x="39" y="67"/>
                      <a:pt x="37" y="68"/>
                      <a:pt x="35" y="68"/>
                    </a:cubicBezTo>
                    <a:cubicBezTo>
                      <a:pt x="33" y="69"/>
                      <a:pt x="29" y="69"/>
                      <a:pt x="22" y="69"/>
                    </a:cubicBezTo>
                    <a:lnTo>
                      <a:pt x="0" y="69"/>
                    </a:lnTo>
                    <a:close/>
                    <a:moveTo>
                      <a:pt x="23" y="8"/>
                    </a:moveTo>
                    <a:cubicBezTo>
                      <a:pt x="10" y="8"/>
                      <a:pt x="10" y="8"/>
                      <a:pt x="10" y="8"/>
                    </a:cubicBezTo>
                    <a:cubicBezTo>
                      <a:pt x="10" y="60"/>
                      <a:pt x="10" y="60"/>
                      <a:pt x="10" y="60"/>
                    </a:cubicBezTo>
                    <a:cubicBezTo>
                      <a:pt x="23" y="60"/>
                      <a:pt x="23" y="60"/>
                      <a:pt x="23" y="60"/>
                    </a:cubicBezTo>
                    <a:cubicBezTo>
                      <a:pt x="28" y="60"/>
                      <a:pt x="32" y="60"/>
                      <a:pt x="35" y="59"/>
                    </a:cubicBezTo>
                    <a:cubicBezTo>
                      <a:pt x="37" y="58"/>
                      <a:pt x="40" y="57"/>
                      <a:pt x="41" y="56"/>
                    </a:cubicBezTo>
                    <a:cubicBezTo>
                      <a:pt x="43" y="55"/>
                      <a:pt x="45" y="54"/>
                      <a:pt x="47" y="53"/>
                    </a:cubicBezTo>
                    <a:cubicBezTo>
                      <a:pt x="51" y="48"/>
                      <a:pt x="54" y="41"/>
                      <a:pt x="54" y="34"/>
                    </a:cubicBezTo>
                    <a:cubicBezTo>
                      <a:pt x="54" y="26"/>
                      <a:pt x="51" y="20"/>
                      <a:pt x="46" y="16"/>
                    </a:cubicBezTo>
                    <a:cubicBezTo>
                      <a:pt x="44" y="14"/>
                      <a:pt x="42" y="12"/>
                      <a:pt x="40" y="11"/>
                    </a:cubicBezTo>
                    <a:cubicBezTo>
                      <a:pt x="38" y="10"/>
                      <a:pt x="35" y="9"/>
                      <a:pt x="33" y="9"/>
                    </a:cubicBezTo>
                    <a:cubicBezTo>
                      <a:pt x="31" y="9"/>
                      <a:pt x="28" y="8"/>
                      <a:pt x="23"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67" name="Freeform 57"/>
              <p:cNvSpPr>
                <a:spLocks noEditPoints="1"/>
              </p:cNvSpPr>
              <p:nvPr/>
            </p:nvSpPr>
            <p:spPr bwMode="auto">
              <a:xfrm>
                <a:off x="13776326" y="3689351"/>
                <a:ext cx="254000" cy="261938"/>
              </a:xfrm>
              <a:custGeom>
                <a:avLst/>
                <a:gdLst>
                  <a:gd name="T0" fmla="*/ 71 w 160"/>
                  <a:gd name="T1" fmla="*/ 0 h 165"/>
                  <a:gd name="T2" fmla="*/ 87 w 160"/>
                  <a:gd name="T3" fmla="*/ 0 h 165"/>
                  <a:gd name="T4" fmla="*/ 160 w 160"/>
                  <a:gd name="T5" fmla="*/ 165 h 165"/>
                  <a:gd name="T6" fmla="*/ 137 w 160"/>
                  <a:gd name="T7" fmla="*/ 165 h 165"/>
                  <a:gd name="T8" fmla="*/ 115 w 160"/>
                  <a:gd name="T9" fmla="*/ 115 h 165"/>
                  <a:gd name="T10" fmla="*/ 45 w 160"/>
                  <a:gd name="T11" fmla="*/ 115 h 165"/>
                  <a:gd name="T12" fmla="*/ 26 w 160"/>
                  <a:gd name="T13" fmla="*/ 165 h 165"/>
                  <a:gd name="T14" fmla="*/ 0 w 160"/>
                  <a:gd name="T15" fmla="*/ 165 h 165"/>
                  <a:gd name="T16" fmla="*/ 71 w 160"/>
                  <a:gd name="T17" fmla="*/ 0 h 165"/>
                  <a:gd name="T18" fmla="*/ 106 w 160"/>
                  <a:gd name="T19" fmla="*/ 96 h 165"/>
                  <a:gd name="T20" fmla="*/ 80 w 160"/>
                  <a:gd name="T21" fmla="*/ 35 h 165"/>
                  <a:gd name="T22" fmla="*/ 54 w 160"/>
                  <a:gd name="T23" fmla="*/ 96 h 165"/>
                  <a:gd name="T24" fmla="*/ 106 w 160"/>
                  <a:gd name="T25" fmla="*/ 9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 h="165">
                    <a:moveTo>
                      <a:pt x="71" y="0"/>
                    </a:moveTo>
                    <a:lnTo>
                      <a:pt x="87" y="0"/>
                    </a:lnTo>
                    <a:lnTo>
                      <a:pt x="160" y="165"/>
                    </a:lnTo>
                    <a:lnTo>
                      <a:pt x="137" y="165"/>
                    </a:lnTo>
                    <a:lnTo>
                      <a:pt x="115" y="115"/>
                    </a:lnTo>
                    <a:lnTo>
                      <a:pt x="45" y="115"/>
                    </a:lnTo>
                    <a:lnTo>
                      <a:pt x="26" y="165"/>
                    </a:lnTo>
                    <a:lnTo>
                      <a:pt x="0" y="165"/>
                    </a:lnTo>
                    <a:lnTo>
                      <a:pt x="71" y="0"/>
                    </a:lnTo>
                    <a:close/>
                    <a:moveTo>
                      <a:pt x="106" y="96"/>
                    </a:moveTo>
                    <a:lnTo>
                      <a:pt x="80" y="35"/>
                    </a:lnTo>
                    <a:lnTo>
                      <a:pt x="54" y="96"/>
                    </a:lnTo>
                    <a:lnTo>
                      <a:pt x="106" y="9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68" name="Freeform 58"/>
              <p:cNvSpPr>
                <a:spLocks/>
              </p:cNvSpPr>
              <p:nvPr/>
            </p:nvSpPr>
            <p:spPr bwMode="auto">
              <a:xfrm>
                <a:off x="13996988" y="3692526"/>
                <a:ext cx="233363" cy="258763"/>
              </a:xfrm>
              <a:custGeom>
                <a:avLst/>
                <a:gdLst>
                  <a:gd name="T0" fmla="*/ 116 w 147"/>
                  <a:gd name="T1" fmla="*/ 0 h 163"/>
                  <a:gd name="T2" fmla="*/ 147 w 147"/>
                  <a:gd name="T3" fmla="*/ 0 h 163"/>
                  <a:gd name="T4" fmla="*/ 85 w 147"/>
                  <a:gd name="T5" fmla="*/ 76 h 163"/>
                  <a:gd name="T6" fmla="*/ 85 w 147"/>
                  <a:gd name="T7" fmla="*/ 163 h 163"/>
                  <a:gd name="T8" fmla="*/ 62 w 147"/>
                  <a:gd name="T9" fmla="*/ 163 h 163"/>
                  <a:gd name="T10" fmla="*/ 62 w 147"/>
                  <a:gd name="T11" fmla="*/ 76 h 163"/>
                  <a:gd name="T12" fmla="*/ 0 w 147"/>
                  <a:gd name="T13" fmla="*/ 0 h 163"/>
                  <a:gd name="T14" fmla="*/ 28 w 147"/>
                  <a:gd name="T15" fmla="*/ 0 h 163"/>
                  <a:gd name="T16" fmla="*/ 73 w 147"/>
                  <a:gd name="T17" fmla="*/ 57 h 163"/>
                  <a:gd name="T18" fmla="*/ 116 w 147"/>
                  <a:gd name="T19"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63">
                    <a:moveTo>
                      <a:pt x="116" y="0"/>
                    </a:moveTo>
                    <a:lnTo>
                      <a:pt x="147" y="0"/>
                    </a:lnTo>
                    <a:lnTo>
                      <a:pt x="85" y="76"/>
                    </a:lnTo>
                    <a:lnTo>
                      <a:pt x="85" y="163"/>
                    </a:lnTo>
                    <a:lnTo>
                      <a:pt x="62" y="163"/>
                    </a:lnTo>
                    <a:lnTo>
                      <a:pt x="62" y="76"/>
                    </a:lnTo>
                    <a:lnTo>
                      <a:pt x="0" y="0"/>
                    </a:lnTo>
                    <a:lnTo>
                      <a:pt x="28" y="0"/>
                    </a:lnTo>
                    <a:lnTo>
                      <a:pt x="73" y="57"/>
                    </a:lnTo>
                    <a:lnTo>
                      <a:pt x="11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69" name="Freeform 59"/>
              <p:cNvSpPr>
                <a:spLocks noEditPoints="1"/>
              </p:cNvSpPr>
              <p:nvPr/>
            </p:nvSpPr>
            <p:spPr bwMode="auto">
              <a:xfrm>
                <a:off x="14349413" y="3689351"/>
                <a:ext cx="280988" cy="265113"/>
              </a:xfrm>
              <a:custGeom>
                <a:avLst/>
                <a:gdLst>
                  <a:gd name="T0" fmla="*/ 37 w 75"/>
                  <a:gd name="T1" fmla="*/ 0 h 71"/>
                  <a:gd name="T2" fmla="*/ 64 w 75"/>
                  <a:gd name="T3" fmla="*/ 10 h 71"/>
                  <a:gd name="T4" fmla="*/ 75 w 75"/>
                  <a:gd name="T5" fmla="*/ 35 h 71"/>
                  <a:gd name="T6" fmla="*/ 64 w 75"/>
                  <a:gd name="T7" fmla="*/ 61 h 71"/>
                  <a:gd name="T8" fmla="*/ 37 w 75"/>
                  <a:gd name="T9" fmla="*/ 71 h 71"/>
                  <a:gd name="T10" fmla="*/ 11 w 75"/>
                  <a:gd name="T11" fmla="*/ 61 h 71"/>
                  <a:gd name="T12" fmla="*/ 0 w 75"/>
                  <a:gd name="T13" fmla="*/ 36 h 71"/>
                  <a:gd name="T14" fmla="*/ 11 w 75"/>
                  <a:gd name="T15" fmla="*/ 10 h 71"/>
                  <a:gd name="T16" fmla="*/ 37 w 75"/>
                  <a:gd name="T17" fmla="*/ 0 h 71"/>
                  <a:gd name="T18" fmla="*/ 38 w 75"/>
                  <a:gd name="T19" fmla="*/ 9 h 71"/>
                  <a:gd name="T20" fmla="*/ 18 w 75"/>
                  <a:gd name="T21" fmla="*/ 17 h 71"/>
                  <a:gd name="T22" fmla="*/ 11 w 75"/>
                  <a:gd name="T23" fmla="*/ 36 h 71"/>
                  <a:gd name="T24" fmla="*/ 18 w 75"/>
                  <a:gd name="T25" fmla="*/ 54 h 71"/>
                  <a:gd name="T26" fmla="*/ 37 w 75"/>
                  <a:gd name="T27" fmla="*/ 62 h 71"/>
                  <a:gd name="T28" fmla="*/ 57 w 75"/>
                  <a:gd name="T29" fmla="*/ 54 h 71"/>
                  <a:gd name="T30" fmla="*/ 65 w 75"/>
                  <a:gd name="T31" fmla="*/ 35 h 71"/>
                  <a:gd name="T32" fmla="*/ 57 w 75"/>
                  <a:gd name="T33" fmla="*/ 17 h 71"/>
                  <a:gd name="T34" fmla="*/ 38 w 75"/>
                  <a:gd name="T35" fmla="*/ 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1">
                    <a:moveTo>
                      <a:pt x="37" y="0"/>
                    </a:moveTo>
                    <a:cubicBezTo>
                      <a:pt x="48" y="0"/>
                      <a:pt x="57" y="3"/>
                      <a:pt x="64" y="10"/>
                    </a:cubicBezTo>
                    <a:cubicBezTo>
                      <a:pt x="71" y="17"/>
                      <a:pt x="75" y="25"/>
                      <a:pt x="75" y="35"/>
                    </a:cubicBezTo>
                    <a:cubicBezTo>
                      <a:pt x="75" y="46"/>
                      <a:pt x="71" y="54"/>
                      <a:pt x="64" y="61"/>
                    </a:cubicBezTo>
                    <a:cubicBezTo>
                      <a:pt x="57" y="67"/>
                      <a:pt x="48" y="71"/>
                      <a:pt x="37" y="71"/>
                    </a:cubicBezTo>
                    <a:cubicBezTo>
                      <a:pt x="26" y="71"/>
                      <a:pt x="18" y="67"/>
                      <a:pt x="11" y="61"/>
                    </a:cubicBezTo>
                    <a:cubicBezTo>
                      <a:pt x="4" y="54"/>
                      <a:pt x="0" y="46"/>
                      <a:pt x="0" y="36"/>
                    </a:cubicBezTo>
                    <a:cubicBezTo>
                      <a:pt x="0" y="25"/>
                      <a:pt x="4" y="17"/>
                      <a:pt x="11" y="10"/>
                    </a:cubicBezTo>
                    <a:cubicBezTo>
                      <a:pt x="18" y="3"/>
                      <a:pt x="27" y="0"/>
                      <a:pt x="37" y="0"/>
                    </a:cubicBezTo>
                    <a:close/>
                    <a:moveTo>
                      <a:pt x="38" y="9"/>
                    </a:moveTo>
                    <a:cubicBezTo>
                      <a:pt x="30" y="9"/>
                      <a:pt x="23" y="12"/>
                      <a:pt x="18" y="17"/>
                    </a:cubicBezTo>
                    <a:cubicBezTo>
                      <a:pt x="13" y="21"/>
                      <a:pt x="11" y="28"/>
                      <a:pt x="11" y="36"/>
                    </a:cubicBezTo>
                    <a:cubicBezTo>
                      <a:pt x="11" y="43"/>
                      <a:pt x="13" y="49"/>
                      <a:pt x="18" y="54"/>
                    </a:cubicBezTo>
                    <a:cubicBezTo>
                      <a:pt x="23" y="59"/>
                      <a:pt x="30" y="62"/>
                      <a:pt x="37" y="62"/>
                    </a:cubicBezTo>
                    <a:cubicBezTo>
                      <a:pt x="45" y="62"/>
                      <a:pt x="52" y="59"/>
                      <a:pt x="57" y="54"/>
                    </a:cubicBezTo>
                    <a:cubicBezTo>
                      <a:pt x="62" y="49"/>
                      <a:pt x="65" y="43"/>
                      <a:pt x="65" y="35"/>
                    </a:cubicBezTo>
                    <a:cubicBezTo>
                      <a:pt x="65" y="28"/>
                      <a:pt x="62" y="22"/>
                      <a:pt x="57" y="17"/>
                    </a:cubicBezTo>
                    <a:cubicBezTo>
                      <a:pt x="52" y="12"/>
                      <a:pt x="45" y="9"/>
                      <a:pt x="38"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70" name="Freeform 60"/>
              <p:cNvSpPr>
                <a:spLocks/>
              </p:cNvSpPr>
              <p:nvPr/>
            </p:nvSpPr>
            <p:spPr bwMode="auto">
              <a:xfrm>
                <a:off x="14676438" y="3692526"/>
                <a:ext cx="239713" cy="258763"/>
              </a:xfrm>
              <a:custGeom>
                <a:avLst/>
                <a:gdLst>
                  <a:gd name="T0" fmla="*/ 130 w 151"/>
                  <a:gd name="T1" fmla="*/ 0 h 163"/>
                  <a:gd name="T2" fmla="*/ 151 w 151"/>
                  <a:gd name="T3" fmla="*/ 0 h 163"/>
                  <a:gd name="T4" fmla="*/ 151 w 151"/>
                  <a:gd name="T5" fmla="*/ 163 h 163"/>
                  <a:gd name="T6" fmla="*/ 132 w 151"/>
                  <a:gd name="T7" fmla="*/ 163 h 163"/>
                  <a:gd name="T8" fmla="*/ 23 w 151"/>
                  <a:gd name="T9" fmla="*/ 38 h 163"/>
                  <a:gd name="T10" fmla="*/ 23 w 151"/>
                  <a:gd name="T11" fmla="*/ 163 h 163"/>
                  <a:gd name="T12" fmla="*/ 0 w 151"/>
                  <a:gd name="T13" fmla="*/ 163 h 163"/>
                  <a:gd name="T14" fmla="*/ 0 w 151"/>
                  <a:gd name="T15" fmla="*/ 0 h 163"/>
                  <a:gd name="T16" fmla="*/ 19 w 151"/>
                  <a:gd name="T17" fmla="*/ 0 h 163"/>
                  <a:gd name="T18" fmla="*/ 130 w 151"/>
                  <a:gd name="T19" fmla="*/ 125 h 163"/>
                  <a:gd name="T20" fmla="*/ 130 w 151"/>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1" h="163">
                    <a:moveTo>
                      <a:pt x="130" y="0"/>
                    </a:moveTo>
                    <a:lnTo>
                      <a:pt x="151" y="0"/>
                    </a:lnTo>
                    <a:lnTo>
                      <a:pt x="151" y="163"/>
                    </a:lnTo>
                    <a:lnTo>
                      <a:pt x="132" y="163"/>
                    </a:lnTo>
                    <a:lnTo>
                      <a:pt x="23" y="38"/>
                    </a:lnTo>
                    <a:lnTo>
                      <a:pt x="23" y="163"/>
                    </a:lnTo>
                    <a:lnTo>
                      <a:pt x="0" y="163"/>
                    </a:lnTo>
                    <a:lnTo>
                      <a:pt x="0" y="0"/>
                    </a:lnTo>
                    <a:lnTo>
                      <a:pt x="19" y="0"/>
                    </a:lnTo>
                    <a:lnTo>
                      <a:pt x="130" y="125"/>
                    </a:lnTo>
                    <a:lnTo>
                      <a:pt x="13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71" name="Freeform 61"/>
              <p:cNvSpPr>
                <a:spLocks/>
              </p:cNvSpPr>
              <p:nvPr/>
            </p:nvSpPr>
            <p:spPr bwMode="auto">
              <a:xfrm>
                <a:off x="14976476" y="3692526"/>
                <a:ext cx="152400" cy="258763"/>
              </a:xfrm>
              <a:custGeom>
                <a:avLst/>
                <a:gdLst>
                  <a:gd name="T0" fmla="*/ 0 w 96"/>
                  <a:gd name="T1" fmla="*/ 0 h 163"/>
                  <a:gd name="T2" fmla="*/ 23 w 96"/>
                  <a:gd name="T3" fmla="*/ 0 h 163"/>
                  <a:gd name="T4" fmla="*/ 23 w 96"/>
                  <a:gd name="T5" fmla="*/ 142 h 163"/>
                  <a:gd name="T6" fmla="*/ 96 w 96"/>
                  <a:gd name="T7" fmla="*/ 142 h 163"/>
                  <a:gd name="T8" fmla="*/ 96 w 96"/>
                  <a:gd name="T9" fmla="*/ 163 h 163"/>
                  <a:gd name="T10" fmla="*/ 0 w 96"/>
                  <a:gd name="T11" fmla="*/ 163 h 163"/>
                  <a:gd name="T12" fmla="*/ 0 w 96"/>
                  <a:gd name="T13" fmla="*/ 0 h 163"/>
                </a:gdLst>
                <a:ahLst/>
                <a:cxnLst>
                  <a:cxn ang="0">
                    <a:pos x="T0" y="T1"/>
                  </a:cxn>
                  <a:cxn ang="0">
                    <a:pos x="T2" y="T3"/>
                  </a:cxn>
                  <a:cxn ang="0">
                    <a:pos x="T4" y="T5"/>
                  </a:cxn>
                  <a:cxn ang="0">
                    <a:pos x="T6" y="T7"/>
                  </a:cxn>
                  <a:cxn ang="0">
                    <a:pos x="T8" y="T9"/>
                  </a:cxn>
                  <a:cxn ang="0">
                    <a:pos x="T10" y="T11"/>
                  </a:cxn>
                  <a:cxn ang="0">
                    <a:pos x="T12" y="T13"/>
                  </a:cxn>
                </a:cxnLst>
                <a:rect l="0" t="0" r="r" b="b"/>
                <a:pathLst>
                  <a:path w="96" h="163">
                    <a:moveTo>
                      <a:pt x="0" y="0"/>
                    </a:moveTo>
                    <a:lnTo>
                      <a:pt x="23" y="0"/>
                    </a:lnTo>
                    <a:lnTo>
                      <a:pt x="23" y="142"/>
                    </a:lnTo>
                    <a:lnTo>
                      <a:pt x="96" y="142"/>
                    </a:lnTo>
                    <a:lnTo>
                      <a:pt x="96" y="163"/>
                    </a:lnTo>
                    <a:lnTo>
                      <a:pt x="0" y="163"/>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72" name="Freeform 62"/>
              <p:cNvSpPr>
                <a:spLocks/>
              </p:cNvSpPr>
              <p:nvPr/>
            </p:nvSpPr>
            <p:spPr bwMode="auto">
              <a:xfrm>
                <a:off x="15100301" y="3692526"/>
                <a:ext cx="228600" cy="258763"/>
              </a:xfrm>
              <a:custGeom>
                <a:avLst/>
                <a:gdLst>
                  <a:gd name="T0" fmla="*/ 115 w 144"/>
                  <a:gd name="T1" fmla="*/ 0 h 163"/>
                  <a:gd name="T2" fmla="*/ 144 w 144"/>
                  <a:gd name="T3" fmla="*/ 0 h 163"/>
                  <a:gd name="T4" fmla="*/ 85 w 144"/>
                  <a:gd name="T5" fmla="*/ 76 h 163"/>
                  <a:gd name="T6" fmla="*/ 85 w 144"/>
                  <a:gd name="T7" fmla="*/ 163 h 163"/>
                  <a:gd name="T8" fmla="*/ 59 w 144"/>
                  <a:gd name="T9" fmla="*/ 163 h 163"/>
                  <a:gd name="T10" fmla="*/ 59 w 144"/>
                  <a:gd name="T11" fmla="*/ 76 h 163"/>
                  <a:gd name="T12" fmla="*/ 0 w 144"/>
                  <a:gd name="T13" fmla="*/ 0 h 163"/>
                  <a:gd name="T14" fmla="*/ 28 w 144"/>
                  <a:gd name="T15" fmla="*/ 0 h 163"/>
                  <a:gd name="T16" fmla="*/ 70 w 144"/>
                  <a:gd name="T17" fmla="*/ 57 h 163"/>
                  <a:gd name="T18" fmla="*/ 115 w 144"/>
                  <a:gd name="T19"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63">
                    <a:moveTo>
                      <a:pt x="115" y="0"/>
                    </a:moveTo>
                    <a:lnTo>
                      <a:pt x="144" y="0"/>
                    </a:lnTo>
                    <a:lnTo>
                      <a:pt x="85" y="76"/>
                    </a:lnTo>
                    <a:lnTo>
                      <a:pt x="85" y="163"/>
                    </a:lnTo>
                    <a:lnTo>
                      <a:pt x="59" y="163"/>
                    </a:lnTo>
                    <a:lnTo>
                      <a:pt x="59" y="76"/>
                    </a:lnTo>
                    <a:lnTo>
                      <a:pt x="0" y="0"/>
                    </a:lnTo>
                    <a:lnTo>
                      <a:pt x="28" y="0"/>
                    </a:lnTo>
                    <a:lnTo>
                      <a:pt x="70" y="57"/>
                    </a:lnTo>
                    <a:lnTo>
                      <a:pt x="11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cxnSp>
          <p:nvCxnSpPr>
            <p:cNvPr id="927" name="Straight Connector 926"/>
            <p:cNvCxnSpPr/>
            <p:nvPr/>
          </p:nvCxnSpPr>
          <p:spPr bwMode="auto">
            <a:xfrm>
              <a:off x="7841774" y="537634"/>
              <a:ext cx="3562350" cy="0"/>
            </a:xfrm>
            <a:prstGeom prst="line">
              <a:avLst/>
            </a:prstGeom>
            <a:solidFill>
              <a:schemeClr val="accent1"/>
            </a:solidFill>
            <a:ln w="28575" cap="flat" cmpd="sng" algn="ctr">
              <a:solidFill>
                <a:schemeClr val="bg2">
                  <a:lumMod val="65000"/>
                  <a:lumOff val="35000"/>
                </a:schemeClr>
              </a:solidFill>
              <a:prstDash val="sysDot"/>
              <a:round/>
              <a:headEnd type="none" w="med" len="med"/>
              <a:tailEnd type="none" w="med" len="med"/>
            </a:ln>
            <a:effectLst/>
            <a:scene3d>
              <a:camera prst="orthographicFront"/>
              <a:lightRig rig="threePt" dir="t"/>
            </a:scene3d>
          </p:spPr>
        </p:cxnSp>
        <p:grpSp>
          <p:nvGrpSpPr>
            <p:cNvPr id="9" name="Group 927"/>
            <p:cNvGrpSpPr/>
            <p:nvPr/>
          </p:nvGrpSpPr>
          <p:grpSpPr>
            <a:xfrm>
              <a:off x="8526880" y="1425722"/>
              <a:ext cx="1825625" cy="1136433"/>
              <a:chOff x="13081000" y="6867526"/>
              <a:chExt cx="2767013" cy="1722437"/>
            </a:xfrm>
            <a:scene3d>
              <a:camera prst="orthographicFront"/>
              <a:lightRig rig="threePt" dir="t"/>
            </a:scene3d>
          </p:grpSpPr>
          <p:sp>
            <p:nvSpPr>
              <p:cNvPr id="944" name="Rectangle 67"/>
              <p:cNvSpPr>
                <a:spLocks noChangeArrowheads="1"/>
              </p:cNvSpPr>
              <p:nvPr/>
            </p:nvSpPr>
            <p:spPr bwMode="auto">
              <a:xfrm>
                <a:off x="13081000" y="6867526"/>
                <a:ext cx="158750" cy="1722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45" name="Rectangle 68"/>
              <p:cNvSpPr>
                <a:spLocks noChangeArrowheads="1"/>
              </p:cNvSpPr>
              <p:nvPr/>
            </p:nvSpPr>
            <p:spPr bwMode="auto">
              <a:xfrm>
                <a:off x="13727113" y="6867526"/>
                <a:ext cx="158750" cy="1722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46" name="Rectangle 69"/>
              <p:cNvSpPr>
                <a:spLocks noChangeArrowheads="1"/>
              </p:cNvSpPr>
              <p:nvPr/>
            </p:nvSpPr>
            <p:spPr bwMode="auto">
              <a:xfrm>
                <a:off x="13285788" y="6867526"/>
                <a:ext cx="90487" cy="1722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47" name="Rectangle 70"/>
              <p:cNvSpPr>
                <a:spLocks noChangeArrowheads="1"/>
              </p:cNvSpPr>
              <p:nvPr/>
            </p:nvSpPr>
            <p:spPr bwMode="auto">
              <a:xfrm>
                <a:off x="13444538" y="6867526"/>
                <a:ext cx="90487" cy="1722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48" name="Rectangle 71"/>
              <p:cNvSpPr>
                <a:spLocks noChangeArrowheads="1"/>
              </p:cNvSpPr>
              <p:nvPr/>
            </p:nvSpPr>
            <p:spPr bwMode="auto">
              <a:xfrm>
                <a:off x="13590588" y="6867526"/>
                <a:ext cx="57150" cy="1722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49" name="Rectangle 72"/>
              <p:cNvSpPr>
                <a:spLocks noChangeArrowheads="1"/>
              </p:cNvSpPr>
              <p:nvPr/>
            </p:nvSpPr>
            <p:spPr bwMode="auto">
              <a:xfrm>
                <a:off x="14000163" y="6867526"/>
                <a:ext cx="90487" cy="1722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50" name="Rectangle 73"/>
              <p:cNvSpPr>
                <a:spLocks noChangeArrowheads="1"/>
              </p:cNvSpPr>
              <p:nvPr/>
            </p:nvSpPr>
            <p:spPr bwMode="auto">
              <a:xfrm>
                <a:off x="14384338" y="6867526"/>
                <a:ext cx="90487" cy="1722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51" name="Rectangle 74"/>
              <p:cNvSpPr>
                <a:spLocks noChangeArrowheads="1"/>
              </p:cNvSpPr>
              <p:nvPr/>
            </p:nvSpPr>
            <p:spPr bwMode="auto">
              <a:xfrm>
                <a:off x="14158913" y="6867526"/>
                <a:ext cx="90487" cy="1722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52" name="Rectangle 75"/>
              <p:cNvSpPr>
                <a:spLocks noChangeArrowheads="1"/>
              </p:cNvSpPr>
              <p:nvPr/>
            </p:nvSpPr>
            <p:spPr bwMode="auto">
              <a:xfrm>
                <a:off x="14304963" y="6867526"/>
                <a:ext cx="57150" cy="1722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53" name="Rectangle 76"/>
              <p:cNvSpPr>
                <a:spLocks noChangeArrowheads="1"/>
              </p:cNvSpPr>
              <p:nvPr/>
            </p:nvSpPr>
            <p:spPr bwMode="auto">
              <a:xfrm>
                <a:off x="14543088" y="6867526"/>
                <a:ext cx="158750" cy="1722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54" name="Rectangle 77"/>
              <p:cNvSpPr>
                <a:spLocks noChangeArrowheads="1"/>
              </p:cNvSpPr>
              <p:nvPr/>
            </p:nvSpPr>
            <p:spPr bwMode="auto">
              <a:xfrm>
                <a:off x="15144750" y="6867526"/>
                <a:ext cx="158750" cy="1722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55" name="Rectangle 78"/>
              <p:cNvSpPr>
                <a:spLocks noChangeArrowheads="1"/>
              </p:cNvSpPr>
              <p:nvPr/>
            </p:nvSpPr>
            <p:spPr bwMode="auto">
              <a:xfrm>
                <a:off x="14747875" y="6867526"/>
                <a:ext cx="90487" cy="1722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56" name="Rectangle 79"/>
              <p:cNvSpPr>
                <a:spLocks noChangeArrowheads="1"/>
              </p:cNvSpPr>
              <p:nvPr/>
            </p:nvSpPr>
            <p:spPr bwMode="auto">
              <a:xfrm>
                <a:off x="14906625" y="6867526"/>
                <a:ext cx="90487" cy="1722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57" name="Rectangle 80"/>
              <p:cNvSpPr>
                <a:spLocks noChangeArrowheads="1"/>
              </p:cNvSpPr>
              <p:nvPr/>
            </p:nvSpPr>
            <p:spPr bwMode="auto">
              <a:xfrm>
                <a:off x="15371763" y="6867526"/>
                <a:ext cx="90487" cy="1722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58" name="Rectangle 81"/>
              <p:cNvSpPr>
                <a:spLocks noChangeArrowheads="1"/>
              </p:cNvSpPr>
              <p:nvPr/>
            </p:nvSpPr>
            <p:spPr bwMode="auto">
              <a:xfrm>
                <a:off x="15755938" y="6867526"/>
                <a:ext cx="92075" cy="1722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59" name="Rectangle 82"/>
              <p:cNvSpPr>
                <a:spLocks noChangeArrowheads="1"/>
              </p:cNvSpPr>
              <p:nvPr/>
            </p:nvSpPr>
            <p:spPr bwMode="auto">
              <a:xfrm>
                <a:off x="15676563" y="6867526"/>
                <a:ext cx="57150" cy="1722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60" name="Rectangle 83"/>
              <p:cNvSpPr>
                <a:spLocks noChangeArrowheads="1"/>
              </p:cNvSpPr>
              <p:nvPr/>
            </p:nvSpPr>
            <p:spPr bwMode="auto">
              <a:xfrm>
                <a:off x="15609888" y="6867526"/>
                <a:ext cx="44450" cy="1722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61" name="Rectangle 84"/>
              <p:cNvSpPr>
                <a:spLocks noChangeArrowheads="1"/>
              </p:cNvSpPr>
              <p:nvPr/>
            </p:nvSpPr>
            <p:spPr bwMode="auto">
              <a:xfrm>
                <a:off x="15552738" y="6867526"/>
                <a:ext cx="22225" cy="1722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62" name="Rectangle 85"/>
              <p:cNvSpPr>
                <a:spLocks noChangeArrowheads="1"/>
              </p:cNvSpPr>
              <p:nvPr/>
            </p:nvSpPr>
            <p:spPr bwMode="auto">
              <a:xfrm>
                <a:off x="15087600" y="6867526"/>
                <a:ext cx="34925" cy="1722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63" name="Rectangle 86"/>
              <p:cNvSpPr>
                <a:spLocks noChangeArrowheads="1"/>
              </p:cNvSpPr>
              <p:nvPr/>
            </p:nvSpPr>
            <p:spPr bwMode="auto">
              <a:xfrm>
                <a:off x="15043150" y="6867526"/>
                <a:ext cx="33337" cy="1722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10" name="Group 928"/>
            <p:cNvGrpSpPr/>
            <p:nvPr/>
          </p:nvGrpSpPr>
          <p:grpSpPr>
            <a:xfrm>
              <a:off x="7692524" y="-1613657"/>
              <a:ext cx="1741054" cy="595182"/>
              <a:chOff x="17428716" y="1339450"/>
              <a:chExt cx="1741054" cy="595182"/>
            </a:xfrm>
            <a:gradFill>
              <a:gsLst>
                <a:gs pos="0">
                  <a:schemeClr val="tx1"/>
                </a:gs>
                <a:gs pos="100000">
                  <a:schemeClr val="tx2">
                    <a:lumMod val="95000"/>
                  </a:schemeClr>
                </a:gs>
              </a:gsLst>
              <a:lin ang="5400000" scaled="1"/>
            </a:gradFill>
            <a:effectLst>
              <a:glow rad="25400">
                <a:schemeClr val="bg1">
                  <a:alpha val="18000"/>
                </a:schemeClr>
              </a:glow>
            </a:effectLst>
            <a:scene3d>
              <a:camera prst="orthographicFront"/>
              <a:lightRig rig="threePt" dir="t"/>
            </a:scene3d>
          </p:grpSpPr>
          <p:sp>
            <p:nvSpPr>
              <p:cNvPr id="931" name="Freeform 448"/>
              <p:cNvSpPr>
                <a:spLocks noEditPoints="1"/>
              </p:cNvSpPr>
              <p:nvPr/>
            </p:nvSpPr>
            <p:spPr bwMode="auto">
              <a:xfrm>
                <a:off x="17433659" y="1360212"/>
                <a:ext cx="270897" cy="274851"/>
              </a:xfrm>
              <a:custGeom>
                <a:avLst/>
                <a:gdLst>
                  <a:gd name="T0" fmla="*/ 104 w 116"/>
                  <a:gd name="T1" fmla="*/ 64 h 118"/>
                  <a:gd name="T2" fmla="*/ 112 w 116"/>
                  <a:gd name="T3" fmla="*/ 73 h 118"/>
                  <a:gd name="T4" fmla="*/ 116 w 116"/>
                  <a:gd name="T5" fmla="*/ 86 h 118"/>
                  <a:gd name="T6" fmla="*/ 112 w 116"/>
                  <a:gd name="T7" fmla="*/ 101 h 118"/>
                  <a:gd name="T8" fmla="*/ 101 w 116"/>
                  <a:gd name="T9" fmla="*/ 111 h 118"/>
                  <a:gd name="T10" fmla="*/ 84 w 116"/>
                  <a:gd name="T11" fmla="*/ 116 h 118"/>
                  <a:gd name="T12" fmla="*/ 61 w 116"/>
                  <a:gd name="T13" fmla="*/ 118 h 118"/>
                  <a:gd name="T14" fmla="*/ 0 w 116"/>
                  <a:gd name="T15" fmla="*/ 118 h 118"/>
                  <a:gd name="T16" fmla="*/ 0 w 116"/>
                  <a:gd name="T17" fmla="*/ 112 h 118"/>
                  <a:gd name="T18" fmla="*/ 6 w 116"/>
                  <a:gd name="T19" fmla="*/ 111 h 118"/>
                  <a:gd name="T20" fmla="*/ 12 w 116"/>
                  <a:gd name="T21" fmla="*/ 110 h 118"/>
                  <a:gd name="T22" fmla="*/ 16 w 116"/>
                  <a:gd name="T23" fmla="*/ 106 h 118"/>
                  <a:gd name="T24" fmla="*/ 17 w 116"/>
                  <a:gd name="T25" fmla="*/ 101 h 118"/>
                  <a:gd name="T26" fmla="*/ 17 w 116"/>
                  <a:gd name="T27" fmla="*/ 18 h 118"/>
                  <a:gd name="T28" fmla="*/ 16 w 116"/>
                  <a:gd name="T29" fmla="*/ 13 h 118"/>
                  <a:gd name="T30" fmla="*/ 12 w 116"/>
                  <a:gd name="T31" fmla="*/ 9 h 118"/>
                  <a:gd name="T32" fmla="*/ 6 w 116"/>
                  <a:gd name="T33" fmla="*/ 8 h 118"/>
                  <a:gd name="T34" fmla="*/ 0 w 116"/>
                  <a:gd name="T35" fmla="*/ 7 h 118"/>
                  <a:gd name="T36" fmla="*/ 0 w 116"/>
                  <a:gd name="T37" fmla="*/ 0 h 118"/>
                  <a:gd name="T38" fmla="*/ 64 w 116"/>
                  <a:gd name="T39" fmla="*/ 0 h 118"/>
                  <a:gd name="T40" fmla="*/ 99 w 116"/>
                  <a:gd name="T41" fmla="*/ 7 h 118"/>
                  <a:gd name="T42" fmla="*/ 109 w 116"/>
                  <a:gd name="T43" fmla="*/ 26 h 118"/>
                  <a:gd name="T44" fmla="*/ 107 w 116"/>
                  <a:gd name="T45" fmla="*/ 37 h 118"/>
                  <a:gd name="T46" fmla="*/ 100 w 116"/>
                  <a:gd name="T47" fmla="*/ 45 h 118"/>
                  <a:gd name="T48" fmla="*/ 90 w 116"/>
                  <a:gd name="T49" fmla="*/ 50 h 118"/>
                  <a:gd name="T50" fmla="*/ 78 w 116"/>
                  <a:gd name="T51" fmla="*/ 54 h 118"/>
                  <a:gd name="T52" fmla="*/ 78 w 116"/>
                  <a:gd name="T53" fmla="*/ 55 h 118"/>
                  <a:gd name="T54" fmla="*/ 92 w 116"/>
                  <a:gd name="T55" fmla="*/ 58 h 118"/>
                  <a:gd name="T56" fmla="*/ 104 w 116"/>
                  <a:gd name="T57" fmla="*/ 64 h 118"/>
                  <a:gd name="T58" fmla="*/ 77 w 116"/>
                  <a:gd name="T59" fmla="*/ 28 h 118"/>
                  <a:gd name="T60" fmla="*/ 72 w 116"/>
                  <a:gd name="T61" fmla="*/ 13 h 118"/>
                  <a:gd name="T62" fmla="*/ 55 w 116"/>
                  <a:gd name="T63" fmla="*/ 8 h 118"/>
                  <a:gd name="T64" fmla="*/ 51 w 116"/>
                  <a:gd name="T65" fmla="*/ 8 h 118"/>
                  <a:gd name="T66" fmla="*/ 47 w 116"/>
                  <a:gd name="T67" fmla="*/ 8 h 118"/>
                  <a:gd name="T68" fmla="*/ 47 w 116"/>
                  <a:gd name="T69" fmla="*/ 52 h 118"/>
                  <a:gd name="T70" fmla="*/ 51 w 116"/>
                  <a:gd name="T71" fmla="*/ 52 h 118"/>
                  <a:gd name="T72" fmla="*/ 71 w 116"/>
                  <a:gd name="T73" fmla="*/ 45 h 118"/>
                  <a:gd name="T74" fmla="*/ 77 w 116"/>
                  <a:gd name="T75" fmla="*/ 28 h 118"/>
                  <a:gd name="T76" fmla="*/ 83 w 116"/>
                  <a:gd name="T77" fmla="*/ 85 h 118"/>
                  <a:gd name="T78" fmla="*/ 76 w 116"/>
                  <a:gd name="T79" fmla="*/ 66 h 118"/>
                  <a:gd name="T80" fmla="*/ 55 w 116"/>
                  <a:gd name="T81" fmla="*/ 60 h 118"/>
                  <a:gd name="T82" fmla="*/ 50 w 116"/>
                  <a:gd name="T83" fmla="*/ 60 h 118"/>
                  <a:gd name="T84" fmla="*/ 47 w 116"/>
                  <a:gd name="T85" fmla="*/ 60 h 118"/>
                  <a:gd name="T86" fmla="*/ 47 w 116"/>
                  <a:gd name="T87" fmla="*/ 103 h 118"/>
                  <a:gd name="T88" fmla="*/ 51 w 116"/>
                  <a:gd name="T89" fmla="*/ 108 h 118"/>
                  <a:gd name="T90" fmla="*/ 61 w 116"/>
                  <a:gd name="T91" fmla="*/ 110 h 118"/>
                  <a:gd name="T92" fmla="*/ 77 w 116"/>
                  <a:gd name="T93" fmla="*/ 104 h 118"/>
                  <a:gd name="T94" fmla="*/ 83 w 116"/>
                  <a:gd name="T95" fmla="*/ 8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 h="118">
                    <a:moveTo>
                      <a:pt x="104" y="64"/>
                    </a:moveTo>
                    <a:cubicBezTo>
                      <a:pt x="107" y="66"/>
                      <a:pt x="110" y="69"/>
                      <a:pt x="112" y="73"/>
                    </a:cubicBezTo>
                    <a:cubicBezTo>
                      <a:pt x="115" y="77"/>
                      <a:pt x="116" y="81"/>
                      <a:pt x="116" y="86"/>
                    </a:cubicBezTo>
                    <a:cubicBezTo>
                      <a:pt x="116" y="92"/>
                      <a:pt x="115" y="97"/>
                      <a:pt x="112" y="101"/>
                    </a:cubicBezTo>
                    <a:cubicBezTo>
                      <a:pt x="110" y="105"/>
                      <a:pt x="106" y="109"/>
                      <a:pt x="101" y="111"/>
                    </a:cubicBezTo>
                    <a:cubicBezTo>
                      <a:pt x="96" y="114"/>
                      <a:pt x="90" y="115"/>
                      <a:pt x="84" y="116"/>
                    </a:cubicBezTo>
                    <a:cubicBezTo>
                      <a:pt x="77" y="117"/>
                      <a:pt x="70" y="118"/>
                      <a:pt x="61" y="118"/>
                    </a:cubicBezTo>
                    <a:cubicBezTo>
                      <a:pt x="0" y="118"/>
                      <a:pt x="0" y="118"/>
                      <a:pt x="0" y="118"/>
                    </a:cubicBezTo>
                    <a:cubicBezTo>
                      <a:pt x="0" y="112"/>
                      <a:pt x="0" y="112"/>
                      <a:pt x="0" y="112"/>
                    </a:cubicBezTo>
                    <a:cubicBezTo>
                      <a:pt x="1" y="111"/>
                      <a:pt x="4" y="111"/>
                      <a:pt x="6" y="111"/>
                    </a:cubicBezTo>
                    <a:cubicBezTo>
                      <a:pt x="9" y="110"/>
                      <a:pt x="11" y="110"/>
                      <a:pt x="12" y="110"/>
                    </a:cubicBezTo>
                    <a:cubicBezTo>
                      <a:pt x="14" y="109"/>
                      <a:pt x="15" y="108"/>
                      <a:pt x="16" y="106"/>
                    </a:cubicBezTo>
                    <a:cubicBezTo>
                      <a:pt x="17" y="105"/>
                      <a:pt x="17" y="103"/>
                      <a:pt x="17" y="101"/>
                    </a:cubicBezTo>
                    <a:cubicBezTo>
                      <a:pt x="17" y="18"/>
                      <a:pt x="17" y="18"/>
                      <a:pt x="17" y="18"/>
                    </a:cubicBezTo>
                    <a:cubicBezTo>
                      <a:pt x="17" y="16"/>
                      <a:pt x="17" y="14"/>
                      <a:pt x="16" y="13"/>
                    </a:cubicBezTo>
                    <a:cubicBezTo>
                      <a:pt x="15" y="12"/>
                      <a:pt x="14" y="10"/>
                      <a:pt x="12" y="9"/>
                    </a:cubicBezTo>
                    <a:cubicBezTo>
                      <a:pt x="10" y="9"/>
                      <a:pt x="8" y="8"/>
                      <a:pt x="6" y="8"/>
                    </a:cubicBezTo>
                    <a:cubicBezTo>
                      <a:pt x="3" y="7"/>
                      <a:pt x="1" y="7"/>
                      <a:pt x="0" y="7"/>
                    </a:cubicBezTo>
                    <a:cubicBezTo>
                      <a:pt x="0" y="0"/>
                      <a:pt x="0" y="0"/>
                      <a:pt x="0" y="0"/>
                    </a:cubicBezTo>
                    <a:cubicBezTo>
                      <a:pt x="64" y="0"/>
                      <a:pt x="64" y="0"/>
                      <a:pt x="64" y="0"/>
                    </a:cubicBezTo>
                    <a:cubicBezTo>
                      <a:pt x="80" y="0"/>
                      <a:pt x="92" y="2"/>
                      <a:pt x="99" y="7"/>
                    </a:cubicBezTo>
                    <a:cubicBezTo>
                      <a:pt x="106" y="11"/>
                      <a:pt x="109" y="18"/>
                      <a:pt x="109" y="26"/>
                    </a:cubicBezTo>
                    <a:cubicBezTo>
                      <a:pt x="109" y="30"/>
                      <a:pt x="109" y="34"/>
                      <a:pt x="107" y="37"/>
                    </a:cubicBezTo>
                    <a:cubicBezTo>
                      <a:pt x="105" y="40"/>
                      <a:pt x="103" y="42"/>
                      <a:pt x="100" y="45"/>
                    </a:cubicBezTo>
                    <a:cubicBezTo>
                      <a:pt x="97" y="47"/>
                      <a:pt x="94" y="49"/>
                      <a:pt x="90" y="50"/>
                    </a:cubicBezTo>
                    <a:cubicBezTo>
                      <a:pt x="87" y="52"/>
                      <a:pt x="83" y="53"/>
                      <a:pt x="78" y="54"/>
                    </a:cubicBezTo>
                    <a:cubicBezTo>
                      <a:pt x="78" y="55"/>
                      <a:pt x="78" y="55"/>
                      <a:pt x="78" y="55"/>
                    </a:cubicBezTo>
                    <a:cubicBezTo>
                      <a:pt x="83" y="56"/>
                      <a:pt x="87" y="57"/>
                      <a:pt x="92" y="58"/>
                    </a:cubicBezTo>
                    <a:cubicBezTo>
                      <a:pt x="96" y="60"/>
                      <a:pt x="100" y="62"/>
                      <a:pt x="104" y="64"/>
                    </a:cubicBezTo>
                    <a:close/>
                    <a:moveTo>
                      <a:pt x="77" y="28"/>
                    </a:moveTo>
                    <a:cubicBezTo>
                      <a:pt x="77" y="22"/>
                      <a:pt x="75" y="17"/>
                      <a:pt x="72" y="13"/>
                    </a:cubicBezTo>
                    <a:cubicBezTo>
                      <a:pt x="68" y="9"/>
                      <a:pt x="62" y="8"/>
                      <a:pt x="55" y="8"/>
                    </a:cubicBezTo>
                    <a:cubicBezTo>
                      <a:pt x="54" y="8"/>
                      <a:pt x="53" y="8"/>
                      <a:pt x="51" y="8"/>
                    </a:cubicBezTo>
                    <a:cubicBezTo>
                      <a:pt x="49" y="8"/>
                      <a:pt x="48" y="8"/>
                      <a:pt x="47" y="8"/>
                    </a:cubicBezTo>
                    <a:cubicBezTo>
                      <a:pt x="47" y="52"/>
                      <a:pt x="47" y="52"/>
                      <a:pt x="47" y="52"/>
                    </a:cubicBezTo>
                    <a:cubicBezTo>
                      <a:pt x="51" y="52"/>
                      <a:pt x="51" y="52"/>
                      <a:pt x="51" y="52"/>
                    </a:cubicBezTo>
                    <a:cubicBezTo>
                      <a:pt x="60" y="52"/>
                      <a:pt x="66" y="50"/>
                      <a:pt x="71" y="45"/>
                    </a:cubicBezTo>
                    <a:cubicBezTo>
                      <a:pt x="75" y="41"/>
                      <a:pt x="77" y="36"/>
                      <a:pt x="77" y="28"/>
                    </a:cubicBezTo>
                    <a:close/>
                    <a:moveTo>
                      <a:pt x="83" y="85"/>
                    </a:moveTo>
                    <a:cubicBezTo>
                      <a:pt x="83" y="77"/>
                      <a:pt x="80" y="71"/>
                      <a:pt x="76" y="66"/>
                    </a:cubicBezTo>
                    <a:cubicBezTo>
                      <a:pt x="71" y="62"/>
                      <a:pt x="64" y="60"/>
                      <a:pt x="55" y="60"/>
                    </a:cubicBezTo>
                    <a:cubicBezTo>
                      <a:pt x="54" y="60"/>
                      <a:pt x="52" y="60"/>
                      <a:pt x="50" y="60"/>
                    </a:cubicBezTo>
                    <a:cubicBezTo>
                      <a:pt x="49" y="60"/>
                      <a:pt x="47" y="60"/>
                      <a:pt x="47" y="60"/>
                    </a:cubicBezTo>
                    <a:cubicBezTo>
                      <a:pt x="47" y="103"/>
                      <a:pt x="47" y="103"/>
                      <a:pt x="47" y="103"/>
                    </a:cubicBezTo>
                    <a:cubicBezTo>
                      <a:pt x="47" y="105"/>
                      <a:pt x="49" y="107"/>
                      <a:pt x="51" y="108"/>
                    </a:cubicBezTo>
                    <a:cubicBezTo>
                      <a:pt x="54" y="110"/>
                      <a:pt x="57" y="110"/>
                      <a:pt x="61" y="110"/>
                    </a:cubicBezTo>
                    <a:cubicBezTo>
                      <a:pt x="67" y="110"/>
                      <a:pt x="73" y="108"/>
                      <a:pt x="77" y="104"/>
                    </a:cubicBezTo>
                    <a:cubicBezTo>
                      <a:pt x="81" y="99"/>
                      <a:pt x="83" y="93"/>
                      <a:pt x="83" y="85"/>
                    </a:cubicBezTo>
                    <a:close/>
                  </a:path>
                </a:pathLst>
              </a:custGeom>
              <a:grpFill/>
              <a:ln>
                <a:noFill/>
              </a:ln>
              <a:effectLst>
                <a:innerShdw blurRad="12700">
                  <a:schemeClr val="tx1"/>
                </a:innerShdw>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32" name="Freeform 449"/>
              <p:cNvSpPr>
                <a:spLocks/>
              </p:cNvSpPr>
              <p:nvPr/>
            </p:nvSpPr>
            <p:spPr bwMode="auto">
              <a:xfrm>
                <a:off x="17695658" y="1360212"/>
                <a:ext cx="320330" cy="281772"/>
              </a:xfrm>
              <a:custGeom>
                <a:avLst/>
                <a:gdLst>
                  <a:gd name="T0" fmla="*/ 137 w 137"/>
                  <a:gd name="T1" fmla="*/ 7 h 121"/>
                  <a:gd name="T2" fmla="*/ 130 w 137"/>
                  <a:gd name="T3" fmla="*/ 8 h 121"/>
                  <a:gd name="T4" fmla="*/ 122 w 137"/>
                  <a:gd name="T5" fmla="*/ 11 h 121"/>
                  <a:gd name="T6" fmla="*/ 118 w 137"/>
                  <a:gd name="T7" fmla="*/ 18 h 121"/>
                  <a:gd name="T8" fmla="*/ 117 w 137"/>
                  <a:gd name="T9" fmla="*/ 34 h 121"/>
                  <a:gd name="T10" fmla="*/ 117 w 137"/>
                  <a:gd name="T11" fmla="*/ 78 h 121"/>
                  <a:gd name="T12" fmla="*/ 104 w 137"/>
                  <a:gd name="T13" fmla="*/ 109 h 121"/>
                  <a:gd name="T14" fmla="*/ 69 w 137"/>
                  <a:gd name="T15" fmla="*/ 121 h 121"/>
                  <a:gd name="T16" fmla="*/ 30 w 137"/>
                  <a:gd name="T17" fmla="*/ 110 h 121"/>
                  <a:gd name="T18" fmla="*/ 16 w 137"/>
                  <a:gd name="T19" fmla="*/ 78 h 121"/>
                  <a:gd name="T20" fmla="*/ 16 w 137"/>
                  <a:gd name="T21" fmla="*/ 18 h 121"/>
                  <a:gd name="T22" fmla="*/ 15 w 137"/>
                  <a:gd name="T23" fmla="*/ 13 h 121"/>
                  <a:gd name="T24" fmla="*/ 11 w 137"/>
                  <a:gd name="T25" fmla="*/ 9 h 121"/>
                  <a:gd name="T26" fmla="*/ 5 w 137"/>
                  <a:gd name="T27" fmla="*/ 7 h 121"/>
                  <a:gd name="T28" fmla="*/ 0 w 137"/>
                  <a:gd name="T29" fmla="*/ 6 h 121"/>
                  <a:gd name="T30" fmla="*/ 0 w 137"/>
                  <a:gd name="T31" fmla="*/ 0 h 121"/>
                  <a:gd name="T32" fmla="*/ 62 w 137"/>
                  <a:gd name="T33" fmla="*/ 0 h 121"/>
                  <a:gd name="T34" fmla="*/ 62 w 137"/>
                  <a:gd name="T35" fmla="*/ 6 h 121"/>
                  <a:gd name="T36" fmla="*/ 57 w 137"/>
                  <a:gd name="T37" fmla="*/ 7 h 121"/>
                  <a:gd name="T38" fmla="*/ 51 w 137"/>
                  <a:gd name="T39" fmla="*/ 8 h 121"/>
                  <a:gd name="T40" fmla="*/ 47 w 137"/>
                  <a:gd name="T41" fmla="*/ 12 h 121"/>
                  <a:gd name="T42" fmla="*/ 46 w 137"/>
                  <a:gd name="T43" fmla="*/ 17 h 121"/>
                  <a:gd name="T44" fmla="*/ 46 w 137"/>
                  <a:gd name="T45" fmla="*/ 76 h 121"/>
                  <a:gd name="T46" fmla="*/ 53 w 137"/>
                  <a:gd name="T47" fmla="*/ 102 h 121"/>
                  <a:gd name="T48" fmla="*/ 76 w 137"/>
                  <a:gd name="T49" fmla="*/ 110 h 121"/>
                  <a:gd name="T50" fmla="*/ 99 w 137"/>
                  <a:gd name="T51" fmla="*/ 101 h 121"/>
                  <a:gd name="T52" fmla="*/ 107 w 137"/>
                  <a:gd name="T53" fmla="*/ 75 h 121"/>
                  <a:gd name="T54" fmla="*/ 107 w 137"/>
                  <a:gd name="T55" fmla="*/ 35 h 121"/>
                  <a:gd name="T56" fmla="*/ 105 w 137"/>
                  <a:gd name="T57" fmla="*/ 19 h 121"/>
                  <a:gd name="T58" fmla="*/ 101 w 137"/>
                  <a:gd name="T59" fmla="*/ 12 h 121"/>
                  <a:gd name="T60" fmla="*/ 93 w 137"/>
                  <a:gd name="T61" fmla="*/ 8 h 121"/>
                  <a:gd name="T62" fmla="*/ 86 w 137"/>
                  <a:gd name="T63" fmla="*/ 7 h 121"/>
                  <a:gd name="T64" fmla="*/ 86 w 137"/>
                  <a:gd name="T65" fmla="*/ 0 h 121"/>
                  <a:gd name="T66" fmla="*/ 137 w 137"/>
                  <a:gd name="T67" fmla="*/ 0 h 121"/>
                  <a:gd name="T68" fmla="*/ 137 w 137"/>
                  <a:gd name="T69" fmla="*/ 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7" h="121">
                    <a:moveTo>
                      <a:pt x="137" y="7"/>
                    </a:moveTo>
                    <a:cubicBezTo>
                      <a:pt x="135" y="7"/>
                      <a:pt x="133" y="7"/>
                      <a:pt x="130" y="8"/>
                    </a:cubicBezTo>
                    <a:cubicBezTo>
                      <a:pt x="127" y="8"/>
                      <a:pt x="124" y="9"/>
                      <a:pt x="122" y="11"/>
                    </a:cubicBezTo>
                    <a:cubicBezTo>
                      <a:pt x="120" y="12"/>
                      <a:pt x="119" y="15"/>
                      <a:pt x="118" y="18"/>
                    </a:cubicBezTo>
                    <a:cubicBezTo>
                      <a:pt x="117" y="22"/>
                      <a:pt x="117" y="27"/>
                      <a:pt x="117" y="34"/>
                    </a:cubicBezTo>
                    <a:cubicBezTo>
                      <a:pt x="117" y="78"/>
                      <a:pt x="117" y="78"/>
                      <a:pt x="117" y="78"/>
                    </a:cubicBezTo>
                    <a:cubicBezTo>
                      <a:pt x="117" y="91"/>
                      <a:pt x="112" y="102"/>
                      <a:pt x="104" y="109"/>
                    </a:cubicBezTo>
                    <a:cubicBezTo>
                      <a:pt x="95" y="117"/>
                      <a:pt x="83" y="121"/>
                      <a:pt x="69" y="121"/>
                    </a:cubicBezTo>
                    <a:cubicBezTo>
                      <a:pt x="52" y="121"/>
                      <a:pt x="39" y="117"/>
                      <a:pt x="30" y="110"/>
                    </a:cubicBezTo>
                    <a:cubicBezTo>
                      <a:pt x="21" y="102"/>
                      <a:pt x="16" y="92"/>
                      <a:pt x="16" y="78"/>
                    </a:cubicBezTo>
                    <a:cubicBezTo>
                      <a:pt x="16" y="18"/>
                      <a:pt x="16" y="18"/>
                      <a:pt x="16" y="18"/>
                    </a:cubicBezTo>
                    <a:cubicBezTo>
                      <a:pt x="16" y="16"/>
                      <a:pt x="16" y="14"/>
                      <a:pt x="15" y="13"/>
                    </a:cubicBezTo>
                    <a:cubicBezTo>
                      <a:pt x="14" y="11"/>
                      <a:pt x="13" y="10"/>
                      <a:pt x="11" y="9"/>
                    </a:cubicBezTo>
                    <a:cubicBezTo>
                      <a:pt x="9" y="8"/>
                      <a:pt x="7" y="8"/>
                      <a:pt x="5" y="7"/>
                    </a:cubicBezTo>
                    <a:cubicBezTo>
                      <a:pt x="3" y="7"/>
                      <a:pt x="1" y="7"/>
                      <a:pt x="0" y="6"/>
                    </a:cubicBezTo>
                    <a:cubicBezTo>
                      <a:pt x="0" y="0"/>
                      <a:pt x="0" y="0"/>
                      <a:pt x="0" y="0"/>
                    </a:cubicBezTo>
                    <a:cubicBezTo>
                      <a:pt x="62" y="0"/>
                      <a:pt x="62" y="0"/>
                      <a:pt x="62" y="0"/>
                    </a:cubicBezTo>
                    <a:cubicBezTo>
                      <a:pt x="62" y="6"/>
                      <a:pt x="62" y="6"/>
                      <a:pt x="62" y="6"/>
                    </a:cubicBezTo>
                    <a:cubicBezTo>
                      <a:pt x="60" y="7"/>
                      <a:pt x="58" y="7"/>
                      <a:pt x="57" y="7"/>
                    </a:cubicBezTo>
                    <a:cubicBezTo>
                      <a:pt x="55" y="7"/>
                      <a:pt x="53" y="8"/>
                      <a:pt x="51" y="8"/>
                    </a:cubicBezTo>
                    <a:cubicBezTo>
                      <a:pt x="49" y="9"/>
                      <a:pt x="47" y="10"/>
                      <a:pt x="47" y="12"/>
                    </a:cubicBezTo>
                    <a:cubicBezTo>
                      <a:pt x="46" y="13"/>
                      <a:pt x="46" y="15"/>
                      <a:pt x="46" y="17"/>
                    </a:cubicBezTo>
                    <a:cubicBezTo>
                      <a:pt x="46" y="76"/>
                      <a:pt x="46" y="76"/>
                      <a:pt x="46" y="76"/>
                    </a:cubicBezTo>
                    <a:cubicBezTo>
                      <a:pt x="46" y="88"/>
                      <a:pt x="48" y="97"/>
                      <a:pt x="53" y="102"/>
                    </a:cubicBezTo>
                    <a:cubicBezTo>
                      <a:pt x="59" y="107"/>
                      <a:pt x="66" y="110"/>
                      <a:pt x="76" y="110"/>
                    </a:cubicBezTo>
                    <a:cubicBezTo>
                      <a:pt x="85" y="110"/>
                      <a:pt x="93" y="107"/>
                      <a:pt x="99" y="101"/>
                    </a:cubicBezTo>
                    <a:cubicBezTo>
                      <a:pt x="104" y="95"/>
                      <a:pt x="107" y="87"/>
                      <a:pt x="107" y="75"/>
                    </a:cubicBezTo>
                    <a:cubicBezTo>
                      <a:pt x="107" y="35"/>
                      <a:pt x="107" y="35"/>
                      <a:pt x="107" y="35"/>
                    </a:cubicBezTo>
                    <a:cubicBezTo>
                      <a:pt x="107" y="28"/>
                      <a:pt x="106" y="23"/>
                      <a:pt x="105" y="19"/>
                    </a:cubicBezTo>
                    <a:cubicBezTo>
                      <a:pt x="104" y="16"/>
                      <a:pt x="103" y="13"/>
                      <a:pt x="101" y="12"/>
                    </a:cubicBezTo>
                    <a:cubicBezTo>
                      <a:pt x="99" y="10"/>
                      <a:pt x="97" y="9"/>
                      <a:pt x="93" y="8"/>
                    </a:cubicBezTo>
                    <a:cubicBezTo>
                      <a:pt x="90" y="7"/>
                      <a:pt x="87" y="7"/>
                      <a:pt x="86" y="7"/>
                    </a:cubicBezTo>
                    <a:cubicBezTo>
                      <a:pt x="86" y="0"/>
                      <a:pt x="86" y="0"/>
                      <a:pt x="86" y="0"/>
                    </a:cubicBezTo>
                    <a:cubicBezTo>
                      <a:pt x="137" y="0"/>
                      <a:pt x="137" y="0"/>
                      <a:pt x="137" y="0"/>
                    </a:cubicBezTo>
                    <a:lnTo>
                      <a:pt x="137" y="7"/>
                    </a:lnTo>
                    <a:close/>
                  </a:path>
                </a:pathLst>
              </a:custGeom>
              <a:grpFill/>
              <a:ln>
                <a:noFill/>
              </a:ln>
              <a:effectLst>
                <a:innerShdw blurRad="12700">
                  <a:schemeClr val="tx1"/>
                </a:innerShdw>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33" name="Freeform 450"/>
              <p:cNvSpPr>
                <a:spLocks/>
              </p:cNvSpPr>
              <p:nvPr/>
            </p:nvSpPr>
            <p:spPr bwMode="auto">
              <a:xfrm>
                <a:off x="18001158" y="1360212"/>
                <a:ext cx="315387" cy="274851"/>
              </a:xfrm>
              <a:custGeom>
                <a:avLst/>
                <a:gdLst>
                  <a:gd name="T0" fmla="*/ 135 w 135"/>
                  <a:gd name="T1" fmla="*/ 7 h 118"/>
                  <a:gd name="T2" fmla="*/ 130 w 135"/>
                  <a:gd name="T3" fmla="*/ 8 h 118"/>
                  <a:gd name="T4" fmla="*/ 125 w 135"/>
                  <a:gd name="T5" fmla="*/ 10 h 118"/>
                  <a:gd name="T6" fmla="*/ 118 w 135"/>
                  <a:gd name="T7" fmla="*/ 15 h 118"/>
                  <a:gd name="T8" fmla="*/ 113 w 135"/>
                  <a:gd name="T9" fmla="*/ 22 h 118"/>
                  <a:gd name="T10" fmla="*/ 102 w 135"/>
                  <a:gd name="T11" fmla="*/ 39 h 118"/>
                  <a:gd name="T12" fmla="*/ 89 w 135"/>
                  <a:gd name="T13" fmla="*/ 59 h 118"/>
                  <a:gd name="T14" fmla="*/ 83 w 135"/>
                  <a:gd name="T15" fmla="*/ 70 h 118"/>
                  <a:gd name="T16" fmla="*/ 82 w 135"/>
                  <a:gd name="T17" fmla="*/ 83 h 118"/>
                  <a:gd name="T18" fmla="*/ 82 w 135"/>
                  <a:gd name="T19" fmla="*/ 100 h 118"/>
                  <a:gd name="T20" fmla="*/ 83 w 135"/>
                  <a:gd name="T21" fmla="*/ 105 h 118"/>
                  <a:gd name="T22" fmla="*/ 88 w 135"/>
                  <a:gd name="T23" fmla="*/ 109 h 118"/>
                  <a:gd name="T24" fmla="*/ 94 w 135"/>
                  <a:gd name="T25" fmla="*/ 110 h 118"/>
                  <a:gd name="T26" fmla="*/ 100 w 135"/>
                  <a:gd name="T27" fmla="*/ 112 h 118"/>
                  <a:gd name="T28" fmla="*/ 100 w 135"/>
                  <a:gd name="T29" fmla="*/ 118 h 118"/>
                  <a:gd name="T30" fmla="*/ 35 w 135"/>
                  <a:gd name="T31" fmla="*/ 118 h 118"/>
                  <a:gd name="T32" fmla="*/ 35 w 135"/>
                  <a:gd name="T33" fmla="*/ 112 h 118"/>
                  <a:gd name="T34" fmla="*/ 41 w 135"/>
                  <a:gd name="T35" fmla="*/ 111 h 118"/>
                  <a:gd name="T36" fmla="*/ 47 w 135"/>
                  <a:gd name="T37" fmla="*/ 110 h 118"/>
                  <a:gd name="T38" fmla="*/ 52 w 135"/>
                  <a:gd name="T39" fmla="*/ 106 h 118"/>
                  <a:gd name="T40" fmla="*/ 53 w 135"/>
                  <a:gd name="T41" fmla="*/ 101 h 118"/>
                  <a:gd name="T42" fmla="*/ 53 w 135"/>
                  <a:gd name="T43" fmla="*/ 80 h 118"/>
                  <a:gd name="T44" fmla="*/ 53 w 135"/>
                  <a:gd name="T45" fmla="*/ 75 h 118"/>
                  <a:gd name="T46" fmla="*/ 52 w 135"/>
                  <a:gd name="T47" fmla="*/ 72 h 118"/>
                  <a:gd name="T48" fmla="*/ 50 w 135"/>
                  <a:gd name="T49" fmla="*/ 68 h 118"/>
                  <a:gd name="T50" fmla="*/ 46 w 135"/>
                  <a:gd name="T51" fmla="*/ 61 h 118"/>
                  <a:gd name="T52" fmla="*/ 34 w 135"/>
                  <a:gd name="T53" fmla="*/ 40 h 118"/>
                  <a:gd name="T54" fmla="*/ 23 w 135"/>
                  <a:gd name="T55" fmla="*/ 21 h 118"/>
                  <a:gd name="T56" fmla="*/ 17 w 135"/>
                  <a:gd name="T57" fmla="*/ 14 h 118"/>
                  <a:gd name="T58" fmla="*/ 11 w 135"/>
                  <a:gd name="T59" fmla="*/ 9 h 118"/>
                  <a:gd name="T60" fmla="*/ 6 w 135"/>
                  <a:gd name="T61" fmla="*/ 7 h 118"/>
                  <a:gd name="T62" fmla="*/ 0 w 135"/>
                  <a:gd name="T63" fmla="*/ 7 h 118"/>
                  <a:gd name="T64" fmla="*/ 0 w 135"/>
                  <a:gd name="T65" fmla="*/ 0 h 118"/>
                  <a:gd name="T66" fmla="*/ 67 w 135"/>
                  <a:gd name="T67" fmla="*/ 0 h 118"/>
                  <a:gd name="T68" fmla="*/ 67 w 135"/>
                  <a:gd name="T69" fmla="*/ 7 h 118"/>
                  <a:gd name="T70" fmla="*/ 55 w 135"/>
                  <a:gd name="T71" fmla="*/ 8 h 118"/>
                  <a:gd name="T72" fmla="*/ 52 w 135"/>
                  <a:gd name="T73" fmla="*/ 11 h 118"/>
                  <a:gd name="T74" fmla="*/ 53 w 135"/>
                  <a:gd name="T75" fmla="*/ 14 h 118"/>
                  <a:gd name="T76" fmla="*/ 57 w 135"/>
                  <a:gd name="T77" fmla="*/ 23 h 118"/>
                  <a:gd name="T78" fmla="*/ 65 w 135"/>
                  <a:gd name="T79" fmla="*/ 38 h 118"/>
                  <a:gd name="T80" fmla="*/ 78 w 135"/>
                  <a:gd name="T81" fmla="*/ 60 h 118"/>
                  <a:gd name="T82" fmla="*/ 100 w 135"/>
                  <a:gd name="T83" fmla="*/ 25 h 118"/>
                  <a:gd name="T84" fmla="*/ 106 w 135"/>
                  <a:gd name="T85" fmla="*/ 13 h 118"/>
                  <a:gd name="T86" fmla="*/ 103 w 135"/>
                  <a:gd name="T87" fmla="*/ 8 h 118"/>
                  <a:gd name="T88" fmla="*/ 91 w 135"/>
                  <a:gd name="T89" fmla="*/ 7 h 118"/>
                  <a:gd name="T90" fmla="*/ 91 w 135"/>
                  <a:gd name="T91" fmla="*/ 0 h 118"/>
                  <a:gd name="T92" fmla="*/ 135 w 135"/>
                  <a:gd name="T93" fmla="*/ 0 h 118"/>
                  <a:gd name="T94" fmla="*/ 135 w 135"/>
                  <a:gd name="T95" fmla="*/ 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18">
                    <a:moveTo>
                      <a:pt x="135" y="7"/>
                    </a:moveTo>
                    <a:cubicBezTo>
                      <a:pt x="133" y="7"/>
                      <a:pt x="131" y="7"/>
                      <a:pt x="130" y="8"/>
                    </a:cubicBezTo>
                    <a:cubicBezTo>
                      <a:pt x="128" y="8"/>
                      <a:pt x="126" y="9"/>
                      <a:pt x="125" y="10"/>
                    </a:cubicBezTo>
                    <a:cubicBezTo>
                      <a:pt x="122" y="11"/>
                      <a:pt x="120" y="13"/>
                      <a:pt x="118" y="15"/>
                    </a:cubicBezTo>
                    <a:cubicBezTo>
                      <a:pt x="117" y="17"/>
                      <a:pt x="115" y="19"/>
                      <a:pt x="113" y="22"/>
                    </a:cubicBezTo>
                    <a:cubicBezTo>
                      <a:pt x="109" y="27"/>
                      <a:pt x="106" y="33"/>
                      <a:pt x="102" y="39"/>
                    </a:cubicBezTo>
                    <a:cubicBezTo>
                      <a:pt x="98" y="45"/>
                      <a:pt x="93" y="52"/>
                      <a:pt x="89" y="59"/>
                    </a:cubicBezTo>
                    <a:cubicBezTo>
                      <a:pt x="86" y="64"/>
                      <a:pt x="84" y="68"/>
                      <a:pt x="83" y="70"/>
                    </a:cubicBezTo>
                    <a:cubicBezTo>
                      <a:pt x="82" y="73"/>
                      <a:pt x="82" y="77"/>
                      <a:pt x="82" y="83"/>
                    </a:cubicBezTo>
                    <a:cubicBezTo>
                      <a:pt x="82" y="100"/>
                      <a:pt x="82" y="100"/>
                      <a:pt x="82" y="100"/>
                    </a:cubicBezTo>
                    <a:cubicBezTo>
                      <a:pt x="82" y="102"/>
                      <a:pt x="83" y="104"/>
                      <a:pt x="83" y="105"/>
                    </a:cubicBezTo>
                    <a:cubicBezTo>
                      <a:pt x="84" y="107"/>
                      <a:pt x="85" y="108"/>
                      <a:pt x="88" y="109"/>
                    </a:cubicBezTo>
                    <a:cubicBezTo>
                      <a:pt x="88" y="109"/>
                      <a:pt x="90" y="110"/>
                      <a:pt x="94" y="110"/>
                    </a:cubicBezTo>
                    <a:cubicBezTo>
                      <a:pt x="97" y="111"/>
                      <a:pt x="99" y="111"/>
                      <a:pt x="100" y="112"/>
                    </a:cubicBezTo>
                    <a:cubicBezTo>
                      <a:pt x="100" y="118"/>
                      <a:pt x="100" y="118"/>
                      <a:pt x="100" y="118"/>
                    </a:cubicBezTo>
                    <a:cubicBezTo>
                      <a:pt x="35" y="118"/>
                      <a:pt x="35" y="118"/>
                      <a:pt x="35" y="118"/>
                    </a:cubicBezTo>
                    <a:cubicBezTo>
                      <a:pt x="35" y="112"/>
                      <a:pt x="35" y="112"/>
                      <a:pt x="35" y="112"/>
                    </a:cubicBezTo>
                    <a:cubicBezTo>
                      <a:pt x="36" y="111"/>
                      <a:pt x="38" y="111"/>
                      <a:pt x="41" y="111"/>
                    </a:cubicBezTo>
                    <a:cubicBezTo>
                      <a:pt x="44" y="111"/>
                      <a:pt x="46" y="110"/>
                      <a:pt x="47" y="110"/>
                    </a:cubicBezTo>
                    <a:cubicBezTo>
                      <a:pt x="49" y="109"/>
                      <a:pt x="51" y="108"/>
                      <a:pt x="52" y="106"/>
                    </a:cubicBezTo>
                    <a:cubicBezTo>
                      <a:pt x="52" y="105"/>
                      <a:pt x="53" y="103"/>
                      <a:pt x="53" y="101"/>
                    </a:cubicBezTo>
                    <a:cubicBezTo>
                      <a:pt x="53" y="80"/>
                      <a:pt x="53" y="80"/>
                      <a:pt x="53" y="80"/>
                    </a:cubicBezTo>
                    <a:cubicBezTo>
                      <a:pt x="53" y="78"/>
                      <a:pt x="53" y="77"/>
                      <a:pt x="53" y="75"/>
                    </a:cubicBezTo>
                    <a:cubicBezTo>
                      <a:pt x="52" y="74"/>
                      <a:pt x="52" y="73"/>
                      <a:pt x="52" y="72"/>
                    </a:cubicBezTo>
                    <a:cubicBezTo>
                      <a:pt x="52" y="71"/>
                      <a:pt x="51" y="69"/>
                      <a:pt x="50" y="68"/>
                    </a:cubicBezTo>
                    <a:cubicBezTo>
                      <a:pt x="49" y="66"/>
                      <a:pt x="48" y="64"/>
                      <a:pt x="46" y="61"/>
                    </a:cubicBezTo>
                    <a:cubicBezTo>
                      <a:pt x="42" y="54"/>
                      <a:pt x="38" y="47"/>
                      <a:pt x="34" y="40"/>
                    </a:cubicBezTo>
                    <a:cubicBezTo>
                      <a:pt x="30" y="33"/>
                      <a:pt x="26" y="27"/>
                      <a:pt x="23" y="21"/>
                    </a:cubicBezTo>
                    <a:cubicBezTo>
                      <a:pt x="21" y="18"/>
                      <a:pt x="19" y="16"/>
                      <a:pt x="17" y="14"/>
                    </a:cubicBezTo>
                    <a:cubicBezTo>
                      <a:pt x="15" y="12"/>
                      <a:pt x="13" y="10"/>
                      <a:pt x="11" y="9"/>
                    </a:cubicBezTo>
                    <a:cubicBezTo>
                      <a:pt x="10" y="8"/>
                      <a:pt x="8" y="8"/>
                      <a:pt x="6" y="7"/>
                    </a:cubicBezTo>
                    <a:cubicBezTo>
                      <a:pt x="3" y="7"/>
                      <a:pt x="2" y="7"/>
                      <a:pt x="0" y="7"/>
                    </a:cubicBezTo>
                    <a:cubicBezTo>
                      <a:pt x="0" y="0"/>
                      <a:pt x="0" y="0"/>
                      <a:pt x="0" y="0"/>
                    </a:cubicBezTo>
                    <a:cubicBezTo>
                      <a:pt x="67" y="0"/>
                      <a:pt x="67" y="0"/>
                      <a:pt x="67" y="0"/>
                    </a:cubicBezTo>
                    <a:cubicBezTo>
                      <a:pt x="67" y="7"/>
                      <a:pt x="67" y="7"/>
                      <a:pt x="67" y="7"/>
                    </a:cubicBezTo>
                    <a:cubicBezTo>
                      <a:pt x="61" y="7"/>
                      <a:pt x="57" y="7"/>
                      <a:pt x="55" y="8"/>
                    </a:cubicBezTo>
                    <a:cubicBezTo>
                      <a:pt x="53" y="9"/>
                      <a:pt x="52" y="10"/>
                      <a:pt x="52" y="11"/>
                    </a:cubicBezTo>
                    <a:cubicBezTo>
                      <a:pt x="52" y="11"/>
                      <a:pt x="52" y="13"/>
                      <a:pt x="53" y="14"/>
                    </a:cubicBezTo>
                    <a:cubicBezTo>
                      <a:pt x="54" y="16"/>
                      <a:pt x="55" y="19"/>
                      <a:pt x="57" y="23"/>
                    </a:cubicBezTo>
                    <a:cubicBezTo>
                      <a:pt x="59" y="26"/>
                      <a:pt x="62" y="31"/>
                      <a:pt x="65" y="38"/>
                    </a:cubicBezTo>
                    <a:cubicBezTo>
                      <a:pt x="69" y="44"/>
                      <a:pt x="73" y="51"/>
                      <a:pt x="78" y="60"/>
                    </a:cubicBezTo>
                    <a:cubicBezTo>
                      <a:pt x="89" y="43"/>
                      <a:pt x="96" y="32"/>
                      <a:pt x="100" y="25"/>
                    </a:cubicBezTo>
                    <a:cubicBezTo>
                      <a:pt x="104" y="18"/>
                      <a:pt x="106" y="14"/>
                      <a:pt x="106" y="13"/>
                    </a:cubicBezTo>
                    <a:cubicBezTo>
                      <a:pt x="106" y="11"/>
                      <a:pt x="105" y="9"/>
                      <a:pt x="103" y="8"/>
                    </a:cubicBezTo>
                    <a:cubicBezTo>
                      <a:pt x="100" y="7"/>
                      <a:pt x="97" y="7"/>
                      <a:pt x="91" y="7"/>
                    </a:cubicBezTo>
                    <a:cubicBezTo>
                      <a:pt x="91" y="0"/>
                      <a:pt x="91" y="0"/>
                      <a:pt x="91" y="0"/>
                    </a:cubicBezTo>
                    <a:cubicBezTo>
                      <a:pt x="135" y="0"/>
                      <a:pt x="135" y="0"/>
                      <a:pt x="135" y="0"/>
                    </a:cubicBezTo>
                    <a:lnTo>
                      <a:pt x="135" y="7"/>
                    </a:lnTo>
                    <a:close/>
                  </a:path>
                </a:pathLst>
              </a:custGeom>
              <a:grpFill/>
              <a:ln>
                <a:noFill/>
              </a:ln>
              <a:effectLst>
                <a:innerShdw blurRad="12700">
                  <a:schemeClr val="tx1"/>
                </a:innerShdw>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34" name="Freeform 451"/>
              <p:cNvSpPr>
                <a:spLocks/>
              </p:cNvSpPr>
              <p:nvPr/>
            </p:nvSpPr>
            <p:spPr bwMode="auto">
              <a:xfrm>
                <a:off x="18307647" y="1360212"/>
                <a:ext cx="263976" cy="274851"/>
              </a:xfrm>
              <a:custGeom>
                <a:avLst/>
                <a:gdLst>
                  <a:gd name="T0" fmla="*/ 105 w 113"/>
                  <a:gd name="T1" fmla="*/ 30 h 118"/>
                  <a:gd name="T2" fmla="*/ 99 w 113"/>
                  <a:gd name="T3" fmla="*/ 30 h 118"/>
                  <a:gd name="T4" fmla="*/ 90 w 113"/>
                  <a:gd name="T5" fmla="*/ 17 h 118"/>
                  <a:gd name="T6" fmla="*/ 78 w 113"/>
                  <a:gd name="T7" fmla="*/ 8 h 118"/>
                  <a:gd name="T8" fmla="*/ 72 w 113"/>
                  <a:gd name="T9" fmla="*/ 8 h 118"/>
                  <a:gd name="T10" fmla="*/ 64 w 113"/>
                  <a:gd name="T11" fmla="*/ 8 h 118"/>
                  <a:gd name="T12" fmla="*/ 47 w 113"/>
                  <a:gd name="T13" fmla="*/ 8 h 118"/>
                  <a:gd name="T14" fmla="*/ 47 w 113"/>
                  <a:gd name="T15" fmla="*/ 53 h 118"/>
                  <a:gd name="T16" fmla="*/ 59 w 113"/>
                  <a:gd name="T17" fmla="*/ 53 h 118"/>
                  <a:gd name="T18" fmla="*/ 68 w 113"/>
                  <a:gd name="T19" fmla="*/ 52 h 118"/>
                  <a:gd name="T20" fmla="*/ 74 w 113"/>
                  <a:gd name="T21" fmla="*/ 48 h 118"/>
                  <a:gd name="T22" fmla="*/ 78 w 113"/>
                  <a:gd name="T23" fmla="*/ 41 h 118"/>
                  <a:gd name="T24" fmla="*/ 81 w 113"/>
                  <a:gd name="T25" fmla="*/ 33 h 118"/>
                  <a:gd name="T26" fmla="*/ 87 w 113"/>
                  <a:gd name="T27" fmla="*/ 33 h 118"/>
                  <a:gd name="T28" fmla="*/ 87 w 113"/>
                  <a:gd name="T29" fmla="*/ 82 h 118"/>
                  <a:gd name="T30" fmla="*/ 81 w 113"/>
                  <a:gd name="T31" fmla="*/ 82 h 118"/>
                  <a:gd name="T32" fmla="*/ 78 w 113"/>
                  <a:gd name="T33" fmla="*/ 73 h 118"/>
                  <a:gd name="T34" fmla="*/ 74 w 113"/>
                  <a:gd name="T35" fmla="*/ 66 h 118"/>
                  <a:gd name="T36" fmla="*/ 68 w 113"/>
                  <a:gd name="T37" fmla="*/ 62 h 118"/>
                  <a:gd name="T38" fmla="*/ 59 w 113"/>
                  <a:gd name="T39" fmla="*/ 61 h 118"/>
                  <a:gd name="T40" fmla="*/ 47 w 113"/>
                  <a:gd name="T41" fmla="*/ 61 h 118"/>
                  <a:gd name="T42" fmla="*/ 47 w 113"/>
                  <a:gd name="T43" fmla="*/ 95 h 118"/>
                  <a:gd name="T44" fmla="*/ 48 w 113"/>
                  <a:gd name="T45" fmla="*/ 103 h 118"/>
                  <a:gd name="T46" fmla="*/ 51 w 113"/>
                  <a:gd name="T47" fmla="*/ 108 h 118"/>
                  <a:gd name="T48" fmla="*/ 57 w 113"/>
                  <a:gd name="T49" fmla="*/ 110 h 118"/>
                  <a:gd name="T50" fmla="*/ 66 w 113"/>
                  <a:gd name="T51" fmla="*/ 110 h 118"/>
                  <a:gd name="T52" fmla="*/ 73 w 113"/>
                  <a:gd name="T53" fmla="*/ 110 h 118"/>
                  <a:gd name="T54" fmla="*/ 80 w 113"/>
                  <a:gd name="T55" fmla="*/ 110 h 118"/>
                  <a:gd name="T56" fmla="*/ 87 w 113"/>
                  <a:gd name="T57" fmla="*/ 109 h 118"/>
                  <a:gd name="T58" fmla="*/ 92 w 113"/>
                  <a:gd name="T59" fmla="*/ 106 h 118"/>
                  <a:gd name="T60" fmla="*/ 101 w 113"/>
                  <a:gd name="T61" fmla="*/ 94 h 118"/>
                  <a:gd name="T62" fmla="*/ 107 w 113"/>
                  <a:gd name="T63" fmla="*/ 81 h 118"/>
                  <a:gd name="T64" fmla="*/ 113 w 113"/>
                  <a:gd name="T65" fmla="*/ 81 h 118"/>
                  <a:gd name="T66" fmla="*/ 111 w 113"/>
                  <a:gd name="T67" fmla="*/ 118 h 118"/>
                  <a:gd name="T68" fmla="*/ 0 w 113"/>
                  <a:gd name="T69" fmla="*/ 118 h 118"/>
                  <a:gd name="T70" fmla="*/ 0 w 113"/>
                  <a:gd name="T71" fmla="*/ 112 h 118"/>
                  <a:gd name="T72" fmla="*/ 7 w 113"/>
                  <a:gd name="T73" fmla="*/ 111 h 118"/>
                  <a:gd name="T74" fmla="*/ 12 w 113"/>
                  <a:gd name="T75" fmla="*/ 110 h 118"/>
                  <a:gd name="T76" fmla="*/ 16 w 113"/>
                  <a:gd name="T77" fmla="*/ 106 h 118"/>
                  <a:gd name="T78" fmla="*/ 18 w 113"/>
                  <a:gd name="T79" fmla="*/ 101 h 118"/>
                  <a:gd name="T80" fmla="*/ 18 w 113"/>
                  <a:gd name="T81" fmla="*/ 18 h 118"/>
                  <a:gd name="T82" fmla="*/ 17 w 113"/>
                  <a:gd name="T83" fmla="*/ 13 h 118"/>
                  <a:gd name="T84" fmla="*/ 12 w 113"/>
                  <a:gd name="T85" fmla="*/ 9 h 118"/>
                  <a:gd name="T86" fmla="*/ 6 w 113"/>
                  <a:gd name="T87" fmla="*/ 8 h 118"/>
                  <a:gd name="T88" fmla="*/ 0 w 113"/>
                  <a:gd name="T89" fmla="*/ 7 h 118"/>
                  <a:gd name="T90" fmla="*/ 0 w 113"/>
                  <a:gd name="T91" fmla="*/ 0 h 118"/>
                  <a:gd name="T92" fmla="*/ 105 w 113"/>
                  <a:gd name="T93" fmla="*/ 0 h 118"/>
                  <a:gd name="T94" fmla="*/ 105 w 113"/>
                  <a:gd name="T95" fmla="*/ 3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3" h="118">
                    <a:moveTo>
                      <a:pt x="105" y="30"/>
                    </a:moveTo>
                    <a:cubicBezTo>
                      <a:pt x="99" y="30"/>
                      <a:pt x="99" y="30"/>
                      <a:pt x="99" y="30"/>
                    </a:cubicBezTo>
                    <a:cubicBezTo>
                      <a:pt x="97" y="26"/>
                      <a:pt x="94" y="21"/>
                      <a:pt x="90" y="17"/>
                    </a:cubicBezTo>
                    <a:cubicBezTo>
                      <a:pt x="86" y="12"/>
                      <a:pt x="82" y="9"/>
                      <a:pt x="78" y="8"/>
                    </a:cubicBezTo>
                    <a:cubicBezTo>
                      <a:pt x="77" y="8"/>
                      <a:pt x="75" y="8"/>
                      <a:pt x="72" y="8"/>
                    </a:cubicBezTo>
                    <a:cubicBezTo>
                      <a:pt x="69" y="8"/>
                      <a:pt x="66" y="8"/>
                      <a:pt x="64" y="8"/>
                    </a:cubicBezTo>
                    <a:cubicBezTo>
                      <a:pt x="47" y="8"/>
                      <a:pt x="47" y="8"/>
                      <a:pt x="47" y="8"/>
                    </a:cubicBezTo>
                    <a:cubicBezTo>
                      <a:pt x="47" y="53"/>
                      <a:pt x="47" y="53"/>
                      <a:pt x="47" y="53"/>
                    </a:cubicBezTo>
                    <a:cubicBezTo>
                      <a:pt x="59" y="53"/>
                      <a:pt x="59" y="53"/>
                      <a:pt x="59" y="53"/>
                    </a:cubicBezTo>
                    <a:cubicBezTo>
                      <a:pt x="62" y="53"/>
                      <a:pt x="65" y="53"/>
                      <a:pt x="68" y="52"/>
                    </a:cubicBezTo>
                    <a:cubicBezTo>
                      <a:pt x="70" y="51"/>
                      <a:pt x="72" y="50"/>
                      <a:pt x="74" y="48"/>
                    </a:cubicBezTo>
                    <a:cubicBezTo>
                      <a:pt x="76" y="47"/>
                      <a:pt x="77" y="44"/>
                      <a:pt x="78" y="41"/>
                    </a:cubicBezTo>
                    <a:cubicBezTo>
                      <a:pt x="79" y="38"/>
                      <a:pt x="80" y="35"/>
                      <a:pt x="81" y="33"/>
                    </a:cubicBezTo>
                    <a:cubicBezTo>
                      <a:pt x="87" y="33"/>
                      <a:pt x="87" y="33"/>
                      <a:pt x="87" y="33"/>
                    </a:cubicBezTo>
                    <a:cubicBezTo>
                      <a:pt x="87" y="82"/>
                      <a:pt x="87" y="82"/>
                      <a:pt x="87" y="82"/>
                    </a:cubicBezTo>
                    <a:cubicBezTo>
                      <a:pt x="81" y="82"/>
                      <a:pt x="81" y="82"/>
                      <a:pt x="81" y="82"/>
                    </a:cubicBezTo>
                    <a:cubicBezTo>
                      <a:pt x="80" y="80"/>
                      <a:pt x="80" y="77"/>
                      <a:pt x="78" y="73"/>
                    </a:cubicBezTo>
                    <a:cubicBezTo>
                      <a:pt x="77" y="70"/>
                      <a:pt x="76" y="67"/>
                      <a:pt x="74" y="66"/>
                    </a:cubicBezTo>
                    <a:cubicBezTo>
                      <a:pt x="73" y="64"/>
                      <a:pt x="70" y="63"/>
                      <a:pt x="68" y="62"/>
                    </a:cubicBezTo>
                    <a:cubicBezTo>
                      <a:pt x="65" y="61"/>
                      <a:pt x="62" y="61"/>
                      <a:pt x="59" y="61"/>
                    </a:cubicBezTo>
                    <a:cubicBezTo>
                      <a:pt x="47" y="61"/>
                      <a:pt x="47" y="61"/>
                      <a:pt x="47" y="61"/>
                    </a:cubicBezTo>
                    <a:cubicBezTo>
                      <a:pt x="47" y="95"/>
                      <a:pt x="47" y="95"/>
                      <a:pt x="47" y="95"/>
                    </a:cubicBezTo>
                    <a:cubicBezTo>
                      <a:pt x="47" y="98"/>
                      <a:pt x="47" y="101"/>
                      <a:pt x="48" y="103"/>
                    </a:cubicBezTo>
                    <a:cubicBezTo>
                      <a:pt x="48" y="105"/>
                      <a:pt x="49" y="107"/>
                      <a:pt x="51" y="108"/>
                    </a:cubicBezTo>
                    <a:cubicBezTo>
                      <a:pt x="52" y="109"/>
                      <a:pt x="54" y="110"/>
                      <a:pt x="57" y="110"/>
                    </a:cubicBezTo>
                    <a:cubicBezTo>
                      <a:pt x="59" y="110"/>
                      <a:pt x="62" y="110"/>
                      <a:pt x="66" y="110"/>
                    </a:cubicBezTo>
                    <a:cubicBezTo>
                      <a:pt x="68" y="110"/>
                      <a:pt x="71" y="110"/>
                      <a:pt x="73" y="110"/>
                    </a:cubicBezTo>
                    <a:cubicBezTo>
                      <a:pt x="76" y="110"/>
                      <a:pt x="78" y="110"/>
                      <a:pt x="80" y="110"/>
                    </a:cubicBezTo>
                    <a:cubicBezTo>
                      <a:pt x="83" y="110"/>
                      <a:pt x="85" y="109"/>
                      <a:pt x="87" y="109"/>
                    </a:cubicBezTo>
                    <a:cubicBezTo>
                      <a:pt x="89" y="108"/>
                      <a:pt x="91" y="107"/>
                      <a:pt x="92" y="106"/>
                    </a:cubicBezTo>
                    <a:cubicBezTo>
                      <a:pt x="94" y="103"/>
                      <a:pt x="97" y="99"/>
                      <a:pt x="101" y="94"/>
                    </a:cubicBezTo>
                    <a:cubicBezTo>
                      <a:pt x="104" y="88"/>
                      <a:pt x="106" y="84"/>
                      <a:pt x="107" y="81"/>
                    </a:cubicBezTo>
                    <a:cubicBezTo>
                      <a:pt x="113" y="81"/>
                      <a:pt x="113" y="81"/>
                      <a:pt x="113" y="81"/>
                    </a:cubicBezTo>
                    <a:cubicBezTo>
                      <a:pt x="111" y="118"/>
                      <a:pt x="111" y="118"/>
                      <a:pt x="111" y="118"/>
                    </a:cubicBezTo>
                    <a:cubicBezTo>
                      <a:pt x="0" y="118"/>
                      <a:pt x="0" y="118"/>
                      <a:pt x="0" y="118"/>
                    </a:cubicBezTo>
                    <a:cubicBezTo>
                      <a:pt x="0" y="112"/>
                      <a:pt x="0" y="112"/>
                      <a:pt x="0" y="112"/>
                    </a:cubicBezTo>
                    <a:cubicBezTo>
                      <a:pt x="2" y="111"/>
                      <a:pt x="4" y="111"/>
                      <a:pt x="7" y="111"/>
                    </a:cubicBezTo>
                    <a:cubicBezTo>
                      <a:pt x="9" y="111"/>
                      <a:pt x="11" y="110"/>
                      <a:pt x="12" y="110"/>
                    </a:cubicBezTo>
                    <a:cubicBezTo>
                      <a:pt x="14" y="109"/>
                      <a:pt x="16" y="108"/>
                      <a:pt x="16" y="106"/>
                    </a:cubicBezTo>
                    <a:cubicBezTo>
                      <a:pt x="17" y="105"/>
                      <a:pt x="18" y="103"/>
                      <a:pt x="18" y="101"/>
                    </a:cubicBezTo>
                    <a:cubicBezTo>
                      <a:pt x="18" y="18"/>
                      <a:pt x="18" y="18"/>
                      <a:pt x="18" y="18"/>
                    </a:cubicBezTo>
                    <a:cubicBezTo>
                      <a:pt x="18" y="16"/>
                      <a:pt x="17" y="14"/>
                      <a:pt x="17" y="13"/>
                    </a:cubicBezTo>
                    <a:cubicBezTo>
                      <a:pt x="16" y="12"/>
                      <a:pt x="15" y="11"/>
                      <a:pt x="12" y="9"/>
                    </a:cubicBezTo>
                    <a:cubicBezTo>
                      <a:pt x="11" y="9"/>
                      <a:pt x="9" y="8"/>
                      <a:pt x="6" y="8"/>
                    </a:cubicBezTo>
                    <a:cubicBezTo>
                      <a:pt x="4" y="7"/>
                      <a:pt x="2" y="7"/>
                      <a:pt x="0" y="7"/>
                    </a:cubicBezTo>
                    <a:cubicBezTo>
                      <a:pt x="0" y="0"/>
                      <a:pt x="0" y="0"/>
                      <a:pt x="0" y="0"/>
                    </a:cubicBezTo>
                    <a:cubicBezTo>
                      <a:pt x="105" y="0"/>
                      <a:pt x="105" y="0"/>
                      <a:pt x="105" y="0"/>
                    </a:cubicBezTo>
                    <a:lnTo>
                      <a:pt x="105" y="30"/>
                    </a:lnTo>
                    <a:close/>
                  </a:path>
                </a:pathLst>
              </a:custGeom>
              <a:grpFill/>
              <a:ln>
                <a:noFill/>
              </a:ln>
              <a:effectLst>
                <a:innerShdw blurRad="12700">
                  <a:schemeClr val="tx1"/>
                </a:innerShdw>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35" name="Freeform 452"/>
              <p:cNvSpPr>
                <a:spLocks noEditPoints="1"/>
              </p:cNvSpPr>
              <p:nvPr/>
            </p:nvSpPr>
            <p:spPr bwMode="auto">
              <a:xfrm>
                <a:off x="18571623" y="1360212"/>
                <a:ext cx="315387" cy="274851"/>
              </a:xfrm>
              <a:custGeom>
                <a:avLst/>
                <a:gdLst>
                  <a:gd name="T0" fmla="*/ 135 w 135"/>
                  <a:gd name="T1" fmla="*/ 118 h 118"/>
                  <a:gd name="T2" fmla="*/ 90 w 135"/>
                  <a:gd name="T3" fmla="*/ 118 h 118"/>
                  <a:gd name="T4" fmla="*/ 71 w 135"/>
                  <a:gd name="T5" fmla="*/ 89 h 118"/>
                  <a:gd name="T6" fmla="*/ 51 w 135"/>
                  <a:gd name="T7" fmla="*/ 65 h 118"/>
                  <a:gd name="T8" fmla="*/ 47 w 135"/>
                  <a:gd name="T9" fmla="*/ 65 h 118"/>
                  <a:gd name="T10" fmla="*/ 47 w 135"/>
                  <a:gd name="T11" fmla="*/ 101 h 118"/>
                  <a:gd name="T12" fmla="*/ 48 w 135"/>
                  <a:gd name="T13" fmla="*/ 106 h 118"/>
                  <a:gd name="T14" fmla="*/ 52 w 135"/>
                  <a:gd name="T15" fmla="*/ 109 h 118"/>
                  <a:gd name="T16" fmla="*/ 57 w 135"/>
                  <a:gd name="T17" fmla="*/ 111 h 118"/>
                  <a:gd name="T18" fmla="*/ 63 w 135"/>
                  <a:gd name="T19" fmla="*/ 112 h 118"/>
                  <a:gd name="T20" fmla="*/ 63 w 135"/>
                  <a:gd name="T21" fmla="*/ 118 h 118"/>
                  <a:gd name="T22" fmla="*/ 0 w 135"/>
                  <a:gd name="T23" fmla="*/ 118 h 118"/>
                  <a:gd name="T24" fmla="*/ 0 w 135"/>
                  <a:gd name="T25" fmla="*/ 112 h 118"/>
                  <a:gd name="T26" fmla="*/ 6 w 135"/>
                  <a:gd name="T27" fmla="*/ 111 h 118"/>
                  <a:gd name="T28" fmla="*/ 12 w 135"/>
                  <a:gd name="T29" fmla="*/ 110 h 118"/>
                  <a:gd name="T30" fmla="*/ 16 w 135"/>
                  <a:gd name="T31" fmla="*/ 106 h 118"/>
                  <a:gd name="T32" fmla="*/ 17 w 135"/>
                  <a:gd name="T33" fmla="*/ 101 h 118"/>
                  <a:gd name="T34" fmla="*/ 17 w 135"/>
                  <a:gd name="T35" fmla="*/ 18 h 118"/>
                  <a:gd name="T36" fmla="*/ 16 w 135"/>
                  <a:gd name="T37" fmla="*/ 13 h 118"/>
                  <a:gd name="T38" fmla="*/ 12 w 135"/>
                  <a:gd name="T39" fmla="*/ 9 h 118"/>
                  <a:gd name="T40" fmla="*/ 6 w 135"/>
                  <a:gd name="T41" fmla="*/ 8 h 118"/>
                  <a:gd name="T42" fmla="*/ 0 w 135"/>
                  <a:gd name="T43" fmla="*/ 7 h 118"/>
                  <a:gd name="T44" fmla="*/ 0 w 135"/>
                  <a:gd name="T45" fmla="*/ 0 h 118"/>
                  <a:gd name="T46" fmla="*/ 66 w 135"/>
                  <a:gd name="T47" fmla="*/ 0 h 118"/>
                  <a:gd name="T48" fmla="*/ 100 w 135"/>
                  <a:gd name="T49" fmla="*/ 7 h 118"/>
                  <a:gd name="T50" fmla="*/ 111 w 135"/>
                  <a:gd name="T51" fmla="*/ 28 h 118"/>
                  <a:gd name="T52" fmla="*/ 104 w 135"/>
                  <a:gd name="T53" fmla="*/ 48 h 118"/>
                  <a:gd name="T54" fmla="*/ 83 w 135"/>
                  <a:gd name="T55" fmla="*/ 60 h 118"/>
                  <a:gd name="T56" fmla="*/ 96 w 135"/>
                  <a:gd name="T57" fmla="*/ 77 h 118"/>
                  <a:gd name="T58" fmla="*/ 111 w 135"/>
                  <a:gd name="T59" fmla="*/ 96 h 118"/>
                  <a:gd name="T60" fmla="*/ 119 w 135"/>
                  <a:gd name="T61" fmla="*/ 104 h 118"/>
                  <a:gd name="T62" fmla="*/ 126 w 135"/>
                  <a:gd name="T63" fmla="*/ 110 h 118"/>
                  <a:gd name="T64" fmla="*/ 131 w 135"/>
                  <a:gd name="T65" fmla="*/ 111 h 118"/>
                  <a:gd name="T66" fmla="*/ 135 w 135"/>
                  <a:gd name="T67" fmla="*/ 112 h 118"/>
                  <a:gd name="T68" fmla="*/ 135 w 135"/>
                  <a:gd name="T69" fmla="*/ 118 h 118"/>
                  <a:gd name="T70" fmla="*/ 79 w 135"/>
                  <a:gd name="T71" fmla="*/ 30 h 118"/>
                  <a:gd name="T72" fmla="*/ 72 w 135"/>
                  <a:gd name="T73" fmla="*/ 13 h 118"/>
                  <a:gd name="T74" fmla="*/ 53 w 135"/>
                  <a:gd name="T75" fmla="*/ 8 h 118"/>
                  <a:gd name="T76" fmla="*/ 47 w 135"/>
                  <a:gd name="T77" fmla="*/ 8 h 118"/>
                  <a:gd name="T78" fmla="*/ 47 w 135"/>
                  <a:gd name="T79" fmla="*/ 57 h 118"/>
                  <a:gd name="T80" fmla="*/ 53 w 135"/>
                  <a:gd name="T81" fmla="*/ 57 h 118"/>
                  <a:gd name="T82" fmla="*/ 72 w 135"/>
                  <a:gd name="T83" fmla="*/ 51 h 118"/>
                  <a:gd name="T84" fmla="*/ 79 w 135"/>
                  <a:gd name="T85" fmla="*/ 3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18">
                    <a:moveTo>
                      <a:pt x="135" y="118"/>
                    </a:moveTo>
                    <a:cubicBezTo>
                      <a:pt x="90" y="118"/>
                      <a:pt x="90" y="118"/>
                      <a:pt x="90" y="118"/>
                    </a:cubicBezTo>
                    <a:cubicBezTo>
                      <a:pt x="82" y="106"/>
                      <a:pt x="76" y="97"/>
                      <a:pt x="71" y="89"/>
                    </a:cubicBezTo>
                    <a:cubicBezTo>
                      <a:pt x="66" y="82"/>
                      <a:pt x="59" y="74"/>
                      <a:pt x="51" y="65"/>
                    </a:cubicBezTo>
                    <a:cubicBezTo>
                      <a:pt x="47" y="65"/>
                      <a:pt x="47" y="65"/>
                      <a:pt x="47" y="65"/>
                    </a:cubicBezTo>
                    <a:cubicBezTo>
                      <a:pt x="47" y="101"/>
                      <a:pt x="47" y="101"/>
                      <a:pt x="47" y="101"/>
                    </a:cubicBezTo>
                    <a:cubicBezTo>
                      <a:pt x="47" y="103"/>
                      <a:pt x="47" y="104"/>
                      <a:pt x="48" y="106"/>
                    </a:cubicBezTo>
                    <a:cubicBezTo>
                      <a:pt x="49" y="107"/>
                      <a:pt x="50" y="108"/>
                      <a:pt x="52" y="109"/>
                    </a:cubicBezTo>
                    <a:cubicBezTo>
                      <a:pt x="53" y="110"/>
                      <a:pt x="55" y="110"/>
                      <a:pt x="57" y="111"/>
                    </a:cubicBezTo>
                    <a:cubicBezTo>
                      <a:pt x="59" y="111"/>
                      <a:pt x="61" y="111"/>
                      <a:pt x="63" y="112"/>
                    </a:cubicBezTo>
                    <a:cubicBezTo>
                      <a:pt x="63" y="118"/>
                      <a:pt x="63" y="118"/>
                      <a:pt x="63" y="118"/>
                    </a:cubicBezTo>
                    <a:cubicBezTo>
                      <a:pt x="0" y="118"/>
                      <a:pt x="0" y="118"/>
                      <a:pt x="0" y="118"/>
                    </a:cubicBezTo>
                    <a:cubicBezTo>
                      <a:pt x="0" y="112"/>
                      <a:pt x="0" y="112"/>
                      <a:pt x="0" y="112"/>
                    </a:cubicBezTo>
                    <a:cubicBezTo>
                      <a:pt x="2" y="111"/>
                      <a:pt x="4" y="111"/>
                      <a:pt x="6" y="111"/>
                    </a:cubicBezTo>
                    <a:cubicBezTo>
                      <a:pt x="9" y="111"/>
                      <a:pt x="11" y="110"/>
                      <a:pt x="12" y="110"/>
                    </a:cubicBezTo>
                    <a:cubicBezTo>
                      <a:pt x="14" y="109"/>
                      <a:pt x="16" y="108"/>
                      <a:pt x="16" y="106"/>
                    </a:cubicBezTo>
                    <a:cubicBezTo>
                      <a:pt x="17" y="105"/>
                      <a:pt x="17" y="103"/>
                      <a:pt x="17" y="101"/>
                    </a:cubicBezTo>
                    <a:cubicBezTo>
                      <a:pt x="17" y="18"/>
                      <a:pt x="17" y="18"/>
                      <a:pt x="17" y="18"/>
                    </a:cubicBezTo>
                    <a:cubicBezTo>
                      <a:pt x="17" y="16"/>
                      <a:pt x="17" y="14"/>
                      <a:pt x="16" y="13"/>
                    </a:cubicBezTo>
                    <a:cubicBezTo>
                      <a:pt x="16" y="12"/>
                      <a:pt x="14" y="10"/>
                      <a:pt x="12" y="9"/>
                    </a:cubicBezTo>
                    <a:cubicBezTo>
                      <a:pt x="10" y="9"/>
                      <a:pt x="8" y="8"/>
                      <a:pt x="6" y="8"/>
                    </a:cubicBezTo>
                    <a:cubicBezTo>
                      <a:pt x="3" y="7"/>
                      <a:pt x="1" y="7"/>
                      <a:pt x="0" y="7"/>
                    </a:cubicBezTo>
                    <a:cubicBezTo>
                      <a:pt x="0" y="0"/>
                      <a:pt x="0" y="0"/>
                      <a:pt x="0" y="0"/>
                    </a:cubicBezTo>
                    <a:cubicBezTo>
                      <a:pt x="66" y="0"/>
                      <a:pt x="66" y="0"/>
                      <a:pt x="66" y="0"/>
                    </a:cubicBezTo>
                    <a:cubicBezTo>
                      <a:pt x="81" y="0"/>
                      <a:pt x="92" y="2"/>
                      <a:pt x="100" y="7"/>
                    </a:cubicBezTo>
                    <a:cubicBezTo>
                      <a:pt x="108" y="12"/>
                      <a:pt x="111" y="19"/>
                      <a:pt x="111" y="28"/>
                    </a:cubicBezTo>
                    <a:cubicBezTo>
                      <a:pt x="111" y="36"/>
                      <a:pt x="109" y="43"/>
                      <a:pt x="104" y="48"/>
                    </a:cubicBezTo>
                    <a:cubicBezTo>
                      <a:pt x="100" y="53"/>
                      <a:pt x="92" y="57"/>
                      <a:pt x="83" y="60"/>
                    </a:cubicBezTo>
                    <a:cubicBezTo>
                      <a:pt x="86" y="65"/>
                      <a:pt x="91" y="70"/>
                      <a:pt x="96" y="77"/>
                    </a:cubicBezTo>
                    <a:cubicBezTo>
                      <a:pt x="101" y="83"/>
                      <a:pt x="106" y="90"/>
                      <a:pt x="111" y="96"/>
                    </a:cubicBezTo>
                    <a:cubicBezTo>
                      <a:pt x="113" y="98"/>
                      <a:pt x="116" y="101"/>
                      <a:pt x="119" y="104"/>
                    </a:cubicBezTo>
                    <a:cubicBezTo>
                      <a:pt x="121" y="107"/>
                      <a:pt x="124" y="109"/>
                      <a:pt x="126" y="110"/>
                    </a:cubicBezTo>
                    <a:cubicBezTo>
                      <a:pt x="128" y="110"/>
                      <a:pt x="129" y="111"/>
                      <a:pt x="131" y="111"/>
                    </a:cubicBezTo>
                    <a:cubicBezTo>
                      <a:pt x="133" y="111"/>
                      <a:pt x="135" y="111"/>
                      <a:pt x="135" y="112"/>
                    </a:cubicBezTo>
                    <a:lnTo>
                      <a:pt x="135" y="118"/>
                    </a:lnTo>
                    <a:close/>
                    <a:moveTo>
                      <a:pt x="79" y="30"/>
                    </a:moveTo>
                    <a:cubicBezTo>
                      <a:pt x="79" y="22"/>
                      <a:pt x="77" y="17"/>
                      <a:pt x="72" y="13"/>
                    </a:cubicBezTo>
                    <a:cubicBezTo>
                      <a:pt x="68" y="9"/>
                      <a:pt x="62" y="8"/>
                      <a:pt x="53" y="8"/>
                    </a:cubicBezTo>
                    <a:cubicBezTo>
                      <a:pt x="47" y="8"/>
                      <a:pt x="47" y="8"/>
                      <a:pt x="47" y="8"/>
                    </a:cubicBezTo>
                    <a:cubicBezTo>
                      <a:pt x="47" y="57"/>
                      <a:pt x="47" y="57"/>
                      <a:pt x="47" y="57"/>
                    </a:cubicBezTo>
                    <a:cubicBezTo>
                      <a:pt x="53" y="57"/>
                      <a:pt x="53" y="57"/>
                      <a:pt x="53" y="57"/>
                    </a:cubicBezTo>
                    <a:cubicBezTo>
                      <a:pt x="61" y="57"/>
                      <a:pt x="68" y="55"/>
                      <a:pt x="72" y="51"/>
                    </a:cubicBezTo>
                    <a:cubicBezTo>
                      <a:pt x="77" y="46"/>
                      <a:pt x="79" y="40"/>
                      <a:pt x="79" y="30"/>
                    </a:cubicBezTo>
                    <a:close/>
                  </a:path>
                </a:pathLst>
              </a:custGeom>
              <a:grpFill/>
              <a:ln>
                <a:noFill/>
              </a:ln>
              <a:effectLst>
                <a:innerShdw blurRad="12700">
                  <a:schemeClr val="tx1"/>
                </a:innerShdw>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36" name="Freeform 453"/>
              <p:cNvSpPr>
                <a:spLocks/>
              </p:cNvSpPr>
              <p:nvPr/>
            </p:nvSpPr>
            <p:spPr bwMode="auto">
              <a:xfrm>
                <a:off x="18856361" y="1339450"/>
                <a:ext cx="77117" cy="134460"/>
              </a:xfrm>
              <a:custGeom>
                <a:avLst/>
                <a:gdLst>
                  <a:gd name="T0" fmla="*/ 1 w 33"/>
                  <a:gd name="T1" fmla="*/ 52 h 58"/>
                  <a:gd name="T2" fmla="*/ 15 w 33"/>
                  <a:gd name="T3" fmla="*/ 42 h 58"/>
                  <a:gd name="T4" fmla="*/ 22 w 33"/>
                  <a:gd name="T5" fmla="*/ 27 h 58"/>
                  <a:gd name="T6" fmla="*/ 17 w 33"/>
                  <a:gd name="T7" fmla="*/ 27 h 58"/>
                  <a:gd name="T8" fmla="*/ 9 w 33"/>
                  <a:gd name="T9" fmla="*/ 26 h 58"/>
                  <a:gd name="T10" fmla="*/ 3 w 33"/>
                  <a:gd name="T11" fmla="*/ 23 h 58"/>
                  <a:gd name="T12" fmla="*/ 1 w 33"/>
                  <a:gd name="T13" fmla="*/ 18 h 58"/>
                  <a:gd name="T14" fmla="*/ 0 w 33"/>
                  <a:gd name="T15" fmla="*/ 13 h 58"/>
                  <a:gd name="T16" fmla="*/ 4 w 33"/>
                  <a:gd name="T17" fmla="*/ 4 h 58"/>
                  <a:gd name="T18" fmla="*/ 14 w 33"/>
                  <a:gd name="T19" fmla="*/ 0 h 58"/>
                  <a:gd name="T20" fmla="*/ 28 w 33"/>
                  <a:gd name="T21" fmla="*/ 6 h 58"/>
                  <a:gd name="T22" fmla="*/ 33 w 33"/>
                  <a:gd name="T23" fmla="*/ 23 h 58"/>
                  <a:gd name="T24" fmla="*/ 25 w 33"/>
                  <a:gd name="T25" fmla="*/ 43 h 58"/>
                  <a:gd name="T26" fmla="*/ 4 w 33"/>
                  <a:gd name="T27" fmla="*/ 58 h 58"/>
                  <a:gd name="T28" fmla="*/ 1 w 33"/>
                  <a:gd name="T29" fmla="*/ 5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58">
                    <a:moveTo>
                      <a:pt x="1" y="52"/>
                    </a:moveTo>
                    <a:cubicBezTo>
                      <a:pt x="7" y="49"/>
                      <a:pt x="12" y="46"/>
                      <a:pt x="15" y="42"/>
                    </a:cubicBezTo>
                    <a:cubicBezTo>
                      <a:pt x="19" y="38"/>
                      <a:pt x="21" y="33"/>
                      <a:pt x="22" y="27"/>
                    </a:cubicBezTo>
                    <a:cubicBezTo>
                      <a:pt x="17" y="27"/>
                      <a:pt x="17" y="27"/>
                      <a:pt x="17" y="27"/>
                    </a:cubicBezTo>
                    <a:cubicBezTo>
                      <a:pt x="14" y="27"/>
                      <a:pt x="11" y="27"/>
                      <a:pt x="9" y="26"/>
                    </a:cubicBezTo>
                    <a:cubicBezTo>
                      <a:pt x="6" y="25"/>
                      <a:pt x="5" y="24"/>
                      <a:pt x="3" y="23"/>
                    </a:cubicBezTo>
                    <a:cubicBezTo>
                      <a:pt x="2" y="21"/>
                      <a:pt x="1" y="20"/>
                      <a:pt x="1" y="18"/>
                    </a:cubicBezTo>
                    <a:cubicBezTo>
                      <a:pt x="0" y="17"/>
                      <a:pt x="0" y="15"/>
                      <a:pt x="0" y="13"/>
                    </a:cubicBezTo>
                    <a:cubicBezTo>
                      <a:pt x="0" y="10"/>
                      <a:pt x="1" y="7"/>
                      <a:pt x="4" y="4"/>
                    </a:cubicBezTo>
                    <a:cubicBezTo>
                      <a:pt x="7" y="1"/>
                      <a:pt x="10" y="0"/>
                      <a:pt x="14" y="0"/>
                    </a:cubicBezTo>
                    <a:cubicBezTo>
                      <a:pt x="20" y="0"/>
                      <a:pt x="25" y="2"/>
                      <a:pt x="28" y="6"/>
                    </a:cubicBezTo>
                    <a:cubicBezTo>
                      <a:pt x="32" y="10"/>
                      <a:pt x="33" y="16"/>
                      <a:pt x="33" y="23"/>
                    </a:cubicBezTo>
                    <a:cubicBezTo>
                      <a:pt x="33" y="29"/>
                      <a:pt x="30" y="36"/>
                      <a:pt x="25" y="43"/>
                    </a:cubicBezTo>
                    <a:cubicBezTo>
                      <a:pt x="19" y="50"/>
                      <a:pt x="12" y="55"/>
                      <a:pt x="4" y="58"/>
                    </a:cubicBezTo>
                    <a:lnTo>
                      <a:pt x="1" y="52"/>
                    </a:lnTo>
                    <a:close/>
                  </a:path>
                </a:pathLst>
              </a:custGeom>
              <a:grpFill/>
              <a:ln>
                <a:noFill/>
              </a:ln>
              <a:effectLst>
                <a:innerShdw blurRad="12700">
                  <a:schemeClr val="tx1"/>
                </a:innerShdw>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37" name="Freeform 454"/>
              <p:cNvSpPr>
                <a:spLocks/>
              </p:cNvSpPr>
              <p:nvPr/>
            </p:nvSpPr>
            <p:spPr bwMode="auto">
              <a:xfrm>
                <a:off x="18938420" y="1353291"/>
                <a:ext cx="231350" cy="288693"/>
              </a:xfrm>
              <a:custGeom>
                <a:avLst/>
                <a:gdLst>
                  <a:gd name="T0" fmla="*/ 50 w 99"/>
                  <a:gd name="T1" fmla="*/ 124 h 124"/>
                  <a:gd name="T2" fmla="*/ 29 w 99"/>
                  <a:gd name="T3" fmla="*/ 122 h 124"/>
                  <a:gd name="T4" fmla="*/ 14 w 99"/>
                  <a:gd name="T5" fmla="*/ 115 h 124"/>
                  <a:gd name="T6" fmla="*/ 8 w 99"/>
                  <a:gd name="T7" fmla="*/ 121 h 124"/>
                  <a:gd name="T8" fmla="*/ 1 w 99"/>
                  <a:gd name="T9" fmla="*/ 121 h 124"/>
                  <a:gd name="T10" fmla="*/ 0 w 99"/>
                  <a:gd name="T11" fmla="*/ 78 h 124"/>
                  <a:gd name="T12" fmla="*/ 7 w 99"/>
                  <a:gd name="T13" fmla="*/ 78 h 124"/>
                  <a:gd name="T14" fmla="*/ 13 w 99"/>
                  <a:gd name="T15" fmla="*/ 91 h 124"/>
                  <a:gd name="T16" fmla="*/ 22 w 99"/>
                  <a:gd name="T17" fmla="*/ 103 h 124"/>
                  <a:gd name="T18" fmla="*/ 33 w 99"/>
                  <a:gd name="T19" fmla="*/ 112 h 124"/>
                  <a:gd name="T20" fmla="*/ 48 w 99"/>
                  <a:gd name="T21" fmla="*/ 116 h 124"/>
                  <a:gd name="T22" fmla="*/ 65 w 99"/>
                  <a:gd name="T23" fmla="*/ 110 h 124"/>
                  <a:gd name="T24" fmla="*/ 71 w 99"/>
                  <a:gd name="T25" fmla="*/ 96 h 124"/>
                  <a:gd name="T26" fmla="*/ 66 w 99"/>
                  <a:gd name="T27" fmla="*/ 85 h 124"/>
                  <a:gd name="T28" fmla="*/ 50 w 99"/>
                  <a:gd name="T29" fmla="*/ 77 h 124"/>
                  <a:gd name="T30" fmla="*/ 37 w 99"/>
                  <a:gd name="T31" fmla="*/ 72 h 124"/>
                  <a:gd name="T32" fmla="*/ 26 w 99"/>
                  <a:gd name="T33" fmla="*/ 69 h 124"/>
                  <a:gd name="T34" fmla="*/ 9 w 99"/>
                  <a:gd name="T35" fmla="*/ 55 h 124"/>
                  <a:gd name="T36" fmla="*/ 3 w 99"/>
                  <a:gd name="T37" fmla="*/ 35 h 124"/>
                  <a:gd name="T38" fmla="*/ 6 w 99"/>
                  <a:gd name="T39" fmla="*/ 22 h 124"/>
                  <a:gd name="T40" fmla="*/ 15 w 99"/>
                  <a:gd name="T41" fmla="*/ 11 h 124"/>
                  <a:gd name="T42" fmla="*/ 29 w 99"/>
                  <a:gd name="T43" fmla="*/ 3 h 124"/>
                  <a:gd name="T44" fmla="*/ 47 w 99"/>
                  <a:gd name="T45" fmla="*/ 0 h 124"/>
                  <a:gd name="T46" fmla="*/ 66 w 99"/>
                  <a:gd name="T47" fmla="*/ 3 h 124"/>
                  <a:gd name="T48" fmla="*/ 79 w 99"/>
                  <a:gd name="T49" fmla="*/ 8 h 124"/>
                  <a:gd name="T50" fmla="*/ 84 w 99"/>
                  <a:gd name="T51" fmla="*/ 3 h 124"/>
                  <a:gd name="T52" fmla="*/ 91 w 99"/>
                  <a:gd name="T53" fmla="*/ 3 h 124"/>
                  <a:gd name="T54" fmla="*/ 92 w 99"/>
                  <a:gd name="T55" fmla="*/ 43 h 124"/>
                  <a:gd name="T56" fmla="*/ 85 w 99"/>
                  <a:gd name="T57" fmla="*/ 43 h 124"/>
                  <a:gd name="T58" fmla="*/ 79 w 99"/>
                  <a:gd name="T59" fmla="*/ 30 h 124"/>
                  <a:gd name="T60" fmla="*/ 72 w 99"/>
                  <a:gd name="T61" fmla="*/ 19 h 124"/>
                  <a:gd name="T62" fmla="*/ 63 w 99"/>
                  <a:gd name="T63" fmla="*/ 11 h 124"/>
                  <a:gd name="T64" fmla="*/ 50 w 99"/>
                  <a:gd name="T65" fmla="*/ 8 h 124"/>
                  <a:gd name="T66" fmla="*/ 35 w 99"/>
                  <a:gd name="T67" fmla="*/ 13 h 124"/>
                  <a:gd name="T68" fmla="*/ 30 w 99"/>
                  <a:gd name="T69" fmla="*/ 26 h 124"/>
                  <a:gd name="T70" fmla="*/ 35 w 99"/>
                  <a:gd name="T71" fmla="*/ 37 h 124"/>
                  <a:gd name="T72" fmla="*/ 50 w 99"/>
                  <a:gd name="T73" fmla="*/ 45 h 124"/>
                  <a:gd name="T74" fmla="*/ 63 w 99"/>
                  <a:gd name="T75" fmla="*/ 49 h 124"/>
                  <a:gd name="T76" fmla="*/ 74 w 99"/>
                  <a:gd name="T77" fmla="*/ 53 h 124"/>
                  <a:gd name="T78" fmla="*/ 92 w 99"/>
                  <a:gd name="T79" fmla="*/ 66 h 124"/>
                  <a:gd name="T80" fmla="*/ 99 w 99"/>
                  <a:gd name="T81" fmla="*/ 87 h 124"/>
                  <a:gd name="T82" fmla="*/ 95 w 99"/>
                  <a:gd name="T83" fmla="*/ 101 h 124"/>
                  <a:gd name="T84" fmla="*/ 85 w 99"/>
                  <a:gd name="T85" fmla="*/ 113 h 124"/>
                  <a:gd name="T86" fmla="*/ 70 w 99"/>
                  <a:gd name="T87" fmla="*/ 121 h 124"/>
                  <a:gd name="T88" fmla="*/ 50 w 99"/>
                  <a:gd name="T89"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124">
                    <a:moveTo>
                      <a:pt x="50" y="124"/>
                    </a:moveTo>
                    <a:cubicBezTo>
                      <a:pt x="42" y="124"/>
                      <a:pt x="36" y="123"/>
                      <a:pt x="29" y="122"/>
                    </a:cubicBezTo>
                    <a:cubicBezTo>
                      <a:pt x="23" y="120"/>
                      <a:pt x="18" y="118"/>
                      <a:pt x="14" y="115"/>
                    </a:cubicBezTo>
                    <a:cubicBezTo>
                      <a:pt x="8" y="121"/>
                      <a:pt x="8" y="121"/>
                      <a:pt x="8" y="121"/>
                    </a:cubicBezTo>
                    <a:cubicBezTo>
                      <a:pt x="1" y="121"/>
                      <a:pt x="1" y="121"/>
                      <a:pt x="1" y="121"/>
                    </a:cubicBezTo>
                    <a:cubicBezTo>
                      <a:pt x="0" y="78"/>
                      <a:pt x="0" y="78"/>
                      <a:pt x="0" y="78"/>
                    </a:cubicBezTo>
                    <a:cubicBezTo>
                      <a:pt x="7" y="78"/>
                      <a:pt x="7" y="78"/>
                      <a:pt x="7" y="78"/>
                    </a:cubicBezTo>
                    <a:cubicBezTo>
                      <a:pt x="9" y="82"/>
                      <a:pt x="11" y="87"/>
                      <a:pt x="13" y="91"/>
                    </a:cubicBezTo>
                    <a:cubicBezTo>
                      <a:pt x="16" y="96"/>
                      <a:pt x="18" y="100"/>
                      <a:pt x="22" y="103"/>
                    </a:cubicBezTo>
                    <a:cubicBezTo>
                      <a:pt x="25" y="107"/>
                      <a:pt x="29" y="110"/>
                      <a:pt x="33" y="112"/>
                    </a:cubicBezTo>
                    <a:cubicBezTo>
                      <a:pt x="37" y="115"/>
                      <a:pt x="42" y="116"/>
                      <a:pt x="48" y="116"/>
                    </a:cubicBezTo>
                    <a:cubicBezTo>
                      <a:pt x="55" y="116"/>
                      <a:pt x="61" y="114"/>
                      <a:pt x="65" y="110"/>
                    </a:cubicBezTo>
                    <a:cubicBezTo>
                      <a:pt x="69" y="107"/>
                      <a:pt x="71" y="102"/>
                      <a:pt x="71" y="96"/>
                    </a:cubicBezTo>
                    <a:cubicBezTo>
                      <a:pt x="71" y="92"/>
                      <a:pt x="69" y="88"/>
                      <a:pt x="66" y="85"/>
                    </a:cubicBezTo>
                    <a:cubicBezTo>
                      <a:pt x="63" y="82"/>
                      <a:pt x="57" y="79"/>
                      <a:pt x="50" y="77"/>
                    </a:cubicBezTo>
                    <a:cubicBezTo>
                      <a:pt x="45" y="75"/>
                      <a:pt x="41" y="74"/>
                      <a:pt x="37" y="72"/>
                    </a:cubicBezTo>
                    <a:cubicBezTo>
                      <a:pt x="33" y="71"/>
                      <a:pt x="30" y="70"/>
                      <a:pt x="26" y="69"/>
                    </a:cubicBezTo>
                    <a:cubicBezTo>
                      <a:pt x="18" y="65"/>
                      <a:pt x="12" y="61"/>
                      <a:pt x="9" y="55"/>
                    </a:cubicBezTo>
                    <a:cubicBezTo>
                      <a:pt x="5" y="49"/>
                      <a:pt x="3" y="43"/>
                      <a:pt x="3" y="35"/>
                    </a:cubicBezTo>
                    <a:cubicBezTo>
                      <a:pt x="3" y="31"/>
                      <a:pt x="4" y="26"/>
                      <a:pt x="6" y="22"/>
                    </a:cubicBezTo>
                    <a:cubicBezTo>
                      <a:pt x="8" y="18"/>
                      <a:pt x="11" y="14"/>
                      <a:pt x="15" y="11"/>
                    </a:cubicBezTo>
                    <a:cubicBezTo>
                      <a:pt x="18" y="7"/>
                      <a:pt x="23" y="5"/>
                      <a:pt x="29" y="3"/>
                    </a:cubicBezTo>
                    <a:cubicBezTo>
                      <a:pt x="34" y="1"/>
                      <a:pt x="41" y="0"/>
                      <a:pt x="47" y="0"/>
                    </a:cubicBezTo>
                    <a:cubicBezTo>
                      <a:pt x="54" y="0"/>
                      <a:pt x="60" y="1"/>
                      <a:pt x="66" y="3"/>
                    </a:cubicBezTo>
                    <a:cubicBezTo>
                      <a:pt x="71" y="4"/>
                      <a:pt x="76" y="6"/>
                      <a:pt x="79" y="8"/>
                    </a:cubicBezTo>
                    <a:cubicBezTo>
                      <a:pt x="84" y="3"/>
                      <a:pt x="84" y="3"/>
                      <a:pt x="84" y="3"/>
                    </a:cubicBezTo>
                    <a:cubicBezTo>
                      <a:pt x="91" y="3"/>
                      <a:pt x="91" y="3"/>
                      <a:pt x="91" y="3"/>
                    </a:cubicBezTo>
                    <a:cubicBezTo>
                      <a:pt x="92" y="43"/>
                      <a:pt x="92" y="43"/>
                      <a:pt x="92" y="43"/>
                    </a:cubicBezTo>
                    <a:cubicBezTo>
                      <a:pt x="85" y="43"/>
                      <a:pt x="85" y="43"/>
                      <a:pt x="85" y="43"/>
                    </a:cubicBezTo>
                    <a:cubicBezTo>
                      <a:pt x="83" y="39"/>
                      <a:pt x="81" y="35"/>
                      <a:pt x="79" y="30"/>
                    </a:cubicBezTo>
                    <a:cubicBezTo>
                      <a:pt x="77" y="26"/>
                      <a:pt x="74" y="22"/>
                      <a:pt x="72" y="19"/>
                    </a:cubicBezTo>
                    <a:cubicBezTo>
                      <a:pt x="69" y="16"/>
                      <a:pt x="66" y="13"/>
                      <a:pt x="63" y="11"/>
                    </a:cubicBezTo>
                    <a:cubicBezTo>
                      <a:pt x="59" y="9"/>
                      <a:pt x="55" y="8"/>
                      <a:pt x="50" y="8"/>
                    </a:cubicBezTo>
                    <a:cubicBezTo>
                      <a:pt x="44" y="8"/>
                      <a:pt x="39" y="10"/>
                      <a:pt x="35" y="13"/>
                    </a:cubicBezTo>
                    <a:cubicBezTo>
                      <a:pt x="32" y="17"/>
                      <a:pt x="30" y="21"/>
                      <a:pt x="30" y="26"/>
                    </a:cubicBezTo>
                    <a:cubicBezTo>
                      <a:pt x="30" y="31"/>
                      <a:pt x="31" y="34"/>
                      <a:pt x="35" y="37"/>
                    </a:cubicBezTo>
                    <a:cubicBezTo>
                      <a:pt x="38" y="40"/>
                      <a:pt x="43" y="43"/>
                      <a:pt x="50" y="45"/>
                    </a:cubicBezTo>
                    <a:cubicBezTo>
                      <a:pt x="54" y="47"/>
                      <a:pt x="58" y="48"/>
                      <a:pt x="63" y="49"/>
                    </a:cubicBezTo>
                    <a:cubicBezTo>
                      <a:pt x="67" y="51"/>
                      <a:pt x="71" y="52"/>
                      <a:pt x="74" y="53"/>
                    </a:cubicBezTo>
                    <a:cubicBezTo>
                      <a:pt x="82" y="57"/>
                      <a:pt x="88" y="61"/>
                      <a:pt x="92" y="66"/>
                    </a:cubicBezTo>
                    <a:cubicBezTo>
                      <a:pt x="96" y="72"/>
                      <a:pt x="99" y="79"/>
                      <a:pt x="99" y="87"/>
                    </a:cubicBezTo>
                    <a:cubicBezTo>
                      <a:pt x="99" y="92"/>
                      <a:pt x="97" y="97"/>
                      <a:pt x="95" y="101"/>
                    </a:cubicBezTo>
                    <a:cubicBezTo>
                      <a:pt x="93" y="106"/>
                      <a:pt x="89" y="110"/>
                      <a:pt x="85" y="113"/>
                    </a:cubicBezTo>
                    <a:cubicBezTo>
                      <a:pt x="81" y="117"/>
                      <a:pt x="76" y="119"/>
                      <a:pt x="70" y="121"/>
                    </a:cubicBezTo>
                    <a:cubicBezTo>
                      <a:pt x="64" y="123"/>
                      <a:pt x="57" y="124"/>
                      <a:pt x="50" y="124"/>
                    </a:cubicBezTo>
                    <a:close/>
                  </a:path>
                </a:pathLst>
              </a:custGeom>
              <a:grpFill/>
              <a:ln>
                <a:noFill/>
              </a:ln>
              <a:effectLst>
                <a:innerShdw blurRad="12700">
                  <a:schemeClr val="tx1"/>
                </a:innerShdw>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38" name="Freeform 455"/>
              <p:cNvSpPr>
                <a:spLocks/>
              </p:cNvSpPr>
              <p:nvPr/>
            </p:nvSpPr>
            <p:spPr bwMode="auto">
              <a:xfrm>
                <a:off x="17428716" y="1644950"/>
                <a:ext cx="263976" cy="289682"/>
              </a:xfrm>
              <a:custGeom>
                <a:avLst/>
                <a:gdLst>
                  <a:gd name="T0" fmla="*/ 61 w 113"/>
                  <a:gd name="T1" fmla="*/ 124 h 124"/>
                  <a:gd name="T2" fmla="*/ 37 w 113"/>
                  <a:gd name="T3" fmla="*/ 120 h 124"/>
                  <a:gd name="T4" fmla="*/ 17 w 113"/>
                  <a:gd name="T5" fmla="*/ 108 h 124"/>
                  <a:gd name="T6" fmla="*/ 5 w 113"/>
                  <a:gd name="T7" fmla="*/ 89 h 124"/>
                  <a:gd name="T8" fmla="*/ 0 w 113"/>
                  <a:gd name="T9" fmla="*/ 63 h 124"/>
                  <a:gd name="T10" fmla="*/ 5 w 113"/>
                  <a:gd name="T11" fmla="*/ 38 h 124"/>
                  <a:gd name="T12" fmla="*/ 18 w 113"/>
                  <a:gd name="T13" fmla="*/ 18 h 124"/>
                  <a:gd name="T14" fmla="*/ 38 w 113"/>
                  <a:gd name="T15" fmla="*/ 5 h 124"/>
                  <a:gd name="T16" fmla="*/ 64 w 113"/>
                  <a:gd name="T17" fmla="*/ 0 h 124"/>
                  <a:gd name="T18" fmla="*/ 82 w 113"/>
                  <a:gd name="T19" fmla="*/ 2 h 124"/>
                  <a:gd name="T20" fmla="*/ 95 w 113"/>
                  <a:gd name="T21" fmla="*/ 8 h 124"/>
                  <a:gd name="T22" fmla="*/ 100 w 113"/>
                  <a:gd name="T23" fmla="*/ 3 h 124"/>
                  <a:gd name="T24" fmla="*/ 108 w 113"/>
                  <a:gd name="T25" fmla="*/ 3 h 124"/>
                  <a:gd name="T26" fmla="*/ 108 w 113"/>
                  <a:gd name="T27" fmla="*/ 46 h 124"/>
                  <a:gd name="T28" fmla="*/ 101 w 113"/>
                  <a:gd name="T29" fmla="*/ 46 h 124"/>
                  <a:gd name="T30" fmla="*/ 86 w 113"/>
                  <a:gd name="T31" fmla="*/ 17 h 124"/>
                  <a:gd name="T32" fmla="*/ 65 w 113"/>
                  <a:gd name="T33" fmla="*/ 8 h 124"/>
                  <a:gd name="T34" fmla="*/ 41 w 113"/>
                  <a:gd name="T35" fmla="*/ 22 h 124"/>
                  <a:gd name="T36" fmla="*/ 33 w 113"/>
                  <a:gd name="T37" fmla="*/ 60 h 124"/>
                  <a:gd name="T38" fmla="*/ 36 w 113"/>
                  <a:gd name="T39" fmla="*/ 84 h 124"/>
                  <a:gd name="T40" fmla="*/ 43 w 113"/>
                  <a:gd name="T41" fmla="*/ 100 h 124"/>
                  <a:gd name="T42" fmla="*/ 54 w 113"/>
                  <a:gd name="T43" fmla="*/ 110 h 124"/>
                  <a:gd name="T44" fmla="*/ 69 w 113"/>
                  <a:gd name="T45" fmla="*/ 113 h 124"/>
                  <a:gd name="T46" fmla="*/ 90 w 113"/>
                  <a:gd name="T47" fmla="*/ 106 h 124"/>
                  <a:gd name="T48" fmla="*/ 106 w 113"/>
                  <a:gd name="T49" fmla="*/ 87 h 124"/>
                  <a:gd name="T50" fmla="*/ 113 w 113"/>
                  <a:gd name="T51" fmla="*/ 92 h 124"/>
                  <a:gd name="T52" fmla="*/ 105 w 113"/>
                  <a:gd name="T53" fmla="*/ 105 h 124"/>
                  <a:gd name="T54" fmla="*/ 95 w 113"/>
                  <a:gd name="T55" fmla="*/ 115 h 124"/>
                  <a:gd name="T56" fmla="*/ 80 w 113"/>
                  <a:gd name="T57" fmla="*/ 122 h 124"/>
                  <a:gd name="T58" fmla="*/ 61 w 113"/>
                  <a:gd name="T59"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 h="124">
                    <a:moveTo>
                      <a:pt x="61" y="124"/>
                    </a:moveTo>
                    <a:cubicBezTo>
                      <a:pt x="53" y="124"/>
                      <a:pt x="45" y="123"/>
                      <a:pt x="37" y="120"/>
                    </a:cubicBezTo>
                    <a:cubicBezTo>
                      <a:pt x="30" y="117"/>
                      <a:pt x="23" y="113"/>
                      <a:pt x="17" y="108"/>
                    </a:cubicBezTo>
                    <a:cubicBezTo>
                      <a:pt x="12" y="103"/>
                      <a:pt x="8" y="96"/>
                      <a:pt x="5" y="89"/>
                    </a:cubicBezTo>
                    <a:cubicBezTo>
                      <a:pt x="1" y="81"/>
                      <a:pt x="0" y="73"/>
                      <a:pt x="0" y="63"/>
                    </a:cubicBezTo>
                    <a:cubicBezTo>
                      <a:pt x="0" y="54"/>
                      <a:pt x="1" y="46"/>
                      <a:pt x="5" y="38"/>
                    </a:cubicBezTo>
                    <a:cubicBezTo>
                      <a:pt x="8" y="30"/>
                      <a:pt x="12" y="23"/>
                      <a:pt x="18" y="18"/>
                    </a:cubicBezTo>
                    <a:cubicBezTo>
                      <a:pt x="24" y="12"/>
                      <a:pt x="30" y="8"/>
                      <a:pt x="38" y="5"/>
                    </a:cubicBezTo>
                    <a:cubicBezTo>
                      <a:pt x="46" y="2"/>
                      <a:pt x="55" y="0"/>
                      <a:pt x="64" y="0"/>
                    </a:cubicBezTo>
                    <a:cubicBezTo>
                      <a:pt x="70" y="0"/>
                      <a:pt x="76" y="1"/>
                      <a:pt x="82" y="2"/>
                    </a:cubicBezTo>
                    <a:cubicBezTo>
                      <a:pt x="87" y="4"/>
                      <a:pt x="92" y="6"/>
                      <a:pt x="95" y="8"/>
                    </a:cubicBezTo>
                    <a:cubicBezTo>
                      <a:pt x="100" y="3"/>
                      <a:pt x="100" y="3"/>
                      <a:pt x="100" y="3"/>
                    </a:cubicBezTo>
                    <a:cubicBezTo>
                      <a:pt x="108" y="3"/>
                      <a:pt x="108" y="3"/>
                      <a:pt x="108" y="3"/>
                    </a:cubicBezTo>
                    <a:cubicBezTo>
                      <a:pt x="108" y="46"/>
                      <a:pt x="108" y="46"/>
                      <a:pt x="108" y="46"/>
                    </a:cubicBezTo>
                    <a:cubicBezTo>
                      <a:pt x="101" y="46"/>
                      <a:pt x="101" y="46"/>
                      <a:pt x="101" y="46"/>
                    </a:cubicBezTo>
                    <a:cubicBezTo>
                      <a:pt x="97" y="33"/>
                      <a:pt x="92" y="24"/>
                      <a:pt x="86" y="17"/>
                    </a:cubicBezTo>
                    <a:cubicBezTo>
                      <a:pt x="80" y="11"/>
                      <a:pt x="73" y="8"/>
                      <a:pt x="65" y="8"/>
                    </a:cubicBezTo>
                    <a:cubicBezTo>
                      <a:pt x="54" y="8"/>
                      <a:pt x="47" y="13"/>
                      <a:pt x="41" y="22"/>
                    </a:cubicBezTo>
                    <a:cubicBezTo>
                      <a:pt x="36" y="31"/>
                      <a:pt x="33" y="44"/>
                      <a:pt x="33" y="60"/>
                    </a:cubicBezTo>
                    <a:cubicBezTo>
                      <a:pt x="33" y="70"/>
                      <a:pt x="34" y="78"/>
                      <a:pt x="36" y="84"/>
                    </a:cubicBezTo>
                    <a:cubicBezTo>
                      <a:pt x="38" y="91"/>
                      <a:pt x="40" y="96"/>
                      <a:pt x="43" y="100"/>
                    </a:cubicBezTo>
                    <a:cubicBezTo>
                      <a:pt x="46" y="105"/>
                      <a:pt x="50" y="108"/>
                      <a:pt x="54" y="110"/>
                    </a:cubicBezTo>
                    <a:cubicBezTo>
                      <a:pt x="59" y="112"/>
                      <a:pt x="64" y="113"/>
                      <a:pt x="69" y="113"/>
                    </a:cubicBezTo>
                    <a:cubicBezTo>
                      <a:pt x="77" y="113"/>
                      <a:pt x="84" y="111"/>
                      <a:pt x="90" y="106"/>
                    </a:cubicBezTo>
                    <a:cubicBezTo>
                      <a:pt x="96" y="102"/>
                      <a:pt x="101" y="96"/>
                      <a:pt x="106" y="87"/>
                    </a:cubicBezTo>
                    <a:cubicBezTo>
                      <a:pt x="113" y="92"/>
                      <a:pt x="113" y="92"/>
                      <a:pt x="113" y="92"/>
                    </a:cubicBezTo>
                    <a:cubicBezTo>
                      <a:pt x="111" y="96"/>
                      <a:pt x="108" y="101"/>
                      <a:pt x="105" y="105"/>
                    </a:cubicBezTo>
                    <a:cubicBezTo>
                      <a:pt x="102" y="109"/>
                      <a:pt x="99" y="112"/>
                      <a:pt x="95" y="115"/>
                    </a:cubicBezTo>
                    <a:cubicBezTo>
                      <a:pt x="90" y="118"/>
                      <a:pt x="85" y="120"/>
                      <a:pt x="80" y="122"/>
                    </a:cubicBezTo>
                    <a:cubicBezTo>
                      <a:pt x="75" y="123"/>
                      <a:pt x="69" y="124"/>
                      <a:pt x="61" y="124"/>
                    </a:cubicBezTo>
                    <a:close/>
                  </a:path>
                </a:pathLst>
              </a:custGeom>
              <a:grpFill/>
              <a:ln>
                <a:noFill/>
              </a:ln>
              <a:effectLst>
                <a:innerShdw blurRad="12700">
                  <a:schemeClr val="tx1"/>
                </a:innerShdw>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39" name="Freeform 456"/>
              <p:cNvSpPr>
                <a:spLocks/>
              </p:cNvSpPr>
              <p:nvPr/>
            </p:nvSpPr>
            <p:spPr bwMode="auto">
              <a:xfrm>
                <a:off x="17685771" y="1651871"/>
                <a:ext cx="337137" cy="275840"/>
              </a:xfrm>
              <a:custGeom>
                <a:avLst/>
                <a:gdLst>
                  <a:gd name="T0" fmla="*/ 144 w 144"/>
                  <a:gd name="T1" fmla="*/ 118 h 118"/>
                  <a:gd name="T2" fmla="*/ 81 w 144"/>
                  <a:gd name="T3" fmla="*/ 118 h 118"/>
                  <a:gd name="T4" fmla="*/ 81 w 144"/>
                  <a:gd name="T5" fmla="*/ 112 h 118"/>
                  <a:gd name="T6" fmla="*/ 87 w 144"/>
                  <a:gd name="T7" fmla="*/ 111 h 118"/>
                  <a:gd name="T8" fmla="*/ 92 w 144"/>
                  <a:gd name="T9" fmla="*/ 110 h 118"/>
                  <a:gd name="T10" fmla="*/ 96 w 144"/>
                  <a:gd name="T11" fmla="*/ 107 h 118"/>
                  <a:gd name="T12" fmla="*/ 98 w 144"/>
                  <a:gd name="T13" fmla="*/ 102 h 118"/>
                  <a:gd name="T14" fmla="*/ 98 w 144"/>
                  <a:gd name="T15" fmla="*/ 61 h 118"/>
                  <a:gd name="T16" fmla="*/ 47 w 144"/>
                  <a:gd name="T17" fmla="*/ 61 h 118"/>
                  <a:gd name="T18" fmla="*/ 47 w 144"/>
                  <a:gd name="T19" fmla="*/ 101 h 118"/>
                  <a:gd name="T20" fmla="*/ 48 w 144"/>
                  <a:gd name="T21" fmla="*/ 106 h 118"/>
                  <a:gd name="T22" fmla="*/ 53 w 144"/>
                  <a:gd name="T23" fmla="*/ 109 h 118"/>
                  <a:gd name="T24" fmla="*/ 58 w 144"/>
                  <a:gd name="T25" fmla="*/ 111 h 118"/>
                  <a:gd name="T26" fmla="*/ 64 w 144"/>
                  <a:gd name="T27" fmla="*/ 112 h 118"/>
                  <a:gd name="T28" fmla="*/ 64 w 144"/>
                  <a:gd name="T29" fmla="*/ 118 h 118"/>
                  <a:gd name="T30" fmla="*/ 0 w 144"/>
                  <a:gd name="T31" fmla="*/ 118 h 118"/>
                  <a:gd name="T32" fmla="*/ 0 w 144"/>
                  <a:gd name="T33" fmla="*/ 112 h 118"/>
                  <a:gd name="T34" fmla="*/ 7 w 144"/>
                  <a:gd name="T35" fmla="*/ 111 h 118"/>
                  <a:gd name="T36" fmla="*/ 12 w 144"/>
                  <a:gd name="T37" fmla="*/ 110 h 118"/>
                  <a:gd name="T38" fmla="*/ 17 w 144"/>
                  <a:gd name="T39" fmla="*/ 107 h 118"/>
                  <a:gd name="T40" fmla="*/ 18 w 144"/>
                  <a:gd name="T41" fmla="*/ 102 h 118"/>
                  <a:gd name="T42" fmla="*/ 18 w 144"/>
                  <a:gd name="T43" fmla="*/ 18 h 118"/>
                  <a:gd name="T44" fmla="*/ 17 w 144"/>
                  <a:gd name="T45" fmla="*/ 13 h 118"/>
                  <a:gd name="T46" fmla="*/ 12 w 144"/>
                  <a:gd name="T47" fmla="*/ 10 h 118"/>
                  <a:gd name="T48" fmla="*/ 6 w 144"/>
                  <a:gd name="T49" fmla="*/ 8 h 118"/>
                  <a:gd name="T50" fmla="*/ 0 w 144"/>
                  <a:gd name="T51" fmla="*/ 7 h 118"/>
                  <a:gd name="T52" fmla="*/ 0 w 144"/>
                  <a:gd name="T53" fmla="*/ 0 h 118"/>
                  <a:gd name="T54" fmla="*/ 64 w 144"/>
                  <a:gd name="T55" fmla="*/ 0 h 118"/>
                  <a:gd name="T56" fmla="*/ 64 w 144"/>
                  <a:gd name="T57" fmla="*/ 7 h 118"/>
                  <a:gd name="T58" fmla="*/ 58 w 144"/>
                  <a:gd name="T59" fmla="*/ 8 h 118"/>
                  <a:gd name="T60" fmla="*/ 53 w 144"/>
                  <a:gd name="T61" fmla="*/ 9 h 118"/>
                  <a:gd name="T62" fmla="*/ 48 w 144"/>
                  <a:gd name="T63" fmla="*/ 12 h 118"/>
                  <a:gd name="T64" fmla="*/ 47 w 144"/>
                  <a:gd name="T65" fmla="*/ 17 h 118"/>
                  <a:gd name="T66" fmla="*/ 47 w 144"/>
                  <a:gd name="T67" fmla="*/ 53 h 118"/>
                  <a:gd name="T68" fmla="*/ 98 w 144"/>
                  <a:gd name="T69" fmla="*/ 53 h 118"/>
                  <a:gd name="T70" fmla="*/ 98 w 144"/>
                  <a:gd name="T71" fmla="*/ 18 h 118"/>
                  <a:gd name="T72" fmla="*/ 96 w 144"/>
                  <a:gd name="T73" fmla="*/ 13 h 118"/>
                  <a:gd name="T74" fmla="*/ 92 w 144"/>
                  <a:gd name="T75" fmla="*/ 10 h 118"/>
                  <a:gd name="T76" fmla="*/ 86 w 144"/>
                  <a:gd name="T77" fmla="*/ 8 h 118"/>
                  <a:gd name="T78" fmla="*/ 81 w 144"/>
                  <a:gd name="T79" fmla="*/ 7 h 118"/>
                  <a:gd name="T80" fmla="*/ 81 w 144"/>
                  <a:gd name="T81" fmla="*/ 0 h 118"/>
                  <a:gd name="T82" fmla="*/ 144 w 144"/>
                  <a:gd name="T83" fmla="*/ 0 h 118"/>
                  <a:gd name="T84" fmla="*/ 144 w 144"/>
                  <a:gd name="T85" fmla="*/ 7 h 118"/>
                  <a:gd name="T86" fmla="*/ 138 w 144"/>
                  <a:gd name="T87" fmla="*/ 7 h 118"/>
                  <a:gd name="T88" fmla="*/ 132 w 144"/>
                  <a:gd name="T89" fmla="*/ 9 h 118"/>
                  <a:gd name="T90" fmla="*/ 128 w 144"/>
                  <a:gd name="T91" fmla="*/ 12 h 118"/>
                  <a:gd name="T92" fmla="*/ 127 w 144"/>
                  <a:gd name="T93" fmla="*/ 17 h 118"/>
                  <a:gd name="T94" fmla="*/ 127 w 144"/>
                  <a:gd name="T95" fmla="*/ 101 h 118"/>
                  <a:gd name="T96" fmla="*/ 128 w 144"/>
                  <a:gd name="T97" fmla="*/ 106 h 118"/>
                  <a:gd name="T98" fmla="*/ 132 w 144"/>
                  <a:gd name="T99" fmla="*/ 109 h 118"/>
                  <a:gd name="T100" fmla="*/ 138 w 144"/>
                  <a:gd name="T101" fmla="*/ 111 h 118"/>
                  <a:gd name="T102" fmla="*/ 144 w 144"/>
                  <a:gd name="T103" fmla="*/ 112 h 118"/>
                  <a:gd name="T104" fmla="*/ 144 w 144"/>
                  <a:gd name="T105"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4" h="118">
                    <a:moveTo>
                      <a:pt x="144" y="118"/>
                    </a:moveTo>
                    <a:cubicBezTo>
                      <a:pt x="81" y="118"/>
                      <a:pt x="81" y="118"/>
                      <a:pt x="81" y="118"/>
                    </a:cubicBezTo>
                    <a:cubicBezTo>
                      <a:pt x="81" y="112"/>
                      <a:pt x="81" y="112"/>
                      <a:pt x="81" y="112"/>
                    </a:cubicBezTo>
                    <a:cubicBezTo>
                      <a:pt x="82" y="112"/>
                      <a:pt x="84" y="111"/>
                      <a:pt x="87" y="111"/>
                    </a:cubicBezTo>
                    <a:cubicBezTo>
                      <a:pt x="89" y="111"/>
                      <a:pt x="91" y="111"/>
                      <a:pt x="92" y="110"/>
                    </a:cubicBezTo>
                    <a:cubicBezTo>
                      <a:pt x="94" y="109"/>
                      <a:pt x="96" y="108"/>
                      <a:pt x="96" y="107"/>
                    </a:cubicBezTo>
                    <a:cubicBezTo>
                      <a:pt x="97" y="106"/>
                      <a:pt x="98" y="104"/>
                      <a:pt x="98" y="102"/>
                    </a:cubicBezTo>
                    <a:cubicBezTo>
                      <a:pt x="98" y="61"/>
                      <a:pt x="98" y="61"/>
                      <a:pt x="98" y="61"/>
                    </a:cubicBezTo>
                    <a:cubicBezTo>
                      <a:pt x="47" y="61"/>
                      <a:pt x="47" y="61"/>
                      <a:pt x="47" y="61"/>
                    </a:cubicBezTo>
                    <a:cubicBezTo>
                      <a:pt x="47" y="101"/>
                      <a:pt x="47" y="101"/>
                      <a:pt x="47" y="101"/>
                    </a:cubicBezTo>
                    <a:cubicBezTo>
                      <a:pt x="47" y="103"/>
                      <a:pt x="48" y="104"/>
                      <a:pt x="48" y="106"/>
                    </a:cubicBezTo>
                    <a:cubicBezTo>
                      <a:pt x="49" y="107"/>
                      <a:pt x="51" y="109"/>
                      <a:pt x="53" y="109"/>
                    </a:cubicBezTo>
                    <a:cubicBezTo>
                      <a:pt x="54" y="110"/>
                      <a:pt x="55" y="110"/>
                      <a:pt x="58" y="111"/>
                    </a:cubicBezTo>
                    <a:cubicBezTo>
                      <a:pt x="60" y="111"/>
                      <a:pt x="63" y="112"/>
                      <a:pt x="64" y="112"/>
                    </a:cubicBezTo>
                    <a:cubicBezTo>
                      <a:pt x="64" y="118"/>
                      <a:pt x="64" y="118"/>
                      <a:pt x="64" y="118"/>
                    </a:cubicBezTo>
                    <a:cubicBezTo>
                      <a:pt x="0" y="118"/>
                      <a:pt x="0" y="118"/>
                      <a:pt x="0" y="118"/>
                    </a:cubicBezTo>
                    <a:cubicBezTo>
                      <a:pt x="0" y="112"/>
                      <a:pt x="0" y="112"/>
                      <a:pt x="0" y="112"/>
                    </a:cubicBezTo>
                    <a:cubicBezTo>
                      <a:pt x="2" y="112"/>
                      <a:pt x="4" y="111"/>
                      <a:pt x="7" y="111"/>
                    </a:cubicBezTo>
                    <a:cubicBezTo>
                      <a:pt x="9" y="111"/>
                      <a:pt x="11" y="110"/>
                      <a:pt x="12" y="110"/>
                    </a:cubicBezTo>
                    <a:cubicBezTo>
                      <a:pt x="14" y="109"/>
                      <a:pt x="16" y="108"/>
                      <a:pt x="17" y="107"/>
                    </a:cubicBezTo>
                    <a:cubicBezTo>
                      <a:pt x="17" y="105"/>
                      <a:pt x="18" y="104"/>
                      <a:pt x="18" y="102"/>
                    </a:cubicBezTo>
                    <a:cubicBezTo>
                      <a:pt x="18" y="18"/>
                      <a:pt x="18" y="18"/>
                      <a:pt x="18" y="18"/>
                    </a:cubicBezTo>
                    <a:cubicBezTo>
                      <a:pt x="18" y="16"/>
                      <a:pt x="17" y="15"/>
                      <a:pt x="17" y="13"/>
                    </a:cubicBezTo>
                    <a:cubicBezTo>
                      <a:pt x="16" y="12"/>
                      <a:pt x="15" y="11"/>
                      <a:pt x="12" y="10"/>
                    </a:cubicBezTo>
                    <a:cubicBezTo>
                      <a:pt x="11" y="9"/>
                      <a:pt x="9" y="8"/>
                      <a:pt x="6" y="8"/>
                    </a:cubicBezTo>
                    <a:cubicBezTo>
                      <a:pt x="3" y="7"/>
                      <a:pt x="2" y="7"/>
                      <a:pt x="0" y="7"/>
                    </a:cubicBezTo>
                    <a:cubicBezTo>
                      <a:pt x="0" y="0"/>
                      <a:pt x="0" y="0"/>
                      <a:pt x="0" y="0"/>
                    </a:cubicBezTo>
                    <a:cubicBezTo>
                      <a:pt x="64" y="0"/>
                      <a:pt x="64" y="0"/>
                      <a:pt x="64" y="0"/>
                    </a:cubicBezTo>
                    <a:cubicBezTo>
                      <a:pt x="64" y="7"/>
                      <a:pt x="64" y="7"/>
                      <a:pt x="64" y="7"/>
                    </a:cubicBezTo>
                    <a:cubicBezTo>
                      <a:pt x="62" y="7"/>
                      <a:pt x="60" y="7"/>
                      <a:pt x="58" y="8"/>
                    </a:cubicBezTo>
                    <a:cubicBezTo>
                      <a:pt x="56" y="8"/>
                      <a:pt x="54" y="8"/>
                      <a:pt x="53" y="9"/>
                    </a:cubicBezTo>
                    <a:cubicBezTo>
                      <a:pt x="50" y="10"/>
                      <a:pt x="49" y="11"/>
                      <a:pt x="48" y="12"/>
                    </a:cubicBezTo>
                    <a:cubicBezTo>
                      <a:pt x="48" y="14"/>
                      <a:pt x="47" y="16"/>
                      <a:pt x="47" y="17"/>
                    </a:cubicBezTo>
                    <a:cubicBezTo>
                      <a:pt x="47" y="53"/>
                      <a:pt x="47" y="53"/>
                      <a:pt x="47" y="53"/>
                    </a:cubicBezTo>
                    <a:cubicBezTo>
                      <a:pt x="98" y="53"/>
                      <a:pt x="98" y="53"/>
                      <a:pt x="98" y="53"/>
                    </a:cubicBezTo>
                    <a:cubicBezTo>
                      <a:pt x="98" y="18"/>
                      <a:pt x="98" y="18"/>
                      <a:pt x="98" y="18"/>
                    </a:cubicBezTo>
                    <a:cubicBezTo>
                      <a:pt x="98" y="16"/>
                      <a:pt x="97" y="15"/>
                      <a:pt x="96" y="13"/>
                    </a:cubicBezTo>
                    <a:cubicBezTo>
                      <a:pt x="96" y="12"/>
                      <a:pt x="94" y="11"/>
                      <a:pt x="92" y="10"/>
                    </a:cubicBezTo>
                    <a:cubicBezTo>
                      <a:pt x="91" y="9"/>
                      <a:pt x="89" y="8"/>
                      <a:pt x="86" y="8"/>
                    </a:cubicBezTo>
                    <a:cubicBezTo>
                      <a:pt x="84" y="7"/>
                      <a:pt x="82" y="7"/>
                      <a:pt x="81" y="7"/>
                    </a:cubicBezTo>
                    <a:cubicBezTo>
                      <a:pt x="81" y="0"/>
                      <a:pt x="81" y="0"/>
                      <a:pt x="81" y="0"/>
                    </a:cubicBezTo>
                    <a:cubicBezTo>
                      <a:pt x="144" y="0"/>
                      <a:pt x="144" y="0"/>
                      <a:pt x="144" y="0"/>
                    </a:cubicBezTo>
                    <a:cubicBezTo>
                      <a:pt x="144" y="7"/>
                      <a:pt x="144" y="7"/>
                      <a:pt x="144" y="7"/>
                    </a:cubicBezTo>
                    <a:cubicBezTo>
                      <a:pt x="143" y="7"/>
                      <a:pt x="141" y="7"/>
                      <a:pt x="138" y="7"/>
                    </a:cubicBezTo>
                    <a:cubicBezTo>
                      <a:pt x="136" y="8"/>
                      <a:pt x="134" y="8"/>
                      <a:pt x="132" y="9"/>
                    </a:cubicBezTo>
                    <a:cubicBezTo>
                      <a:pt x="130" y="10"/>
                      <a:pt x="129" y="11"/>
                      <a:pt x="128" y="12"/>
                    </a:cubicBezTo>
                    <a:cubicBezTo>
                      <a:pt x="127" y="14"/>
                      <a:pt x="127" y="15"/>
                      <a:pt x="127" y="17"/>
                    </a:cubicBezTo>
                    <a:cubicBezTo>
                      <a:pt x="127" y="101"/>
                      <a:pt x="127" y="101"/>
                      <a:pt x="127" y="101"/>
                    </a:cubicBezTo>
                    <a:cubicBezTo>
                      <a:pt x="127" y="103"/>
                      <a:pt x="127" y="104"/>
                      <a:pt x="128" y="106"/>
                    </a:cubicBezTo>
                    <a:cubicBezTo>
                      <a:pt x="129" y="107"/>
                      <a:pt x="130" y="108"/>
                      <a:pt x="132" y="109"/>
                    </a:cubicBezTo>
                    <a:cubicBezTo>
                      <a:pt x="134" y="110"/>
                      <a:pt x="136" y="110"/>
                      <a:pt x="138" y="111"/>
                    </a:cubicBezTo>
                    <a:cubicBezTo>
                      <a:pt x="141" y="111"/>
                      <a:pt x="143" y="112"/>
                      <a:pt x="144" y="112"/>
                    </a:cubicBezTo>
                    <a:lnTo>
                      <a:pt x="144" y="118"/>
                    </a:lnTo>
                    <a:close/>
                  </a:path>
                </a:pathLst>
              </a:custGeom>
              <a:grpFill/>
              <a:ln>
                <a:noFill/>
              </a:ln>
              <a:effectLst>
                <a:innerShdw blurRad="12700">
                  <a:schemeClr val="tx1"/>
                </a:innerShdw>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40" name="Freeform 457"/>
              <p:cNvSpPr>
                <a:spLocks noEditPoints="1"/>
              </p:cNvSpPr>
              <p:nvPr/>
            </p:nvSpPr>
            <p:spPr bwMode="auto">
              <a:xfrm>
                <a:off x="18015988" y="1644950"/>
                <a:ext cx="298579" cy="289682"/>
              </a:xfrm>
              <a:custGeom>
                <a:avLst/>
                <a:gdLst>
                  <a:gd name="T0" fmla="*/ 109 w 128"/>
                  <a:gd name="T1" fmla="*/ 16 h 124"/>
                  <a:gd name="T2" fmla="*/ 123 w 128"/>
                  <a:gd name="T3" fmla="*/ 36 h 124"/>
                  <a:gd name="T4" fmla="*/ 128 w 128"/>
                  <a:gd name="T5" fmla="*/ 61 h 124"/>
                  <a:gd name="T6" fmla="*/ 124 w 128"/>
                  <a:gd name="T7" fmla="*/ 86 h 124"/>
                  <a:gd name="T8" fmla="*/ 111 w 128"/>
                  <a:gd name="T9" fmla="*/ 106 h 124"/>
                  <a:gd name="T10" fmla="*/ 91 w 128"/>
                  <a:gd name="T11" fmla="*/ 120 h 124"/>
                  <a:gd name="T12" fmla="*/ 64 w 128"/>
                  <a:gd name="T13" fmla="*/ 124 h 124"/>
                  <a:gd name="T14" fmla="*/ 39 w 128"/>
                  <a:gd name="T15" fmla="*/ 120 h 124"/>
                  <a:gd name="T16" fmla="*/ 19 w 128"/>
                  <a:gd name="T17" fmla="*/ 108 h 124"/>
                  <a:gd name="T18" fmla="*/ 5 w 128"/>
                  <a:gd name="T19" fmla="*/ 89 h 124"/>
                  <a:gd name="T20" fmla="*/ 0 w 128"/>
                  <a:gd name="T21" fmla="*/ 63 h 124"/>
                  <a:gd name="T22" fmla="*/ 5 w 128"/>
                  <a:gd name="T23" fmla="*/ 37 h 124"/>
                  <a:gd name="T24" fmla="*/ 19 w 128"/>
                  <a:gd name="T25" fmla="*/ 17 h 124"/>
                  <a:gd name="T26" fmla="*/ 39 w 128"/>
                  <a:gd name="T27" fmla="*/ 4 h 124"/>
                  <a:gd name="T28" fmla="*/ 64 w 128"/>
                  <a:gd name="T29" fmla="*/ 0 h 124"/>
                  <a:gd name="T30" fmla="*/ 89 w 128"/>
                  <a:gd name="T31" fmla="*/ 4 h 124"/>
                  <a:gd name="T32" fmla="*/ 109 w 128"/>
                  <a:gd name="T33" fmla="*/ 16 h 124"/>
                  <a:gd name="T34" fmla="*/ 88 w 128"/>
                  <a:gd name="T35" fmla="*/ 101 h 124"/>
                  <a:gd name="T36" fmla="*/ 93 w 128"/>
                  <a:gd name="T37" fmla="*/ 84 h 124"/>
                  <a:gd name="T38" fmla="*/ 95 w 128"/>
                  <a:gd name="T39" fmla="*/ 62 h 124"/>
                  <a:gd name="T40" fmla="*/ 93 w 128"/>
                  <a:gd name="T41" fmla="*/ 42 h 124"/>
                  <a:gd name="T42" fmla="*/ 88 w 128"/>
                  <a:gd name="T43" fmla="*/ 25 h 124"/>
                  <a:gd name="T44" fmla="*/ 79 w 128"/>
                  <a:gd name="T45" fmla="*/ 13 h 124"/>
                  <a:gd name="T46" fmla="*/ 64 w 128"/>
                  <a:gd name="T47" fmla="*/ 8 h 124"/>
                  <a:gd name="T48" fmla="*/ 41 w 128"/>
                  <a:gd name="T49" fmla="*/ 22 h 124"/>
                  <a:gd name="T50" fmla="*/ 34 w 128"/>
                  <a:gd name="T51" fmla="*/ 63 h 124"/>
                  <a:gd name="T52" fmla="*/ 35 w 128"/>
                  <a:gd name="T53" fmla="*/ 84 h 124"/>
                  <a:gd name="T54" fmla="*/ 41 w 128"/>
                  <a:gd name="T55" fmla="*/ 101 h 124"/>
                  <a:gd name="T56" fmla="*/ 50 w 128"/>
                  <a:gd name="T57" fmla="*/ 112 h 124"/>
                  <a:gd name="T58" fmla="*/ 64 w 128"/>
                  <a:gd name="T59" fmla="*/ 116 h 124"/>
                  <a:gd name="T60" fmla="*/ 78 w 128"/>
                  <a:gd name="T61" fmla="*/ 112 h 124"/>
                  <a:gd name="T62" fmla="*/ 88 w 128"/>
                  <a:gd name="T63" fmla="*/ 10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24">
                    <a:moveTo>
                      <a:pt x="109" y="16"/>
                    </a:moveTo>
                    <a:cubicBezTo>
                      <a:pt x="115" y="22"/>
                      <a:pt x="119" y="28"/>
                      <a:pt x="123" y="36"/>
                    </a:cubicBezTo>
                    <a:cubicBezTo>
                      <a:pt x="126" y="43"/>
                      <a:pt x="128" y="52"/>
                      <a:pt x="128" y="61"/>
                    </a:cubicBezTo>
                    <a:cubicBezTo>
                      <a:pt x="128" y="70"/>
                      <a:pt x="127" y="78"/>
                      <a:pt x="124" y="86"/>
                    </a:cubicBezTo>
                    <a:cubicBezTo>
                      <a:pt x="121" y="94"/>
                      <a:pt x="117" y="100"/>
                      <a:pt x="111" y="106"/>
                    </a:cubicBezTo>
                    <a:cubicBezTo>
                      <a:pt x="106" y="112"/>
                      <a:pt x="99" y="116"/>
                      <a:pt x="91" y="120"/>
                    </a:cubicBezTo>
                    <a:cubicBezTo>
                      <a:pt x="83" y="123"/>
                      <a:pt x="74" y="124"/>
                      <a:pt x="64" y="124"/>
                    </a:cubicBezTo>
                    <a:cubicBezTo>
                      <a:pt x="55" y="124"/>
                      <a:pt x="47" y="123"/>
                      <a:pt x="39" y="120"/>
                    </a:cubicBezTo>
                    <a:cubicBezTo>
                      <a:pt x="32" y="117"/>
                      <a:pt x="25" y="113"/>
                      <a:pt x="19" y="108"/>
                    </a:cubicBezTo>
                    <a:cubicBezTo>
                      <a:pt x="13" y="103"/>
                      <a:pt x="9" y="96"/>
                      <a:pt x="5" y="89"/>
                    </a:cubicBezTo>
                    <a:cubicBezTo>
                      <a:pt x="2" y="81"/>
                      <a:pt x="0" y="73"/>
                      <a:pt x="0" y="63"/>
                    </a:cubicBezTo>
                    <a:cubicBezTo>
                      <a:pt x="0" y="54"/>
                      <a:pt x="2" y="45"/>
                      <a:pt x="5" y="37"/>
                    </a:cubicBezTo>
                    <a:cubicBezTo>
                      <a:pt x="9" y="29"/>
                      <a:pt x="13" y="23"/>
                      <a:pt x="19" y="17"/>
                    </a:cubicBezTo>
                    <a:cubicBezTo>
                      <a:pt x="25" y="12"/>
                      <a:pt x="31" y="7"/>
                      <a:pt x="39" y="4"/>
                    </a:cubicBezTo>
                    <a:cubicBezTo>
                      <a:pt x="47" y="1"/>
                      <a:pt x="55" y="0"/>
                      <a:pt x="64" y="0"/>
                    </a:cubicBezTo>
                    <a:cubicBezTo>
                      <a:pt x="73" y="0"/>
                      <a:pt x="81" y="1"/>
                      <a:pt x="89" y="4"/>
                    </a:cubicBezTo>
                    <a:cubicBezTo>
                      <a:pt x="97" y="7"/>
                      <a:pt x="103" y="11"/>
                      <a:pt x="109" y="16"/>
                    </a:cubicBezTo>
                    <a:close/>
                    <a:moveTo>
                      <a:pt x="88" y="101"/>
                    </a:moveTo>
                    <a:cubicBezTo>
                      <a:pt x="90" y="96"/>
                      <a:pt x="92" y="90"/>
                      <a:pt x="93" y="84"/>
                    </a:cubicBezTo>
                    <a:cubicBezTo>
                      <a:pt x="94" y="77"/>
                      <a:pt x="95" y="70"/>
                      <a:pt x="95" y="62"/>
                    </a:cubicBezTo>
                    <a:cubicBezTo>
                      <a:pt x="95" y="55"/>
                      <a:pt x="94" y="49"/>
                      <a:pt x="93" y="42"/>
                    </a:cubicBezTo>
                    <a:cubicBezTo>
                      <a:pt x="92" y="36"/>
                      <a:pt x="91" y="30"/>
                      <a:pt x="88" y="25"/>
                    </a:cubicBezTo>
                    <a:cubicBezTo>
                      <a:pt x="86" y="20"/>
                      <a:pt x="83" y="16"/>
                      <a:pt x="79" y="13"/>
                    </a:cubicBezTo>
                    <a:cubicBezTo>
                      <a:pt x="75" y="10"/>
                      <a:pt x="70" y="8"/>
                      <a:pt x="64" y="8"/>
                    </a:cubicBezTo>
                    <a:cubicBezTo>
                      <a:pt x="54" y="8"/>
                      <a:pt x="47" y="13"/>
                      <a:pt x="41" y="22"/>
                    </a:cubicBezTo>
                    <a:cubicBezTo>
                      <a:pt x="36" y="32"/>
                      <a:pt x="34" y="45"/>
                      <a:pt x="34" y="63"/>
                    </a:cubicBezTo>
                    <a:cubicBezTo>
                      <a:pt x="34" y="70"/>
                      <a:pt x="34" y="77"/>
                      <a:pt x="35" y="84"/>
                    </a:cubicBezTo>
                    <a:cubicBezTo>
                      <a:pt x="36" y="90"/>
                      <a:pt x="38" y="96"/>
                      <a:pt x="41" y="101"/>
                    </a:cubicBezTo>
                    <a:cubicBezTo>
                      <a:pt x="43" y="106"/>
                      <a:pt x="46" y="109"/>
                      <a:pt x="50" y="112"/>
                    </a:cubicBezTo>
                    <a:cubicBezTo>
                      <a:pt x="54" y="115"/>
                      <a:pt x="59" y="116"/>
                      <a:pt x="64" y="116"/>
                    </a:cubicBezTo>
                    <a:cubicBezTo>
                      <a:pt x="70" y="116"/>
                      <a:pt x="74" y="115"/>
                      <a:pt x="78" y="112"/>
                    </a:cubicBezTo>
                    <a:cubicBezTo>
                      <a:pt x="82" y="109"/>
                      <a:pt x="85" y="106"/>
                      <a:pt x="88" y="101"/>
                    </a:cubicBezTo>
                    <a:close/>
                  </a:path>
                </a:pathLst>
              </a:custGeom>
              <a:grpFill/>
              <a:ln>
                <a:noFill/>
              </a:ln>
              <a:effectLst>
                <a:innerShdw blurRad="12700">
                  <a:schemeClr val="tx1"/>
                </a:innerShdw>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41" name="Freeform 458"/>
              <p:cNvSpPr>
                <a:spLocks/>
              </p:cNvSpPr>
              <p:nvPr/>
            </p:nvSpPr>
            <p:spPr bwMode="auto">
              <a:xfrm>
                <a:off x="18307647" y="1651871"/>
                <a:ext cx="151267" cy="275840"/>
              </a:xfrm>
              <a:custGeom>
                <a:avLst/>
                <a:gdLst>
                  <a:gd name="T0" fmla="*/ 65 w 65"/>
                  <a:gd name="T1" fmla="*/ 118 h 118"/>
                  <a:gd name="T2" fmla="*/ 0 w 65"/>
                  <a:gd name="T3" fmla="*/ 118 h 118"/>
                  <a:gd name="T4" fmla="*/ 0 w 65"/>
                  <a:gd name="T5" fmla="*/ 112 h 118"/>
                  <a:gd name="T6" fmla="*/ 6 w 65"/>
                  <a:gd name="T7" fmla="*/ 111 h 118"/>
                  <a:gd name="T8" fmla="*/ 12 w 65"/>
                  <a:gd name="T9" fmla="*/ 110 h 118"/>
                  <a:gd name="T10" fmla="*/ 17 w 65"/>
                  <a:gd name="T11" fmla="*/ 107 h 118"/>
                  <a:gd name="T12" fmla="*/ 18 w 65"/>
                  <a:gd name="T13" fmla="*/ 102 h 118"/>
                  <a:gd name="T14" fmla="*/ 18 w 65"/>
                  <a:gd name="T15" fmla="*/ 18 h 118"/>
                  <a:gd name="T16" fmla="*/ 17 w 65"/>
                  <a:gd name="T17" fmla="*/ 13 h 118"/>
                  <a:gd name="T18" fmla="*/ 12 w 65"/>
                  <a:gd name="T19" fmla="*/ 10 h 118"/>
                  <a:gd name="T20" fmla="*/ 6 w 65"/>
                  <a:gd name="T21" fmla="*/ 8 h 118"/>
                  <a:gd name="T22" fmla="*/ 0 w 65"/>
                  <a:gd name="T23" fmla="*/ 7 h 118"/>
                  <a:gd name="T24" fmla="*/ 0 w 65"/>
                  <a:gd name="T25" fmla="*/ 0 h 118"/>
                  <a:gd name="T26" fmla="*/ 65 w 65"/>
                  <a:gd name="T27" fmla="*/ 0 h 118"/>
                  <a:gd name="T28" fmla="*/ 65 w 65"/>
                  <a:gd name="T29" fmla="*/ 7 h 118"/>
                  <a:gd name="T30" fmla="*/ 59 w 65"/>
                  <a:gd name="T31" fmla="*/ 7 h 118"/>
                  <a:gd name="T32" fmla="*/ 53 w 65"/>
                  <a:gd name="T33" fmla="*/ 9 h 118"/>
                  <a:gd name="T34" fmla="*/ 48 w 65"/>
                  <a:gd name="T35" fmla="*/ 12 h 118"/>
                  <a:gd name="T36" fmla="*/ 47 w 65"/>
                  <a:gd name="T37" fmla="*/ 17 h 118"/>
                  <a:gd name="T38" fmla="*/ 47 w 65"/>
                  <a:gd name="T39" fmla="*/ 101 h 118"/>
                  <a:gd name="T40" fmla="*/ 48 w 65"/>
                  <a:gd name="T41" fmla="*/ 106 h 118"/>
                  <a:gd name="T42" fmla="*/ 53 w 65"/>
                  <a:gd name="T43" fmla="*/ 109 h 118"/>
                  <a:gd name="T44" fmla="*/ 58 w 65"/>
                  <a:gd name="T45" fmla="*/ 111 h 118"/>
                  <a:gd name="T46" fmla="*/ 65 w 65"/>
                  <a:gd name="T47" fmla="*/ 112 h 118"/>
                  <a:gd name="T48" fmla="*/ 65 w 65"/>
                  <a:gd name="T4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5" h="118">
                    <a:moveTo>
                      <a:pt x="65" y="118"/>
                    </a:moveTo>
                    <a:cubicBezTo>
                      <a:pt x="0" y="118"/>
                      <a:pt x="0" y="118"/>
                      <a:pt x="0" y="118"/>
                    </a:cubicBezTo>
                    <a:cubicBezTo>
                      <a:pt x="0" y="112"/>
                      <a:pt x="0" y="112"/>
                      <a:pt x="0" y="112"/>
                    </a:cubicBezTo>
                    <a:cubicBezTo>
                      <a:pt x="1" y="112"/>
                      <a:pt x="3" y="111"/>
                      <a:pt x="6" y="111"/>
                    </a:cubicBezTo>
                    <a:cubicBezTo>
                      <a:pt x="9" y="111"/>
                      <a:pt x="11" y="111"/>
                      <a:pt x="12" y="110"/>
                    </a:cubicBezTo>
                    <a:cubicBezTo>
                      <a:pt x="14" y="109"/>
                      <a:pt x="16" y="108"/>
                      <a:pt x="17" y="107"/>
                    </a:cubicBezTo>
                    <a:cubicBezTo>
                      <a:pt x="17" y="106"/>
                      <a:pt x="18" y="104"/>
                      <a:pt x="18" y="102"/>
                    </a:cubicBezTo>
                    <a:cubicBezTo>
                      <a:pt x="18" y="18"/>
                      <a:pt x="18" y="18"/>
                      <a:pt x="18" y="18"/>
                    </a:cubicBezTo>
                    <a:cubicBezTo>
                      <a:pt x="18" y="16"/>
                      <a:pt x="17" y="15"/>
                      <a:pt x="17" y="13"/>
                    </a:cubicBezTo>
                    <a:cubicBezTo>
                      <a:pt x="16" y="12"/>
                      <a:pt x="14" y="11"/>
                      <a:pt x="12" y="10"/>
                    </a:cubicBezTo>
                    <a:cubicBezTo>
                      <a:pt x="11" y="9"/>
                      <a:pt x="9" y="9"/>
                      <a:pt x="6" y="8"/>
                    </a:cubicBezTo>
                    <a:cubicBezTo>
                      <a:pt x="4" y="7"/>
                      <a:pt x="2" y="7"/>
                      <a:pt x="0" y="7"/>
                    </a:cubicBezTo>
                    <a:cubicBezTo>
                      <a:pt x="0" y="0"/>
                      <a:pt x="0" y="0"/>
                      <a:pt x="0" y="0"/>
                    </a:cubicBezTo>
                    <a:cubicBezTo>
                      <a:pt x="65" y="0"/>
                      <a:pt x="65" y="0"/>
                      <a:pt x="65" y="0"/>
                    </a:cubicBezTo>
                    <a:cubicBezTo>
                      <a:pt x="65" y="7"/>
                      <a:pt x="65" y="7"/>
                      <a:pt x="65" y="7"/>
                    </a:cubicBezTo>
                    <a:cubicBezTo>
                      <a:pt x="63" y="7"/>
                      <a:pt x="61" y="7"/>
                      <a:pt x="59" y="7"/>
                    </a:cubicBezTo>
                    <a:cubicBezTo>
                      <a:pt x="56" y="8"/>
                      <a:pt x="54" y="8"/>
                      <a:pt x="53" y="9"/>
                    </a:cubicBezTo>
                    <a:cubicBezTo>
                      <a:pt x="50" y="9"/>
                      <a:pt x="49" y="11"/>
                      <a:pt x="48" y="12"/>
                    </a:cubicBezTo>
                    <a:cubicBezTo>
                      <a:pt x="48" y="14"/>
                      <a:pt x="47" y="15"/>
                      <a:pt x="47" y="17"/>
                    </a:cubicBezTo>
                    <a:cubicBezTo>
                      <a:pt x="47" y="101"/>
                      <a:pt x="47" y="101"/>
                      <a:pt x="47" y="101"/>
                    </a:cubicBezTo>
                    <a:cubicBezTo>
                      <a:pt x="47" y="103"/>
                      <a:pt x="48" y="104"/>
                      <a:pt x="48" y="106"/>
                    </a:cubicBezTo>
                    <a:cubicBezTo>
                      <a:pt x="49" y="107"/>
                      <a:pt x="50" y="108"/>
                      <a:pt x="53" y="109"/>
                    </a:cubicBezTo>
                    <a:cubicBezTo>
                      <a:pt x="54" y="110"/>
                      <a:pt x="56" y="110"/>
                      <a:pt x="58" y="111"/>
                    </a:cubicBezTo>
                    <a:cubicBezTo>
                      <a:pt x="61" y="111"/>
                      <a:pt x="63" y="112"/>
                      <a:pt x="65" y="112"/>
                    </a:cubicBezTo>
                    <a:lnTo>
                      <a:pt x="65" y="118"/>
                    </a:lnTo>
                    <a:close/>
                  </a:path>
                </a:pathLst>
              </a:custGeom>
              <a:grpFill/>
              <a:ln>
                <a:noFill/>
              </a:ln>
              <a:effectLst>
                <a:innerShdw blurRad="12700">
                  <a:schemeClr val="tx1"/>
                </a:innerShdw>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42" name="Freeform 459"/>
              <p:cNvSpPr>
                <a:spLocks/>
              </p:cNvSpPr>
              <p:nvPr/>
            </p:nvSpPr>
            <p:spPr bwMode="auto">
              <a:xfrm>
                <a:off x="18451993" y="1644950"/>
                <a:ext cx="263976" cy="289682"/>
              </a:xfrm>
              <a:custGeom>
                <a:avLst/>
                <a:gdLst>
                  <a:gd name="T0" fmla="*/ 62 w 113"/>
                  <a:gd name="T1" fmla="*/ 124 h 124"/>
                  <a:gd name="T2" fmla="*/ 37 w 113"/>
                  <a:gd name="T3" fmla="*/ 120 h 124"/>
                  <a:gd name="T4" fmla="*/ 18 w 113"/>
                  <a:gd name="T5" fmla="*/ 108 h 124"/>
                  <a:gd name="T6" fmla="*/ 5 w 113"/>
                  <a:gd name="T7" fmla="*/ 89 h 124"/>
                  <a:gd name="T8" fmla="*/ 0 w 113"/>
                  <a:gd name="T9" fmla="*/ 63 h 124"/>
                  <a:gd name="T10" fmla="*/ 5 w 113"/>
                  <a:gd name="T11" fmla="*/ 38 h 124"/>
                  <a:gd name="T12" fmla="*/ 18 w 113"/>
                  <a:gd name="T13" fmla="*/ 18 h 124"/>
                  <a:gd name="T14" fmla="*/ 38 w 113"/>
                  <a:gd name="T15" fmla="*/ 5 h 124"/>
                  <a:gd name="T16" fmla="*/ 64 w 113"/>
                  <a:gd name="T17" fmla="*/ 0 h 124"/>
                  <a:gd name="T18" fmla="*/ 82 w 113"/>
                  <a:gd name="T19" fmla="*/ 2 h 124"/>
                  <a:gd name="T20" fmla="*/ 95 w 113"/>
                  <a:gd name="T21" fmla="*/ 8 h 124"/>
                  <a:gd name="T22" fmla="*/ 101 w 113"/>
                  <a:gd name="T23" fmla="*/ 3 h 124"/>
                  <a:gd name="T24" fmla="*/ 108 w 113"/>
                  <a:gd name="T25" fmla="*/ 3 h 124"/>
                  <a:gd name="T26" fmla="*/ 108 w 113"/>
                  <a:gd name="T27" fmla="*/ 46 h 124"/>
                  <a:gd name="T28" fmla="*/ 101 w 113"/>
                  <a:gd name="T29" fmla="*/ 46 h 124"/>
                  <a:gd name="T30" fmla="*/ 86 w 113"/>
                  <a:gd name="T31" fmla="*/ 17 h 124"/>
                  <a:gd name="T32" fmla="*/ 65 w 113"/>
                  <a:gd name="T33" fmla="*/ 8 h 124"/>
                  <a:gd name="T34" fmla="*/ 41 w 113"/>
                  <a:gd name="T35" fmla="*/ 22 h 124"/>
                  <a:gd name="T36" fmla="*/ 33 w 113"/>
                  <a:gd name="T37" fmla="*/ 60 h 124"/>
                  <a:gd name="T38" fmla="*/ 36 w 113"/>
                  <a:gd name="T39" fmla="*/ 84 h 124"/>
                  <a:gd name="T40" fmla="*/ 43 w 113"/>
                  <a:gd name="T41" fmla="*/ 100 h 124"/>
                  <a:gd name="T42" fmla="*/ 54 w 113"/>
                  <a:gd name="T43" fmla="*/ 110 h 124"/>
                  <a:gd name="T44" fmla="*/ 69 w 113"/>
                  <a:gd name="T45" fmla="*/ 113 h 124"/>
                  <a:gd name="T46" fmla="*/ 90 w 113"/>
                  <a:gd name="T47" fmla="*/ 106 h 124"/>
                  <a:gd name="T48" fmla="*/ 106 w 113"/>
                  <a:gd name="T49" fmla="*/ 87 h 124"/>
                  <a:gd name="T50" fmla="*/ 113 w 113"/>
                  <a:gd name="T51" fmla="*/ 92 h 124"/>
                  <a:gd name="T52" fmla="*/ 105 w 113"/>
                  <a:gd name="T53" fmla="*/ 105 h 124"/>
                  <a:gd name="T54" fmla="*/ 95 w 113"/>
                  <a:gd name="T55" fmla="*/ 115 h 124"/>
                  <a:gd name="T56" fmla="*/ 80 w 113"/>
                  <a:gd name="T57" fmla="*/ 122 h 124"/>
                  <a:gd name="T58" fmla="*/ 62 w 113"/>
                  <a:gd name="T59"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 h="124">
                    <a:moveTo>
                      <a:pt x="62" y="124"/>
                    </a:moveTo>
                    <a:cubicBezTo>
                      <a:pt x="53" y="124"/>
                      <a:pt x="45" y="123"/>
                      <a:pt x="37" y="120"/>
                    </a:cubicBezTo>
                    <a:cubicBezTo>
                      <a:pt x="30" y="117"/>
                      <a:pt x="23" y="113"/>
                      <a:pt x="18" y="108"/>
                    </a:cubicBezTo>
                    <a:cubicBezTo>
                      <a:pt x="12" y="103"/>
                      <a:pt x="8" y="96"/>
                      <a:pt x="5" y="89"/>
                    </a:cubicBezTo>
                    <a:cubicBezTo>
                      <a:pt x="1" y="81"/>
                      <a:pt x="0" y="73"/>
                      <a:pt x="0" y="63"/>
                    </a:cubicBezTo>
                    <a:cubicBezTo>
                      <a:pt x="0" y="54"/>
                      <a:pt x="1" y="46"/>
                      <a:pt x="5" y="38"/>
                    </a:cubicBezTo>
                    <a:cubicBezTo>
                      <a:pt x="8" y="30"/>
                      <a:pt x="12" y="23"/>
                      <a:pt x="18" y="18"/>
                    </a:cubicBezTo>
                    <a:cubicBezTo>
                      <a:pt x="24" y="12"/>
                      <a:pt x="31" y="8"/>
                      <a:pt x="38" y="5"/>
                    </a:cubicBezTo>
                    <a:cubicBezTo>
                      <a:pt x="46" y="2"/>
                      <a:pt x="55" y="0"/>
                      <a:pt x="64" y="0"/>
                    </a:cubicBezTo>
                    <a:cubicBezTo>
                      <a:pt x="70" y="0"/>
                      <a:pt x="76" y="1"/>
                      <a:pt x="82" y="2"/>
                    </a:cubicBezTo>
                    <a:cubicBezTo>
                      <a:pt x="87" y="4"/>
                      <a:pt x="92" y="6"/>
                      <a:pt x="95" y="8"/>
                    </a:cubicBezTo>
                    <a:cubicBezTo>
                      <a:pt x="101" y="3"/>
                      <a:pt x="101" y="3"/>
                      <a:pt x="101" y="3"/>
                    </a:cubicBezTo>
                    <a:cubicBezTo>
                      <a:pt x="108" y="3"/>
                      <a:pt x="108" y="3"/>
                      <a:pt x="108" y="3"/>
                    </a:cubicBezTo>
                    <a:cubicBezTo>
                      <a:pt x="108" y="46"/>
                      <a:pt x="108" y="46"/>
                      <a:pt x="108" y="46"/>
                    </a:cubicBezTo>
                    <a:cubicBezTo>
                      <a:pt x="101" y="46"/>
                      <a:pt x="101" y="46"/>
                      <a:pt x="101" y="46"/>
                    </a:cubicBezTo>
                    <a:cubicBezTo>
                      <a:pt x="97" y="33"/>
                      <a:pt x="92" y="24"/>
                      <a:pt x="86" y="17"/>
                    </a:cubicBezTo>
                    <a:cubicBezTo>
                      <a:pt x="80" y="11"/>
                      <a:pt x="73" y="8"/>
                      <a:pt x="65" y="8"/>
                    </a:cubicBezTo>
                    <a:cubicBezTo>
                      <a:pt x="55" y="8"/>
                      <a:pt x="47" y="13"/>
                      <a:pt x="41" y="22"/>
                    </a:cubicBezTo>
                    <a:cubicBezTo>
                      <a:pt x="36" y="31"/>
                      <a:pt x="33" y="44"/>
                      <a:pt x="33" y="60"/>
                    </a:cubicBezTo>
                    <a:cubicBezTo>
                      <a:pt x="33" y="70"/>
                      <a:pt x="34" y="78"/>
                      <a:pt x="36" y="84"/>
                    </a:cubicBezTo>
                    <a:cubicBezTo>
                      <a:pt x="38" y="91"/>
                      <a:pt x="40" y="96"/>
                      <a:pt x="43" y="100"/>
                    </a:cubicBezTo>
                    <a:cubicBezTo>
                      <a:pt x="46" y="105"/>
                      <a:pt x="50" y="108"/>
                      <a:pt x="54" y="110"/>
                    </a:cubicBezTo>
                    <a:cubicBezTo>
                      <a:pt x="59" y="112"/>
                      <a:pt x="64" y="113"/>
                      <a:pt x="69" y="113"/>
                    </a:cubicBezTo>
                    <a:cubicBezTo>
                      <a:pt x="77" y="113"/>
                      <a:pt x="84" y="111"/>
                      <a:pt x="90" y="106"/>
                    </a:cubicBezTo>
                    <a:cubicBezTo>
                      <a:pt x="96" y="102"/>
                      <a:pt x="101" y="96"/>
                      <a:pt x="106" y="87"/>
                    </a:cubicBezTo>
                    <a:cubicBezTo>
                      <a:pt x="113" y="92"/>
                      <a:pt x="113" y="92"/>
                      <a:pt x="113" y="92"/>
                    </a:cubicBezTo>
                    <a:cubicBezTo>
                      <a:pt x="111" y="96"/>
                      <a:pt x="108" y="101"/>
                      <a:pt x="105" y="105"/>
                    </a:cubicBezTo>
                    <a:cubicBezTo>
                      <a:pt x="102" y="109"/>
                      <a:pt x="99" y="112"/>
                      <a:pt x="95" y="115"/>
                    </a:cubicBezTo>
                    <a:cubicBezTo>
                      <a:pt x="90" y="118"/>
                      <a:pt x="86" y="120"/>
                      <a:pt x="80" y="122"/>
                    </a:cubicBezTo>
                    <a:cubicBezTo>
                      <a:pt x="75" y="123"/>
                      <a:pt x="69" y="124"/>
                      <a:pt x="62" y="124"/>
                    </a:cubicBezTo>
                    <a:close/>
                  </a:path>
                </a:pathLst>
              </a:custGeom>
              <a:grpFill/>
              <a:ln>
                <a:noFill/>
              </a:ln>
              <a:effectLst>
                <a:innerShdw blurRad="12700">
                  <a:schemeClr val="tx1"/>
                </a:innerShdw>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43" name="Freeform 460"/>
              <p:cNvSpPr>
                <a:spLocks/>
              </p:cNvSpPr>
              <p:nvPr/>
            </p:nvSpPr>
            <p:spPr bwMode="auto">
              <a:xfrm>
                <a:off x="18709048" y="1651871"/>
                <a:ext cx="263976" cy="275840"/>
              </a:xfrm>
              <a:custGeom>
                <a:avLst/>
                <a:gdLst>
                  <a:gd name="T0" fmla="*/ 105 w 113"/>
                  <a:gd name="T1" fmla="*/ 30 h 118"/>
                  <a:gd name="T2" fmla="*/ 99 w 113"/>
                  <a:gd name="T3" fmla="*/ 30 h 118"/>
                  <a:gd name="T4" fmla="*/ 90 w 113"/>
                  <a:gd name="T5" fmla="*/ 17 h 118"/>
                  <a:gd name="T6" fmla="*/ 79 w 113"/>
                  <a:gd name="T7" fmla="*/ 9 h 118"/>
                  <a:gd name="T8" fmla="*/ 72 w 113"/>
                  <a:gd name="T9" fmla="*/ 8 h 118"/>
                  <a:gd name="T10" fmla="*/ 64 w 113"/>
                  <a:gd name="T11" fmla="*/ 8 h 118"/>
                  <a:gd name="T12" fmla="*/ 47 w 113"/>
                  <a:gd name="T13" fmla="*/ 8 h 118"/>
                  <a:gd name="T14" fmla="*/ 47 w 113"/>
                  <a:gd name="T15" fmla="*/ 53 h 118"/>
                  <a:gd name="T16" fmla="*/ 59 w 113"/>
                  <a:gd name="T17" fmla="*/ 53 h 118"/>
                  <a:gd name="T18" fmla="*/ 68 w 113"/>
                  <a:gd name="T19" fmla="*/ 52 h 118"/>
                  <a:gd name="T20" fmla="*/ 75 w 113"/>
                  <a:gd name="T21" fmla="*/ 48 h 118"/>
                  <a:gd name="T22" fmla="*/ 78 w 113"/>
                  <a:gd name="T23" fmla="*/ 41 h 118"/>
                  <a:gd name="T24" fmla="*/ 81 w 113"/>
                  <a:gd name="T25" fmla="*/ 33 h 118"/>
                  <a:gd name="T26" fmla="*/ 87 w 113"/>
                  <a:gd name="T27" fmla="*/ 33 h 118"/>
                  <a:gd name="T28" fmla="*/ 87 w 113"/>
                  <a:gd name="T29" fmla="*/ 82 h 118"/>
                  <a:gd name="T30" fmla="*/ 81 w 113"/>
                  <a:gd name="T31" fmla="*/ 82 h 118"/>
                  <a:gd name="T32" fmla="*/ 78 w 113"/>
                  <a:gd name="T33" fmla="*/ 73 h 118"/>
                  <a:gd name="T34" fmla="*/ 75 w 113"/>
                  <a:gd name="T35" fmla="*/ 66 h 118"/>
                  <a:gd name="T36" fmla="*/ 68 w 113"/>
                  <a:gd name="T37" fmla="*/ 62 h 118"/>
                  <a:gd name="T38" fmla="*/ 59 w 113"/>
                  <a:gd name="T39" fmla="*/ 61 h 118"/>
                  <a:gd name="T40" fmla="*/ 47 w 113"/>
                  <a:gd name="T41" fmla="*/ 61 h 118"/>
                  <a:gd name="T42" fmla="*/ 47 w 113"/>
                  <a:gd name="T43" fmla="*/ 95 h 118"/>
                  <a:gd name="T44" fmla="*/ 48 w 113"/>
                  <a:gd name="T45" fmla="*/ 103 h 118"/>
                  <a:gd name="T46" fmla="*/ 51 w 113"/>
                  <a:gd name="T47" fmla="*/ 108 h 118"/>
                  <a:gd name="T48" fmla="*/ 57 w 113"/>
                  <a:gd name="T49" fmla="*/ 110 h 118"/>
                  <a:gd name="T50" fmla="*/ 67 w 113"/>
                  <a:gd name="T51" fmla="*/ 111 h 118"/>
                  <a:gd name="T52" fmla="*/ 74 w 113"/>
                  <a:gd name="T53" fmla="*/ 111 h 118"/>
                  <a:gd name="T54" fmla="*/ 81 w 113"/>
                  <a:gd name="T55" fmla="*/ 110 h 118"/>
                  <a:gd name="T56" fmla="*/ 87 w 113"/>
                  <a:gd name="T57" fmla="*/ 109 h 118"/>
                  <a:gd name="T58" fmla="*/ 92 w 113"/>
                  <a:gd name="T59" fmla="*/ 106 h 118"/>
                  <a:gd name="T60" fmla="*/ 101 w 113"/>
                  <a:gd name="T61" fmla="*/ 94 h 118"/>
                  <a:gd name="T62" fmla="*/ 107 w 113"/>
                  <a:gd name="T63" fmla="*/ 81 h 118"/>
                  <a:gd name="T64" fmla="*/ 113 w 113"/>
                  <a:gd name="T65" fmla="*/ 81 h 118"/>
                  <a:gd name="T66" fmla="*/ 111 w 113"/>
                  <a:gd name="T67" fmla="*/ 118 h 118"/>
                  <a:gd name="T68" fmla="*/ 0 w 113"/>
                  <a:gd name="T69" fmla="*/ 118 h 118"/>
                  <a:gd name="T70" fmla="*/ 0 w 113"/>
                  <a:gd name="T71" fmla="*/ 112 h 118"/>
                  <a:gd name="T72" fmla="*/ 7 w 113"/>
                  <a:gd name="T73" fmla="*/ 111 h 118"/>
                  <a:gd name="T74" fmla="*/ 12 w 113"/>
                  <a:gd name="T75" fmla="*/ 110 h 118"/>
                  <a:gd name="T76" fmla="*/ 17 w 113"/>
                  <a:gd name="T77" fmla="*/ 106 h 118"/>
                  <a:gd name="T78" fmla="*/ 18 w 113"/>
                  <a:gd name="T79" fmla="*/ 101 h 118"/>
                  <a:gd name="T80" fmla="*/ 18 w 113"/>
                  <a:gd name="T81" fmla="*/ 18 h 118"/>
                  <a:gd name="T82" fmla="*/ 17 w 113"/>
                  <a:gd name="T83" fmla="*/ 13 h 118"/>
                  <a:gd name="T84" fmla="*/ 12 w 113"/>
                  <a:gd name="T85" fmla="*/ 10 h 118"/>
                  <a:gd name="T86" fmla="*/ 6 w 113"/>
                  <a:gd name="T87" fmla="*/ 8 h 118"/>
                  <a:gd name="T88" fmla="*/ 0 w 113"/>
                  <a:gd name="T89" fmla="*/ 7 h 118"/>
                  <a:gd name="T90" fmla="*/ 0 w 113"/>
                  <a:gd name="T91" fmla="*/ 0 h 118"/>
                  <a:gd name="T92" fmla="*/ 105 w 113"/>
                  <a:gd name="T93" fmla="*/ 0 h 118"/>
                  <a:gd name="T94" fmla="*/ 105 w 113"/>
                  <a:gd name="T95" fmla="*/ 3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3" h="118">
                    <a:moveTo>
                      <a:pt x="105" y="30"/>
                    </a:moveTo>
                    <a:cubicBezTo>
                      <a:pt x="99" y="30"/>
                      <a:pt x="99" y="30"/>
                      <a:pt x="99" y="30"/>
                    </a:cubicBezTo>
                    <a:cubicBezTo>
                      <a:pt x="97" y="26"/>
                      <a:pt x="94" y="21"/>
                      <a:pt x="90" y="17"/>
                    </a:cubicBezTo>
                    <a:cubicBezTo>
                      <a:pt x="86" y="12"/>
                      <a:pt x="83" y="9"/>
                      <a:pt x="79" y="9"/>
                    </a:cubicBezTo>
                    <a:cubicBezTo>
                      <a:pt x="77" y="8"/>
                      <a:pt x="75" y="8"/>
                      <a:pt x="72" y="8"/>
                    </a:cubicBezTo>
                    <a:cubicBezTo>
                      <a:pt x="69" y="8"/>
                      <a:pt x="66" y="8"/>
                      <a:pt x="64" y="8"/>
                    </a:cubicBezTo>
                    <a:cubicBezTo>
                      <a:pt x="47" y="8"/>
                      <a:pt x="47" y="8"/>
                      <a:pt x="47" y="8"/>
                    </a:cubicBezTo>
                    <a:cubicBezTo>
                      <a:pt x="47" y="53"/>
                      <a:pt x="47" y="53"/>
                      <a:pt x="47" y="53"/>
                    </a:cubicBezTo>
                    <a:cubicBezTo>
                      <a:pt x="59" y="53"/>
                      <a:pt x="59" y="53"/>
                      <a:pt x="59" y="53"/>
                    </a:cubicBezTo>
                    <a:cubicBezTo>
                      <a:pt x="62" y="53"/>
                      <a:pt x="65" y="53"/>
                      <a:pt x="68" y="52"/>
                    </a:cubicBezTo>
                    <a:cubicBezTo>
                      <a:pt x="70" y="51"/>
                      <a:pt x="72" y="50"/>
                      <a:pt x="75" y="48"/>
                    </a:cubicBezTo>
                    <a:cubicBezTo>
                      <a:pt x="76" y="47"/>
                      <a:pt x="77" y="45"/>
                      <a:pt x="78" y="41"/>
                    </a:cubicBezTo>
                    <a:cubicBezTo>
                      <a:pt x="80" y="38"/>
                      <a:pt x="81" y="35"/>
                      <a:pt x="81" y="33"/>
                    </a:cubicBezTo>
                    <a:cubicBezTo>
                      <a:pt x="87" y="33"/>
                      <a:pt x="87" y="33"/>
                      <a:pt x="87" y="33"/>
                    </a:cubicBezTo>
                    <a:cubicBezTo>
                      <a:pt x="87" y="82"/>
                      <a:pt x="87" y="82"/>
                      <a:pt x="87" y="82"/>
                    </a:cubicBezTo>
                    <a:cubicBezTo>
                      <a:pt x="81" y="82"/>
                      <a:pt x="81" y="82"/>
                      <a:pt x="81" y="82"/>
                    </a:cubicBezTo>
                    <a:cubicBezTo>
                      <a:pt x="81" y="80"/>
                      <a:pt x="80" y="77"/>
                      <a:pt x="78" y="73"/>
                    </a:cubicBezTo>
                    <a:cubicBezTo>
                      <a:pt x="77" y="70"/>
                      <a:pt x="76" y="67"/>
                      <a:pt x="75" y="66"/>
                    </a:cubicBezTo>
                    <a:cubicBezTo>
                      <a:pt x="73" y="64"/>
                      <a:pt x="71" y="63"/>
                      <a:pt x="68" y="62"/>
                    </a:cubicBezTo>
                    <a:cubicBezTo>
                      <a:pt x="66" y="61"/>
                      <a:pt x="63" y="61"/>
                      <a:pt x="59" y="61"/>
                    </a:cubicBezTo>
                    <a:cubicBezTo>
                      <a:pt x="47" y="61"/>
                      <a:pt x="47" y="61"/>
                      <a:pt x="47" y="61"/>
                    </a:cubicBezTo>
                    <a:cubicBezTo>
                      <a:pt x="47" y="95"/>
                      <a:pt x="47" y="95"/>
                      <a:pt x="47" y="95"/>
                    </a:cubicBezTo>
                    <a:cubicBezTo>
                      <a:pt x="47" y="98"/>
                      <a:pt x="48" y="101"/>
                      <a:pt x="48" y="103"/>
                    </a:cubicBezTo>
                    <a:cubicBezTo>
                      <a:pt x="49" y="105"/>
                      <a:pt x="50" y="107"/>
                      <a:pt x="51" y="108"/>
                    </a:cubicBezTo>
                    <a:cubicBezTo>
                      <a:pt x="52" y="109"/>
                      <a:pt x="54" y="110"/>
                      <a:pt x="57" y="110"/>
                    </a:cubicBezTo>
                    <a:cubicBezTo>
                      <a:pt x="59" y="110"/>
                      <a:pt x="62" y="111"/>
                      <a:pt x="67" y="111"/>
                    </a:cubicBezTo>
                    <a:cubicBezTo>
                      <a:pt x="68" y="111"/>
                      <a:pt x="71" y="111"/>
                      <a:pt x="74" y="111"/>
                    </a:cubicBezTo>
                    <a:cubicBezTo>
                      <a:pt x="76" y="110"/>
                      <a:pt x="79" y="110"/>
                      <a:pt x="81" y="110"/>
                    </a:cubicBezTo>
                    <a:cubicBezTo>
                      <a:pt x="83" y="110"/>
                      <a:pt x="85" y="109"/>
                      <a:pt x="87" y="109"/>
                    </a:cubicBezTo>
                    <a:cubicBezTo>
                      <a:pt x="89" y="108"/>
                      <a:pt x="91" y="107"/>
                      <a:pt x="92" y="106"/>
                    </a:cubicBezTo>
                    <a:cubicBezTo>
                      <a:pt x="94" y="104"/>
                      <a:pt x="97" y="100"/>
                      <a:pt x="101" y="94"/>
                    </a:cubicBezTo>
                    <a:cubicBezTo>
                      <a:pt x="104" y="88"/>
                      <a:pt x="106" y="84"/>
                      <a:pt x="107" y="81"/>
                    </a:cubicBezTo>
                    <a:cubicBezTo>
                      <a:pt x="113" y="81"/>
                      <a:pt x="113" y="81"/>
                      <a:pt x="113" y="81"/>
                    </a:cubicBezTo>
                    <a:cubicBezTo>
                      <a:pt x="111" y="118"/>
                      <a:pt x="111" y="118"/>
                      <a:pt x="111" y="118"/>
                    </a:cubicBezTo>
                    <a:cubicBezTo>
                      <a:pt x="0" y="118"/>
                      <a:pt x="0" y="118"/>
                      <a:pt x="0" y="118"/>
                    </a:cubicBezTo>
                    <a:cubicBezTo>
                      <a:pt x="0" y="112"/>
                      <a:pt x="0" y="112"/>
                      <a:pt x="0" y="112"/>
                    </a:cubicBezTo>
                    <a:cubicBezTo>
                      <a:pt x="2" y="112"/>
                      <a:pt x="4" y="111"/>
                      <a:pt x="7" y="111"/>
                    </a:cubicBezTo>
                    <a:cubicBezTo>
                      <a:pt x="9" y="111"/>
                      <a:pt x="11" y="110"/>
                      <a:pt x="12" y="110"/>
                    </a:cubicBezTo>
                    <a:cubicBezTo>
                      <a:pt x="15" y="109"/>
                      <a:pt x="16" y="108"/>
                      <a:pt x="17" y="106"/>
                    </a:cubicBezTo>
                    <a:cubicBezTo>
                      <a:pt x="17" y="105"/>
                      <a:pt x="18" y="103"/>
                      <a:pt x="18" y="101"/>
                    </a:cubicBezTo>
                    <a:cubicBezTo>
                      <a:pt x="18" y="18"/>
                      <a:pt x="18" y="18"/>
                      <a:pt x="18" y="18"/>
                    </a:cubicBezTo>
                    <a:cubicBezTo>
                      <a:pt x="18" y="16"/>
                      <a:pt x="17" y="14"/>
                      <a:pt x="17" y="13"/>
                    </a:cubicBezTo>
                    <a:cubicBezTo>
                      <a:pt x="16" y="12"/>
                      <a:pt x="15" y="11"/>
                      <a:pt x="12" y="10"/>
                    </a:cubicBezTo>
                    <a:cubicBezTo>
                      <a:pt x="11" y="9"/>
                      <a:pt x="9" y="8"/>
                      <a:pt x="6" y="8"/>
                    </a:cubicBezTo>
                    <a:cubicBezTo>
                      <a:pt x="4" y="7"/>
                      <a:pt x="2" y="7"/>
                      <a:pt x="0" y="7"/>
                    </a:cubicBezTo>
                    <a:cubicBezTo>
                      <a:pt x="0" y="0"/>
                      <a:pt x="0" y="0"/>
                      <a:pt x="0" y="0"/>
                    </a:cubicBezTo>
                    <a:cubicBezTo>
                      <a:pt x="105" y="0"/>
                      <a:pt x="105" y="0"/>
                      <a:pt x="105" y="0"/>
                    </a:cubicBezTo>
                    <a:lnTo>
                      <a:pt x="105" y="30"/>
                    </a:lnTo>
                    <a:close/>
                  </a:path>
                </a:pathLst>
              </a:custGeom>
              <a:grpFill/>
              <a:ln>
                <a:noFill/>
              </a:ln>
              <a:effectLst>
                <a:innerShdw blurRad="12700">
                  <a:schemeClr val="tx1"/>
                </a:innerShdw>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pic>
        <p:nvPicPr>
          <p:cNvPr id="66" name="Picture 8"/>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5596068" y="1103324"/>
            <a:ext cx="2526088" cy="444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9" name="Picture 8"/>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5596068" y="1103324"/>
            <a:ext cx="2526088" cy="444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40" name="Picture 8"/>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5596068" y="1103324"/>
            <a:ext cx="2526088" cy="444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14485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4"/>
                                        </p:tgtEl>
                                        <p:attrNameLst>
                                          <p:attrName>style.visibility</p:attrName>
                                        </p:attrNameLst>
                                      </p:cBhvr>
                                      <p:to>
                                        <p:strVal val="visible"/>
                                      </p:to>
                                    </p:set>
                                    <p:animEffect transition="in" filter="fade">
                                      <p:cBhvr>
                                        <p:cTn id="7" dur="500"/>
                                        <p:tgtEl>
                                          <p:spTgt spid="1334"/>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250"/>
                                        <p:tgtEl>
                                          <p:spTgt spid="2"/>
                                        </p:tgtEl>
                                      </p:cBhvr>
                                    </p:animEffect>
                                    <p:set>
                                      <p:cBhvr>
                                        <p:cTn id="11" dur="1" fill="hold">
                                          <p:stCondLst>
                                            <p:cond delay="249"/>
                                          </p:stCondLst>
                                        </p:cTn>
                                        <p:tgtEl>
                                          <p:spTgt spid="2"/>
                                        </p:tgtEl>
                                        <p:attrNameLst>
                                          <p:attrName>style.visibility</p:attrName>
                                        </p:attrNameLst>
                                      </p:cBhvr>
                                      <p:to>
                                        <p:strVal val="hidden"/>
                                      </p:to>
                                    </p:set>
                                  </p:childTnLst>
                                </p:cTn>
                              </p:par>
                              <p:par>
                                <p:cTn id="12" presetID="35" presetClass="path" presetSubtype="0" accel="50000" decel="50000" fill="hold" nodeType="withEffect">
                                  <p:stCondLst>
                                    <p:cond delay="0"/>
                                  </p:stCondLst>
                                  <p:childTnLst>
                                    <p:animMotion origin="layout" path="M 0.03542 0 L -3.33333E-6 0 " pathEditMode="relative" rAng="0" ptsTypes="AA">
                                      <p:cBhvr>
                                        <p:cTn id="13" dur="250" spd="-100000" fill="hold"/>
                                        <p:tgtEl>
                                          <p:spTgt spid="2"/>
                                        </p:tgtEl>
                                        <p:attrNameLst>
                                          <p:attrName>ppt_x</p:attrName>
                                          <p:attrName>ppt_y</p:attrName>
                                        </p:attrNameLst>
                                      </p:cBhvr>
                                      <p:rCtr x="-1771" y="0"/>
                                    </p:animMotion>
                                  </p:childTnLst>
                                </p:cTn>
                              </p:par>
                            </p:childTnLst>
                          </p:cTn>
                        </p:par>
                        <p:par>
                          <p:cTn id="14" fill="hold">
                            <p:stCondLst>
                              <p:cond delay="75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50"/>
                                        <p:tgtEl>
                                          <p:spTgt spid="4"/>
                                        </p:tgtEl>
                                      </p:cBhvr>
                                    </p:animEffect>
                                  </p:childTnLst>
                                </p:cTn>
                              </p:par>
                              <p:par>
                                <p:cTn id="18" presetID="42" presetClass="path" presetSubtype="0" decel="100000" fill="hold" nodeType="withEffect">
                                  <p:stCondLst>
                                    <p:cond delay="0"/>
                                  </p:stCondLst>
                                  <p:childTnLst>
                                    <p:animMotion origin="layout" path="M -2.29167E-6 -4.85549E-6 L -0.03711 -0.00161 " pathEditMode="relative" rAng="0" ptsTypes="AA">
                                      <p:cBhvr>
                                        <p:cTn id="19" dur="250" spd="-100000" fill="hold"/>
                                        <p:tgtEl>
                                          <p:spTgt spid="4"/>
                                        </p:tgtEl>
                                        <p:attrNameLst>
                                          <p:attrName>ppt_x</p:attrName>
                                          <p:attrName>ppt_y</p:attrName>
                                        </p:attrNameLst>
                                      </p:cBhvr>
                                      <p:rCtr x="-1862" y="-92"/>
                                    </p:animMotion>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25"/>
                                        </p:tgtEl>
                                        <p:attrNameLst>
                                          <p:attrName>style.visibility</p:attrName>
                                        </p:attrNameLst>
                                      </p:cBhvr>
                                      <p:to>
                                        <p:strVal val="visible"/>
                                      </p:to>
                                    </p:set>
                                    <p:animEffect transition="in" filter="fade">
                                      <p:cBhvr>
                                        <p:cTn id="24" dur="500"/>
                                        <p:tgtEl>
                                          <p:spTgt spid="425"/>
                                        </p:tgtEl>
                                      </p:cBhvr>
                                    </p:animEffect>
                                  </p:child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250"/>
                                        <p:tgtEl>
                                          <p:spTgt spid="4"/>
                                        </p:tgtEl>
                                      </p:cBhvr>
                                    </p:animEffect>
                                    <p:set>
                                      <p:cBhvr>
                                        <p:cTn id="28" dur="1" fill="hold">
                                          <p:stCondLst>
                                            <p:cond delay="249"/>
                                          </p:stCondLst>
                                        </p:cTn>
                                        <p:tgtEl>
                                          <p:spTgt spid="4"/>
                                        </p:tgtEl>
                                        <p:attrNameLst>
                                          <p:attrName>style.visibility</p:attrName>
                                        </p:attrNameLst>
                                      </p:cBhvr>
                                      <p:to>
                                        <p:strVal val="hidden"/>
                                      </p:to>
                                    </p:set>
                                  </p:childTnLst>
                                </p:cTn>
                              </p:par>
                              <p:par>
                                <p:cTn id="29" presetID="35" presetClass="path" presetSubtype="0" accel="50000" decel="50000" fill="hold" nodeType="withEffect">
                                  <p:stCondLst>
                                    <p:cond delay="0"/>
                                  </p:stCondLst>
                                  <p:childTnLst>
                                    <p:animMotion origin="layout" path="M 0.03542 0 L -3.33333E-6 0 " pathEditMode="relative" rAng="0" ptsTypes="AA">
                                      <p:cBhvr>
                                        <p:cTn id="30" dur="250" spd="-100000" fill="hold"/>
                                        <p:tgtEl>
                                          <p:spTgt spid="4"/>
                                        </p:tgtEl>
                                        <p:attrNameLst>
                                          <p:attrName>ppt_x</p:attrName>
                                          <p:attrName>ppt_y</p:attrName>
                                        </p:attrNameLst>
                                      </p:cBhvr>
                                      <p:rCtr x="-1771" y="0"/>
                                    </p:animMotion>
                                  </p:childTnLst>
                                </p:cTn>
                              </p:par>
                            </p:childTnLst>
                          </p:cTn>
                        </p:par>
                        <p:par>
                          <p:cTn id="31" fill="hold">
                            <p:stCondLst>
                              <p:cond delay="750"/>
                            </p:stCondLst>
                            <p:childTnLst>
                              <p:par>
                                <p:cTn id="32" presetID="10" presetClass="entr" presetSubtype="0" fill="hold" nodeType="after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250"/>
                                        <p:tgtEl>
                                          <p:spTgt spid="66"/>
                                        </p:tgtEl>
                                      </p:cBhvr>
                                    </p:animEffect>
                                  </p:childTnLst>
                                </p:cTn>
                              </p:par>
                              <p:par>
                                <p:cTn id="35" presetID="42" presetClass="path" presetSubtype="0" decel="100000" fill="hold" nodeType="withEffect">
                                  <p:stCondLst>
                                    <p:cond delay="0"/>
                                  </p:stCondLst>
                                  <p:childTnLst>
                                    <p:animMotion origin="layout" path="M -2.29167E-6 -4.85549E-6 L -0.03711 -0.00161 " pathEditMode="relative" rAng="0" ptsTypes="AA">
                                      <p:cBhvr>
                                        <p:cTn id="36" dur="250" spd="-100000" fill="hold"/>
                                        <p:tgtEl>
                                          <p:spTgt spid="66"/>
                                        </p:tgtEl>
                                        <p:attrNameLst>
                                          <p:attrName>ppt_x</p:attrName>
                                          <p:attrName>ppt_y</p:attrName>
                                        </p:attrNameLst>
                                      </p:cBhvr>
                                      <p:rCtr x="-1862" y="-92"/>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36"/>
                                        </p:tgtEl>
                                        <p:attrNameLst>
                                          <p:attrName>style.visibility</p:attrName>
                                        </p:attrNameLst>
                                      </p:cBhvr>
                                      <p:to>
                                        <p:strVal val="visible"/>
                                      </p:to>
                                    </p:set>
                                    <p:animEffect transition="in" filter="fade">
                                      <p:cBhvr>
                                        <p:cTn id="41" dur="500"/>
                                        <p:tgtEl>
                                          <p:spTgt spid="1336"/>
                                        </p:tgtEl>
                                      </p:cBhvr>
                                    </p:animEffect>
                                  </p:child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250"/>
                                        <p:tgtEl>
                                          <p:spTgt spid="66"/>
                                        </p:tgtEl>
                                      </p:cBhvr>
                                    </p:animEffect>
                                    <p:set>
                                      <p:cBhvr>
                                        <p:cTn id="45" dur="1" fill="hold">
                                          <p:stCondLst>
                                            <p:cond delay="249"/>
                                          </p:stCondLst>
                                        </p:cTn>
                                        <p:tgtEl>
                                          <p:spTgt spid="66"/>
                                        </p:tgtEl>
                                        <p:attrNameLst>
                                          <p:attrName>style.visibility</p:attrName>
                                        </p:attrNameLst>
                                      </p:cBhvr>
                                      <p:to>
                                        <p:strVal val="hidden"/>
                                      </p:to>
                                    </p:set>
                                  </p:childTnLst>
                                </p:cTn>
                              </p:par>
                              <p:par>
                                <p:cTn id="46" presetID="35" presetClass="path" presetSubtype="0" accel="50000" decel="50000" fill="hold" nodeType="withEffect">
                                  <p:stCondLst>
                                    <p:cond delay="0"/>
                                  </p:stCondLst>
                                  <p:childTnLst>
                                    <p:animMotion origin="layout" path="M 0.03542 0 L -3.33333E-6 0 " pathEditMode="relative" rAng="0" ptsTypes="AA">
                                      <p:cBhvr>
                                        <p:cTn id="47" dur="250" spd="-100000" fill="hold"/>
                                        <p:tgtEl>
                                          <p:spTgt spid="66"/>
                                        </p:tgtEl>
                                        <p:attrNameLst>
                                          <p:attrName>ppt_x</p:attrName>
                                          <p:attrName>ppt_y</p:attrName>
                                        </p:attrNameLst>
                                      </p:cBhvr>
                                      <p:rCtr x="-1771" y="0"/>
                                    </p:animMotion>
                                  </p:childTnLst>
                                </p:cTn>
                              </p:par>
                            </p:childTnLst>
                          </p:cTn>
                        </p:par>
                        <p:par>
                          <p:cTn id="48" fill="hold">
                            <p:stCondLst>
                              <p:cond delay="750"/>
                            </p:stCondLst>
                            <p:childTnLst>
                              <p:par>
                                <p:cTn id="49" presetID="10" presetClass="entr" presetSubtype="0" fill="hold" nodeType="afterEffect">
                                  <p:stCondLst>
                                    <p:cond delay="0"/>
                                  </p:stCondLst>
                                  <p:childTnLst>
                                    <p:set>
                                      <p:cBhvr>
                                        <p:cTn id="50" dur="1" fill="hold">
                                          <p:stCondLst>
                                            <p:cond delay="0"/>
                                          </p:stCondLst>
                                        </p:cTn>
                                        <p:tgtEl>
                                          <p:spTgt spid="1339"/>
                                        </p:tgtEl>
                                        <p:attrNameLst>
                                          <p:attrName>style.visibility</p:attrName>
                                        </p:attrNameLst>
                                      </p:cBhvr>
                                      <p:to>
                                        <p:strVal val="visible"/>
                                      </p:to>
                                    </p:set>
                                    <p:animEffect transition="in" filter="fade">
                                      <p:cBhvr>
                                        <p:cTn id="51" dur="250"/>
                                        <p:tgtEl>
                                          <p:spTgt spid="1339"/>
                                        </p:tgtEl>
                                      </p:cBhvr>
                                    </p:animEffect>
                                  </p:childTnLst>
                                </p:cTn>
                              </p:par>
                              <p:par>
                                <p:cTn id="52" presetID="42" presetClass="path" presetSubtype="0" decel="100000" fill="hold" nodeType="withEffect">
                                  <p:stCondLst>
                                    <p:cond delay="0"/>
                                  </p:stCondLst>
                                  <p:childTnLst>
                                    <p:animMotion origin="layout" path="M -2.29167E-6 -4.85549E-6 L -0.03711 -0.00161 " pathEditMode="relative" rAng="0" ptsTypes="AA">
                                      <p:cBhvr>
                                        <p:cTn id="53" dur="250" spd="-100000" fill="hold"/>
                                        <p:tgtEl>
                                          <p:spTgt spid="1339"/>
                                        </p:tgtEl>
                                        <p:attrNameLst>
                                          <p:attrName>ppt_x</p:attrName>
                                          <p:attrName>ppt_y</p:attrName>
                                        </p:attrNameLst>
                                      </p:cBhvr>
                                      <p:rCtr x="-1862" y="-92"/>
                                    </p:animMotion>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35"/>
                                        </p:tgtEl>
                                        <p:attrNameLst>
                                          <p:attrName>style.visibility</p:attrName>
                                        </p:attrNameLst>
                                      </p:cBhvr>
                                      <p:to>
                                        <p:strVal val="visible"/>
                                      </p:to>
                                    </p:set>
                                    <p:animEffect transition="in" filter="fade">
                                      <p:cBhvr>
                                        <p:cTn id="58" dur="500"/>
                                        <p:tgtEl>
                                          <p:spTgt spid="1335"/>
                                        </p:tgtEl>
                                      </p:cBhvr>
                                    </p:animEffec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250"/>
                                        <p:tgtEl>
                                          <p:spTgt spid="1339"/>
                                        </p:tgtEl>
                                      </p:cBhvr>
                                    </p:animEffect>
                                    <p:set>
                                      <p:cBhvr>
                                        <p:cTn id="62" dur="1" fill="hold">
                                          <p:stCondLst>
                                            <p:cond delay="249"/>
                                          </p:stCondLst>
                                        </p:cTn>
                                        <p:tgtEl>
                                          <p:spTgt spid="1339"/>
                                        </p:tgtEl>
                                        <p:attrNameLst>
                                          <p:attrName>style.visibility</p:attrName>
                                        </p:attrNameLst>
                                      </p:cBhvr>
                                      <p:to>
                                        <p:strVal val="hidden"/>
                                      </p:to>
                                    </p:set>
                                  </p:childTnLst>
                                </p:cTn>
                              </p:par>
                              <p:par>
                                <p:cTn id="63" presetID="35" presetClass="path" presetSubtype="0" accel="50000" decel="50000" fill="hold" nodeType="withEffect">
                                  <p:stCondLst>
                                    <p:cond delay="0"/>
                                  </p:stCondLst>
                                  <p:childTnLst>
                                    <p:animMotion origin="layout" path="M 0.03542 0 L -3.33333E-6 0 " pathEditMode="relative" rAng="0" ptsTypes="AA">
                                      <p:cBhvr>
                                        <p:cTn id="64" dur="250" spd="-100000" fill="hold"/>
                                        <p:tgtEl>
                                          <p:spTgt spid="1339"/>
                                        </p:tgtEl>
                                        <p:attrNameLst>
                                          <p:attrName>ppt_x</p:attrName>
                                          <p:attrName>ppt_y</p:attrName>
                                        </p:attrNameLst>
                                      </p:cBhvr>
                                      <p:rCtr x="-1771" y="0"/>
                                    </p:animMotion>
                                  </p:childTnLst>
                                </p:cTn>
                              </p:par>
                            </p:childTnLst>
                          </p:cTn>
                        </p:par>
                        <p:par>
                          <p:cTn id="65" fill="hold">
                            <p:stCondLst>
                              <p:cond delay="750"/>
                            </p:stCondLst>
                            <p:childTnLst>
                              <p:par>
                                <p:cTn id="66" presetID="10" presetClass="entr" presetSubtype="0" fill="hold" nodeType="afterEffect">
                                  <p:stCondLst>
                                    <p:cond delay="0"/>
                                  </p:stCondLst>
                                  <p:childTnLst>
                                    <p:set>
                                      <p:cBhvr>
                                        <p:cTn id="67" dur="1" fill="hold">
                                          <p:stCondLst>
                                            <p:cond delay="0"/>
                                          </p:stCondLst>
                                        </p:cTn>
                                        <p:tgtEl>
                                          <p:spTgt spid="1340"/>
                                        </p:tgtEl>
                                        <p:attrNameLst>
                                          <p:attrName>style.visibility</p:attrName>
                                        </p:attrNameLst>
                                      </p:cBhvr>
                                      <p:to>
                                        <p:strVal val="visible"/>
                                      </p:to>
                                    </p:set>
                                    <p:animEffect transition="in" filter="fade">
                                      <p:cBhvr>
                                        <p:cTn id="68" dur="250"/>
                                        <p:tgtEl>
                                          <p:spTgt spid="1340"/>
                                        </p:tgtEl>
                                      </p:cBhvr>
                                    </p:animEffect>
                                  </p:childTnLst>
                                </p:cTn>
                              </p:par>
                              <p:par>
                                <p:cTn id="69" presetID="42" presetClass="path" presetSubtype="0" decel="100000" fill="hold" nodeType="withEffect">
                                  <p:stCondLst>
                                    <p:cond delay="0"/>
                                  </p:stCondLst>
                                  <p:childTnLst>
                                    <p:animMotion origin="layout" path="M -2.29167E-6 -4.85549E-6 L -0.03711 -0.00161 " pathEditMode="relative" rAng="0" ptsTypes="AA">
                                      <p:cBhvr>
                                        <p:cTn id="70" dur="250" spd="-100000" fill="hold"/>
                                        <p:tgtEl>
                                          <p:spTgt spid="1340"/>
                                        </p:tgtEl>
                                        <p:attrNameLst>
                                          <p:attrName>ppt_x</p:attrName>
                                          <p:attrName>ppt_y</p:attrName>
                                        </p:attrNameLst>
                                      </p:cBhvr>
                                      <p:rCtr x="-1862" y="-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BYOD? </a:t>
            </a:r>
            <a:br>
              <a:rPr lang="en-US" dirty="0" smtClean="0"/>
            </a:br>
            <a:r>
              <a:rPr lang="en-US" dirty="0" smtClean="0"/>
              <a:t>An introduction </a:t>
            </a:r>
            <a:br>
              <a:rPr lang="en-US" dirty="0" smtClean="0"/>
            </a:br>
            <a:endParaRPr lang="en-US" dirty="0"/>
          </a:p>
        </p:txBody>
      </p:sp>
    </p:spTree>
    <p:extLst>
      <p:ext uri="{BB962C8B-B14F-4D97-AF65-F5344CB8AC3E}">
        <p14:creationId xmlns:p14="http://schemas.microsoft.com/office/powerpoint/2010/main" val="265872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327717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62" name="Text Placeholder 61"/>
          <p:cNvSpPr>
            <a:spLocks noGrp="1"/>
          </p:cNvSpPr>
          <p:nvPr>
            <p:ph type="body" sz="quarter" idx="10"/>
          </p:nvPr>
        </p:nvSpPr>
        <p:spPr>
          <a:xfrm>
            <a:off x="239713" y="1524000"/>
            <a:ext cx="8193087" cy="4527655"/>
          </a:xfrm>
        </p:spPr>
        <p:txBody>
          <a:bodyPr/>
          <a:lstStyle/>
          <a:p>
            <a:r>
              <a:rPr lang="en-US" dirty="0" smtClean="0"/>
              <a:t>BYOD impacts all areas of IT</a:t>
            </a:r>
          </a:p>
          <a:p>
            <a:r>
              <a:rPr lang="en-US" dirty="0" smtClean="0"/>
              <a:t>Workspace delivery to any device can be native, virtual, or hybrid</a:t>
            </a:r>
          </a:p>
          <a:p>
            <a:r>
              <a:rPr lang="en-US" dirty="0" smtClean="0"/>
              <a:t>BYOD implementation must address the entire “spectrum” of use cases in an organization</a:t>
            </a:r>
          </a:p>
        </p:txBody>
      </p:sp>
      <p:sp>
        <p:nvSpPr>
          <p:cNvPr id="5" name="Text Placeholder 1"/>
          <p:cNvSpPr txBox="1">
            <a:spLocks/>
          </p:cNvSpPr>
          <p:nvPr/>
        </p:nvSpPr>
        <p:spPr>
          <a:xfrm>
            <a:off x="7118125" y="3217646"/>
            <a:ext cx="8301169" cy="4888241"/>
          </a:xfrm>
          <a:prstGeom prst="rect">
            <a:avLst/>
          </a:prstGeom>
        </p:spPr>
        <p:txBody>
          <a:bodyPr vert="horz" lIns="91440" tIns="45720" rIns="91440" bIns="45720" rtlCol="0">
            <a:noAutofit/>
          </a:bodyPr>
          <a:lstStyle/>
          <a:p>
            <a:pPr marL="228600" indent="-228600" algn="l" rtl="0">
              <a:lnSpc>
                <a:spcPct val="95000"/>
              </a:lnSpc>
              <a:spcBef>
                <a:spcPts val="1480"/>
              </a:spcBef>
              <a:spcAft>
                <a:spcPts val="1800"/>
              </a:spcAft>
              <a:buClr>
                <a:srgbClr val="3F5CFF">
                  <a:lumMod val="60000"/>
                  <a:lumOff val="40000"/>
                </a:srgbClr>
              </a:buClr>
              <a:buSzPct val="90000"/>
              <a:buFont typeface="Arial" pitchFamily="34" charset="0"/>
              <a:buChar char="•"/>
              <a:defRPr/>
            </a:pPr>
            <a:endParaRPr lang="en-US" sz="2000" i="1" kern="1200" dirty="0">
              <a:solidFill>
                <a:srgbClr val="404040"/>
              </a:solidFill>
              <a:latin typeface="Arial"/>
              <a:ea typeface="+mn-ea"/>
              <a:cs typeface="+mn-cs"/>
            </a:endParaRPr>
          </a:p>
        </p:txBody>
      </p:sp>
      <p:sp>
        <p:nvSpPr>
          <p:cNvPr id="58" name="Rectangle 57"/>
          <p:cNvSpPr/>
          <p:nvPr/>
        </p:nvSpPr>
        <p:spPr>
          <a:xfrm>
            <a:off x="275623" y="5056091"/>
            <a:ext cx="8607046" cy="1117323"/>
          </a:xfrm>
          <a:prstGeom prst="rect">
            <a:avLst/>
          </a:prstGeom>
          <a:gradFill flip="none" rotWithShape="1">
            <a:gsLst>
              <a:gs pos="0">
                <a:srgbClr val="7B55D9">
                  <a:alpha val="0"/>
                </a:srgbClr>
              </a:gs>
              <a:gs pos="100000">
                <a:srgbClr val="D9DADF"/>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rtl="0" eaLnBrk="0" fontAlgn="base" hangingPunct="0">
              <a:lnSpc>
                <a:spcPct val="90000"/>
              </a:lnSpc>
              <a:spcBef>
                <a:spcPct val="0"/>
              </a:spcBef>
              <a:spcAft>
                <a:spcPct val="0"/>
              </a:spcAft>
            </a:pPr>
            <a:endParaRPr lang="en-US" kern="1200" dirty="0">
              <a:solidFill>
                <a:srgbClr val="FFFFFF"/>
              </a:solidFill>
              <a:latin typeface="Arial"/>
              <a:ea typeface="+mn-ea"/>
              <a:cs typeface="+mn-cs"/>
            </a:endParaRPr>
          </a:p>
        </p:txBody>
      </p:sp>
      <p:sp>
        <p:nvSpPr>
          <p:cNvPr id="59" name="Rectangle 58"/>
          <p:cNvSpPr/>
          <p:nvPr/>
        </p:nvSpPr>
        <p:spPr bwMode="auto">
          <a:xfrm>
            <a:off x="4383479" y="5862802"/>
            <a:ext cx="401072" cy="237757"/>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rtl="0" fontAlgn="base">
              <a:lnSpc>
                <a:spcPct val="90000"/>
              </a:lnSpc>
            </a:pPr>
            <a:r>
              <a:rPr lang="en-US" sz="1050" kern="1200" dirty="0">
                <a:solidFill>
                  <a:srgbClr val="000000"/>
                </a:solidFill>
                <a:latin typeface="Arial"/>
                <a:ea typeface="+mn-ea"/>
                <a:cs typeface="+mn-cs"/>
              </a:rPr>
              <a:t>ISE</a:t>
            </a:r>
          </a:p>
        </p:txBody>
      </p:sp>
      <p:sp>
        <p:nvSpPr>
          <p:cNvPr id="60" name="Rectangle 59"/>
          <p:cNvSpPr/>
          <p:nvPr/>
        </p:nvSpPr>
        <p:spPr bwMode="auto">
          <a:xfrm>
            <a:off x="2438007" y="5862802"/>
            <a:ext cx="453970" cy="237757"/>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rtl="0" fontAlgn="base">
              <a:lnSpc>
                <a:spcPct val="90000"/>
              </a:lnSpc>
            </a:pPr>
            <a:r>
              <a:rPr lang="en-US" sz="1050" kern="1200" dirty="0">
                <a:solidFill>
                  <a:srgbClr val="000000"/>
                </a:solidFill>
                <a:latin typeface="Arial"/>
                <a:ea typeface="+mn-ea"/>
                <a:cs typeface="+mn-cs"/>
              </a:rPr>
              <a:t>ASA</a:t>
            </a:r>
          </a:p>
        </p:txBody>
      </p:sp>
      <p:sp>
        <p:nvSpPr>
          <p:cNvPr id="61" name="Rectangle 60"/>
          <p:cNvSpPr/>
          <p:nvPr/>
        </p:nvSpPr>
        <p:spPr bwMode="auto">
          <a:xfrm>
            <a:off x="416767" y="5862802"/>
            <a:ext cx="920445" cy="237757"/>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rtl="0" fontAlgn="base">
              <a:lnSpc>
                <a:spcPct val="90000"/>
              </a:lnSpc>
              <a:defRPr/>
            </a:pPr>
            <a:r>
              <a:rPr lang="en-US" sz="1050" kern="1200" dirty="0">
                <a:solidFill>
                  <a:srgbClr val="000000"/>
                </a:solidFill>
                <a:latin typeface="Arial"/>
                <a:ea typeface="+mn-ea"/>
                <a:cs typeface="+mn-cs"/>
              </a:rPr>
              <a:t>AnyConnect</a:t>
            </a:r>
          </a:p>
        </p:txBody>
      </p:sp>
      <p:sp>
        <p:nvSpPr>
          <p:cNvPr id="63" name="Rectangle 62"/>
          <p:cNvSpPr/>
          <p:nvPr/>
        </p:nvSpPr>
        <p:spPr bwMode="auto">
          <a:xfrm>
            <a:off x="7820033" y="5862802"/>
            <a:ext cx="912429" cy="237757"/>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rtl="0" fontAlgn="base">
              <a:lnSpc>
                <a:spcPct val="90000"/>
              </a:lnSpc>
            </a:pPr>
            <a:r>
              <a:rPr lang="en-US" sz="1050" kern="1200" dirty="0">
                <a:solidFill>
                  <a:srgbClr val="000000"/>
                </a:solidFill>
                <a:latin typeface="Arial"/>
                <a:ea typeface="+mn-ea"/>
                <a:cs typeface="+mn-cs"/>
              </a:rPr>
              <a:t>Cisco Prime</a:t>
            </a:r>
          </a:p>
        </p:txBody>
      </p:sp>
      <p:sp>
        <p:nvSpPr>
          <p:cNvPr id="65" name="Rectangle 64"/>
          <p:cNvSpPr/>
          <p:nvPr/>
        </p:nvSpPr>
        <p:spPr bwMode="auto">
          <a:xfrm>
            <a:off x="6993938" y="5862802"/>
            <a:ext cx="829073" cy="383182"/>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rtl="0" fontAlgn="base">
              <a:lnSpc>
                <a:spcPct val="90000"/>
              </a:lnSpc>
            </a:pPr>
            <a:r>
              <a:rPr lang="en-US" sz="1050" kern="1200" dirty="0">
                <a:solidFill>
                  <a:srgbClr val="000000"/>
                </a:solidFill>
                <a:latin typeface="Arial"/>
                <a:ea typeface="+mn-ea"/>
                <a:cs typeface="+mn-cs"/>
              </a:rPr>
              <a:t>Sec Group</a:t>
            </a:r>
          </a:p>
          <a:p>
            <a:pPr algn="ctr" rtl="0" fontAlgn="base">
              <a:lnSpc>
                <a:spcPct val="90000"/>
              </a:lnSpc>
            </a:pPr>
            <a:r>
              <a:rPr lang="en-US" sz="1050" kern="1200" dirty="0">
                <a:solidFill>
                  <a:srgbClr val="000000"/>
                </a:solidFill>
                <a:latin typeface="Arial"/>
                <a:ea typeface="+mn-ea"/>
                <a:cs typeface="+mn-cs"/>
              </a:rPr>
              <a:t> Access</a:t>
            </a:r>
          </a:p>
        </p:txBody>
      </p:sp>
      <p:sp>
        <p:nvSpPr>
          <p:cNvPr id="73" name="Rectangle 72"/>
          <p:cNvSpPr/>
          <p:nvPr/>
        </p:nvSpPr>
        <p:spPr>
          <a:xfrm>
            <a:off x="1407345" y="5862802"/>
            <a:ext cx="769763" cy="237757"/>
          </a:xfrm>
          <a:prstGeom prst="rect">
            <a:avLst/>
          </a:prstGeom>
        </p:spPr>
        <p:txBody>
          <a:bodyPr wrap="none">
            <a:spAutoFit/>
          </a:bodyPr>
          <a:lstStyle/>
          <a:p>
            <a:pPr algn="ctr" rtl="0" fontAlgn="base">
              <a:lnSpc>
                <a:spcPct val="90000"/>
              </a:lnSpc>
              <a:defRPr/>
            </a:pPr>
            <a:r>
              <a:rPr lang="en-US" sz="1050" kern="1200" dirty="0">
                <a:solidFill>
                  <a:srgbClr val="000000"/>
                </a:solidFill>
                <a:latin typeface="Arial"/>
                <a:ea typeface="+mn-ea"/>
                <a:cs typeface="+mn-cs"/>
              </a:rPr>
              <a:t>ScanSafe</a:t>
            </a:r>
          </a:p>
        </p:txBody>
      </p:sp>
      <p:sp>
        <p:nvSpPr>
          <p:cNvPr id="98" name="Rectangle 97"/>
          <p:cNvSpPr/>
          <p:nvPr/>
        </p:nvSpPr>
        <p:spPr>
          <a:xfrm>
            <a:off x="3230727" y="5862802"/>
            <a:ext cx="797013" cy="237757"/>
          </a:xfrm>
          <a:prstGeom prst="rect">
            <a:avLst/>
          </a:prstGeom>
        </p:spPr>
        <p:txBody>
          <a:bodyPr wrap="none">
            <a:spAutoFit/>
          </a:bodyPr>
          <a:lstStyle/>
          <a:p>
            <a:pPr algn="ctr" rtl="0">
              <a:lnSpc>
                <a:spcPct val="90000"/>
              </a:lnSpc>
            </a:pPr>
            <a:r>
              <a:rPr lang="en-US" sz="1050" kern="1200" dirty="0">
                <a:solidFill>
                  <a:srgbClr val="000000"/>
                </a:solidFill>
                <a:latin typeface="Arial"/>
                <a:ea typeface="+mn-ea"/>
                <a:cs typeface="+mn-cs"/>
              </a:rPr>
              <a:t>ESA/WSA</a:t>
            </a:r>
          </a:p>
        </p:txBody>
      </p:sp>
      <p:sp>
        <p:nvSpPr>
          <p:cNvPr id="102" name="Rectangle 101"/>
          <p:cNvSpPr/>
          <p:nvPr/>
        </p:nvSpPr>
        <p:spPr>
          <a:xfrm>
            <a:off x="5116687" y="5862802"/>
            <a:ext cx="702435" cy="237757"/>
          </a:xfrm>
          <a:prstGeom prst="rect">
            <a:avLst/>
          </a:prstGeom>
        </p:spPr>
        <p:txBody>
          <a:bodyPr wrap="none">
            <a:spAutoFit/>
          </a:bodyPr>
          <a:lstStyle/>
          <a:p>
            <a:pPr algn="ctr" rtl="0">
              <a:lnSpc>
                <a:spcPct val="90000"/>
              </a:lnSpc>
            </a:pPr>
            <a:r>
              <a:rPr lang="en-US" sz="1050" kern="1200" dirty="0">
                <a:solidFill>
                  <a:srgbClr val="000000"/>
                </a:solidFill>
                <a:latin typeface="Arial"/>
                <a:ea typeface="+mn-ea"/>
                <a:cs typeface="+mn-cs"/>
              </a:rPr>
              <a:t>Wireless</a:t>
            </a:r>
            <a:endParaRPr lang="en-US" sz="1400" kern="1200" dirty="0">
              <a:solidFill>
                <a:srgbClr val="000000"/>
              </a:solidFill>
              <a:latin typeface="Arial"/>
              <a:ea typeface="+mn-ea"/>
              <a:cs typeface="+mn-cs"/>
            </a:endParaRPr>
          </a:p>
        </p:txBody>
      </p:sp>
      <p:sp>
        <p:nvSpPr>
          <p:cNvPr id="108" name="Rectangle 107"/>
          <p:cNvSpPr/>
          <p:nvPr/>
        </p:nvSpPr>
        <p:spPr>
          <a:xfrm>
            <a:off x="6248847" y="5862802"/>
            <a:ext cx="537327" cy="237757"/>
          </a:xfrm>
          <a:prstGeom prst="rect">
            <a:avLst/>
          </a:prstGeom>
        </p:spPr>
        <p:txBody>
          <a:bodyPr wrap="none">
            <a:spAutoFit/>
          </a:bodyPr>
          <a:lstStyle/>
          <a:p>
            <a:pPr algn="ctr" rtl="0">
              <a:lnSpc>
                <a:spcPct val="90000"/>
              </a:lnSpc>
            </a:pPr>
            <a:r>
              <a:rPr lang="en-US" sz="1050" kern="1200" dirty="0">
                <a:solidFill>
                  <a:srgbClr val="000000"/>
                </a:solidFill>
                <a:latin typeface="Arial"/>
                <a:ea typeface="+mn-ea"/>
                <a:cs typeface="+mn-cs"/>
              </a:rPr>
              <a:t>Wired</a:t>
            </a:r>
            <a:endParaRPr lang="en-US" sz="1400" kern="1200" dirty="0">
              <a:solidFill>
                <a:srgbClr val="000000"/>
              </a:solidFill>
              <a:latin typeface="Arial"/>
              <a:ea typeface="+mn-ea"/>
              <a:cs typeface="+mn-cs"/>
            </a:endParaRPr>
          </a:p>
        </p:txBody>
      </p:sp>
      <p:grpSp>
        <p:nvGrpSpPr>
          <p:cNvPr id="113" name="Group 19"/>
          <p:cNvGrpSpPr/>
          <p:nvPr/>
        </p:nvGrpSpPr>
        <p:grpSpPr>
          <a:xfrm>
            <a:off x="739932" y="5381722"/>
            <a:ext cx="394357" cy="399328"/>
            <a:chOff x="2607293" y="4200834"/>
            <a:chExt cx="500887" cy="507201"/>
          </a:xfrm>
          <a:solidFill>
            <a:schemeClr val="tx2">
              <a:lumMod val="75000"/>
            </a:schemeClr>
          </a:solidFill>
        </p:grpSpPr>
        <p:sp>
          <p:nvSpPr>
            <p:cNvPr id="114" name="Freeform 113"/>
            <p:cNvSpPr>
              <a:spLocks/>
            </p:cNvSpPr>
            <p:nvPr/>
          </p:nvSpPr>
          <p:spPr bwMode="auto">
            <a:xfrm>
              <a:off x="2610801" y="4200834"/>
              <a:ext cx="288676" cy="184150"/>
            </a:xfrm>
            <a:custGeom>
              <a:avLst/>
              <a:gdLst>
                <a:gd name="T0" fmla="*/ 1300 w 1300"/>
                <a:gd name="T1" fmla="*/ 18 h 829"/>
                <a:gd name="T2" fmla="*/ 1098 w 1300"/>
                <a:gd name="T3" fmla="*/ 0 h 829"/>
                <a:gd name="T4" fmla="*/ 0 w 1300"/>
                <a:gd name="T5" fmla="*/ 829 h 829"/>
                <a:gd name="T6" fmla="*/ 918 w 1300"/>
                <a:gd name="T7" fmla="*/ 437 h 829"/>
                <a:gd name="T8" fmla="*/ 1300 w 1300"/>
                <a:gd name="T9" fmla="*/ 18 h 829"/>
              </a:gdLst>
              <a:ahLst/>
              <a:cxnLst>
                <a:cxn ang="0">
                  <a:pos x="T0" y="T1"/>
                </a:cxn>
                <a:cxn ang="0">
                  <a:pos x="T2" y="T3"/>
                </a:cxn>
                <a:cxn ang="0">
                  <a:pos x="T4" y="T5"/>
                </a:cxn>
                <a:cxn ang="0">
                  <a:pos x="T6" y="T7"/>
                </a:cxn>
                <a:cxn ang="0">
                  <a:pos x="T8" y="T9"/>
                </a:cxn>
              </a:cxnLst>
              <a:rect l="0" t="0" r="r" b="b"/>
              <a:pathLst>
                <a:path w="1300" h="829">
                  <a:moveTo>
                    <a:pt x="1300" y="18"/>
                  </a:moveTo>
                  <a:cubicBezTo>
                    <a:pt x="1234" y="6"/>
                    <a:pt x="1167" y="0"/>
                    <a:pt x="1098" y="0"/>
                  </a:cubicBezTo>
                  <a:cubicBezTo>
                    <a:pt x="576" y="0"/>
                    <a:pt x="136" y="350"/>
                    <a:pt x="0" y="829"/>
                  </a:cubicBezTo>
                  <a:cubicBezTo>
                    <a:pt x="286" y="609"/>
                    <a:pt x="600" y="445"/>
                    <a:pt x="918" y="437"/>
                  </a:cubicBezTo>
                  <a:cubicBezTo>
                    <a:pt x="989" y="284"/>
                    <a:pt x="1118" y="145"/>
                    <a:pt x="1300"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15" name="Freeform 114"/>
            <p:cNvSpPr>
              <a:spLocks/>
            </p:cNvSpPr>
            <p:nvPr/>
          </p:nvSpPr>
          <p:spPr bwMode="auto">
            <a:xfrm>
              <a:off x="3011721" y="4543879"/>
              <a:ext cx="79974" cy="109087"/>
            </a:xfrm>
            <a:custGeom>
              <a:avLst/>
              <a:gdLst>
                <a:gd name="T0" fmla="*/ 106 w 360"/>
                <a:gd name="T1" fmla="*/ 5 h 492"/>
                <a:gd name="T2" fmla="*/ 0 w 360"/>
                <a:gd name="T3" fmla="*/ 492 h 492"/>
                <a:gd name="T4" fmla="*/ 360 w 360"/>
                <a:gd name="T5" fmla="*/ 0 h 492"/>
                <a:gd name="T6" fmla="*/ 106 w 360"/>
                <a:gd name="T7" fmla="*/ 5 h 492"/>
              </a:gdLst>
              <a:ahLst/>
              <a:cxnLst>
                <a:cxn ang="0">
                  <a:pos x="T0" y="T1"/>
                </a:cxn>
                <a:cxn ang="0">
                  <a:pos x="T2" y="T3"/>
                </a:cxn>
                <a:cxn ang="0">
                  <a:pos x="T4" y="T5"/>
                </a:cxn>
                <a:cxn ang="0">
                  <a:pos x="T6" y="T7"/>
                </a:cxn>
              </a:cxnLst>
              <a:rect l="0" t="0" r="r" b="b"/>
              <a:pathLst>
                <a:path w="360" h="492">
                  <a:moveTo>
                    <a:pt x="106" y="5"/>
                  </a:moveTo>
                  <a:cubicBezTo>
                    <a:pt x="94" y="156"/>
                    <a:pt x="58" y="318"/>
                    <a:pt x="0" y="492"/>
                  </a:cubicBezTo>
                  <a:cubicBezTo>
                    <a:pt x="161" y="365"/>
                    <a:pt x="286" y="195"/>
                    <a:pt x="360" y="0"/>
                  </a:cubicBezTo>
                  <a:cubicBezTo>
                    <a:pt x="276" y="5"/>
                    <a:pt x="191" y="7"/>
                    <a:pt x="106"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16" name="Freeform 115"/>
            <p:cNvSpPr>
              <a:spLocks/>
            </p:cNvSpPr>
            <p:nvPr/>
          </p:nvSpPr>
          <p:spPr bwMode="auto">
            <a:xfrm>
              <a:off x="2876327" y="4235559"/>
              <a:ext cx="231853" cy="256757"/>
            </a:xfrm>
            <a:custGeom>
              <a:avLst/>
              <a:gdLst>
                <a:gd name="T0" fmla="*/ 478 w 1043"/>
                <a:gd name="T1" fmla="*/ 0 h 1156"/>
                <a:gd name="T2" fmla="*/ 0 w 1043"/>
                <a:gd name="T3" fmla="*/ 317 h 1156"/>
                <a:gd name="T4" fmla="*/ 376 w 1043"/>
                <a:gd name="T5" fmla="*/ 519 h 1156"/>
                <a:gd name="T6" fmla="*/ 715 w 1043"/>
                <a:gd name="T7" fmla="*/ 1152 h 1156"/>
                <a:gd name="T8" fmla="*/ 1031 w 1043"/>
                <a:gd name="T9" fmla="*/ 1147 h 1156"/>
                <a:gd name="T10" fmla="*/ 1043 w 1043"/>
                <a:gd name="T11" fmla="*/ 985 h 1156"/>
                <a:gd name="T12" fmla="*/ 478 w 1043"/>
                <a:gd name="T13" fmla="*/ 0 h 1156"/>
              </a:gdLst>
              <a:ahLst/>
              <a:cxnLst>
                <a:cxn ang="0">
                  <a:pos x="T0" y="T1"/>
                </a:cxn>
                <a:cxn ang="0">
                  <a:pos x="T2" y="T3"/>
                </a:cxn>
                <a:cxn ang="0">
                  <a:pos x="T4" y="T5"/>
                </a:cxn>
                <a:cxn ang="0">
                  <a:pos x="T6" y="T7"/>
                </a:cxn>
                <a:cxn ang="0">
                  <a:pos x="T8" y="T9"/>
                </a:cxn>
                <a:cxn ang="0">
                  <a:pos x="T10" y="T11"/>
                </a:cxn>
                <a:cxn ang="0">
                  <a:pos x="T12" y="T13"/>
                </a:cxn>
              </a:cxnLst>
              <a:rect l="0" t="0" r="r" b="b"/>
              <a:pathLst>
                <a:path w="1043" h="1156">
                  <a:moveTo>
                    <a:pt x="478" y="0"/>
                  </a:moveTo>
                  <a:cubicBezTo>
                    <a:pt x="253" y="85"/>
                    <a:pt x="89" y="187"/>
                    <a:pt x="0" y="317"/>
                  </a:cubicBezTo>
                  <a:cubicBezTo>
                    <a:pt x="126" y="353"/>
                    <a:pt x="252" y="418"/>
                    <a:pt x="376" y="519"/>
                  </a:cubicBezTo>
                  <a:cubicBezTo>
                    <a:pt x="581" y="686"/>
                    <a:pt x="690" y="898"/>
                    <a:pt x="715" y="1152"/>
                  </a:cubicBezTo>
                  <a:cubicBezTo>
                    <a:pt x="825" y="1156"/>
                    <a:pt x="934" y="1152"/>
                    <a:pt x="1031" y="1147"/>
                  </a:cubicBezTo>
                  <a:cubicBezTo>
                    <a:pt x="1039" y="1094"/>
                    <a:pt x="1043" y="1040"/>
                    <a:pt x="1043" y="985"/>
                  </a:cubicBezTo>
                  <a:cubicBezTo>
                    <a:pt x="1043" y="565"/>
                    <a:pt x="816" y="198"/>
                    <a:pt x="47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17" name="Freeform 116"/>
            <p:cNvSpPr>
              <a:spLocks/>
            </p:cNvSpPr>
            <p:nvPr/>
          </p:nvSpPr>
          <p:spPr bwMode="auto">
            <a:xfrm>
              <a:off x="2607293" y="4369199"/>
              <a:ext cx="354620" cy="338836"/>
            </a:xfrm>
            <a:custGeom>
              <a:avLst/>
              <a:gdLst>
                <a:gd name="T0" fmla="*/ 884 w 1596"/>
                <a:gd name="T1" fmla="*/ 104 h 1524"/>
                <a:gd name="T2" fmla="*/ 871 w 1596"/>
                <a:gd name="T3" fmla="*/ 0 h 1524"/>
                <a:gd name="T4" fmla="*/ 0 w 1596"/>
                <a:gd name="T5" fmla="*/ 638 h 1524"/>
                <a:gd name="T6" fmla="*/ 1113 w 1596"/>
                <a:gd name="T7" fmla="*/ 1524 h 1524"/>
                <a:gd name="T8" fmla="*/ 1300 w 1596"/>
                <a:gd name="T9" fmla="*/ 1509 h 1524"/>
                <a:gd name="T10" fmla="*/ 1596 w 1596"/>
                <a:gd name="T11" fmla="*/ 756 h 1524"/>
                <a:gd name="T12" fmla="*/ 884 w 1596"/>
                <a:gd name="T13" fmla="*/ 104 h 1524"/>
              </a:gdLst>
              <a:ahLst/>
              <a:cxnLst>
                <a:cxn ang="0">
                  <a:pos x="T0" y="T1"/>
                </a:cxn>
                <a:cxn ang="0">
                  <a:pos x="T2" y="T3"/>
                </a:cxn>
                <a:cxn ang="0">
                  <a:pos x="T4" y="T5"/>
                </a:cxn>
                <a:cxn ang="0">
                  <a:pos x="T6" y="T7"/>
                </a:cxn>
                <a:cxn ang="0">
                  <a:pos x="T8" y="T9"/>
                </a:cxn>
                <a:cxn ang="0">
                  <a:pos x="T10" y="T11"/>
                </a:cxn>
                <a:cxn ang="0">
                  <a:pos x="T12" y="T13"/>
                </a:cxn>
              </a:cxnLst>
              <a:rect l="0" t="0" r="r" b="b"/>
              <a:pathLst>
                <a:path w="1596" h="1524">
                  <a:moveTo>
                    <a:pt x="884" y="104"/>
                  </a:moveTo>
                  <a:cubicBezTo>
                    <a:pt x="877" y="69"/>
                    <a:pt x="873" y="34"/>
                    <a:pt x="871" y="0"/>
                  </a:cubicBezTo>
                  <a:cubicBezTo>
                    <a:pt x="548" y="47"/>
                    <a:pt x="243" y="358"/>
                    <a:pt x="0" y="638"/>
                  </a:cubicBezTo>
                  <a:cubicBezTo>
                    <a:pt x="116" y="1145"/>
                    <a:pt x="570" y="1524"/>
                    <a:pt x="1113" y="1524"/>
                  </a:cubicBezTo>
                  <a:cubicBezTo>
                    <a:pt x="1176" y="1524"/>
                    <a:pt x="1239" y="1519"/>
                    <a:pt x="1300" y="1509"/>
                  </a:cubicBezTo>
                  <a:cubicBezTo>
                    <a:pt x="1461" y="1222"/>
                    <a:pt x="1571" y="974"/>
                    <a:pt x="1596" y="756"/>
                  </a:cubicBezTo>
                  <a:cubicBezTo>
                    <a:pt x="1249" y="689"/>
                    <a:pt x="961" y="509"/>
                    <a:pt x="884" y="10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18" name="Freeform 117"/>
            <p:cNvSpPr>
              <a:spLocks/>
            </p:cNvSpPr>
            <p:nvPr/>
          </p:nvSpPr>
          <p:spPr bwMode="auto">
            <a:xfrm>
              <a:off x="2859490" y="4375163"/>
              <a:ext cx="99265" cy="105930"/>
            </a:xfrm>
            <a:custGeom>
              <a:avLst/>
              <a:gdLst>
                <a:gd name="T0" fmla="*/ 222 w 447"/>
                <a:gd name="T1" fmla="*/ 134 h 477"/>
                <a:gd name="T2" fmla="*/ 0 w 447"/>
                <a:gd name="T3" fmla="*/ 0 h 477"/>
                <a:gd name="T4" fmla="*/ 8 w 447"/>
                <a:gd name="T5" fmla="*/ 48 h 477"/>
                <a:gd name="T6" fmla="*/ 447 w 447"/>
                <a:gd name="T7" fmla="*/ 477 h 477"/>
                <a:gd name="T8" fmla="*/ 222 w 447"/>
                <a:gd name="T9" fmla="*/ 134 h 477"/>
              </a:gdLst>
              <a:ahLst/>
              <a:cxnLst>
                <a:cxn ang="0">
                  <a:pos x="T0" y="T1"/>
                </a:cxn>
                <a:cxn ang="0">
                  <a:pos x="T2" y="T3"/>
                </a:cxn>
                <a:cxn ang="0">
                  <a:pos x="T4" y="T5"/>
                </a:cxn>
                <a:cxn ang="0">
                  <a:pos x="T6" y="T7"/>
                </a:cxn>
                <a:cxn ang="0">
                  <a:pos x="T8" y="T9"/>
                </a:cxn>
              </a:cxnLst>
              <a:rect l="0" t="0" r="r" b="b"/>
              <a:pathLst>
                <a:path w="447" h="477">
                  <a:moveTo>
                    <a:pt x="222" y="134"/>
                  </a:moveTo>
                  <a:cubicBezTo>
                    <a:pt x="148" y="70"/>
                    <a:pt x="74" y="26"/>
                    <a:pt x="0" y="0"/>
                  </a:cubicBezTo>
                  <a:cubicBezTo>
                    <a:pt x="2" y="16"/>
                    <a:pt x="4" y="31"/>
                    <a:pt x="8" y="48"/>
                  </a:cubicBezTo>
                  <a:cubicBezTo>
                    <a:pt x="55" y="295"/>
                    <a:pt x="232" y="419"/>
                    <a:pt x="447" y="477"/>
                  </a:cubicBezTo>
                  <a:cubicBezTo>
                    <a:pt x="415" y="354"/>
                    <a:pt x="343" y="240"/>
                    <a:pt x="222" y="1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grpSp>
      <p:sp>
        <p:nvSpPr>
          <p:cNvPr id="119" name="Rectangle 126"/>
          <p:cNvSpPr/>
          <p:nvPr/>
        </p:nvSpPr>
        <p:spPr>
          <a:xfrm>
            <a:off x="2457564" y="5402524"/>
            <a:ext cx="414771" cy="342321"/>
          </a:xfrm>
          <a:custGeom>
            <a:avLst/>
            <a:gdLst/>
            <a:ahLst/>
            <a:cxnLst/>
            <a:rect l="l" t="t" r="r" b="b"/>
            <a:pathLst>
              <a:path w="578592" h="477526">
                <a:moveTo>
                  <a:pt x="394150" y="394148"/>
                </a:moveTo>
                <a:lnTo>
                  <a:pt x="578592" y="394148"/>
                </a:lnTo>
                <a:lnTo>
                  <a:pt x="578592" y="477526"/>
                </a:lnTo>
                <a:lnTo>
                  <a:pt x="394150" y="477526"/>
                </a:lnTo>
                <a:close/>
                <a:moveTo>
                  <a:pt x="197075" y="394148"/>
                </a:moveTo>
                <a:lnTo>
                  <a:pt x="381517" y="394148"/>
                </a:lnTo>
                <a:lnTo>
                  <a:pt x="381517" y="477526"/>
                </a:lnTo>
                <a:lnTo>
                  <a:pt x="197075" y="477526"/>
                </a:lnTo>
                <a:close/>
                <a:moveTo>
                  <a:pt x="0" y="394148"/>
                </a:moveTo>
                <a:lnTo>
                  <a:pt x="184442" y="394148"/>
                </a:lnTo>
                <a:lnTo>
                  <a:pt x="184442" y="477526"/>
                </a:lnTo>
                <a:lnTo>
                  <a:pt x="0" y="477526"/>
                </a:lnTo>
                <a:close/>
                <a:moveTo>
                  <a:pt x="299403" y="295611"/>
                </a:moveTo>
                <a:lnTo>
                  <a:pt x="483845" y="295611"/>
                </a:lnTo>
                <a:lnTo>
                  <a:pt x="483845" y="378989"/>
                </a:lnTo>
                <a:lnTo>
                  <a:pt x="299403" y="378989"/>
                </a:lnTo>
                <a:close/>
                <a:moveTo>
                  <a:pt x="102327" y="295611"/>
                </a:moveTo>
                <a:lnTo>
                  <a:pt x="286769" y="295611"/>
                </a:lnTo>
                <a:lnTo>
                  <a:pt x="286769" y="378989"/>
                </a:lnTo>
                <a:lnTo>
                  <a:pt x="102327" y="378989"/>
                </a:lnTo>
                <a:close/>
                <a:moveTo>
                  <a:pt x="394150" y="197074"/>
                </a:moveTo>
                <a:lnTo>
                  <a:pt x="578592" y="197074"/>
                </a:lnTo>
                <a:lnTo>
                  <a:pt x="578592" y="280452"/>
                </a:lnTo>
                <a:lnTo>
                  <a:pt x="394150" y="280452"/>
                </a:lnTo>
                <a:close/>
                <a:moveTo>
                  <a:pt x="197075" y="197074"/>
                </a:moveTo>
                <a:lnTo>
                  <a:pt x="381517" y="197074"/>
                </a:lnTo>
                <a:lnTo>
                  <a:pt x="381517" y="280452"/>
                </a:lnTo>
                <a:lnTo>
                  <a:pt x="197075" y="280452"/>
                </a:lnTo>
                <a:close/>
                <a:moveTo>
                  <a:pt x="0" y="197074"/>
                </a:moveTo>
                <a:lnTo>
                  <a:pt x="184442" y="197074"/>
                </a:lnTo>
                <a:lnTo>
                  <a:pt x="184442" y="280452"/>
                </a:lnTo>
                <a:lnTo>
                  <a:pt x="0" y="280452"/>
                </a:lnTo>
                <a:close/>
                <a:moveTo>
                  <a:pt x="299403" y="98537"/>
                </a:moveTo>
                <a:lnTo>
                  <a:pt x="483845" y="98537"/>
                </a:lnTo>
                <a:lnTo>
                  <a:pt x="483845" y="181915"/>
                </a:lnTo>
                <a:lnTo>
                  <a:pt x="299403" y="181915"/>
                </a:lnTo>
                <a:close/>
                <a:moveTo>
                  <a:pt x="102327" y="98537"/>
                </a:moveTo>
                <a:lnTo>
                  <a:pt x="286769" y="98537"/>
                </a:lnTo>
                <a:lnTo>
                  <a:pt x="286769" y="181915"/>
                </a:lnTo>
                <a:lnTo>
                  <a:pt x="102327" y="181915"/>
                </a:lnTo>
                <a:close/>
                <a:moveTo>
                  <a:pt x="394150" y="0"/>
                </a:moveTo>
                <a:lnTo>
                  <a:pt x="578592" y="0"/>
                </a:lnTo>
                <a:lnTo>
                  <a:pt x="578592" y="83378"/>
                </a:lnTo>
                <a:lnTo>
                  <a:pt x="394150" y="83378"/>
                </a:lnTo>
                <a:close/>
                <a:moveTo>
                  <a:pt x="197075" y="0"/>
                </a:moveTo>
                <a:lnTo>
                  <a:pt x="381517" y="0"/>
                </a:lnTo>
                <a:lnTo>
                  <a:pt x="381517" y="83378"/>
                </a:lnTo>
                <a:lnTo>
                  <a:pt x="197075" y="83378"/>
                </a:lnTo>
                <a:close/>
                <a:moveTo>
                  <a:pt x="0" y="0"/>
                </a:moveTo>
                <a:lnTo>
                  <a:pt x="184442" y="0"/>
                </a:lnTo>
                <a:lnTo>
                  <a:pt x="184442" y="83378"/>
                </a:lnTo>
                <a:lnTo>
                  <a:pt x="0" y="83378"/>
                </a:lnTo>
                <a:close/>
              </a:path>
            </a:pathLst>
          </a:custGeom>
          <a:solidFill>
            <a:schemeClr val="tx2">
              <a:lumMod val="75000"/>
            </a:schemeClr>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20" name="Freeform 119"/>
          <p:cNvSpPr>
            <a:spLocks noEditPoints="1"/>
          </p:cNvSpPr>
          <p:nvPr/>
        </p:nvSpPr>
        <p:spPr bwMode="auto">
          <a:xfrm>
            <a:off x="3380761" y="5459623"/>
            <a:ext cx="515592" cy="185856"/>
          </a:xfrm>
          <a:custGeom>
            <a:avLst/>
            <a:gdLst>
              <a:gd name="T0" fmla="*/ 2835 w 2947"/>
              <a:gd name="T1" fmla="*/ 0 h 1061"/>
              <a:gd name="T2" fmla="*/ 112 w 2947"/>
              <a:gd name="T3" fmla="*/ 0 h 1061"/>
              <a:gd name="T4" fmla="*/ 0 w 2947"/>
              <a:gd name="T5" fmla="*/ 112 h 1061"/>
              <a:gd name="T6" fmla="*/ 0 w 2947"/>
              <a:gd name="T7" fmla="*/ 949 h 1061"/>
              <a:gd name="T8" fmla="*/ 112 w 2947"/>
              <a:gd name="T9" fmla="*/ 1061 h 1061"/>
              <a:gd name="T10" fmla="*/ 2835 w 2947"/>
              <a:gd name="T11" fmla="*/ 1061 h 1061"/>
              <a:gd name="T12" fmla="*/ 2947 w 2947"/>
              <a:gd name="T13" fmla="*/ 949 h 1061"/>
              <a:gd name="T14" fmla="*/ 2947 w 2947"/>
              <a:gd name="T15" fmla="*/ 112 h 1061"/>
              <a:gd name="T16" fmla="*/ 2835 w 2947"/>
              <a:gd name="T17" fmla="*/ 0 h 1061"/>
              <a:gd name="T18" fmla="*/ 313 w 2947"/>
              <a:gd name="T19" fmla="*/ 530 h 1061"/>
              <a:gd name="T20" fmla="*/ 482 w 2947"/>
              <a:gd name="T21" fmla="*/ 361 h 1061"/>
              <a:gd name="T22" fmla="*/ 651 w 2947"/>
              <a:gd name="T23" fmla="*/ 530 h 1061"/>
              <a:gd name="T24" fmla="*/ 482 w 2947"/>
              <a:gd name="T25" fmla="*/ 699 h 1061"/>
              <a:gd name="T26" fmla="*/ 313 w 2947"/>
              <a:gd name="T27" fmla="*/ 530 h 1061"/>
              <a:gd name="T28" fmla="*/ 899 w 2947"/>
              <a:gd name="T29" fmla="*/ 614 h 1061"/>
              <a:gd name="T30" fmla="*/ 899 w 2947"/>
              <a:gd name="T31" fmla="*/ 446 h 1061"/>
              <a:gd name="T32" fmla="*/ 1014 w 2947"/>
              <a:gd name="T33" fmla="*/ 331 h 1061"/>
              <a:gd name="T34" fmla="*/ 2525 w 2947"/>
              <a:gd name="T35" fmla="*/ 331 h 1061"/>
              <a:gd name="T36" fmla="*/ 2640 w 2947"/>
              <a:gd name="T37" fmla="*/ 446 h 1061"/>
              <a:gd name="T38" fmla="*/ 2640 w 2947"/>
              <a:gd name="T39" fmla="*/ 614 h 1061"/>
              <a:gd name="T40" fmla="*/ 2525 w 2947"/>
              <a:gd name="T41" fmla="*/ 729 h 1061"/>
              <a:gd name="T42" fmla="*/ 1014 w 2947"/>
              <a:gd name="T43" fmla="*/ 729 h 1061"/>
              <a:gd name="T44" fmla="*/ 899 w 2947"/>
              <a:gd name="T45" fmla="*/ 614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47" h="1061">
                <a:moveTo>
                  <a:pt x="2835" y="0"/>
                </a:moveTo>
                <a:cubicBezTo>
                  <a:pt x="112" y="0"/>
                  <a:pt x="112" y="0"/>
                  <a:pt x="112" y="0"/>
                </a:cubicBezTo>
                <a:cubicBezTo>
                  <a:pt x="50" y="0"/>
                  <a:pt x="0" y="50"/>
                  <a:pt x="0" y="112"/>
                </a:cubicBezTo>
                <a:cubicBezTo>
                  <a:pt x="0" y="949"/>
                  <a:pt x="0" y="949"/>
                  <a:pt x="0" y="949"/>
                </a:cubicBezTo>
                <a:cubicBezTo>
                  <a:pt x="0" y="1010"/>
                  <a:pt x="50" y="1061"/>
                  <a:pt x="112" y="1061"/>
                </a:cubicBezTo>
                <a:cubicBezTo>
                  <a:pt x="2835" y="1061"/>
                  <a:pt x="2835" y="1061"/>
                  <a:pt x="2835" y="1061"/>
                </a:cubicBezTo>
                <a:cubicBezTo>
                  <a:pt x="2896" y="1061"/>
                  <a:pt x="2947" y="1010"/>
                  <a:pt x="2947" y="949"/>
                </a:cubicBezTo>
                <a:cubicBezTo>
                  <a:pt x="2947" y="112"/>
                  <a:pt x="2947" y="112"/>
                  <a:pt x="2947" y="112"/>
                </a:cubicBezTo>
                <a:cubicBezTo>
                  <a:pt x="2947" y="50"/>
                  <a:pt x="2896" y="0"/>
                  <a:pt x="2835" y="0"/>
                </a:cubicBezTo>
                <a:close/>
                <a:moveTo>
                  <a:pt x="313" y="530"/>
                </a:moveTo>
                <a:cubicBezTo>
                  <a:pt x="313" y="437"/>
                  <a:pt x="389" y="361"/>
                  <a:pt x="482" y="361"/>
                </a:cubicBezTo>
                <a:cubicBezTo>
                  <a:pt x="575" y="361"/>
                  <a:pt x="651" y="437"/>
                  <a:pt x="651" y="530"/>
                </a:cubicBezTo>
                <a:cubicBezTo>
                  <a:pt x="651" y="623"/>
                  <a:pt x="575" y="699"/>
                  <a:pt x="482" y="699"/>
                </a:cubicBezTo>
                <a:cubicBezTo>
                  <a:pt x="389" y="699"/>
                  <a:pt x="313" y="623"/>
                  <a:pt x="313" y="530"/>
                </a:cubicBezTo>
                <a:close/>
                <a:moveTo>
                  <a:pt x="899" y="614"/>
                </a:moveTo>
                <a:cubicBezTo>
                  <a:pt x="899" y="446"/>
                  <a:pt x="899" y="446"/>
                  <a:pt x="899" y="446"/>
                </a:cubicBezTo>
                <a:cubicBezTo>
                  <a:pt x="899" y="383"/>
                  <a:pt x="951" y="331"/>
                  <a:pt x="1014" y="331"/>
                </a:cubicBezTo>
                <a:cubicBezTo>
                  <a:pt x="2525" y="331"/>
                  <a:pt x="2525" y="331"/>
                  <a:pt x="2525" y="331"/>
                </a:cubicBezTo>
                <a:cubicBezTo>
                  <a:pt x="2588" y="331"/>
                  <a:pt x="2640" y="383"/>
                  <a:pt x="2640" y="446"/>
                </a:cubicBezTo>
                <a:cubicBezTo>
                  <a:pt x="2640" y="614"/>
                  <a:pt x="2640" y="614"/>
                  <a:pt x="2640" y="614"/>
                </a:cubicBezTo>
                <a:cubicBezTo>
                  <a:pt x="2640" y="677"/>
                  <a:pt x="2588" y="729"/>
                  <a:pt x="2525" y="729"/>
                </a:cubicBezTo>
                <a:cubicBezTo>
                  <a:pt x="1014" y="729"/>
                  <a:pt x="1014" y="729"/>
                  <a:pt x="1014" y="729"/>
                </a:cubicBezTo>
                <a:cubicBezTo>
                  <a:pt x="951" y="729"/>
                  <a:pt x="899" y="677"/>
                  <a:pt x="899" y="614"/>
                </a:cubicBezTo>
                <a:close/>
              </a:path>
            </a:pathLst>
          </a:custGeom>
          <a:solidFill>
            <a:schemeClr val="tx2">
              <a:lumMod val="75000"/>
            </a:schemeClr>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grpSp>
        <p:nvGrpSpPr>
          <p:cNvPr id="121" name="Group 14"/>
          <p:cNvGrpSpPr/>
          <p:nvPr/>
        </p:nvGrpSpPr>
        <p:grpSpPr>
          <a:xfrm>
            <a:off x="4426988" y="5370000"/>
            <a:ext cx="301420" cy="431443"/>
            <a:chOff x="836706" y="2848072"/>
            <a:chExt cx="382845" cy="547992"/>
          </a:xfrm>
          <a:solidFill>
            <a:schemeClr val="tx2">
              <a:lumMod val="75000"/>
            </a:schemeClr>
          </a:solidFill>
        </p:grpSpPr>
        <p:sp>
          <p:nvSpPr>
            <p:cNvPr id="122" name="Freeform 121"/>
            <p:cNvSpPr>
              <a:spLocks/>
            </p:cNvSpPr>
            <p:nvPr/>
          </p:nvSpPr>
          <p:spPr bwMode="auto">
            <a:xfrm>
              <a:off x="1004357" y="2856412"/>
              <a:ext cx="41705" cy="19184"/>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23" name="Freeform 122"/>
            <p:cNvSpPr>
              <a:spLocks/>
            </p:cNvSpPr>
            <p:nvPr/>
          </p:nvSpPr>
          <p:spPr bwMode="auto">
            <a:xfrm>
              <a:off x="945138" y="2848072"/>
              <a:ext cx="196010" cy="75067"/>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24" name="Freeform 123"/>
            <p:cNvSpPr>
              <a:spLocks/>
            </p:cNvSpPr>
            <p:nvPr/>
          </p:nvSpPr>
          <p:spPr bwMode="auto">
            <a:xfrm>
              <a:off x="1087765" y="2865588"/>
              <a:ext cx="29192" cy="25856"/>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25" name="Freeform 124"/>
            <p:cNvSpPr>
              <a:spLocks/>
            </p:cNvSpPr>
            <p:nvPr/>
          </p:nvSpPr>
          <p:spPr bwMode="auto">
            <a:xfrm>
              <a:off x="880079" y="2893112"/>
              <a:ext cx="321957" cy="154305"/>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26" name="Freeform 125"/>
            <p:cNvSpPr>
              <a:spLocks/>
            </p:cNvSpPr>
            <p:nvPr/>
          </p:nvSpPr>
          <p:spPr bwMode="auto">
            <a:xfrm>
              <a:off x="905935" y="2901453"/>
              <a:ext cx="37534" cy="29192"/>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27" name="Freeform 126"/>
            <p:cNvSpPr>
              <a:spLocks/>
            </p:cNvSpPr>
            <p:nvPr/>
          </p:nvSpPr>
          <p:spPr bwMode="auto">
            <a:xfrm>
              <a:off x="849217" y="2927310"/>
              <a:ext cx="137624" cy="127615"/>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28" name="Freeform 127"/>
            <p:cNvSpPr>
              <a:spLocks/>
            </p:cNvSpPr>
            <p:nvPr/>
          </p:nvSpPr>
          <p:spPr bwMode="auto">
            <a:xfrm>
              <a:off x="931792" y="2938987"/>
              <a:ext cx="287759" cy="281920"/>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29" name="Freeform 128"/>
            <p:cNvSpPr>
              <a:spLocks/>
            </p:cNvSpPr>
            <p:nvPr/>
          </p:nvSpPr>
          <p:spPr bwMode="auto">
            <a:xfrm>
              <a:off x="836706" y="2964009"/>
              <a:ext cx="361159" cy="244386"/>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30" name="Freeform 129"/>
            <p:cNvSpPr>
              <a:spLocks/>
            </p:cNvSpPr>
            <p:nvPr/>
          </p:nvSpPr>
          <p:spPr bwMode="auto">
            <a:xfrm>
              <a:off x="868401" y="2972350"/>
              <a:ext cx="37534" cy="35032"/>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31" name="Freeform 130"/>
            <p:cNvSpPr>
              <a:spLocks/>
            </p:cNvSpPr>
            <p:nvPr/>
          </p:nvSpPr>
          <p:spPr bwMode="auto">
            <a:xfrm>
              <a:off x="843379" y="2988198"/>
              <a:ext cx="293599" cy="374503"/>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32" name="Freeform 131"/>
            <p:cNvSpPr>
              <a:spLocks/>
            </p:cNvSpPr>
            <p:nvPr/>
          </p:nvSpPr>
          <p:spPr bwMode="auto">
            <a:xfrm>
              <a:off x="1051900" y="2989866"/>
              <a:ext cx="120108" cy="218529"/>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33" name="Freeform 132"/>
            <p:cNvSpPr>
              <a:spLocks/>
            </p:cNvSpPr>
            <p:nvPr/>
          </p:nvSpPr>
          <p:spPr bwMode="auto">
            <a:xfrm>
              <a:off x="843379" y="3027400"/>
              <a:ext cx="98422" cy="145964"/>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34" name="Freeform 133"/>
            <p:cNvSpPr>
              <a:spLocks/>
            </p:cNvSpPr>
            <p:nvPr/>
          </p:nvSpPr>
          <p:spPr bwMode="auto">
            <a:xfrm>
              <a:off x="872571" y="3037409"/>
              <a:ext cx="244386" cy="293597"/>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35" name="Freeform 134"/>
            <p:cNvSpPr>
              <a:spLocks/>
            </p:cNvSpPr>
            <p:nvPr/>
          </p:nvSpPr>
          <p:spPr bwMode="auto">
            <a:xfrm>
              <a:off x="1014366" y="3088287"/>
              <a:ext cx="45875" cy="33364"/>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36" name="Freeform 135"/>
            <p:cNvSpPr>
              <a:spLocks/>
            </p:cNvSpPr>
            <p:nvPr/>
          </p:nvSpPr>
          <p:spPr bwMode="auto">
            <a:xfrm>
              <a:off x="937630" y="3090790"/>
              <a:ext cx="79238" cy="92583"/>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37" name="Freeform 136"/>
            <p:cNvSpPr>
              <a:spLocks/>
            </p:cNvSpPr>
            <p:nvPr/>
          </p:nvSpPr>
          <p:spPr bwMode="auto">
            <a:xfrm>
              <a:off x="884249" y="3115812"/>
              <a:ext cx="171821" cy="222700"/>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38" name="Freeform 137"/>
            <p:cNvSpPr>
              <a:spLocks noEditPoints="1"/>
            </p:cNvSpPr>
            <p:nvPr/>
          </p:nvSpPr>
          <p:spPr bwMode="auto">
            <a:xfrm>
              <a:off x="888419" y="3143337"/>
              <a:ext cx="147633" cy="179328"/>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39" name="Freeform 138"/>
            <p:cNvSpPr>
              <a:spLocks/>
            </p:cNvSpPr>
            <p:nvPr/>
          </p:nvSpPr>
          <p:spPr bwMode="auto">
            <a:xfrm>
              <a:off x="1131138" y="3150009"/>
              <a:ext cx="23354" cy="5254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40" name="Freeform 139"/>
            <p:cNvSpPr>
              <a:spLocks/>
            </p:cNvSpPr>
            <p:nvPr/>
          </p:nvSpPr>
          <p:spPr bwMode="auto">
            <a:xfrm>
              <a:off x="855055" y="3155849"/>
              <a:ext cx="56718" cy="90081"/>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41" name="Freeform 140"/>
            <p:cNvSpPr>
              <a:spLocks/>
            </p:cNvSpPr>
            <p:nvPr/>
          </p:nvSpPr>
          <p:spPr bwMode="auto">
            <a:xfrm>
              <a:off x="966824" y="3215068"/>
              <a:ext cx="180162" cy="180996"/>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42" name="Freeform 141"/>
            <p:cNvSpPr>
              <a:spLocks/>
            </p:cNvSpPr>
            <p:nvPr/>
          </p:nvSpPr>
          <p:spPr bwMode="auto">
            <a:xfrm>
              <a:off x="1085263" y="3218405"/>
              <a:ext cx="108432" cy="128449"/>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43" name="Freeform 142"/>
            <p:cNvSpPr>
              <a:spLocks/>
            </p:cNvSpPr>
            <p:nvPr/>
          </p:nvSpPr>
          <p:spPr bwMode="auto">
            <a:xfrm>
              <a:off x="1061909" y="3285965"/>
              <a:ext cx="118440" cy="90081"/>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44" name="Freeform 143"/>
            <p:cNvSpPr>
              <a:spLocks/>
            </p:cNvSpPr>
            <p:nvPr/>
          </p:nvSpPr>
          <p:spPr bwMode="auto">
            <a:xfrm>
              <a:off x="937630" y="3354360"/>
              <a:ext cx="49211" cy="30027"/>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45" name="Freeform 144"/>
            <p:cNvSpPr>
              <a:spLocks/>
            </p:cNvSpPr>
            <p:nvPr/>
          </p:nvSpPr>
          <p:spPr bwMode="auto">
            <a:xfrm>
              <a:off x="992679" y="3368540"/>
              <a:ext cx="49211" cy="23354"/>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grpSp>
      <p:grpSp>
        <p:nvGrpSpPr>
          <p:cNvPr id="146" name="Group 464"/>
          <p:cNvGrpSpPr/>
          <p:nvPr/>
        </p:nvGrpSpPr>
        <p:grpSpPr>
          <a:xfrm>
            <a:off x="5208426" y="5387450"/>
            <a:ext cx="541095" cy="383630"/>
            <a:chOff x="7332663" y="3046413"/>
            <a:chExt cx="9712325" cy="6888162"/>
          </a:xfrm>
          <a:solidFill>
            <a:schemeClr val="tx2">
              <a:lumMod val="75000"/>
            </a:schemeClr>
          </a:solidFill>
          <a:effectLst/>
        </p:grpSpPr>
        <p:sp>
          <p:nvSpPr>
            <p:cNvPr id="147" name="Freeform 146"/>
            <p:cNvSpPr>
              <a:spLocks/>
            </p:cNvSpPr>
            <p:nvPr/>
          </p:nvSpPr>
          <p:spPr bwMode="auto">
            <a:xfrm>
              <a:off x="7332663" y="3046413"/>
              <a:ext cx="9712325" cy="2898775"/>
            </a:xfrm>
            <a:custGeom>
              <a:avLst/>
              <a:gdLst>
                <a:gd name="T0" fmla="*/ 0 w 2590"/>
                <a:gd name="T1" fmla="*/ 542 h 773"/>
                <a:gd name="T2" fmla="*/ 231 w 2590"/>
                <a:gd name="T3" fmla="*/ 773 h 773"/>
                <a:gd name="T4" fmla="*/ 1295 w 2590"/>
                <a:gd name="T5" fmla="*/ 327 h 773"/>
                <a:gd name="T6" fmla="*/ 2359 w 2590"/>
                <a:gd name="T7" fmla="*/ 773 h 773"/>
                <a:gd name="T8" fmla="*/ 2590 w 2590"/>
                <a:gd name="T9" fmla="*/ 542 h 773"/>
                <a:gd name="T10" fmla="*/ 1295 w 2590"/>
                <a:gd name="T11" fmla="*/ 0 h 773"/>
                <a:gd name="T12" fmla="*/ 0 w 2590"/>
                <a:gd name="T13" fmla="*/ 542 h 773"/>
              </a:gdLst>
              <a:ahLst/>
              <a:cxnLst>
                <a:cxn ang="0">
                  <a:pos x="T0" y="T1"/>
                </a:cxn>
                <a:cxn ang="0">
                  <a:pos x="T2" y="T3"/>
                </a:cxn>
                <a:cxn ang="0">
                  <a:pos x="T4" y="T5"/>
                </a:cxn>
                <a:cxn ang="0">
                  <a:pos x="T6" y="T7"/>
                </a:cxn>
                <a:cxn ang="0">
                  <a:pos x="T8" y="T9"/>
                </a:cxn>
                <a:cxn ang="0">
                  <a:pos x="T10" y="T11"/>
                </a:cxn>
                <a:cxn ang="0">
                  <a:pos x="T12" y="T13"/>
                </a:cxn>
              </a:cxnLst>
              <a:rect l="0" t="0" r="r" b="b"/>
              <a:pathLst>
                <a:path w="2590" h="773">
                  <a:moveTo>
                    <a:pt x="0" y="542"/>
                  </a:moveTo>
                  <a:cubicBezTo>
                    <a:pt x="231" y="773"/>
                    <a:pt x="231" y="773"/>
                    <a:pt x="231" y="773"/>
                  </a:cubicBezTo>
                  <a:cubicBezTo>
                    <a:pt x="502" y="497"/>
                    <a:pt x="879" y="327"/>
                    <a:pt x="1295" y="327"/>
                  </a:cubicBezTo>
                  <a:cubicBezTo>
                    <a:pt x="1711" y="327"/>
                    <a:pt x="2088" y="497"/>
                    <a:pt x="2359" y="773"/>
                  </a:cubicBezTo>
                  <a:cubicBezTo>
                    <a:pt x="2590" y="542"/>
                    <a:pt x="2590" y="542"/>
                    <a:pt x="2590" y="542"/>
                  </a:cubicBezTo>
                  <a:cubicBezTo>
                    <a:pt x="2260" y="207"/>
                    <a:pt x="1801" y="0"/>
                    <a:pt x="1295" y="0"/>
                  </a:cubicBezTo>
                  <a:cubicBezTo>
                    <a:pt x="789" y="0"/>
                    <a:pt x="330" y="207"/>
                    <a:pt x="0" y="542"/>
                  </a:cubicBezTo>
                  <a:close/>
                </a:path>
              </a:pathLst>
            </a:custGeom>
            <a:grpFill/>
            <a:ln>
              <a:noFill/>
            </a:ln>
            <a:effectLst/>
            <a:extLst/>
          </p:spPr>
          <p:txBody>
            <a:bodyPr vert="horz" wrap="square" lIns="91440" tIns="45720" rIns="91440" bIns="45720" numCol="1" anchor="t" anchorCtr="0" compatLnSpc="1">
              <a:prstTxWarp prst="textNoShape">
                <a:avLst/>
              </a:prstTxWarp>
            </a:bodyPr>
            <a:lstStyle/>
            <a:p>
              <a:pPr algn="l" rtl="0"/>
              <a:endParaRPr lang="en-US" kern="1200" dirty="0">
                <a:solidFill>
                  <a:srgbClr val="000000"/>
                </a:solidFill>
                <a:latin typeface="Arial"/>
                <a:ea typeface="+mn-ea"/>
                <a:cs typeface="+mn-cs"/>
              </a:endParaRPr>
            </a:p>
          </p:txBody>
        </p:sp>
        <p:sp>
          <p:nvSpPr>
            <p:cNvPr id="148" name="Freeform 147"/>
            <p:cNvSpPr>
              <a:spLocks/>
            </p:cNvSpPr>
            <p:nvPr/>
          </p:nvSpPr>
          <p:spPr bwMode="auto">
            <a:xfrm>
              <a:off x="9064625" y="5494338"/>
              <a:ext cx="6246813" cy="2179637"/>
            </a:xfrm>
            <a:custGeom>
              <a:avLst/>
              <a:gdLst>
                <a:gd name="T0" fmla="*/ 0 w 1666"/>
                <a:gd name="T1" fmla="*/ 350 h 581"/>
                <a:gd name="T2" fmla="*/ 231 w 1666"/>
                <a:gd name="T3" fmla="*/ 581 h 581"/>
                <a:gd name="T4" fmla="*/ 231 w 1666"/>
                <a:gd name="T5" fmla="*/ 581 h 581"/>
                <a:gd name="T6" fmla="*/ 790 w 1666"/>
                <a:gd name="T7" fmla="*/ 328 h 581"/>
                <a:gd name="T8" fmla="*/ 833 w 1666"/>
                <a:gd name="T9" fmla="*/ 327 h 581"/>
                <a:gd name="T10" fmla="*/ 876 w 1666"/>
                <a:gd name="T11" fmla="*/ 328 h 581"/>
                <a:gd name="T12" fmla="*/ 1436 w 1666"/>
                <a:gd name="T13" fmla="*/ 581 h 581"/>
                <a:gd name="T14" fmla="*/ 1436 w 1666"/>
                <a:gd name="T15" fmla="*/ 581 h 581"/>
                <a:gd name="T16" fmla="*/ 1666 w 1666"/>
                <a:gd name="T17" fmla="*/ 350 h 581"/>
                <a:gd name="T18" fmla="*/ 833 w 1666"/>
                <a:gd name="T19" fmla="*/ 0 h 581"/>
                <a:gd name="T20" fmla="*/ 0 w 1666"/>
                <a:gd name="T21" fmla="*/ 35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6" h="581">
                  <a:moveTo>
                    <a:pt x="0" y="350"/>
                  </a:moveTo>
                  <a:cubicBezTo>
                    <a:pt x="231" y="581"/>
                    <a:pt x="231" y="581"/>
                    <a:pt x="231" y="581"/>
                  </a:cubicBezTo>
                  <a:cubicBezTo>
                    <a:pt x="231" y="581"/>
                    <a:pt x="231" y="581"/>
                    <a:pt x="231" y="581"/>
                  </a:cubicBezTo>
                  <a:cubicBezTo>
                    <a:pt x="374" y="434"/>
                    <a:pt x="571" y="339"/>
                    <a:pt x="790" y="328"/>
                  </a:cubicBezTo>
                  <a:cubicBezTo>
                    <a:pt x="804" y="327"/>
                    <a:pt x="819" y="327"/>
                    <a:pt x="833" y="327"/>
                  </a:cubicBezTo>
                  <a:cubicBezTo>
                    <a:pt x="848" y="327"/>
                    <a:pt x="862" y="327"/>
                    <a:pt x="876" y="328"/>
                  </a:cubicBezTo>
                  <a:cubicBezTo>
                    <a:pt x="1095" y="339"/>
                    <a:pt x="1292" y="434"/>
                    <a:pt x="1436" y="581"/>
                  </a:cubicBezTo>
                  <a:cubicBezTo>
                    <a:pt x="1436" y="581"/>
                    <a:pt x="1436" y="581"/>
                    <a:pt x="1436" y="581"/>
                  </a:cubicBezTo>
                  <a:cubicBezTo>
                    <a:pt x="1666" y="350"/>
                    <a:pt x="1666" y="350"/>
                    <a:pt x="1666" y="350"/>
                  </a:cubicBezTo>
                  <a:cubicBezTo>
                    <a:pt x="1454" y="135"/>
                    <a:pt x="1159" y="0"/>
                    <a:pt x="833" y="0"/>
                  </a:cubicBezTo>
                  <a:cubicBezTo>
                    <a:pt x="507" y="0"/>
                    <a:pt x="212" y="135"/>
                    <a:pt x="0" y="350"/>
                  </a:cubicBezTo>
                  <a:close/>
                </a:path>
              </a:pathLst>
            </a:custGeom>
            <a:grpFill/>
            <a:ln>
              <a:noFill/>
            </a:ln>
            <a:effectLst/>
            <a:extLst/>
          </p:spPr>
          <p:txBody>
            <a:bodyPr vert="horz" wrap="square" lIns="91440" tIns="45720" rIns="91440" bIns="45720" numCol="1" anchor="t" anchorCtr="0" compatLnSpc="1">
              <a:prstTxWarp prst="textNoShape">
                <a:avLst/>
              </a:prstTxWarp>
            </a:bodyPr>
            <a:lstStyle/>
            <a:p>
              <a:pPr algn="l" rtl="0"/>
              <a:endParaRPr lang="en-US" kern="1200" dirty="0">
                <a:solidFill>
                  <a:srgbClr val="000000"/>
                </a:solidFill>
                <a:latin typeface="Arial"/>
                <a:ea typeface="+mn-ea"/>
                <a:cs typeface="+mn-cs"/>
              </a:endParaRPr>
            </a:p>
          </p:txBody>
        </p:sp>
        <p:sp>
          <p:nvSpPr>
            <p:cNvPr id="149" name="Freeform 148"/>
            <p:cNvSpPr>
              <a:spLocks/>
            </p:cNvSpPr>
            <p:nvPr/>
          </p:nvSpPr>
          <p:spPr bwMode="auto">
            <a:xfrm>
              <a:off x="10793413" y="7947025"/>
              <a:ext cx="2789238" cy="1987550"/>
            </a:xfrm>
            <a:custGeom>
              <a:avLst/>
              <a:gdLst>
                <a:gd name="T0" fmla="*/ 0 w 744"/>
                <a:gd name="T1" fmla="*/ 158 h 530"/>
                <a:gd name="T2" fmla="*/ 231 w 744"/>
                <a:gd name="T3" fmla="*/ 389 h 530"/>
                <a:gd name="T4" fmla="*/ 372 w 744"/>
                <a:gd name="T5" fmla="*/ 530 h 530"/>
                <a:gd name="T6" fmla="*/ 513 w 744"/>
                <a:gd name="T7" fmla="*/ 389 h 530"/>
                <a:gd name="T8" fmla="*/ 744 w 744"/>
                <a:gd name="T9" fmla="*/ 158 h 530"/>
                <a:gd name="T10" fmla="*/ 372 w 744"/>
                <a:gd name="T11" fmla="*/ 0 h 530"/>
                <a:gd name="T12" fmla="*/ 0 w 744"/>
                <a:gd name="T13" fmla="*/ 158 h 530"/>
              </a:gdLst>
              <a:ahLst/>
              <a:cxnLst>
                <a:cxn ang="0">
                  <a:pos x="T0" y="T1"/>
                </a:cxn>
                <a:cxn ang="0">
                  <a:pos x="T2" y="T3"/>
                </a:cxn>
                <a:cxn ang="0">
                  <a:pos x="T4" y="T5"/>
                </a:cxn>
                <a:cxn ang="0">
                  <a:pos x="T6" y="T7"/>
                </a:cxn>
                <a:cxn ang="0">
                  <a:pos x="T8" y="T9"/>
                </a:cxn>
                <a:cxn ang="0">
                  <a:pos x="T10" y="T11"/>
                </a:cxn>
                <a:cxn ang="0">
                  <a:pos x="T12" y="T13"/>
                </a:cxn>
              </a:cxnLst>
              <a:rect l="0" t="0" r="r" b="b"/>
              <a:pathLst>
                <a:path w="744" h="530">
                  <a:moveTo>
                    <a:pt x="0" y="158"/>
                  </a:moveTo>
                  <a:cubicBezTo>
                    <a:pt x="231" y="389"/>
                    <a:pt x="231" y="389"/>
                    <a:pt x="231" y="389"/>
                  </a:cubicBezTo>
                  <a:cubicBezTo>
                    <a:pt x="372" y="530"/>
                    <a:pt x="372" y="530"/>
                    <a:pt x="372" y="530"/>
                  </a:cubicBezTo>
                  <a:cubicBezTo>
                    <a:pt x="513" y="389"/>
                    <a:pt x="513" y="389"/>
                    <a:pt x="513" y="389"/>
                  </a:cubicBezTo>
                  <a:cubicBezTo>
                    <a:pt x="744" y="158"/>
                    <a:pt x="744" y="158"/>
                    <a:pt x="744" y="158"/>
                  </a:cubicBezTo>
                  <a:cubicBezTo>
                    <a:pt x="650" y="60"/>
                    <a:pt x="518" y="0"/>
                    <a:pt x="372" y="0"/>
                  </a:cubicBezTo>
                  <a:cubicBezTo>
                    <a:pt x="226" y="0"/>
                    <a:pt x="94" y="60"/>
                    <a:pt x="0" y="158"/>
                  </a:cubicBezTo>
                  <a:close/>
                </a:path>
              </a:pathLst>
            </a:custGeom>
            <a:grpFill/>
            <a:ln>
              <a:noFill/>
            </a:ln>
            <a:effectLst/>
            <a:extLst/>
          </p:spPr>
          <p:txBody>
            <a:bodyPr vert="horz" wrap="square" lIns="91440" tIns="45720" rIns="91440" bIns="45720" numCol="1" anchor="t" anchorCtr="0" compatLnSpc="1">
              <a:prstTxWarp prst="textNoShape">
                <a:avLst/>
              </a:prstTxWarp>
            </a:bodyPr>
            <a:lstStyle/>
            <a:p>
              <a:pPr algn="l" rtl="0"/>
              <a:endParaRPr lang="en-US" kern="1200" dirty="0">
                <a:solidFill>
                  <a:srgbClr val="000000"/>
                </a:solidFill>
                <a:latin typeface="Arial"/>
                <a:ea typeface="+mn-ea"/>
                <a:cs typeface="+mn-cs"/>
              </a:endParaRPr>
            </a:p>
          </p:txBody>
        </p:sp>
      </p:grpSp>
      <p:grpSp>
        <p:nvGrpSpPr>
          <p:cNvPr id="150" name="Group 26"/>
          <p:cNvGrpSpPr/>
          <p:nvPr/>
        </p:nvGrpSpPr>
        <p:grpSpPr>
          <a:xfrm>
            <a:off x="6289213" y="5354917"/>
            <a:ext cx="462698" cy="472779"/>
            <a:chOff x="734284" y="1272055"/>
            <a:chExt cx="587689" cy="600493"/>
          </a:xfrm>
          <a:solidFill>
            <a:schemeClr val="tx2">
              <a:lumMod val="75000"/>
            </a:schemeClr>
          </a:solidFill>
        </p:grpSpPr>
        <p:sp>
          <p:nvSpPr>
            <p:cNvPr id="151" name="Freeform 150"/>
            <p:cNvSpPr>
              <a:spLocks noEditPoints="1"/>
            </p:cNvSpPr>
            <p:nvPr/>
          </p:nvSpPr>
          <p:spPr bwMode="auto">
            <a:xfrm>
              <a:off x="1114638" y="1360834"/>
              <a:ext cx="207335" cy="475680"/>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grp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latin typeface="Arial"/>
                </a:rPr>
                <a:t> </a:t>
              </a:r>
            </a:p>
          </p:txBody>
        </p:sp>
        <p:sp>
          <p:nvSpPr>
            <p:cNvPr id="152" name="Freeform 151"/>
            <p:cNvSpPr>
              <a:spLocks noEditPoints="1"/>
            </p:cNvSpPr>
            <p:nvPr/>
          </p:nvSpPr>
          <p:spPr bwMode="auto">
            <a:xfrm>
              <a:off x="734284" y="1360834"/>
              <a:ext cx="207335" cy="475680"/>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grp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latin typeface="Arial"/>
                </a:rPr>
                <a:t> </a:t>
              </a:r>
            </a:p>
          </p:txBody>
        </p:sp>
        <p:sp>
          <p:nvSpPr>
            <p:cNvPr id="153" name="Freeform 152"/>
            <p:cNvSpPr>
              <a:spLocks noEditPoints="1"/>
            </p:cNvSpPr>
            <p:nvPr/>
          </p:nvSpPr>
          <p:spPr bwMode="auto">
            <a:xfrm>
              <a:off x="898265" y="1272055"/>
              <a:ext cx="261737" cy="600493"/>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grp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latin typeface="Arial"/>
                </a:rPr>
                <a:t> </a:t>
              </a:r>
            </a:p>
          </p:txBody>
        </p:sp>
      </p:grpSp>
      <p:sp>
        <p:nvSpPr>
          <p:cNvPr id="154" name="Freeform 153"/>
          <p:cNvSpPr>
            <a:spLocks noEditPoints="1"/>
          </p:cNvSpPr>
          <p:nvPr/>
        </p:nvSpPr>
        <p:spPr bwMode="auto">
          <a:xfrm>
            <a:off x="7268779" y="5375554"/>
            <a:ext cx="281249" cy="416227"/>
          </a:xfrm>
          <a:custGeom>
            <a:avLst/>
            <a:gdLst>
              <a:gd name="T0" fmla="*/ 377 w 485"/>
              <a:gd name="T1" fmla="*/ 301 h 718"/>
              <a:gd name="T2" fmla="*/ 377 w 485"/>
              <a:gd name="T3" fmla="*/ 117 h 718"/>
              <a:gd name="T4" fmla="*/ 249 w 485"/>
              <a:gd name="T5" fmla="*/ 0 h 718"/>
              <a:gd name="T6" fmla="*/ 218 w 485"/>
              <a:gd name="T7" fmla="*/ 0 h 718"/>
              <a:gd name="T8" fmla="*/ 90 w 485"/>
              <a:gd name="T9" fmla="*/ 117 h 718"/>
              <a:gd name="T10" fmla="*/ 90 w 485"/>
              <a:gd name="T11" fmla="*/ 306 h 718"/>
              <a:gd name="T12" fmla="*/ 15 w 485"/>
              <a:gd name="T13" fmla="*/ 322 h 718"/>
              <a:gd name="T14" fmla="*/ 49 w 485"/>
              <a:gd name="T15" fmla="*/ 561 h 718"/>
              <a:gd name="T16" fmla="*/ 243 w 485"/>
              <a:gd name="T17" fmla="*/ 718 h 718"/>
              <a:gd name="T18" fmla="*/ 438 w 485"/>
              <a:gd name="T19" fmla="*/ 561 h 718"/>
              <a:gd name="T20" fmla="*/ 472 w 485"/>
              <a:gd name="T21" fmla="*/ 322 h 718"/>
              <a:gd name="T22" fmla="*/ 378 w 485"/>
              <a:gd name="T23" fmla="*/ 301 h 718"/>
              <a:gd name="T24" fmla="*/ 377 w 485"/>
              <a:gd name="T25" fmla="*/ 301 h 718"/>
              <a:gd name="T26" fmla="*/ 320 w 485"/>
              <a:gd name="T27" fmla="*/ 277 h 718"/>
              <a:gd name="T28" fmla="*/ 238 w 485"/>
              <a:gd name="T29" fmla="*/ 247 h 718"/>
              <a:gd name="T30" fmla="*/ 149 w 485"/>
              <a:gd name="T31" fmla="*/ 277 h 718"/>
              <a:gd name="T32" fmla="*/ 149 w 485"/>
              <a:gd name="T33" fmla="*/ 117 h 718"/>
              <a:gd name="T34" fmla="*/ 218 w 485"/>
              <a:gd name="T35" fmla="*/ 55 h 718"/>
              <a:gd name="T36" fmla="*/ 245 w 485"/>
              <a:gd name="T37" fmla="*/ 55 h 718"/>
              <a:gd name="T38" fmla="*/ 249 w 485"/>
              <a:gd name="T39" fmla="*/ 55 h 718"/>
              <a:gd name="T40" fmla="*/ 320 w 485"/>
              <a:gd name="T41" fmla="*/ 117 h 718"/>
              <a:gd name="T42" fmla="*/ 320 w 485"/>
              <a:gd name="T43" fmla="*/ 277 h 718"/>
              <a:gd name="T44" fmla="*/ 261 w 485"/>
              <a:gd name="T45" fmla="*/ 509 h 718"/>
              <a:gd name="T46" fmla="*/ 261 w 485"/>
              <a:gd name="T47" fmla="*/ 587 h 718"/>
              <a:gd name="T48" fmla="*/ 219 w 485"/>
              <a:gd name="T49" fmla="*/ 587 h 718"/>
              <a:gd name="T50" fmla="*/ 219 w 485"/>
              <a:gd name="T51" fmla="*/ 509 h 718"/>
              <a:gd name="T52" fmla="*/ 198 w 485"/>
              <a:gd name="T53" fmla="*/ 472 h 718"/>
              <a:gd name="T54" fmla="*/ 241 w 485"/>
              <a:gd name="T55" fmla="*/ 430 h 718"/>
              <a:gd name="T56" fmla="*/ 283 w 485"/>
              <a:gd name="T57" fmla="*/ 472 h 718"/>
              <a:gd name="T58" fmla="*/ 261 w 485"/>
              <a:gd name="T59" fmla="*/ 509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5" h="718">
                <a:moveTo>
                  <a:pt x="377" y="301"/>
                </a:moveTo>
                <a:cubicBezTo>
                  <a:pt x="377" y="117"/>
                  <a:pt x="377" y="117"/>
                  <a:pt x="377" y="117"/>
                </a:cubicBezTo>
                <a:cubicBezTo>
                  <a:pt x="377" y="52"/>
                  <a:pt x="320" y="0"/>
                  <a:pt x="249" y="0"/>
                </a:cubicBezTo>
                <a:cubicBezTo>
                  <a:pt x="218" y="0"/>
                  <a:pt x="218" y="0"/>
                  <a:pt x="218" y="0"/>
                </a:cubicBezTo>
                <a:cubicBezTo>
                  <a:pt x="148" y="0"/>
                  <a:pt x="90" y="52"/>
                  <a:pt x="90" y="117"/>
                </a:cubicBezTo>
                <a:cubicBezTo>
                  <a:pt x="90" y="306"/>
                  <a:pt x="90" y="306"/>
                  <a:pt x="90" y="306"/>
                </a:cubicBezTo>
                <a:cubicBezTo>
                  <a:pt x="63" y="314"/>
                  <a:pt x="12" y="320"/>
                  <a:pt x="15" y="322"/>
                </a:cubicBezTo>
                <a:cubicBezTo>
                  <a:pt x="15" y="322"/>
                  <a:pt x="0" y="474"/>
                  <a:pt x="49" y="561"/>
                </a:cubicBezTo>
                <a:cubicBezTo>
                  <a:pt x="131" y="703"/>
                  <a:pt x="243" y="718"/>
                  <a:pt x="243" y="718"/>
                </a:cubicBezTo>
                <a:cubicBezTo>
                  <a:pt x="243" y="718"/>
                  <a:pt x="363" y="701"/>
                  <a:pt x="438" y="561"/>
                </a:cubicBezTo>
                <a:cubicBezTo>
                  <a:pt x="485" y="473"/>
                  <a:pt x="472" y="322"/>
                  <a:pt x="472" y="322"/>
                </a:cubicBezTo>
                <a:cubicBezTo>
                  <a:pt x="477" y="319"/>
                  <a:pt x="412" y="311"/>
                  <a:pt x="378" y="301"/>
                </a:cubicBezTo>
                <a:cubicBezTo>
                  <a:pt x="378" y="301"/>
                  <a:pt x="378" y="301"/>
                  <a:pt x="377" y="301"/>
                </a:cubicBezTo>
                <a:moveTo>
                  <a:pt x="320" y="277"/>
                </a:moveTo>
                <a:cubicBezTo>
                  <a:pt x="317" y="274"/>
                  <a:pt x="278" y="247"/>
                  <a:pt x="238" y="247"/>
                </a:cubicBezTo>
                <a:cubicBezTo>
                  <a:pt x="196" y="247"/>
                  <a:pt x="153" y="274"/>
                  <a:pt x="149" y="277"/>
                </a:cubicBezTo>
                <a:cubicBezTo>
                  <a:pt x="149" y="117"/>
                  <a:pt x="149" y="117"/>
                  <a:pt x="149" y="117"/>
                </a:cubicBezTo>
                <a:cubicBezTo>
                  <a:pt x="149" y="83"/>
                  <a:pt x="180" y="55"/>
                  <a:pt x="218" y="55"/>
                </a:cubicBezTo>
                <a:cubicBezTo>
                  <a:pt x="245" y="55"/>
                  <a:pt x="245" y="55"/>
                  <a:pt x="245" y="55"/>
                </a:cubicBezTo>
                <a:cubicBezTo>
                  <a:pt x="249" y="55"/>
                  <a:pt x="249" y="55"/>
                  <a:pt x="249" y="55"/>
                </a:cubicBezTo>
                <a:cubicBezTo>
                  <a:pt x="289" y="55"/>
                  <a:pt x="320" y="82"/>
                  <a:pt x="320" y="117"/>
                </a:cubicBezTo>
                <a:lnTo>
                  <a:pt x="320" y="277"/>
                </a:lnTo>
                <a:close/>
                <a:moveTo>
                  <a:pt x="261" y="509"/>
                </a:moveTo>
                <a:cubicBezTo>
                  <a:pt x="261" y="587"/>
                  <a:pt x="261" y="587"/>
                  <a:pt x="261" y="587"/>
                </a:cubicBezTo>
                <a:cubicBezTo>
                  <a:pt x="219" y="587"/>
                  <a:pt x="219" y="587"/>
                  <a:pt x="219" y="587"/>
                </a:cubicBezTo>
                <a:cubicBezTo>
                  <a:pt x="219" y="509"/>
                  <a:pt x="219" y="509"/>
                  <a:pt x="219" y="509"/>
                </a:cubicBezTo>
                <a:cubicBezTo>
                  <a:pt x="206" y="501"/>
                  <a:pt x="198" y="488"/>
                  <a:pt x="198" y="472"/>
                </a:cubicBezTo>
                <a:cubicBezTo>
                  <a:pt x="198" y="449"/>
                  <a:pt x="218" y="430"/>
                  <a:pt x="241" y="430"/>
                </a:cubicBezTo>
                <a:cubicBezTo>
                  <a:pt x="265" y="430"/>
                  <a:pt x="283" y="449"/>
                  <a:pt x="283" y="472"/>
                </a:cubicBezTo>
                <a:cubicBezTo>
                  <a:pt x="283" y="488"/>
                  <a:pt x="275" y="501"/>
                  <a:pt x="261" y="509"/>
                </a:cubicBezTo>
                <a:close/>
              </a:path>
            </a:pathLst>
          </a:custGeom>
          <a:solidFill>
            <a:schemeClr val="tx2">
              <a:lumMod val="75000"/>
            </a:schemeClr>
          </a:solidFill>
          <a:ln>
            <a:noFill/>
          </a:ln>
          <a:effectLs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55" name="Freeform 45"/>
          <p:cNvSpPr>
            <a:spLocks noChangeAspect="1" noEditPoints="1"/>
          </p:cNvSpPr>
          <p:nvPr/>
        </p:nvSpPr>
        <p:spPr bwMode="auto">
          <a:xfrm>
            <a:off x="8024193" y="5349338"/>
            <a:ext cx="495692" cy="488066"/>
          </a:xfrm>
          <a:custGeom>
            <a:avLst/>
            <a:gdLst>
              <a:gd name="T0" fmla="*/ 1359 w 1716"/>
              <a:gd name="T1" fmla="*/ 162 h 1692"/>
              <a:gd name="T2" fmla="*/ 1068 w 1716"/>
              <a:gd name="T3" fmla="*/ 28 h 1692"/>
              <a:gd name="T4" fmla="*/ 225 w 1716"/>
              <a:gd name="T5" fmla="*/ 286 h 1692"/>
              <a:gd name="T6" fmla="*/ 48 w 1716"/>
              <a:gd name="T7" fmla="*/ 601 h 1692"/>
              <a:gd name="T8" fmla="*/ 357 w 1716"/>
              <a:gd name="T9" fmla="*/ 1527 h 1692"/>
              <a:gd name="T10" fmla="*/ 613 w 1716"/>
              <a:gd name="T11" fmla="*/ 1654 h 1692"/>
              <a:gd name="T12" fmla="*/ 1264 w 1716"/>
              <a:gd name="T13" fmla="*/ 1589 h 1692"/>
              <a:gd name="T14" fmla="*/ 1684 w 1716"/>
              <a:gd name="T15" fmla="*/ 1050 h 1692"/>
              <a:gd name="T16" fmla="*/ 1548 w 1716"/>
              <a:gd name="T17" fmla="*/ 470 h 1692"/>
              <a:gd name="T18" fmla="*/ 1489 w 1716"/>
              <a:gd name="T19" fmla="*/ 374 h 1692"/>
              <a:gd name="T20" fmla="*/ 1225 w 1716"/>
              <a:gd name="T21" fmla="*/ 657 h 1692"/>
              <a:gd name="T22" fmla="*/ 1454 w 1716"/>
              <a:gd name="T23" fmla="*/ 857 h 1692"/>
              <a:gd name="T24" fmla="*/ 901 w 1716"/>
              <a:gd name="T25" fmla="*/ 270 h 1692"/>
              <a:gd name="T26" fmla="*/ 776 w 1716"/>
              <a:gd name="T27" fmla="*/ 483 h 1692"/>
              <a:gd name="T28" fmla="*/ 500 w 1716"/>
              <a:gd name="T29" fmla="*/ 732 h 1692"/>
              <a:gd name="T30" fmla="*/ 585 w 1716"/>
              <a:gd name="T31" fmla="*/ 360 h 1692"/>
              <a:gd name="T32" fmla="*/ 884 w 1716"/>
              <a:gd name="T33" fmla="*/ 632 h 1692"/>
              <a:gd name="T34" fmla="*/ 961 w 1716"/>
              <a:gd name="T35" fmla="*/ 655 h 1692"/>
              <a:gd name="T36" fmla="*/ 876 w 1716"/>
              <a:gd name="T37" fmla="*/ 932 h 1692"/>
              <a:gd name="T38" fmla="*/ 1321 w 1716"/>
              <a:gd name="T39" fmla="*/ 524 h 1692"/>
              <a:gd name="T40" fmla="*/ 1151 w 1716"/>
              <a:gd name="T41" fmla="*/ 346 h 1692"/>
              <a:gd name="T42" fmla="*/ 1375 w 1716"/>
              <a:gd name="T43" fmla="*/ 449 h 1692"/>
              <a:gd name="T44" fmla="*/ 1326 w 1716"/>
              <a:gd name="T45" fmla="*/ 247 h 1692"/>
              <a:gd name="T46" fmla="*/ 1326 w 1716"/>
              <a:gd name="T47" fmla="*/ 247 h 1692"/>
              <a:gd name="T48" fmla="*/ 1123 w 1716"/>
              <a:gd name="T49" fmla="*/ 129 h 1692"/>
              <a:gd name="T50" fmla="*/ 1058 w 1716"/>
              <a:gd name="T51" fmla="*/ 337 h 1692"/>
              <a:gd name="T52" fmla="*/ 968 w 1716"/>
              <a:gd name="T53" fmla="*/ 90 h 1692"/>
              <a:gd name="T54" fmla="*/ 811 w 1716"/>
              <a:gd name="T55" fmla="*/ 90 h 1692"/>
              <a:gd name="T56" fmla="*/ 736 w 1716"/>
              <a:gd name="T57" fmla="*/ 124 h 1692"/>
              <a:gd name="T58" fmla="*/ 659 w 1716"/>
              <a:gd name="T59" fmla="*/ 215 h 1692"/>
              <a:gd name="T60" fmla="*/ 655 w 1716"/>
              <a:gd name="T61" fmla="*/ 226 h 1692"/>
              <a:gd name="T62" fmla="*/ 576 w 1716"/>
              <a:gd name="T63" fmla="*/ 137 h 1692"/>
              <a:gd name="T64" fmla="*/ 352 w 1716"/>
              <a:gd name="T65" fmla="*/ 333 h 1692"/>
              <a:gd name="T66" fmla="*/ 571 w 1716"/>
              <a:gd name="T67" fmla="*/ 234 h 1692"/>
              <a:gd name="T68" fmla="*/ 342 w 1716"/>
              <a:gd name="T69" fmla="*/ 383 h 1692"/>
              <a:gd name="T70" fmla="*/ 133 w 1716"/>
              <a:gd name="T71" fmla="*/ 597 h 1692"/>
              <a:gd name="T72" fmla="*/ 111 w 1716"/>
              <a:gd name="T73" fmla="*/ 763 h 1692"/>
              <a:gd name="T74" fmla="*/ 120 w 1716"/>
              <a:gd name="T75" fmla="*/ 1017 h 1692"/>
              <a:gd name="T76" fmla="*/ 355 w 1716"/>
              <a:gd name="T77" fmla="*/ 1078 h 1692"/>
              <a:gd name="T78" fmla="*/ 149 w 1716"/>
              <a:gd name="T79" fmla="*/ 895 h 1692"/>
              <a:gd name="T80" fmla="*/ 462 w 1716"/>
              <a:gd name="T81" fmla="*/ 806 h 1692"/>
              <a:gd name="T82" fmla="*/ 365 w 1716"/>
              <a:gd name="T83" fmla="*/ 1430 h 1692"/>
              <a:gd name="T84" fmla="*/ 599 w 1716"/>
              <a:gd name="T85" fmla="*/ 1564 h 1692"/>
              <a:gd name="T86" fmla="*/ 526 w 1716"/>
              <a:gd name="T87" fmla="*/ 858 h 1692"/>
              <a:gd name="T88" fmla="*/ 947 w 1716"/>
              <a:gd name="T89" fmla="*/ 1605 h 1692"/>
              <a:gd name="T90" fmla="*/ 947 w 1716"/>
              <a:gd name="T91" fmla="*/ 1605 h 1692"/>
              <a:gd name="T92" fmla="*/ 1074 w 1716"/>
              <a:gd name="T93" fmla="*/ 1293 h 1692"/>
              <a:gd name="T94" fmla="*/ 1373 w 1716"/>
              <a:gd name="T95" fmla="*/ 1415 h 1692"/>
              <a:gd name="T96" fmla="*/ 1381 w 1716"/>
              <a:gd name="T97" fmla="*/ 1396 h 1692"/>
              <a:gd name="T98" fmla="*/ 1268 w 1716"/>
              <a:gd name="T99" fmla="*/ 1352 h 1692"/>
              <a:gd name="T100" fmla="*/ 1215 w 1716"/>
              <a:gd name="T101" fmla="*/ 1033 h 1692"/>
              <a:gd name="T102" fmla="*/ 1463 w 1716"/>
              <a:gd name="T103" fmla="*/ 613 h 1692"/>
              <a:gd name="T104" fmla="*/ 1579 w 1716"/>
              <a:gd name="T105" fmla="*/ 655 h 1692"/>
              <a:gd name="T106" fmla="*/ 1522 w 1716"/>
              <a:gd name="T107" fmla="*/ 789 h 1692"/>
              <a:gd name="T108" fmla="*/ 1595 w 1716"/>
              <a:gd name="T109" fmla="*/ 1069 h 1692"/>
              <a:gd name="T110" fmla="*/ 1541 w 1716"/>
              <a:gd name="T111" fmla="*/ 890 h 1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6" h="1692">
                <a:moveTo>
                  <a:pt x="1657" y="556"/>
                </a:moveTo>
                <a:cubicBezTo>
                  <a:pt x="1605" y="414"/>
                  <a:pt x="1514" y="287"/>
                  <a:pt x="1395" y="190"/>
                </a:cubicBezTo>
                <a:cubicBezTo>
                  <a:pt x="1389" y="187"/>
                  <a:pt x="1385" y="183"/>
                  <a:pt x="1380" y="179"/>
                </a:cubicBezTo>
                <a:cubicBezTo>
                  <a:pt x="1373" y="174"/>
                  <a:pt x="1366" y="168"/>
                  <a:pt x="1359" y="162"/>
                </a:cubicBezTo>
                <a:cubicBezTo>
                  <a:pt x="1295" y="117"/>
                  <a:pt x="1224" y="79"/>
                  <a:pt x="1146" y="52"/>
                </a:cubicBezTo>
                <a:cubicBezTo>
                  <a:pt x="1143" y="51"/>
                  <a:pt x="1140" y="50"/>
                  <a:pt x="1137" y="49"/>
                </a:cubicBezTo>
                <a:cubicBezTo>
                  <a:pt x="1127" y="45"/>
                  <a:pt x="1116" y="42"/>
                  <a:pt x="1106" y="38"/>
                </a:cubicBezTo>
                <a:cubicBezTo>
                  <a:pt x="1094" y="35"/>
                  <a:pt x="1082" y="31"/>
                  <a:pt x="1068" y="28"/>
                </a:cubicBezTo>
                <a:cubicBezTo>
                  <a:pt x="989" y="8"/>
                  <a:pt x="908" y="0"/>
                  <a:pt x="829" y="3"/>
                </a:cubicBezTo>
                <a:cubicBezTo>
                  <a:pt x="820" y="3"/>
                  <a:pt x="811" y="4"/>
                  <a:pt x="802" y="4"/>
                </a:cubicBezTo>
                <a:cubicBezTo>
                  <a:pt x="642" y="15"/>
                  <a:pt x="488" y="71"/>
                  <a:pt x="361" y="163"/>
                </a:cubicBezTo>
                <a:cubicBezTo>
                  <a:pt x="311" y="199"/>
                  <a:pt x="265" y="241"/>
                  <a:pt x="225" y="286"/>
                </a:cubicBezTo>
                <a:cubicBezTo>
                  <a:pt x="184" y="332"/>
                  <a:pt x="148" y="383"/>
                  <a:pt x="117" y="438"/>
                </a:cubicBezTo>
                <a:cubicBezTo>
                  <a:pt x="95" y="477"/>
                  <a:pt x="75" y="520"/>
                  <a:pt x="60" y="565"/>
                </a:cubicBezTo>
                <a:cubicBezTo>
                  <a:pt x="59" y="567"/>
                  <a:pt x="58" y="569"/>
                  <a:pt x="57" y="572"/>
                </a:cubicBezTo>
                <a:cubicBezTo>
                  <a:pt x="54" y="581"/>
                  <a:pt x="51" y="591"/>
                  <a:pt x="48" y="601"/>
                </a:cubicBezTo>
                <a:cubicBezTo>
                  <a:pt x="2" y="750"/>
                  <a:pt x="0" y="902"/>
                  <a:pt x="34" y="1044"/>
                </a:cubicBezTo>
                <a:cubicBezTo>
                  <a:pt x="52" y="1113"/>
                  <a:pt x="77" y="1180"/>
                  <a:pt x="111" y="1243"/>
                </a:cubicBezTo>
                <a:cubicBezTo>
                  <a:pt x="154" y="1325"/>
                  <a:pt x="212" y="1400"/>
                  <a:pt x="281" y="1464"/>
                </a:cubicBezTo>
                <a:cubicBezTo>
                  <a:pt x="305" y="1486"/>
                  <a:pt x="331" y="1507"/>
                  <a:pt x="357" y="1527"/>
                </a:cubicBezTo>
                <a:cubicBezTo>
                  <a:pt x="423" y="1574"/>
                  <a:pt x="496" y="1613"/>
                  <a:pt x="575" y="1641"/>
                </a:cubicBezTo>
                <a:cubicBezTo>
                  <a:pt x="578" y="1642"/>
                  <a:pt x="580" y="1643"/>
                  <a:pt x="584" y="1644"/>
                </a:cubicBezTo>
                <a:cubicBezTo>
                  <a:pt x="593" y="1647"/>
                  <a:pt x="603" y="1651"/>
                  <a:pt x="612" y="1653"/>
                </a:cubicBezTo>
                <a:cubicBezTo>
                  <a:pt x="613" y="1654"/>
                  <a:pt x="613" y="1654"/>
                  <a:pt x="613" y="1654"/>
                </a:cubicBezTo>
                <a:cubicBezTo>
                  <a:pt x="626" y="1658"/>
                  <a:pt x="640" y="1661"/>
                  <a:pt x="652" y="1664"/>
                </a:cubicBezTo>
                <a:cubicBezTo>
                  <a:pt x="735" y="1685"/>
                  <a:pt x="818" y="1692"/>
                  <a:pt x="899" y="1689"/>
                </a:cubicBezTo>
                <a:cubicBezTo>
                  <a:pt x="932" y="1687"/>
                  <a:pt x="965" y="1684"/>
                  <a:pt x="998" y="1679"/>
                </a:cubicBezTo>
                <a:cubicBezTo>
                  <a:pt x="1091" y="1664"/>
                  <a:pt x="1181" y="1632"/>
                  <a:pt x="1264" y="1589"/>
                </a:cubicBezTo>
                <a:cubicBezTo>
                  <a:pt x="1327" y="1555"/>
                  <a:pt x="1385" y="1513"/>
                  <a:pt x="1439" y="1464"/>
                </a:cubicBezTo>
                <a:cubicBezTo>
                  <a:pt x="1538" y="1373"/>
                  <a:pt x="1616" y="1257"/>
                  <a:pt x="1664" y="1120"/>
                </a:cubicBezTo>
                <a:cubicBezTo>
                  <a:pt x="1667" y="1111"/>
                  <a:pt x="1670" y="1101"/>
                  <a:pt x="1673" y="1091"/>
                </a:cubicBezTo>
                <a:cubicBezTo>
                  <a:pt x="1677" y="1078"/>
                  <a:pt x="1681" y="1064"/>
                  <a:pt x="1684" y="1050"/>
                </a:cubicBezTo>
                <a:cubicBezTo>
                  <a:pt x="1696" y="1001"/>
                  <a:pt x="1704" y="951"/>
                  <a:pt x="1707" y="901"/>
                </a:cubicBezTo>
                <a:cubicBezTo>
                  <a:pt x="1716" y="782"/>
                  <a:pt x="1697" y="664"/>
                  <a:pt x="1657" y="556"/>
                </a:cubicBezTo>
                <a:close/>
                <a:moveTo>
                  <a:pt x="1489" y="374"/>
                </a:moveTo>
                <a:cubicBezTo>
                  <a:pt x="1513" y="405"/>
                  <a:pt x="1533" y="438"/>
                  <a:pt x="1548" y="470"/>
                </a:cubicBezTo>
                <a:cubicBezTo>
                  <a:pt x="1530" y="450"/>
                  <a:pt x="1511" y="430"/>
                  <a:pt x="1492" y="411"/>
                </a:cubicBezTo>
                <a:cubicBezTo>
                  <a:pt x="1484" y="399"/>
                  <a:pt x="1474" y="387"/>
                  <a:pt x="1465" y="376"/>
                </a:cubicBezTo>
                <a:cubicBezTo>
                  <a:pt x="1464" y="364"/>
                  <a:pt x="1462" y="351"/>
                  <a:pt x="1460" y="339"/>
                </a:cubicBezTo>
                <a:cubicBezTo>
                  <a:pt x="1470" y="350"/>
                  <a:pt x="1480" y="362"/>
                  <a:pt x="1489" y="374"/>
                </a:cubicBezTo>
                <a:close/>
                <a:moveTo>
                  <a:pt x="1454" y="857"/>
                </a:moveTo>
                <a:cubicBezTo>
                  <a:pt x="1412" y="890"/>
                  <a:pt x="1360" y="915"/>
                  <a:pt x="1299" y="933"/>
                </a:cubicBezTo>
                <a:cubicBezTo>
                  <a:pt x="1276" y="941"/>
                  <a:pt x="1250" y="946"/>
                  <a:pt x="1225" y="951"/>
                </a:cubicBezTo>
                <a:cubicBezTo>
                  <a:pt x="1234" y="849"/>
                  <a:pt x="1234" y="751"/>
                  <a:pt x="1225" y="657"/>
                </a:cubicBezTo>
                <a:cubicBezTo>
                  <a:pt x="1232" y="656"/>
                  <a:pt x="1239" y="654"/>
                  <a:pt x="1245" y="652"/>
                </a:cubicBezTo>
                <a:cubicBezTo>
                  <a:pt x="1289" y="639"/>
                  <a:pt x="1329" y="620"/>
                  <a:pt x="1363" y="593"/>
                </a:cubicBezTo>
                <a:cubicBezTo>
                  <a:pt x="1373" y="610"/>
                  <a:pt x="1381" y="629"/>
                  <a:pt x="1389" y="647"/>
                </a:cubicBezTo>
                <a:cubicBezTo>
                  <a:pt x="1420" y="713"/>
                  <a:pt x="1442" y="784"/>
                  <a:pt x="1454" y="857"/>
                </a:cubicBezTo>
                <a:close/>
                <a:moveTo>
                  <a:pt x="717" y="429"/>
                </a:moveTo>
                <a:cubicBezTo>
                  <a:pt x="712" y="423"/>
                  <a:pt x="707" y="416"/>
                  <a:pt x="703" y="411"/>
                </a:cubicBezTo>
                <a:cubicBezTo>
                  <a:pt x="682" y="383"/>
                  <a:pt x="666" y="353"/>
                  <a:pt x="658" y="325"/>
                </a:cubicBezTo>
                <a:cubicBezTo>
                  <a:pt x="736" y="293"/>
                  <a:pt x="818" y="275"/>
                  <a:pt x="901" y="270"/>
                </a:cubicBezTo>
                <a:cubicBezTo>
                  <a:pt x="837" y="313"/>
                  <a:pt x="776" y="366"/>
                  <a:pt x="717" y="429"/>
                </a:cubicBezTo>
                <a:close/>
                <a:moveTo>
                  <a:pt x="981" y="315"/>
                </a:moveTo>
                <a:cubicBezTo>
                  <a:pt x="908" y="556"/>
                  <a:pt x="908" y="556"/>
                  <a:pt x="908" y="556"/>
                </a:cubicBezTo>
                <a:cubicBezTo>
                  <a:pt x="858" y="536"/>
                  <a:pt x="814" y="512"/>
                  <a:pt x="776" y="483"/>
                </a:cubicBezTo>
                <a:cubicBezTo>
                  <a:pt x="801" y="456"/>
                  <a:pt x="827" y="432"/>
                  <a:pt x="853" y="409"/>
                </a:cubicBezTo>
                <a:cubicBezTo>
                  <a:pt x="894" y="372"/>
                  <a:pt x="937" y="340"/>
                  <a:pt x="981" y="315"/>
                </a:cubicBezTo>
                <a:close/>
                <a:moveTo>
                  <a:pt x="664" y="488"/>
                </a:moveTo>
                <a:cubicBezTo>
                  <a:pt x="604" y="561"/>
                  <a:pt x="550" y="643"/>
                  <a:pt x="500" y="732"/>
                </a:cubicBezTo>
                <a:cubicBezTo>
                  <a:pt x="475" y="709"/>
                  <a:pt x="453" y="685"/>
                  <a:pt x="433" y="659"/>
                </a:cubicBezTo>
                <a:cubicBezTo>
                  <a:pt x="400" y="617"/>
                  <a:pt x="376" y="573"/>
                  <a:pt x="361" y="528"/>
                </a:cubicBezTo>
                <a:cubicBezTo>
                  <a:pt x="420" y="466"/>
                  <a:pt x="487" y="413"/>
                  <a:pt x="560" y="372"/>
                </a:cubicBezTo>
                <a:cubicBezTo>
                  <a:pt x="568" y="368"/>
                  <a:pt x="576" y="364"/>
                  <a:pt x="585" y="360"/>
                </a:cubicBezTo>
                <a:cubicBezTo>
                  <a:pt x="596" y="394"/>
                  <a:pt x="615" y="429"/>
                  <a:pt x="639" y="460"/>
                </a:cubicBezTo>
                <a:cubicBezTo>
                  <a:pt x="647" y="470"/>
                  <a:pt x="655" y="479"/>
                  <a:pt x="664" y="488"/>
                </a:cubicBezTo>
                <a:close/>
                <a:moveTo>
                  <a:pt x="724" y="543"/>
                </a:moveTo>
                <a:cubicBezTo>
                  <a:pt x="769" y="579"/>
                  <a:pt x="823" y="609"/>
                  <a:pt x="884" y="632"/>
                </a:cubicBezTo>
                <a:cubicBezTo>
                  <a:pt x="799" y="909"/>
                  <a:pt x="799" y="909"/>
                  <a:pt x="799" y="909"/>
                </a:cubicBezTo>
                <a:cubicBezTo>
                  <a:pt x="709" y="879"/>
                  <a:pt x="630" y="835"/>
                  <a:pt x="563" y="785"/>
                </a:cubicBezTo>
                <a:cubicBezTo>
                  <a:pt x="611" y="696"/>
                  <a:pt x="665" y="614"/>
                  <a:pt x="724" y="543"/>
                </a:cubicBezTo>
                <a:close/>
                <a:moveTo>
                  <a:pt x="961" y="655"/>
                </a:moveTo>
                <a:cubicBezTo>
                  <a:pt x="1024" y="670"/>
                  <a:pt x="1087" y="674"/>
                  <a:pt x="1145" y="670"/>
                </a:cubicBezTo>
                <a:cubicBezTo>
                  <a:pt x="1146" y="679"/>
                  <a:pt x="1147" y="686"/>
                  <a:pt x="1147" y="694"/>
                </a:cubicBezTo>
                <a:cubicBezTo>
                  <a:pt x="1154" y="778"/>
                  <a:pt x="1152" y="867"/>
                  <a:pt x="1143" y="960"/>
                </a:cubicBezTo>
                <a:cubicBezTo>
                  <a:pt x="1059" y="965"/>
                  <a:pt x="968" y="956"/>
                  <a:pt x="876" y="932"/>
                </a:cubicBezTo>
                <a:cubicBezTo>
                  <a:pt x="961" y="655"/>
                  <a:pt x="961" y="655"/>
                  <a:pt x="961" y="655"/>
                </a:cubicBezTo>
                <a:cubicBezTo>
                  <a:pt x="961" y="655"/>
                  <a:pt x="961" y="655"/>
                  <a:pt x="961" y="655"/>
                </a:cubicBezTo>
                <a:close/>
                <a:moveTo>
                  <a:pt x="1151" y="346"/>
                </a:moveTo>
                <a:cubicBezTo>
                  <a:pt x="1217" y="396"/>
                  <a:pt x="1274" y="456"/>
                  <a:pt x="1321" y="524"/>
                </a:cubicBezTo>
                <a:cubicBezTo>
                  <a:pt x="1295" y="546"/>
                  <a:pt x="1262" y="564"/>
                  <a:pt x="1223" y="575"/>
                </a:cubicBezTo>
                <a:cubicBezTo>
                  <a:pt x="1220" y="576"/>
                  <a:pt x="1218" y="577"/>
                  <a:pt x="1215" y="577"/>
                </a:cubicBezTo>
                <a:cubicBezTo>
                  <a:pt x="1210" y="552"/>
                  <a:pt x="1205" y="527"/>
                  <a:pt x="1200" y="503"/>
                </a:cubicBezTo>
                <a:cubicBezTo>
                  <a:pt x="1188" y="448"/>
                  <a:pt x="1171" y="395"/>
                  <a:pt x="1151" y="346"/>
                </a:cubicBezTo>
                <a:close/>
                <a:moveTo>
                  <a:pt x="1382" y="423"/>
                </a:moveTo>
                <a:cubicBezTo>
                  <a:pt x="1381" y="430"/>
                  <a:pt x="1380" y="436"/>
                  <a:pt x="1378" y="441"/>
                </a:cubicBezTo>
                <a:cubicBezTo>
                  <a:pt x="1378" y="442"/>
                  <a:pt x="1377" y="444"/>
                  <a:pt x="1377" y="445"/>
                </a:cubicBezTo>
                <a:cubicBezTo>
                  <a:pt x="1377" y="446"/>
                  <a:pt x="1376" y="448"/>
                  <a:pt x="1375" y="449"/>
                </a:cubicBezTo>
                <a:cubicBezTo>
                  <a:pt x="1374" y="452"/>
                  <a:pt x="1373" y="455"/>
                  <a:pt x="1372" y="458"/>
                </a:cubicBezTo>
                <a:cubicBezTo>
                  <a:pt x="1347" y="423"/>
                  <a:pt x="1320" y="391"/>
                  <a:pt x="1290" y="362"/>
                </a:cubicBezTo>
                <a:cubicBezTo>
                  <a:pt x="1323" y="380"/>
                  <a:pt x="1354" y="400"/>
                  <a:pt x="1382" y="423"/>
                </a:cubicBezTo>
                <a:close/>
                <a:moveTo>
                  <a:pt x="1326" y="247"/>
                </a:moveTo>
                <a:cubicBezTo>
                  <a:pt x="1328" y="249"/>
                  <a:pt x="1330" y="251"/>
                  <a:pt x="1331" y="254"/>
                </a:cubicBezTo>
                <a:cubicBezTo>
                  <a:pt x="1347" y="273"/>
                  <a:pt x="1359" y="293"/>
                  <a:pt x="1368" y="314"/>
                </a:cubicBezTo>
                <a:cubicBezTo>
                  <a:pt x="1320" y="283"/>
                  <a:pt x="1268" y="258"/>
                  <a:pt x="1213" y="238"/>
                </a:cubicBezTo>
                <a:cubicBezTo>
                  <a:pt x="1251" y="236"/>
                  <a:pt x="1289" y="239"/>
                  <a:pt x="1326" y="247"/>
                </a:cubicBezTo>
                <a:close/>
                <a:moveTo>
                  <a:pt x="1123" y="129"/>
                </a:moveTo>
                <a:cubicBezTo>
                  <a:pt x="1147" y="138"/>
                  <a:pt x="1172" y="148"/>
                  <a:pt x="1195" y="159"/>
                </a:cubicBezTo>
                <a:cubicBezTo>
                  <a:pt x="1166" y="161"/>
                  <a:pt x="1137" y="166"/>
                  <a:pt x="1108" y="175"/>
                </a:cubicBezTo>
                <a:cubicBezTo>
                  <a:pt x="1123" y="129"/>
                  <a:pt x="1123" y="129"/>
                  <a:pt x="1123" y="129"/>
                </a:cubicBezTo>
                <a:cubicBezTo>
                  <a:pt x="1123" y="129"/>
                  <a:pt x="1123" y="129"/>
                  <a:pt x="1123" y="129"/>
                </a:cubicBezTo>
                <a:close/>
                <a:moveTo>
                  <a:pt x="1135" y="590"/>
                </a:moveTo>
                <a:cubicBezTo>
                  <a:pt x="1088" y="594"/>
                  <a:pt x="1037" y="590"/>
                  <a:pt x="984" y="579"/>
                </a:cubicBezTo>
                <a:cubicBezTo>
                  <a:pt x="1058" y="337"/>
                  <a:pt x="1058" y="337"/>
                  <a:pt x="1058" y="337"/>
                </a:cubicBezTo>
                <a:cubicBezTo>
                  <a:pt x="1094" y="410"/>
                  <a:pt x="1119" y="496"/>
                  <a:pt x="1135" y="590"/>
                </a:cubicBezTo>
                <a:close/>
                <a:moveTo>
                  <a:pt x="1045" y="105"/>
                </a:moveTo>
                <a:cubicBezTo>
                  <a:pt x="1031" y="150"/>
                  <a:pt x="1031" y="150"/>
                  <a:pt x="1031" y="150"/>
                </a:cubicBezTo>
                <a:cubicBezTo>
                  <a:pt x="1012" y="129"/>
                  <a:pt x="991" y="109"/>
                  <a:pt x="968" y="90"/>
                </a:cubicBezTo>
                <a:cubicBezTo>
                  <a:pt x="994" y="94"/>
                  <a:pt x="1019" y="98"/>
                  <a:pt x="1045" y="105"/>
                </a:cubicBezTo>
                <a:close/>
                <a:moveTo>
                  <a:pt x="809" y="90"/>
                </a:moveTo>
                <a:cubicBezTo>
                  <a:pt x="810" y="91"/>
                  <a:pt x="810" y="91"/>
                  <a:pt x="811" y="91"/>
                </a:cubicBezTo>
                <a:cubicBezTo>
                  <a:pt x="811" y="90"/>
                  <a:pt x="811" y="90"/>
                  <a:pt x="811" y="90"/>
                </a:cubicBezTo>
                <a:cubicBezTo>
                  <a:pt x="811" y="90"/>
                  <a:pt x="811" y="90"/>
                  <a:pt x="811" y="90"/>
                </a:cubicBezTo>
                <a:cubicBezTo>
                  <a:pt x="811" y="91"/>
                  <a:pt x="811" y="91"/>
                  <a:pt x="811" y="91"/>
                </a:cubicBezTo>
                <a:cubicBezTo>
                  <a:pt x="845" y="104"/>
                  <a:pt x="879" y="123"/>
                  <a:pt x="909" y="146"/>
                </a:cubicBezTo>
                <a:cubicBezTo>
                  <a:pt x="851" y="132"/>
                  <a:pt x="793" y="125"/>
                  <a:pt x="736" y="124"/>
                </a:cubicBezTo>
                <a:cubicBezTo>
                  <a:pt x="757" y="111"/>
                  <a:pt x="781" y="99"/>
                  <a:pt x="809" y="90"/>
                </a:cubicBezTo>
                <a:close/>
                <a:moveTo>
                  <a:pt x="655" y="226"/>
                </a:moveTo>
                <a:cubicBezTo>
                  <a:pt x="656" y="225"/>
                  <a:pt x="656" y="224"/>
                  <a:pt x="656" y="223"/>
                </a:cubicBezTo>
                <a:cubicBezTo>
                  <a:pt x="657" y="221"/>
                  <a:pt x="658" y="218"/>
                  <a:pt x="659" y="215"/>
                </a:cubicBezTo>
                <a:cubicBezTo>
                  <a:pt x="660" y="212"/>
                  <a:pt x="661" y="209"/>
                  <a:pt x="662" y="206"/>
                </a:cubicBezTo>
                <a:cubicBezTo>
                  <a:pt x="700" y="203"/>
                  <a:pt x="738" y="203"/>
                  <a:pt x="777" y="206"/>
                </a:cubicBezTo>
                <a:cubicBezTo>
                  <a:pt x="734" y="214"/>
                  <a:pt x="693" y="226"/>
                  <a:pt x="652" y="242"/>
                </a:cubicBezTo>
                <a:cubicBezTo>
                  <a:pt x="653" y="237"/>
                  <a:pt x="654" y="231"/>
                  <a:pt x="655" y="226"/>
                </a:cubicBezTo>
                <a:close/>
                <a:moveTo>
                  <a:pt x="622" y="99"/>
                </a:moveTo>
                <a:cubicBezTo>
                  <a:pt x="630" y="97"/>
                  <a:pt x="638" y="95"/>
                  <a:pt x="646" y="93"/>
                </a:cubicBezTo>
                <a:cubicBezTo>
                  <a:pt x="637" y="101"/>
                  <a:pt x="629" y="111"/>
                  <a:pt x="621" y="121"/>
                </a:cubicBezTo>
                <a:cubicBezTo>
                  <a:pt x="606" y="126"/>
                  <a:pt x="591" y="131"/>
                  <a:pt x="576" y="137"/>
                </a:cubicBezTo>
                <a:cubicBezTo>
                  <a:pt x="550" y="142"/>
                  <a:pt x="523" y="148"/>
                  <a:pt x="498" y="155"/>
                </a:cubicBezTo>
                <a:cubicBezTo>
                  <a:pt x="533" y="132"/>
                  <a:pt x="575" y="114"/>
                  <a:pt x="622" y="99"/>
                </a:cubicBezTo>
                <a:close/>
                <a:moveTo>
                  <a:pt x="342" y="383"/>
                </a:moveTo>
                <a:cubicBezTo>
                  <a:pt x="344" y="367"/>
                  <a:pt x="348" y="349"/>
                  <a:pt x="352" y="333"/>
                </a:cubicBezTo>
                <a:cubicBezTo>
                  <a:pt x="354" y="328"/>
                  <a:pt x="355" y="324"/>
                  <a:pt x="357" y="319"/>
                </a:cubicBezTo>
                <a:cubicBezTo>
                  <a:pt x="361" y="310"/>
                  <a:pt x="365" y="301"/>
                  <a:pt x="370" y="291"/>
                </a:cubicBezTo>
                <a:cubicBezTo>
                  <a:pt x="434" y="258"/>
                  <a:pt x="504" y="234"/>
                  <a:pt x="574" y="219"/>
                </a:cubicBezTo>
                <a:cubicBezTo>
                  <a:pt x="573" y="223"/>
                  <a:pt x="572" y="228"/>
                  <a:pt x="571" y="234"/>
                </a:cubicBezTo>
                <a:cubicBezTo>
                  <a:pt x="569" y="248"/>
                  <a:pt x="568" y="262"/>
                  <a:pt x="569" y="277"/>
                </a:cubicBezTo>
                <a:cubicBezTo>
                  <a:pt x="553" y="285"/>
                  <a:pt x="536" y="293"/>
                  <a:pt x="520" y="303"/>
                </a:cubicBezTo>
                <a:cubicBezTo>
                  <a:pt x="457" y="338"/>
                  <a:pt x="396" y="383"/>
                  <a:pt x="341" y="435"/>
                </a:cubicBezTo>
                <a:cubicBezTo>
                  <a:pt x="340" y="417"/>
                  <a:pt x="340" y="400"/>
                  <a:pt x="342" y="383"/>
                </a:cubicBezTo>
                <a:close/>
                <a:moveTo>
                  <a:pt x="124" y="625"/>
                </a:moveTo>
                <a:cubicBezTo>
                  <a:pt x="124" y="625"/>
                  <a:pt x="124" y="625"/>
                  <a:pt x="124" y="625"/>
                </a:cubicBezTo>
                <a:cubicBezTo>
                  <a:pt x="125" y="624"/>
                  <a:pt x="125" y="624"/>
                  <a:pt x="125" y="624"/>
                </a:cubicBezTo>
                <a:cubicBezTo>
                  <a:pt x="127" y="614"/>
                  <a:pt x="130" y="606"/>
                  <a:pt x="133" y="597"/>
                </a:cubicBezTo>
                <a:cubicBezTo>
                  <a:pt x="163" y="510"/>
                  <a:pt x="208" y="432"/>
                  <a:pt x="263" y="365"/>
                </a:cubicBezTo>
                <a:cubicBezTo>
                  <a:pt x="260" y="388"/>
                  <a:pt x="259" y="411"/>
                  <a:pt x="260" y="435"/>
                </a:cubicBezTo>
                <a:cubicBezTo>
                  <a:pt x="261" y="459"/>
                  <a:pt x="265" y="483"/>
                  <a:pt x="271" y="508"/>
                </a:cubicBezTo>
                <a:cubicBezTo>
                  <a:pt x="206" y="582"/>
                  <a:pt x="153" y="668"/>
                  <a:pt x="111" y="763"/>
                </a:cubicBezTo>
                <a:cubicBezTo>
                  <a:pt x="107" y="716"/>
                  <a:pt x="111" y="669"/>
                  <a:pt x="124" y="625"/>
                </a:cubicBezTo>
                <a:close/>
                <a:moveTo>
                  <a:pt x="292" y="1361"/>
                </a:moveTo>
                <a:cubicBezTo>
                  <a:pt x="208" y="1270"/>
                  <a:pt x="148" y="1159"/>
                  <a:pt x="116" y="1039"/>
                </a:cubicBezTo>
                <a:cubicBezTo>
                  <a:pt x="117" y="1031"/>
                  <a:pt x="118" y="1024"/>
                  <a:pt x="120" y="1017"/>
                </a:cubicBezTo>
                <a:cubicBezTo>
                  <a:pt x="131" y="1035"/>
                  <a:pt x="144" y="1052"/>
                  <a:pt x="158" y="1071"/>
                </a:cubicBezTo>
                <a:cubicBezTo>
                  <a:pt x="201" y="1126"/>
                  <a:pt x="255" y="1180"/>
                  <a:pt x="317" y="1228"/>
                </a:cubicBezTo>
                <a:cubicBezTo>
                  <a:pt x="306" y="1273"/>
                  <a:pt x="299" y="1318"/>
                  <a:pt x="292" y="1361"/>
                </a:cubicBezTo>
                <a:close/>
                <a:moveTo>
                  <a:pt x="355" y="1078"/>
                </a:moveTo>
                <a:cubicBezTo>
                  <a:pt x="349" y="1099"/>
                  <a:pt x="343" y="1120"/>
                  <a:pt x="338" y="1142"/>
                </a:cubicBezTo>
                <a:cubicBezTo>
                  <a:pt x="293" y="1104"/>
                  <a:pt x="254" y="1064"/>
                  <a:pt x="221" y="1022"/>
                </a:cubicBezTo>
                <a:cubicBezTo>
                  <a:pt x="191" y="981"/>
                  <a:pt x="166" y="940"/>
                  <a:pt x="148" y="898"/>
                </a:cubicBezTo>
                <a:cubicBezTo>
                  <a:pt x="148" y="897"/>
                  <a:pt x="148" y="896"/>
                  <a:pt x="149" y="895"/>
                </a:cubicBezTo>
                <a:cubicBezTo>
                  <a:pt x="152" y="885"/>
                  <a:pt x="155" y="875"/>
                  <a:pt x="158" y="864"/>
                </a:cubicBezTo>
                <a:cubicBezTo>
                  <a:pt x="193" y="765"/>
                  <a:pt x="242" y="675"/>
                  <a:pt x="301" y="597"/>
                </a:cubicBezTo>
                <a:cubicBezTo>
                  <a:pt x="319" y="636"/>
                  <a:pt x="342" y="672"/>
                  <a:pt x="369" y="708"/>
                </a:cubicBezTo>
                <a:cubicBezTo>
                  <a:pt x="395" y="743"/>
                  <a:pt x="427" y="776"/>
                  <a:pt x="462" y="806"/>
                </a:cubicBezTo>
                <a:cubicBezTo>
                  <a:pt x="427" y="880"/>
                  <a:pt x="395" y="957"/>
                  <a:pt x="369" y="1038"/>
                </a:cubicBezTo>
                <a:cubicBezTo>
                  <a:pt x="365" y="1051"/>
                  <a:pt x="360" y="1065"/>
                  <a:pt x="355" y="1078"/>
                </a:cubicBezTo>
                <a:close/>
                <a:moveTo>
                  <a:pt x="599" y="1564"/>
                </a:moveTo>
                <a:cubicBezTo>
                  <a:pt x="511" y="1533"/>
                  <a:pt x="432" y="1487"/>
                  <a:pt x="365" y="1430"/>
                </a:cubicBezTo>
                <a:cubicBezTo>
                  <a:pt x="371" y="1381"/>
                  <a:pt x="378" y="1330"/>
                  <a:pt x="388" y="1279"/>
                </a:cubicBezTo>
                <a:cubicBezTo>
                  <a:pt x="466" y="1329"/>
                  <a:pt x="553" y="1371"/>
                  <a:pt x="648" y="1404"/>
                </a:cubicBezTo>
                <a:cubicBezTo>
                  <a:pt x="599" y="1564"/>
                  <a:pt x="599" y="1564"/>
                  <a:pt x="599" y="1564"/>
                </a:cubicBezTo>
                <a:cubicBezTo>
                  <a:pt x="599" y="1564"/>
                  <a:pt x="599" y="1564"/>
                  <a:pt x="599" y="1564"/>
                </a:cubicBezTo>
                <a:close/>
                <a:moveTo>
                  <a:pt x="408" y="1195"/>
                </a:moveTo>
                <a:cubicBezTo>
                  <a:pt x="415" y="1164"/>
                  <a:pt x="423" y="1133"/>
                  <a:pt x="433" y="1101"/>
                </a:cubicBezTo>
                <a:cubicBezTo>
                  <a:pt x="437" y="1089"/>
                  <a:pt x="441" y="1076"/>
                  <a:pt x="445" y="1063"/>
                </a:cubicBezTo>
                <a:cubicBezTo>
                  <a:pt x="469" y="991"/>
                  <a:pt x="497" y="922"/>
                  <a:pt x="526" y="858"/>
                </a:cubicBezTo>
                <a:cubicBezTo>
                  <a:pt x="599" y="910"/>
                  <a:pt x="683" y="954"/>
                  <a:pt x="776" y="986"/>
                </a:cubicBezTo>
                <a:cubicBezTo>
                  <a:pt x="671" y="1327"/>
                  <a:pt x="671" y="1327"/>
                  <a:pt x="671" y="1327"/>
                </a:cubicBezTo>
                <a:cubicBezTo>
                  <a:pt x="572" y="1293"/>
                  <a:pt x="483" y="1247"/>
                  <a:pt x="408" y="1195"/>
                </a:cubicBezTo>
                <a:close/>
                <a:moveTo>
                  <a:pt x="947" y="1605"/>
                </a:moveTo>
                <a:cubicBezTo>
                  <a:pt x="858" y="1615"/>
                  <a:pt x="767" y="1610"/>
                  <a:pt x="676" y="1588"/>
                </a:cubicBezTo>
                <a:cubicBezTo>
                  <a:pt x="726" y="1427"/>
                  <a:pt x="726" y="1427"/>
                  <a:pt x="726" y="1427"/>
                </a:cubicBezTo>
                <a:cubicBezTo>
                  <a:pt x="823" y="1453"/>
                  <a:pt x="919" y="1466"/>
                  <a:pt x="1012" y="1467"/>
                </a:cubicBezTo>
                <a:cubicBezTo>
                  <a:pt x="992" y="1515"/>
                  <a:pt x="970" y="1561"/>
                  <a:pt x="947" y="1605"/>
                </a:cubicBezTo>
                <a:close/>
                <a:moveTo>
                  <a:pt x="748" y="1350"/>
                </a:moveTo>
                <a:cubicBezTo>
                  <a:pt x="853" y="1010"/>
                  <a:pt x="853" y="1010"/>
                  <a:pt x="853" y="1010"/>
                </a:cubicBezTo>
                <a:cubicBezTo>
                  <a:pt x="949" y="1034"/>
                  <a:pt x="1043" y="1044"/>
                  <a:pt x="1133" y="1040"/>
                </a:cubicBezTo>
                <a:cubicBezTo>
                  <a:pt x="1119" y="1123"/>
                  <a:pt x="1100" y="1208"/>
                  <a:pt x="1074" y="1293"/>
                </a:cubicBezTo>
                <a:cubicBezTo>
                  <a:pt x="1070" y="1306"/>
                  <a:pt x="1066" y="1320"/>
                  <a:pt x="1062" y="1332"/>
                </a:cubicBezTo>
                <a:cubicBezTo>
                  <a:pt x="1056" y="1350"/>
                  <a:pt x="1050" y="1368"/>
                  <a:pt x="1043" y="1387"/>
                </a:cubicBezTo>
                <a:cubicBezTo>
                  <a:pt x="950" y="1389"/>
                  <a:pt x="849" y="1376"/>
                  <a:pt x="748" y="1350"/>
                </a:cubicBezTo>
                <a:close/>
                <a:moveTo>
                  <a:pt x="1373" y="1415"/>
                </a:moveTo>
                <a:cubicBezTo>
                  <a:pt x="1279" y="1498"/>
                  <a:pt x="1166" y="1557"/>
                  <a:pt x="1046" y="1587"/>
                </a:cubicBezTo>
                <a:cubicBezTo>
                  <a:pt x="1065" y="1547"/>
                  <a:pt x="1084" y="1506"/>
                  <a:pt x="1100" y="1464"/>
                </a:cubicBezTo>
                <a:cubicBezTo>
                  <a:pt x="1167" y="1459"/>
                  <a:pt x="1231" y="1448"/>
                  <a:pt x="1291" y="1429"/>
                </a:cubicBezTo>
                <a:cubicBezTo>
                  <a:pt x="1323" y="1420"/>
                  <a:pt x="1353" y="1409"/>
                  <a:pt x="1381" y="1396"/>
                </a:cubicBezTo>
                <a:cubicBezTo>
                  <a:pt x="1378" y="1403"/>
                  <a:pt x="1376" y="1409"/>
                  <a:pt x="1373" y="1415"/>
                </a:cubicBezTo>
                <a:close/>
                <a:moveTo>
                  <a:pt x="1426" y="1280"/>
                </a:moveTo>
                <a:cubicBezTo>
                  <a:pt x="1425" y="1280"/>
                  <a:pt x="1425" y="1281"/>
                  <a:pt x="1425" y="1282"/>
                </a:cubicBezTo>
                <a:cubicBezTo>
                  <a:pt x="1379" y="1311"/>
                  <a:pt x="1327" y="1335"/>
                  <a:pt x="1268" y="1352"/>
                </a:cubicBezTo>
                <a:cubicBezTo>
                  <a:pt x="1225" y="1365"/>
                  <a:pt x="1179" y="1374"/>
                  <a:pt x="1131" y="1381"/>
                </a:cubicBezTo>
                <a:cubicBezTo>
                  <a:pt x="1134" y="1372"/>
                  <a:pt x="1136" y="1365"/>
                  <a:pt x="1139" y="1357"/>
                </a:cubicBezTo>
                <a:cubicBezTo>
                  <a:pt x="1143" y="1344"/>
                  <a:pt x="1147" y="1331"/>
                  <a:pt x="1151" y="1317"/>
                </a:cubicBezTo>
                <a:cubicBezTo>
                  <a:pt x="1181" y="1221"/>
                  <a:pt x="1201" y="1126"/>
                  <a:pt x="1215" y="1033"/>
                </a:cubicBezTo>
                <a:cubicBezTo>
                  <a:pt x="1252" y="1028"/>
                  <a:pt x="1288" y="1020"/>
                  <a:pt x="1323" y="1010"/>
                </a:cubicBezTo>
                <a:cubicBezTo>
                  <a:pt x="1374" y="994"/>
                  <a:pt x="1422" y="974"/>
                  <a:pt x="1465" y="948"/>
                </a:cubicBezTo>
                <a:cubicBezTo>
                  <a:pt x="1472" y="1055"/>
                  <a:pt x="1460" y="1168"/>
                  <a:pt x="1426" y="1280"/>
                </a:cubicBezTo>
                <a:close/>
                <a:moveTo>
                  <a:pt x="1463" y="613"/>
                </a:moveTo>
                <a:cubicBezTo>
                  <a:pt x="1451" y="586"/>
                  <a:pt x="1437" y="560"/>
                  <a:pt x="1421" y="533"/>
                </a:cubicBezTo>
                <a:cubicBezTo>
                  <a:pt x="1429" y="522"/>
                  <a:pt x="1437" y="510"/>
                  <a:pt x="1443" y="497"/>
                </a:cubicBezTo>
                <a:cubicBezTo>
                  <a:pt x="1446" y="492"/>
                  <a:pt x="1448" y="487"/>
                  <a:pt x="1449" y="482"/>
                </a:cubicBezTo>
                <a:cubicBezTo>
                  <a:pt x="1500" y="533"/>
                  <a:pt x="1544" y="591"/>
                  <a:pt x="1579" y="655"/>
                </a:cubicBezTo>
                <a:cubicBezTo>
                  <a:pt x="1577" y="670"/>
                  <a:pt x="1574" y="685"/>
                  <a:pt x="1569" y="700"/>
                </a:cubicBezTo>
                <a:cubicBezTo>
                  <a:pt x="1567" y="705"/>
                  <a:pt x="1566" y="709"/>
                  <a:pt x="1564" y="714"/>
                </a:cubicBezTo>
                <a:cubicBezTo>
                  <a:pt x="1560" y="725"/>
                  <a:pt x="1555" y="736"/>
                  <a:pt x="1549" y="748"/>
                </a:cubicBezTo>
                <a:cubicBezTo>
                  <a:pt x="1542" y="763"/>
                  <a:pt x="1533" y="776"/>
                  <a:pt x="1522" y="789"/>
                </a:cubicBezTo>
                <a:cubicBezTo>
                  <a:pt x="1509" y="728"/>
                  <a:pt x="1489" y="669"/>
                  <a:pt x="1463" y="613"/>
                </a:cubicBezTo>
                <a:close/>
                <a:moveTo>
                  <a:pt x="1596" y="1068"/>
                </a:moveTo>
                <a:cubicBezTo>
                  <a:pt x="1593" y="1077"/>
                  <a:pt x="1590" y="1086"/>
                  <a:pt x="1587" y="1095"/>
                </a:cubicBezTo>
                <a:cubicBezTo>
                  <a:pt x="1590" y="1086"/>
                  <a:pt x="1593" y="1078"/>
                  <a:pt x="1595" y="1069"/>
                </a:cubicBezTo>
                <a:cubicBezTo>
                  <a:pt x="1595" y="1069"/>
                  <a:pt x="1595" y="1069"/>
                  <a:pt x="1595" y="1069"/>
                </a:cubicBezTo>
                <a:cubicBezTo>
                  <a:pt x="1594" y="1075"/>
                  <a:pt x="1592" y="1080"/>
                  <a:pt x="1590" y="1086"/>
                </a:cubicBezTo>
                <a:cubicBezTo>
                  <a:pt x="1577" y="1123"/>
                  <a:pt x="1556" y="1157"/>
                  <a:pt x="1531" y="1188"/>
                </a:cubicBezTo>
                <a:cubicBezTo>
                  <a:pt x="1549" y="1088"/>
                  <a:pt x="1552" y="987"/>
                  <a:pt x="1541" y="890"/>
                </a:cubicBezTo>
                <a:cubicBezTo>
                  <a:pt x="1558" y="874"/>
                  <a:pt x="1575" y="855"/>
                  <a:pt x="1589" y="836"/>
                </a:cubicBezTo>
                <a:cubicBezTo>
                  <a:pt x="1603" y="818"/>
                  <a:pt x="1616" y="797"/>
                  <a:pt x="1626" y="776"/>
                </a:cubicBezTo>
                <a:cubicBezTo>
                  <a:pt x="1635" y="872"/>
                  <a:pt x="1626" y="970"/>
                  <a:pt x="1596" y="1068"/>
                </a:cubicBezTo>
                <a:close/>
              </a:path>
            </a:pathLst>
          </a:custGeom>
          <a:solidFill>
            <a:schemeClr val="tx2">
              <a:lumMod val="75000"/>
            </a:schemeClr>
          </a:solidFill>
          <a:ln>
            <a:noFill/>
          </a:ln>
          <a:effectLst/>
        </p:spPr>
        <p:txBody>
          <a:bodyPr vert="horz" wrap="square" lIns="91440" tIns="45720" rIns="91440" bIns="45720" numCol="1" anchor="t" anchorCtr="0" compatLnSpc="1">
            <a:prstTxWarp prst="textNoShape">
              <a:avLst/>
            </a:prstTxWarp>
          </a:bodyPr>
          <a:lstStyle/>
          <a:p>
            <a:pPr algn="l" rtl="0"/>
            <a:endParaRPr lang="en-US" kern="1200" dirty="0">
              <a:solidFill>
                <a:srgbClr val="000000"/>
              </a:solidFill>
              <a:latin typeface="Arial"/>
              <a:ea typeface="+mn-ea"/>
              <a:cs typeface="+mn-cs"/>
            </a:endParaRPr>
          </a:p>
        </p:txBody>
      </p:sp>
      <p:grpSp>
        <p:nvGrpSpPr>
          <p:cNvPr id="156" name="Group 23"/>
          <p:cNvGrpSpPr/>
          <p:nvPr/>
        </p:nvGrpSpPr>
        <p:grpSpPr>
          <a:xfrm>
            <a:off x="1634662" y="5422911"/>
            <a:ext cx="336087" cy="336364"/>
            <a:chOff x="-1687512" y="-1771651"/>
            <a:chExt cx="1931988" cy="1933576"/>
          </a:xfrm>
          <a:solidFill>
            <a:schemeClr val="tx2">
              <a:lumMod val="75000"/>
            </a:schemeClr>
          </a:solidFill>
          <a:effectLst/>
        </p:grpSpPr>
        <p:sp>
          <p:nvSpPr>
            <p:cNvPr id="157" name="Freeform 156"/>
            <p:cNvSpPr>
              <a:spLocks/>
            </p:cNvSpPr>
            <p:nvPr/>
          </p:nvSpPr>
          <p:spPr bwMode="auto">
            <a:xfrm>
              <a:off x="-879475" y="-1238250"/>
              <a:ext cx="1123950" cy="1398588"/>
            </a:xfrm>
            <a:custGeom>
              <a:avLst/>
              <a:gdLst>
                <a:gd name="T0" fmla="*/ 371 w 1119"/>
                <a:gd name="T1" fmla="*/ 805 h 1393"/>
                <a:gd name="T2" fmla="*/ 0 w 1119"/>
                <a:gd name="T3" fmla="*/ 1393 h 1393"/>
                <a:gd name="T4" fmla="*/ 217 w 1119"/>
                <a:gd name="T5" fmla="*/ 1393 h 1393"/>
                <a:gd name="T6" fmla="*/ 574 w 1119"/>
                <a:gd name="T7" fmla="*/ 854 h 1393"/>
                <a:gd name="T8" fmla="*/ 1119 w 1119"/>
                <a:gd name="T9" fmla="*/ 256 h 1393"/>
                <a:gd name="T10" fmla="*/ 1119 w 1119"/>
                <a:gd name="T11" fmla="*/ 0 h 1393"/>
                <a:gd name="T12" fmla="*/ 371 w 1119"/>
                <a:gd name="T13" fmla="*/ 805 h 1393"/>
              </a:gdLst>
              <a:ahLst/>
              <a:cxnLst>
                <a:cxn ang="0">
                  <a:pos x="T0" y="T1"/>
                </a:cxn>
                <a:cxn ang="0">
                  <a:pos x="T2" y="T3"/>
                </a:cxn>
                <a:cxn ang="0">
                  <a:pos x="T4" y="T5"/>
                </a:cxn>
                <a:cxn ang="0">
                  <a:pos x="T6" y="T7"/>
                </a:cxn>
                <a:cxn ang="0">
                  <a:pos x="T8" y="T9"/>
                </a:cxn>
                <a:cxn ang="0">
                  <a:pos x="T10" y="T11"/>
                </a:cxn>
                <a:cxn ang="0">
                  <a:pos x="T12" y="T13"/>
                </a:cxn>
              </a:cxnLst>
              <a:rect l="0" t="0" r="r" b="b"/>
              <a:pathLst>
                <a:path w="1119" h="1393">
                  <a:moveTo>
                    <a:pt x="371" y="805"/>
                  </a:moveTo>
                  <a:cubicBezTo>
                    <a:pt x="250" y="973"/>
                    <a:pt x="126" y="1171"/>
                    <a:pt x="0" y="1393"/>
                  </a:cubicBezTo>
                  <a:cubicBezTo>
                    <a:pt x="217" y="1393"/>
                    <a:pt x="217" y="1393"/>
                    <a:pt x="217" y="1393"/>
                  </a:cubicBezTo>
                  <a:cubicBezTo>
                    <a:pt x="338" y="1190"/>
                    <a:pt x="458" y="1009"/>
                    <a:pt x="574" y="854"/>
                  </a:cubicBezTo>
                  <a:cubicBezTo>
                    <a:pt x="720" y="660"/>
                    <a:pt x="903" y="459"/>
                    <a:pt x="1119" y="256"/>
                  </a:cubicBezTo>
                  <a:cubicBezTo>
                    <a:pt x="1119" y="0"/>
                    <a:pt x="1119" y="0"/>
                    <a:pt x="1119" y="0"/>
                  </a:cubicBezTo>
                  <a:cubicBezTo>
                    <a:pt x="808" y="276"/>
                    <a:pt x="556" y="546"/>
                    <a:pt x="371" y="80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58" name="Freeform 157"/>
            <p:cNvSpPr>
              <a:spLocks/>
            </p:cNvSpPr>
            <p:nvPr/>
          </p:nvSpPr>
          <p:spPr bwMode="auto">
            <a:xfrm>
              <a:off x="-1687512" y="-1771651"/>
              <a:ext cx="1050925" cy="1341438"/>
            </a:xfrm>
            <a:custGeom>
              <a:avLst/>
              <a:gdLst>
                <a:gd name="T0" fmla="*/ 1047 w 1047"/>
                <a:gd name="T1" fmla="*/ 0 h 1334"/>
                <a:gd name="T2" fmla="*/ 128 w 1047"/>
                <a:gd name="T3" fmla="*/ 0 h 1334"/>
                <a:gd name="T4" fmla="*/ 0 w 1047"/>
                <a:gd name="T5" fmla="*/ 128 h 1334"/>
                <a:gd name="T6" fmla="*/ 0 w 1047"/>
                <a:gd name="T7" fmla="*/ 1334 h 1334"/>
                <a:gd name="T8" fmla="*/ 339 w 1047"/>
                <a:gd name="T9" fmla="*/ 810 h 1334"/>
                <a:gd name="T10" fmla="*/ 1047 w 1047"/>
                <a:gd name="T11" fmla="*/ 0 h 1334"/>
              </a:gdLst>
              <a:ahLst/>
              <a:cxnLst>
                <a:cxn ang="0">
                  <a:pos x="T0" y="T1"/>
                </a:cxn>
                <a:cxn ang="0">
                  <a:pos x="T2" y="T3"/>
                </a:cxn>
                <a:cxn ang="0">
                  <a:pos x="T4" y="T5"/>
                </a:cxn>
                <a:cxn ang="0">
                  <a:pos x="T6" y="T7"/>
                </a:cxn>
                <a:cxn ang="0">
                  <a:pos x="T8" y="T9"/>
                </a:cxn>
                <a:cxn ang="0">
                  <a:pos x="T10" y="T11"/>
                </a:cxn>
              </a:cxnLst>
              <a:rect l="0" t="0" r="r" b="b"/>
              <a:pathLst>
                <a:path w="1047" h="1334">
                  <a:moveTo>
                    <a:pt x="1047" y="0"/>
                  </a:moveTo>
                  <a:cubicBezTo>
                    <a:pt x="128" y="0"/>
                    <a:pt x="128" y="0"/>
                    <a:pt x="128" y="0"/>
                  </a:cubicBezTo>
                  <a:cubicBezTo>
                    <a:pt x="58" y="0"/>
                    <a:pt x="0" y="58"/>
                    <a:pt x="0" y="128"/>
                  </a:cubicBezTo>
                  <a:cubicBezTo>
                    <a:pt x="0" y="1334"/>
                    <a:pt x="0" y="1334"/>
                    <a:pt x="0" y="1334"/>
                  </a:cubicBezTo>
                  <a:cubicBezTo>
                    <a:pt x="113" y="1142"/>
                    <a:pt x="227" y="966"/>
                    <a:pt x="339" y="810"/>
                  </a:cubicBezTo>
                  <a:cubicBezTo>
                    <a:pt x="522" y="554"/>
                    <a:pt x="760" y="281"/>
                    <a:pt x="104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59" name="Freeform 158"/>
            <p:cNvSpPr>
              <a:spLocks/>
            </p:cNvSpPr>
            <p:nvPr/>
          </p:nvSpPr>
          <p:spPr bwMode="auto">
            <a:xfrm>
              <a:off x="-1687512" y="-1771651"/>
              <a:ext cx="1931988" cy="1933576"/>
            </a:xfrm>
            <a:custGeom>
              <a:avLst/>
              <a:gdLst>
                <a:gd name="T0" fmla="*/ 1796 w 1924"/>
                <a:gd name="T1" fmla="*/ 0 h 1924"/>
                <a:gd name="T2" fmla="*/ 1205 w 1924"/>
                <a:gd name="T3" fmla="*/ 0 h 1924"/>
                <a:gd name="T4" fmla="*/ 428 w 1924"/>
                <a:gd name="T5" fmla="*/ 874 h 1924"/>
                <a:gd name="T6" fmla="*/ 0 w 1924"/>
                <a:gd name="T7" fmla="*/ 1556 h 1924"/>
                <a:gd name="T8" fmla="*/ 0 w 1924"/>
                <a:gd name="T9" fmla="*/ 1795 h 1924"/>
                <a:gd name="T10" fmla="*/ 128 w 1924"/>
                <a:gd name="T11" fmla="*/ 1924 h 1924"/>
                <a:gd name="T12" fmla="*/ 623 w 1924"/>
                <a:gd name="T13" fmla="*/ 1923 h 1924"/>
                <a:gd name="T14" fmla="*/ 1046 w 1924"/>
                <a:gd name="T15" fmla="*/ 1242 h 1924"/>
                <a:gd name="T16" fmla="*/ 1924 w 1924"/>
                <a:gd name="T17" fmla="*/ 319 h 1924"/>
                <a:gd name="T18" fmla="*/ 1924 w 1924"/>
                <a:gd name="T19" fmla="*/ 128 h 1924"/>
                <a:gd name="T20" fmla="*/ 1796 w 1924"/>
                <a:gd name="T21" fmla="*/ 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4" h="1924">
                  <a:moveTo>
                    <a:pt x="1796" y="0"/>
                  </a:moveTo>
                  <a:cubicBezTo>
                    <a:pt x="1205" y="0"/>
                    <a:pt x="1205" y="0"/>
                    <a:pt x="1205" y="0"/>
                  </a:cubicBezTo>
                  <a:cubicBezTo>
                    <a:pt x="887" y="305"/>
                    <a:pt x="626" y="599"/>
                    <a:pt x="428" y="874"/>
                  </a:cubicBezTo>
                  <a:cubicBezTo>
                    <a:pt x="286" y="1072"/>
                    <a:pt x="142" y="1302"/>
                    <a:pt x="0" y="1556"/>
                  </a:cubicBezTo>
                  <a:cubicBezTo>
                    <a:pt x="0" y="1795"/>
                    <a:pt x="0" y="1795"/>
                    <a:pt x="0" y="1795"/>
                  </a:cubicBezTo>
                  <a:cubicBezTo>
                    <a:pt x="0" y="1866"/>
                    <a:pt x="58" y="1924"/>
                    <a:pt x="128" y="1924"/>
                  </a:cubicBezTo>
                  <a:cubicBezTo>
                    <a:pt x="623" y="1923"/>
                    <a:pt x="623" y="1923"/>
                    <a:pt x="623" y="1923"/>
                  </a:cubicBezTo>
                  <a:cubicBezTo>
                    <a:pt x="766" y="1663"/>
                    <a:pt x="909" y="1434"/>
                    <a:pt x="1046" y="1242"/>
                  </a:cubicBezTo>
                  <a:cubicBezTo>
                    <a:pt x="1260" y="945"/>
                    <a:pt x="1555" y="634"/>
                    <a:pt x="1924" y="319"/>
                  </a:cubicBezTo>
                  <a:cubicBezTo>
                    <a:pt x="1924" y="128"/>
                    <a:pt x="1924" y="128"/>
                    <a:pt x="1924" y="128"/>
                  </a:cubicBezTo>
                  <a:cubicBezTo>
                    <a:pt x="1924" y="57"/>
                    <a:pt x="1866" y="0"/>
                    <a:pt x="179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sp>
          <p:nvSpPr>
            <p:cNvPr id="160" name="Freeform 159"/>
            <p:cNvSpPr>
              <a:spLocks/>
            </p:cNvSpPr>
            <p:nvPr/>
          </p:nvSpPr>
          <p:spPr bwMode="auto">
            <a:xfrm>
              <a:off x="-531812" y="-827088"/>
              <a:ext cx="776288" cy="987425"/>
            </a:xfrm>
            <a:custGeom>
              <a:avLst/>
              <a:gdLst>
                <a:gd name="T0" fmla="*/ 316 w 773"/>
                <a:gd name="T1" fmla="*/ 511 h 984"/>
                <a:gd name="T2" fmla="*/ 0 w 773"/>
                <a:gd name="T3" fmla="*/ 984 h 984"/>
                <a:gd name="T4" fmla="*/ 645 w 773"/>
                <a:gd name="T5" fmla="*/ 984 h 984"/>
                <a:gd name="T6" fmla="*/ 773 w 773"/>
                <a:gd name="T7" fmla="*/ 856 h 984"/>
                <a:gd name="T8" fmla="*/ 773 w 773"/>
                <a:gd name="T9" fmla="*/ 0 h 984"/>
                <a:gd name="T10" fmla="*/ 316 w 773"/>
                <a:gd name="T11" fmla="*/ 511 h 984"/>
              </a:gdLst>
              <a:ahLst/>
              <a:cxnLst>
                <a:cxn ang="0">
                  <a:pos x="T0" y="T1"/>
                </a:cxn>
                <a:cxn ang="0">
                  <a:pos x="T2" y="T3"/>
                </a:cxn>
                <a:cxn ang="0">
                  <a:pos x="T4" y="T5"/>
                </a:cxn>
                <a:cxn ang="0">
                  <a:pos x="T6" y="T7"/>
                </a:cxn>
                <a:cxn ang="0">
                  <a:pos x="T8" y="T9"/>
                </a:cxn>
                <a:cxn ang="0">
                  <a:pos x="T10" y="T11"/>
                </a:cxn>
              </a:cxnLst>
              <a:rect l="0" t="0" r="r" b="b"/>
              <a:pathLst>
                <a:path w="773" h="984">
                  <a:moveTo>
                    <a:pt x="316" y="511"/>
                  </a:moveTo>
                  <a:cubicBezTo>
                    <a:pt x="214" y="649"/>
                    <a:pt x="107" y="808"/>
                    <a:pt x="0" y="984"/>
                  </a:cubicBezTo>
                  <a:cubicBezTo>
                    <a:pt x="645" y="984"/>
                    <a:pt x="645" y="984"/>
                    <a:pt x="645" y="984"/>
                  </a:cubicBezTo>
                  <a:cubicBezTo>
                    <a:pt x="715" y="984"/>
                    <a:pt x="773" y="927"/>
                    <a:pt x="773" y="856"/>
                  </a:cubicBezTo>
                  <a:cubicBezTo>
                    <a:pt x="773" y="0"/>
                    <a:pt x="773" y="0"/>
                    <a:pt x="773" y="0"/>
                  </a:cubicBezTo>
                  <a:cubicBezTo>
                    <a:pt x="594" y="173"/>
                    <a:pt x="441" y="345"/>
                    <a:pt x="316" y="51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latin typeface="Arial"/>
              </a:endParaRPr>
            </a:p>
          </p:txBody>
        </p:sp>
      </p:grpSp>
      <p:sp>
        <p:nvSpPr>
          <p:cNvPr id="161" name="Round Same Side Corner Rectangle 160"/>
          <p:cNvSpPr/>
          <p:nvPr/>
        </p:nvSpPr>
        <p:spPr>
          <a:xfrm>
            <a:off x="275623" y="4757860"/>
            <a:ext cx="8599466" cy="365760"/>
          </a:xfrm>
          <a:prstGeom prst="round2SameRect">
            <a:avLst>
              <a:gd name="adj1" fmla="val 19619"/>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162" name="TextBox 161"/>
          <p:cNvSpPr txBox="1"/>
          <p:nvPr/>
        </p:nvSpPr>
        <p:spPr>
          <a:xfrm>
            <a:off x="3146856" y="4806941"/>
            <a:ext cx="2811214" cy="263149"/>
          </a:xfrm>
          <a:prstGeom prst="rect">
            <a:avLst/>
          </a:prstGeom>
          <a:noFill/>
          <a:ln w="9525">
            <a:noFill/>
            <a:miter lim="800000"/>
            <a:headEnd/>
            <a:tailEnd/>
          </a:ln>
        </p:spPr>
        <p:txBody>
          <a:bodyPr wrap="square" lIns="0" tIns="0" rIns="0" bIns="0">
            <a:spAutoFit/>
          </a:bodyPr>
          <a:lstStyle>
            <a:defPPr>
              <a:defRPr lang="en-US"/>
            </a:defPPr>
            <a:lvl1pPr algn="ctr" defTabSz="814388" eaLnBrk="0" hangingPunct="0">
              <a:lnSpc>
                <a:spcPct val="95000"/>
              </a:lnSpc>
              <a:spcBef>
                <a:spcPct val="50000"/>
              </a:spcBef>
              <a:buClr>
                <a:srgbClr val="FFFFFF"/>
              </a:buClr>
              <a:buSzPct val="100000"/>
              <a:defRPr>
                <a:solidFill>
                  <a:srgbClr val="FFFFFF"/>
                </a:solidFill>
                <a:effectLst>
                  <a:outerShdw blurRad="38100" dist="12700" dir="5400000" algn="t" rotWithShape="0">
                    <a:prstClr val="black">
                      <a:alpha val="30000"/>
                    </a:prstClr>
                  </a:outerShdw>
                </a:effectLst>
                <a:latin typeface="Arial"/>
              </a:defRPr>
            </a:lvl1pPr>
          </a:lstStyle>
          <a:p>
            <a:r>
              <a:rPr lang="en-US" dirty="0"/>
              <a:t>Cisco BYOD Solution</a:t>
            </a:r>
          </a:p>
        </p:txBody>
      </p:sp>
    </p:spTree>
    <p:extLst>
      <p:ext uri="{BB962C8B-B14F-4D97-AF65-F5344CB8AC3E}">
        <p14:creationId xmlns:p14="http://schemas.microsoft.com/office/powerpoint/2010/main" val="3316601420"/>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5" name="Text Placeholder 2"/>
          <p:cNvSpPr txBox="1">
            <a:spLocks/>
          </p:cNvSpPr>
          <p:nvPr/>
        </p:nvSpPr>
        <p:spPr>
          <a:xfrm>
            <a:off x="1904360" y="4130420"/>
            <a:ext cx="7239640" cy="872516"/>
          </a:xfrm>
          <a:prstGeom prst="rect">
            <a:avLst/>
          </a:prstGeom>
          <a:effectLst/>
        </p:spPr>
        <p:txBody>
          <a:bodyPr lIns="137160" rIns="137160">
            <a:noAutofit/>
          </a:bodyPr>
          <a:lstStyle>
            <a:defPPr>
              <a:defRPr lang="en-US"/>
            </a:defPPr>
            <a:lvl1pPr indent="0" algn="ctr">
              <a:lnSpc>
                <a:spcPct val="95000"/>
              </a:lnSpc>
              <a:spcBef>
                <a:spcPts val="1480"/>
              </a:spcBef>
              <a:buClr>
                <a:srgbClr val="277EFD"/>
              </a:buClr>
              <a:buSzPct val="90000"/>
              <a:buFont typeface="Arial" pitchFamily="34" charset="0"/>
              <a:buNone/>
              <a:tabLst/>
              <a:defRPr sz="1600" b="1">
                <a:latin typeface="Arial"/>
              </a:defRPr>
            </a:lvl1pPr>
            <a:lvl2pPr marL="406400" indent="0">
              <a:lnSpc>
                <a:spcPct val="95000"/>
              </a:lnSpc>
              <a:spcBef>
                <a:spcPts val="840"/>
              </a:spcBef>
              <a:buClr>
                <a:schemeClr val="tx2"/>
              </a:buClr>
              <a:buFontTx/>
              <a:buNone/>
              <a:defRPr>
                <a:solidFill>
                  <a:srgbClr val="546568"/>
                </a:solidFill>
                <a:latin typeface="+mj-lt"/>
              </a:defRPr>
            </a:lvl2pPr>
            <a:lvl3pPr marL="571500" indent="-1588">
              <a:lnSpc>
                <a:spcPct val="95000"/>
              </a:lnSpc>
              <a:spcBef>
                <a:spcPts val="840"/>
              </a:spcBef>
              <a:buFont typeface="Arial" pitchFamily="34" charset="0"/>
              <a:buNone/>
              <a:defRPr sz="1600">
                <a:solidFill>
                  <a:srgbClr val="546568"/>
                </a:solidFill>
                <a:latin typeface="+mj-lt"/>
              </a:defRPr>
            </a:lvl3pPr>
            <a:lvl4pPr marL="688975" indent="0">
              <a:lnSpc>
                <a:spcPct val="95000"/>
              </a:lnSpc>
              <a:spcBef>
                <a:spcPts val="840"/>
              </a:spcBef>
              <a:buFont typeface="Arial" pitchFamily="34" charset="0"/>
              <a:buNone/>
              <a:defRPr sz="1400">
                <a:solidFill>
                  <a:srgbClr val="546568"/>
                </a:solidFill>
                <a:latin typeface="+mj-lt"/>
              </a:defRPr>
            </a:lvl4pPr>
            <a:lvl5pPr marL="801688" indent="0">
              <a:lnSpc>
                <a:spcPct val="95000"/>
              </a:lnSpc>
              <a:spcBef>
                <a:spcPts val="840"/>
              </a:spcBef>
              <a:buFont typeface="Arial" pitchFamily="34" charset="0"/>
              <a:buNone/>
              <a:defRPr sz="1400">
                <a:solidFill>
                  <a:srgbClr val="546568"/>
                </a:solidFill>
                <a:latin typeface="+mj-l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sz="2800" dirty="0">
                <a:solidFill>
                  <a:srgbClr val="212227"/>
                </a:solidFill>
              </a:rPr>
              <a:t>Self </a:t>
            </a:r>
            <a:r>
              <a:rPr sz="2800" dirty="0" smtClean="0">
                <a:solidFill>
                  <a:srgbClr val="212227"/>
                </a:solidFill>
              </a:rPr>
              <a:t>Service</a:t>
            </a:r>
            <a:r>
              <a:rPr lang="en-US" sz="2800" dirty="0">
                <a:solidFill>
                  <a:srgbClr val="212227"/>
                </a:solidFill>
              </a:rPr>
              <a:t> </a:t>
            </a:r>
            <a:r>
              <a:rPr sz="2800" dirty="0" smtClean="0">
                <a:solidFill>
                  <a:srgbClr val="212227"/>
                </a:solidFill>
              </a:rPr>
              <a:t>Model</a:t>
            </a:r>
            <a:endParaRPr sz="2800" dirty="0">
              <a:solidFill>
                <a:srgbClr val="212227"/>
              </a:solidFill>
            </a:endParaRPr>
          </a:p>
          <a:p>
            <a:r>
              <a:rPr sz="1400" b="0" dirty="0">
                <a:solidFill>
                  <a:srgbClr val="212227"/>
                </a:solidFill>
              </a:rPr>
              <a:t>My Device Registration </a:t>
            </a:r>
            <a:r>
              <a:rPr sz="1400" b="0" dirty="0" smtClean="0">
                <a:solidFill>
                  <a:srgbClr val="212227"/>
                </a:solidFill>
              </a:rPr>
              <a:t>Portal, </a:t>
            </a:r>
            <a:r>
              <a:rPr sz="1400" b="0" dirty="0">
                <a:solidFill>
                  <a:srgbClr val="212227"/>
                </a:solidFill>
              </a:rPr>
              <a:t>Guest </a:t>
            </a:r>
            <a:r>
              <a:rPr sz="1400" b="0" dirty="0" smtClean="0">
                <a:solidFill>
                  <a:srgbClr val="212227"/>
                </a:solidFill>
              </a:rPr>
              <a:t>Sponsorship </a:t>
            </a:r>
            <a:r>
              <a:rPr sz="1400" b="0" dirty="0">
                <a:solidFill>
                  <a:srgbClr val="212227"/>
                </a:solidFill>
              </a:rPr>
              <a:t>Portal</a:t>
            </a:r>
          </a:p>
        </p:txBody>
      </p:sp>
      <p:sp>
        <p:nvSpPr>
          <p:cNvPr id="6" name="Text Placeholder 2"/>
          <p:cNvSpPr txBox="1">
            <a:spLocks/>
          </p:cNvSpPr>
          <p:nvPr/>
        </p:nvSpPr>
        <p:spPr>
          <a:xfrm>
            <a:off x="2075139" y="2911579"/>
            <a:ext cx="7068861" cy="913295"/>
          </a:xfrm>
          <a:prstGeom prst="rect">
            <a:avLst/>
          </a:prstGeom>
          <a:effectLst/>
        </p:spPr>
        <p:txBody>
          <a:bodyPr lIns="137160" rIns="137160">
            <a:noAutofit/>
          </a:bodyPr>
          <a:lstStyle>
            <a:defPPr>
              <a:defRPr lang="en-US"/>
            </a:defPPr>
            <a:lvl1pPr indent="0" algn="ctr">
              <a:lnSpc>
                <a:spcPct val="95000"/>
              </a:lnSpc>
              <a:spcBef>
                <a:spcPts val="1480"/>
              </a:spcBef>
              <a:buClr>
                <a:srgbClr val="277EFD"/>
              </a:buClr>
              <a:buSzPct val="90000"/>
              <a:buFont typeface="Arial" pitchFamily="34" charset="0"/>
              <a:buNone/>
              <a:tabLst/>
              <a:defRPr sz="1600" b="1">
                <a:latin typeface="Arial"/>
              </a:defRPr>
            </a:lvl1pPr>
            <a:lvl2pPr marL="406400" indent="0">
              <a:lnSpc>
                <a:spcPct val="95000"/>
              </a:lnSpc>
              <a:spcBef>
                <a:spcPts val="840"/>
              </a:spcBef>
              <a:buClr>
                <a:schemeClr val="tx2"/>
              </a:buClr>
              <a:buFontTx/>
              <a:buNone/>
              <a:defRPr>
                <a:solidFill>
                  <a:srgbClr val="546568"/>
                </a:solidFill>
                <a:latin typeface="+mj-lt"/>
              </a:defRPr>
            </a:lvl2pPr>
            <a:lvl3pPr marL="571500" indent="-1588">
              <a:lnSpc>
                <a:spcPct val="95000"/>
              </a:lnSpc>
              <a:spcBef>
                <a:spcPts val="840"/>
              </a:spcBef>
              <a:buFont typeface="Arial" pitchFamily="34" charset="0"/>
              <a:buNone/>
              <a:defRPr sz="1600">
                <a:solidFill>
                  <a:srgbClr val="546568"/>
                </a:solidFill>
                <a:latin typeface="+mj-lt"/>
              </a:defRPr>
            </a:lvl3pPr>
            <a:lvl4pPr marL="688975" indent="0">
              <a:lnSpc>
                <a:spcPct val="95000"/>
              </a:lnSpc>
              <a:spcBef>
                <a:spcPts val="840"/>
              </a:spcBef>
              <a:buFont typeface="Arial" pitchFamily="34" charset="0"/>
              <a:buNone/>
              <a:defRPr sz="1400">
                <a:solidFill>
                  <a:srgbClr val="546568"/>
                </a:solidFill>
                <a:latin typeface="+mj-lt"/>
              </a:defRPr>
            </a:lvl4pPr>
            <a:lvl5pPr marL="801688" indent="0">
              <a:lnSpc>
                <a:spcPct val="95000"/>
              </a:lnSpc>
              <a:spcBef>
                <a:spcPts val="840"/>
              </a:spcBef>
              <a:buFont typeface="Arial" pitchFamily="34" charset="0"/>
              <a:buNone/>
              <a:defRPr sz="1400">
                <a:solidFill>
                  <a:srgbClr val="546568"/>
                </a:solidFill>
                <a:latin typeface="+mj-l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sz="2800" dirty="0">
                <a:solidFill>
                  <a:srgbClr val="212227"/>
                </a:solidFill>
              </a:rPr>
              <a:t>Reduced Burden on </a:t>
            </a:r>
            <a:r>
              <a:rPr sz="2800" dirty="0" smtClean="0">
                <a:solidFill>
                  <a:srgbClr val="212227"/>
                </a:solidFill>
              </a:rPr>
              <a:t>Help </a:t>
            </a:r>
            <a:r>
              <a:rPr sz="2800" dirty="0">
                <a:solidFill>
                  <a:srgbClr val="212227"/>
                </a:solidFill>
              </a:rPr>
              <a:t>Desk </a:t>
            </a:r>
            <a:r>
              <a:rPr sz="2800" dirty="0" smtClean="0">
                <a:solidFill>
                  <a:srgbClr val="212227"/>
                </a:solidFill>
              </a:rPr>
              <a:t>Staff</a:t>
            </a:r>
            <a:endParaRPr sz="2800" dirty="0">
              <a:solidFill>
                <a:srgbClr val="212227"/>
              </a:solidFill>
            </a:endParaRPr>
          </a:p>
          <a:p>
            <a:r>
              <a:rPr sz="1400" b="0" dirty="0">
                <a:solidFill>
                  <a:srgbClr val="212227"/>
                </a:solidFill>
              </a:rPr>
              <a:t>Seamless Intuitive </a:t>
            </a:r>
            <a:r>
              <a:rPr sz="1400" b="0" dirty="0" smtClean="0">
                <a:solidFill>
                  <a:srgbClr val="212227"/>
                </a:solidFill>
              </a:rPr>
              <a:t>End</a:t>
            </a:r>
            <a:r>
              <a:rPr lang="en-US" sz="1400" b="0" dirty="0" smtClean="0">
                <a:solidFill>
                  <a:srgbClr val="212227"/>
                </a:solidFill>
              </a:rPr>
              <a:t>-</a:t>
            </a:r>
            <a:r>
              <a:rPr sz="1400" b="0" dirty="0" smtClean="0">
                <a:solidFill>
                  <a:srgbClr val="212227"/>
                </a:solidFill>
              </a:rPr>
              <a:t>User </a:t>
            </a:r>
            <a:r>
              <a:rPr sz="1400" b="0" dirty="0">
                <a:solidFill>
                  <a:srgbClr val="212227"/>
                </a:solidFill>
              </a:rPr>
              <a:t>Experience</a:t>
            </a:r>
          </a:p>
        </p:txBody>
      </p:sp>
      <p:sp>
        <p:nvSpPr>
          <p:cNvPr id="7" name="Text Placeholder 2"/>
          <p:cNvSpPr txBox="1">
            <a:spLocks/>
          </p:cNvSpPr>
          <p:nvPr/>
        </p:nvSpPr>
        <p:spPr>
          <a:xfrm>
            <a:off x="1747287" y="1600153"/>
            <a:ext cx="7218844" cy="1288724"/>
          </a:xfrm>
          <a:prstGeom prst="rect">
            <a:avLst/>
          </a:prstGeom>
          <a:effectLst/>
        </p:spPr>
        <p:txBody>
          <a:bodyPr lIns="137160" rIns="137160">
            <a:noAutofit/>
          </a:bodyPr>
          <a:lstStyle>
            <a:defPPr>
              <a:defRPr lang="en-US"/>
            </a:defPPr>
            <a:lvl1pPr indent="0" algn="ctr">
              <a:lnSpc>
                <a:spcPct val="95000"/>
              </a:lnSpc>
              <a:spcBef>
                <a:spcPts val="1480"/>
              </a:spcBef>
              <a:buClr>
                <a:srgbClr val="277EFD"/>
              </a:buClr>
              <a:buSzPct val="90000"/>
              <a:buFont typeface="Arial" pitchFamily="34" charset="0"/>
              <a:buNone/>
              <a:tabLst/>
              <a:defRPr sz="1600" b="1">
                <a:latin typeface="Arial"/>
              </a:defRPr>
            </a:lvl1pPr>
            <a:lvl2pPr marL="406400" indent="0">
              <a:lnSpc>
                <a:spcPct val="95000"/>
              </a:lnSpc>
              <a:spcBef>
                <a:spcPts val="840"/>
              </a:spcBef>
              <a:buClr>
                <a:schemeClr val="tx2"/>
              </a:buClr>
              <a:buFontTx/>
              <a:buNone/>
              <a:defRPr>
                <a:solidFill>
                  <a:srgbClr val="546568"/>
                </a:solidFill>
                <a:latin typeface="+mj-lt"/>
              </a:defRPr>
            </a:lvl2pPr>
            <a:lvl3pPr marL="571500" indent="-1588">
              <a:lnSpc>
                <a:spcPct val="95000"/>
              </a:lnSpc>
              <a:spcBef>
                <a:spcPts val="840"/>
              </a:spcBef>
              <a:buFont typeface="Arial" pitchFamily="34" charset="0"/>
              <a:buNone/>
              <a:defRPr sz="1600">
                <a:solidFill>
                  <a:srgbClr val="546568"/>
                </a:solidFill>
                <a:latin typeface="+mj-lt"/>
              </a:defRPr>
            </a:lvl3pPr>
            <a:lvl4pPr marL="688975" indent="0">
              <a:lnSpc>
                <a:spcPct val="95000"/>
              </a:lnSpc>
              <a:spcBef>
                <a:spcPts val="840"/>
              </a:spcBef>
              <a:buFont typeface="Arial" pitchFamily="34" charset="0"/>
              <a:buNone/>
              <a:defRPr sz="1400">
                <a:solidFill>
                  <a:srgbClr val="546568"/>
                </a:solidFill>
                <a:latin typeface="+mj-lt"/>
              </a:defRPr>
            </a:lvl4pPr>
            <a:lvl5pPr marL="801688" indent="0">
              <a:lnSpc>
                <a:spcPct val="95000"/>
              </a:lnSpc>
              <a:spcBef>
                <a:spcPts val="840"/>
              </a:spcBef>
              <a:buFont typeface="Arial" pitchFamily="34" charset="0"/>
              <a:buNone/>
              <a:defRPr sz="1400">
                <a:solidFill>
                  <a:srgbClr val="546568"/>
                </a:solidFill>
                <a:latin typeface="+mj-l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sz="2800" dirty="0">
                <a:solidFill>
                  <a:srgbClr val="212227"/>
                </a:solidFill>
              </a:rPr>
              <a:t>Reduced </a:t>
            </a:r>
            <a:r>
              <a:rPr sz="2800" dirty="0" smtClean="0">
                <a:solidFill>
                  <a:srgbClr val="212227"/>
                </a:solidFill>
              </a:rPr>
              <a:t>Burden</a:t>
            </a:r>
            <a:r>
              <a:rPr lang="en-US" sz="2800" dirty="0" smtClean="0">
                <a:solidFill>
                  <a:srgbClr val="212227"/>
                </a:solidFill>
              </a:rPr>
              <a:t> </a:t>
            </a:r>
            <a:r>
              <a:rPr sz="2800" dirty="0" smtClean="0">
                <a:solidFill>
                  <a:srgbClr val="212227"/>
                </a:solidFill>
              </a:rPr>
              <a:t>on </a:t>
            </a:r>
            <a:r>
              <a:rPr sz="2800" dirty="0">
                <a:solidFill>
                  <a:srgbClr val="212227"/>
                </a:solidFill>
              </a:rPr>
              <a:t>IT </a:t>
            </a:r>
            <a:r>
              <a:rPr sz="2800" dirty="0" smtClean="0">
                <a:solidFill>
                  <a:srgbClr val="212227"/>
                </a:solidFill>
              </a:rPr>
              <a:t>Staff</a:t>
            </a:r>
            <a:endParaRPr sz="2800" dirty="0">
              <a:solidFill>
                <a:srgbClr val="212227"/>
              </a:solidFill>
            </a:endParaRPr>
          </a:p>
          <a:p>
            <a:r>
              <a:rPr lang="en-US" sz="1400" b="0" dirty="0">
                <a:solidFill>
                  <a:srgbClr val="212227"/>
                </a:solidFill>
              </a:rPr>
              <a:t>Device On-Boarding, Self Registration, Supplicant </a:t>
            </a:r>
            <a:r>
              <a:rPr lang="en-US" sz="1400" b="0" dirty="0" smtClean="0">
                <a:solidFill>
                  <a:srgbClr val="212227"/>
                </a:solidFill>
              </a:rPr>
              <a:t>Provisioning</a:t>
            </a:r>
            <a:endParaRPr lang="en-US" sz="1400" b="0" dirty="0">
              <a:solidFill>
                <a:srgbClr val="212227"/>
              </a:solidFill>
            </a:endParaRPr>
          </a:p>
        </p:txBody>
      </p:sp>
      <p:grpSp>
        <p:nvGrpSpPr>
          <p:cNvPr id="8" name="Group 25"/>
          <p:cNvGrpSpPr/>
          <p:nvPr/>
        </p:nvGrpSpPr>
        <p:grpSpPr>
          <a:xfrm>
            <a:off x="2983508" y="5308025"/>
            <a:ext cx="3157799" cy="1288724"/>
            <a:chOff x="2286000" y="4648200"/>
            <a:chExt cx="2286000" cy="2003326"/>
          </a:xfrm>
          <a:effectLst/>
        </p:grpSpPr>
        <p:cxnSp>
          <p:nvCxnSpPr>
            <p:cNvPr id="9" name="Straight Connector 8"/>
            <p:cNvCxnSpPr/>
            <p:nvPr/>
          </p:nvCxnSpPr>
          <p:spPr>
            <a:xfrm>
              <a:off x="2286000" y="4648200"/>
              <a:ext cx="0" cy="2003326"/>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0" y="4648200"/>
              <a:ext cx="0" cy="2003326"/>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1" name="Picture 3" descr="\\Mv-fs\projects\Cisco\03_Assets\Brand Assets\Corporate Imagery\PNG Images\People\HAH65729.png"/>
          <p:cNvPicPr>
            <a:picLocks noChangeAspect="1" noChangeArrowheads="1"/>
          </p:cNvPicPr>
          <p:nvPr/>
        </p:nvPicPr>
        <p:blipFill>
          <a:blip r:embed="rId2" cstate="print"/>
          <a:srcRect/>
          <a:stretch>
            <a:fillRect/>
          </a:stretch>
        </p:blipFill>
        <p:spPr bwMode="auto">
          <a:xfrm>
            <a:off x="0" y="2320925"/>
            <a:ext cx="4186238" cy="4537075"/>
          </a:xfrm>
          <a:prstGeom prst="rect">
            <a:avLst/>
          </a:prstGeom>
          <a:noFill/>
          <a:ln w="9525">
            <a:noFill/>
            <a:miter lim="800000"/>
            <a:headEnd/>
            <a:tailEnd/>
          </a:ln>
        </p:spPr>
      </p:pic>
    </p:spTree>
    <p:extLst>
      <p:ext uri="{BB962C8B-B14F-4D97-AF65-F5344CB8AC3E}">
        <p14:creationId xmlns:p14="http://schemas.microsoft.com/office/powerpoint/2010/main" val="400897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Pentagon 3"/>
          <p:cNvSpPr>
            <a:spLocks noChangeArrowheads="1"/>
          </p:cNvSpPr>
          <p:nvPr/>
        </p:nvSpPr>
        <p:spPr bwMode="auto">
          <a:xfrm>
            <a:off x="-381000" y="1662113"/>
            <a:ext cx="7077075" cy="4210050"/>
          </a:xfrm>
          <a:prstGeom prst="homePlate">
            <a:avLst>
              <a:gd name="adj" fmla="val 28655"/>
            </a:avLst>
          </a:prstGeom>
          <a:gradFill rotWithShape="0">
            <a:gsLst>
              <a:gs pos="0">
                <a:srgbClr val="BFBFBF">
                  <a:alpha val="0"/>
                </a:srgbClr>
              </a:gs>
              <a:gs pos="100000">
                <a:srgbClr val="BFBFBF"/>
              </a:gs>
            </a:gsLst>
            <a:lin ang="0" scaled="1"/>
          </a:gradFill>
          <a:ln w="25400">
            <a:noFill/>
            <a:miter lim="800000"/>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pic>
        <p:nvPicPr>
          <p:cNvPr id="45061" name="Title 1"/>
          <p:cNvPicPr>
            <a:picLocks noGrp="1" noChangeArrowheads="1"/>
          </p:cNvPicPr>
          <p:nvPr>
            <p:ph type="title" idx="4294967295"/>
          </p:nvPr>
        </p:nvPicPr>
        <p:blipFill>
          <a:blip r:embed="rId3"/>
          <a:srcRect/>
          <a:stretch>
            <a:fillRect/>
          </a:stretch>
        </p:blipFill>
        <p:spPr>
          <a:xfrm>
            <a:off x="39543" y="255588"/>
            <a:ext cx="8755063" cy="854075"/>
          </a:xfrm>
        </p:spPr>
      </p:pic>
      <p:sp>
        <p:nvSpPr>
          <p:cNvPr id="45062" name="Text Placeholder 2"/>
          <p:cNvSpPr>
            <a:spLocks noGrp="1"/>
          </p:cNvSpPr>
          <p:nvPr>
            <p:ph type="body" sz="quarter" idx="4294967295"/>
          </p:nvPr>
        </p:nvSpPr>
        <p:spPr>
          <a:xfrm>
            <a:off x="230188" y="1109663"/>
            <a:ext cx="8583612" cy="274637"/>
          </a:xfrm>
        </p:spPr>
        <p:txBody>
          <a:bodyPr anchor="b">
            <a:normAutofit fontScale="92500" lnSpcReduction="20000"/>
          </a:bodyPr>
          <a:lstStyle/>
          <a:p>
            <a:pPr marL="0" indent="0" eaLnBrk="1" hangingPunct="1">
              <a:lnSpc>
                <a:spcPct val="80000"/>
              </a:lnSpc>
              <a:spcBef>
                <a:spcPct val="0"/>
              </a:spcBef>
              <a:buClr>
                <a:srgbClr val="9090A4"/>
              </a:buClr>
              <a:buSzTx/>
              <a:buFont typeface="Arial" pitchFamily="-65" charset="0"/>
              <a:buNone/>
            </a:pPr>
            <a:r>
              <a:rPr lang="en-US">
                <a:solidFill>
                  <a:srgbClr val="9090A4"/>
                </a:solidFill>
                <a:ea typeface="Arial" pitchFamily="-65" charset="0"/>
                <a:cs typeface="Arial" pitchFamily="-65" charset="0"/>
                <a:sym typeface="Arial" pitchFamily="-65" charset="0"/>
              </a:rPr>
              <a:t>Device Diversity is here to stay</a:t>
            </a:r>
          </a:p>
        </p:txBody>
      </p:sp>
      <p:grpSp>
        <p:nvGrpSpPr>
          <p:cNvPr id="4" name="Group 79"/>
          <p:cNvGrpSpPr>
            <a:grpSpLocks/>
          </p:cNvGrpSpPr>
          <p:nvPr/>
        </p:nvGrpSpPr>
        <p:grpSpPr bwMode="auto">
          <a:xfrm>
            <a:off x="1865313" y="1798638"/>
            <a:ext cx="1411287" cy="3916362"/>
            <a:chOff x="1175" y="1133"/>
            <a:chExt cx="889" cy="2467"/>
          </a:xfrm>
        </p:grpSpPr>
        <p:grpSp>
          <p:nvGrpSpPr>
            <p:cNvPr id="5" name="Group 5"/>
            <p:cNvGrpSpPr>
              <a:grpSpLocks/>
            </p:cNvGrpSpPr>
            <p:nvPr/>
          </p:nvGrpSpPr>
          <p:grpSpPr bwMode="auto">
            <a:xfrm>
              <a:off x="1175" y="1133"/>
              <a:ext cx="881" cy="803"/>
              <a:chOff x="1175" y="1133"/>
              <a:chExt cx="881" cy="803"/>
            </a:xfrm>
          </p:grpSpPr>
          <p:sp>
            <p:nvSpPr>
              <p:cNvPr id="45134" name="Rounded Rectangle 5"/>
              <p:cNvSpPr>
                <a:spLocks noChangeArrowheads="1"/>
              </p:cNvSpPr>
              <p:nvPr/>
            </p:nvSpPr>
            <p:spPr bwMode="auto">
              <a:xfrm>
                <a:off x="1175" y="1227"/>
                <a:ext cx="881" cy="708"/>
              </a:xfrm>
              <a:prstGeom prst="roundRect">
                <a:avLst>
                  <a:gd name="adj" fmla="val 8861"/>
                </a:avLst>
              </a:prstGeom>
              <a:solidFill>
                <a:srgbClr val="000000">
                  <a:alpha val="45097"/>
                </a:srgbClr>
              </a:solidFill>
              <a:ln w="9525">
                <a:noFill/>
                <a:round/>
                <a:headEnd/>
                <a:tailEnd/>
              </a:ln>
            </p:spPr>
            <p:txBody>
              <a:bodyPr wrap="none" lIns="82124" tIns="41061" rIns="82124" bIns="41061">
                <a:prstTxWarp prst="textNoShape">
                  <a:avLst/>
                </a:prstTxWarp>
              </a:bodyPr>
              <a:lstStyle/>
              <a:p>
                <a:pPr defTabSz="814388" eaLnBrk="0" hangingPunct="0">
                  <a:lnSpc>
                    <a:spcPct val="90000"/>
                  </a:lnSpc>
                  <a:buClr>
                    <a:srgbClr val="3CBADC"/>
                  </a:buClr>
                  <a:buFont typeface="Arial" pitchFamily="-65" charset="0"/>
                  <a:buNone/>
                </a:pPr>
                <a:endParaRPr lang="en-US" sz="2800">
                  <a:solidFill>
                    <a:srgbClr val="FFFFFF"/>
                  </a:solidFill>
                  <a:ea typeface="MS PGothic" charset="0"/>
                  <a:cs typeface="MS PGothic" charset="0"/>
                  <a:sym typeface="Arial" pitchFamily="-65" charset="0"/>
                </a:endParaRPr>
              </a:p>
            </p:txBody>
          </p:sp>
          <p:sp>
            <p:nvSpPr>
              <p:cNvPr id="29779" name="Rounded Rectangle 7"/>
              <p:cNvSpPr>
                <a:spLocks noChangeArrowheads="1"/>
              </p:cNvSpPr>
              <p:nvPr/>
            </p:nvSpPr>
            <p:spPr bwMode="auto">
              <a:xfrm>
                <a:off x="1208" y="1311"/>
                <a:ext cx="808" cy="604"/>
              </a:xfrm>
              <a:prstGeom prst="roundRect">
                <a:avLst>
                  <a:gd name="adj" fmla="val 9912"/>
                </a:avLst>
              </a:prstGeom>
              <a:gradFill rotWithShape="0">
                <a:gsLst>
                  <a:gs pos="0">
                    <a:srgbClr val="9CF0FF">
                      <a:alpha val="0"/>
                    </a:srgbClr>
                  </a:gs>
                  <a:gs pos="50000">
                    <a:srgbClr val="000000">
                      <a:alpha val="0"/>
                    </a:srgbClr>
                  </a:gs>
                  <a:gs pos="99001">
                    <a:srgbClr val="E1F9FF">
                      <a:alpha val="0"/>
                    </a:srgbClr>
                  </a:gs>
                  <a:gs pos="100000">
                    <a:srgbClr val="E1F9FF">
                      <a:alpha val="0"/>
                    </a:srgbClr>
                  </a:gs>
                </a:gsLst>
                <a:lin ang="5400000"/>
              </a:gradFill>
              <a:ln w="25400">
                <a:noFill/>
                <a:round/>
                <a:headEnd/>
                <a:tailEnd/>
              </a:ln>
              <a:effectLst>
                <a:outerShdw blurRad="63500" dist="50800" dir="5400000" algn="ctr" rotWithShape="0">
                  <a:srgbClr val="000000">
                    <a:alpha val="26999"/>
                  </a:srgbClr>
                </a:outerShdw>
              </a:effectLst>
            </p:spPr>
            <p:txBody>
              <a:bodyPr anchor="ctr">
                <a:prstTxWarp prst="textNoShape">
                  <a:avLst/>
                </a:prstTxWarp>
              </a:bodyPr>
              <a:lstStyle/>
              <a:p>
                <a:pPr algn="ctr">
                  <a:buClr>
                    <a:srgbClr val="FFFFFF"/>
                  </a:buClr>
                  <a:buFont typeface="Arial" pitchFamily="34" charset="0"/>
                  <a:buNone/>
                  <a:defRPr/>
                </a:pPr>
                <a:endParaRPr lang="en-US">
                  <a:solidFill>
                    <a:srgbClr val="FFFFFF"/>
                  </a:solidFill>
                  <a:latin typeface="Arial" pitchFamily="34" charset="0"/>
                  <a:cs typeface="Arial" pitchFamily="34" charset="0"/>
                  <a:sym typeface="Arial" pitchFamily="34" charset="0"/>
                </a:endParaRPr>
              </a:p>
            </p:txBody>
          </p:sp>
          <p:sp>
            <p:nvSpPr>
              <p:cNvPr id="45136" name="Rounded Rectangle 8"/>
              <p:cNvSpPr>
                <a:spLocks noChangeArrowheads="1"/>
              </p:cNvSpPr>
              <p:nvPr/>
            </p:nvSpPr>
            <p:spPr bwMode="auto">
              <a:xfrm rot="10800000">
                <a:off x="1385" y="1564"/>
                <a:ext cx="453" cy="372"/>
              </a:xfrm>
              <a:prstGeom prst="roundRect">
                <a:avLst>
                  <a:gd name="adj" fmla="val 0"/>
                </a:avLst>
              </a:prstGeom>
              <a:gradFill rotWithShape="0">
                <a:gsLst>
                  <a:gs pos="0">
                    <a:srgbClr val="9CF0FF">
                      <a:alpha val="0"/>
                    </a:srgbClr>
                  </a:gs>
                  <a:gs pos="100000">
                    <a:schemeClr val="tx2">
                      <a:alpha val="87999"/>
                    </a:schemeClr>
                  </a:gs>
                </a:gsLst>
                <a:lin ang="16200000" scaled="1"/>
              </a:gradFill>
              <a:ln w="25400">
                <a:noFill/>
                <a:round/>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pic>
            <p:nvPicPr>
              <p:cNvPr id="29781" name="Picture 38" descr="PC_laptop.png"/>
              <p:cNvPicPr>
                <a:picLocks noChangeAspect="1"/>
              </p:cNvPicPr>
              <p:nvPr/>
            </p:nvPicPr>
            <p:blipFill>
              <a:blip r:embed="rId4"/>
              <a:srcRect/>
              <a:stretch>
                <a:fillRect/>
              </a:stretch>
            </p:blipFill>
            <p:spPr bwMode="auto">
              <a:xfrm>
                <a:off x="1277" y="1133"/>
                <a:ext cx="681" cy="498"/>
              </a:xfrm>
              <a:prstGeom prst="rect">
                <a:avLst/>
              </a:prstGeom>
              <a:noFill/>
              <a:ln w="9525">
                <a:noFill/>
                <a:miter lim="800000"/>
                <a:headEnd/>
                <a:tailEnd/>
              </a:ln>
              <a:effectLst>
                <a:outerShdw blurRad="63500" dist="38100" dir="5400000" algn="t" rotWithShape="0">
                  <a:srgbClr val="000000">
                    <a:alpha val="39998"/>
                  </a:srgbClr>
                </a:outerShdw>
              </a:effectLst>
            </p:spPr>
          </p:pic>
          <p:sp>
            <p:nvSpPr>
              <p:cNvPr id="45138" name="TextBox 22"/>
              <p:cNvSpPr txBox="1">
                <a:spLocks noChangeArrowheads="1"/>
              </p:cNvSpPr>
              <p:nvPr/>
            </p:nvSpPr>
            <p:spPr bwMode="auto">
              <a:xfrm>
                <a:off x="1212" y="1664"/>
                <a:ext cx="806" cy="250"/>
              </a:xfrm>
              <a:prstGeom prst="rect">
                <a:avLst/>
              </a:prstGeom>
              <a:noFill/>
              <a:ln w="9525">
                <a:noFill/>
                <a:miter lim="800000"/>
                <a:headEnd/>
                <a:tailEnd/>
              </a:ln>
            </p:spPr>
            <p:txBody>
              <a:bodyPr>
                <a:prstTxWarp prst="textNoShape">
                  <a:avLst/>
                </a:prstTxWarp>
                <a:spAutoFit/>
              </a:bodyPr>
              <a:lstStyle/>
              <a:p>
                <a:pPr algn="ctr">
                  <a:buClr>
                    <a:srgbClr val="6DB344"/>
                  </a:buClr>
                  <a:buFont typeface="Arial" pitchFamily="-65" charset="0"/>
                  <a:buNone/>
                </a:pPr>
                <a:r>
                  <a:rPr lang="en-US" sz="2000" b="1">
                    <a:solidFill>
                      <a:srgbClr val="FFFFFF"/>
                    </a:solidFill>
                    <a:ea typeface="Arial" pitchFamily="-65" charset="0"/>
                    <a:cs typeface="Arial" pitchFamily="-65" charset="0"/>
                    <a:sym typeface="Arial" pitchFamily="-65" charset="0"/>
                  </a:rPr>
                  <a:t>89%</a:t>
                </a:r>
              </a:p>
            </p:txBody>
          </p:sp>
        </p:grpSp>
        <p:grpSp>
          <p:nvGrpSpPr>
            <p:cNvPr id="6" name="Group 130"/>
            <p:cNvGrpSpPr>
              <a:grpSpLocks/>
            </p:cNvGrpSpPr>
            <p:nvPr/>
          </p:nvGrpSpPr>
          <p:grpSpPr bwMode="auto">
            <a:xfrm>
              <a:off x="1183" y="2015"/>
              <a:ext cx="881" cy="769"/>
              <a:chOff x="1183" y="2015"/>
              <a:chExt cx="881" cy="769"/>
            </a:xfrm>
          </p:grpSpPr>
          <p:grpSp>
            <p:nvGrpSpPr>
              <p:cNvPr id="7" name="Group 5"/>
              <p:cNvGrpSpPr>
                <a:grpSpLocks/>
              </p:cNvGrpSpPr>
              <p:nvPr/>
            </p:nvGrpSpPr>
            <p:grpSpPr bwMode="auto">
              <a:xfrm>
                <a:off x="1183" y="2075"/>
                <a:ext cx="881" cy="709"/>
                <a:chOff x="1183" y="2075"/>
                <a:chExt cx="881" cy="709"/>
              </a:xfrm>
            </p:grpSpPr>
            <p:sp>
              <p:nvSpPr>
                <p:cNvPr id="45131" name="Rounded Rectangle 101"/>
                <p:cNvSpPr>
                  <a:spLocks noChangeArrowheads="1"/>
                </p:cNvSpPr>
                <p:nvPr/>
              </p:nvSpPr>
              <p:spPr bwMode="auto">
                <a:xfrm>
                  <a:off x="1183" y="2075"/>
                  <a:ext cx="881" cy="708"/>
                </a:xfrm>
                <a:prstGeom prst="roundRect">
                  <a:avLst>
                    <a:gd name="adj" fmla="val 8861"/>
                  </a:avLst>
                </a:prstGeom>
                <a:solidFill>
                  <a:srgbClr val="000000">
                    <a:alpha val="45097"/>
                  </a:srgbClr>
                </a:solidFill>
                <a:ln w="9525">
                  <a:noFill/>
                  <a:round/>
                  <a:headEnd/>
                  <a:tailEnd/>
                </a:ln>
              </p:spPr>
              <p:txBody>
                <a:bodyPr wrap="none" lIns="82124" tIns="41061" rIns="82124" bIns="41061">
                  <a:prstTxWarp prst="textNoShape">
                    <a:avLst/>
                  </a:prstTxWarp>
                </a:bodyPr>
                <a:lstStyle/>
                <a:p>
                  <a:pPr defTabSz="814388" eaLnBrk="0" hangingPunct="0">
                    <a:lnSpc>
                      <a:spcPct val="90000"/>
                    </a:lnSpc>
                    <a:buClr>
                      <a:srgbClr val="3CBADC"/>
                    </a:buClr>
                    <a:buFont typeface="Arial" pitchFamily="-65" charset="0"/>
                    <a:buNone/>
                  </a:pPr>
                  <a:endParaRPr lang="en-US" sz="2800">
                    <a:solidFill>
                      <a:srgbClr val="FFFFFF"/>
                    </a:solidFill>
                    <a:ea typeface="MS PGothic" charset="0"/>
                    <a:cs typeface="MS PGothic" charset="0"/>
                    <a:sym typeface="Arial" pitchFamily="-65" charset="0"/>
                  </a:endParaRPr>
                </a:p>
              </p:txBody>
            </p:sp>
            <p:sp>
              <p:nvSpPr>
                <p:cNvPr id="29776" name="Rounded Rectangle 102"/>
                <p:cNvSpPr>
                  <a:spLocks noChangeArrowheads="1"/>
                </p:cNvSpPr>
                <p:nvPr/>
              </p:nvSpPr>
              <p:spPr bwMode="auto">
                <a:xfrm>
                  <a:off x="1216" y="2159"/>
                  <a:ext cx="808" cy="604"/>
                </a:xfrm>
                <a:prstGeom prst="roundRect">
                  <a:avLst>
                    <a:gd name="adj" fmla="val 9912"/>
                  </a:avLst>
                </a:prstGeom>
                <a:gradFill rotWithShape="0">
                  <a:gsLst>
                    <a:gs pos="0">
                      <a:srgbClr val="9CF0FF">
                        <a:alpha val="0"/>
                      </a:srgbClr>
                    </a:gs>
                    <a:gs pos="50000">
                      <a:srgbClr val="000000">
                        <a:alpha val="0"/>
                      </a:srgbClr>
                    </a:gs>
                    <a:gs pos="99001">
                      <a:srgbClr val="E1F9FF">
                        <a:alpha val="0"/>
                      </a:srgbClr>
                    </a:gs>
                    <a:gs pos="100000">
                      <a:srgbClr val="E1F9FF">
                        <a:alpha val="0"/>
                      </a:srgbClr>
                    </a:gs>
                  </a:gsLst>
                  <a:lin ang="5400000"/>
                </a:gradFill>
                <a:ln w="25400">
                  <a:noFill/>
                  <a:round/>
                  <a:headEnd/>
                  <a:tailEnd/>
                </a:ln>
                <a:effectLst>
                  <a:outerShdw blurRad="63500" dist="50800" dir="5400000" algn="ctr" rotWithShape="0">
                    <a:srgbClr val="000000">
                      <a:alpha val="26999"/>
                    </a:srgbClr>
                  </a:outerShdw>
                </a:effectLst>
              </p:spPr>
              <p:txBody>
                <a:bodyPr anchor="ctr">
                  <a:prstTxWarp prst="textNoShape">
                    <a:avLst/>
                  </a:prstTxWarp>
                </a:bodyPr>
                <a:lstStyle/>
                <a:p>
                  <a:pPr algn="ctr">
                    <a:buClr>
                      <a:srgbClr val="FFFFFF"/>
                    </a:buClr>
                    <a:buFont typeface="Arial" pitchFamily="34" charset="0"/>
                    <a:buNone/>
                    <a:defRPr/>
                  </a:pPr>
                  <a:endParaRPr lang="en-US">
                    <a:solidFill>
                      <a:srgbClr val="FFFFFF"/>
                    </a:solidFill>
                    <a:latin typeface="Arial" pitchFamily="34" charset="0"/>
                    <a:cs typeface="Arial" pitchFamily="34" charset="0"/>
                    <a:sym typeface="Arial" pitchFamily="34" charset="0"/>
                  </a:endParaRPr>
                </a:p>
              </p:txBody>
            </p:sp>
            <p:sp>
              <p:nvSpPr>
                <p:cNvPr id="45133" name="Rounded Rectangle 103"/>
                <p:cNvSpPr>
                  <a:spLocks noChangeArrowheads="1"/>
                </p:cNvSpPr>
                <p:nvPr/>
              </p:nvSpPr>
              <p:spPr bwMode="auto">
                <a:xfrm rot="10800000">
                  <a:off x="1393" y="2412"/>
                  <a:ext cx="453" cy="372"/>
                </a:xfrm>
                <a:prstGeom prst="roundRect">
                  <a:avLst>
                    <a:gd name="adj" fmla="val 0"/>
                  </a:avLst>
                </a:prstGeom>
                <a:gradFill rotWithShape="0">
                  <a:gsLst>
                    <a:gs pos="0">
                      <a:srgbClr val="9CF0FF">
                        <a:alpha val="0"/>
                      </a:srgbClr>
                    </a:gs>
                    <a:gs pos="100000">
                      <a:schemeClr val="tx2">
                        <a:alpha val="87999"/>
                      </a:schemeClr>
                    </a:gs>
                  </a:gsLst>
                  <a:lin ang="16200000" scaled="1"/>
                </a:gradFill>
                <a:ln w="25400">
                  <a:noFill/>
                  <a:round/>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grpSp>
            <p:nvGrpSpPr>
              <p:cNvPr id="8" name="Group 7"/>
              <p:cNvGrpSpPr>
                <a:grpSpLocks/>
              </p:cNvGrpSpPr>
              <p:nvPr/>
            </p:nvGrpSpPr>
            <p:grpSpPr bwMode="auto">
              <a:xfrm>
                <a:off x="1238" y="2015"/>
                <a:ext cx="796" cy="741"/>
                <a:chOff x="1238" y="2015"/>
                <a:chExt cx="796" cy="741"/>
              </a:xfrm>
            </p:grpSpPr>
            <p:sp>
              <p:nvSpPr>
                <p:cNvPr id="45129" name="TextBox 22"/>
                <p:cNvSpPr txBox="1">
                  <a:spLocks noChangeArrowheads="1"/>
                </p:cNvSpPr>
                <p:nvPr/>
              </p:nvSpPr>
              <p:spPr bwMode="auto">
                <a:xfrm>
                  <a:off x="1238" y="2504"/>
                  <a:ext cx="796" cy="250"/>
                </a:xfrm>
                <a:prstGeom prst="rect">
                  <a:avLst/>
                </a:prstGeom>
                <a:noFill/>
                <a:ln w="9525">
                  <a:noFill/>
                  <a:miter lim="800000"/>
                  <a:headEnd/>
                  <a:tailEnd/>
                </a:ln>
              </p:spPr>
              <p:txBody>
                <a:bodyPr>
                  <a:prstTxWarp prst="textNoShape">
                    <a:avLst/>
                  </a:prstTxWarp>
                  <a:spAutoFit/>
                </a:bodyPr>
                <a:lstStyle/>
                <a:p>
                  <a:pPr algn="ctr">
                    <a:buClr>
                      <a:srgbClr val="6DB344"/>
                    </a:buClr>
                    <a:buFont typeface="Arial" pitchFamily="-65" charset="0"/>
                    <a:buNone/>
                  </a:pPr>
                  <a:r>
                    <a:rPr lang="en-US" sz="2000" b="1">
                      <a:solidFill>
                        <a:srgbClr val="FFFFFF"/>
                      </a:solidFill>
                      <a:ea typeface="Arial" pitchFamily="-65" charset="0"/>
                      <a:cs typeface="Arial" pitchFamily="-65" charset="0"/>
                      <a:sym typeface="Arial" pitchFamily="-65" charset="0"/>
                    </a:rPr>
                    <a:t>10%</a:t>
                  </a:r>
                </a:p>
              </p:txBody>
            </p:sp>
            <p:pic>
              <p:nvPicPr>
                <p:cNvPr id="29774" name="Picture 3" descr="C:\Users\Brent.DUARTE\Documents\Current jobs\Adobe\09-0988\Art\Png\macbookpro.png"/>
                <p:cNvPicPr>
                  <a:picLocks noChangeAspect="1" noChangeArrowheads="1"/>
                </p:cNvPicPr>
                <p:nvPr/>
              </p:nvPicPr>
              <p:blipFill>
                <a:blip r:embed="rId5"/>
                <a:srcRect/>
                <a:stretch>
                  <a:fillRect/>
                </a:stretch>
              </p:blipFill>
              <p:spPr bwMode="auto">
                <a:xfrm>
                  <a:off x="1250" y="2015"/>
                  <a:ext cx="718" cy="382"/>
                </a:xfrm>
                <a:prstGeom prst="rect">
                  <a:avLst/>
                </a:prstGeom>
                <a:noFill/>
                <a:ln w="9525">
                  <a:noFill/>
                  <a:miter lim="800000"/>
                  <a:headEnd/>
                  <a:tailEnd/>
                </a:ln>
                <a:effectLst>
                  <a:outerShdw blurRad="63500" dist="38100" dir="5400000" algn="t" rotWithShape="0">
                    <a:srgbClr val="000000">
                      <a:alpha val="39998"/>
                    </a:srgbClr>
                  </a:outerShdw>
                </a:effectLst>
              </p:spPr>
            </p:pic>
          </p:grpSp>
        </p:grpSp>
        <p:grpSp>
          <p:nvGrpSpPr>
            <p:cNvPr id="9" name="Group 131"/>
            <p:cNvGrpSpPr>
              <a:grpSpLocks/>
            </p:cNvGrpSpPr>
            <p:nvPr/>
          </p:nvGrpSpPr>
          <p:grpSpPr bwMode="auto">
            <a:xfrm>
              <a:off x="1183" y="2801"/>
              <a:ext cx="881" cy="799"/>
              <a:chOff x="1183" y="2801"/>
              <a:chExt cx="881" cy="799"/>
            </a:xfrm>
          </p:grpSpPr>
          <p:grpSp>
            <p:nvGrpSpPr>
              <p:cNvPr id="10" name="Group 5"/>
              <p:cNvGrpSpPr>
                <a:grpSpLocks/>
              </p:cNvGrpSpPr>
              <p:nvPr/>
            </p:nvGrpSpPr>
            <p:grpSpPr bwMode="auto">
              <a:xfrm>
                <a:off x="1183" y="2891"/>
                <a:ext cx="881" cy="709"/>
                <a:chOff x="1183" y="2891"/>
                <a:chExt cx="881" cy="709"/>
              </a:xfrm>
            </p:grpSpPr>
            <p:sp>
              <p:nvSpPr>
                <p:cNvPr id="45124" name="Rounded Rectangle 115"/>
                <p:cNvSpPr>
                  <a:spLocks noChangeArrowheads="1"/>
                </p:cNvSpPr>
                <p:nvPr/>
              </p:nvSpPr>
              <p:spPr bwMode="auto">
                <a:xfrm>
                  <a:off x="1183" y="2891"/>
                  <a:ext cx="881" cy="708"/>
                </a:xfrm>
                <a:prstGeom prst="roundRect">
                  <a:avLst>
                    <a:gd name="adj" fmla="val 8861"/>
                  </a:avLst>
                </a:prstGeom>
                <a:solidFill>
                  <a:srgbClr val="000000">
                    <a:alpha val="45097"/>
                  </a:srgbClr>
                </a:solidFill>
                <a:ln w="9525">
                  <a:noFill/>
                  <a:round/>
                  <a:headEnd/>
                  <a:tailEnd/>
                </a:ln>
              </p:spPr>
              <p:txBody>
                <a:bodyPr wrap="none" lIns="82124" tIns="41061" rIns="82124" bIns="41061">
                  <a:prstTxWarp prst="textNoShape">
                    <a:avLst/>
                  </a:prstTxWarp>
                </a:bodyPr>
                <a:lstStyle/>
                <a:p>
                  <a:pPr defTabSz="814388" eaLnBrk="0" hangingPunct="0">
                    <a:lnSpc>
                      <a:spcPct val="90000"/>
                    </a:lnSpc>
                    <a:buClr>
                      <a:srgbClr val="3CBADC"/>
                    </a:buClr>
                    <a:buFont typeface="Arial" pitchFamily="-65" charset="0"/>
                    <a:buNone/>
                  </a:pPr>
                  <a:endParaRPr lang="en-US" sz="2800">
                    <a:solidFill>
                      <a:srgbClr val="FFFFFF"/>
                    </a:solidFill>
                    <a:ea typeface="MS PGothic" charset="0"/>
                    <a:cs typeface="MS PGothic" charset="0"/>
                    <a:sym typeface="Arial" pitchFamily="-65" charset="0"/>
                  </a:endParaRPr>
                </a:p>
              </p:txBody>
            </p:sp>
            <p:sp>
              <p:nvSpPr>
                <p:cNvPr id="29769" name="Rounded Rectangle 116"/>
                <p:cNvSpPr>
                  <a:spLocks noChangeArrowheads="1"/>
                </p:cNvSpPr>
                <p:nvPr/>
              </p:nvSpPr>
              <p:spPr bwMode="auto">
                <a:xfrm>
                  <a:off x="1216" y="2975"/>
                  <a:ext cx="808" cy="604"/>
                </a:xfrm>
                <a:prstGeom prst="roundRect">
                  <a:avLst>
                    <a:gd name="adj" fmla="val 9912"/>
                  </a:avLst>
                </a:prstGeom>
                <a:gradFill rotWithShape="0">
                  <a:gsLst>
                    <a:gs pos="0">
                      <a:srgbClr val="9CF0FF">
                        <a:alpha val="0"/>
                      </a:srgbClr>
                    </a:gs>
                    <a:gs pos="50000">
                      <a:srgbClr val="000000">
                        <a:alpha val="0"/>
                      </a:srgbClr>
                    </a:gs>
                    <a:gs pos="99001">
                      <a:srgbClr val="E1F9FF">
                        <a:alpha val="0"/>
                      </a:srgbClr>
                    </a:gs>
                    <a:gs pos="100000">
                      <a:srgbClr val="E1F9FF">
                        <a:alpha val="0"/>
                      </a:srgbClr>
                    </a:gs>
                  </a:gsLst>
                  <a:lin ang="5400000"/>
                </a:gradFill>
                <a:ln w="25400">
                  <a:noFill/>
                  <a:round/>
                  <a:headEnd/>
                  <a:tailEnd/>
                </a:ln>
                <a:effectLst>
                  <a:outerShdw blurRad="63500" dist="50800" dir="5400000" algn="ctr" rotWithShape="0">
                    <a:srgbClr val="000000">
                      <a:alpha val="26999"/>
                    </a:srgbClr>
                  </a:outerShdw>
                </a:effectLst>
              </p:spPr>
              <p:txBody>
                <a:bodyPr anchor="ctr">
                  <a:prstTxWarp prst="textNoShape">
                    <a:avLst/>
                  </a:prstTxWarp>
                </a:bodyPr>
                <a:lstStyle/>
                <a:p>
                  <a:pPr algn="ctr">
                    <a:buClr>
                      <a:srgbClr val="FFFFFF"/>
                    </a:buClr>
                    <a:buFont typeface="Arial" pitchFamily="34" charset="0"/>
                    <a:buNone/>
                    <a:defRPr/>
                  </a:pPr>
                  <a:endParaRPr lang="en-US">
                    <a:solidFill>
                      <a:srgbClr val="FFFFFF"/>
                    </a:solidFill>
                    <a:latin typeface="Arial" pitchFamily="34" charset="0"/>
                    <a:cs typeface="Arial" pitchFamily="34" charset="0"/>
                    <a:sym typeface="Arial" pitchFamily="34" charset="0"/>
                  </a:endParaRPr>
                </a:p>
              </p:txBody>
            </p:sp>
            <p:sp>
              <p:nvSpPr>
                <p:cNvPr id="45126" name="Rounded Rectangle 117"/>
                <p:cNvSpPr>
                  <a:spLocks noChangeArrowheads="1"/>
                </p:cNvSpPr>
                <p:nvPr/>
              </p:nvSpPr>
              <p:spPr bwMode="auto">
                <a:xfrm rot="10800000">
                  <a:off x="1393" y="3228"/>
                  <a:ext cx="453" cy="372"/>
                </a:xfrm>
                <a:prstGeom prst="roundRect">
                  <a:avLst>
                    <a:gd name="adj" fmla="val 0"/>
                  </a:avLst>
                </a:prstGeom>
                <a:gradFill rotWithShape="0">
                  <a:gsLst>
                    <a:gs pos="0">
                      <a:srgbClr val="9CF0FF">
                        <a:alpha val="0"/>
                      </a:srgbClr>
                    </a:gs>
                    <a:gs pos="100000">
                      <a:schemeClr val="tx2">
                        <a:alpha val="87999"/>
                      </a:schemeClr>
                    </a:gs>
                  </a:gsLst>
                  <a:lin ang="16200000" scaled="1"/>
                </a:gradFill>
                <a:ln w="25400">
                  <a:noFill/>
                  <a:round/>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grpSp>
            <p:nvGrpSpPr>
              <p:cNvPr id="11" name="Group 8"/>
              <p:cNvGrpSpPr>
                <a:grpSpLocks/>
              </p:cNvGrpSpPr>
              <p:nvPr/>
            </p:nvGrpSpPr>
            <p:grpSpPr bwMode="auto">
              <a:xfrm>
                <a:off x="1238" y="2801"/>
                <a:ext cx="796" cy="777"/>
                <a:chOff x="1238" y="2801"/>
                <a:chExt cx="796" cy="777"/>
              </a:xfrm>
            </p:grpSpPr>
            <p:sp>
              <p:nvSpPr>
                <p:cNvPr id="45119" name="TextBox 22"/>
                <p:cNvSpPr txBox="1">
                  <a:spLocks noChangeArrowheads="1"/>
                </p:cNvSpPr>
                <p:nvPr/>
              </p:nvSpPr>
              <p:spPr bwMode="auto">
                <a:xfrm>
                  <a:off x="1238" y="3326"/>
                  <a:ext cx="796" cy="250"/>
                </a:xfrm>
                <a:prstGeom prst="rect">
                  <a:avLst/>
                </a:prstGeom>
                <a:noFill/>
                <a:ln w="9525">
                  <a:noFill/>
                  <a:miter lim="800000"/>
                  <a:headEnd/>
                  <a:tailEnd/>
                </a:ln>
              </p:spPr>
              <p:txBody>
                <a:bodyPr>
                  <a:prstTxWarp prst="textNoShape">
                    <a:avLst/>
                  </a:prstTxWarp>
                  <a:spAutoFit/>
                </a:bodyPr>
                <a:lstStyle/>
                <a:p>
                  <a:pPr algn="ctr">
                    <a:buClr>
                      <a:srgbClr val="6DB344"/>
                    </a:buClr>
                    <a:buFont typeface="Arial" pitchFamily="-65" charset="0"/>
                    <a:buNone/>
                  </a:pPr>
                  <a:r>
                    <a:rPr lang="en-US" sz="2000" b="1">
                      <a:solidFill>
                        <a:srgbClr val="FFFFFF"/>
                      </a:solidFill>
                      <a:ea typeface="Arial" pitchFamily="-65" charset="0"/>
                      <a:cs typeface="Arial" pitchFamily="-65" charset="0"/>
                      <a:sym typeface="Arial" pitchFamily="-65" charset="0"/>
                    </a:rPr>
                    <a:t>1%</a:t>
                  </a:r>
                </a:p>
              </p:txBody>
            </p:sp>
            <p:grpSp>
              <p:nvGrpSpPr>
                <p:cNvPr id="12" name="Group 3"/>
                <p:cNvGrpSpPr>
                  <a:grpSpLocks/>
                </p:cNvGrpSpPr>
                <p:nvPr/>
              </p:nvGrpSpPr>
              <p:grpSpPr bwMode="auto">
                <a:xfrm>
                  <a:off x="1300" y="2801"/>
                  <a:ext cx="632" cy="462"/>
                  <a:chOff x="1300" y="2801"/>
                  <a:chExt cx="632" cy="462"/>
                </a:xfrm>
              </p:grpSpPr>
              <p:pic>
                <p:nvPicPr>
                  <p:cNvPr id="29765" name="Picture 38" descr="PC_laptop.png"/>
                  <p:cNvPicPr>
                    <a:picLocks noChangeAspect="1"/>
                  </p:cNvPicPr>
                  <p:nvPr/>
                </p:nvPicPr>
                <p:blipFill>
                  <a:blip r:embed="rId4"/>
                  <a:srcRect/>
                  <a:stretch>
                    <a:fillRect/>
                  </a:stretch>
                </p:blipFill>
                <p:spPr bwMode="auto">
                  <a:xfrm>
                    <a:off x="1300" y="2801"/>
                    <a:ext cx="632" cy="462"/>
                  </a:xfrm>
                  <a:prstGeom prst="rect">
                    <a:avLst/>
                  </a:prstGeom>
                  <a:noFill/>
                  <a:ln w="9525">
                    <a:noFill/>
                    <a:miter lim="800000"/>
                    <a:headEnd/>
                    <a:tailEnd/>
                  </a:ln>
                  <a:effectLst>
                    <a:outerShdw blurRad="63500" dist="38100" dir="5400000" algn="t" rotWithShape="0">
                      <a:srgbClr val="000000">
                        <a:alpha val="39998"/>
                      </a:srgbClr>
                    </a:outerShdw>
                  </a:effectLst>
                </p:spPr>
              </p:pic>
              <p:sp>
                <p:nvSpPr>
                  <p:cNvPr id="45122" name="Rectangle 26"/>
                  <p:cNvSpPr>
                    <a:spLocks noChangeArrowheads="1"/>
                  </p:cNvSpPr>
                  <p:nvPr/>
                </p:nvSpPr>
                <p:spPr bwMode="auto">
                  <a:xfrm>
                    <a:off x="1378" y="2841"/>
                    <a:ext cx="476" cy="279"/>
                  </a:xfrm>
                  <a:prstGeom prst="rect">
                    <a:avLst/>
                  </a:prstGeom>
                  <a:solidFill>
                    <a:srgbClr val="000000"/>
                  </a:solidFill>
                  <a:ln w="25400">
                    <a:noFill/>
                    <a:miter lim="800000"/>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pic>
                <p:nvPicPr>
                  <p:cNvPr id="45123" name="Picture 2"/>
                  <p:cNvPicPr>
                    <a:picLocks noChangeAspect="1" noChangeArrowheads="1"/>
                  </p:cNvPicPr>
                  <p:nvPr/>
                </p:nvPicPr>
                <p:blipFill>
                  <a:blip r:embed="rId6"/>
                  <a:srcRect t="7826" r="11639"/>
                  <a:stretch>
                    <a:fillRect/>
                  </a:stretch>
                </p:blipFill>
                <p:spPr bwMode="auto">
                  <a:xfrm>
                    <a:off x="1507" y="2863"/>
                    <a:ext cx="216" cy="248"/>
                  </a:xfrm>
                  <a:prstGeom prst="rect">
                    <a:avLst/>
                  </a:prstGeom>
                  <a:noFill/>
                  <a:ln w="9525">
                    <a:noFill/>
                    <a:miter lim="800000"/>
                    <a:headEnd/>
                    <a:tailEnd/>
                  </a:ln>
                </p:spPr>
              </p:pic>
            </p:grpSp>
          </p:grpSp>
        </p:grpSp>
      </p:grpSp>
      <p:sp>
        <p:nvSpPr>
          <p:cNvPr id="29708" name="Rectangle 63"/>
          <p:cNvSpPr>
            <a:spLocks noChangeArrowheads="1"/>
          </p:cNvSpPr>
          <p:nvPr/>
        </p:nvSpPr>
        <p:spPr bwMode="auto">
          <a:xfrm>
            <a:off x="152400" y="1884363"/>
            <a:ext cx="1609725" cy="3600450"/>
          </a:xfrm>
          <a:prstGeom prst="rect">
            <a:avLst/>
          </a:prstGeom>
          <a:gradFill rotWithShape="0">
            <a:gsLst>
              <a:gs pos="0">
                <a:srgbClr val="9CF0FF">
                  <a:alpha val="0"/>
                </a:srgbClr>
              </a:gs>
              <a:gs pos="50000">
                <a:srgbClr val="000000">
                  <a:alpha val="0"/>
                </a:srgbClr>
              </a:gs>
              <a:gs pos="99001">
                <a:srgbClr val="E1F9FF">
                  <a:alpha val="0"/>
                </a:srgbClr>
              </a:gs>
              <a:gs pos="100000">
                <a:srgbClr val="E1F9FF">
                  <a:alpha val="0"/>
                </a:srgbClr>
              </a:gs>
            </a:gsLst>
            <a:lin ang="5400000"/>
          </a:gradFill>
          <a:ln w="25400">
            <a:noFill/>
            <a:miter lim="800000"/>
            <a:headEnd/>
            <a:tailEnd/>
          </a:ln>
          <a:effectLst>
            <a:outerShdw blurRad="63500" dist="50800" dir="5400000" algn="ctr" rotWithShape="0">
              <a:srgbClr val="000000">
                <a:alpha val="26999"/>
              </a:srgbClr>
            </a:outerShdw>
          </a:effectLst>
        </p:spPr>
        <p:txBody>
          <a:bodyPr anchor="ctr">
            <a:prstTxWarp prst="textNoShape">
              <a:avLst/>
            </a:prstTxWarp>
          </a:bodyPr>
          <a:lstStyle/>
          <a:p>
            <a:pPr algn="ctr">
              <a:buClr>
                <a:srgbClr val="FFFFFF"/>
              </a:buClr>
              <a:buFont typeface="Arial" pitchFamily="34" charset="0"/>
              <a:buNone/>
              <a:defRPr/>
            </a:pPr>
            <a:endParaRPr lang="en-US">
              <a:solidFill>
                <a:srgbClr val="FFFFFF"/>
              </a:solidFill>
              <a:latin typeface="Arial" pitchFamily="34" charset="0"/>
              <a:cs typeface="Arial" pitchFamily="34" charset="0"/>
              <a:sym typeface="Arial" pitchFamily="34" charset="0"/>
            </a:endParaRPr>
          </a:p>
        </p:txBody>
      </p:sp>
      <p:pic>
        <p:nvPicPr>
          <p:cNvPr id="29709" name="Picture 44" descr="Blackberry_old.png"/>
          <p:cNvPicPr>
            <a:picLocks noChangeAspect="1"/>
          </p:cNvPicPr>
          <p:nvPr/>
        </p:nvPicPr>
        <p:blipFill>
          <a:blip r:embed="rId7"/>
          <a:srcRect/>
          <a:stretch>
            <a:fillRect/>
          </a:stretch>
        </p:blipFill>
        <p:spPr bwMode="auto">
          <a:xfrm>
            <a:off x="674688" y="3475038"/>
            <a:ext cx="468312" cy="687387"/>
          </a:xfrm>
          <a:prstGeom prst="rect">
            <a:avLst/>
          </a:prstGeom>
          <a:noFill/>
          <a:ln w="9525">
            <a:noFill/>
            <a:miter lim="800000"/>
            <a:headEnd/>
            <a:tailEnd/>
          </a:ln>
          <a:effectLst>
            <a:outerShdw blurRad="63500" dist="38100" dir="5400000" algn="t" rotWithShape="0">
              <a:srgbClr val="000000">
                <a:alpha val="39998"/>
              </a:srgbClr>
            </a:outerShdw>
          </a:effectLst>
        </p:spPr>
      </p:pic>
      <p:pic>
        <p:nvPicPr>
          <p:cNvPr id="29710" name="Picture 45" descr="Cellphone_Razr.png"/>
          <p:cNvPicPr>
            <a:picLocks noChangeAspect="1"/>
          </p:cNvPicPr>
          <p:nvPr/>
        </p:nvPicPr>
        <p:blipFill>
          <a:blip r:embed="rId8"/>
          <a:srcRect/>
          <a:stretch>
            <a:fillRect/>
          </a:stretch>
        </p:blipFill>
        <p:spPr bwMode="auto">
          <a:xfrm>
            <a:off x="722313" y="4375150"/>
            <a:ext cx="360362" cy="663575"/>
          </a:xfrm>
          <a:prstGeom prst="rect">
            <a:avLst/>
          </a:prstGeom>
          <a:noFill/>
          <a:ln w="9525">
            <a:noFill/>
            <a:miter lim="800000"/>
            <a:headEnd/>
            <a:tailEnd/>
          </a:ln>
          <a:effectLst>
            <a:outerShdw blurRad="63500" dist="38100" dir="5400000" algn="t" rotWithShape="0">
              <a:srgbClr val="000000">
                <a:alpha val="39998"/>
              </a:srgbClr>
            </a:outerShdw>
          </a:effectLst>
        </p:spPr>
      </p:pic>
      <p:pic>
        <p:nvPicPr>
          <p:cNvPr id="29711" name="Picture 66"/>
          <p:cNvPicPr>
            <a:picLocks noChangeAspect="1"/>
          </p:cNvPicPr>
          <p:nvPr/>
        </p:nvPicPr>
        <p:blipFill>
          <a:blip r:embed="rId9"/>
          <a:srcRect/>
          <a:stretch>
            <a:fillRect/>
          </a:stretch>
        </p:blipFill>
        <p:spPr bwMode="auto">
          <a:xfrm>
            <a:off x="280988" y="2433638"/>
            <a:ext cx="1109662" cy="744537"/>
          </a:xfrm>
          <a:prstGeom prst="rect">
            <a:avLst/>
          </a:prstGeom>
          <a:noFill/>
          <a:ln w="9525">
            <a:noFill/>
            <a:miter lim="800000"/>
            <a:headEnd/>
            <a:tailEnd/>
          </a:ln>
          <a:effectLst>
            <a:outerShdw blurRad="63500" dist="38100" dir="5400000" algn="t" rotWithShape="0">
              <a:srgbClr val="000000">
                <a:alpha val="39998"/>
              </a:srgbClr>
            </a:outerShdw>
          </a:effectLst>
        </p:spPr>
      </p:pic>
      <p:grpSp>
        <p:nvGrpSpPr>
          <p:cNvPr id="13" name="Group 80"/>
          <p:cNvGrpSpPr>
            <a:grpSpLocks/>
          </p:cNvGrpSpPr>
          <p:nvPr/>
        </p:nvGrpSpPr>
        <p:grpSpPr bwMode="auto">
          <a:xfrm>
            <a:off x="3433763" y="1831975"/>
            <a:ext cx="1411287" cy="3883025"/>
            <a:chOff x="2163" y="1154"/>
            <a:chExt cx="889" cy="2446"/>
          </a:xfrm>
        </p:grpSpPr>
        <p:grpSp>
          <p:nvGrpSpPr>
            <p:cNvPr id="14" name="Group 128"/>
            <p:cNvGrpSpPr>
              <a:grpSpLocks/>
            </p:cNvGrpSpPr>
            <p:nvPr/>
          </p:nvGrpSpPr>
          <p:grpSpPr bwMode="auto">
            <a:xfrm>
              <a:off x="2165" y="2810"/>
              <a:ext cx="881" cy="790"/>
              <a:chOff x="2165" y="2810"/>
              <a:chExt cx="881" cy="790"/>
            </a:xfrm>
          </p:grpSpPr>
          <p:grpSp>
            <p:nvGrpSpPr>
              <p:cNvPr id="15" name="Group 5"/>
              <p:cNvGrpSpPr>
                <a:grpSpLocks/>
              </p:cNvGrpSpPr>
              <p:nvPr/>
            </p:nvGrpSpPr>
            <p:grpSpPr bwMode="auto">
              <a:xfrm>
                <a:off x="2165" y="2891"/>
                <a:ext cx="881" cy="709"/>
                <a:chOff x="2165" y="2891"/>
                <a:chExt cx="881" cy="709"/>
              </a:xfrm>
            </p:grpSpPr>
            <p:sp>
              <p:nvSpPr>
                <p:cNvPr id="45111" name="Rounded Rectangle 125"/>
                <p:cNvSpPr>
                  <a:spLocks noChangeArrowheads="1"/>
                </p:cNvSpPr>
                <p:nvPr/>
              </p:nvSpPr>
              <p:spPr bwMode="auto">
                <a:xfrm>
                  <a:off x="2165" y="2891"/>
                  <a:ext cx="881" cy="708"/>
                </a:xfrm>
                <a:prstGeom prst="roundRect">
                  <a:avLst>
                    <a:gd name="adj" fmla="val 8861"/>
                  </a:avLst>
                </a:prstGeom>
                <a:solidFill>
                  <a:srgbClr val="000000">
                    <a:alpha val="45097"/>
                  </a:srgbClr>
                </a:solidFill>
                <a:ln w="9525">
                  <a:noFill/>
                  <a:round/>
                  <a:headEnd/>
                  <a:tailEnd/>
                </a:ln>
              </p:spPr>
              <p:txBody>
                <a:bodyPr wrap="none" lIns="82124" tIns="41061" rIns="82124" bIns="41061">
                  <a:prstTxWarp prst="textNoShape">
                    <a:avLst/>
                  </a:prstTxWarp>
                </a:bodyPr>
                <a:lstStyle/>
                <a:p>
                  <a:pPr defTabSz="814388" eaLnBrk="0" hangingPunct="0">
                    <a:lnSpc>
                      <a:spcPct val="90000"/>
                    </a:lnSpc>
                    <a:buClr>
                      <a:srgbClr val="3CBADC"/>
                    </a:buClr>
                    <a:buFont typeface="Arial" pitchFamily="-65" charset="0"/>
                    <a:buNone/>
                  </a:pPr>
                  <a:endParaRPr lang="en-US" sz="2800">
                    <a:solidFill>
                      <a:srgbClr val="FFFFFF"/>
                    </a:solidFill>
                    <a:ea typeface="MS PGothic" charset="0"/>
                    <a:cs typeface="MS PGothic" charset="0"/>
                    <a:sym typeface="Arial" pitchFamily="-65" charset="0"/>
                  </a:endParaRPr>
                </a:p>
              </p:txBody>
            </p:sp>
            <p:sp>
              <p:nvSpPr>
                <p:cNvPr id="29756" name="Rounded Rectangle 126"/>
                <p:cNvSpPr>
                  <a:spLocks noChangeArrowheads="1"/>
                </p:cNvSpPr>
                <p:nvPr/>
              </p:nvSpPr>
              <p:spPr bwMode="auto">
                <a:xfrm>
                  <a:off x="2198" y="2975"/>
                  <a:ext cx="808" cy="604"/>
                </a:xfrm>
                <a:prstGeom prst="roundRect">
                  <a:avLst>
                    <a:gd name="adj" fmla="val 9912"/>
                  </a:avLst>
                </a:prstGeom>
                <a:gradFill rotWithShape="0">
                  <a:gsLst>
                    <a:gs pos="0">
                      <a:srgbClr val="9CF0FF">
                        <a:alpha val="0"/>
                      </a:srgbClr>
                    </a:gs>
                    <a:gs pos="50000">
                      <a:srgbClr val="000000">
                        <a:alpha val="0"/>
                      </a:srgbClr>
                    </a:gs>
                    <a:gs pos="99001">
                      <a:srgbClr val="E1F9FF">
                        <a:alpha val="0"/>
                      </a:srgbClr>
                    </a:gs>
                    <a:gs pos="100000">
                      <a:srgbClr val="E1F9FF">
                        <a:alpha val="0"/>
                      </a:srgbClr>
                    </a:gs>
                  </a:gsLst>
                  <a:lin ang="5400000"/>
                </a:gradFill>
                <a:ln w="25400">
                  <a:noFill/>
                  <a:round/>
                  <a:headEnd/>
                  <a:tailEnd/>
                </a:ln>
                <a:effectLst>
                  <a:outerShdw blurRad="63500" dist="50800" dir="5400000" algn="ctr" rotWithShape="0">
                    <a:srgbClr val="000000">
                      <a:alpha val="26999"/>
                    </a:srgbClr>
                  </a:outerShdw>
                </a:effectLst>
              </p:spPr>
              <p:txBody>
                <a:bodyPr anchor="ctr">
                  <a:prstTxWarp prst="textNoShape">
                    <a:avLst/>
                  </a:prstTxWarp>
                </a:bodyPr>
                <a:lstStyle/>
                <a:p>
                  <a:pPr algn="ctr">
                    <a:buClr>
                      <a:srgbClr val="FFFFFF"/>
                    </a:buClr>
                    <a:buFont typeface="Arial" pitchFamily="34" charset="0"/>
                    <a:buNone/>
                    <a:defRPr/>
                  </a:pPr>
                  <a:endParaRPr lang="en-US">
                    <a:solidFill>
                      <a:srgbClr val="FFFFFF"/>
                    </a:solidFill>
                    <a:latin typeface="Arial" pitchFamily="34" charset="0"/>
                    <a:cs typeface="Arial" pitchFamily="34" charset="0"/>
                    <a:sym typeface="Arial" pitchFamily="34" charset="0"/>
                  </a:endParaRPr>
                </a:p>
              </p:txBody>
            </p:sp>
            <p:sp>
              <p:nvSpPr>
                <p:cNvPr id="45113" name="Rounded Rectangle 127"/>
                <p:cNvSpPr>
                  <a:spLocks noChangeArrowheads="1"/>
                </p:cNvSpPr>
                <p:nvPr/>
              </p:nvSpPr>
              <p:spPr bwMode="auto">
                <a:xfrm rot="10800000">
                  <a:off x="2375" y="3228"/>
                  <a:ext cx="453" cy="372"/>
                </a:xfrm>
                <a:prstGeom prst="roundRect">
                  <a:avLst>
                    <a:gd name="adj" fmla="val 0"/>
                  </a:avLst>
                </a:prstGeom>
                <a:gradFill rotWithShape="0">
                  <a:gsLst>
                    <a:gs pos="0">
                      <a:srgbClr val="9CF0FF">
                        <a:alpha val="0"/>
                      </a:srgbClr>
                    </a:gs>
                    <a:gs pos="100000">
                      <a:schemeClr val="tx2">
                        <a:alpha val="87999"/>
                      </a:schemeClr>
                    </a:gs>
                  </a:gsLst>
                  <a:lin ang="16200000" scaled="1"/>
                </a:gradFill>
                <a:ln w="25400">
                  <a:noFill/>
                  <a:round/>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grpSp>
            <p:nvGrpSpPr>
              <p:cNvPr id="16" name="Group 9"/>
              <p:cNvGrpSpPr>
                <a:grpSpLocks/>
              </p:cNvGrpSpPr>
              <p:nvPr/>
            </p:nvGrpSpPr>
            <p:grpSpPr bwMode="auto">
              <a:xfrm>
                <a:off x="2214" y="2810"/>
                <a:ext cx="796" cy="768"/>
                <a:chOff x="2214" y="2810"/>
                <a:chExt cx="796" cy="768"/>
              </a:xfrm>
            </p:grpSpPr>
            <p:sp>
              <p:nvSpPr>
                <p:cNvPr id="45109" name="TextBox 22"/>
                <p:cNvSpPr txBox="1">
                  <a:spLocks noChangeArrowheads="1"/>
                </p:cNvSpPr>
                <p:nvPr/>
              </p:nvSpPr>
              <p:spPr bwMode="auto">
                <a:xfrm>
                  <a:off x="2214" y="3326"/>
                  <a:ext cx="796" cy="250"/>
                </a:xfrm>
                <a:prstGeom prst="rect">
                  <a:avLst/>
                </a:prstGeom>
                <a:noFill/>
                <a:ln w="9525">
                  <a:noFill/>
                  <a:miter lim="800000"/>
                  <a:headEnd/>
                  <a:tailEnd/>
                </a:ln>
              </p:spPr>
              <p:txBody>
                <a:bodyPr>
                  <a:prstTxWarp prst="textNoShape">
                    <a:avLst/>
                  </a:prstTxWarp>
                  <a:spAutoFit/>
                </a:bodyPr>
                <a:lstStyle/>
                <a:p>
                  <a:pPr algn="ctr">
                    <a:buClr>
                      <a:srgbClr val="6DB344"/>
                    </a:buClr>
                    <a:buFont typeface="Arial" pitchFamily="-65" charset="0"/>
                    <a:buNone/>
                  </a:pPr>
                  <a:r>
                    <a:rPr lang="en-US" sz="2000" b="1">
                      <a:solidFill>
                        <a:srgbClr val="FFFFFF"/>
                      </a:solidFill>
                      <a:ea typeface="Arial" pitchFamily="-65" charset="0"/>
                      <a:cs typeface="Arial" pitchFamily="-65" charset="0"/>
                      <a:sym typeface="Arial" pitchFamily="-65" charset="0"/>
                    </a:rPr>
                    <a:t>23%</a:t>
                  </a:r>
                </a:p>
              </p:txBody>
            </p:sp>
            <p:pic>
              <p:nvPicPr>
                <p:cNvPr id="29754" name="Picture 34"/>
                <p:cNvPicPr>
                  <a:picLocks noChangeAspect="1"/>
                </p:cNvPicPr>
                <p:nvPr/>
              </p:nvPicPr>
              <p:blipFill>
                <a:blip r:embed="rId10"/>
                <a:srcRect/>
                <a:stretch>
                  <a:fillRect/>
                </a:stretch>
              </p:blipFill>
              <p:spPr bwMode="auto">
                <a:xfrm>
                  <a:off x="2346" y="2810"/>
                  <a:ext cx="483" cy="483"/>
                </a:xfrm>
                <a:prstGeom prst="rect">
                  <a:avLst/>
                </a:prstGeom>
                <a:noFill/>
                <a:ln w="9525">
                  <a:noFill/>
                  <a:miter lim="800000"/>
                  <a:headEnd/>
                  <a:tailEnd/>
                </a:ln>
                <a:effectLst>
                  <a:outerShdw blurRad="63500" dist="38100" dir="2700000" rotWithShape="0">
                    <a:srgbClr val="000000">
                      <a:alpha val="42998"/>
                    </a:srgbClr>
                  </a:outerShdw>
                </a:effectLst>
              </p:spPr>
            </p:pic>
          </p:grpSp>
        </p:grpSp>
        <p:grpSp>
          <p:nvGrpSpPr>
            <p:cNvPr id="17" name="Group 129"/>
            <p:cNvGrpSpPr>
              <a:grpSpLocks/>
            </p:cNvGrpSpPr>
            <p:nvPr/>
          </p:nvGrpSpPr>
          <p:grpSpPr bwMode="auto">
            <a:xfrm>
              <a:off x="2171" y="2006"/>
              <a:ext cx="881" cy="774"/>
              <a:chOff x="2171" y="2006"/>
              <a:chExt cx="881" cy="774"/>
            </a:xfrm>
          </p:grpSpPr>
          <p:grpSp>
            <p:nvGrpSpPr>
              <p:cNvPr id="18" name="Group 5"/>
              <p:cNvGrpSpPr>
                <a:grpSpLocks/>
              </p:cNvGrpSpPr>
              <p:nvPr/>
            </p:nvGrpSpPr>
            <p:grpSpPr bwMode="auto">
              <a:xfrm>
                <a:off x="2171" y="2071"/>
                <a:ext cx="881" cy="709"/>
                <a:chOff x="2171" y="2071"/>
                <a:chExt cx="881" cy="709"/>
              </a:xfrm>
            </p:grpSpPr>
            <p:sp>
              <p:nvSpPr>
                <p:cNvPr id="45104" name="Rounded Rectangle 111"/>
                <p:cNvSpPr>
                  <a:spLocks noChangeArrowheads="1"/>
                </p:cNvSpPr>
                <p:nvPr/>
              </p:nvSpPr>
              <p:spPr bwMode="auto">
                <a:xfrm>
                  <a:off x="2171" y="2071"/>
                  <a:ext cx="881" cy="708"/>
                </a:xfrm>
                <a:prstGeom prst="roundRect">
                  <a:avLst>
                    <a:gd name="adj" fmla="val 8861"/>
                  </a:avLst>
                </a:prstGeom>
                <a:solidFill>
                  <a:srgbClr val="000000">
                    <a:alpha val="45097"/>
                  </a:srgbClr>
                </a:solidFill>
                <a:ln w="9525">
                  <a:noFill/>
                  <a:round/>
                  <a:headEnd/>
                  <a:tailEnd/>
                </a:ln>
              </p:spPr>
              <p:txBody>
                <a:bodyPr wrap="none" lIns="82124" tIns="41061" rIns="82124" bIns="41061">
                  <a:prstTxWarp prst="textNoShape">
                    <a:avLst/>
                  </a:prstTxWarp>
                </a:bodyPr>
                <a:lstStyle/>
                <a:p>
                  <a:pPr defTabSz="814388" eaLnBrk="0" hangingPunct="0">
                    <a:lnSpc>
                      <a:spcPct val="90000"/>
                    </a:lnSpc>
                    <a:buClr>
                      <a:srgbClr val="3CBADC"/>
                    </a:buClr>
                    <a:buFont typeface="Arial" pitchFamily="-65" charset="0"/>
                    <a:buNone/>
                  </a:pPr>
                  <a:endParaRPr lang="en-US" sz="2800">
                    <a:solidFill>
                      <a:srgbClr val="FFFFFF"/>
                    </a:solidFill>
                    <a:ea typeface="MS PGothic" charset="0"/>
                    <a:cs typeface="MS PGothic" charset="0"/>
                    <a:sym typeface="Arial" pitchFamily="-65" charset="0"/>
                  </a:endParaRPr>
                </a:p>
              </p:txBody>
            </p:sp>
            <p:sp>
              <p:nvSpPr>
                <p:cNvPr id="29749" name="Rounded Rectangle 112"/>
                <p:cNvSpPr>
                  <a:spLocks noChangeArrowheads="1"/>
                </p:cNvSpPr>
                <p:nvPr/>
              </p:nvSpPr>
              <p:spPr bwMode="auto">
                <a:xfrm>
                  <a:off x="2204" y="2155"/>
                  <a:ext cx="808" cy="604"/>
                </a:xfrm>
                <a:prstGeom prst="roundRect">
                  <a:avLst>
                    <a:gd name="adj" fmla="val 9912"/>
                  </a:avLst>
                </a:prstGeom>
                <a:gradFill rotWithShape="0">
                  <a:gsLst>
                    <a:gs pos="0">
                      <a:srgbClr val="9CF0FF">
                        <a:alpha val="0"/>
                      </a:srgbClr>
                    </a:gs>
                    <a:gs pos="50000">
                      <a:srgbClr val="000000">
                        <a:alpha val="0"/>
                      </a:srgbClr>
                    </a:gs>
                    <a:gs pos="99001">
                      <a:srgbClr val="E1F9FF">
                        <a:alpha val="0"/>
                      </a:srgbClr>
                    </a:gs>
                    <a:gs pos="100000">
                      <a:srgbClr val="E1F9FF">
                        <a:alpha val="0"/>
                      </a:srgbClr>
                    </a:gs>
                  </a:gsLst>
                  <a:lin ang="5400000"/>
                </a:gradFill>
                <a:ln w="25400">
                  <a:noFill/>
                  <a:round/>
                  <a:headEnd/>
                  <a:tailEnd/>
                </a:ln>
                <a:effectLst>
                  <a:outerShdw blurRad="63500" dist="50800" dir="5400000" algn="ctr" rotWithShape="0">
                    <a:srgbClr val="000000">
                      <a:alpha val="26999"/>
                    </a:srgbClr>
                  </a:outerShdw>
                </a:effectLst>
              </p:spPr>
              <p:txBody>
                <a:bodyPr anchor="ctr">
                  <a:prstTxWarp prst="textNoShape">
                    <a:avLst/>
                  </a:prstTxWarp>
                </a:bodyPr>
                <a:lstStyle/>
                <a:p>
                  <a:pPr algn="ctr">
                    <a:buClr>
                      <a:srgbClr val="FFFFFF"/>
                    </a:buClr>
                    <a:buFont typeface="Arial" pitchFamily="34" charset="0"/>
                    <a:buNone/>
                    <a:defRPr/>
                  </a:pPr>
                  <a:endParaRPr lang="en-US">
                    <a:solidFill>
                      <a:srgbClr val="FFFFFF"/>
                    </a:solidFill>
                    <a:latin typeface="Arial" pitchFamily="34" charset="0"/>
                    <a:cs typeface="Arial" pitchFamily="34" charset="0"/>
                    <a:sym typeface="Arial" pitchFamily="34" charset="0"/>
                  </a:endParaRPr>
                </a:p>
              </p:txBody>
            </p:sp>
            <p:sp>
              <p:nvSpPr>
                <p:cNvPr id="45106" name="Rounded Rectangle 113"/>
                <p:cNvSpPr>
                  <a:spLocks noChangeArrowheads="1"/>
                </p:cNvSpPr>
                <p:nvPr/>
              </p:nvSpPr>
              <p:spPr bwMode="auto">
                <a:xfrm rot="10800000">
                  <a:off x="2381" y="2408"/>
                  <a:ext cx="453" cy="372"/>
                </a:xfrm>
                <a:prstGeom prst="roundRect">
                  <a:avLst>
                    <a:gd name="adj" fmla="val 0"/>
                  </a:avLst>
                </a:prstGeom>
                <a:gradFill rotWithShape="0">
                  <a:gsLst>
                    <a:gs pos="0">
                      <a:srgbClr val="9CF0FF">
                        <a:alpha val="0"/>
                      </a:srgbClr>
                    </a:gs>
                    <a:gs pos="100000">
                      <a:schemeClr val="tx2">
                        <a:alpha val="87999"/>
                      </a:schemeClr>
                    </a:gs>
                  </a:gsLst>
                  <a:lin ang="16200000" scaled="1"/>
                </a:gradFill>
                <a:ln w="25400">
                  <a:noFill/>
                  <a:round/>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grpSp>
            <p:nvGrpSpPr>
              <p:cNvPr id="19" name="Group 10"/>
              <p:cNvGrpSpPr>
                <a:grpSpLocks/>
              </p:cNvGrpSpPr>
              <p:nvPr/>
            </p:nvGrpSpPr>
            <p:grpSpPr bwMode="auto">
              <a:xfrm>
                <a:off x="2222" y="2006"/>
                <a:ext cx="796" cy="750"/>
                <a:chOff x="2222" y="2006"/>
                <a:chExt cx="796" cy="750"/>
              </a:xfrm>
            </p:grpSpPr>
            <p:sp>
              <p:nvSpPr>
                <p:cNvPr id="45102" name="TextBox 22"/>
                <p:cNvSpPr txBox="1">
                  <a:spLocks noChangeArrowheads="1"/>
                </p:cNvSpPr>
                <p:nvPr/>
              </p:nvSpPr>
              <p:spPr bwMode="auto">
                <a:xfrm>
                  <a:off x="2222" y="2504"/>
                  <a:ext cx="796" cy="250"/>
                </a:xfrm>
                <a:prstGeom prst="rect">
                  <a:avLst/>
                </a:prstGeom>
                <a:noFill/>
                <a:ln w="9525">
                  <a:noFill/>
                  <a:miter lim="800000"/>
                  <a:headEnd/>
                  <a:tailEnd/>
                </a:ln>
              </p:spPr>
              <p:txBody>
                <a:bodyPr>
                  <a:prstTxWarp prst="textNoShape">
                    <a:avLst/>
                  </a:prstTxWarp>
                  <a:spAutoFit/>
                </a:bodyPr>
                <a:lstStyle/>
                <a:p>
                  <a:pPr algn="ctr">
                    <a:buClr>
                      <a:srgbClr val="6DB344"/>
                    </a:buClr>
                    <a:buFont typeface="Arial" pitchFamily="-65" charset="0"/>
                    <a:buNone/>
                  </a:pPr>
                  <a:r>
                    <a:rPr lang="en-US" sz="2000" b="1">
                      <a:solidFill>
                        <a:srgbClr val="FFFFFF"/>
                      </a:solidFill>
                      <a:ea typeface="Arial" pitchFamily="-65" charset="0"/>
                      <a:cs typeface="Arial" pitchFamily="-65" charset="0"/>
                      <a:sym typeface="Arial" pitchFamily="-65" charset="0"/>
                    </a:rPr>
                    <a:t>36%</a:t>
                  </a:r>
                </a:p>
              </p:txBody>
            </p:sp>
            <p:pic>
              <p:nvPicPr>
                <p:cNvPr id="29747" name="Picture 41"/>
                <p:cNvPicPr>
                  <a:picLocks noChangeAspect="1"/>
                </p:cNvPicPr>
                <p:nvPr/>
              </p:nvPicPr>
              <p:blipFill>
                <a:blip r:embed="rId11"/>
                <a:srcRect/>
                <a:stretch>
                  <a:fillRect/>
                </a:stretch>
              </p:blipFill>
              <p:spPr bwMode="auto">
                <a:xfrm>
                  <a:off x="2486" y="2006"/>
                  <a:ext cx="217" cy="400"/>
                </a:xfrm>
                <a:prstGeom prst="rect">
                  <a:avLst/>
                </a:prstGeom>
                <a:noFill/>
                <a:ln w="9525">
                  <a:noFill/>
                  <a:miter lim="800000"/>
                  <a:headEnd/>
                  <a:tailEnd/>
                </a:ln>
                <a:effectLst>
                  <a:outerShdw blurRad="63500" dist="38100" dir="2700000" rotWithShape="0">
                    <a:srgbClr val="000000">
                      <a:alpha val="42998"/>
                    </a:srgbClr>
                  </a:outerShdw>
                </a:effectLst>
              </p:spPr>
            </p:pic>
          </p:grpSp>
        </p:grpSp>
        <p:grpSp>
          <p:nvGrpSpPr>
            <p:cNvPr id="20" name="Group 81"/>
            <p:cNvGrpSpPr>
              <a:grpSpLocks/>
            </p:cNvGrpSpPr>
            <p:nvPr/>
          </p:nvGrpSpPr>
          <p:grpSpPr bwMode="auto">
            <a:xfrm>
              <a:off x="2163" y="1154"/>
              <a:ext cx="881" cy="778"/>
              <a:chOff x="2163" y="1154"/>
              <a:chExt cx="881" cy="778"/>
            </a:xfrm>
          </p:grpSpPr>
          <p:grpSp>
            <p:nvGrpSpPr>
              <p:cNvPr id="21" name="Group 5"/>
              <p:cNvGrpSpPr>
                <a:grpSpLocks/>
              </p:cNvGrpSpPr>
              <p:nvPr/>
            </p:nvGrpSpPr>
            <p:grpSpPr bwMode="auto">
              <a:xfrm>
                <a:off x="2163" y="1223"/>
                <a:ext cx="881" cy="709"/>
                <a:chOff x="2163" y="1223"/>
                <a:chExt cx="881" cy="709"/>
              </a:xfrm>
            </p:grpSpPr>
            <p:sp>
              <p:nvSpPr>
                <p:cNvPr id="45097" name="Rounded Rectangle 76"/>
                <p:cNvSpPr>
                  <a:spLocks noChangeArrowheads="1"/>
                </p:cNvSpPr>
                <p:nvPr/>
              </p:nvSpPr>
              <p:spPr bwMode="auto">
                <a:xfrm>
                  <a:off x="2163" y="1223"/>
                  <a:ext cx="881" cy="708"/>
                </a:xfrm>
                <a:prstGeom prst="roundRect">
                  <a:avLst>
                    <a:gd name="adj" fmla="val 8861"/>
                  </a:avLst>
                </a:prstGeom>
                <a:solidFill>
                  <a:srgbClr val="000000">
                    <a:alpha val="45097"/>
                  </a:srgbClr>
                </a:solidFill>
                <a:ln w="9525">
                  <a:noFill/>
                  <a:round/>
                  <a:headEnd/>
                  <a:tailEnd/>
                </a:ln>
              </p:spPr>
              <p:txBody>
                <a:bodyPr wrap="none" lIns="82124" tIns="41061" rIns="82124" bIns="41061">
                  <a:prstTxWarp prst="textNoShape">
                    <a:avLst/>
                  </a:prstTxWarp>
                </a:bodyPr>
                <a:lstStyle/>
                <a:p>
                  <a:pPr defTabSz="814388" eaLnBrk="0" hangingPunct="0">
                    <a:lnSpc>
                      <a:spcPct val="90000"/>
                    </a:lnSpc>
                    <a:buClr>
                      <a:srgbClr val="3CBADC"/>
                    </a:buClr>
                    <a:buFont typeface="Arial" pitchFamily="-65" charset="0"/>
                    <a:buNone/>
                  </a:pPr>
                  <a:endParaRPr lang="en-US" sz="2800">
                    <a:solidFill>
                      <a:srgbClr val="FFFFFF"/>
                    </a:solidFill>
                    <a:ea typeface="MS PGothic" charset="0"/>
                    <a:cs typeface="MS PGothic" charset="0"/>
                    <a:sym typeface="Arial" pitchFamily="-65" charset="0"/>
                  </a:endParaRPr>
                </a:p>
              </p:txBody>
            </p:sp>
            <p:sp>
              <p:nvSpPr>
                <p:cNvPr id="29742" name="Rounded Rectangle 77"/>
                <p:cNvSpPr>
                  <a:spLocks noChangeArrowheads="1"/>
                </p:cNvSpPr>
                <p:nvPr/>
              </p:nvSpPr>
              <p:spPr bwMode="auto">
                <a:xfrm>
                  <a:off x="2196" y="1307"/>
                  <a:ext cx="808" cy="604"/>
                </a:xfrm>
                <a:prstGeom prst="roundRect">
                  <a:avLst>
                    <a:gd name="adj" fmla="val 9912"/>
                  </a:avLst>
                </a:prstGeom>
                <a:gradFill rotWithShape="0">
                  <a:gsLst>
                    <a:gs pos="0">
                      <a:srgbClr val="9CF0FF">
                        <a:alpha val="0"/>
                      </a:srgbClr>
                    </a:gs>
                    <a:gs pos="50000">
                      <a:srgbClr val="000000">
                        <a:alpha val="0"/>
                      </a:srgbClr>
                    </a:gs>
                    <a:gs pos="99001">
                      <a:srgbClr val="E1F9FF">
                        <a:alpha val="0"/>
                      </a:srgbClr>
                    </a:gs>
                    <a:gs pos="100000">
                      <a:srgbClr val="E1F9FF">
                        <a:alpha val="0"/>
                      </a:srgbClr>
                    </a:gs>
                  </a:gsLst>
                  <a:lin ang="5400000"/>
                </a:gradFill>
                <a:ln w="25400">
                  <a:noFill/>
                  <a:round/>
                  <a:headEnd/>
                  <a:tailEnd/>
                </a:ln>
                <a:effectLst>
                  <a:outerShdw blurRad="63500" dist="50800" dir="5400000" algn="ctr" rotWithShape="0">
                    <a:srgbClr val="000000">
                      <a:alpha val="26999"/>
                    </a:srgbClr>
                  </a:outerShdw>
                </a:effectLst>
              </p:spPr>
              <p:txBody>
                <a:bodyPr anchor="ctr">
                  <a:prstTxWarp prst="textNoShape">
                    <a:avLst/>
                  </a:prstTxWarp>
                </a:bodyPr>
                <a:lstStyle/>
                <a:p>
                  <a:pPr algn="ctr">
                    <a:buClr>
                      <a:srgbClr val="FFFFFF"/>
                    </a:buClr>
                    <a:buFont typeface="Arial" pitchFamily="34" charset="0"/>
                    <a:buNone/>
                    <a:defRPr/>
                  </a:pPr>
                  <a:endParaRPr lang="en-US">
                    <a:solidFill>
                      <a:srgbClr val="FFFFFF"/>
                    </a:solidFill>
                    <a:latin typeface="Arial" pitchFamily="34" charset="0"/>
                    <a:cs typeface="Arial" pitchFamily="34" charset="0"/>
                    <a:sym typeface="Arial" pitchFamily="34" charset="0"/>
                  </a:endParaRPr>
                </a:p>
              </p:txBody>
            </p:sp>
            <p:sp>
              <p:nvSpPr>
                <p:cNvPr id="45099" name="Rounded Rectangle 78"/>
                <p:cNvSpPr>
                  <a:spLocks noChangeArrowheads="1"/>
                </p:cNvSpPr>
                <p:nvPr/>
              </p:nvSpPr>
              <p:spPr bwMode="auto">
                <a:xfrm rot="10800000">
                  <a:off x="2373" y="1560"/>
                  <a:ext cx="453" cy="372"/>
                </a:xfrm>
                <a:prstGeom prst="roundRect">
                  <a:avLst>
                    <a:gd name="adj" fmla="val 0"/>
                  </a:avLst>
                </a:prstGeom>
                <a:gradFill rotWithShape="0">
                  <a:gsLst>
                    <a:gs pos="0">
                      <a:srgbClr val="9CF0FF">
                        <a:alpha val="0"/>
                      </a:srgbClr>
                    </a:gs>
                    <a:gs pos="100000">
                      <a:schemeClr val="tx2">
                        <a:alpha val="87999"/>
                      </a:schemeClr>
                    </a:gs>
                  </a:gsLst>
                  <a:lin ang="16200000" scaled="1"/>
                </a:gradFill>
                <a:ln w="25400">
                  <a:noFill/>
                  <a:round/>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grpSp>
            <p:nvGrpSpPr>
              <p:cNvPr id="22" name="Group 6"/>
              <p:cNvGrpSpPr>
                <a:grpSpLocks/>
              </p:cNvGrpSpPr>
              <p:nvPr/>
            </p:nvGrpSpPr>
            <p:grpSpPr bwMode="auto">
              <a:xfrm>
                <a:off x="2205" y="1154"/>
                <a:ext cx="799" cy="758"/>
                <a:chOff x="2205" y="1154"/>
                <a:chExt cx="799" cy="758"/>
              </a:xfrm>
            </p:grpSpPr>
            <p:sp>
              <p:nvSpPr>
                <p:cNvPr id="45095" name="TextBox 22"/>
                <p:cNvSpPr txBox="1">
                  <a:spLocks noChangeArrowheads="1"/>
                </p:cNvSpPr>
                <p:nvPr/>
              </p:nvSpPr>
              <p:spPr bwMode="auto">
                <a:xfrm>
                  <a:off x="2205" y="1660"/>
                  <a:ext cx="799" cy="250"/>
                </a:xfrm>
                <a:prstGeom prst="rect">
                  <a:avLst/>
                </a:prstGeom>
                <a:noFill/>
                <a:ln w="9525">
                  <a:noFill/>
                  <a:miter lim="800000"/>
                  <a:headEnd/>
                  <a:tailEnd/>
                </a:ln>
              </p:spPr>
              <p:txBody>
                <a:bodyPr>
                  <a:prstTxWarp prst="textNoShape">
                    <a:avLst/>
                  </a:prstTxWarp>
                  <a:spAutoFit/>
                </a:bodyPr>
                <a:lstStyle/>
                <a:p>
                  <a:pPr algn="ctr">
                    <a:buClr>
                      <a:srgbClr val="6DB344"/>
                    </a:buClr>
                    <a:buFont typeface="Arial" pitchFamily="-65" charset="0"/>
                    <a:buNone/>
                  </a:pPr>
                  <a:r>
                    <a:rPr lang="en-US" sz="2000" b="1">
                      <a:solidFill>
                        <a:srgbClr val="FFFFFF"/>
                      </a:solidFill>
                      <a:ea typeface="Arial" pitchFamily="-65" charset="0"/>
                      <a:cs typeface="Arial" pitchFamily="-65" charset="0"/>
                      <a:sym typeface="Arial" pitchFamily="-65" charset="0"/>
                    </a:rPr>
                    <a:t>26%</a:t>
                  </a:r>
                </a:p>
              </p:txBody>
            </p:sp>
            <p:pic>
              <p:nvPicPr>
                <p:cNvPr id="29740" name="Picture 50" descr="iPhone_Gen1.png"/>
                <p:cNvPicPr>
                  <a:picLocks noChangeAspect="1"/>
                </p:cNvPicPr>
                <p:nvPr/>
              </p:nvPicPr>
              <p:blipFill>
                <a:blip r:embed="rId12"/>
                <a:srcRect/>
                <a:stretch>
                  <a:fillRect/>
                </a:stretch>
              </p:blipFill>
              <p:spPr bwMode="auto">
                <a:xfrm>
                  <a:off x="2480" y="1154"/>
                  <a:ext cx="250" cy="466"/>
                </a:xfrm>
                <a:prstGeom prst="rect">
                  <a:avLst/>
                </a:prstGeom>
                <a:noFill/>
                <a:ln w="9525">
                  <a:noFill/>
                  <a:miter lim="800000"/>
                  <a:headEnd/>
                  <a:tailEnd/>
                </a:ln>
                <a:effectLst>
                  <a:outerShdw blurRad="63500" dist="38100" dir="5400000" algn="t" rotWithShape="0">
                    <a:srgbClr val="000000">
                      <a:alpha val="39998"/>
                    </a:srgbClr>
                  </a:outerShdw>
                </a:effectLst>
              </p:spPr>
            </p:pic>
          </p:grpSp>
        </p:grpSp>
      </p:grpSp>
      <p:grpSp>
        <p:nvGrpSpPr>
          <p:cNvPr id="23" name="Group 84"/>
          <p:cNvGrpSpPr>
            <a:grpSpLocks/>
          </p:cNvGrpSpPr>
          <p:nvPr/>
        </p:nvGrpSpPr>
        <p:grpSpPr bwMode="auto">
          <a:xfrm>
            <a:off x="4951413" y="2220913"/>
            <a:ext cx="1430337" cy="2751137"/>
            <a:chOff x="3119" y="1399"/>
            <a:chExt cx="901" cy="1733"/>
          </a:xfrm>
        </p:grpSpPr>
        <p:grpSp>
          <p:nvGrpSpPr>
            <p:cNvPr id="24" name="Group 98"/>
            <p:cNvGrpSpPr>
              <a:grpSpLocks/>
            </p:cNvGrpSpPr>
            <p:nvPr/>
          </p:nvGrpSpPr>
          <p:grpSpPr bwMode="auto">
            <a:xfrm>
              <a:off x="3139" y="1399"/>
              <a:ext cx="881" cy="769"/>
              <a:chOff x="3139" y="1399"/>
              <a:chExt cx="881" cy="769"/>
            </a:xfrm>
          </p:grpSpPr>
          <p:grpSp>
            <p:nvGrpSpPr>
              <p:cNvPr id="25" name="Group 82"/>
              <p:cNvGrpSpPr>
                <a:grpSpLocks/>
              </p:cNvGrpSpPr>
              <p:nvPr/>
            </p:nvGrpSpPr>
            <p:grpSpPr bwMode="auto">
              <a:xfrm>
                <a:off x="3139" y="1459"/>
                <a:ext cx="881" cy="709"/>
                <a:chOff x="3139" y="1459"/>
                <a:chExt cx="881" cy="709"/>
              </a:xfrm>
            </p:grpSpPr>
            <p:grpSp>
              <p:nvGrpSpPr>
                <p:cNvPr id="26" name="Group 5"/>
                <p:cNvGrpSpPr>
                  <a:grpSpLocks/>
                </p:cNvGrpSpPr>
                <p:nvPr/>
              </p:nvGrpSpPr>
              <p:grpSpPr bwMode="auto">
                <a:xfrm>
                  <a:off x="3139" y="1459"/>
                  <a:ext cx="881" cy="709"/>
                  <a:chOff x="3139" y="1459"/>
                  <a:chExt cx="881" cy="709"/>
                </a:xfrm>
              </p:grpSpPr>
              <p:sp>
                <p:nvSpPr>
                  <p:cNvPr id="45087" name="Rounded Rectangle 87"/>
                  <p:cNvSpPr>
                    <a:spLocks noChangeArrowheads="1"/>
                  </p:cNvSpPr>
                  <p:nvPr/>
                </p:nvSpPr>
                <p:spPr bwMode="auto">
                  <a:xfrm>
                    <a:off x="3139" y="1459"/>
                    <a:ext cx="881" cy="708"/>
                  </a:xfrm>
                  <a:prstGeom prst="roundRect">
                    <a:avLst>
                      <a:gd name="adj" fmla="val 8861"/>
                    </a:avLst>
                  </a:prstGeom>
                  <a:solidFill>
                    <a:srgbClr val="000000">
                      <a:alpha val="45097"/>
                    </a:srgbClr>
                  </a:solidFill>
                  <a:ln w="9525">
                    <a:noFill/>
                    <a:round/>
                    <a:headEnd/>
                    <a:tailEnd/>
                  </a:ln>
                </p:spPr>
                <p:txBody>
                  <a:bodyPr wrap="none" lIns="82124" tIns="41061" rIns="82124" bIns="41061">
                    <a:prstTxWarp prst="textNoShape">
                      <a:avLst/>
                    </a:prstTxWarp>
                  </a:bodyPr>
                  <a:lstStyle/>
                  <a:p>
                    <a:pPr defTabSz="814388" eaLnBrk="0" hangingPunct="0">
                      <a:lnSpc>
                        <a:spcPct val="90000"/>
                      </a:lnSpc>
                      <a:buClr>
                        <a:srgbClr val="3CBADC"/>
                      </a:buClr>
                      <a:buFont typeface="Arial" pitchFamily="-65" charset="0"/>
                      <a:buNone/>
                    </a:pPr>
                    <a:endParaRPr lang="en-US" sz="2800">
                      <a:solidFill>
                        <a:srgbClr val="FFFFFF"/>
                      </a:solidFill>
                      <a:ea typeface="MS PGothic" charset="0"/>
                      <a:cs typeface="MS PGothic" charset="0"/>
                      <a:sym typeface="Arial" pitchFamily="-65" charset="0"/>
                    </a:endParaRPr>
                  </a:p>
                </p:txBody>
              </p:sp>
              <p:sp>
                <p:nvSpPr>
                  <p:cNvPr id="29732" name="Rounded Rectangle 88"/>
                  <p:cNvSpPr>
                    <a:spLocks noChangeArrowheads="1"/>
                  </p:cNvSpPr>
                  <p:nvPr/>
                </p:nvSpPr>
                <p:spPr bwMode="auto">
                  <a:xfrm>
                    <a:off x="3172" y="1543"/>
                    <a:ext cx="808" cy="604"/>
                  </a:xfrm>
                  <a:prstGeom prst="roundRect">
                    <a:avLst>
                      <a:gd name="adj" fmla="val 9912"/>
                    </a:avLst>
                  </a:prstGeom>
                  <a:gradFill rotWithShape="0">
                    <a:gsLst>
                      <a:gs pos="0">
                        <a:srgbClr val="9CF0FF">
                          <a:alpha val="0"/>
                        </a:srgbClr>
                      </a:gs>
                      <a:gs pos="50000">
                        <a:srgbClr val="000000">
                          <a:alpha val="0"/>
                        </a:srgbClr>
                      </a:gs>
                      <a:gs pos="99001">
                        <a:srgbClr val="E1F9FF">
                          <a:alpha val="0"/>
                        </a:srgbClr>
                      </a:gs>
                      <a:gs pos="100000">
                        <a:srgbClr val="E1F9FF">
                          <a:alpha val="0"/>
                        </a:srgbClr>
                      </a:gs>
                    </a:gsLst>
                    <a:lin ang="5400000"/>
                  </a:gradFill>
                  <a:ln w="25400">
                    <a:noFill/>
                    <a:round/>
                    <a:headEnd/>
                    <a:tailEnd/>
                  </a:ln>
                  <a:effectLst>
                    <a:outerShdw blurRad="63500" dist="50800" dir="5400000" algn="ctr" rotWithShape="0">
                      <a:srgbClr val="000000">
                        <a:alpha val="26999"/>
                      </a:srgbClr>
                    </a:outerShdw>
                  </a:effectLst>
                </p:spPr>
                <p:txBody>
                  <a:bodyPr anchor="ctr">
                    <a:prstTxWarp prst="textNoShape">
                      <a:avLst/>
                    </a:prstTxWarp>
                  </a:bodyPr>
                  <a:lstStyle/>
                  <a:p>
                    <a:pPr algn="ctr">
                      <a:buClr>
                        <a:srgbClr val="FFFFFF"/>
                      </a:buClr>
                      <a:buFont typeface="Arial" pitchFamily="34" charset="0"/>
                      <a:buNone/>
                      <a:defRPr/>
                    </a:pPr>
                    <a:endParaRPr lang="en-US">
                      <a:solidFill>
                        <a:srgbClr val="FFFFFF"/>
                      </a:solidFill>
                      <a:latin typeface="Arial" pitchFamily="34" charset="0"/>
                      <a:cs typeface="Arial" pitchFamily="34" charset="0"/>
                      <a:sym typeface="Arial" pitchFamily="34" charset="0"/>
                    </a:endParaRPr>
                  </a:p>
                </p:txBody>
              </p:sp>
              <p:sp>
                <p:nvSpPr>
                  <p:cNvPr id="45089" name="Rounded Rectangle 89"/>
                  <p:cNvSpPr>
                    <a:spLocks noChangeArrowheads="1"/>
                  </p:cNvSpPr>
                  <p:nvPr/>
                </p:nvSpPr>
                <p:spPr bwMode="auto">
                  <a:xfrm rot="10800000">
                    <a:off x="3349" y="1796"/>
                    <a:ext cx="453" cy="372"/>
                  </a:xfrm>
                  <a:prstGeom prst="roundRect">
                    <a:avLst>
                      <a:gd name="adj" fmla="val 0"/>
                    </a:avLst>
                  </a:prstGeom>
                  <a:gradFill rotWithShape="0">
                    <a:gsLst>
                      <a:gs pos="0">
                        <a:srgbClr val="9CF0FF">
                          <a:alpha val="0"/>
                        </a:srgbClr>
                      </a:gs>
                      <a:gs pos="100000">
                        <a:schemeClr val="tx2">
                          <a:alpha val="87999"/>
                        </a:schemeClr>
                      </a:gs>
                    </a:gsLst>
                    <a:lin ang="16200000" scaled="1"/>
                  </a:gradFill>
                  <a:ln w="25400">
                    <a:noFill/>
                    <a:round/>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sp>
              <p:nvSpPr>
                <p:cNvPr id="45086" name="TextBox 22"/>
                <p:cNvSpPr txBox="1">
                  <a:spLocks noChangeArrowheads="1"/>
                </p:cNvSpPr>
                <p:nvPr/>
              </p:nvSpPr>
              <p:spPr bwMode="auto">
                <a:xfrm>
                  <a:off x="3181" y="1896"/>
                  <a:ext cx="799" cy="250"/>
                </a:xfrm>
                <a:prstGeom prst="rect">
                  <a:avLst/>
                </a:prstGeom>
                <a:noFill/>
                <a:ln w="9525">
                  <a:noFill/>
                  <a:miter lim="800000"/>
                  <a:headEnd/>
                  <a:tailEnd/>
                </a:ln>
              </p:spPr>
              <p:txBody>
                <a:bodyPr>
                  <a:prstTxWarp prst="textNoShape">
                    <a:avLst/>
                  </a:prstTxWarp>
                  <a:spAutoFit/>
                </a:bodyPr>
                <a:lstStyle/>
                <a:p>
                  <a:pPr algn="ctr">
                    <a:buClr>
                      <a:srgbClr val="6DB344"/>
                    </a:buClr>
                    <a:buFont typeface="Arial" pitchFamily="-65" charset="0"/>
                    <a:buNone/>
                  </a:pPr>
                  <a:r>
                    <a:rPr lang="en-US" sz="2000" b="1">
                      <a:solidFill>
                        <a:srgbClr val="FFFFFF"/>
                      </a:solidFill>
                      <a:ea typeface="Arial" pitchFamily="-65" charset="0"/>
                      <a:cs typeface="Arial" pitchFamily="-65" charset="0"/>
                      <a:sym typeface="Arial" pitchFamily="-65" charset="0"/>
                    </a:rPr>
                    <a:t>75%</a:t>
                  </a:r>
                </a:p>
              </p:txBody>
            </p:sp>
          </p:grpSp>
          <p:pic>
            <p:nvPicPr>
              <p:cNvPr id="29728" name="Picture 16" descr="ipad.png"/>
              <p:cNvPicPr>
                <a:picLocks noChangeAspect="1"/>
              </p:cNvPicPr>
              <p:nvPr/>
            </p:nvPicPr>
            <p:blipFill>
              <a:blip r:embed="rId13"/>
              <a:srcRect/>
              <a:stretch>
                <a:fillRect/>
              </a:stretch>
            </p:blipFill>
            <p:spPr bwMode="auto">
              <a:xfrm>
                <a:off x="3417" y="1399"/>
                <a:ext cx="327" cy="418"/>
              </a:xfrm>
              <a:prstGeom prst="rect">
                <a:avLst/>
              </a:prstGeom>
              <a:noFill/>
              <a:ln w="9525">
                <a:noFill/>
                <a:miter lim="800000"/>
                <a:headEnd/>
                <a:tailEnd/>
              </a:ln>
              <a:effectLst>
                <a:outerShdw blurRad="63500" dist="38100" dir="5400000" algn="t" rotWithShape="0">
                  <a:srgbClr val="000000">
                    <a:alpha val="39998"/>
                  </a:srgbClr>
                </a:outerShdw>
              </a:effectLst>
            </p:spPr>
          </p:pic>
        </p:grpSp>
        <p:grpSp>
          <p:nvGrpSpPr>
            <p:cNvPr id="27" name="Group 99"/>
            <p:cNvGrpSpPr>
              <a:grpSpLocks/>
            </p:cNvGrpSpPr>
            <p:nvPr/>
          </p:nvGrpSpPr>
          <p:grpSpPr bwMode="auto">
            <a:xfrm>
              <a:off x="3119" y="2329"/>
              <a:ext cx="881" cy="803"/>
              <a:chOff x="3119" y="2329"/>
              <a:chExt cx="881" cy="803"/>
            </a:xfrm>
          </p:grpSpPr>
          <p:grpSp>
            <p:nvGrpSpPr>
              <p:cNvPr id="28" name="Group 90"/>
              <p:cNvGrpSpPr>
                <a:grpSpLocks/>
              </p:cNvGrpSpPr>
              <p:nvPr/>
            </p:nvGrpSpPr>
            <p:grpSpPr bwMode="auto">
              <a:xfrm>
                <a:off x="3119" y="2423"/>
                <a:ext cx="881" cy="709"/>
                <a:chOff x="3119" y="2423"/>
                <a:chExt cx="881" cy="709"/>
              </a:xfrm>
            </p:grpSpPr>
            <p:grpSp>
              <p:nvGrpSpPr>
                <p:cNvPr id="29" name="Group 5"/>
                <p:cNvGrpSpPr>
                  <a:grpSpLocks/>
                </p:cNvGrpSpPr>
                <p:nvPr/>
              </p:nvGrpSpPr>
              <p:grpSpPr bwMode="auto">
                <a:xfrm>
                  <a:off x="3119" y="2423"/>
                  <a:ext cx="881" cy="709"/>
                  <a:chOff x="3119" y="2423"/>
                  <a:chExt cx="881" cy="709"/>
                </a:xfrm>
              </p:grpSpPr>
              <p:sp>
                <p:nvSpPr>
                  <p:cNvPr id="45080" name="Rounded Rectangle 95"/>
                  <p:cNvSpPr>
                    <a:spLocks noChangeArrowheads="1"/>
                  </p:cNvSpPr>
                  <p:nvPr/>
                </p:nvSpPr>
                <p:spPr bwMode="auto">
                  <a:xfrm>
                    <a:off x="3119" y="2423"/>
                    <a:ext cx="881" cy="708"/>
                  </a:xfrm>
                  <a:prstGeom prst="roundRect">
                    <a:avLst>
                      <a:gd name="adj" fmla="val 8861"/>
                    </a:avLst>
                  </a:prstGeom>
                  <a:solidFill>
                    <a:srgbClr val="000000">
                      <a:alpha val="45097"/>
                    </a:srgbClr>
                  </a:solidFill>
                  <a:ln w="9525">
                    <a:noFill/>
                    <a:round/>
                    <a:headEnd/>
                    <a:tailEnd/>
                  </a:ln>
                </p:spPr>
                <p:txBody>
                  <a:bodyPr wrap="none" lIns="82124" tIns="41061" rIns="82124" bIns="41061">
                    <a:prstTxWarp prst="textNoShape">
                      <a:avLst/>
                    </a:prstTxWarp>
                  </a:bodyPr>
                  <a:lstStyle/>
                  <a:p>
                    <a:pPr defTabSz="814388" eaLnBrk="0" hangingPunct="0">
                      <a:lnSpc>
                        <a:spcPct val="90000"/>
                      </a:lnSpc>
                      <a:buClr>
                        <a:srgbClr val="3CBADC"/>
                      </a:buClr>
                      <a:buFont typeface="Arial" pitchFamily="-65" charset="0"/>
                      <a:buNone/>
                    </a:pPr>
                    <a:endParaRPr lang="en-US" sz="2800">
                      <a:solidFill>
                        <a:srgbClr val="FFFFFF"/>
                      </a:solidFill>
                      <a:ea typeface="MS PGothic" charset="0"/>
                      <a:cs typeface="MS PGothic" charset="0"/>
                      <a:sym typeface="Arial" pitchFamily="-65" charset="0"/>
                    </a:endParaRPr>
                  </a:p>
                </p:txBody>
              </p:sp>
              <p:sp>
                <p:nvSpPr>
                  <p:cNvPr id="29725" name="Rounded Rectangle 96"/>
                  <p:cNvSpPr>
                    <a:spLocks noChangeArrowheads="1"/>
                  </p:cNvSpPr>
                  <p:nvPr/>
                </p:nvSpPr>
                <p:spPr bwMode="auto">
                  <a:xfrm>
                    <a:off x="3152" y="2507"/>
                    <a:ext cx="808" cy="604"/>
                  </a:xfrm>
                  <a:prstGeom prst="roundRect">
                    <a:avLst>
                      <a:gd name="adj" fmla="val 9912"/>
                    </a:avLst>
                  </a:prstGeom>
                  <a:gradFill rotWithShape="0">
                    <a:gsLst>
                      <a:gs pos="0">
                        <a:srgbClr val="9CF0FF">
                          <a:alpha val="0"/>
                        </a:srgbClr>
                      </a:gs>
                      <a:gs pos="50000">
                        <a:srgbClr val="000000">
                          <a:alpha val="0"/>
                        </a:srgbClr>
                      </a:gs>
                      <a:gs pos="99001">
                        <a:srgbClr val="E1F9FF">
                          <a:alpha val="0"/>
                        </a:srgbClr>
                      </a:gs>
                      <a:gs pos="100000">
                        <a:srgbClr val="E1F9FF">
                          <a:alpha val="0"/>
                        </a:srgbClr>
                      </a:gs>
                    </a:gsLst>
                    <a:lin ang="5400000"/>
                  </a:gradFill>
                  <a:ln w="25400">
                    <a:noFill/>
                    <a:round/>
                    <a:headEnd/>
                    <a:tailEnd/>
                  </a:ln>
                  <a:effectLst>
                    <a:outerShdw blurRad="63500" dist="50800" dir="5400000" algn="ctr" rotWithShape="0">
                      <a:srgbClr val="000000">
                        <a:alpha val="26999"/>
                      </a:srgbClr>
                    </a:outerShdw>
                  </a:effectLst>
                </p:spPr>
                <p:txBody>
                  <a:bodyPr anchor="ctr">
                    <a:prstTxWarp prst="textNoShape">
                      <a:avLst/>
                    </a:prstTxWarp>
                  </a:bodyPr>
                  <a:lstStyle/>
                  <a:p>
                    <a:pPr algn="ctr">
                      <a:buClr>
                        <a:srgbClr val="FFFFFF"/>
                      </a:buClr>
                      <a:buFont typeface="Arial" pitchFamily="34" charset="0"/>
                      <a:buNone/>
                      <a:defRPr/>
                    </a:pPr>
                    <a:endParaRPr lang="en-US">
                      <a:solidFill>
                        <a:srgbClr val="FFFFFF"/>
                      </a:solidFill>
                      <a:latin typeface="Arial" pitchFamily="34" charset="0"/>
                      <a:cs typeface="Arial" pitchFamily="34" charset="0"/>
                      <a:sym typeface="Arial" pitchFamily="34" charset="0"/>
                    </a:endParaRPr>
                  </a:p>
                </p:txBody>
              </p:sp>
              <p:sp>
                <p:nvSpPr>
                  <p:cNvPr id="45082" name="Rounded Rectangle 97"/>
                  <p:cNvSpPr>
                    <a:spLocks noChangeArrowheads="1"/>
                  </p:cNvSpPr>
                  <p:nvPr/>
                </p:nvSpPr>
                <p:spPr bwMode="auto">
                  <a:xfrm rot="10800000">
                    <a:off x="3329" y="2760"/>
                    <a:ext cx="453" cy="372"/>
                  </a:xfrm>
                  <a:prstGeom prst="roundRect">
                    <a:avLst>
                      <a:gd name="adj" fmla="val 0"/>
                    </a:avLst>
                  </a:prstGeom>
                  <a:gradFill rotWithShape="0">
                    <a:gsLst>
                      <a:gs pos="0">
                        <a:srgbClr val="9CF0FF">
                          <a:alpha val="0"/>
                        </a:srgbClr>
                      </a:gs>
                      <a:gs pos="100000">
                        <a:schemeClr val="tx2">
                          <a:alpha val="87999"/>
                        </a:schemeClr>
                      </a:gs>
                    </a:gsLst>
                    <a:lin ang="16200000" scaled="1"/>
                  </a:gradFill>
                  <a:ln w="25400">
                    <a:noFill/>
                    <a:round/>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sp>
              <p:nvSpPr>
                <p:cNvPr id="45079" name="TextBox 22"/>
                <p:cNvSpPr txBox="1">
                  <a:spLocks noChangeArrowheads="1"/>
                </p:cNvSpPr>
                <p:nvPr/>
              </p:nvSpPr>
              <p:spPr bwMode="auto">
                <a:xfrm>
                  <a:off x="3124" y="2860"/>
                  <a:ext cx="876" cy="250"/>
                </a:xfrm>
                <a:prstGeom prst="rect">
                  <a:avLst/>
                </a:prstGeom>
                <a:noFill/>
                <a:ln w="9525">
                  <a:noFill/>
                  <a:miter lim="800000"/>
                  <a:headEnd/>
                  <a:tailEnd/>
                </a:ln>
              </p:spPr>
              <p:txBody>
                <a:bodyPr>
                  <a:prstTxWarp prst="textNoShape">
                    <a:avLst/>
                  </a:prstTxWarp>
                  <a:spAutoFit/>
                </a:bodyPr>
                <a:lstStyle/>
                <a:p>
                  <a:pPr algn="ctr">
                    <a:buClr>
                      <a:srgbClr val="6DB344"/>
                    </a:buClr>
                    <a:buFont typeface="Arial" pitchFamily="-65" charset="0"/>
                    <a:buNone/>
                  </a:pPr>
                  <a:r>
                    <a:rPr lang="en-US" sz="2000" b="1">
                      <a:solidFill>
                        <a:srgbClr val="FFFFFF"/>
                      </a:solidFill>
                      <a:ea typeface="Arial" pitchFamily="-65" charset="0"/>
                      <a:cs typeface="Arial" pitchFamily="-65" charset="0"/>
                      <a:sym typeface="Arial" pitchFamily="-65" charset="0"/>
                    </a:rPr>
                    <a:t>22%</a:t>
                  </a:r>
                </a:p>
              </p:txBody>
            </p:sp>
          </p:grpSp>
          <p:pic>
            <p:nvPicPr>
              <p:cNvPr id="29721" name="Picture 62"/>
              <p:cNvPicPr>
                <a:picLocks noChangeAspect="1"/>
              </p:cNvPicPr>
              <p:nvPr/>
            </p:nvPicPr>
            <p:blipFill>
              <a:blip r:embed="rId14"/>
              <a:srcRect/>
              <a:stretch>
                <a:fillRect/>
              </a:stretch>
            </p:blipFill>
            <p:spPr bwMode="auto">
              <a:xfrm>
                <a:off x="3403" y="2329"/>
                <a:ext cx="314" cy="489"/>
              </a:xfrm>
              <a:prstGeom prst="rect">
                <a:avLst/>
              </a:prstGeom>
              <a:noFill/>
              <a:ln w="9525">
                <a:noFill/>
                <a:miter lim="800000"/>
                <a:headEnd/>
                <a:tailEnd/>
              </a:ln>
              <a:effectLst>
                <a:outerShdw blurRad="63500" dist="38100" dir="5400000" algn="t" rotWithShape="0">
                  <a:srgbClr val="000000">
                    <a:alpha val="39998"/>
                  </a:srgbClr>
                </a:outerShdw>
              </a:effectLst>
            </p:spPr>
          </p:pic>
        </p:grpSp>
      </p:grpSp>
      <p:grpSp>
        <p:nvGrpSpPr>
          <p:cNvPr id="87" name="Round Same Side Corner Rectangle 73"/>
          <p:cNvGrpSpPr>
            <a:grpSpLocks/>
          </p:cNvGrpSpPr>
          <p:nvPr/>
        </p:nvGrpSpPr>
        <p:grpSpPr bwMode="auto">
          <a:xfrm>
            <a:off x="6613525" y="1176337"/>
            <a:ext cx="2365375" cy="5107203"/>
            <a:chOff x="4166" y="741"/>
            <a:chExt cx="1490" cy="1509"/>
          </a:xfrm>
        </p:grpSpPr>
        <p:pic>
          <p:nvPicPr>
            <p:cNvPr id="88" name="Round Same Side Corner Rectangle 73"/>
            <p:cNvPicPr>
              <a:picLocks noChangeArrowheads="1"/>
            </p:cNvPicPr>
            <p:nvPr/>
          </p:nvPicPr>
          <p:blipFill>
            <a:blip r:embed="rId15"/>
            <a:srcRect/>
            <a:stretch>
              <a:fillRect/>
            </a:stretch>
          </p:blipFill>
          <p:spPr bwMode="auto">
            <a:xfrm>
              <a:off x="4166" y="741"/>
              <a:ext cx="1490" cy="1509"/>
            </a:xfrm>
            <a:prstGeom prst="rect">
              <a:avLst/>
            </a:prstGeom>
            <a:noFill/>
            <a:ln w="9525">
              <a:noFill/>
              <a:miter lim="800000"/>
              <a:headEnd/>
              <a:tailEnd/>
            </a:ln>
          </p:spPr>
        </p:pic>
        <p:sp>
          <p:nvSpPr>
            <p:cNvPr id="89" name="Text Box 4"/>
            <p:cNvSpPr txBox="1">
              <a:spLocks noChangeArrowheads="1"/>
            </p:cNvSpPr>
            <p:nvPr/>
          </p:nvSpPr>
          <p:spPr bwMode="auto">
            <a:xfrm>
              <a:off x="4202" y="777"/>
              <a:ext cx="1417" cy="1441"/>
            </a:xfrm>
            <a:prstGeom prst="rect">
              <a:avLst/>
            </a:prstGeom>
            <a:noFill/>
            <a:ln w="9525">
              <a:noFill/>
              <a:miter lim="800000"/>
              <a:headEnd/>
              <a:tailEnd/>
            </a:ln>
          </p:spPr>
          <p:txBody>
            <a:bodyPr lIns="91364" tIns="45680" rIns="91364" bIns="45680"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sp>
        <p:nvSpPr>
          <p:cNvPr id="90" name="Text Placeholder 3"/>
          <p:cNvSpPr txBox="1">
            <a:spLocks/>
          </p:cNvSpPr>
          <p:nvPr/>
        </p:nvSpPr>
        <p:spPr bwMode="auto">
          <a:xfrm>
            <a:off x="6720722" y="1785700"/>
            <a:ext cx="2182812" cy="4297302"/>
          </a:xfrm>
          <a:prstGeom prst="rect">
            <a:avLst/>
          </a:prstGeom>
          <a:noFill/>
          <a:ln w="9525">
            <a:noFill/>
            <a:miter lim="800000"/>
            <a:headEnd/>
            <a:tailEnd/>
          </a:ln>
        </p:spPr>
        <p:txBody>
          <a:bodyPr>
            <a:prstTxWarp prst="textNoShape">
              <a:avLst/>
            </a:prstTxWarp>
          </a:bodyPr>
          <a:lstStyle/>
          <a:p>
            <a:pPr marL="136525" indent="-136525">
              <a:lnSpc>
                <a:spcPct val="95000"/>
              </a:lnSpc>
              <a:spcBef>
                <a:spcPts val="838"/>
              </a:spcBef>
              <a:buClr>
                <a:schemeClr val="bg2"/>
              </a:buClr>
              <a:buSzPct val="90000"/>
              <a:buFont typeface="Arial" pitchFamily="-65" charset="0"/>
              <a:buChar char="•"/>
            </a:pPr>
            <a:r>
              <a:rPr lang="en-US" sz="2000" dirty="0" smtClean="0">
                <a:solidFill>
                  <a:srgbClr val="FFFFFF"/>
                </a:solidFill>
                <a:ea typeface="Arial" pitchFamily="-65" charset="0"/>
                <a:cs typeface="Arial" pitchFamily="-65" charset="0"/>
                <a:sym typeface="Arial" pitchFamily="-65" charset="0"/>
              </a:rPr>
              <a:t>Cost savings</a:t>
            </a:r>
            <a:endParaRPr lang="en-US" sz="2000" dirty="0">
              <a:solidFill>
                <a:srgbClr val="FFFFFF"/>
              </a:solidFill>
              <a:ea typeface="Arial" pitchFamily="-65" charset="0"/>
              <a:cs typeface="Arial" pitchFamily="-65" charset="0"/>
              <a:sym typeface="Arial" pitchFamily="-65" charset="0"/>
            </a:endParaRPr>
          </a:p>
          <a:p>
            <a:pPr marL="136525" indent="-136525">
              <a:lnSpc>
                <a:spcPct val="95000"/>
              </a:lnSpc>
              <a:spcBef>
                <a:spcPts val="838"/>
              </a:spcBef>
              <a:buClr>
                <a:schemeClr val="bg2"/>
              </a:buClr>
              <a:buSzPct val="90000"/>
              <a:buFont typeface="Arial" pitchFamily="-65" charset="0"/>
              <a:buChar char="•"/>
            </a:pPr>
            <a:r>
              <a:rPr lang="en-US" sz="2000" dirty="0" smtClean="0">
                <a:solidFill>
                  <a:srgbClr val="FFFFFF"/>
                </a:solidFill>
                <a:ea typeface="Arial" pitchFamily="-65" charset="0"/>
                <a:cs typeface="Arial" pitchFamily="-65" charset="0"/>
                <a:sym typeface="Arial" pitchFamily="-65" charset="0"/>
              </a:rPr>
              <a:t>Workers’ Satisfaction</a:t>
            </a:r>
            <a:endParaRPr lang="en-US" sz="2000" dirty="0">
              <a:solidFill>
                <a:srgbClr val="FFFFFF"/>
              </a:solidFill>
              <a:ea typeface="Arial" pitchFamily="-65" charset="0"/>
              <a:cs typeface="Arial" pitchFamily="-65" charset="0"/>
              <a:sym typeface="Arial" pitchFamily="-65" charset="0"/>
            </a:endParaRPr>
          </a:p>
          <a:p>
            <a:pPr marL="136525" indent="-136525">
              <a:lnSpc>
                <a:spcPct val="95000"/>
              </a:lnSpc>
              <a:spcBef>
                <a:spcPts val="838"/>
              </a:spcBef>
              <a:buClr>
                <a:schemeClr val="bg2"/>
              </a:buClr>
              <a:buSzPct val="90000"/>
              <a:buFont typeface="Arial" pitchFamily="-65" charset="0"/>
              <a:buChar char="•"/>
            </a:pPr>
            <a:r>
              <a:rPr lang="en-US" sz="2000" dirty="0" smtClean="0">
                <a:solidFill>
                  <a:srgbClr val="FFFFFF"/>
                </a:solidFill>
                <a:ea typeface="Arial" pitchFamily="-65" charset="0"/>
                <a:cs typeface="Arial" pitchFamily="-65" charset="0"/>
                <a:sym typeface="Arial" pitchFamily="-65" charset="0"/>
              </a:rPr>
              <a:t>Cutting-edge Technologies, latest features and capabilities </a:t>
            </a:r>
            <a:endParaRPr lang="en-US" sz="2000" dirty="0">
              <a:solidFill>
                <a:srgbClr val="FFFFFF"/>
              </a:solidFill>
              <a:ea typeface="Arial" pitchFamily="-65" charset="0"/>
              <a:cs typeface="Arial" pitchFamily="-65" charset="0"/>
              <a:sym typeface="Arial" pitchFamily="-65" charset="0"/>
            </a:endParaRPr>
          </a:p>
        </p:txBody>
      </p:sp>
      <p:sp>
        <p:nvSpPr>
          <p:cNvPr id="91" name="TextBox 23"/>
          <p:cNvSpPr txBox="1">
            <a:spLocks noChangeArrowheads="1"/>
          </p:cNvSpPr>
          <p:nvPr/>
        </p:nvSpPr>
        <p:spPr bwMode="auto">
          <a:xfrm>
            <a:off x="6765925" y="1322388"/>
            <a:ext cx="2057400" cy="417398"/>
          </a:xfrm>
          <a:prstGeom prst="rect">
            <a:avLst/>
          </a:prstGeom>
          <a:noFill/>
          <a:ln w="9525">
            <a:noFill/>
            <a:miter lim="800000"/>
            <a:headEnd/>
            <a:tailEnd/>
          </a:ln>
        </p:spPr>
        <p:txBody>
          <a:bodyPr lIns="73025" tIns="36511" rIns="73025" bIns="36511" anchor="ctr">
            <a:prstTxWarp prst="textNoShape">
              <a:avLst/>
            </a:prstTxWarp>
          </a:bodyPr>
          <a:lstStyle/>
          <a:p>
            <a:pPr algn="ctr" defTabSz="814388" eaLnBrk="0" hangingPunct="0">
              <a:lnSpc>
                <a:spcPct val="90000"/>
              </a:lnSpc>
              <a:buClr>
                <a:srgbClr val="3B3D3C"/>
              </a:buClr>
              <a:buFont typeface="Arial" pitchFamily="-65" charset="0"/>
              <a:buNone/>
            </a:pPr>
            <a:r>
              <a:rPr lang="en-US" sz="2400" b="1" dirty="0" smtClean="0">
                <a:solidFill>
                  <a:srgbClr val="FFFFFF"/>
                </a:solidFill>
                <a:ea typeface="Arial" pitchFamily="-65" charset="0"/>
                <a:cs typeface="Arial" pitchFamily="-65" charset="0"/>
                <a:sym typeface="Arial" pitchFamily="-65" charset="0"/>
              </a:rPr>
              <a:t>Benefits</a:t>
            </a:r>
            <a:endParaRPr lang="en-US" sz="2400" b="1" dirty="0">
              <a:solidFill>
                <a:srgbClr val="FFFFFF"/>
              </a:solidFill>
              <a:ea typeface="Arial" pitchFamily="-65" charset="0"/>
              <a:cs typeface="Arial" pitchFamily="-65" charset="0"/>
              <a:sym typeface="Arial" pitchFamily="-65" charset="0"/>
            </a:endParaRPr>
          </a:p>
        </p:txBody>
      </p:sp>
    </p:spTree>
    <p:extLst>
      <p:ext uri="{BB962C8B-B14F-4D97-AF65-F5344CB8AC3E}">
        <p14:creationId xmlns:p14="http://schemas.microsoft.com/office/powerpoint/2010/main" val="2167183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wipe(left)">
                                      <p:cBhvr>
                                        <p:cTn id="7" dur="1000"/>
                                        <p:tgtEl>
                                          <p:spTgt spid="29698"/>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22" presetClass="entr" presetSubtype="8" fill="hold" nodeType="after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wipe(left)">
                                      <p:cBhvr>
                                        <p:cTn id="29"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Pentagon 3"/>
          <p:cNvSpPr>
            <a:spLocks noChangeArrowheads="1"/>
          </p:cNvSpPr>
          <p:nvPr/>
        </p:nvSpPr>
        <p:spPr bwMode="auto">
          <a:xfrm>
            <a:off x="-531381" y="1662113"/>
            <a:ext cx="7077075" cy="4210050"/>
          </a:xfrm>
          <a:prstGeom prst="homePlate">
            <a:avLst>
              <a:gd name="adj" fmla="val 28655"/>
            </a:avLst>
          </a:prstGeom>
          <a:gradFill rotWithShape="0">
            <a:gsLst>
              <a:gs pos="0">
                <a:srgbClr val="BFBFBF">
                  <a:alpha val="0"/>
                </a:srgbClr>
              </a:gs>
              <a:gs pos="100000">
                <a:srgbClr val="BFBFBF"/>
              </a:gs>
            </a:gsLst>
            <a:lin ang="0" scaled="1"/>
          </a:gradFill>
          <a:ln w="25400">
            <a:noFill/>
            <a:miter lim="800000"/>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nvGrpSpPr>
          <p:cNvPr id="2" name="Round Same Side Corner Rectangle 73"/>
          <p:cNvGrpSpPr>
            <a:grpSpLocks/>
          </p:cNvGrpSpPr>
          <p:nvPr/>
        </p:nvGrpSpPr>
        <p:grpSpPr bwMode="auto">
          <a:xfrm>
            <a:off x="6416257" y="1176337"/>
            <a:ext cx="2562644" cy="5107203"/>
            <a:chOff x="4166" y="741"/>
            <a:chExt cx="1490" cy="1509"/>
          </a:xfrm>
        </p:grpSpPr>
        <p:pic>
          <p:nvPicPr>
            <p:cNvPr id="45141" name="Round Same Side Corner Rectangle 73"/>
            <p:cNvPicPr>
              <a:picLocks noChangeArrowheads="1"/>
            </p:cNvPicPr>
            <p:nvPr/>
          </p:nvPicPr>
          <p:blipFill>
            <a:blip r:embed="rId3"/>
            <a:srcRect/>
            <a:stretch>
              <a:fillRect/>
            </a:stretch>
          </p:blipFill>
          <p:spPr bwMode="auto">
            <a:xfrm>
              <a:off x="4166" y="741"/>
              <a:ext cx="1490" cy="1509"/>
            </a:xfrm>
            <a:prstGeom prst="rect">
              <a:avLst/>
            </a:prstGeom>
            <a:noFill/>
            <a:ln w="9525">
              <a:noFill/>
              <a:miter lim="800000"/>
              <a:headEnd/>
              <a:tailEnd/>
            </a:ln>
          </p:spPr>
        </p:pic>
        <p:sp>
          <p:nvSpPr>
            <p:cNvPr id="45142" name="Text Box 4"/>
            <p:cNvSpPr txBox="1">
              <a:spLocks noChangeArrowheads="1"/>
            </p:cNvSpPr>
            <p:nvPr/>
          </p:nvSpPr>
          <p:spPr bwMode="auto">
            <a:xfrm>
              <a:off x="4202" y="777"/>
              <a:ext cx="1417" cy="1441"/>
            </a:xfrm>
            <a:prstGeom prst="rect">
              <a:avLst/>
            </a:prstGeom>
            <a:noFill/>
            <a:ln w="9525">
              <a:noFill/>
              <a:miter lim="800000"/>
              <a:headEnd/>
              <a:tailEnd/>
            </a:ln>
          </p:spPr>
          <p:txBody>
            <a:bodyPr lIns="91364" tIns="45680" rIns="91364" bIns="45680"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grpSp>
        <p:nvGrpSpPr>
          <p:cNvPr id="4" name="Group 79"/>
          <p:cNvGrpSpPr>
            <a:grpSpLocks/>
          </p:cNvGrpSpPr>
          <p:nvPr/>
        </p:nvGrpSpPr>
        <p:grpSpPr bwMode="auto">
          <a:xfrm>
            <a:off x="1714932" y="1798638"/>
            <a:ext cx="1411287" cy="3916362"/>
            <a:chOff x="1175" y="1133"/>
            <a:chExt cx="889" cy="2467"/>
          </a:xfrm>
        </p:grpSpPr>
        <p:grpSp>
          <p:nvGrpSpPr>
            <p:cNvPr id="5" name="Group 5"/>
            <p:cNvGrpSpPr>
              <a:grpSpLocks/>
            </p:cNvGrpSpPr>
            <p:nvPr/>
          </p:nvGrpSpPr>
          <p:grpSpPr bwMode="auto">
            <a:xfrm>
              <a:off x="1175" y="1133"/>
              <a:ext cx="881" cy="803"/>
              <a:chOff x="1175" y="1133"/>
              <a:chExt cx="881" cy="803"/>
            </a:xfrm>
          </p:grpSpPr>
          <p:sp>
            <p:nvSpPr>
              <p:cNvPr id="45134" name="Rounded Rectangle 5"/>
              <p:cNvSpPr>
                <a:spLocks noChangeArrowheads="1"/>
              </p:cNvSpPr>
              <p:nvPr/>
            </p:nvSpPr>
            <p:spPr bwMode="auto">
              <a:xfrm>
                <a:off x="1175" y="1227"/>
                <a:ext cx="881" cy="708"/>
              </a:xfrm>
              <a:prstGeom prst="roundRect">
                <a:avLst>
                  <a:gd name="adj" fmla="val 8861"/>
                </a:avLst>
              </a:prstGeom>
              <a:solidFill>
                <a:srgbClr val="000000">
                  <a:alpha val="45097"/>
                </a:srgbClr>
              </a:solidFill>
              <a:ln w="9525">
                <a:noFill/>
                <a:round/>
                <a:headEnd/>
                <a:tailEnd/>
              </a:ln>
            </p:spPr>
            <p:txBody>
              <a:bodyPr wrap="none" lIns="82124" tIns="41061" rIns="82124" bIns="41061">
                <a:prstTxWarp prst="textNoShape">
                  <a:avLst/>
                </a:prstTxWarp>
              </a:bodyPr>
              <a:lstStyle/>
              <a:p>
                <a:pPr defTabSz="814388" eaLnBrk="0" hangingPunct="0">
                  <a:lnSpc>
                    <a:spcPct val="90000"/>
                  </a:lnSpc>
                  <a:buClr>
                    <a:srgbClr val="3CBADC"/>
                  </a:buClr>
                  <a:buFont typeface="Arial" pitchFamily="-65" charset="0"/>
                  <a:buNone/>
                </a:pPr>
                <a:endParaRPr lang="en-US" sz="2800">
                  <a:solidFill>
                    <a:srgbClr val="FFFFFF"/>
                  </a:solidFill>
                  <a:ea typeface="MS PGothic" charset="0"/>
                  <a:cs typeface="MS PGothic" charset="0"/>
                  <a:sym typeface="Arial" pitchFamily="-65" charset="0"/>
                </a:endParaRPr>
              </a:p>
            </p:txBody>
          </p:sp>
          <p:sp>
            <p:nvSpPr>
              <p:cNvPr id="29779" name="Rounded Rectangle 7"/>
              <p:cNvSpPr>
                <a:spLocks noChangeArrowheads="1"/>
              </p:cNvSpPr>
              <p:nvPr/>
            </p:nvSpPr>
            <p:spPr bwMode="auto">
              <a:xfrm>
                <a:off x="1208" y="1311"/>
                <a:ext cx="808" cy="604"/>
              </a:xfrm>
              <a:prstGeom prst="roundRect">
                <a:avLst>
                  <a:gd name="adj" fmla="val 9912"/>
                </a:avLst>
              </a:prstGeom>
              <a:gradFill rotWithShape="0">
                <a:gsLst>
                  <a:gs pos="0">
                    <a:srgbClr val="9CF0FF">
                      <a:alpha val="0"/>
                    </a:srgbClr>
                  </a:gs>
                  <a:gs pos="50000">
                    <a:srgbClr val="000000">
                      <a:alpha val="0"/>
                    </a:srgbClr>
                  </a:gs>
                  <a:gs pos="99001">
                    <a:srgbClr val="E1F9FF">
                      <a:alpha val="0"/>
                    </a:srgbClr>
                  </a:gs>
                  <a:gs pos="100000">
                    <a:srgbClr val="E1F9FF">
                      <a:alpha val="0"/>
                    </a:srgbClr>
                  </a:gs>
                </a:gsLst>
                <a:lin ang="5400000"/>
              </a:gradFill>
              <a:ln w="25400">
                <a:noFill/>
                <a:round/>
                <a:headEnd/>
                <a:tailEnd/>
              </a:ln>
              <a:effectLst>
                <a:outerShdw blurRad="63500" dist="50800" dir="5400000" algn="ctr" rotWithShape="0">
                  <a:srgbClr val="000000">
                    <a:alpha val="26999"/>
                  </a:srgbClr>
                </a:outerShdw>
              </a:effectLst>
            </p:spPr>
            <p:txBody>
              <a:bodyPr anchor="ctr">
                <a:prstTxWarp prst="textNoShape">
                  <a:avLst/>
                </a:prstTxWarp>
              </a:bodyPr>
              <a:lstStyle/>
              <a:p>
                <a:pPr algn="ctr">
                  <a:buClr>
                    <a:srgbClr val="FFFFFF"/>
                  </a:buClr>
                  <a:buFont typeface="Arial" pitchFamily="34" charset="0"/>
                  <a:buNone/>
                  <a:defRPr/>
                </a:pPr>
                <a:endParaRPr lang="en-US">
                  <a:solidFill>
                    <a:srgbClr val="FFFFFF"/>
                  </a:solidFill>
                  <a:latin typeface="Arial" pitchFamily="34" charset="0"/>
                  <a:cs typeface="Arial" pitchFamily="34" charset="0"/>
                  <a:sym typeface="Arial" pitchFamily="34" charset="0"/>
                </a:endParaRPr>
              </a:p>
            </p:txBody>
          </p:sp>
          <p:sp>
            <p:nvSpPr>
              <p:cNvPr id="45136" name="Rounded Rectangle 8"/>
              <p:cNvSpPr>
                <a:spLocks noChangeArrowheads="1"/>
              </p:cNvSpPr>
              <p:nvPr/>
            </p:nvSpPr>
            <p:spPr bwMode="auto">
              <a:xfrm rot="10800000">
                <a:off x="1385" y="1564"/>
                <a:ext cx="453" cy="372"/>
              </a:xfrm>
              <a:prstGeom prst="roundRect">
                <a:avLst>
                  <a:gd name="adj" fmla="val 0"/>
                </a:avLst>
              </a:prstGeom>
              <a:gradFill rotWithShape="0">
                <a:gsLst>
                  <a:gs pos="0">
                    <a:srgbClr val="9CF0FF">
                      <a:alpha val="0"/>
                    </a:srgbClr>
                  </a:gs>
                  <a:gs pos="100000">
                    <a:schemeClr val="tx2">
                      <a:alpha val="87999"/>
                    </a:schemeClr>
                  </a:gs>
                </a:gsLst>
                <a:lin ang="16200000" scaled="1"/>
              </a:gradFill>
              <a:ln w="25400">
                <a:noFill/>
                <a:round/>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pic>
            <p:nvPicPr>
              <p:cNvPr id="29781" name="Picture 38" descr="PC_laptop.png"/>
              <p:cNvPicPr>
                <a:picLocks noChangeAspect="1"/>
              </p:cNvPicPr>
              <p:nvPr/>
            </p:nvPicPr>
            <p:blipFill>
              <a:blip r:embed="rId4"/>
              <a:srcRect/>
              <a:stretch>
                <a:fillRect/>
              </a:stretch>
            </p:blipFill>
            <p:spPr bwMode="auto">
              <a:xfrm>
                <a:off x="1277" y="1133"/>
                <a:ext cx="681" cy="498"/>
              </a:xfrm>
              <a:prstGeom prst="rect">
                <a:avLst/>
              </a:prstGeom>
              <a:noFill/>
              <a:ln w="9525">
                <a:noFill/>
                <a:miter lim="800000"/>
                <a:headEnd/>
                <a:tailEnd/>
              </a:ln>
              <a:effectLst>
                <a:outerShdw blurRad="63500" dist="38100" dir="5400000" algn="t" rotWithShape="0">
                  <a:srgbClr val="000000">
                    <a:alpha val="39998"/>
                  </a:srgbClr>
                </a:outerShdw>
              </a:effectLst>
            </p:spPr>
          </p:pic>
          <p:sp>
            <p:nvSpPr>
              <p:cNvPr id="45138" name="TextBox 22"/>
              <p:cNvSpPr txBox="1">
                <a:spLocks noChangeArrowheads="1"/>
              </p:cNvSpPr>
              <p:nvPr/>
            </p:nvSpPr>
            <p:spPr bwMode="auto">
              <a:xfrm>
                <a:off x="1212" y="1664"/>
                <a:ext cx="806" cy="250"/>
              </a:xfrm>
              <a:prstGeom prst="rect">
                <a:avLst/>
              </a:prstGeom>
              <a:noFill/>
              <a:ln w="9525">
                <a:noFill/>
                <a:miter lim="800000"/>
                <a:headEnd/>
                <a:tailEnd/>
              </a:ln>
            </p:spPr>
            <p:txBody>
              <a:bodyPr>
                <a:prstTxWarp prst="textNoShape">
                  <a:avLst/>
                </a:prstTxWarp>
                <a:spAutoFit/>
              </a:bodyPr>
              <a:lstStyle/>
              <a:p>
                <a:pPr algn="ctr">
                  <a:buClr>
                    <a:srgbClr val="6DB344"/>
                  </a:buClr>
                  <a:buFont typeface="Arial" pitchFamily="-65" charset="0"/>
                  <a:buNone/>
                </a:pPr>
                <a:r>
                  <a:rPr lang="en-US" sz="2000" b="1">
                    <a:solidFill>
                      <a:srgbClr val="FFFFFF"/>
                    </a:solidFill>
                    <a:ea typeface="Arial" pitchFamily="-65" charset="0"/>
                    <a:cs typeface="Arial" pitchFamily="-65" charset="0"/>
                    <a:sym typeface="Arial" pitchFamily="-65" charset="0"/>
                  </a:rPr>
                  <a:t>89%</a:t>
                </a:r>
              </a:p>
            </p:txBody>
          </p:sp>
        </p:grpSp>
        <p:grpSp>
          <p:nvGrpSpPr>
            <p:cNvPr id="6" name="Group 130"/>
            <p:cNvGrpSpPr>
              <a:grpSpLocks/>
            </p:cNvGrpSpPr>
            <p:nvPr/>
          </p:nvGrpSpPr>
          <p:grpSpPr bwMode="auto">
            <a:xfrm>
              <a:off x="1183" y="2015"/>
              <a:ext cx="881" cy="769"/>
              <a:chOff x="1183" y="2015"/>
              <a:chExt cx="881" cy="769"/>
            </a:xfrm>
          </p:grpSpPr>
          <p:grpSp>
            <p:nvGrpSpPr>
              <p:cNvPr id="7" name="Group 5"/>
              <p:cNvGrpSpPr>
                <a:grpSpLocks/>
              </p:cNvGrpSpPr>
              <p:nvPr/>
            </p:nvGrpSpPr>
            <p:grpSpPr bwMode="auto">
              <a:xfrm>
                <a:off x="1183" y="2075"/>
                <a:ext cx="881" cy="709"/>
                <a:chOff x="1183" y="2075"/>
                <a:chExt cx="881" cy="709"/>
              </a:xfrm>
            </p:grpSpPr>
            <p:sp>
              <p:nvSpPr>
                <p:cNvPr id="45131" name="Rounded Rectangle 101"/>
                <p:cNvSpPr>
                  <a:spLocks noChangeArrowheads="1"/>
                </p:cNvSpPr>
                <p:nvPr/>
              </p:nvSpPr>
              <p:spPr bwMode="auto">
                <a:xfrm>
                  <a:off x="1183" y="2075"/>
                  <a:ext cx="881" cy="708"/>
                </a:xfrm>
                <a:prstGeom prst="roundRect">
                  <a:avLst>
                    <a:gd name="adj" fmla="val 8861"/>
                  </a:avLst>
                </a:prstGeom>
                <a:solidFill>
                  <a:srgbClr val="000000">
                    <a:alpha val="45097"/>
                  </a:srgbClr>
                </a:solidFill>
                <a:ln w="9525">
                  <a:noFill/>
                  <a:round/>
                  <a:headEnd/>
                  <a:tailEnd/>
                </a:ln>
              </p:spPr>
              <p:txBody>
                <a:bodyPr wrap="none" lIns="82124" tIns="41061" rIns="82124" bIns="41061">
                  <a:prstTxWarp prst="textNoShape">
                    <a:avLst/>
                  </a:prstTxWarp>
                </a:bodyPr>
                <a:lstStyle/>
                <a:p>
                  <a:pPr defTabSz="814388" eaLnBrk="0" hangingPunct="0">
                    <a:lnSpc>
                      <a:spcPct val="90000"/>
                    </a:lnSpc>
                    <a:buClr>
                      <a:srgbClr val="3CBADC"/>
                    </a:buClr>
                    <a:buFont typeface="Arial" pitchFamily="-65" charset="0"/>
                    <a:buNone/>
                  </a:pPr>
                  <a:endParaRPr lang="en-US" sz="2800">
                    <a:solidFill>
                      <a:srgbClr val="FFFFFF"/>
                    </a:solidFill>
                    <a:ea typeface="MS PGothic" charset="0"/>
                    <a:cs typeface="MS PGothic" charset="0"/>
                    <a:sym typeface="Arial" pitchFamily="-65" charset="0"/>
                  </a:endParaRPr>
                </a:p>
              </p:txBody>
            </p:sp>
            <p:sp>
              <p:nvSpPr>
                <p:cNvPr id="29776" name="Rounded Rectangle 102"/>
                <p:cNvSpPr>
                  <a:spLocks noChangeArrowheads="1"/>
                </p:cNvSpPr>
                <p:nvPr/>
              </p:nvSpPr>
              <p:spPr bwMode="auto">
                <a:xfrm>
                  <a:off x="1216" y="2159"/>
                  <a:ext cx="808" cy="604"/>
                </a:xfrm>
                <a:prstGeom prst="roundRect">
                  <a:avLst>
                    <a:gd name="adj" fmla="val 9912"/>
                  </a:avLst>
                </a:prstGeom>
                <a:gradFill rotWithShape="0">
                  <a:gsLst>
                    <a:gs pos="0">
                      <a:srgbClr val="9CF0FF">
                        <a:alpha val="0"/>
                      </a:srgbClr>
                    </a:gs>
                    <a:gs pos="50000">
                      <a:srgbClr val="000000">
                        <a:alpha val="0"/>
                      </a:srgbClr>
                    </a:gs>
                    <a:gs pos="99001">
                      <a:srgbClr val="E1F9FF">
                        <a:alpha val="0"/>
                      </a:srgbClr>
                    </a:gs>
                    <a:gs pos="100000">
                      <a:srgbClr val="E1F9FF">
                        <a:alpha val="0"/>
                      </a:srgbClr>
                    </a:gs>
                  </a:gsLst>
                  <a:lin ang="5400000"/>
                </a:gradFill>
                <a:ln w="25400">
                  <a:noFill/>
                  <a:round/>
                  <a:headEnd/>
                  <a:tailEnd/>
                </a:ln>
                <a:effectLst>
                  <a:outerShdw blurRad="63500" dist="50800" dir="5400000" algn="ctr" rotWithShape="0">
                    <a:srgbClr val="000000">
                      <a:alpha val="26999"/>
                    </a:srgbClr>
                  </a:outerShdw>
                </a:effectLst>
              </p:spPr>
              <p:txBody>
                <a:bodyPr anchor="ctr">
                  <a:prstTxWarp prst="textNoShape">
                    <a:avLst/>
                  </a:prstTxWarp>
                </a:bodyPr>
                <a:lstStyle/>
                <a:p>
                  <a:pPr algn="ctr">
                    <a:buClr>
                      <a:srgbClr val="FFFFFF"/>
                    </a:buClr>
                    <a:buFont typeface="Arial" pitchFamily="34" charset="0"/>
                    <a:buNone/>
                    <a:defRPr/>
                  </a:pPr>
                  <a:endParaRPr lang="en-US">
                    <a:solidFill>
                      <a:srgbClr val="FFFFFF"/>
                    </a:solidFill>
                    <a:latin typeface="Arial" pitchFamily="34" charset="0"/>
                    <a:cs typeface="Arial" pitchFamily="34" charset="0"/>
                    <a:sym typeface="Arial" pitchFamily="34" charset="0"/>
                  </a:endParaRPr>
                </a:p>
              </p:txBody>
            </p:sp>
            <p:sp>
              <p:nvSpPr>
                <p:cNvPr id="45133" name="Rounded Rectangle 103"/>
                <p:cNvSpPr>
                  <a:spLocks noChangeArrowheads="1"/>
                </p:cNvSpPr>
                <p:nvPr/>
              </p:nvSpPr>
              <p:spPr bwMode="auto">
                <a:xfrm rot="10800000">
                  <a:off x="1393" y="2412"/>
                  <a:ext cx="453" cy="372"/>
                </a:xfrm>
                <a:prstGeom prst="roundRect">
                  <a:avLst>
                    <a:gd name="adj" fmla="val 0"/>
                  </a:avLst>
                </a:prstGeom>
                <a:gradFill rotWithShape="0">
                  <a:gsLst>
                    <a:gs pos="0">
                      <a:srgbClr val="9CF0FF">
                        <a:alpha val="0"/>
                      </a:srgbClr>
                    </a:gs>
                    <a:gs pos="100000">
                      <a:schemeClr val="tx2">
                        <a:alpha val="87999"/>
                      </a:schemeClr>
                    </a:gs>
                  </a:gsLst>
                  <a:lin ang="16200000" scaled="1"/>
                </a:gradFill>
                <a:ln w="25400">
                  <a:noFill/>
                  <a:round/>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grpSp>
            <p:nvGrpSpPr>
              <p:cNvPr id="8" name="Group 7"/>
              <p:cNvGrpSpPr>
                <a:grpSpLocks/>
              </p:cNvGrpSpPr>
              <p:nvPr/>
            </p:nvGrpSpPr>
            <p:grpSpPr bwMode="auto">
              <a:xfrm>
                <a:off x="1238" y="2015"/>
                <a:ext cx="796" cy="741"/>
                <a:chOff x="1238" y="2015"/>
                <a:chExt cx="796" cy="741"/>
              </a:xfrm>
            </p:grpSpPr>
            <p:sp>
              <p:nvSpPr>
                <p:cNvPr id="45129" name="TextBox 22"/>
                <p:cNvSpPr txBox="1">
                  <a:spLocks noChangeArrowheads="1"/>
                </p:cNvSpPr>
                <p:nvPr/>
              </p:nvSpPr>
              <p:spPr bwMode="auto">
                <a:xfrm>
                  <a:off x="1238" y="2504"/>
                  <a:ext cx="796" cy="250"/>
                </a:xfrm>
                <a:prstGeom prst="rect">
                  <a:avLst/>
                </a:prstGeom>
                <a:noFill/>
                <a:ln w="9525">
                  <a:noFill/>
                  <a:miter lim="800000"/>
                  <a:headEnd/>
                  <a:tailEnd/>
                </a:ln>
              </p:spPr>
              <p:txBody>
                <a:bodyPr>
                  <a:prstTxWarp prst="textNoShape">
                    <a:avLst/>
                  </a:prstTxWarp>
                  <a:spAutoFit/>
                </a:bodyPr>
                <a:lstStyle/>
                <a:p>
                  <a:pPr algn="ctr">
                    <a:buClr>
                      <a:srgbClr val="6DB344"/>
                    </a:buClr>
                    <a:buFont typeface="Arial" pitchFamily="-65" charset="0"/>
                    <a:buNone/>
                  </a:pPr>
                  <a:r>
                    <a:rPr lang="en-US" sz="2000" b="1">
                      <a:solidFill>
                        <a:srgbClr val="FFFFFF"/>
                      </a:solidFill>
                      <a:ea typeface="Arial" pitchFamily="-65" charset="0"/>
                      <a:cs typeface="Arial" pitchFamily="-65" charset="0"/>
                      <a:sym typeface="Arial" pitchFamily="-65" charset="0"/>
                    </a:rPr>
                    <a:t>10%</a:t>
                  </a:r>
                </a:p>
              </p:txBody>
            </p:sp>
            <p:pic>
              <p:nvPicPr>
                <p:cNvPr id="29774" name="Picture 3" descr="C:\Users\Brent.DUARTE\Documents\Current jobs\Adobe\09-0988\Art\Png\macbookpro.png"/>
                <p:cNvPicPr>
                  <a:picLocks noChangeAspect="1" noChangeArrowheads="1"/>
                </p:cNvPicPr>
                <p:nvPr/>
              </p:nvPicPr>
              <p:blipFill>
                <a:blip r:embed="rId5"/>
                <a:srcRect/>
                <a:stretch>
                  <a:fillRect/>
                </a:stretch>
              </p:blipFill>
              <p:spPr bwMode="auto">
                <a:xfrm>
                  <a:off x="1250" y="2015"/>
                  <a:ext cx="718" cy="382"/>
                </a:xfrm>
                <a:prstGeom prst="rect">
                  <a:avLst/>
                </a:prstGeom>
                <a:noFill/>
                <a:ln w="9525">
                  <a:noFill/>
                  <a:miter lim="800000"/>
                  <a:headEnd/>
                  <a:tailEnd/>
                </a:ln>
                <a:effectLst>
                  <a:outerShdw blurRad="63500" dist="38100" dir="5400000" algn="t" rotWithShape="0">
                    <a:srgbClr val="000000">
                      <a:alpha val="39998"/>
                    </a:srgbClr>
                  </a:outerShdw>
                </a:effectLst>
              </p:spPr>
            </p:pic>
          </p:grpSp>
        </p:grpSp>
        <p:grpSp>
          <p:nvGrpSpPr>
            <p:cNvPr id="9" name="Group 131"/>
            <p:cNvGrpSpPr>
              <a:grpSpLocks/>
            </p:cNvGrpSpPr>
            <p:nvPr/>
          </p:nvGrpSpPr>
          <p:grpSpPr bwMode="auto">
            <a:xfrm>
              <a:off x="1183" y="2801"/>
              <a:ext cx="881" cy="799"/>
              <a:chOff x="1183" y="2801"/>
              <a:chExt cx="881" cy="799"/>
            </a:xfrm>
          </p:grpSpPr>
          <p:grpSp>
            <p:nvGrpSpPr>
              <p:cNvPr id="10" name="Group 5"/>
              <p:cNvGrpSpPr>
                <a:grpSpLocks/>
              </p:cNvGrpSpPr>
              <p:nvPr/>
            </p:nvGrpSpPr>
            <p:grpSpPr bwMode="auto">
              <a:xfrm>
                <a:off x="1183" y="2891"/>
                <a:ext cx="881" cy="709"/>
                <a:chOff x="1183" y="2891"/>
                <a:chExt cx="881" cy="709"/>
              </a:xfrm>
            </p:grpSpPr>
            <p:sp>
              <p:nvSpPr>
                <p:cNvPr id="45124" name="Rounded Rectangle 115"/>
                <p:cNvSpPr>
                  <a:spLocks noChangeArrowheads="1"/>
                </p:cNvSpPr>
                <p:nvPr/>
              </p:nvSpPr>
              <p:spPr bwMode="auto">
                <a:xfrm>
                  <a:off x="1183" y="2891"/>
                  <a:ext cx="881" cy="708"/>
                </a:xfrm>
                <a:prstGeom prst="roundRect">
                  <a:avLst>
                    <a:gd name="adj" fmla="val 8861"/>
                  </a:avLst>
                </a:prstGeom>
                <a:solidFill>
                  <a:srgbClr val="000000">
                    <a:alpha val="45097"/>
                  </a:srgbClr>
                </a:solidFill>
                <a:ln w="9525">
                  <a:noFill/>
                  <a:round/>
                  <a:headEnd/>
                  <a:tailEnd/>
                </a:ln>
              </p:spPr>
              <p:txBody>
                <a:bodyPr wrap="none" lIns="82124" tIns="41061" rIns="82124" bIns="41061">
                  <a:prstTxWarp prst="textNoShape">
                    <a:avLst/>
                  </a:prstTxWarp>
                </a:bodyPr>
                <a:lstStyle/>
                <a:p>
                  <a:pPr defTabSz="814388" eaLnBrk="0" hangingPunct="0">
                    <a:lnSpc>
                      <a:spcPct val="90000"/>
                    </a:lnSpc>
                    <a:buClr>
                      <a:srgbClr val="3CBADC"/>
                    </a:buClr>
                    <a:buFont typeface="Arial" pitchFamily="-65" charset="0"/>
                    <a:buNone/>
                  </a:pPr>
                  <a:endParaRPr lang="en-US" sz="2800">
                    <a:solidFill>
                      <a:srgbClr val="FFFFFF"/>
                    </a:solidFill>
                    <a:ea typeface="MS PGothic" charset="0"/>
                    <a:cs typeface="MS PGothic" charset="0"/>
                    <a:sym typeface="Arial" pitchFamily="-65" charset="0"/>
                  </a:endParaRPr>
                </a:p>
              </p:txBody>
            </p:sp>
            <p:sp>
              <p:nvSpPr>
                <p:cNvPr id="29769" name="Rounded Rectangle 116"/>
                <p:cNvSpPr>
                  <a:spLocks noChangeArrowheads="1"/>
                </p:cNvSpPr>
                <p:nvPr/>
              </p:nvSpPr>
              <p:spPr bwMode="auto">
                <a:xfrm>
                  <a:off x="1216" y="2975"/>
                  <a:ext cx="808" cy="604"/>
                </a:xfrm>
                <a:prstGeom prst="roundRect">
                  <a:avLst>
                    <a:gd name="adj" fmla="val 9912"/>
                  </a:avLst>
                </a:prstGeom>
                <a:gradFill rotWithShape="0">
                  <a:gsLst>
                    <a:gs pos="0">
                      <a:srgbClr val="9CF0FF">
                        <a:alpha val="0"/>
                      </a:srgbClr>
                    </a:gs>
                    <a:gs pos="50000">
                      <a:srgbClr val="000000">
                        <a:alpha val="0"/>
                      </a:srgbClr>
                    </a:gs>
                    <a:gs pos="99001">
                      <a:srgbClr val="E1F9FF">
                        <a:alpha val="0"/>
                      </a:srgbClr>
                    </a:gs>
                    <a:gs pos="100000">
                      <a:srgbClr val="E1F9FF">
                        <a:alpha val="0"/>
                      </a:srgbClr>
                    </a:gs>
                  </a:gsLst>
                  <a:lin ang="5400000"/>
                </a:gradFill>
                <a:ln w="25400">
                  <a:noFill/>
                  <a:round/>
                  <a:headEnd/>
                  <a:tailEnd/>
                </a:ln>
                <a:effectLst>
                  <a:outerShdw blurRad="63500" dist="50800" dir="5400000" algn="ctr" rotWithShape="0">
                    <a:srgbClr val="000000">
                      <a:alpha val="26999"/>
                    </a:srgbClr>
                  </a:outerShdw>
                </a:effectLst>
              </p:spPr>
              <p:txBody>
                <a:bodyPr anchor="ctr">
                  <a:prstTxWarp prst="textNoShape">
                    <a:avLst/>
                  </a:prstTxWarp>
                </a:bodyPr>
                <a:lstStyle/>
                <a:p>
                  <a:pPr algn="ctr">
                    <a:buClr>
                      <a:srgbClr val="FFFFFF"/>
                    </a:buClr>
                    <a:buFont typeface="Arial" pitchFamily="34" charset="0"/>
                    <a:buNone/>
                    <a:defRPr/>
                  </a:pPr>
                  <a:endParaRPr lang="en-US">
                    <a:solidFill>
                      <a:srgbClr val="FFFFFF"/>
                    </a:solidFill>
                    <a:latin typeface="Arial" pitchFamily="34" charset="0"/>
                    <a:cs typeface="Arial" pitchFamily="34" charset="0"/>
                    <a:sym typeface="Arial" pitchFamily="34" charset="0"/>
                  </a:endParaRPr>
                </a:p>
              </p:txBody>
            </p:sp>
            <p:sp>
              <p:nvSpPr>
                <p:cNvPr id="45126" name="Rounded Rectangle 117"/>
                <p:cNvSpPr>
                  <a:spLocks noChangeArrowheads="1"/>
                </p:cNvSpPr>
                <p:nvPr/>
              </p:nvSpPr>
              <p:spPr bwMode="auto">
                <a:xfrm rot="10800000">
                  <a:off x="1393" y="3228"/>
                  <a:ext cx="453" cy="372"/>
                </a:xfrm>
                <a:prstGeom prst="roundRect">
                  <a:avLst>
                    <a:gd name="adj" fmla="val 0"/>
                  </a:avLst>
                </a:prstGeom>
                <a:gradFill rotWithShape="0">
                  <a:gsLst>
                    <a:gs pos="0">
                      <a:srgbClr val="9CF0FF">
                        <a:alpha val="0"/>
                      </a:srgbClr>
                    </a:gs>
                    <a:gs pos="100000">
                      <a:schemeClr val="tx2">
                        <a:alpha val="87999"/>
                      </a:schemeClr>
                    </a:gs>
                  </a:gsLst>
                  <a:lin ang="16200000" scaled="1"/>
                </a:gradFill>
                <a:ln w="25400">
                  <a:noFill/>
                  <a:round/>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grpSp>
            <p:nvGrpSpPr>
              <p:cNvPr id="11" name="Group 8"/>
              <p:cNvGrpSpPr>
                <a:grpSpLocks/>
              </p:cNvGrpSpPr>
              <p:nvPr/>
            </p:nvGrpSpPr>
            <p:grpSpPr bwMode="auto">
              <a:xfrm>
                <a:off x="1238" y="2801"/>
                <a:ext cx="796" cy="777"/>
                <a:chOff x="1238" y="2801"/>
                <a:chExt cx="796" cy="777"/>
              </a:xfrm>
            </p:grpSpPr>
            <p:sp>
              <p:nvSpPr>
                <p:cNvPr id="45119" name="TextBox 22"/>
                <p:cNvSpPr txBox="1">
                  <a:spLocks noChangeArrowheads="1"/>
                </p:cNvSpPr>
                <p:nvPr/>
              </p:nvSpPr>
              <p:spPr bwMode="auto">
                <a:xfrm>
                  <a:off x="1238" y="3326"/>
                  <a:ext cx="796" cy="250"/>
                </a:xfrm>
                <a:prstGeom prst="rect">
                  <a:avLst/>
                </a:prstGeom>
                <a:noFill/>
                <a:ln w="9525">
                  <a:noFill/>
                  <a:miter lim="800000"/>
                  <a:headEnd/>
                  <a:tailEnd/>
                </a:ln>
              </p:spPr>
              <p:txBody>
                <a:bodyPr>
                  <a:prstTxWarp prst="textNoShape">
                    <a:avLst/>
                  </a:prstTxWarp>
                  <a:spAutoFit/>
                </a:bodyPr>
                <a:lstStyle/>
                <a:p>
                  <a:pPr algn="ctr">
                    <a:buClr>
                      <a:srgbClr val="6DB344"/>
                    </a:buClr>
                    <a:buFont typeface="Arial" pitchFamily="-65" charset="0"/>
                    <a:buNone/>
                  </a:pPr>
                  <a:r>
                    <a:rPr lang="en-US" sz="2000" b="1">
                      <a:solidFill>
                        <a:srgbClr val="FFFFFF"/>
                      </a:solidFill>
                      <a:ea typeface="Arial" pitchFamily="-65" charset="0"/>
                      <a:cs typeface="Arial" pitchFamily="-65" charset="0"/>
                      <a:sym typeface="Arial" pitchFamily="-65" charset="0"/>
                    </a:rPr>
                    <a:t>1%</a:t>
                  </a:r>
                </a:p>
              </p:txBody>
            </p:sp>
            <p:grpSp>
              <p:nvGrpSpPr>
                <p:cNvPr id="12" name="Group 3"/>
                <p:cNvGrpSpPr>
                  <a:grpSpLocks/>
                </p:cNvGrpSpPr>
                <p:nvPr/>
              </p:nvGrpSpPr>
              <p:grpSpPr bwMode="auto">
                <a:xfrm>
                  <a:off x="1300" y="2801"/>
                  <a:ext cx="632" cy="462"/>
                  <a:chOff x="1300" y="2801"/>
                  <a:chExt cx="632" cy="462"/>
                </a:xfrm>
              </p:grpSpPr>
              <p:pic>
                <p:nvPicPr>
                  <p:cNvPr id="29765" name="Picture 38" descr="PC_laptop.png"/>
                  <p:cNvPicPr>
                    <a:picLocks noChangeAspect="1"/>
                  </p:cNvPicPr>
                  <p:nvPr/>
                </p:nvPicPr>
                <p:blipFill>
                  <a:blip r:embed="rId4"/>
                  <a:srcRect/>
                  <a:stretch>
                    <a:fillRect/>
                  </a:stretch>
                </p:blipFill>
                <p:spPr bwMode="auto">
                  <a:xfrm>
                    <a:off x="1300" y="2801"/>
                    <a:ext cx="632" cy="462"/>
                  </a:xfrm>
                  <a:prstGeom prst="rect">
                    <a:avLst/>
                  </a:prstGeom>
                  <a:noFill/>
                  <a:ln w="9525">
                    <a:noFill/>
                    <a:miter lim="800000"/>
                    <a:headEnd/>
                    <a:tailEnd/>
                  </a:ln>
                  <a:effectLst>
                    <a:outerShdw blurRad="63500" dist="38100" dir="5400000" algn="t" rotWithShape="0">
                      <a:srgbClr val="000000">
                        <a:alpha val="39998"/>
                      </a:srgbClr>
                    </a:outerShdw>
                  </a:effectLst>
                </p:spPr>
              </p:pic>
              <p:sp>
                <p:nvSpPr>
                  <p:cNvPr id="45122" name="Rectangle 26"/>
                  <p:cNvSpPr>
                    <a:spLocks noChangeArrowheads="1"/>
                  </p:cNvSpPr>
                  <p:nvPr/>
                </p:nvSpPr>
                <p:spPr bwMode="auto">
                  <a:xfrm>
                    <a:off x="1378" y="2841"/>
                    <a:ext cx="476" cy="279"/>
                  </a:xfrm>
                  <a:prstGeom prst="rect">
                    <a:avLst/>
                  </a:prstGeom>
                  <a:solidFill>
                    <a:srgbClr val="000000"/>
                  </a:solidFill>
                  <a:ln w="25400">
                    <a:noFill/>
                    <a:miter lim="800000"/>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pic>
                <p:nvPicPr>
                  <p:cNvPr id="45123" name="Picture 2"/>
                  <p:cNvPicPr>
                    <a:picLocks noChangeAspect="1" noChangeArrowheads="1"/>
                  </p:cNvPicPr>
                  <p:nvPr/>
                </p:nvPicPr>
                <p:blipFill>
                  <a:blip r:embed="rId6"/>
                  <a:srcRect t="7826" r="11639"/>
                  <a:stretch>
                    <a:fillRect/>
                  </a:stretch>
                </p:blipFill>
                <p:spPr bwMode="auto">
                  <a:xfrm>
                    <a:off x="1507" y="2863"/>
                    <a:ext cx="216" cy="248"/>
                  </a:xfrm>
                  <a:prstGeom prst="rect">
                    <a:avLst/>
                  </a:prstGeom>
                  <a:noFill/>
                  <a:ln w="9525">
                    <a:noFill/>
                    <a:miter lim="800000"/>
                    <a:headEnd/>
                    <a:tailEnd/>
                  </a:ln>
                </p:spPr>
              </p:pic>
            </p:grpSp>
          </p:grpSp>
        </p:grpSp>
      </p:grpSp>
      <p:sp>
        <p:nvSpPr>
          <p:cNvPr id="29708" name="Rectangle 63"/>
          <p:cNvSpPr>
            <a:spLocks noChangeArrowheads="1"/>
          </p:cNvSpPr>
          <p:nvPr/>
        </p:nvSpPr>
        <p:spPr bwMode="auto">
          <a:xfrm>
            <a:off x="2019" y="1884363"/>
            <a:ext cx="1609725" cy="3600450"/>
          </a:xfrm>
          <a:prstGeom prst="rect">
            <a:avLst/>
          </a:prstGeom>
          <a:gradFill rotWithShape="0">
            <a:gsLst>
              <a:gs pos="0">
                <a:srgbClr val="9CF0FF">
                  <a:alpha val="0"/>
                </a:srgbClr>
              </a:gs>
              <a:gs pos="50000">
                <a:srgbClr val="000000">
                  <a:alpha val="0"/>
                </a:srgbClr>
              </a:gs>
              <a:gs pos="99001">
                <a:srgbClr val="E1F9FF">
                  <a:alpha val="0"/>
                </a:srgbClr>
              </a:gs>
              <a:gs pos="100000">
                <a:srgbClr val="E1F9FF">
                  <a:alpha val="0"/>
                </a:srgbClr>
              </a:gs>
            </a:gsLst>
            <a:lin ang="5400000"/>
          </a:gradFill>
          <a:ln w="25400">
            <a:noFill/>
            <a:miter lim="800000"/>
            <a:headEnd/>
            <a:tailEnd/>
          </a:ln>
          <a:effectLst>
            <a:outerShdw blurRad="63500" dist="50800" dir="5400000" algn="ctr" rotWithShape="0">
              <a:srgbClr val="000000">
                <a:alpha val="26999"/>
              </a:srgbClr>
            </a:outerShdw>
          </a:effectLst>
        </p:spPr>
        <p:txBody>
          <a:bodyPr anchor="ctr">
            <a:prstTxWarp prst="textNoShape">
              <a:avLst/>
            </a:prstTxWarp>
          </a:bodyPr>
          <a:lstStyle/>
          <a:p>
            <a:pPr algn="ctr">
              <a:buClr>
                <a:srgbClr val="FFFFFF"/>
              </a:buClr>
              <a:buFont typeface="Arial" pitchFamily="34" charset="0"/>
              <a:buNone/>
              <a:defRPr/>
            </a:pPr>
            <a:endParaRPr lang="en-US">
              <a:solidFill>
                <a:srgbClr val="FFFFFF"/>
              </a:solidFill>
              <a:latin typeface="Arial" pitchFamily="34" charset="0"/>
              <a:cs typeface="Arial" pitchFamily="34" charset="0"/>
              <a:sym typeface="Arial" pitchFamily="34" charset="0"/>
            </a:endParaRPr>
          </a:p>
        </p:txBody>
      </p:sp>
      <p:pic>
        <p:nvPicPr>
          <p:cNvPr id="29709" name="Picture 44" descr="Blackberry_old.png"/>
          <p:cNvPicPr>
            <a:picLocks noChangeAspect="1"/>
          </p:cNvPicPr>
          <p:nvPr/>
        </p:nvPicPr>
        <p:blipFill>
          <a:blip r:embed="rId7"/>
          <a:srcRect/>
          <a:stretch>
            <a:fillRect/>
          </a:stretch>
        </p:blipFill>
        <p:spPr bwMode="auto">
          <a:xfrm>
            <a:off x="524307" y="3475038"/>
            <a:ext cx="468312" cy="687387"/>
          </a:xfrm>
          <a:prstGeom prst="rect">
            <a:avLst/>
          </a:prstGeom>
          <a:noFill/>
          <a:ln w="9525">
            <a:noFill/>
            <a:miter lim="800000"/>
            <a:headEnd/>
            <a:tailEnd/>
          </a:ln>
          <a:effectLst>
            <a:outerShdw blurRad="63500" dist="38100" dir="5400000" algn="t" rotWithShape="0">
              <a:srgbClr val="000000">
                <a:alpha val="39998"/>
              </a:srgbClr>
            </a:outerShdw>
          </a:effectLst>
        </p:spPr>
      </p:pic>
      <p:pic>
        <p:nvPicPr>
          <p:cNvPr id="29710" name="Picture 45" descr="Cellphone_Razr.png"/>
          <p:cNvPicPr>
            <a:picLocks noChangeAspect="1"/>
          </p:cNvPicPr>
          <p:nvPr/>
        </p:nvPicPr>
        <p:blipFill>
          <a:blip r:embed="rId8"/>
          <a:srcRect/>
          <a:stretch>
            <a:fillRect/>
          </a:stretch>
        </p:blipFill>
        <p:spPr bwMode="auto">
          <a:xfrm>
            <a:off x="571932" y="4375150"/>
            <a:ext cx="360362" cy="663575"/>
          </a:xfrm>
          <a:prstGeom prst="rect">
            <a:avLst/>
          </a:prstGeom>
          <a:noFill/>
          <a:ln w="9525">
            <a:noFill/>
            <a:miter lim="800000"/>
            <a:headEnd/>
            <a:tailEnd/>
          </a:ln>
          <a:effectLst>
            <a:outerShdw blurRad="63500" dist="38100" dir="5400000" algn="t" rotWithShape="0">
              <a:srgbClr val="000000">
                <a:alpha val="39998"/>
              </a:srgbClr>
            </a:outerShdw>
          </a:effectLst>
        </p:spPr>
      </p:pic>
      <p:pic>
        <p:nvPicPr>
          <p:cNvPr id="29711" name="Picture 66"/>
          <p:cNvPicPr>
            <a:picLocks noChangeAspect="1"/>
          </p:cNvPicPr>
          <p:nvPr/>
        </p:nvPicPr>
        <p:blipFill>
          <a:blip r:embed="rId9"/>
          <a:srcRect/>
          <a:stretch>
            <a:fillRect/>
          </a:stretch>
        </p:blipFill>
        <p:spPr bwMode="auto">
          <a:xfrm>
            <a:off x="130607" y="2433638"/>
            <a:ext cx="1109662" cy="744537"/>
          </a:xfrm>
          <a:prstGeom prst="rect">
            <a:avLst/>
          </a:prstGeom>
          <a:noFill/>
          <a:ln w="9525">
            <a:noFill/>
            <a:miter lim="800000"/>
            <a:headEnd/>
            <a:tailEnd/>
          </a:ln>
          <a:effectLst>
            <a:outerShdw blurRad="63500" dist="38100" dir="5400000" algn="t" rotWithShape="0">
              <a:srgbClr val="000000">
                <a:alpha val="39998"/>
              </a:srgbClr>
            </a:outerShdw>
          </a:effectLst>
        </p:spPr>
      </p:pic>
      <p:sp>
        <p:nvSpPr>
          <p:cNvPr id="45068" name="TextBox 23"/>
          <p:cNvSpPr txBox="1">
            <a:spLocks noChangeArrowheads="1"/>
          </p:cNvSpPr>
          <p:nvPr/>
        </p:nvSpPr>
        <p:spPr bwMode="auto">
          <a:xfrm>
            <a:off x="6765925" y="1322388"/>
            <a:ext cx="2057400" cy="417398"/>
          </a:xfrm>
          <a:prstGeom prst="rect">
            <a:avLst/>
          </a:prstGeom>
          <a:noFill/>
          <a:ln w="9525">
            <a:noFill/>
            <a:miter lim="800000"/>
            <a:headEnd/>
            <a:tailEnd/>
          </a:ln>
        </p:spPr>
        <p:txBody>
          <a:bodyPr lIns="73025" tIns="36511" rIns="73025" bIns="36511" anchor="ctr">
            <a:prstTxWarp prst="textNoShape">
              <a:avLst/>
            </a:prstTxWarp>
          </a:bodyPr>
          <a:lstStyle/>
          <a:p>
            <a:pPr algn="ctr" defTabSz="814388" eaLnBrk="0" hangingPunct="0">
              <a:lnSpc>
                <a:spcPct val="90000"/>
              </a:lnSpc>
              <a:buClr>
                <a:srgbClr val="3B3D3C"/>
              </a:buClr>
              <a:buFont typeface="Arial" pitchFamily="-65" charset="0"/>
              <a:buNone/>
            </a:pPr>
            <a:r>
              <a:rPr lang="en-US" sz="2400" b="1" dirty="0">
                <a:solidFill>
                  <a:srgbClr val="FFFFFF"/>
                </a:solidFill>
                <a:ea typeface="Arial" pitchFamily="-65" charset="0"/>
                <a:cs typeface="Arial" pitchFamily="-65" charset="0"/>
                <a:sym typeface="Arial" pitchFamily="-65" charset="0"/>
              </a:rPr>
              <a:t>User Wants</a:t>
            </a:r>
          </a:p>
        </p:txBody>
      </p:sp>
      <p:sp>
        <p:nvSpPr>
          <p:cNvPr id="45069" name="Text Placeholder 3"/>
          <p:cNvSpPr txBox="1">
            <a:spLocks/>
          </p:cNvSpPr>
          <p:nvPr/>
        </p:nvSpPr>
        <p:spPr bwMode="auto">
          <a:xfrm>
            <a:off x="6449674" y="1969527"/>
            <a:ext cx="2453860" cy="4297302"/>
          </a:xfrm>
          <a:prstGeom prst="rect">
            <a:avLst/>
          </a:prstGeom>
          <a:noFill/>
          <a:ln w="9525">
            <a:noFill/>
            <a:miter lim="800000"/>
            <a:headEnd/>
            <a:tailEnd/>
          </a:ln>
        </p:spPr>
        <p:txBody>
          <a:bodyPr>
            <a:prstTxWarp prst="textNoShape">
              <a:avLst/>
            </a:prstTxWarp>
          </a:bodyPr>
          <a:lstStyle/>
          <a:p>
            <a:pPr marL="457200" indent="-457200">
              <a:lnSpc>
                <a:spcPct val="95000"/>
              </a:lnSpc>
              <a:spcBef>
                <a:spcPts val="838"/>
              </a:spcBef>
              <a:buClr>
                <a:schemeClr val="bg2"/>
              </a:buClr>
              <a:buSzPct val="90000"/>
              <a:buFont typeface="+mj-lt"/>
              <a:buAutoNum type="arabicPeriod"/>
            </a:pPr>
            <a:r>
              <a:rPr lang="en-US" sz="2000" dirty="0">
                <a:solidFill>
                  <a:srgbClr val="FFFFFF"/>
                </a:solidFill>
                <a:ea typeface="Arial" pitchFamily="-65" charset="0"/>
                <a:cs typeface="Arial" pitchFamily="-65" charset="0"/>
                <a:sym typeface="Arial" pitchFamily="-65" charset="0"/>
              </a:rPr>
              <a:t>Consistent experience on multiple devices</a:t>
            </a:r>
          </a:p>
          <a:p>
            <a:pPr marL="457200" indent="-457200">
              <a:lnSpc>
                <a:spcPct val="95000"/>
              </a:lnSpc>
              <a:spcBef>
                <a:spcPts val="838"/>
              </a:spcBef>
              <a:buClr>
                <a:schemeClr val="bg2"/>
              </a:buClr>
              <a:buSzPct val="90000"/>
              <a:buFont typeface="+mj-lt"/>
              <a:buAutoNum type="arabicPeriod"/>
            </a:pPr>
            <a:r>
              <a:rPr lang="en-US" sz="2000" dirty="0">
                <a:solidFill>
                  <a:srgbClr val="FFFFFF"/>
                </a:solidFill>
                <a:ea typeface="Arial" pitchFamily="-65" charset="0"/>
                <a:cs typeface="Arial" pitchFamily="-65" charset="0"/>
                <a:sym typeface="Arial" pitchFamily="-65" charset="0"/>
              </a:rPr>
              <a:t>Seamless transitions between devices</a:t>
            </a:r>
          </a:p>
          <a:p>
            <a:pPr marL="457200" indent="-457200">
              <a:lnSpc>
                <a:spcPct val="95000"/>
              </a:lnSpc>
              <a:spcBef>
                <a:spcPts val="838"/>
              </a:spcBef>
              <a:buClr>
                <a:schemeClr val="bg2"/>
              </a:buClr>
              <a:buSzPct val="90000"/>
              <a:buFont typeface="+mj-lt"/>
              <a:buAutoNum type="arabicPeriod"/>
            </a:pPr>
            <a:r>
              <a:rPr lang="en-US" sz="2000" dirty="0">
                <a:solidFill>
                  <a:srgbClr val="FFFFFF"/>
                </a:solidFill>
                <a:ea typeface="Arial" pitchFamily="-65" charset="0"/>
                <a:cs typeface="Arial" pitchFamily="-65" charset="0"/>
                <a:sym typeface="Arial" pitchFamily="-65" charset="0"/>
              </a:rPr>
              <a:t>Separation of work and personal data</a:t>
            </a:r>
          </a:p>
          <a:p>
            <a:pPr marL="457200" indent="-457200">
              <a:lnSpc>
                <a:spcPct val="95000"/>
              </a:lnSpc>
              <a:spcBef>
                <a:spcPts val="838"/>
              </a:spcBef>
              <a:buClr>
                <a:schemeClr val="bg2"/>
              </a:buClr>
              <a:buSzPct val="90000"/>
              <a:buFont typeface="+mj-lt"/>
              <a:buAutoNum type="arabicPeriod"/>
            </a:pPr>
            <a:r>
              <a:rPr lang="en-US" sz="2000" dirty="0">
                <a:solidFill>
                  <a:srgbClr val="FFFFFF"/>
                </a:solidFill>
                <a:ea typeface="Arial" pitchFamily="-65" charset="0"/>
                <a:cs typeface="Arial" pitchFamily="-65" charset="0"/>
                <a:sym typeface="Arial" pitchFamily="-65" charset="0"/>
              </a:rPr>
              <a:t>Keep up with tech and social trends</a:t>
            </a:r>
          </a:p>
        </p:txBody>
      </p:sp>
      <p:grpSp>
        <p:nvGrpSpPr>
          <p:cNvPr id="13" name="Group 80"/>
          <p:cNvGrpSpPr>
            <a:grpSpLocks/>
          </p:cNvGrpSpPr>
          <p:nvPr/>
        </p:nvGrpSpPr>
        <p:grpSpPr bwMode="auto">
          <a:xfrm>
            <a:off x="3283382" y="1831975"/>
            <a:ext cx="1411287" cy="3883025"/>
            <a:chOff x="2163" y="1154"/>
            <a:chExt cx="889" cy="2446"/>
          </a:xfrm>
        </p:grpSpPr>
        <p:grpSp>
          <p:nvGrpSpPr>
            <p:cNvPr id="14" name="Group 128"/>
            <p:cNvGrpSpPr>
              <a:grpSpLocks/>
            </p:cNvGrpSpPr>
            <p:nvPr/>
          </p:nvGrpSpPr>
          <p:grpSpPr bwMode="auto">
            <a:xfrm>
              <a:off x="2165" y="2810"/>
              <a:ext cx="881" cy="790"/>
              <a:chOff x="2165" y="2810"/>
              <a:chExt cx="881" cy="790"/>
            </a:xfrm>
          </p:grpSpPr>
          <p:grpSp>
            <p:nvGrpSpPr>
              <p:cNvPr id="15" name="Group 5"/>
              <p:cNvGrpSpPr>
                <a:grpSpLocks/>
              </p:cNvGrpSpPr>
              <p:nvPr/>
            </p:nvGrpSpPr>
            <p:grpSpPr bwMode="auto">
              <a:xfrm>
                <a:off x="2165" y="2891"/>
                <a:ext cx="881" cy="709"/>
                <a:chOff x="2165" y="2891"/>
                <a:chExt cx="881" cy="709"/>
              </a:xfrm>
            </p:grpSpPr>
            <p:sp>
              <p:nvSpPr>
                <p:cNvPr id="45111" name="Rounded Rectangle 125"/>
                <p:cNvSpPr>
                  <a:spLocks noChangeArrowheads="1"/>
                </p:cNvSpPr>
                <p:nvPr/>
              </p:nvSpPr>
              <p:spPr bwMode="auto">
                <a:xfrm>
                  <a:off x="2165" y="2891"/>
                  <a:ext cx="881" cy="708"/>
                </a:xfrm>
                <a:prstGeom prst="roundRect">
                  <a:avLst>
                    <a:gd name="adj" fmla="val 8861"/>
                  </a:avLst>
                </a:prstGeom>
                <a:solidFill>
                  <a:srgbClr val="000000">
                    <a:alpha val="45097"/>
                  </a:srgbClr>
                </a:solidFill>
                <a:ln w="9525">
                  <a:noFill/>
                  <a:round/>
                  <a:headEnd/>
                  <a:tailEnd/>
                </a:ln>
              </p:spPr>
              <p:txBody>
                <a:bodyPr wrap="none" lIns="82124" tIns="41061" rIns="82124" bIns="41061">
                  <a:prstTxWarp prst="textNoShape">
                    <a:avLst/>
                  </a:prstTxWarp>
                </a:bodyPr>
                <a:lstStyle/>
                <a:p>
                  <a:pPr defTabSz="814388" eaLnBrk="0" hangingPunct="0">
                    <a:lnSpc>
                      <a:spcPct val="90000"/>
                    </a:lnSpc>
                    <a:buClr>
                      <a:srgbClr val="3CBADC"/>
                    </a:buClr>
                    <a:buFont typeface="Arial" pitchFamily="-65" charset="0"/>
                    <a:buNone/>
                  </a:pPr>
                  <a:endParaRPr lang="en-US" sz="2800">
                    <a:solidFill>
                      <a:srgbClr val="FFFFFF"/>
                    </a:solidFill>
                    <a:ea typeface="MS PGothic" charset="0"/>
                    <a:cs typeface="MS PGothic" charset="0"/>
                    <a:sym typeface="Arial" pitchFamily="-65" charset="0"/>
                  </a:endParaRPr>
                </a:p>
              </p:txBody>
            </p:sp>
            <p:sp>
              <p:nvSpPr>
                <p:cNvPr id="29756" name="Rounded Rectangle 126"/>
                <p:cNvSpPr>
                  <a:spLocks noChangeArrowheads="1"/>
                </p:cNvSpPr>
                <p:nvPr/>
              </p:nvSpPr>
              <p:spPr bwMode="auto">
                <a:xfrm>
                  <a:off x="2198" y="2975"/>
                  <a:ext cx="808" cy="604"/>
                </a:xfrm>
                <a:prstGeom prst="roundRect">
                  <a:avLst>
                    <a:gd name="adj" fmla="val 9912"/>
                  </a:avLst>
                </a:prstGeom>
                <a:gradFill rotWithShape="0">
                  <a:gsLst>
                    <a:gs pos="0">
                      <a:srgbClr val="9CF0FF">
                        <a:alpha val="0"/>
                      </a:srgbClr>
                    </a:gs>
                    <a:gs pos="50000">
                      <a:srgbClr val="000000">
                        <a:alpha val="0"/>
                      </a:srgbClr>
                    </a:gs>
                    <a:gs pos="99001">
                      <a:srgbClr val="E1F9FF">
                        <a:alpha val="0"/>
                      </a:srgbClr>
                    </a:gs>
                    <a:gs pos="100000">
                      <a:srgbClr val="E1F9FF">
                        <a:alpha val="0"/>
                      </a:srgbClr>
                    </a:gs>
                  </a:gsLst>
                  <a:lin ang="5400000"/>
                </a:gradFill>
                <a:ln w="25400">
                  <a:noFill/>
                  <a:round/>
                  <a:headEnd/>
                  <a:tailEnd/>
                </a:ln>
                <a:effectLst>
                  <a:outerShdw blurRad="63500" dist="50800" dir="5400000" algn="ctr" rotWithShape="0">
                    <a:srgbClr val="000000">
                      <a:alpha val="26999"/>
                    </a:srgbClr>
                  </a:outerShdw>
                </a:effectLst>
              </p:spPr>
              <p:txBody>
                <a:bodyPr anchor="ctr">
                  <a:prstTxWarp prst="textNoShape">
                    <a:avLst/>
                  </a:prstTxWarp>
                </a:bodyPr>
                <a:lstStyle/>
                <a:p>
                  <a:pPr algn="ctr">
                    <a:buClr>
                      <a:srgbClr val="FFFFFF"/>
                    </a:buClr>
                    <a:buFont typeface="Arial" pitchFamily="34" charset="0"/>
                    <a:buNone/>
                    <a:defRPr/>
                  </a:pPr>
                  <a:endParaRPr lang="en-US">
                    <a:solidFill>
                      <a:srgbClr val="FFFFFF"/>
                    </a:solidFill>
                    <a:latin typeface="Arial" pitchFamily="34" charset="0"/>
                    <a:cs typeface="Arial" pitchFamily="34" charset="0"/>
                    <a:sym typeface="Arial" pitchFamily="34" charset="0"/>
                  </a:endParaRPr>
                </a:p>
              </p:txBody>
            </p:sp>
            <p:sp>
              <p:nvSpPr>
                <p:cNvPr id="45113" name="Rounded Rectangle 127"/>
                <p:cNvSpPr>
                  <a:spLocks noChangeArrowheads="1"/>
                </p:cNvSpPr>
                <p:nvPr/>
              </p:nvSpPr>
              <p:spPr bwMode="auto">
                <a:xfrm rot="10800000">
                  <a:off x="2375" y="3228"/>
                  <a:ext cx="453" cy="372"/>
                </a:xfrm>
                <a:prstGeom prst="roundRect">
                  <a:avLst>
                    <a:gd name="adj" fmla="val 0"/>
                  </a:avLst>
                </a:prstGeom>
                <a:gradFill rotWithShape="0">
                  <a:gsLst>
                    <a:gs pos="0">
                      <a:srgbClr val="9CF0FF">
                        <a:alpha val="0"/>
                      </a:srgbClr>
                    </a:gs>
                    <a:gs pos="100000">
                      <a:schemeClr val="tx2">
                        <a:alpha val="87999"/>
                      </a:schemeClr>
                    </a:gs>
                  </a:gsLst>
                  <a:lin ang="16200000" scaled="1"/>
                </a:gradFill>
                <a:ln w="25400">
                  <a:noFill/>
                  <a:round/>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grpSp>
            <p:nvGrpSpPr>
              <p:cNvPr id="16" name="Group 9"/>
              <p:cNvGrpSpPr>
                <a:grpSpLocks/>
              </p:cNvGrpSpPr>
              <p:nvPr/>
            </p:nvGrpSpPr>
            <p:grpSpPr bwMode="auto">
              <a:xfrm>
                <a:off x="2214" y="2810"/>
                <a:ext cx="796" cy="768"/>
                <a:chOff x="2214" y="2810"/>
                <a:chExt cx="796" cy="768"/>
              </a:xfrm>
            </p:grpSpPr>
            <p:sp>
              <p:nvSpPr>
                <p:cNvPr id="45109" name="TextBox 22"/>
                <p:cNvSpPr txBox="1">
                  <a:spLocks noChangeArrowheads="1"/>
                </p:cNvSpPr>
                <p:nvPr/>
              </p:nvSpPr>
              <p:spPr bwMode="auto">
                <a:xfrm>
                  <a:off x="2214" y="3326"/>
                  <a:ext cx="796" cy="250"/>
                </a:xfrm>
                <a:prstGeom prst="rect">
                  <a:avLst/>
                </a:prstGeom>
                <a:noFill/>
                <a:ln w="9525">
                  <a:noFill/>
                  <a:miter lim="800000"/>
                  <a:headEnd/>
                  <a:tailEnd/>
                </a:ln>
              </p:spPr>
              <p:txBody>
                <a:bodyPr>
                  <a:prstTxWarp prst="textNoShape">
                    <a:avLst/>
                  </a:prstTxWarp>
                  <a:spAutoFit/>
                </a:bodyPr>
                <a:lstStyle/>
                <a:p>
                  <a:pPr algn="ctr">
                    <a:buClr>
                      <a:srgbClr val="6DB344"/>
                    </a:buClr>
                    <a:buFont typeface="Arial" pitchFamily="-65" charset="0"/>
                    <a:buNone/>
                  </a:pPr>
                  <a:r>
                    <a:rPr lang="en-US" sz="2000" b="1">
                      <a:solidFill>
                        <a:srgbClr val="FFFFFF"/>
                      </a:solidFill>
                      <a:ea typeface="Arial" pitchFamily="-65" charset="0"/>
                      <a:cs typeface="Arial" pitchFamily="-65" charset="0"/>
                      <a:sym typeface="Arial" pitchFamily="-65" charset="0"/>
                    </a:rPr>
                    <a:t>23%</a:t>
                  </a:r>
                </a:p>
              </p:txBody>
            </p:sp>
            <p:pic>
              <p:nvPicPr>
                <p:cNvPr id="29754" name="Picture 34"/>
                <p:cNvPicPr>
                  <a:picLocks noChangeAspect="1"/>
                </p:cNvPicPr>
                <p:nvPr/>
              </p:nvPicPr>
              <p:blipFill>
                <a:blip r:embed="rId10"/>
                <a:srcRect/>
                <a:stretch>
                  <a:fillRect/>
                </a:stretch>
              </p:blipFill>
              <p:spPr bwMode="auto">
                <a:xfrm>
                  <a:off x="2346" y="2810"/>
                  <a:ext cx="483" cy="483"/>
                </a:xfrm>
                <a:prstGeom prst="rect">
                  <a:avLst/>
                </a:prstGeom>
                <a:noFill/>
                <a:ln w="9525">
                  <a:noFill/>
                  <a:miter lim="800000"/>
                  <a:headEnd/>
                  <a:tailEnd/>
                </a:ln>
                <a:effectLst>
                  <a:outerShdw blurRad="63500" dist="38100" dir="2700000" rotWithShape="0">
                    <a:srgbClr val="000000">
                      <a:alpha val="42998"/>
                    </a:srgbClr>
                  </a:outerShdw>
                </a:effectLst>
              </p:spPr>
            </p:pic>
          </p:grpSp>
        </p:grpSp>
        <p:grpSp>
          <p:nvGrpSpPr>
            <p:cNvPr id="17" name="Group 129"/>
            <p:cNvGrpSpPr>
              <a:grpSpLocks/>
            </p:cNvGrpSpPr>
            <p:nvPr/>
          </p:nvGrpSpPr>
          <p:grpSpPr bwMode="auto">
            <a:xfrm>
              <a:off x="2171" y="2006"/>
              <a:ext cx="881" cy="774"/>
              <a:chOff x="2171" y="2006"/>
              <a:chExt cx="881" cy="774"/>
            </a:xfrm>
          </p:grpSpPr>
          <p:grpSp>
            <p:nvGrpSpPr>
              <p:cNvPr id="18" name="Group 5"/>
              <p:cNvGrpSpPr>
                <a:grpSpLocks/>
              </p:cNvGrpSpPr>
              <p:nvPr/>
            </p:nvGrpSpPr>
            <p:grpSpPr bwMode="auto">
              <a:xfrm>
                <a:off x="2171" y="2071"/>
                <a:ext cx="881" cy="709"/>
                <a:chOff x="2171" y="2071"/>
                <a:chExt cx="881" cy="709"/>
              </a:xfrm>
            </p:grpSpPr>
            <p:sp>
              <p:nvSpPr>
                <p:cNvPr id="45104" name="Rounded Rectangle 111"/>
                <p:cNvSpPr>
                  <a:spLocks noChangeArrowheads="1"/>
                </p:cNvSpPr>
                <p:nvPr/>
              </p:nvSpPr>
              <p:spPr bwMode="auto">
                <a:xfrm>
                  <a:off x="2171" y="2071"/>
                  <a:ext cx="881" cy="708"/>
                </a:xfrm>
                <a:prstGeom prst="roundRect">
                  <a:avLst>
                    <a:gd name="adj" fmla="val 8861"/>
                  </a:avLst>
                </a:prstGeom>
                <a:solidFill>
                  <a:srgbClr val="000000">
                    <a:alpha val="45097"/>
                  </a:srgbClr>
                </a:solidFill>
                <a:ln w="9525">
                  <a:noFill/>
                  <a:round/>
                  <a:headEnd/>
                  <a:tailEnd/>
                </a:ln>
              </p:spPr>
              <p:txBody>
                <a:bodyPr wrap="none" lIns="82124" tIns="41061" rIns="82124" bIns="41061">
                  <a:prstTxWarp prst="textNoShape">
                    <a:avLst/>
                  </a:prstTxWarp>
                </a:bodyPr>
                <a:lstStyle/>
                <a:p>
                  <a:pPr defTabSz="814388" eaLnBrk="0" hangingPunct="0">
                    <a:lnSpc>
                      <a:spcPct val="90000"/>
                    </a:lnSpc>
                    <a:buClr>
                      <a:srgbClr val="3CBADC"/>
                    </a:buClr>
                    <a:buFont typeface="Arial" pitchFamily="-65" charset="0"/>
                    <a:buNone/>
                  </a:pPr>
                  <a:endParaRPr lang="en-US" sz="2800">
                    <a:solidFill>
                      <a:srgbClr val="FFFFFF"/>
                    </a:solidFill>
                    <a:ea typeface="MS PGothic" charset="0"/>
                    <a:cs typeface="MS PGothic" charset="0"/>
                    <a:sym typeface="Arial" pitchFamily="-65" charset="0"/>
                  </a:endParaRPr>
                </a:p>
              </p:txBody>
            </p:sp>
            <p:sp>
              <p:nvSpPr>
                <p:cNvPr id="29749" name="Rounded Rectangle 112"/>
                <p:cNvSpPr>
                  <a:spLocks noChangeArrowheads="1"/>
                </p:cNvSpPr>
                <p:nvPr/>
              </p:nvSpPr>
              <p:spPr bwMode="auto">
                <a:xfrm>
                  <a:off x="2204" y="2155"/>
                  <a:ext cx="808" cy="604"/>
                </a:xfrm>
                <a:prstGeom prst="roundRect">
                  <a:avLst>
                    <a:gd name="adj" fmla="val 9912"/>
                  </a:avLst>
                </a:prstGeom>
                <a:gradFill rotWithShape="0">
                  <a:gsLst>
                    <a:gs pos="0">
                      <a:srgbClr val="9CF0FF">
                        <a:alpha val="0"/>
                      </a:srgbClr>
                    </a:gs>
                    <a:gs pos="50000">
                      <a:srgbClr val="000000">
                        <a:alpha val="0"/>
                      </a:srgbClr>
                    </a:gs>
                    <a:gs pos="99001">
                      <a:srgbClr val="E1F9FF">
                        <a:alpha val="0"/>
                      </a:srgbClr>
                    </a:gs>
                    <a:gs pos="100000">
                      <a:srgbClr val="E1F9FF">
                        <a:alpha val="0"/>
                      </a:srgbClr>
                    </a:gs>
                  </a:gsLst>
                  <a:lin ang="5400000"/>
                </a:gradFill>
                <a:ln w="25400">
                  <a:noFill/>
                  <a:round/>
                  <a:headEnd/>
                  <a:tailEnd/>
                </a:ln>
                <a:effectLst>
                  <a:outerShdw blurRad="63500" dist="50800" dir="5400000" algn="ctr" rotWithShape="0">
                    <a:srgbClr val="000000">
                      <a:alpha val="26999"/>
                    </a:srgbClr>
                  </a:outerShdw>
                </a:effectLst>
              </p:spPr>
              <p:txBody>
                <a:bodyPr anchor="ctr">
                  <a:prstTxWarp prst="textNoShape">
                    <a:avLst/>
                  </a:prstTxWarp>
                </a:bodyPr>
                <a:lstStyle/>
                <a:p>
                  <a:pPr algn="ctr">
                    <a:buClr>
                      <a:srgbClr val="FFFFFF"/>
                    </a:buClr>
                    <a:buFont typeface="Arial" pitchFamily="34" charset="0"/>
                    <a:buNone/>
                    <a:defRPr/>
                  </a:pPr>
                  <a:endParaRPr lang="en-US">
                    <a:solidFill>
                      <a:srgbClr val="FFFFFF"/>
                    </a:solidFill>
                    <a:latin typeface="Arial" pitchFamily="34" charset="0"/>
                    <a:cs typeface="Arial" pitchFamily="34" charset="0"/>
                    <a:sym typeface="Arial" pitchFamily="34" charset="0"/>
                  </a:endParaRPr>
                </a:p>
              </p:txBody>
            </p:sp>
            <p:sp>
              <p:nvSpPr>
                <p:cNvPr id="45106" name="Rounded Rectangle 113"/>
                <p:cNvSpPr>
                  <a:spLocks noChangeArrowheads="1"/>
                </p:cNvSpPr>
                <p:nvPr/>
              </p:nvSpPr>
              <p:spPr bwMode="auto">
                <a:xfrm rot="10800000">
                  <a:off x="2381" y="2408"/>
                  <a:ext cx="453" cy="372"/>
                </a:xfrm>
                <a:prstGeom prst="roundRect">
                  <a:avLst>
                    <a:gd name="adj" fmla="val 0"/>
                  </a:avLst>
                </a:prstGeom>
                <a:gradFill rotWithShape="0">
                  <a:gsLst>
                    <a:gs pos="0">
                      <a:srgbClr val="9CF0FF">
                        <a:alpha val="0"/>
                      </a:srgbClr>
                    </a:gs>
                    <a:gs pos="100000">
                      <a:schemeClr val="tx2">
                        <a:alpha val="87999"/>
                      </a:schemeClr>
                    </a:gs>
                  </a:gsLst>
                  <a:lin ang="16200000" scaled="1"/>
                </a:gradFill>
                <a:ln w="25400">
                  <a:noFill/>
                  <a:round/>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grpSp>
            <p:nvGrpSpPr>
              <p:cNvPr id="19" name="Group 10"/>
              <p:cNvGrpSpPr>
                <a:grpSpLocks/>
              </p:cNvGrpSpPr>
              <p:nvPr/>
            </p:nvGrpSpPr>
            <p:grpSpPr bwMode="auto">
              <a:xfrm>
                <a:off x="2222" y="2006"/>
                <a:ext cx="796" cy="750"/>
                <a:chOff x="2222" y="2006"/>
                <a:chExt cx="796" cy="750"/>
              </a:xfrm>
            </p:grpSpPr>
            <p:sp>
              <p:nvSpPr>
                <p:cNvPr id="45102" name="TextBox 22"/>
                <p:cNvSpPr txBox="1">
                  <a:spLocks noChangeArrowheads="1"/>
                </p:cNvSpPr>
                <p:nvPr/>
              </p:nvSpPr>
              <p:spPr bwMode="auto">
                <a:xfrm>
                  <a:off x="2222" y="2504"/>
                  <a:ext cx="796" cy="250"/>
                </a:xfrm>
                <a:prstGeom prst="rect">
                  <a:avLst/>
                </a:prstGeom>
                <a:noFill/>
                <a:ln w="9525">
                  <a:noFill/>
                  <a:miter lim="800000"/>
                  <a:headEnd/>
                  <a:tailEnd/>
                </a:ln>
              </p:spPr>
              <p:txBody>
                <a:bodyPr>
                  <a:prstTxWarp prst="textNoShape">
                    <a:avLst/>
                  </a:prstTxWarp>
                  <a:spAutoFit/>
                </a:bodyPr>
                <a:lstStyle/>
                <a:p>
                  <a:pPr algn="ctr">
                    <a:buClr>
                      <a:srgbClr val="6DB344"/>
                    </a:buClr>
                    <a:buFont typeface="Arial" pitchFamily="-65" charset="0"/>
                    <a:buNone/>
                  </a:pPr>
                  <a:r>
                    <a:rPr lang="en-US" sz="2000" b="1">
                      <a:solidFill>
                        <a:srgbClr val="FFFFFF"/>
                      </a:solidFill>
                      <a:ea typeface="Arial" pitchFamily="-65" charset="0"/>
                      <a:cs typeface="Arial" pitchFamily="-65" charset="0"/>
                      <a:sym typeface="Arial" pitchFamily="-65" charset="0"/>
                    </a:rPr>
                    <a:t>36%</a:t>
                  </a:r>
                </a:p>
              </p:txBody>
            </p:sp>
            <p:pic>
              <p:nvPicPr>
                <p:cNvPr id="29747" name="Picture 41"/>
                <p:cNvPicPr>
                  <a:picLocks noChangeAspect="1"/>
                </p:cNvPicPr>
                <p:nvPr/>
              </p:nvPicPr>
              <p:blipFill>
                <a:blip r:embed="rId11"/>
                <a:srcRect/>
                <a:stretch>
                  <a:fillRect/>
                </a:stretch>
              </p:blipFill>
              <p:spPr bwMode="auto">
                <a:xfrm>
                  <a:off x="2486" y="2006"/>
                  <a:ext cx="217" cy="400"/>
                </a:xfrm>
                <a:prstGeom prst="rect">
                  <a:avLst/>
                </a:prstGeom>
                <a:noFill/>
                <a:ln w="9525">
                  <a:noFill/>
                  <a:miter lim="800000"/>
                  <a:headEnd/>
                  <a:tailEnd/>
                </a:ln>
                <a:effectLst>
                  <a:outerShdw blurRad="63500" dist="38100" dir="2700000" rotWithShape="0">
                    <a:srgbClr val="000000">
                      <a:alpha val="42998"/>
                    </a:srgbClr>
                  </a:outerShdw>
                </a:effectLst>
              </p:spPr>
            </p:pic>
          </p:grpSp>
        </p:grpSp>
        <p:grpSp>
          <p:nvGrpSpPr>
            <p:cNvPr id="20" name="Group 81"/>
            <p:cNvGrpSpPr>
              <a:grpSpLocks/>
            </p:cNvGrpSpPr>
            <p:nvPr/>
          </p:nvGrpSpPr>
          <p:grpSpPr bwMode="auto">
            <a:xfrm>
              <a:off x="2163" y="1154"/>
              <a:ext cx="881" cy="778"/>
              <a:chOff x="2163" y="1154"/>
              <a:chExt cx="881" cy="778"/>
            </a:xfrm>
          </p:grpSpPr>
          <p:grpSp>
            <p:nvGrpSpPr>
              <p:cNvPr id="21" name="Group 5"/>
              <p:cNvGrpSpPr>
                <a:grpSpLocks/>
              </p:cNvGrpSpPr>
              <p:nvPr/>
            </p:nvGrpSpPr>
            <p:grpSpPr bwMode="auto">
              <a:xfrm>
                <a:off x="2163" y="1223"/>
                <a:ext cx="881" cy="709"/>
                <a:chOff x="2163" y="1223"/>
                <a:chExt cx="881" cy="709"/>
              </a:xfrm>
            </p:grpSpPr>
            <p:sp>
              <p:nvSpPr>
                <p:cNvPr id="45097" name="Rounded Rectangle 76"/>
                <p:cNvSpPr>
                  <a:spLocks noChangeArrowheads="1"/>
                </p:cNvSpPr>
                <p:nvPr/>
              </p:nvSpPr>
              <p:spPr bwMode="auto">
                <a:xfrm>
                  <a:off x="2163" y="1223"/>
                  <a:ext cx="881" cy="708"/>
                </a:xfrm>
                <a:prstGeom prst="roundRect">
                  <a:avLst>
                    <a:gd name="adj" fmla="val 8861"/>
                  </a:avLst>
                </a:prstGeom>
                <a:solidFill>
                  <a:srgbClr val="000000">
                    <a:alpha val="45097"/>
                  </a:srgbClr>
                </a:solidFill>
                <a:ln w="9525">
                  <a:noFill/>
                  <a:round/>
                  <a:headEnd/>
                  <a:tailEnd/>
                </a:ln>
              </p:spPr>
              <p:txBody>
                <a:bodyPr wrap="none" lIns="82124" tIns="41061" rIns="82124" bIns="41061">
                  <a:prstTxWarp prst="textNoShape">
                    <a:avLst/>
                  </a:prstTxWarp>
                </a:bodyPr>
                <a:lstStyle/>
                <a:p>
                  <a:pPr defTabSz="814388" eaLnBrk="0" hangingPunct="0">
                    <a:lnSpc>
                      <a:spcPct val="90000"/>
                    </a:lnSpc>
                    <a:buClr>
                      <a:srgbClr val="3CBADC"/>
                    </a:buClr>
                    <a:buFont typeface="Arial" pitchFamily="-65" charset="0"/>
                    <a:buNone/>
                  </a:pPr>
                  <a:endParaRPr lang="en-US" sz="2800">
                    <a:solidFill>
                      <a:srgbClr val="FFFFFF"/>
                    </a:solidFill>
                    <a:ea typeface="MS PGothic" charset="0"/>
                    <a:cs typeface="MS PGothic" charset="0"/>
                    <a:sym typeface="Arial" pitchFamily="-65" charset="0"/>
                  </a:endParaRPr>
                </a:p>
              </p:txBody>
            </p:sp>
            <p:sp>
              <p:nvSpPr>
                <p:cNvPr id="29742" name="Rounded Rectangle 77"/>
                <p:cNvSpPr>
                  <a:spLocks noChangeArrowheads="1"/>
                </p:cNvSpPr>
                <p:nvPr/>
              </p:nvSpPr>
              <p:spPr bwMode="auto">
                <a:xfrm>
                  <a:off x="2196" y="1307"/>
                  <a:ext cx="808" cy="604"/>
                </a:xfrm>
                <a:prstGeom prst="roundRect">
                  <a:avLst>
                    <a:gd name="adj" fmla="val 9912"/>
                  </a:avLst>
                </a:prstGeom>
                <a:gradFill rotWithShape="0">
                  <a:gsLst>
                    <a:gs pos="0">
                      <a:srgbClr val="9CF0FF">
                        <a:alpha val="0"/>
                      </a:srgbClr>
                    </a:gs>
                    <a:gs pos="50000">
                      <a:srgbClr val="000000">
                        <a:alpha val="0"/>
                      </a:srgbClr>
                    </a:gs>
                    <a:gs pos="99001">
                      <a:srgbClr val="E1F9FF">
                        <a:alpha val="0"/>
                      </a:srgbClr>
                    </a:gs>
                    <a:gs pos="100000">
                      <a:srgbClr val="E1F9FF">
                        <a:alpha val="0"/>
                      </a:srgbClr>
                    </a:gs>
                  </a:gsLst>
                  <a:lin ang="5400000"/>
                </a:gradFill>
                <a:ln w="25400">
                  <a:noFill/>
                  <a:round/>
                  <a:headEnd/>
                  <a:tailEnd/>
                </a:ln>
                <a:effectLst>
                  <a:outerShdw blurRad="63500" dist="50800" dir="5400000" algn="ctr" rotWithShape="0">
                    <a:srgbClr val="000000">
                      <a:alpha val="26999"/>
                    </a:srgbClr>
                  </a:outerShdw>
                </a:effectLst>
              </p:spPr>
              <p:txBody>
                <a:bodyPr anchor="ctr">
                  <a:prstTxWarp prst="textNoShape">
                    <a:avLst/>
                  </a:prstTxWarp>
                </a:bodyPr>
                <a:lstStyle/>
                <a:p>
                  <a:pPr algn="ctr">
                    <a:buClr>
                      <a:srgbClr val="FFFFFF"/>
                    </a:buClr>
                    <a:buFont typeface="Arial" pitchFamily="34" charset="0"/>
                    <a:buNone/>
                    <a:defRPr/>
                  </a:pPr>
                  <a:endParaRPr lang="en-US">
                    <a:solidFill>
                      <a:srgbClr val="FFFFFF"/>
                    </a:solidFill>
                    <a:latin typeface="Arial" pitchFamily="34" charset="0"/>
                    <a:cs typeface="Arial" pitchFamily="34" charset="0"/>
                    <a:sym typeface="Arial" pitchFamily="34" charset="0"/>
                  </a:endParaRPr>
                </a:p>
              </p:txBody>
            </p:sp>
            <p:sp>
              <p:nvSpPr>
                <p:cNvPr id="45099" name="Rounded Rectangle 78"/>
                <p:cNvSpPr>
                  <a:spLocks noChangeArrowheads="1"/>
                </p:cNvSpPr>
                <p:nvPr/>
              </p:nvSpPr>
              <p:spPr bwMode="auto">
                <a:xfrm rot="10800000">
                  <a:off x="2373" y="1560"/>
                  <a:ext cx="453" cy="372"/>
                </a:xfrm>
                <a:prstGeom prst="roundRect">
                  <a:avLst>
                    <a:gd name="adj" fmla="val 0"/>
                  </a:avLst>
                </a:prstGeom>
                <a:gradFill rotWithShape="0">
                  <a:gsLst>
                    <a:gs pos="0">
                      <a:srgbClr val="9CF0FF">
                        <a:alpha val="0"/>
                      </a:srgbClr>
                    </a:gs>
                    <a:gs pos="100000">
                      <a:schemeClr val="tx2">
                        <a:alpha val="87999"/>
                      </a:schemeClr>
                    </a:gs>
                  </a:gsLst>
                  <a:lin ang="16200000" scaled="1"/>
                </a:gradFill>
                <a:ln w="25400">
                  <a:noFill/>
                  <a:round/>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grpSp>
            <p:nvGrpSpPr>
              <p:cNvPr id="22" name="Group 6"/>
              <p:cNvGrpSpPr>
                <a:grpSpLocks/>
              </p:cNvGrpSpPr>
              <p:nvPr/>
            </p:nvGrpSpPr>
            <p:grpSpPr bwMode="auto">
              <a:xfrm>
                <a:off x="2205" y="1154"/>
                <a:ext cx="799" cy="758"/>
                <a:chOff x="2205" y="1154"/>
                <a:chExt cx="799" cy="758"/>
              </a:xfrm>
            </p:grpSpPr>
            <p:sp>
              <p:nvSpPr>
                <p:cNvPr id="45095" name="TextBox 22"/>
                <p:cNvSpPr txBox="1">
                  <a:spLocks noChangeArrowheads="1"/>
                </p:cNvSpPr>
                <p:nvPr/>
              </p:nvSpPr>
              <p:spPr bwMode="auto">
                <a:xfrm>
                  <a:off x="2205" y="1660"/>
                  <a:ext cx="799" cy="250"/>
                </a:xfrm>
                <a:prstGeom prst="rect">
                  <a:avLst/>
                </a:prstGeom>
                <a:noFill/>
                <a:ln w="9525">
                  <a:noFill/>
                  <a:miter lim="800000"/>
                  <a:headEnd/>
                  <a:tailEnd/>
                </a:ln>
              </p:spPr>
              <p:txBody>
                <a:bodyPr>
                  <a:prstTxWarp prst="textNoShape">
                    <a:avLst/>
                  </a:prstTxWarp>
                  <a:spAutoFit/>
                </a:bodyPr>
                <a:lstStyle/>
                <a:p>
                  <a:pPr algn="ctr">
                    <a:buClr>
                      <a:srgbClr val="6DB344"/>
                    </a:buClr>
                    <a:buFont typeface="Arial" pitchFamily="-65" charset="0"/>
                    <a:buNone/>
                  </a:pPr>
                  <a:r>
                    <a:rPr lang="en-US" sz="2000" b="1">
                      <a:solidFill>
                        <a:srgbClr val="FFFFFF"/>
                      </a:solidFill>
                      <a:ea typeface="Arial" pitchFamily="-65" charset="0"/>
                      <a:cs typeface="Arial" pitchFamily="-65" charset="0"/>
                      <a:sym typeface="Arial" pitchFamily="-65" charset="0"/>
                    </a:rPr>
                    <a:t>26%</a:t>
                  </a:r>
                </a:p>
              </p:txBody>
            </p:sp>
            <p:pic>
              <p:nvPicPr>
                <p:cNvPr id="29740" name="Picture 50" descr="iPhone_Gen1.png"/>
                <p:cNvPicPr>
                  <a:picLocks noChangeAspect="1"/>
                </p:cNvPicPr>
                <p:nvPr/>
              </p:nvPicPr>
              <p:blipFill>
                <a:blip r:embed="rId12"/>
                <a:srcRect/>
                <a:stretch>
                  <a:fillRect/>
                </a:stretch>
              </p:blipFill>
              <p:spPr bwMode="auto">
                <a:xfrm>
                  <a:off x="2480" y="1154"/>
                  <a:ext cx="250" cy="466"/>
                </a:xfrm>
                <a:prstGeom prst="rect">
                  <a:avLst/>
                </a:prstGeom>
                <a:noFill/>
                <a:ln w="9525">
                  <a:noFill/>
                  <a:miter lim="800000"/>
                  <a:headEnd/>
                  <a:tailEnd/>
                </a:ln>
                <a:effectLst>
                  <a:outerShdw blurRad="63500" dist="38100" dir="5400000" algn="t" rotWithShape="0">
                    <a:srgbClr val="000000">
                      <a:alpha val="39998"/>
                    </a:srgbClr>
                  </a:outerShdw>
                </a:effectLst>
              </p:spPr>
            </p:pic>
          </p:grpSp>
        </p:grpSp>
      </p:grpSp>
      <p:grpSp>
        <p:nvGrpSpPr>
          <p:cNvPr id="23" name="Group 84"/>
          <p:cNvGrpSpPr>
            <a:grpSpLocks/>
          </p:cNvGrpSpPr>
          <p:nvPr/>
        </p:nvGrpSpPr>
        <p:grpSpPr bwMode="auto">
          <a:xfrm>
            <a:off x="4801032" y="2220913"/>
            <a:ext cx="1430337" cy="2751137"/>
            <a:chOff x="3119" y="1399"/>
            <a:chExt cx="901" cy="1733"/>
          </a:xfrm>
        </p:grpSpPr>
        <p:grpSp>
          <p:nvGrpSpPr>
            <p:cNvPr id="24" name="Group 98"/>
            <p:cNvGrpSpPr>
              <a:grpSpLocks/>
            </p:cNvGrpSpPr>
            <p:nvPr/>
          </p:nvGrpSpPr>
          <p:grpSpPr bwMode="auto">
            <a:xfrm>
              <a:off x="3139" y="1399"/>
              <a:ext cx="881" cy="769"/>
              <a:chOff x="3139" y="1399"/>
              <a:chExt cx="881" cy="769"/>
            </a:xfrm>
          </p:grpSpPr>
          <p:grpSp>
            <p:nvGrpSpPr>
              <p:cNvPr id="25" name="Group 82"/>
              <p:cNvGrpSpPr>
                <a:grpSpLocks/>
              </p:cNvGrpSpPr>
              <p:nvPr/>
            </p:nvGrpSpPr>
            <p:grpSpPr bwMode="auto">
              <a:xfrm>
                <a:off x="3139" y="1459"/>
                <a:ext cx="881" cy="709"/>
                <a:chOff x="3139" y="1459"/>
                <a:chExt cx="881" cy="709"/>
              </a:xfrm>
            </p:grpSpPr>
            <p:grpSp>
              <p:nvGrpSpPr>
                <p:cNvPr id="26" name="Group 5"/>
                <p:cNvGrpSpPr>
                  <a:grpSpLocks/>
                </p:cNvGrpSpPr>
                <p:nvPr/>
              </p:nvGrpSpPr>
              <p:grpSpPr bwMode="auto">
                <a:xfrm>
                  <a:off x="3139" y="1459"/>
                  <a:ext cx="881" cy="709"/>
                  <a:chOff x="3139" y="1459"/>
                  <a:chExt cx="881" cy="709"/>
                </a:xfrm>
              </p:grpSpPr>
              <p:sp>
                <p:nvSpPr>
                  <p:cNvPr id="45087" name="Rounded Rectangle 87"/>
                  <p:cNvSpPr>
                    <a:spLocks noChangeArrowheads="1"/>
                  </p:cNvSpPr>
                  <p:nvPr/>
                </p:nvSpPr>
                <p:spPr bwMode="auto">
                  <a:xfrm>
                    <a:off x="3139" y="1459"/>
                    <a:ext cx="881" cy="708"/>
                  </a:xfrm>
                  <a:prstGeom prst="roundRect">
                    <a:avLst>
                      <a:gd name="adj" fmla="val 8861"/>
                    </a:avLst>
                  </a:prstGeom>
                  <a:solidFill>
                    <a:srgbClr val="000000">
                      <a:alpha val="45097"/>
                    </a:srgbClr>
                  </a:solidFill>
                  <a:ln w="9525">
                    <a:noFill/>
                    <a:round/>
                    <a:headEnd/>
                    <a:tailEnd/>
                  </a:ln>
                </p:spPr>
                <p:txBody>
                  <a:bodyPr wrap="none" lIns="82124" tIns="41061" rIns="82124" bIns="41061">
                    <a:prstTxWarp prst="textNoShape">
                      <a:avLst/>
                    </a:prstTxWarp>
                  </a:bodyPr>
                  <a:lstStyle/>
                  <a:p>
                    <a:pPr defTabSz="814388" eaLnBrk="0" hangingPunct="0">
                      <a:lnSpc>
                        <a:spcPct val="90000"/>
                      </a:lnSpc>
                      <a:buClr>
                        <a:srgbClr val="3CBADC"/>
                      </a:buClr>
                      <a:buFont typeface="Arial" pitchFamily="-65" charset="0"/>
                      <a:buNone/>
                    </a:pPr>
                    <a:endParaRPr lang="en-US" sz="2800">
                      <a:solidFill>
                        <a:srgbClr val="FFFFFF"/>
                      </a:solidFill>
                      <a:ea typeface="MS PGothic" charset="0"/>
                      <a:cs typeface="MS PGothic" charset="0"/>
                      <a:sym typeface="Arial" pitchFamily="-65" charset="0"/>
                    </a:endParaRPr>
                  </a:p>
                </p:txBody>
              </p:sp>
              <p:sp>
                <p:nvSpPr>
                  <p:cNvPr id="29732" name="Rounded Rectangle 88"/>
                  <p:cNvSpPr>
                    <a:spLocks noChangeArrowheads="1"/>
                  </p:cNvSpPr>
                  <p:nvPr/>
                </p:nvSpPr>
                <p:spPr bwMode="auto">
                  <a:xfrm>
                    <a:off x="3172" y="1543"/>
                    <a:ext cx="808" cy="604"/>
                  </a:xfrm>
                  <a:prstGeom prst="roundRect">
                    <a:avLst>
                      <a:gd name="adj" fmla="val 9912"/>
                    </a:avLst>
                  </a:prstGeom>
                  <a:gradFill rotWithShape="0">
                    <a:gsLst>
                      <a:gs pos="0">
                        <a:srgbClr val="9CF0FF">
                          <a:alpha val="0"/>
                        </a:srgbClr>
                      </a:gs>
                      <a:gs pos="50000">
                        <a:srgbClr val="000000">
                          <a:alpha val="0"/>
                        </a:srgbClr>
                      </a:gs>
                      <a:gs pos="99001">
                        <a:srgbClr val="E1F9FF">
                          <a:alpha val="0"/>
                        </a:srgbClr>
                      </a:gs>
                      <a:gs pos="100000">
                        <a:srgbClr val="E1F9FF">
                          <a:alpha val="0"/>
                        </a:srgbClr>
                      </a:gs>
                    </a:gsLst>
                    <a:lin ang="5400000"/>
                  </a:gradFill>
                  <a:ln w="25400">
                    <a:noFill/>
                    <a:round/>
                    <a:headEnd/>
                    <a:tailEnd/>
                  </a:ln>
                  <a:effectLst>
                    <a:outerShdw blurRad="63500" dist="50800" dir="5400000" algn="ctr" rotWithShape="0">
                      <a:srgbClr val="000000">
                        <a:alpha val="26999"/>
                      </a:srgbClr>
                    </a:outerShdw>
                  </a:effectLst>
                </p:spPr>
                <p:txBody>
                  <a:bodyPr anchor="ctr">
                    <a:prstTxWarp prst="textNoShape">
                      <a:avLst/>
                    </a:prstTxWarp>
                  </a:bodyPr>
                  <a:lstStyle/>
                  <a:p>
                    <a:pPr algn="ctr">
                      <a:buClr>
                        <a:srgbClr val="FFFFFF"/>
                      </a:buClr>
                      <a:buFont typeface="Arial" pitchFamily="34" charset="0"/>
                      <a:buNone/>
                      <a:defRPr/>
                    </a:pPr>
                    <a:endParaRPr lang="en-US">
                      <a:solidFill>
                        <a:srgbClr val="FFFFFF"/>
                      </a:solidFill>
                      <a:latin typeface="Arial" pitchFamily="34" charset="0"/>
                      <a:cs typeface="Arial" pitchFamily="34" charset="0"/>
                      <a:sym typeface="Arial" pitchFamily="34" charset="0"/>
                    </a:endParaRPr>
                  </a:p>
                </p:txBody>
              </p:sp>
              <p:sp>
                <p:nvSpPr>
                  <p:cNvPr id="45089" name="Rounded Rectangle 89"/>
                  <p:cNvSpPr>
                    <a:spLocks noChangeArrowheads="1"/>
                  </p:cNvSpPr>
                  <p:nvPr/>
                </p:nvSpPr>
                <p:spPr bwMode="auto">
                  <a:xfrm rot="10800000">
                    <a:off x="3349" y="1796"/>
                    <a:ext cx="453" cy="372"/>
                  </a:xfrm>
                  <a:prstGeom prst="roundRect">
                    <a:avLst>
                      <a:gd name="adj" fmla="val 0"/>
                    </a:avLst>
                  </a:prstGeom>
                  <a:gradFill rotWithShape="0">
                    <a:gsLst>
                      <a:gs pos="0">
                        <a:srgbClr val="9CF0FF">
                          <a:alpha val="0"/>
                        </a:srgbClr>
                      </a:gs>
                      <a:gs pos="100000">
                        <a:schemeClr val="tx2">
                          <a:alpha val="87999"/>
                        </a:schemeClr>
                      </a:gs>
                    </a:gsLst>
                    <a:lin ang="16200000" scaled="1"/>
                  </a:gradFill>
                  <a:ln w="25400">
                    <a:noFill/>
                    <a:round/>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sp>
              <p:nvSpPr>
                <p:cNvPr id="45086" name="TextBox 22"/>
                <p:cNvSpPr txBox="1">
                  <a:spLocks noChangeArrowheads="1"/>
                </p:cNvSpPr>
                <p:nvPr/>
              </p:nvSpPr>
              <p:spPr bwMode="auto">
                <a:xfrm>
                  <a:off x="3181" y="1896"/>
                  <a:ext cx="799" cy="250"/>
                </a:xfrm>
                <a:prstGeom prst="rect">
                  <a:avLst/>
                </a:prstGeom>
                <a:noFill/>
                <a:ln w="9525">
                  <a:noFill/>
                  <a:miter lim="800000"/>
                  <a:headEnd/>
                  <a:tailEnd/>
                </a:ln>
              </p:spPr>
              <p:txBody>
                <a:bodyPr>
                  <a:prstTxWarp prst="textNoShape">
                    <a:avLst/>
                  </a:prstTxWarp>
                  <a:spAutoFit/>
                </a:bodyPr>
                <a:lstStyle/>
                <a:p>
                  <a:pPr algn="ctr">
                    <a:buClr>
                      <a:srgbClr val="6DB344"/>
                    </a:buClr>
                    <a:buFont typeface="Arial" pitchFamily="-65" charset="0"/>
                    <a:buNone/>
                  </a:pPr>
                  <a:r>
                    <a:rPr lang="en-US" sz="2000" b="1">
                      <a:solidFill>
                        <a:srgbClr val="FFFFFF"/>
                      </a:solidFill>
                      <a:ea typeface="Arial" pitchFamily="-65" charset="0"/>
                      <a:cs typeface="Arial" pitchFamily="-65" charset="0"/>
                      <a:sym typeface="Arial" pitchFamily="-65" charset="0"/>
                    </a:rPr>
                    <a:t>75%</a:t>
                  </a:r>
                </a:p>
              </p:txBody>
            </p:sp>
          </p:grpSp>
          <p:pic>
            <p:nvPicPr>
              <p:cNvPr id="29728" name="Picture 16" descr="ipad.png"/>
              <p:cNvPicPr>
                <a:picLocks noChangeAspect="1"/>
              </p:cNvPicPr>
              <p:nvPr/>
            </p:nvPicPr>
            <p:blipFill>
              <a:blip r:embed="rId13"/>
              <a:srcRect/>
              <a:stretch>
                <a:fillRect/>
              </a:stretch>
            </p:blipFill>
            <p:spPr bwMode="auto">
              <a:xfrm>
                <a:off x="3417" y="1399"/>
                <a:ext cx="327" cy="418"/>
              </a:xfrm>
              <a:prstGeom prst="rect">
                <a:avLst/>
              </a:prstGeom>
              <a:noFill/>
              <a:ln w="9525">
                <a:noFill/>
                <a:miter lim="800000"/>
                <a:headEnd/>
                <a:tailEnd/>
              </a:ln>
              <a:effectLst>
                <a:outerShdw blurRad="63500" dist="38100" dir="5400000" algn="t" rotWithShape="0">
                  <a:srgbClr val="000000">
                    <a:alpha val="39998"/>
                  </a:srgbClr>
                </a:outerShdw>
              </a:effectLst>
            </p:spPr>
          </p:pic>
        </p:grpSp>
        <p:grpSp>
          <p:nvGrpSpPr>
            <p:cNvPr id="27" name="Group 99"/>
            <p:cNvGrpSpPr>
              <a:grpSpLocks/>
            </p:cNvGrpSpPr>
            <p:nvPr/>
          </p:nvGrpSpPr>
          <p:grpSpPr bwMode="auto">
            <a:xfrm>
              <a:off x="3119" y="2329"/>
              <a:ext cx="881" cy="803"/>
              <a:chOff x="3119" y="2329"/>
              <a:chExt cx="881" cy="803"/>
            </a:xfrm>
          </p:grpSpPr>
          <p:grpSp>
            <p:nvGrpSpPr>
              <p:cNvPr id="28" name="Group 90"/>
              <p:cNvGrpSpPr>
                <a:grpSpLocks/>
              </p:cNvGrpSpPr>
              <p:nvPr/>
            </p:nvGrpSpPr>
            <p:grpSpPr bwMode="auto">
              <a:xfrm>
                <a:off x="3119" y="2423"/>
                <a:ext cx="881" cy="709"/>
                <a:chOff x="3119" y="2423"/>
                <a:chExt cx="881" cy="709"/>
              </a:xfrm>
            </p:grpSpPr>
            <p:grpSp>
              <p:nvGrpSpPr>
                <p:cNvPr id="29" name="Group 5"/>
                <p:cNvGrpSpPr>
                  <a:grpSpLocks/>
                </p:cNvGrpSpPr>
                <p:nvPr/>
              </p:nvGrpSpPr>
              <p:grpSpPr bwMode="auto">
                <a:xfrm>
                  <a:off x="3119" y="2423"/>
                  <a:ext cx="881" cy="709"/>
                  <a:chOff x="3119" y="2423"/>
                  <a:chExt cx="881" cy="709"/>
                </a:xfrm>
              </p:grpSpPr>
              <p:sp>
                <p:nvSpPr>
                  <p:cNvPr id="45080" name="Rounded Rectangle 95"/>
                  <p:cNvSpPr>
                    <a:spLocks noChangeArrowheads="1"/>
                  </p:cNvSpPr>
                  <p:nvPr/>
                </p:nvSpPr>
                <p:spPr bwMode="auto">
                  <a:xfrm>
                    <a:off x="3119" y="2423"/>
                    <a:ext cx="881" cy="708"/>
                  </a:xfrm>
                  <a:prstGeom prst="roundRect">
                    <a:avLst>
                      <a:gd name="adj" fmla="val 8861"/>
                    </a:avLst>
                  </a:prstGeom>
                  <a:solidFill>
                    <a:srgbClr val="000000">
                      <a:alpha val="45097"/>
                    </a:srgbClr>
                  </a:solidFill>
                  <a:ln w="9525">
                    <a:noFill/>
                    <a:round/>
                    <a:headEnd/>
                    <a:tailEnd/>
                  </a:ln>
                </p:spPr>
                <p:txBody>
                  <a:bodyPr wrap="none" lIns="82124" tIns="41061" rIns="82124" bIns="41061">
                    <a:prstTxWarp prst="textNoShape">
                      <a:avLst/>
                    </a:prstTxWarp>
                  </a:bodyPr>
                  <a:lstStyle/>
                  <a:p>
                    <a:pPr defTabSz="814388" eaLnBrk="0" hangingPunct="0">
                      <a:lnSpc>
                        <a:spcPct val="90000"/>
                      </a:lnSpc>
                      <a:buClr>
                        <a:srgbClr val="3CBADC"/>
                      </a:buClr>
                      <a:buFont typeface="Arial" pitchFamily="-65" charset="0"/>
                      <a:buNone/>
                    </a:pPr>
                    <a:endParaRPr lang="en-US" sz="2800">
                      <a:solidFill>
                        <a:srgbClr val="FFFFFF"/>
                      </a:solidFill>
                      <a:ea typeface="MS PGothic" charset="0"/>
                      <a:cs typeface="MS PGothic" charset="0"/>
                      <a:sym typeface="Arial" pitchFamily="-65" charset="0"/>
                    </a:endParaRPr>
                  </a:p>
                </p:txBody>
              </p:sp>
              <p:sp>
                <p:nvSpPr>
                  <p:cNvPr id="29725" name="Rounded Rectangle 96"/>
                  <p:cNvSpPr>
                    <a:spLocks noChangeArrowheads="1"/>
                  </p:cNvSpPr>
                  <p:nvPr/>
                </p:nvSpPr>
                <p:spPr bwMode="auto">
                  <a:xfrm>
                    <a:off x="3152" y="2507"/>
                    <a:ext cx="808" cy="604"/>
                  </a:xfrm>
                  <a:prstGeom prst="roundRect">
                    <a:avLst>
                      <a:gd name="adj" fmla="val 9912"/>
                    </a:avLst>
                  </a:prstGeom>
                  <a:gradFill rotWithShape="0">
                    <a:gsLst>
                      <a:gs pos="0">
                        <a:srgbClr val="9CF0FF">
                          <a:alpha val="0"/>
                        </a:srgbClr>
                      </a:gs>
                      <a:gs pos="50000">
                        <a:srgbClr val="000000">
                          <a:alpha val="0"/>
                        </a:srgbClr>
                      </a:gs>
                      <a:gs pos="99001">
                        <a:srgbClr val="E1F9FF">
                          <a:alpha val="0"/>
                        </a:srgbClr>
                      </a:gs>
                      <a:gs pos="100000">
                        <a:srgbClr val="E1F9FF">
                          <a:alpha val="0"/>
                        </a:srgbClr>
                      </a:gs>
                    </a:gsLst>
                    <a:lin ang="5400000"/>
                  </a:gradFill>
                  <a:ln w="25400">
                    <a:noFill/>
                    <a:round/>
                    <a:headEnd/>
                    <a:tailEnd/>
                  </a:ln>
                  <a:effectLst>
                    <a:outerShdw blurRad="63500" dist="50800" dir="5400000" algn="ctr" rotWithShape="0">
                      <a:srgbClr val="000000">
                        <a:alpha val="26999"/>
                      </a:srgbClr>
                    </a:outerShdw>
                  </a:effectLst>
                </p:spPr>
                <p:txBody>
                  <a:bodyPr anchor="ctr">
                    <a:prstTxWarp prst="textNoShape">
                      <a:avLst/>
                    </a:prstTxWarp>
                  </a:bodyPr>
                  <a:lstStyle/>
                  <a:p>
                    <a:pPr algn="ctr">
                      <a:buClr>
                        <a:srgbClr val="FFFFFF"/>
                      </a:buClr>
                      <a:buFont typeface="Arial" pitchFamily="34" charset="0"/>
                      <a:buNone/>
                      <a:defRPr/>
                    </a:pPr>
                    <a:endParaRPr lang="en-US">
                      <a:solidFill>
                        <a:srgbClr val="FFFFFF"/>
                      </a:solidFill>
                      <a:latin typeface="Arial" pitchFamily="34" charset="0"/>
                      <a:cs typeface="Arial" pitchFamily="34" charset="0"/>
                      <a:sym typeface="Arial" pitchFamily="34" charset="0"/>
                    </a:endParaRPr>
                  </a:p>
                </p:txBody>
              </p:sp>
              <p:sp>
                <p:nvSpPr>
                  <p:cNvPr id="45082" name="Rounded Rectangle 97"/>
                  <p:cNvSpPr>
                    <a:spLocks noChangeArrowheads="1"/>
                  </p:cNvSpPr>
                  <p:nvPr/>
                </p:nvSpPr>
                <p:spPr bwMode="auto">
                  <a:xfrm rot="10800000">
                    <a:off x="3329" y="2760"/>
                    <a:ext cx="453" cy="372"/>
                  </a:xfrm>
                  <a:prstGeom prst="roundRect">
                    <a:avLst>
                      <a:gd name="adj" fmla="val 0"/>
                    </a:avLst>
                  </a:prstGeom>
                  <a:gradFill rotWithShape="0">
                    <a:gsLst>
                      <a:gs pos="0">
                        <a:srgbClr val="9CF0FF">
                          <a:alpha val="0"/>
                        </a:srgbClr>
                      </a:gs>
                      <a:gs pos="100000">
                        <a:schemeClr val="tx2">
                          <a:alpha val="87999"/>
                        </a:schemeClr>
                      </a:gs>
                    </a:gsLst>
                    <a:lin ang="16200000" scaled="1"/>
                  </a:gradFill>
                  <a:ln w="25400">
                    <a:noFill/>
                    <a:round/>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sp>
              <p:nvSpPr>
                <p:cNvPr id="45079" name="TextBox 22"/>
                <p:cNvSpPr txBox="1">
                  <a:spLocks noChangeArrowheads="1"/>
                </p:cNvSpPr>
                <p:nvPr/>
              </p:nvSpPr>
              <p:spPr bwMode="auto">
                <a:xfrm>
                  <a:off x="3124" y="2860"/>
                  <a:ext cx="876" cy="250"/>
                </a:xfrm>
                <a:prstGeom prst="rect">
                  <a:avLst/>
                </a:prstGeom>
                <a:noFill/>
                <a:ln w="9525">
                  <a:noFill/>
                  <a:miter lim="800000"/>
                  <a:headEnd/>
                  <a:tailEnd/>
                </a:ln>
              </p:spPr>
              <p:txBody>
                <a:bodyPr>
                  <a:prstTxWarp prst="textNoShape">
                    <a:avLst/>
                  </a:prstTxWarp>
                  <a:spAutoFit/>
                </a:bodyPr>
                <a:lstStyle/>
                <a:p>
                  <a:pPr algn="ctr">
                    <a:buClr>
                      <a:srgbClr val="6DB344"/>
                    </a:buClr>
                    <a:buFont typeface="Arial" pitchFamily="-65" charset="0"/>
                    <a:buNone/>
                  </a:pPr>
                  <a:r>
                    <a:rPr lang="en-US" sz="2000" b="1">
                      <a:solidFill>
                        <a:srgbClr val="FFFFFF"/>
                      </a:solidFill>
                      <a:ea typeface="Arial" pitchFamily="-65" charset="0"/>
                      <a:cs typeface="Arial" pitchFamily="-65" charset="0"/>
                      <a:sym typeface="Arial" pitchFamily="-65" charset="0"/>
                    </a:rPr>
                    <a:t>22%</a:t>
                  </a:r>
                </a:p>
              </p:txBody>
            </p:sp>
          </p:grpSp>
          <p:pic>
            <p:nvPicPr>
              <p:cNvPr id="29721" name="Picture 62"/>
              <p:cNvPicPr>
                <a:picLocks noChangeAspect="1"/>
              </p:cNvPicPr>
              <p:nvPr/>
            </p:nvPicPr>
            <p:blipFill>
              <a:blip r:embed="rId14"/>
              <a:srcRect/>
              <a:stretch>
                <a:fillRect/>
              </a:stretch>
            </p:blipFill>
            <p:spPr bwMode="auto">
              <a:xfrm>
                <a:off x="3403" y="2329"/>
                <a:ext cx="314" cy="489"/>
              </a:xfrm>
              <a:prstGeom prst="rect">
                <a:avLst/>
              </a:prstGeom>
              <a:noFill/>
              <a:ln w="9525">
                <a:noFill/>
                <a:miter lim="800000"/>
                <a:headEnd/>
                <a:tailEnd/>
              </a:ln>
              <a:effectLst>
                <a:outerShdw blurRad="63500" dist="38100" dir="5400000" algn="t" rotWithShape="0">
                  <a:srgbClr val="000000">
                    <a:alpha val="39998"/>
                  </a:srgbClr>
                </a:outerShdw>
              </a:effectLst>
            </p:spPr>
          </p:pic>
        </p:grpSp>
      </p:grpSp>
      <p:sp>
        <p:nvSpPr>
          <p:cNvPr id="87" name="Title 2"/>
          <p:cNvSpPr txBox="1">
            <a:spLocks/>
          </p:cNvSpPr>
          <p:nvPr/>
        </p:nvSpPr>
        <p:spPr>
          <a:xfrm>
            <a:off x="229702" y="262877"/>
            <a:ext cx="8580923" cy="838200"/>
          </a:xfrm>
          <a:prstGeom prst="rect">
            <a:avLst/>
          </a:prstGeom>
        </p:spPr>
        <p:txBody>
          <a:bodyPr vert="horz" lIns="82296" tIns="45720" rIns="82296" bIns="45720" rtlCol="0" anchor="b" anchorCtr="0">
            <a:noAutofit/>
          </a:bodyPr>
          <a:lstStyle/>
          <a:p>
            <a:pPr algn="l" rtl="0">
              <a:lnSpc>
                <a:spcPct val="80000"/>
              </a:lnSpc>
              <a:spcBef>
                <a:spcPct val="0"/>
              </a:spcBef>
              <a:defRPr/>
            </a:pPr>
            <a:r>
              <a:rPr lang="en-US" sz="3200" kern="1200" dirty="0" smtClean="0">
                <a:gradFill>
                  <a:gsLst>
                    <a:gs pos="50000">
                      <a:srgbClr val="3F5CFF"/>
                    </a:gs>
                    <a:gs pos="100000">
                      <a:srgbClr val="00A1DA">
                        <a:lumMod val="75000"/>
                      </a:srgbClr>
                    </a:gs>
                    <a:gs pos="0">
                      <a:srgbClr val="2B348E"/>
                    </a:gs>
                  </a:gsLst>
                  <a:lin ang="4800000" scaled="0"/>
                </a:gradFill>
                <a:latin typeface="Arial"/>
                <a:ea typeface="+mn-ea"/>
                <a:cs typeface="+mn-cs"/>
              </a:rPr>
              <a:t>BYOD Challenges: User Wants</a:t>
            </a:r>
            <a:endParaRPr lang="en-US" sz="3200" kern="1200" dirty="0">
              <a:gradFill>
                <a:gsLst>
                  <a:gs pos="50000">
                    <a:srgbClr val="3F5CFF"/>
                  </a:gs>
                  <a:gs pos="100000">
                    <a:srgbClr val="00A1DA">
                      <a:lumMod val="75000"/>
                    </a:srgbClr>
                  </a:gs>
                  <a:gs pos="0">
                    <a:srgbClr val="2B348E"/>
                  </a:gs>
                </a:gsLst>
                <a:lin ang="4800000" scaled="0"/>
              </a:gradFill>
              <a:latin typeface="Arial"/>
              <a:ea typeface="+mn-ea"/>
              <a:cs typeface="+mn-cs"/>
            </a:endParaRPr>
          </a:p>
        </p:txBody>
      </p:sp>
    </p:spTree>
    <p:extLst>
      <p:ext uri="{BB962C8B-B14F-4D97-AF65-F5344CB8AC3E}">
        <p14:creationId xmlns:p14="http://schemas.microsoft.com/office/powerpoint/2010/main" val="496956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wipe(left)">
                                      <p:cBhvr>
                                        <p:cTn id="7" dur="1000"/>
                                        <p:tgtEl>
                                          <p:spTgt spid="29698"/>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Round Same Side Corner Rectangle 74"/>
          <p:cNvGrpSpPr>
            <a:grpSpLocks/>
          </p:cNvGrpSpPr>
          <p:nvPr/>
        </p:nvGrpSpPr>
        <p:grpSpPr bwMode="auto">
          <a:xfrm>
            <a:off x="0" y="1270079"/>
            <a:ext cx="8991600" cy="5463947"/>
            <a:chOff x="4178" y="2481"/>
            <a:chExt cx="1486" cy="1554"/>
          </a:xfrm>
        </p:grpSpPr>
        <p:pic>
          <p:nvPicPr>
            <p:cNvPr id="45139" name="Round Same Side Corner Rectangle 74"/>
            <p:cNvPicPr>
              <a:picLocks noChangeArrowheads="1"/>
            </p:cNvPicPr>
            <p:nvPr/>
          </p:nvPicPr>
          <p:blipFill>
            <a:blip r:embed="rId3"/>
            <a:srcRect/>
            <a:stretch>
              <a:fillRect/>
            </a:stretch>
          </p:blipFill>
          <p:spPr bwMode="auto">
            <a:xfrm>
              <a:off x="4178" y="2481"/>
              <a:ext cx="1486" cy="1505"/>
            </a:xfrm>
            <a:prstGeom prst="rect">
              <a:avLst/>
            </a:prstGeom>
            <a:noFill/>
            <a:ln w="9525">
              <a:noFill/>
              <a:miter lim="800000"/>
              <a:headEnd/>
              <a:tailEnd/>
            </a:ln>
          </p:spPr>
        </p:pic>
        <p:sp>
          <p:nvSpPr>
            <p:cNvPr id="45140" name="Text Box 7"/>
            <p:cNvSpPr txBox="1">
              <a:spLocks noChangeArrowheads="1"/>
            </p:cNvSpPr>
            <p:nvPr/>
          </p:nvSpPr>
          <p:spPr bwMode="auto">
            <a:xfrm>
              <a:off x="4213" y="2518"/>
              <a:ext cx="1417" cy="1517"/>
            </a:xfrm>
            <a:prstGeom prst="rect">
              <a:avLst/>
            </a:prstGeom>
            <a:noFill/>
            <a:ln w="9525">
              <a:noFill/>
              <a:miter lim="800000"/>
              <a:headEnd/>
              <a:tailEnd/>
            </a:ln>
          </p:spPr>
          <p:txBody>
            <a:bodyPr lIns="91364" tIns="45680" rIns="91364" bIns="45680"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sp>
        <p:nvSpPr>
          <p:cNvPr id="29708" name="Rectangle 63"/>
          <p:cNvSpPr>
            <a:spLocks noChangeArrowheads="1"/>
          </p:cNvSpPr>
          <p:nvPr/>
        </p:nvSpPr>
        <p:spPr bwMode="auto">
          <a:xfrm>
            <a:off x="152400" y="1884363"/>
            <a:ext cx="1609725" cy="3600450"/>
          </a:xfrm>
          <a:prstGeom prst="rect">
            <a:avLst/>
          </a:prstGeom>
          <a:gradFill rotWithShape="0">
            <a:gsLst>
              <a:gs pos="0">
                <a:srgbClr val="9CF0FF">
                  <a:alpha val="0"/>
                </a:srgbClr>
              </a:gs>
              <a:gs pos="50000">
                <a:srgbClr val="000000">
                  <a:alpha val="0"/>
                </a:srgbClr>
              </a:gs>
              <a:gs pos="99001">
                <a:srgbClr val="E1F9FF">
                  <a:alpha val="0"/>
                </a:srgbClr>
              </a:gs>
              <a:gs pos="100000">
                <a:srgbClr val="E1F9FF">
                  <a:alpha val="0"/>
                </a:srgbClr>
              </a:gs>
            </a:gsLst>
            <a:lin ang="5400000"/>
          </a:gradFill>
          <a:ln w="25400">
            <a:noFill/>
            <a:miter lim="800000"/>
            <a:headEnd/>
            <a:tailEnd/>
          </a:ln>
          <a:effectLst>
            <a:outerShdw blurRad="63500" dist="50800" dir="5400000" algn="ctr" rotWithShape="0">
              <a:srgbClr val="000000">
                <a:alpha val="26999"/>
              </a:srgbClr>
            </a:outerShdw>
          </a:effectLst>
        </p:spPr>
        <p:txBody>
          <a:bodyPr anchor="ctr">
            <a:prstTxWarp prst="textNoShape">
              <a:avLst/>
            </a:prstTxWarp>
          </a:bodyPr>
          <a:lstStyle/>
          <a:p>
            <a:pPr algn="ctr">
              <a:buClr>
                <a:srgbClr val="FFFFFF"/>
              </a:buClr>
              <a:buFont typeface="Arial" pitchFamily="34" charset="0"/>
              <a:buNone/>
              <a:defRPr/>
            </a:pPr>
            <a:endParaRPr lang="en-US">
              <a:solidFill>
                <a:srgbClr val="FFFFFF"/>
              </a:solidFill>
              <a:latin typeface="Arial" pitchFamily="34" charset="0"/>
              <a:cs typeface="Arial" pitchFamily="34" charset="0"/>
              <a:sym typeface="Arial" pitchFamily="34" charset="0"/>
            </a:endParaRPr>
          </a:p>
        </p:txBody>
      </p:sp>
      <p:pic>
        <p:nvPicPr>
          <p:cNvPr id="29709" name="Picture 44" descr="Blackberry_old.png"/>
          <p:cNvPicPr>
            <a:picLocks noChangeAspect="1"/>
          </p:cNvPicPr>
          <p:nvPr/>
        </p:nvPicPr>
        <p:blipFill>
          <a:blip r:embed="rId4"/>
          <a:srcRect/>
          <a:stretch>
            <a:fillRect/>
          </a:stretch>
        </p:blipFill>
        <p:spPr bwMode="auto">
          <a:xfrm>
            <a:off x="7709177" y="5998481"/>
            <a:ext cx="468312" cy="687387"/>
          </a:xfrm>
          <a:prstGeom prst="rect">
            <a:avLst/>
          </a:prstGeom>
          <a:noFill/>
          <a:ln w="9525">
            <a:noFill/>
            <a:miter lim="800000"/>
            <a:headEnd/>
            <a:tailEnd/>
          </a:ln>
          <a:effectLst>
            <a:outerShdw blurRad="63500" dist="38100" dir="5400000" algn="t" rotWithShape="0">
              <a:srgbClr val="000000">
                <a:alpha val="39998"/>
              </a:srgbClr>
            </a:outerShdw>
          </a:effectLst>
        </p:spPr>
      </p:pic>
      <p:pic>
        <p:nvPicPr>
          <p:cNvPr id="29710" name="Picture 45" descr="Cellphone_Razr.png"/>
          <p:cNvPicPr>
            <a:picLocks noChangeAspect="1"/>
          </p:cNvPicPr>
          <p:nvPr/>
        </p:nvPicPr>
        <p:blipFill>
          <a:blip r:embed="rId5"/>
          <a:srcRect/>
          <a:stretch>
            <a:fillRect/>
          </a:stretch>
        </p:blipFill>
        <p:spPr bwMode="auto">
          <a:xfrm>
            <a:off x="6854516" y="6012881"/>
            <a:ext cx="360362" cy="663575"/>
          </a:xfrm>
          <a:prstGeom prst="rect">
            <a:avLst/>
          </a:prstGeom>
          <a:noFill/>
          <a:ln w="9525">
            <a:noFill/>
            <a:miter lim="800000"/>
            <a:headEnd/>
            <a:tailEnd/>
          </a:ln>
          <a:effectLst>
            <a:outerShdw blurRad="63500" dist="38100" dir="5400000" algn="t" rotWithShape="0">
              <a:srgbClr val="000000">
                <a:alpha val="39998"/>
              </a:srgbClr>
            </a:outerShdw>
          </a:effectLst>
        </p:spPr>
      </p:pic>
      <p:pic>
        <p:nvPicPr>
          <p:cNvPr id="29711" name="Picture 66"/>
          <p:cNvPicPr>
            <a:picLocks noChangeAspect="1"/>
          </p:cNvPicPr>
          <p:nvPr/>
        </p:nvPicPr>
        <p:blipFill>
          <a:blip r:embed="rId6"/>
          <a:srcRect/>
          <a:stretch>
            <a:fillRect/>
          </a:stretch>
        </p:blipFill>
        <p:spPr bwMode="auto">
          <a:xfrm>
            <a:off x="5477487" y="5976485"/>
            <a:ext cx="1109662" cy="744537"/>
          </a:xfrm>
          <a:prstGeom prst="rect">
            <a:avLst/>
          </a:prstGeom>
          <a:noFill/>
          <a:ln w="9525">
            <a:noFill/>
            <a:miter lim="800000"/>
            <a:headEnd/>
            <a:tailEnd/>
          </a:ln>
          <a:effectLst>
            <a:outerShdw blurRad="63500" dist="38100" dir="5400000" algn="t" rotWithShape="0">
              <a:srgbClr val="000000">
                <a:alpha val="39998"/>
              </a:srgbClr>
            </a:outerShdw>
          </a:effectLst>
        </p:spPr>
      </p:pic>
      <p:sp>
        <p:nvSpPr>
          <p:cNvPr id="45071" name="Text Placeholder 3"/>
          <p:cNvSpPr txBox="1">
            <a:spLocks/>
          </p:cNvSpPr>
          <p:nvPr/>
        </p:nvSpPr>
        <p:spPr bwMode="auto">
          <a:xfrm>
            <a:off x="685069" y="1537463"/>
            <a:ext cx="8212708" cy="1838270"/>
          </a:xfrm>
          <a:prstGeom prst="rect">
            <a:avLst/>
          </a:prstGeom>
          <a:noFill/>
          <a:ln w="9525">
            <a:noFill/>
            <a:miter lim="800000"/>
            <a:headEnd/>
            <a:tailEnd/>
          </a:ln>
        </p:spPr>
        <p:txBody>
          <a:bodyPr>
            <a:prstTxWarp prst="textNoShape">
              <a:avLst/>
            </a:prstTxWarp>
          </a:bodyPr>
          <a:lstStyle/>
          <a:p>
            <a:pPr marL="457200" indent="-457200">
              <a:lnSpc>
                <a:spcPct val="95000"/>
              </a:lnSpc>
              <a:spcBef>
                <a:spcPts val="838"/>
              </a:spcBef>
              <a:buClr>
                <a:schemeClr val="bg2"/>
              </a:buClr>
              <a:buSzPct val="90000"/>
              <a:buFont typeface="+mj-lt"/>
              <a:buAutoNum type="arabicPeriod"/>
            </a:pPr>
            <a:r>
              <a:rPr lang="en-US" sz="2000" dirty="0" smtClean="0">
                <a:solidFill>
                  <a:srgbClr val="FFFFFF"/>
                </a:solidFill>
                <a:ea typeface="Arial" pitchFamily="-65" charset="0"/>
                <a:cs typeface="Arial" pitchFamily="-65" charset="0"/>
                <a:sym typeface="Arial" pitchFamily="-65" charset="0"/>
              </a:rPr>
              <a:t>Providing Device Choice and Support</a:t>
            </a:r>
            <a:endParaRPr lang="en-US" sz="2000" dirty="0">
              <a:solidFill>
                <a:srgbClr val="FFFFFF"/>
              </a:solidFill>
              <a:ea typeface="Arial" pitchFamily="-65" charset="0"/>
              <a:cs typeface="Arial" pitchFamily="-65" charset="0"/>
              <a:sym typeface="Arial" pitchFamily="-65" charset="0"/>
            </a:endParaRPr>
          </a:p>
          <a:p>
            <a:pPr marL="457200" indent="-457200">
              <a:lnSpc>
                <a:spcPct val="95000"/>
              </a:lnSpc>
              <a:spcBef>
                <a:spcPts val="838"/>
              </a:spcBef>
              <a:buClr>
                <a:schemeClr val="bg2"/>
              </a:buClr>
              <a:buSzPct val="90000"/>
              <a:buFont typeface="+mj-lt"/>
              <a:buAutoNum type="arabicPeriod"/>
            </a:pPr>
            <a:r>
              <a:rPr lang="en-US" sz="2000" dirty="0" smtClean="0">
                <a:solidFill>
                  <a:srgbClr val="FFFFFF"/>
                </a:solidFill>
                <a:ea typeface="Arial" pitchFamily="-65" charset="0"/>
                <a:cs typeface="Arial" pitchFamily="-65" charset="0"/>
                <a:sym typeface="Arial" pitchFamily="-65" charset="0"/>
              </a:rPr>
              <a:t>On-Boarding of New Devices</a:t>
            </a:r>
            <a:endParaRPr lang="en-US" sz="2000" dirty="0">
              <a:solidFill>
                <a:srgbClr val="FFFFFF"/>
              </a:solidFill>
              <a:ea typeface="Arial" pitchFamily="-65" charset="0"/>
              <a:cs typeface="Arial" pitchFamily="-65" charset="0"/>
              <a:sym typeface="Arial" pitchFamily="-65" charset="0"/>
            </a:endParaRPr>
          </a:p>
          <a:p>
            <a:pPr marL="457200" indent="-457200">
              <a:lnSpc>
                <a:spcPct val="95000"/>
              </a:lnSpc>
              <a:spcBef>
                <a:spcPts val="838"/>
              </a:spcBef>
              <a:buClr>
                <a:schemeClr val="bg2"/>
              </a:buClr>
              <a:buSzPct val="90000"/>
              <a:buFont typeface="+mj-lt"/>
              <a:buAutoNum type="arabicPeriod"/>
            </a:pPr>
            <a:r>
              <a:rPr lang="en-US" sz="2000" dirty="0" smtClean="0">
                <a:solidFill>
                  <a:srgbClr val="FFFFFF"/>
                </a:solidFill>
                <a:ea typeface="Arial" pitchFamily="-65" charset="0"/>
                <a:cs typeface="Arial" pitchFamily="-65" charset="0"/>
                <a:sym typeface="Arial" pitchFamily="-65" charset="0"/>
              </a:rPr>
              <a:t>Maintaining Secure Access to the Corporate Networks</a:t>
            </a:r>
            <a:endParaRPr lang="en-US" sz="2000" dirty="0">
              <a:solidFill>
                <a:srgbClr val="FFFFFF"/>
              </a:solidFill>
              <a:ea typeface="Arial" pitchFamily="-65" charset="0"/>
              <a:cs typeface="Arial" pitchFamily="-65" charset="0"/>
              <a:sym typeface="Arial" pitchFamily="-65" charset="0"/>
            </a:endParaRPr>
          </a:p>
          <a:p>
            <a:pPr marL="457200" indent="-457200">
              <a:lnSpc>
                <a:spcPct val="95000"/>
              </a:lnSpc>
              <a:spcBef>
                <a:spcPts val="838"/>
              </a:spcBef>
              <a:buClr>
                <a:schemeClr val="bg2"/>
              </a:buClr>
              <a:buSzPct val="90000"/>
              <a:buFont typeface="+mj-lt"/>
              <a:buAutoNum type="arabicPeriod"/>
            </a:pPr>
            <a:r>
              <a:rPr lang="en-US" sz="2000" dirty="0" smtClean="0">
                <a:solidFill>
                  <a:srgbClr val="FFFFFF"/>
                </a:solidFill>
                <a:ea typeface="Arial" pitchFamily="-65" charset="0"/>
                <a:cs typeface="Arial" pitchFamily="-65" charset="0"/>
                <a:sym typeface="Arial" pitchFamily="-65" charset="0"/>
              </a:rPr>
              <a:t>Enforcing Company Usage Policies</a:t>
            </a:r>
          </a:p>
          <a:p>
            <a:pPr marL="457200" indent="-457200">
              <a:lnSpc>
                <a:spcPct val="95000"/>
              </a:lnSpc>
              <a:spcBef>
                <a:spcPts val="838"/>
              </a:spcBef>
              <a:buClr>
                <a:schemeClr val="bg2"/>
              </a:buClr>
              <a:buSzPct val="90000"/>
              <a:buFont typeface="+mj-lt"/>
              <a:buAutoNum type="arabicPeriod"/>
            </a:pPr>
            <a:r>
              <a:rPr lang="en-US" sz="2000" dirty="0" smtClean="0">
                <a:solidFill>
                  <a:srgbClr val="FFFFFF"/>
                </a:solidFill>
                <a:ea typeface="Arial" pitchFamily="-65" charset="0"/>
                <a:cs typeface="Arial" pitchFamily="-65" charset="0"/>
                <a:sym typeface="Arial" pitchFamily="-65" charset="0"/>
              </a:rPr>
              <a:t>Visibility of Devices on the Network</a:t>
            </a:r>
          </a:p>
          <a:p>
            <a:pPr marL="457200" indent="-457200">
              <a:lnSpc>
                <a:spcPct val="95000"/>
              </a:lnSpc>
              <a:spcBef>
                <a:spcPts val="838"/>
              </a:spcBef>
              <a:buClr>
                <a:schemeClr val="bg2"/>
              </a:buClr>
              <a:buSzPct val="90000"/>
              <a:buFont typeface="+mj-lt"/>
              <a:buAutoNum type="arabicPeriod"/>
            </a:pPr>
            <a:r>
              <a:rPr lang="en-US" sz="2000" dirty="0" smtClean="0">
                <a:solidFill>
                  <a:srgbClr val="FFFFFF"/>
                </a:solidFill>
                <a:ea typeface="Arial" pitchFamily="-65" charset="0"/>
                <a:cs typeface="Arial" pitchFamily="-65" charset="0"/>
                <a:sym typeface="Arial" pitchFamily="-65" charset="0"/>
              </a:rPr>
              <a:t>Protecting Data and Loss Prevention</a:t>
            </a:r>
          </a:p>
          <a:p>
            <a:pPr marL="457200" indent="-457200">
              <a:lnSpc>
                <a:spcPct val="95000"/>
              </a:lnSpc>
              <a:spcBef>
                <a:spcPts val="838"/>
              </a:spcBef>
              <a:buClr>
                <a:schemeClr val="bg2"/>
              </a:buClr>
              <a:buSzPct val="90000"/>
              <a:buFont typeface="+mj-lt"/>
              <a:buAutoNum type="arabicPeriod"/>
            </a:pPr>
            <a:r>
              <a:rPr lang="en-US" sz="2000" dirty="0" smtClean="0">
                <a:solidFill>
                  <a:srgbClr val="FFFFFF"/>
                </a:solidFill>
                <a:ea typeface="Arial" pitchFamily="-65" charset="0"/>
                <a:cs typeface="Arial" pitchFamily="-65" charset="0"/>
                <a:sym typeface="Arial" pitchFamily="-65" charset="0"/>
              </a:rPr>
              <a:t>Revoking Access</a:t>
            </a:r>
          </a:p>
          <a:p>
            <a:pPr marL="457200" indent="-457200">
              <a:lnSpc>
                <a:spcPct val="95000"/>
              </a:lnSpc>
              <a:spcBef>
                <a:spcPts val="838"/>
              </a:spcBef>
              <a:buClr>
                <a:schemeClr val="bg2"/>
              </a:buClr>
              <a:buSzPct val="90000"/>
              <a:buFont typeface="+mj-lt"/>
              <a:buAutoNum type="arabicPeriod"/>
            </a:pPr>
            <a:r>
              <a:rPr lang="en-US" sz="2000" dirty="0" smtClean="0">
                <a:solidFill>
                  <a:srgbClr val="FFFFFF"/>
                </a:solidFill>
                <a:ea typeface="Arial" pitchFamily="-65" charset="0"/>
                <a:cs typeface="Arial" pitchFamily="-65" charset="0"/>
                <a:sym typeface="Arial" pitchFamily="-65" charset="0"/>
              </a:rPr>
              <a:t>Potential for New Attack Vectors</a:t>
            </a:r>
          </a:p>
          <a:p>
            <a:pPr marL="457200" indent="-457200">
              <a:lnSpc>
                <a:spcPct val="95000"/>
              </a:lnSpc>
              <a:spcBef>
                <a:spcPts val="838"/>
              </a:spcBef>
              <a:buClr>
                <a:schemeClr val="bg2"/>
              </a:buClr>
              <a:buSzPct val="90000"/>
              <a:buFont typeface="+mj-lt"/>
              <a:buAutoNum type="arabicPeriod"/>
            </a:pPr>
            <a:r>
              <a:rPr lang="en-US" sz="2000" dirty="0" smtClean="0">
                <a:solidFill>
                  <a:srgbClr val="FFFFFF"/>
                </a:solidFill>
                <a:ea typeface="Arial" pitchFamily="-65" charset="0"/>
                <a:cs typeface="Arial" pitchFamily="-65" charset="0"/>
                <a:sym typeface="Arial" pitchFamily="-65" charset="0"/>
              </a:rPr>
              <a:t>Ensuring Wireless LAN Performance and Reliability</a:t>
            </a:r>
          </a:p>
          <a:p>
            <a:pPr marL="457200" indent="-457200">
              <a:lnSpc>
                <a:spcPct val="95000"/>
              </a:lnSpc>
              <a:spcBef>
                <a:spcPts val="838"/>
              </a:spcBef>
              <a:buClr>
                <a:schemeClr val="bg2"/>
              </a:buClr>
              <a:buSzPct val="90000"/>
              <a:buFont typeface="+mj-lt"/>
              <a:buAutoNum type="arabicPeriod"/>
            </a:pPr>
            <a:r>
              <a:rPr lang="en-US" sz="2000" dirty="0" smtClean="0">
                <a:solidFill>
                  <a:srgbClr val="FFFFFF"/>
                </a:solidFill>
                <a:ea typeface="Arial" pitchFamily="-65" charset="0"/>
                <a:cs typeface="Arial" pitchFamily="-65" charset="0"/>
                <a:sym typeface="Arial" pitchFamily="-65" charset="0"/>
              </a:rPr>
              <a:t>Managing the Increase in Connected Devices</a:t>
            </a:r>
          </a:p>
          <a:p>
            <a:pPr marL="457200" indent="-457200">
              <a:lnSpc>
                <a:spcPct val="95000"/>
              </a:lnSpc>
              <a:spcBef>
                <a:spcPts val="838"/>
              </a:spcBef>
              <a:buClr>
                <a:schemeClr val="bg2"/>
              </a:buClr>
              <a:buSzPct val="90000"/>
              <a:buFont typeface="+mj-lt"/>
              <a:buAutoNum type="arabicPeriod"/>
            </a:pPr>
            <a:r>
              <a:rPr lang="en-US" sz="2000" dirty="0" smtClean="0">
                <a:solidFill>
                  <a:srgbClr val="FFFFFF"/>
                </a:solidFill>
                <a:ea typeface="Arial" pitchFamily="-65" charset="0"/>
                <a:cs typeface="Arial" pitchFamily="-65" charset="0"/>
                <a:sym typeface="Arial" pitchFamily="-65" charset="0"/>
              </a:rPr>
              <a:t>Work and Personal Overlap</a:t>
            </a:r>
            <a:endParaRPr lang="en-US" sz="2000" dirty="0">
              <a:solidFill>
                <a:srgbClr val="FFFFFF"/>
              </a:solidFill>
              <a:ea typeface="Arial" pitchFamily="-65" charset="0"/>
              <a:cs typeface="Arial" pitchFamily="-65" charset="0"/>
              <a:sym typeface="Arial" pitchFamily="-65" charset="0"/>
            </a:endParaRPr>
          </a:p>
        </p:txBody>
      </p:sp>
      <p:sp>
        <p:nvSpPr>
          <p:cNvPr id="87" name="Title 2"/>
          <p:cNvSpPr txBox="1">
            <a:spLocks/>
          </p:cNvSpPr>
          <p:nvPr/>
        </p:nvSpPr>
        <p:spPr>
          <a:xfrm>
            <a:off x="229702" y="262877"/>
            <a:ext cx="8580923" cy="838200"/>
          </a:xfrm>
          <a:prstGeom prst="rect">
            <a:avLst/>
          </a:prstGeom>
        </p:spPr>
        <p:txBody>
          <a:bodyPr vert="horz" lIns="82296" tIns="45720" rIns="82296" bIns="45720" rtlCol="0" anchor="b" anchorCtr="0">
            <a:noAutofit/>
          </a:bodyPr>
          <a:lstStyle/>
          <a:p>
            <a:pPr algn="l" rtl="0">
              <a:lnSpc>
                <a:spcPct val="80000"/>
              </a:lnSpc>
              <a:spcBef>
                <a:spcPct val="0"/>
              </a:spcBef>
              <a:defRPr/>
            </a:pPr>
            <a:r>
              <a:rPr lang="en-US" sz="3200" kern="1200" dirty="0" smtClean="0">
                <a:gradFill>
                  <a:gsLst>
                    <a:gs pos="50000">
                      <a:srgbClr val="3F5CFF"/>
                    </a:gs>
                    <a:gs pos="100000">
                      <a:srgbClr val="00A1DA">
                        <a:lumMod val="75000"/>
                      </a:srgbClr>
                    </a:gs>
                    <a:gs pos="0">
                      <a:srgbClr val="2B348E"/>
                    </a:gs>
                  </a:gsLst>
                  <a:lin ang="4800000" scaled="0"/>
                </a:gradFill>
                <a:latin typeface="Arial"/>
                <a:ea typeface="+mn-ea"/>
                <a:cs typeface="+mn-cs"/>
              </a:rPr>
              <a:t>BYOD Challenges: IT Wants</a:t>
            </a:r>
            <a:endParaRPr lang="en-US" sz="3200" kern="1200" dirty="0">
              <a:gradFill>
                <a:gsLst>
                  <a:gs pos="50000">
                    <a:srgbClr val="3F5CFF"/>
                  </a:gs>
                  <a:gs pos="100000">
                    <a:srgbClr val="00A1DA">
                      <a:lumMod val="75000"/>
                    </a:srgbClr>
                  </a:gs>
                  <a:gs pos="0">
                    <a:srgbClr val="2B348E"/>
                  </a:gs>
                </a:gsLst>
                <a:lin ang="4800000" scaled="0"/>
              </a:gradFill>
              <a:latin typeface="Arial"/>
              <a:ea typeface="+mn-ea"/>
              <a:cs typeface="+mn-cs"/>
            </a:endParaRPr>
          </a:p>
        </p:txBody>
      </p:sp>
    </p:spTree>
    <p:extLst>
      <p:ext uri="{BB962C8B-B14F-4D97-AF65-F5344CB8AC3E}">
        <p14:creationId xmlns:p14="http://schemas.microsoft.com/office/powerpoint/2010/main" val="1864702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dirty="0" err="1"/>
              <a:t>BYOD</a:t>
            </a:r>
            <a:r>
              <a:rPr dirty="0"/>
              <a:t> </a:t>
            </a:r>
            <a:r>
              <a:rPr dirty="0" smtClean="0"/>
              <a:t>Is </a:t>
            </a:r>
            <a:r>
              <a:rPr dirty="0"/>
              <a:t>Just the Tip of the Iceberg</a:t>
            </a:r>
          </a:p>
        </p:txBody>
      </p:sp>
      <p:sp>
        <p:nvSpPr>
          <p:cNvPr id="5" name="Isosceles Triangle 4"/>
          <p:cNvSpPr>
            <a:spLocks noChangeArrowheads="1"/>
          </p:cNvSpPr>
          <p:nvPr/>
        </p:nvSpPr>
        <p:spPr bwMode="auto">
          <a:xfrm>
            <a:off x="0" y="1169988"/>
            <a:ext cx="9144000" cy="5688012"/>
          </a:xfrm>
          <a:prstGeom prst="triangle">
            <a:avLst>
              <a:gd name="adj" fmla="val 49765"/>
            </a:avLst>
          </a:prstGeom>
          <a:gradFill flip="none" rotWithShape="1">
            <a:gsLst>
              <a:gs pos="0">
                <a:srgbClr val="7B55D9">
                  <a:alpha val="0"/>
                </a:srgbClr>
              </a:gs>
              <a:gs pos="100000">
                <a:srgbClr val="D9DADF">
                  <a:alpha val="0"/>
                </a:srgbClr>
              </a:gs>
              <a:gs pos="77000">
                <a:srgbClr val="D9DADF"/>
              </a:gs>
            </a:gsLst>
            <a:lin ang="18900000" scaled="1"/>
            <a:tileRect/>
          </a:gradFill>
          <a:ln w="9525" cap="flat" cmpd="sng" algn="ctr">
            <a:noFill/>
            <a:prstDash val="solid"/>
            <a:round/>
            <a:headEnd type="none" w="med" len="med"/>
            <a:tailEnd type="none" w="med" len="med"/>
          </a:ln>
          <a:effectLst/>
        </p:spPr>
        <p:txBody>
          <a:bodyPr lIns="82124" tIns="41061" rIns="82124" bIns="41061" anchor="ctr"/>
          <a:lstStyle/>
          <a:p>
            <a:pPr algn="ctr" defTabSz="814388" eaLnBrk="0" hangingPunct="0">
              <a:lnSpc>
                <a:spcPct val="90000"/>
              </a:lnSpc>
              <a:defRPr/>
            </a:pPr>
            <a:endParaRPr lang="en-US" dirty="0">
              <a:latin typeface="+mn-lt"/>
              <a:ea typeface="+mn-ea"/>
            </a:endParaRPr>
          </a:p>
        </p:txBody>
      </p:sp>
      <p:grpSp>
        <p:nvGrpSpPr>
          <p:cNvPr id="3" name="Group 26"/>
          <p:cNvGrpSpPr>
            <a:grpSpLocks/>
          </p:cNvGrpSpPr>
          <p:nvPr/>
        </p:nvGrpSpPr>
        <p:grpSpPr bwMode="auto">
          <a:xfrm>
            <a:off x="0" y="2087563"/>
            <a:ext cx="9144000" cy="473075"/>
            <a:chOff x="0" y="2086990"/>
            <a:chExt cx="9144000" cy="473330"/>
          </a:xfrm>
        </p:grpSpPr>
        <p:cxnSp>
          <p:nvCxnSpPr>
            <p:cNvPr id="40990" name="Straight Connector 13"/>
            <p:cNvCxnSpPr>
              <a:cxnSpLocks noChangeShapeType="1"/>
            </p:cNvCxnSpPr>
            <p:nvPr/>
          </p:nvCxnSpPr>
          <p:spPr bwMode="auto">
            <a:xfrm flipV="1">
              <a:off x="0" y="2528047"/>
              <a:ext cx="9144000" cy="32273"/>
            </a:xfrm>
            <a:prstGeom prst="line">
              <a:avLst/>
            </a:prstGeom>
            <a:noFill/>
            <a:ln w="50800">
              <a:solidFill>
                <a:schemeClr val="accent1"/>
              </a:solidFill>
              <a:prstDash val="dash"/>
              <a:round/>
              <a:headEnd/>
              <a:tailEnd/>
            </a:ln>
          </p:spPr>
        </p:cxnSp>
        <p:sp>
          <p:nvSpPr>
            <p:cNvPr id="18" name="TextBox 17"/>
            <p:cNvSpPr txBox="1"/>
            <p:nvPr/>
          </p:nvSpPr>
          <p:spPr>
            <a:xfrm>
              <a:off x="322729" y="2086990"/>
              <a:ext cx="1205395" cy="461665"/>
            </a:xfrm>
            <a:prstGeom prst="rect">
              <a:avLst/>
            </a:prstGeom>
            <a:noFill/>
          </p:spPr>
          <p:txBody>
            <a:bodyPr wrap="none">
              <a:spAutoFit/>
            </a:bodyPr>
            <a:lstStyle/>
            <a:p>
              <a:pPr fontAlgn="auto">
                <a:spcBef>
                  <a:spcPts val="0"/>
                </a:spcBef>
                <a:spcAft>
                  <a:spcPts val="0"/>
                </a:spcAft>
                <a:defRPr/>
              </a:pPr>
              <a:r>
                <a:rPr lang="en-US" sz="2400" b="1" spc="-100" dirty="0">
                  <a:gradFill flip="none" rotWithShape="1">
                    <a:gsLst>
                      <a:gs pos="100000">
                        <a:srgbClr val="025CE0"/>
                      </a:gs>
                      <a:gs pos="0">
                        <a:srgbClr val="332298"/>
                      </a:gs>
                    </a:gsLst>
                    <a:lin ang="13500000" scaled="1"/>
                    <a:tileRect/>
                  </a:gradFill>
                  <a:latin typeface="+mj-lt"/>
                  <a:ea typeface="+mj-ea"/>
                  <a:cs typeface="Arial"/>
                </a:rPr>
                <a:t>Tactical</a:t>
              </a:r>
            </a:p>
          </p:txBody>
        </p:sp>
      </p:grpSp>
      <p:sp>
        <p:nvSpPr>
          <p:cNvPr id="19" name="TextBox 18"/>
          <p:cNvSpPr txBox="1"/>
          <p:nvPr/>
        </p:nvSpPr>
        <p:spPr>
          <a:xfrm>
            <a:off x="322729" y="2562106"/>
            <a:ext cx="1386918" cy="461665"/>
          </a:xfrm>
          <a:prstGeom prst="rect">
            <a:avLst/>
          </a:prstGeom>
          <a:noFill/>
        </p:spPr>
        <p:txBody>
          <a:bodyPr wrap="none">
            <a:spAutoFit/>
          </a:bodyPr>
          <a:lstStyle/>
          <a:p>
            <a:pPr fontAlgn="auto">
              <a:spcBef>
                <a:spcPts val="0"/>
              </a:spcBef>
              <a:spcAft>
                <a:spcPts val="0"/>
              </a:spcAft>
              <a:defRPr/>
            </a:pPr>
            <a:r>
              <a:rPr lang="en-US" sz="2400" b="1" spc="-100" dirty="0">
                <a:gradFill flip="none" rotWithShape="1">
                  <a:gsLst>
                    <a:gs pos="100000">
                      <a:srgbClr val="025CE0"/>
                    </a:gs>
                    <a:gs pos="0">
                      <a:srgbClr val="332298"/>
                    </a:gs>
                  </a:gsLst>
                  <a:lin ang="13500000" scaled="1"/>
                  <a:tileRect/>
                </a:gradFill>
                <a:latin typeface="+mj-lt"/>
                <a:ea typeface="+mj-ea"/>
                <a:cs typeface="Arial"/>
              </a:rPr>
              <a:t>Strategic</a:t>
            </a:r>
          </a:p>
        </p:txBody>
      </p:sp>
      <p:grpSp>
        <p:nvGrpSpPr>
          <p:cNvPr id="4" name="Group 30"/>
          <p:cNvGrpSpPr>
            <a:grpSpLocks/>
          </p:cNvGrpSpPr>
          <p:nvPr/>
        </p:nvGrpSpPr>
        <p:grpSpPr bwMode="auto">
          <a:xfrm>
            <a:off x="0" y="6375400"/>
            <a:ext cx="9144000" cy="449263"/>
            <a:chOff x="0" y="6375400"/>
            <a:chExt cx="9143998" cy="449390"/>
          </a:xfrm>
        </p:grpSpPr>
        <p:sp>
          <p:nvSpPr>
            <p:cNvPr id="20" name="Rectangle 19"/>
            <p:cNvSpPr/>
            <p:nvPr/>
          </p:nvSpPr>
          <p:spPr>
            <a:xfrm>
              <a:off x="0" y="6375400"/>
              <a:ext cx="9143998" cy="449390"/>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lIns="82124" tIns="41061" rIns="82124" bIns="41061" anchor="ctr"/>
            <a:lstStyle/>
            <a:p>
              <a:pPr algn="ctr" defTabSz="814388" eaLnBrk="0" hangingPunct="0">
                <a:lnSpc>
                  <a:spcPct val="90000"/>
                </a:lnSpc>
                <a:defRPr/>
              </a:pPr>
              <a:endParaRPr lang="en-US" dirty="0">
                <a:latin typeface="+mn-lt"/>
                <a:ea typeface="+mn-ea"/>
              </a:endParaRPr>
            </a:p>
          </p:txBody>
        </p:sp>
        <p:sp>
          <p:nvSpPr>
            <p:cNvPr id="21" name="TextBox 20"/>
            <p:cNvSpPr txBox="1"/>
            <p:nvPr/>
          </p:nvSpPr>
          <p:spPr>
            <a:xfrm>
              <a:off x="2890160" y="6400807"/>
              <a:ext cx="3698640" cy="400223"/>
            </a:xfrm>
            <a:prstGeom prst="rect">
              <a:avLst/>
            </a:prstGeom>
            <a:noFill/>
          </p:spPr>
          <p:txBody>
            <a:bodyPr wrap="none">
              <a:spAutoFit/>
            </a:bodyPr>
            <a:lstStyle/>
            <a:p>
              <a:pPr algn="ctr" fontAlgn="auto">
                <a:spcBef>
                  <a:spcPts val="0"/>
                </a:spcBef>
                <a:spcAft>
                  <a:spcPts val="0"/>
                </a:spcAft>
                <a:defRPr/>
              </a:pPr>
              <a:r>
                <a:rPr lang="en-US" sz="2000" b="1" dirty="0">
                  <a:effectLst>
                    <a:outerShdw blurRad="25400" dist="12700" dir="5400000" algn="t" rotWithShape="0">
                      <a:prstClr val="black">
                        <a:alpha val="20000"/>
                      </a:prstClr>
                    </a:outerShdw>
                  </a:effectLst>
                  <a:latin typeface="+mn-lt"/>
                  <a:ea typeface="+mn-ea"/>
                </a:rPr>
                <a:t>I Need </a:t>
              </a:r>
              <a:r>
                <a:rPr lang="en-US" sz="2000" b="1" dirty="0" smtClean="0">
                  <a:effectLst>
                    <a:outerShdw blurRad="25400" dist="12700" dir="5400000" algn="t" rotWithShape="0">
                      <a:prstClr val="black">
                        <a:alpha val="20000"/>
                      </a:prstClr>
                    </a:outerShdw>
                  </a:effectLst>
                  <a:latin typeface="+mn-lt"/>
                  <a:ea typeface="+mn-ea"/>
                </a:rPr>
                <a:t>a </a:t>
              </a:r>
              <a:r>
                <a:rPr lang="en-US" sz="2000" b="1" dirty="0">
                  <a:effectLst>
                    <a:outerShdw blurRad="25400" dist="12700" dir="5400000" algn="t" rotWithShape="0">
                      <a:prstClr val="black">
                        <a:alpha val="20000"/>
                      </a:prstClr>
                    </a:outerShdw>
                  </a:effectLst>
                  <a:latin typeface="+mn-lt"/>
                  <a:ea typeface="+mn-ea"/>
                </a:rPr>
                <a:t>Workspace Strategy</a:t>
              </a:r>
            </a:p>
          </p:txBody>
        </p:sp>
      </p:grpSp>
      <p:grpSp>
        <p:nvGrpSpPr>
          <p:cNvPr id="14" name="Group 25"/>
          <p:cNvGrpSpPr>
            <a:grpSpLocks/>
          </p:cNvGrpSpPr>
          <p:nvPr/>
        </p:nvGrpSpPr>
        <p:grpSpPr bwMode="auto">
          <a:xfrm>
            <a:off x="3509963" y="1644650"/>
            <a:ext cx="5472112" cy="757238"/>
            <a:chOff x="3510420" y="1644856"/>
            <a:chExt cx="5472444" cy="757130"/>
          </a:xfrm>
        </p:grpSpPr>
        <p:sp>
          <p:nvSpPr>
            <p:cNvPr id="6" name="TextBox 6"/>
            <p:cNvSpPr txBox="1">
              <a:spLocks noChangeArrowheads="1"/>
            </p:cNvSpPr>
            <p:nvPr/>
          </p:nvSpPr>
          <p:spPr bwMode="auto">
            <a:xfrm>
              <a:off x="3510420" y="1644856"/>
              <a:ext cx="2133729" cy="757130"/>
            </a:xfrm>
            <a:prstGeom prst="roundRect">
              <a:avLst/>
            </a:prstGeom>
            <a:gradFill flip="none" rotWithShape="1">
              <a:gsLst>
                <a:gs pos="0">
                  <a:schemeClr val="tx2">
                    <a:lumMod val="60000"/>
                    <a:lumOff val="40000"/>
                  </a:schemeClr>
                </a:gs>
                <a:gs pos="100000">
                  <a:schemeClr val="tx2"/>
                </a:gs>
                <a:gs pos="43000">
                  <a:schemeClr val="tx2"/>
                </a:gs>
              </a:gsLst>
              <a:lin ang="2700000" scaled="1"/>
              <a:tileRect/>
            </a:gradFill>
            <a:ln w="9525" cap="flat" cmpd="sng" algn="ctr">
              <a:noFill/>
              <a:prstDash val="solid"/>
              <a:round/>
              <a:headEnd type="none" w="med" len="med"/>
              <a:tailEnd type="none" w="med" len="med"/>
            </a:ln>
            <a:effectLst/>
          </p:spPr>
          <p:txBody>
            <a:bodyPr lIns="82124" tIns="41061" rIns="82124" bIns="41061" anchor="ctr"/>
            <a:lstStyle/>
            <a:p>
              <a:pPr algn="ctr" defTabSz="814388" eaLnBrk="0" hangingPunct="0">
                <a:lnSpc>
                  <a:spcPts val="1600"/>
                </a:lnSpc>
                <a:defRPr/>
              </a:pPr>
              <a:r>
                <a:rPr lang="en-US" sz="1600" b="1">
                  <a:latin typeface="Arial" pitchFamily="34" charset="0"/>
                </a:rPr>
                <a:t>BYOD</a:t>
              </a:r>
            </a:p>
            <a:p>
              <a:pPr algn="ctr" defTabSz="814388" eaLnBrk="0" hangingPunct="0">
                <a:lnSpc>
                  <a:spcPts val="1600"/>
                </a:lnSpc>
                <a:defRPr/>
              </a:pPr>
              <a:r>
                <a:rPr lang="en-US" sz="1400">
                  <a:latin typeface="Arial" pitchFamily="34" charset="0"/>
                </a:rPr>
                <a:t>I need to allow iPads </a:t>
              </a:r>
            </a:p>
            <a:p>
              <a:pPr algn="ctr" defTabSz="814388" eaLnBrk="0" hangingPunct="0">
                <a:lnSpc>
                  <a:spcPts val="1600"/>
                </a:lnSpc>
                <a:defRPr/>
              </a:pPr>
              <a:r>
                <a:rPr lang="en-US" sz="1400">
                  <a:latin typeface="Arial" pitchFamily="34" charset="0"/>
                </a:rPr>
                <a:t>on my network</a:t>
              </a:r>
            </a:p>
          </p:txBody>
        </p:sp>
        <p:sp>
          <p:nvSpPr>
            <p:cNvPr id="40985" name="TextBox 21"/>
            <p:cNvSpPr txBox="1">
              <a:spLocks noChangeArrowheads="1"/>
            </p:cNvSpPr>
            <p:nvPr/>
          </p:nvSpPr>
          <p:spPr bwMode="auto">
            <a:xfrm>
              <a:off x="7785100" y="1838755"/>
              <a:ext cx="1197764" cy="369332"/>
            </a:xfrm>
            <a:prstGeom prst="rect">
              <a:avLst/>
            </a:prstGeom>
            <a:noFill/>
            <a:ln w="9525">
              <a:noFill/>
              <a:miter lim="800000"/>
              <a:headEnd/>
              <a:tailEnd/>
            </a:ln>
          </p:spPr>
          <p:txBody>
            <a:bodyPr wrap="none">
              <a:spAutoFit/>
            </a:bodyPr>
            <a:lstStyle/>
            <a:p>
              <a:r>
                <a:rPr lang="en-US" b="1">
                  <a:solidFill>
                    <a:schemeClr val="tx2"/>
                  </a:solidFill>
                </a:rPr>
                <a:t>End User</a:t>
              </a:r>
            </a:p>
          </p:txBody>
        </p:sp>
      </p:grpSp>
      <p:grpSp>
        <p:nvGrpSpPr>
          <p:cNvPr id="16" name="Group 27"/>
          <p:cNvGrpSpPr>
            <a:grpSpLocks/>
          </p:cNvGrpSpPr>
          <p:nvPr/>
        </p:nvGrpSpPr>
        <p:grpSpPr bwMode="auto">
          <a:xfrm>
            <a:off x="2376488" y="2705100"/>
            <a:ext cx="6605587" cy="979488"/>
            <a:chOff x="2377042" y="2705254"/>
            <a:chExt cx="6605822" cy="978729"/>
          </a:xfrm>
        </p:grpSpPr>
        <p:sp>
          <p:nvSpPr>
            <p:cNvPr id="9" name="Rounded Rectangle 8"/>
            <p:cNvSpPr>
              <a:spLocks noChangeArrowheads="1"/>
            </p:cNvSpPr>
            <p:nvPr/>
          </p:nvSpPr>
          <p:spPr bwMode="auto">
            <a:xfrm>
              <a:off x="2377042" y="2705254"/>
              <a:ext cx="2068586" cy="978729"/>
            </a:xfrm>
            <a:prstGeom prst="roundRect">
              <a:avLst/>
            </a:prstGeom>
            <a:gradFill flip="none" rotWithShape="1">
              <a:gsLst>
                <a:gs pos="0">
                  <a:schemeClr val="tx2">
                    <a:lumMod val="60000"/>
                    <a:lumOff val="40000"/>
                  </a:schemeClr>
                </a:gs>
                <a:gs pos="100000">
                  <a:schemeClr val="tx2"/>
                </a:gs>
                <a:gs pos="43000">
                  <a:schemeClr val="tx2"/>
                </a:gs>
              </a:gsLst>
              <a:lin ang="2700000" scaled="1"/>
              <a:tileRect/>
            </a:gradFill>
            <a:ln w="9525" cap="flat" cmpd="sng" algn="ctr">
              <a:noFill/>
              <a:prstDash val="solid"/>
              <a:round/>
              <a:headEnd type="none" w="med" len="med"/>
              <a:tailEnd type="none" w="med" len="med"/>
            </a:ln>
            <a:effectLst/>
          </p:spPr>
          <p:txBody>
            <a:bodyPr lIns="82124" tIns="41061" rIns="82124" bIns="41061" anchor="ctr"/>
            <a:lstStyle/>
            <a:p>
              <a:pPr algn="ctr" defTabSz="814388" eaLnBrk="0" fontAlgn="auto" hangingPunct="0">
                <a:lnSpc>
                  <a:spcPct val="90000"/>
                </a:lnSpc>
                <a:spcBef>
                  <a:spcPts val="0"/>
                </a:spcBef>
                <a:spcAft>
                  <a:spcPts val="0"/>
                </a:spcAft>
                <a:defRPr/>
              </a:pPr>
              <a:r>
                <a:rPr lang="en-US" sz="1400" dirty="0" smtClean="0"/>
                <a:t>I need to help my company develop </a:t>
              </a:r>
              <a:r>
                <a:rPr lang="en-US" sz="1400" b="1" dirty="0" smtClean="0"/>
                <a:t>new mobile business models</a:t>
              </a:r>
              <a:endParaRPr lang="en-US" sz="1400" b="1" dirty="0"/>
            </a:p>
          </p:txBody>
        </p:sp>
        <p:sp>
          <p:nvSpPr>
            <p:cNvPr id="15" name="TextBox 14"/>
            <p:cNvSpPr txBox="1">
              <a:spLocks noChangeArrowheads="1"/>
            </p:cNvSpPr>
            <p:nvPr/>
          </p:nvSpPr>
          <p:spPr bwMode="auto">
            <a:xfrm>
              <a:off x="4680586" y="2705254"/>
              <a:ext cx="2000321" cy="978729"/>
            </a:xfrm>
            <a:prstGeom prst="roundRect">
              <a:avLst/>
            </a:prstGeom>
            <a:gradFill flip="none" rotWithShape="1">
              <a:gsLst>
                <a:gs pos="100000">
                  <a:schemeClr val="tx2">
                    <a:lumMod val="75000"/>
                  </a:schemeClr>
                </a:gs>
                <a:gs pos="0">
                  <a:schemeClr val="tx2"/>
                </a:gs>
              </a:gsLst>
              <a:lin ang="2700000" scaled="1"/>
              <a:tileRect/>
            </a:gradFill>
            <a:ln w="9525" cap="flat" cmpd="sng" algn="ctr">
              <a:noFill/>
              <a:prstDash val="solid"/>
              <a:round/>
              <a:headEnd type="none" w="med" len="med"/>
              <a:tailEnd type="none" w="med" len="med"/>
            </a:ln>
            <a:effectLst/>
          </p:spPr>
          <p:txBody>
            <a:bodyPr lIns="82124" tIns="41061" rIns="82124" bIns="41061" anchor="ctr"/>
            <a:lstStyle/>
            <a:p>
              <a:pPr algn="ctr" defTabSz="814388" eaLnBrk="0" hangingPunct="0">
                <a:lnSpc>
                  <a:spcPts val="1600"/>
                </a:lnSpc>
                <a:defRPr/>
              </a:pPr>
              <a:r>
                <a:rPr lang="en-US" sz="1400" dirty="0">
                  <a:latin typeface="Arial" pitchFamily="34" charset="0"/>
                </a:rPr>
                <a:t>I need to ensure workers can be </a:t>
              </a:r>
              <a:r>
                <a:rPr lang="en-US" sz="1600" b="1" dirty="0">
                  <a:latin typeface="Arial" pitchFamily="34" charset="0"/>
                </a:rPr>
                <a:t>more mobile and more productive</a:t>
              </a:r>
              <a:endParaRPr lang="en-US" sz="1200" b="1" dirty="0">
                <a:latin typeface="Arial" pitchFamily="34" charset="0"/>
              </a:endParaRPr>
            </a:p>
          </p:txBody>
        </p:sp>
        <p:sp>
          <p:nvSpPr>
            <p:cNvPr id="40983" name="TextBox 22"/>
            <p:cNvSpPr txBox="1">
              <a:spLocks noChangeArrowheads="1"/>
            </p:cNvSpPr>
            <p:nvPr/>
          </p:nvSpPr>
          <p:spPr bwMode="auto">
            <a:xfrm>
              <a:off x="8298061" y="3003091"/>
              <a:ext cx="684803" cy="369332"/>
            </a:xfrm>
            <a:prstGeom prst="rect">
              <a:avLst/>
            </a:prstGeom>
            <a:noFill/>
            <a:ln w="9525">
              <a:noFill/>
              <a:miter lim="800000"/>
              <a:headEnd/>
              <a:tailEnd/>
            </a:ln>
          </p:spPr>
          <p:txBody>
            <a:bodyPr wrap="none">
              <a:spAutoFit/>
            </a:bodyPr>
            <a:lstStyle/>
            <a:p>
              <a:r>
                <a:rPr lang="en-US" b="1">
                  <a:solidFill>
                    <a:schemeClr val="tx2"/>
                  </a:solidFill>
                </a:rPr>
                <a:t>CEO</a:t>
              </a:r>
            </a:p>
          </p:txBody>
        </p:sp>
      </p:grpSp>
      <p:grpSp>
        <p:nvGrpSpPr>
          <p:cNvPr id="17" name="Group 28"/>
          <p:cNvGrpSpPr>
            <a:grpSpLocks/>
          </p:cNvGrpSpPr>
          <p:nvPr/>
        </p:nvGrpSpPr>
        <p:grpSpPr bwMode="auto">
          <a:xfrm>
            <a:off x="1147763" y="3744913"/>
            <a:ext cx="7834312" cy="1155700"/>
            <a:chOff x="1147482" y="3744835"/>
            <a:chExt cx="7835382" cy="1155031"/>
          </a:xfrm>
        </p:grpSpPr>
        <p:sp>
          <p:nvSpPr>
            <p:cNvPr id="10" name="TextBox 9"/>
            <p:cNvSpPr txBox="1">
              <a:spLocks noChangeArrowheads="1"/>
            </p:cNvSpPr>
            <p:nvPr/>
          </p:nvSpPr>
          <p:spPr bwMode="auto">
            <a:xfrm>
              <a:off x="1147482" y="3757528"/>
              <a:ext cx="2260909" cy="1129646"/>
            </a:xfrm>
            <a:prstGeom prst="roundRect">
              <a:avLst/>
            </a:prstGeom>
            <a:gradFill flip="none" rotWithShape="1">
              <a:gsLst>
                <a:gs pos="0">
                  <a:schemeClr val="tx2">
                    <a:lumMod val="60000"/>
                    <a:lumOff val="40000"/>
                  </a:schemeClr>
                </a:gs>
                <a:gs pos="100000">
                  <a:schemeClr val="tx2"/>
                </a:gs>
                <a:gs pos="43000">
                  <a:schemeClr val="tx2"/>
                </a:gs>
              </a:gsLst>
              <a:lin ang="2700000" scaled="1"/>
              <a:tileRect/>
            </a:gradFill>
            <a:ln w="9525" cap="flat" cmpd="sng" algn="ctr">
              <a:noFill/>
              <a:prstDash val="solid"/>
              <a:round/>
              <a:headEnd type="none" w="med" len="med"/>
              <a:tailEnd type="none" w="med" len="med"/>
            </a:ln>
            <a:effectLst/>
          </p:spPr>
          <p:txBody>
            <a:bodyPr lIns="82124" tIns="41061" rIns="82124" bIns="41061" anchor="ctr"/>
            <a:lstStyle/>
            <a:p>
              <a:pPr algn="ctr" defTabSz="814388" eaLnBrk="0" hangingPunct="0">
                <a:lnSpc>
                  <a:spcPts val="1600"/>
                </a:lnSpc>
                <a:defRPr/>
              </a:pPr>
              <a:r>
                <a:rPr lang="en-US" sz="1600" b="1">
                  <a:latin typeface="Arial" pitchFamily="34" charset="0"/>
                </a:rPr>
                <a:t>I need a BYOD strategy</a:t>
              </a:r>
            </a:p>
            <a:p>
              <a:pPr algn="ctr" defTabSz="814388" eaLnBrk="0" hangingPunct="0">
                <a:lnSpc>
                  <a:spcPts val="1600"/>
                </a:lnSpc>
                <a:defRPr/>
              </a:pPr>
              <a:r>
                <a:rPr lang="en-US" sz="1400">
                  <a:latin typeface="Arial" pitchFamily="34" charset="0"/>
                </a:rPr>
                <a:t>that aligns with my VDI and workspace needs</a:t>
              </a:r>
            </a:p>
          </p:txBody>
        </p:sp>
        <p:sp>
          <p:nvSpPr>
            <p:cNvPr id="11" name="TextBox 10"/>
            <p:cNvSpPr txBox="1">
              <a:spLocks noChangeArrowheads="1"/>
            </p:cNvSpPr>
            <p:nvPr/>
          </p:nvSpPr>
          <p:spPr bwMode="auto">
            <a:xfrm>
              <a:off x="3565574" y="3744835"/>
              <a:ext cx="2024339" cy="1155031"/>
            </a:xfrm>
            <a:prstGeom prst="roundRect">
              <a:avLst/>
            </a:prstGeom>
            <a:gradFill flip="none" rotWithShape="1">
              <a:gsLst>
                <a:gs pos="100000">
                  <a:schemeClr val="tx2">
                    <a:lumMod val="75000"/>
                  </a:schemeClr>
                </a:gs>
                <a:gs pos="0">
                  <a:schemeClr val="tx2"/>
                </a:gs>
              </a:gsLst>
              <a:lin ang="2700000" scaled="1"/>
              <a:tileRect/>
            </a:gradFill>
            <a:ln w="9525" cap="flat" cmpd="sng" algn="ctr">
              <a:noFill/>
              <a:prstDash val="solid"/>
              <a:round/>
              <a:headEnd type="none" w="med" len="med"/>
              <a:tailEnd type="none" w="med" len="med"/>
            </a:ln>
            <a:effectLst/>
          </p:spPr>
          <p:txBody>
            <a:bodyPr lIns="82124" tIns="41061" rIns="82124" bIns="41061" anchor="ctr"/>
            <a:lstStyle/>
            <a:p>
              <a:pPr algn="ctr" defTabSz="814388" eaLnBrk="0" hangingPunct="0">
                <a:lnSpc>
                  <a:spcPct val="90000"/>
                </a:lnSpc>
                <a:defRPr/>
              </a:pPr>
              <a:r>
                <a:rPr lang="en-US" sz="1600" b="1">
                  <a:latin typeface="Arial" pitchFamily="34" charset="0"/>
                </a:rPr>
                <a:t>I need to protect intellectual property </a:t>
              </a:r>
            </a:p>
            <a:p>
              <a:pPr algn="ctr" defTabSz="814388" eaLnBrk="0" hangingPunct="0">
                <a:lnSpc>
                  <a:spcPct val="90000"/>
                </a:lnSpc>
                <a:defRPr/>
              </a:pPr>
              <a:r>
                <a:rPr lang="en-US" sz="1400">
                  <a:latin typeface="Arial" pitchFamily="34" charset="0"/>
                </a:rPr>
                <a:t>and confidential data</a:t>
              </a:r>
            </a:p>
          </p:txBody>
        </p:sp>
        <p:sp>
          <p:nvSpPr>
            <p:cNvPr id="12" name="TextBox 11"/>
            <p:cNvSpPr txBox="1">
              <a:spLocks noChangeArrowheads="1"/>
            </p:cNvSpPr>
            <p:nvPr/>
          </p:nvSpPr>
          <p:spPr bwMode="auto">
            <a:xfrm>
              <a:off x="5715343" y="3746421"/>
              <a:ext cx="2324417" cy="1151858"/>
            </a:xfrm>
            <a:prstGeom prst="roundRect">
              <a:avLst/>
            </a:prstGeom>
            <a:gradFill flip="none" rotWithShape="1">
              <a:gsLst>
                <a:gs pos="100000">
                  <a:schemeClr val="bg2"/>
                </a:gs>
                <a:gs pos="21000">
                  <a:schemeClr val="tx2">
                    <a:lumMod val="75000"/>
                  </a:schemeClr>
                </a:gs>
              </a:gsLst>
              <a:lin ang="2700000" scaled="1"/>
              <a:tileRect/>
            </a:gradFill>
            <a:ln w="9525" cap="flat" cmpd="sng" algn="ctr">
              <a:noFill/>
              <a:prstDash val="solid"/>
              <a:round/>
              <a:headEnd type="none" w="med" len="med"/>
              <a:tailEnd type="none" w="med" len="med"/>
            </a:ln>
            <a:effectLst/>
          </p:spPr>
          <p:txBody>
            <a:bodyPr lIns="0" tIns="41061" rIns="0" bIns="41061" anchor="ctr"/>
            <a:lstStyle/>
            <a:p>
              <a:pPr algn="ctr" defTabSz="814388" eaLnBrk="0" hangingPunct="0">
                <a:lnSpc>
                  <a:spcPts val="1600"/>
                </a:lnSpc>
                <a:defRPr/>
              </a:pPr>
              <a:r>
                <a:rPr lang="en-US" sz="1600" b="1">
                  <a:latin typeface="Arial" pitchFamily="34" charset="0"/>
                </a:rPr>
                <a:t>I need to quickly provide app services </a:t>
              </a:r>
              <a:r>
                <a:rPr lang="en-US" sz="1400">
                  <a:latin typeface="Arial" pitchFamily="34" charset="0"/>
                </a:rPr>
                <a:t>to new employees, partners and contractors</a:t>
              </a:r>
            </a:p>
          </p:txBody>
        </p:sp>
        <p:sp>
          <p:nvSpPr>
            <p:cNvPr id="40980" name="TextBox 23"/>
            <p:cNvSpPr txBox="1">
              <a:spLocks noChangeArrowheads="1"/>
            </p:cNvSpPr>
            <p:nvPr/>
          </p:nvSpPr>
          <p:spPr bwMode="auto">
            <a:xfrm>
              <a:off x="8387829" y="4118659"/>
              <a:ext cx="595035" cy="369332"/>
            </a:xfrm>
            <a:prstGeom prst="rect">
              <a:avLst/>
            </a:prstGeom>
            <a:noFill/>
            <a:ln w="9525">
              <a:noFill/>
              <a:miter lim="800000"/>
              <a:headEnd/>
              <a:tailEnd/>
            </a:ln>
          </p:spPr>
          <p:txBody>
            <a:bodyPr wrap="none">
              <a:spAutoFit/>
            </a:bodyPr>
            <a:lstStyle/>
            <a:p>
              <a:r>
                <a:rPr lang="en-US" b="1">
                  <a:solidFill>
                    <a:schemeClr val="tx2"/>
                  </a:solidFill>
                </a:rPr>
                <a:t>CIO</a:t>
              </a:r>
            </a:p>
          </p:txBody>
        </p:sp>
      </p:grpSp>
      <p:grpSp>
        <p:nvGrpSpPr>
          <p:cNvPr id="22" name="Group 29"/>
          <p:cNvGrpSpPr>
            <a:grpSpLocks/>
          </p:cNvGrpSpPr>
          <p:nvPr/>
        </p:nvGrpSpPr>
        <p:grpSpPr bwMode="auto">
          <a:xfrm>
            <a:off x="538163" y="4960938"/>
            <a:ext cx="8443912" cy="1200150"/>
            <a:chOff x="538159" y="4960718"/>
            <a:chExt cx="8444705" cy="1200329"/>
          </a:xfrm>
        </p:grpSpPr>
        <p:sp>
          <p:nvSpPr>
            <p:cNvPr id="7" name="TextBox 6"/>
            <p:cNvSpPr txBox="1">
              <a:spLocks noChangeArrowheads="1"/>
            </p:cNvSpPr>
            <p:nvPr/>
          </p:nvSpPr>
          <p:spPr bwMode="auto">
            <a:xfrm>
              <a:off x="3173656" y="4960718"/>
              <a:ext cx="2806964" cy="1200329"/>
            </a:xfrm>
            <a:prstGeom prst="roundRect">
              <a:avLst/>
            </a:prstGeom>
            <a:gradFill flip="none" rotWithShape="1">
              <a:gsLst>
                <a:gs pos="100000">
                  <a:schemeClr val="tx2">
                    <a:lumMod val="75000"/>
                  </a:schemeClr>
                </a:gs>
                <a:gs pos="0">
                  <a:schemeClr val="tx2"/>
                </a:gs>
              </a:gsLst>
              <a:lin ang="2700000" scaled="1"/>
              <a:tileRect/>
            </a:gradFill>
            <a:ln w="9525" cap="flat" cmpd="sng" algn="ctr">
              <a:noFill/>
              <a:prstDash val="solid"/>
              <a:round/>
              <a:headEnd type="none" w="med" len="med"/>
              <a:tailEnd type="none" w="med" len="med"/>
            </a:ln>
            <a:effectLst/>
          </p:spPr>
          <p:txBody>
            <a:bodyPr lIns="82124" tIns="41061" rIns="82124" bIns="41061" anchor="ctr"/>
            <a:lstStyle/>
            <a:p>
              <a:pPr algn="ctr" defTabSz="814388" eaLnBrk="0" hangingPunct="0">
                <a:lnSpc>
                  <a:spcPts val="1600"/>
                </a:lnSpc>
                <a:defRPr/>
              </a:pPr>
              <a:r>
                <a:rPr lang="en-US" sz="1600" b="1">
                  <a:latin typeface="Arial" pitchFamily="34" charset="0"/>
                </a:rPr>
                <a:t>I need video and voice on virtual desktops </a:t>
              </a:r>
            </a:p>
            <a:p>
              <a:pPr algn="ctr" defTabSz="814388" eaLnBrk="0" hangingPunct="0">
                <a:lnSpc>
                  <a:spcPts val="1600"/>
                </a:lnSpc>
                <a:defRPr/>
              </a:pPr>
              <a:r>
                <a:rPr lang="en-US" sz="1400">
                  <a:latin typeface="Arial" pitchFamily="34" charset="0"/>
                </a:rPr>
                <a:t>but I can’t compromise the experience</a:t>
              </a:r>
            </a:p>
          </p:txBody>
        </p:sp>
        <p:sp>
          <p:nvSpPr>
            <p:cNvPr id="8" name="TextBox 7"/>
            <p:cNvSpPr txBox="1">
              <a:spLocks noChangeArrowheads="1"/>
            </p:cNvSpPr>
            <p:nvPr/>
          </p:nvSpPr>
          <p:spPr bwMode="auto">
            <a:xfrm>
              <a:off x="538159" y="4960718"/>
              <a:ext cx="2565641" cy="1200329"/>
            </a:xfrm>
            <a:prstGeom prst="roundRect">
              <a:avLst/>
            </a:prstGeom>
            <a:gradFill flip="none" rotWithShape="1">
              <a:gsLst>
                <a:gs pos="0">
                  <a:schemeClr val="tx2">
                    <a:lumMod val="60000"/>
                    <a:lumOff val="40000"/>
                  </a:schemeClr>
                </a:gs>
                <a:gs pos="100000">
                  <a:schemeClr val="tx2"/>
                </a:gs>
                <a:gs pos="43000">
                  <a:schemeClr val="tx2"/>
                </a:gs>
              </a:gsLst>
              <a:lin ang="2700000" scaled="1"/>
              <a:tileRect/>
            </a:gradFill>
            <a:ln w="9525" cap="flat" cmpd="sng" algn="ctr">
              <a:noFill/>
              <a:prstDash val="solid"/>
              <a:round/>
              <a:headEnd type="none" w="med" len="med"/>
              <a:tailEnd type="none" w="med" len="med"/>
            </a:ln>
            <a:effectLst/>
          </p:spPr>
          <p:txBody>
            <a:bodyPr lIns="82124" tIns="41061" rIns="82124" bIns="41061" anchor="ctr"/>
            <a:lstStyle/>
            <a:p>
              <a:pPr algn="ctr" defTabSz="814388" eaLnBrk="0" hangingPunct="0">
                <a:lnSpc>
                  <a:spcPts val="1600"/>
                </a:lnSpc>
                <a:defRPr/>
              </a:pPr>
              <a:r>
                <a:rPr lang="en-US" sz="1600" b="1">
                  <a:latin typeface="Arial" pitchFamily="34" charset="0"/>
                </a:rPr>
                <a:t>I need to support multiple device types </a:t>
              </a:r>
              <a:r>
                <a:rPr lang="en-US" sz="1400">
                  <a:latin typeface="Arial" pitchFamily="34" charset="0"/>
                </a:rPr>
                <a:t>without increasing cost or complexity</a:t>
              </a:r>
            </a:p>
          </p:txBody>
        </p:sp>
        <p:sp>
          <p:nvSpPr>
            <p:cNvPr id="13" name="TextBox 12"/>
            <p:cNvSpPr txBox="1">
              <a:spLocks noChangeArrowheads="1"/>
            </p:cNvSpPr>
            <p:nvPr/>
          </p:nvSpPr>
          <p:spPr bwMode="auto">
            <a:xfrm>
              <a:off x="6069528" y="4960718"/>
              <a:ext cx="2294152" cy="1181276"/>
            </a:xfrm>
            <a:prstGeom prst="roundRect">
              <a:avLst/>
            </a:prstGeom>
            <a:gradFill flip="none" rotWithShape="1">
              <a:gsLst>
                <a:gs pos="100000">
                  <a:schemeClr val="bg2"/>
                </a:gs>
                <a:gs pos="21000">
                  <a:schemeClr val="tx2">
                    <a:lumMod val="75000"/>
                  </a:schemeClr>
                </a:gs>
              </a:gsLst>
              <a:lin ang="2700000" scaled="1"/>
              <a:tileRect/>
            </a:gradFill>
            <a:ln w="9525" cap="flat" cmpd="sng" algn="ctr">
              <a:noFill/>
              <a:prstDash val="solid"/>
              <a:round/>
              <a:headEnd type="none" w="med" len="med"/>
              <a:tailEnd type="none" w="med" len="med"/>
            </a:ln>
            <a:effectLst/>
          </p:spPr>
          <p:txBody>
            <a:bodyPr lIns="82124" tIns="41061" rIns="82124" bIns="41061" anchor="ctr"/>
            <a:lstStyle/>
            <a:p>
              <a:pPr algn="ctr" defTabSz="814388" eaLnBrk="0" hangingPunct="0">
                <a:lnSpc>
                  <a:spcPts val="1600"/>
                </a:lnSpc>
                <a:defRPr/>
              </a:pPr>
              <a:r>
                <a:rPr lang="en-US" sz="1600" b="1">
                  <a:latin typeface="Arial" pitchFamily="34" charset="0"/>
                </a:rPr>
                <a:t>Legacy applications don’t run natively</a:t>
              </a:r>
              <a:r>
                <a:rPr lang="en-US" sz="1600">
                  <a:latin typeface="Arial" pitchFamily="34" charset="0"/>
                </a:rPr>
                <a:t> </a:t>
              </a:r>
              <a:br>
                <a:rPr lang="en-US" sz="1600">
                  <a:latin typeface="Arial" pitchFamily="34" charset="0"/>
                </a:rPr>
              </a:br>
              <a:r>
                <a:rPr lang="en-US" sz="1400">
                  <a:latin typeface="Arial" pitchFamily="34" charset="0"/>
                </a:rPr>
                <a:t>on new or mobile operating systems</a:t>
              </a:r>
            </a:p>
          </p:txBody>
        </p:sp>
        <p:sp>
          <p:nvSpPr>
            <p:cNvPr id="40976" name="TextBox 24"/>
            <p:cNvSpPr txBox="1">
              <a:spLocks noChangeArrowheads="1"/>
            </p:cNvSpPr>
            <p:nvPr/>
          </p:nvSpPr>
          <p:spPr bwMode="auto">
            <a:xfrm>
              <a:off x="8593014" y="5362243"/>
              <a:ext cx="389850" cy="369332"/>
            </a:xfrm>
            <a:prstGeom prst="rect">
              <a:avLst/>
            </a:prstGeom>
            <a:noFill/>
            <a:ln w="9525">
              <a:noFill/>
              <a:miter lim="800000"/>
              <a:headEnd/>
              <a:tailEnd/>
            </a:ln>
          </p:spPr>
          <p:txBody>
            <a:bodyPr wrap="none">
              <a:spAutoFit/>
            </a:bodyPr>
            <a:lstStyle/>
            <a:p>
              <a:r>
                <a:rPr lang="en-US" b="1">
                  <a:solidFill>
                    <a:schemeClr val="tx2"/>
                  </a:solidFill>
                </a:rPr>
                <a:t>IT</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0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0" y="1371600"/>
            <a:ext cx="9144000" cy="5486400"/>
          </a:xfrm>
          <a:prstGeom prst="rect">
            <a:avLst/>
          </a:prstGeom>
          <a:noFill/>
          <a:ln w="9525">
            <a:noFill/>
            <a:miter lim="800000"/>
            <a:headEnd/>
            <a:tailEnd/>
          </a:ln>
        </p:spPr>
      </p:pic>
      <p:sp>
        <p:nvSpPr>
          <p:cNvPr id="19" name="Rectangle 18"/>
          <p:cNvSpPr/>
          <p:nvPr/>
        </p:nvSpPr>
        <p:spPr>
          <a:xfrm>
            <a:off x="-3" y="0"/>
            <a:ext cx="9143997" cy="6858000"/>
          </a:xfrm>
          <a:prstGeom prst="rect">
            <a:avLst/>
          </a:prstGeom>
          <a:gradFill flip="none" rotWithShape="1">
            <a:gsLst>
              <a:gs pos="21000">
                <a:schemeClr val="tx1"/>
              </a:gs>
              <a:gs pos="100000">
                <a:srgbClr val="0096D6">
                  <a:shade val="100000"/>
                  <a:satMod val="115000"/>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8E909E"/>
              </a:solidFill>
            </a:endParaRPr>
          </a:p>
        </p:txBody>
      </p:sp>
      <p:sp>
        <p:nvSpPr>
          <p:cNvPr id="3" name="Title 2"/>
          <p:cNvSpPr>
            <a:spLocks noGrp="1"/>
          </p:cNvSpPr>
          <p:nvPr>
            <p:ph type="title"/>
          </p:nvPr>
        </p:nvSpPr>
        <p:spPr/>
        <p:txBody>
          <a:bodyPr/>
          <a:lstStyle/>
          <a:p>
            <a:pPr fontAlgn="auto">
              <a:spcAft>
                <a:spcPts val="0"/>
              </a:spcAft>
              <a:defRPr/>
            </a:pPr>
            <a:r>
              <a:rPr/>
              <a:t>What </a:t>
            </a:r>
            <a:r>
              <a:rPr smtClean="0"/>
              <a:t>If </a:t>
            </a:r>
            <a:r>
              <a:rPr/>
              <a:t>Y</a:t>
            </a:r>
            <a:r>
              <a:rPr smtClean="0"/>
              <a:t>ou </a:t>
            </a:r>
            <a:r>
              <a:rPr/>
              <a:t>C</a:t>
            </a:r>
            <a:r>
              <a:rPr smtClean="0"/>
              <a:t>ould </a:t>
            </a:r>
            <a:r>
              <a:rPr/>
              <a:t>S</a:t>
            </a:r>
            <a:r>
              <a:rPr smtClean="0"/>
              <a:t>olve It All?</a:t>
            </a:r>
            <a:endParaRPr/>
          </a:p>
        </p:txBody>
      </p:sp>
      <p:sp>
        <p:nvSpPr>
          <p:cNvPr id="4" name="Text Placeholder 3"/>
          <p:cNvSpPr>
            <a:spLocks noGrp="1"/>
          </p:cNvSpPr>
          <p:nvPr>
            <p:ph type="body" sz="quarter" idx="11"/>
          </p:nvPr>
        </p:nvSpPr>
        <p:spPr>
          <a:xfrm>
            <a:off x="228600" y="1050925"/>
            <a:ext cx="8610600" cy="457200"/>
          </a:xfrm>
        </p:spPr>
        <p:txBody>
          <a:bodyPr/>
          <a:lstStyle/>
          <a:p>
            <a:pPr eaLnBrk="1" hangingPunct="1">
              <a:buFont typeface="Arial" pitchFamily="34" charset="0"/>
              <a:buNone/>
              <a:defRPr/>
            </a:pPr>
            <a:r>
              <a:rPr sz="2400" smtClean="0"/>
              <a:t>CEO Aspirations, CIO Imperatives and End-User Requirements</a:t>
            </a:r>
          </a:p>
        </p:txBody>
      </p:sp>
      <p:sp>
        <p:nvSpPr>
          <p:cNvPr id="20" name="Rectangle 19"/>
          <p:cNvSpPr>
            <a:spLocks noChangeArrowheads="1"/>
          </p:cNvSpPr>
          <p:nvPr/>
        </p:nvSpPr>
        <p:spPr bwMode="auto">
          <a:xfrm flipH="1">
            <a:off x="0" y="1811338"/>
            <a:ext cx="9144000" cy="1266825"/>
          </a:xfrm>
          <a:prstGeom prst="rect">
            <a:avLst/>
          </a:prstGeom>
          <a:gradFill rotWithShape="0">
            <a:gsLst>
              <a:gs pos="0">
                <a:srgbClr val="FFFFFF">
                  <a:alpha val="45999"/>
                </a:srgbClr>
              </a:gs>
              <a:gs pos="100000">
                <a:srgbClr val="0096D6">
                  <a:alpha val="0"/>
                </a:srgbClr>
              </a:gs>
            </a:gsLst>
            <a:lin ang="0"/>
          </a:gradFill>
          <a:ln w="25400">
            <a:noFill/>
            <a:miter lim="800000"/>
            <a:headEnd/>
            <a:tailEnd/>
          </a:ln>
          <a:effectLst>
            <a:outerShdw dist="38100" dir="5400000" algn="t" rotWithShape="0">
              <a:srgbClr val="808080">
                <a:alpha val="39999"/>
              </a:srgbClr>
            </a:outerShdw>
          </a:effectLst>
        </p:spPr>
        <p:txBody>
          <a:bodyPr anchor="ctr"/>
          <a:lstStyle/>
          <a:p>
            <a:pPr algn="ctr" fontAlgn="auto">
              <a:spcBef>
                <a:spcPts val="0"/>
              </a:spcBef>
              <a:spcAft>
                <a:spcPts val="0"/>
              </a:spcAft>
              <a:defRPr/>
            </a:pPr>
            <a:endParaRPr lang="en-US" dirty="0">
              <a:solidFill>
                <a:srgbClr val="FFFFFF"/>
              </a:solidFill>
              <a:latin typeface="Arial"/>
              <a:ea typeface="+mn-ea"/>
            </a:endParaRPr>
          </a:p>
        </p:txBody>
      </p:sp>
      <p:sp>
        <p:nvSpPr>
          <p:cNvPr id="21" name="Rectangle 20"/>
          <p:cNvSpPr>
            <a:spLocks noChangeArrowheads="1"/>
          </p:cNvSpPr>
          <p:nvPr/>
        </p:nvSpPr>
        <p:spPr bwMode="auto">
          <a:xfrm flipH="1">
            <a:off x="0" y="3487738"/>
            <a:ext cx="9144000" cy="1265237"/>
          </a:xfrm>
          <a:prstGeom prst="rect">
            <a:avLst/>
          </a:prstGeom>
          <a:gradFill rotWithShape="0">
            <a:gsLst>
              <a:gs pos="0">
                <a:srgbClr val="FFFFFF">
                  <a:alpha val="45999"/>
                </a:srgbClr>
              </a:gs>
              <a:gs pos="100000">
                <a:srgbClr val="0096D6">
                  <a:alpha val="0"/>
                </a:srgbClr>
              </a:gs>
            </a:gsLst>
            <a:lin ang="0"/>
          </a:gradFill>
          <a:ln w="25400">
            <a:noFill/>
            <a:miter lim="800000"/>
            <a:headEnd/>
            <a:tailEnd/>
          </a:ln>
          <a:effectLst>
            <a:outerShdw dist="38100" dir="5400000" algn="t" rotWithShape="0">
              <a:srgbClr val="808080">
                <a:alpha val="39999"/>
              </a:srgbClr>
            </a:outerShdw>
          </a:effectLst>
        </p:spPr>
        <p:txBody>
          <a:bodyPr anchor="ctr"/>
          <a:lstStyle/>
          <a:p>
            <a:pPr algn="ctr" fontAlgn="auto">
              <a:spcBef>
                <a:spcPts val="0"/>
              </a:spcBef>
              <a:spcAft>
                <a:spcPts val="0"/>
              </a:spcAft>
              <a:defRPr/>
            </a:pPr>
            <a:endParaRPr lang="en-US" dirty="0">
              <a:solidFill>
                <a:srgbClr val="FFFFFF"/>
              </a:solidFill>
              <a:latin typeface="Arial"/>
              <a:ea typeface="+mn-ea"/>
            </a:endParaRPr>
          </a:p>
        </p:txBody>
      </p:sp>
      <p:sp>
        <p:nvSpPr>
          <p:cNvPr id="22" name="Rectangle 21"/>
          <p:cNvSpPr>
            <a:spLocks noChangeArrowheads="1"/>
          </p:cNvSpPr>
          <p:nvPr/>
        </p:nvSpPr>
        <p:spPr bwMode="auto">
          <a:xfrm flipH="1">
            <a:off x="0" y="5151438"/>
            <a:ext cx="9144000" cy="1266825"/>
          </a:xfrm>
          <a:prstGeom prst="rect">
            <a:avLst/>
          </a:prstGeom>
          <a:gradFill rotWithShape="0">
            <a:gsLst>
              <a:gs pos="0">
                <a:srgbClr val="FFFFFF">
                  <a:alpha val="45999"/>
                </a:srgbClr>
              </a:gs>
              <a:gs pos="100000">
                <a:srgbClr val="0096D6">
                  <a:alpha val="0"/>
                </a:srgbClr>
              </a:gs>
            </a:gsLst>
            <a:lin ang="0"/>
          </a:gradFill>
          <a:ln w="25400">
            <a:noFill/>
            <a:miter lim="800000"/>
            <a:headEnd/>
            <a:tailEnd/>
          </a:ln>
          <a:effectLst>
            <a:outerShdw dist="38100" dir="5400000" algn="t" rotWithShape="0">
              <a:srgbClr val="808080">
                <a:alpha val="39999"/>
              </a:srgbClr>
            </a:outerShdw>
          </a:effectLst>
        </p:spPr>
        <p:txBody>
          <a:bodyPr anchor="ctr"/>
          <a:lstStyle/>
          <a:p>
            <a:pPr algn="ctr" fontAlgn="auto">
              <a:spcBef>
                <a:spcPts val="0"/>
              </a:spcBef>
              <a:spcAft>
                <a:spcPts val="0"/>
              </a:spcAft>
              <a:defRPr/>
            </a:pPr>
            <a:endParaRPr lang="en-US" dirty="0">
              <a:solidFill>
                <a:srgbClr val="FFFFFF"/>
              </a:solidFill>
              <a:latin typeface="Arial"/>
              <a:ea typeface="+mn-ea"/>
            </a:endParaRPr>
          </a:p>
        </p:txBody>
      </p:sp>
      <p:pic>
        <p:nvPicPr>
          <p:cNvPr id="18" name="Picture 4"/>
          <p:cNvPicPr>
            <a:picLocks noChangeAspect="1" noChangeArrowheads="1"/>
          </p:cNvPicPr>
          <p:nvPr/>
        </p:nvPicPr>
        <p:blipFill>
          <a:blip r:embed="rId4" cstate="print"/>
          <a:srcRect/>
          <a:stretch>
            <a:fillRect/>
          </a:stretch>
        </p:blipFill>
        <p:spPr bwMode="auto">
          <a:xfrm>
            <a:off x="649288" y="1428750"/>
            <a:ext cx="4405312" cy="5424488"/>
          </a:xfrm>
          <a:prstGeom prst="rect">
            <a:avLst/>
          </a:prstGeom>
          <a:noFill/>
          <a:ln w="9525">
            <a:noFill/>
            <a:miter lim="800000"/>
            <a:headEnd/>
            <a:tailEnd/>
          </a:ln>
        </p:spPr>
      </p:pic>
      <p:pic>
        <p:nvPicPr>
          <p:cNvPr id="6" name="Picture 2" descr="C:\Projects\current\11-0485 Celeste Fetsch\art\jpg-png\ciofront3.png"/>
          <p:cNvPicPr>
            <a:picLocks noChangeAspect="1" noChangeArrowheads="1"/>
          </p:cNvPicPr>
          <p:nvPr/>
        </p:nvPicPr>
        <p:blipFill>
          <a:blip r:embed="rId5" cstate="print"/>
          <a:srcRect/>
          <a:stretch>
            <a:fillRect/>
          </a:stretch>
        </p:blipFill>
        <p:spPr bwMode="auto">
          <a:xfrm>
            <a:off x="3175" y="1708150"/>
            <a:ext cx="3027363" cy="5149850"/>
          </a:xfrm>
          <a:prstGeom prst="rect">
            <a:avLst/>
          </a:prstGeom>
          <a:noFill/>
          <a:ln w="9525">
            <a:noFill/>
            <a:miter lim="800000"/>
            <a:headEnd/>
            <a:tailEnd/>
          </a:ln>
          <a:effectLst>
            <a:outerShdw sx="102000" sy="102000" algn="ctr" rotWithShape="0">
              <a:srgbClr val="808080">
                <a:alpha val="39999"/>
              </a:srgbClr>
            </a:outerShdw>
          </a:effectLst>
        </p:spPr>
      </p:pic>
      <p:sp>
        <p:nvSpPr>
          <p:cNvPr id="23" name="TextBox 22"/>
          <p:cNvSpPr txBox="1"/>
          <p:nvPr/>
        </p:nvSpPr>
        <p:spPr>
          <a:xfrm>
            <a:off x="4034972" y="2001086"/>
            <a:ext cx="5079994" cy="1200329"/>
          </a:xfrm>
          <a:prstGeom prst="rect">
            <a:avLst/>
          </a:prstGeom>
          <a:noFill/>
        </p:spPr>
        <p:txBody>
          <a:bodyPr>
            <a:spAutoFit/>
          </a:bodyPr>
          <a:lstStyle/>
          <a:p>
            <a:pPr fontAlgn="auto">
              <a:spcBef>
                <a:spcPts val="0"/>
              </a:spcBef>
              <a:spcAft>
                <a:spcPts val="0"/>
              </a:spcAft>
              <a:defRPr/>
            </a:pPr>
            <a:r>
              <a:rPr lang="en-US" dirty="0">
                <a:solidFill>
                  <a:srgbClr val="212227">
                    <a:lumMod val="90000"/>
                    <a:lumOff val="10000"/>
                  </a:srgbClr>
                </a:solidFill>
                <a:latin typeface="Arial"/>
                <a:ea typeface="+mn-ea"/>
              </a:rPr>
              <a:t>What if I could speed innovation by opening my network and collaborating with customers and partners…</a:t>
            </a:r>
            <a:br>
              <a:rPr lang="en-US" dirty="0">
                <a:solidFill>
                  <a:srgbClr val="212227">
                    <a:lumMod val="90000"/>
                    <a:lumOff val="10000"/>
                  </a:srgbClr>
                </a:solidFill>
                <a:latin typeface="Arial"/>
                <a:ea typeface="+mn-ea"/>
              </a:rPr>
            </a:br>
            <a:r>
              <a:rPr lang="en-US" b="1" dirty="0">
                <a:gradFill flip="none" rotWithShape="1">
                  <a:gsLst>
                    <a:gs pos="0">
                      <a:srgbClr val="7322C4">
                        <a:lumMod val="50000"/>
                        <a:shade val="30000"/>
                        <a:satMod val="115000"/>
                      </a:srgbClr>
                    </a:gs>
                    <a:gs pos="50000">
                      <a:srgbClr val="7322C4">
                        <a:lumMod val="50000"/>
                        <a:shade val="67500"/>
                        <a:satMod val="115000"/>
                      </a:srgbClr>
                    </a:gs>
                    <a:gs pos="100000">
                      <a:srgbClr val="7322C4">
                        <a:lumMod val="50000"/>
                        <a:shade val="100000"/>
                        <a:satMod val="115000"/>
                      </a:srgbClr>
                    </a:gs>
                  </a:gsLst>
                  <a:lin ang="16200000" scaled="1"/>
                  <a:tileRect/>
                </a:gradFill>
                <a:latin typeface="Arial"/>
                <a:ea typeface="+mn-ea"/>
              </a:rPr>
              <a:t>While lowering IT cost and complexity?</a:t>
            </a:r>
          </a:p>
        </p:txBody>
      </p:sp>
      <p:sp>
        <p:nvSpPr>
          <p:cNvPr id="24" name="TextBox 23"/>
          <p:cNvSpPr txBox="1"/>
          <p:nvPr/>
        </p:nvSpPr>
        <p:spPr>
          <a:xfrm>
            <a:off x="4718954" y="3625743"/>
            <a:ext cx="4599214" cy="923330"/>
          </a:xfrm>
          <a:prstGeom prst="rect">
            <a:avLst/>
          </a:prstGeom>
          <a:noFill/>
        </p:spPr>
        <p:txBody>
          <a:bodyPr>
            <a:spAutoFit/>
          </a:bodyPr>
          <a:lstStyle/>
          <a:p>
            <a:pPr fontAlgn="auto">
              <a:spcBef>
                <a:spcPts val="0"/>
              </a:spcBef>
              <a:spcAft>
                <a:spcPts val="0"/>
              </a:spcAft>
              <a:defRPr/>
            </a:pPr>
            <a:r>
              <a:rPr lang="en-US" dirty="0">
                <a:solidFill>
                  <a:srgbClr val="212227">
                    <a:lumMod val="90000"/>
                    <a:lumOff val="10000"/>
                  </a:srgbClr>
                </a:solidFill>
                <a:latin typeface="Arial"/>
                <a:ea typeface="+mn-ea"/>
              </a:rPr>
              <a:t>What if I could let my employees have greater freedom and choice….</a:t>
            </a:r>
          </a:p>
          <a:p>
            <a:pPr fontAlgn="auto">
              <a:spcBef>
                <a:spcPts val="0"/>
              </a:spcBef>
              <a:spcAft>
                <a:spcPts val="0"/>
              </a:spcAft>
              <a:defRPr/>
            </a:pPr>
            <a:r>
              <a:rPr lang="en-US" b="1" dirty="0">
                <a:gradFill flip="none" rotWithShape="1">
                  <a:gsLst>
                    <a:gs pos="0">
                      <a:srgbClr val="7322C4">
                        <a:lumMod val="50000"/>
                        <a:shade val="30000"/>
                        <a:satMod val="115000"/>
                      </a:srgbClr>
                    </a:gs>
                    <a:gs pos="50000">
                      <a:srgbClr val="7322C4">
                        <a:lumMod val="50000"/>
                        <a:shade val="67500"/>
                        <a:satMod val="115000"/>
                      </a:srgbClr>
                    </a:gs>
                    <a:gs pos="100000">
                      <a:srgbClr val="7322C4">
                        <a:lumMod val="50000"/>
                        <a:shade val="100000"/>
                        <a:satMod val="115000"/>
                      </a:srgbClr>
                    </a:gs>
                  </a:gsLst>
                  <a:lin ang="16200000" scaled="1"/>
                  <a:tileRect/>
                </a:gradFill>
                <a:latin typeface="Arial"/>
                <a:ea typeface="+mn-ea"/>
              </a:rPr>
              <a:t>While protecting Intellectual Property?</a:t>
            </a:r>
          </a:p>
        </p:txBody>
      </p:sp>
      <p:sp>
        <p:nvSpPr>
          <p:cNvPr id="25" name="TextBox 24"/>
          <p:cNvSpPr txBox="1"/>
          <p:nvPr/>
        </p:nvSpPr>
        <p:spPr>
          <a:xfrm>
            <a:off x="4849586" y="5181555"/>
            <a:ext cx="4425040" cy="1200329"/>
          </a:xfrm>
          <a:prstGeom prst="rect">
            <a:avLst/>
          </a:prstGeom>
          <a:noFill/>
        </p:spPr>
        <p:txBody>
          <a:bodyPr>
            <a:spAutoFit/>
          </a:bodyPr>
          <a:lstStyle/>
          <a:p>
            <a:pPr fontAlgn="auto">
              <a:spcBef>
                <a:spcPts val="0"/>
              </a:spcBef>
              <a:spcAft>
                <a:spcPts val="0"/>
              </a:spcAft>
              <a:defRPr/>
            </a:pPr>
            <a:r>
              <a:rPr lang="en-US" dirty="0">
                <a:solidFill>
                  <a:srgbClr val="212227">
                    <a:lumMod val="90000"/>
                    <a:lumOff val="10000"/>
                  </a:srgbClr>
                </a:solidFill>
                <a:latin typeface="Arial"/>
                <a:ea typeface="+mn-ea"/>
              </a:rPr>
              <a:t>What if I could let my team work their way…</a:t>
            </a:r>
          </a:p>
          <a:p>
            <a:pPr fontAlgn="auto">
              <a:spcBef>
                <a:spcPts val="0"/>
              </a:spcBef>
              <a:spcAft>
                <a:spcPts val="0"/>
              </a:spcAft>
              <a:defRPr/>
            </a:pPr>
            <a:r>
              <a:rPr lang="en-US" b="1" dirty="0">
                <a:gradFill flip="none" rotWithShape="1">
                  <a:gsLst>
                    <a:gs pos="0">
                      <a:srgbClr val="7322C4">
                        <a:lumMod val="50000"/>
                        <a:shade val="30000"/>
                        <a:satMod val="115000"/>
                      </a:srgbClr>
                    </a:gs>
                    <a:gs pos="50000">
                      <a:srgbClr val="7322C4">
                        <a:lumMod val="50000"/>
                        <a:shade val="67500"/>
                        <a:satMod val="115000"/>
                      </a:srgbClr>
                    </a:gs>
                    <a:gs pos="100000">
                      <a:srgbClr val="7322C4">
                        <a:lumMod val="50000"/>
                        <a:shade val="100000"/>
                        <a:satMod val="115000"/>
                      </a:srgbClr>
                    </a:gs>
                  </a:gsLst>
                  <a:lin ang="16200000" scaled="1"/>
                  <a:tileRect/>
                </a:gradFill>
                <a:latin typeface="Arial"/>
                <a:ea typeface="+mn-ea"/>
              </a:rPr>
              <a:t>Without compromising the way </a:t>
            </a:r>
            <a:br>
              <a:rPr lang="en-US" b="1" dirty="0">
                <a:gradFill flip="none" rotWithShape="1">
                  <a:gsLst>
                    <a:gs pos="0">
                      <a:srgbClr val="7322C4">
                        <a:lumMod val="50000"/>
                        <a:shade val="30000"/>
                        <a:satMod val="115000"/>
                      </a:srgbClr>
                    </a:gs>
                    <a:gs pos="50000">
                      <a:srgbClr val="7322C4">
                        <a:lumMod val="50000"/>
                        <a:shade val="67500"/>
                        <a:satMod val="115000"/>
                      </a:srgbClr>
                    </a:gs>
                    <a:gs pos="100000">
                      <a:srgbClr val="7322C4">
                        <a:lumMod val="50000"/>
                        <a:shade val="100000"/>
                        <a:satMod val="115000"/>
                      </a:srgbClr>
                    </a:gs>
                  </a:gsLst>
                  <a:lin ang="16200000" scaled="1"/>
                  <a:tileRect/>
                </a:gradFill>
                <a:latin typeface="Arial"/>
                <a:ea typeface="+mn-ea"/>
              </a:rPr>
            </a:br>
            <a:r>
              <a:rPr lang="en-US" b="1" dirty="0">
                <a:gradFill flip="none" rotWithShape="1">
                  <a:gsLst>
                    <a:gs pos="0">
                      <a:srgbClr val="7322C4">
                        <a:lumMod val="50000"/>
                        <a:shade val="30000"/>
                        <a:satMod val="115000"/>
                      </a:srgbClr>
                    </a:gs>
                    <a:gs pos="50000">
                      <a:srgbClr val="7322C4">
                        <a:lumMod val="50000"/>
                        <a:shade val="67500"/>
                        <a:satMod val="115000"/>
                      </a:srgbClr>
                    </a:gs>
                    <a:gs pos="100000">
                      <a:srgbClr val="7322C4">
                        <a:lumMod val="50000"/>
                        <a:shade val="100000"/>
                        <a:satMod val="115000"/>
                      </a:srgbClr>
                    </a:gs>
                  </a:gsLst>
                  <a:lin ang="16200000" scaled="1"/>
                  <a:tileRect/>
                </a:gradFill>
                <a:latin typeface="Arial"/>
                <a:ea typeface="+mn-ea"/>
              </a:rPr>
              <a:t>my business works?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800" fill="hold"/>
                                        <p:tgtEl>
                                          <p:spTgt spid="18"/>
                                        </p:tgtEl>
                                        <p:attrNameLst>
                                          <p:attrName>ppt_x</p:attrName>
                                        </p:attrNameLst>
                                      </p:cBhvr>
                                      <p:tavLst>
                                        <p:tav tm="0">
                                          <p:val>
                                            <p:strVal val="0-#ppt_w/2"/>
                                          </p:val>
                                        </p:tav>
                                        <p:tav tm="100000">
                                          <p:val>
                                            <p:strVal val="#ppt_x"/>
                                          </p:val>
                                        </p:tav>
                                      </p:tavLst>
                                    </p:anim>
                                    <p:anim calcmode="lin" valueType="num">
                                      <p:cBhvr additive="base">
                                        <p:cTn id="8" dur="8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ound Same Side Corner Rectangle 29"/>
          <p:cNvSpPr>
            <a:spLocks noChangeArrowheads="1"/>
          </p:cNvSpPr>
          <p:nvPr/>
        </p:nvSpPr>
        <p:spPr bwMode="auto">
          <a:xfrm>
            <a:off x="5697538" y="1847849"/>
            <a:ext cx="3084512" cy="4395974"/>
          </a:xfrm>
          <a:custGeom>
            <a:avLst/>
            <a:gdLst>
              <a:gd name="T0" fmla="*/ 3085078 w 3083947"/>
              <a:gd name="T1" fmla="*/ 2064943 h 4128293"/>
              <a:gd name="T2" fmla="*/ 1542540 w 3083947"/>
              <a:gd name="T3" fmla="*/ 4129884 h 4128293"/>
              <a:gd name="T4" fmla="*/ 0 w 3083947"/>
              <a:gd name="T5" fmla="*/ 2064943 h 4128293"/>
              <a:gd name="T6" fmla="*/ 1542540 w 3083947"/>
              <a:gd name="T7" fmla="*/ 0 h 4128293"/>
              <a:gd name="T8" fmla="*/ 0 60000 65536"/>
              <a:gd name="T9" fmla="*/ 5898240 60000 65536"/>
              <a:gd name="T10" fmla="*/ 11796480 60000 65536"/>
              <a:gd name="T11" fmla="*/ 17694720 60000 65536"/>
              <a:gd name="T12" fmla="*/ 66109 w 3083947"/>
              <a:gd name="T13" fmla="*/ 66109 h 4128293"/>
              <a:gd name="T14" fmla="*/ 3017839 w 3083947"/>
              <a:gd name="T15" fmla="*/ 4128293 h 4128293"/>
            </a:gdLst>
            <a:ahLst/>
            <a:cxnLst>
              <a:cxn ang="T8">
                <a:pos x="T0" y="T1"/>
              </a:cxn>
              <a:cxn ang="T9">
                <a:pos x="T2" y="T3"/>
              </a:cxn>
              <a:cxn ang="T10">
                <a:pos x="T4" y="T5"/>
              </a:cxn>
              <a:cxn ang="T11">
                <a:pos x="T6" y="T7"/>
              </a:cxn>
            </a:cxnLst>
            <a:rect l="T12" t="T13" r="T14" b="T15"/>
            <a:pathLst>
              <a:path w="3083947" h="4128293">
                <a:moveTo>
                  <a:pt x="225714" y="0"/>
                </a:moveTo>
                <a:lnTo>
                  <a:pt x="2858233" y="0"/>
                </a:lnTo>
                <a:lnTo>
                  <a:pt x="2858232" y="0"/>
                </a:lnTo>
                <a:cubicBezTo>
                  <a:pt x="2982891" y="0"/>
                  <a:pt x="3083947" y="101055"/>
                  <a:pt x="3083947" y="225714"/>
                </a:cubicBezTo>
                <a:lnTo>
                  <a:pt x="3083947" y="4128293"/>
                </a:lnTo>
                <a:lnTo>
                  <a:pt x="0" y="4128293"/>
                </a:lnTo>
                <a:lnTo>
                  <a:pt x="0" y="225714"/>
                </a:lnTo>
                <a:cubicBezTo>
                  <a:pt x="0" y="101055"/>
                  <a:pt x="101055" y="0"/>
                  <a:pt x="225713" y="0"/>
                </a:cubicBezTo>
                <a:close/>
              </a:path>
            </a:pathLst>
          </a:custGeom>
          <a:gradFill rotWithShape="0">
            <a:gsLst>
              <a:gs pos="0">
                <a:srgbClr val="A6A6A6"/>
              </a:gs>
              <a:gs pos="100000">
                <a:schemeClr val="bg1"/>
              </a:gs>
            </a:gsLst>
            <a:lin ang="5400000" scaled="1"/>
          </a:gradFill>
          <a:ln w="9525">
            <a:noFill/>
            <a:miter lim="800000"/>
            <a:headEnd/>
            <a:tailEnd/>
          </a:ln>
        </p:spPr>
        <p:txBody>
          <a:bodyPr lIns="91364" tIns="45680" rIns="91364" bIns="45680"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nvGrpSpPr>
          <p:cNvPr id="2" name="Round Same Side Corner Rectangle 30"/>
          <p:cNvGrpSpPr>
            <a:grpSpLocks/>
          </p:cNvGrpSpPr>
          <p:nvPr/>
        </p:nvGrpSpPr>
        <p:grpSpPr bwMode="auto">
          <a:xfrm>
            <a:off x="5699125" y="1749425"/>
            <a:ext cx="3079750" cy="506413"/>
            <a:chOff x="3590" y="1102"/>
            <a:chExt cx="1940" cy="319"/>
          </a:xfrm>
        </p:grpSpPr>
        <p:pic>
          <p:nvPicPr>
            <p:cNvPr id="44063" name="Round Same Side Corner Rectangle 30"/>
            <p:cNvPicPr>
              <a:picLocks noChangeArrowheads="1"/>
            </p:cNvPicPr>
            <p:nvPr/>
          </p:nvPicPr>
          <p:blipFill>
            <a:blip r:embed="rId3"/>
            <a:srcRect/>
            <a:stretch>
              <a:fillRect/>
            </a:stretch>
          </p:blipFill>
          <p:spPr bwMode="auto">
            <a:xfrm>
              <a:off x="3590" y="1102"/>
              <a:ext cx="1940" cy="319"/>
            </a:xfrm>
            <a:prstGeom prst="rect">
              <a:avLst/>
            </a:prstGeom>
            <a:noFill/>
            <a:ln w="9525">
              <a:noFill/>
              <a:miter lim="800000"/>
              <a:headEnd/>
              <a:tailEnd/>
            </a:ln>
          </p:spPr>
        </p:pic>
        <p:sp>
          <p:nvSpPr>
            <p:cNvPr id="44064" name="Text Box 4"/>
            <p:cNvSpPr txBox="1">
              <a:spLocks noChangeArrowheads="1"/>
            </p:cNvSpPr>
            <p:nvPr/>
          </p:nvSpPr>
          <p:spPr bwMode="auto">
            <a:xfrm>
              <a:off x="3624" y="1137"/>
              <a:ext cx="1873" cy="280"/>
            </a:xfrm>
            <a:prstGeom prst="rect">
              <a:avLst/>
            </a:prstGeom>
            <a:noFill/>
            <a:ln w="9525">
              <a:noFill/>
              <a:miter lim="800000"/>
              <a:headEnd/>
              <a:tailEnd/>
            </a:ln>
          </p:spPr>
          <p:txBody>
            <a:bodyPr lIns="91364" tIns="45680" rIns="91364" bIns="45680"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sp>
        <p:nvSpPr>
          <p:cNvPr id="44036" name="Round Same Side Corner Rectangle 27"/>
          <p:cNvSpPr>
            <a:spLocks noChangeArrowheads="1"/>
          </p:cNvSpPr>
          <p:nvPr/>
        </p:nvSpPr>
        <p:spPr bwMode="auto">
          <a:xfrm>
            <a:off x="311150" y="1785938"/>
            <a:ext cx="3084513" cy="4129087"/>
          </a:xfrm>
          <a:custGeom>
            <a:avLst/>
            <a:gdLst>
              <a:gd name="T0" fmla="*/ 3085079 w 3083947"/>
              <a:gd name="T1" fmla="*/ 2064943 h 4128293"/>
              <a:gd name="T2" fmla="*/ 1542542 w 3083947"/>
              <a:gd name="T3" fmla="*/ 4129881 h 4128293"/>
              <a:gd name="T4" fmla="*/ 0 w 3083947"/>
              <a:gd name="T5" fmla="*/ 2064943 h 4128293"/>
              <a:gd name="T6" fmla="*/ 1542542 w 3083947"/>
              <a:gd name="T7" fmla="*/ 0 h 4128293"/>
              <a:gd name="T8" fmla="*/ 0 60000 65536"/>
              <a:gd name="T9" fmla="*/ 5898240 60000 65536"/>
              <a:gd name="T10" fmla="*/ 11796480 60000 65536"/>
              <a:gd name="T11" fmla="*/ 17694720 60000 65536"/>
              <a:gd name="T12" fmla="*/ 66109 w 3083947"/>
              <a:gd name="T13" fmla="*/ 66109 h 4128293"/>
              <a:gd name="T14" fmla="*/ 3017839 w 3083947"/>
              <a:gd name="T15" fmla="*/ 4128293 h 4128293"/>
            </a:gdLst>
            <a:ahLst/>
            <a:cxnLst>
              <a:cxn ang="T8">
                <a:pos x="T0" y="T1"/>
              </a:cxn>
              <a:cxn ang="T9">
                <a:pos x="T2" y="T3"/>
              </a:cxn>
              <a:cxn ang="T10">
                <a:pos x="T4" y="T5"/>
              </a:cxn>
              <a:cxn ang="T11">
                <a:pos x="T6" y="T7"/>
              </a:cxn>
            </a:cxnLst>
            <a:rect l="T12" t="T13" r="T14" b="T15"/>
            <a:pathLst>
              <a:path w="3083947" h="4128293">
                <a:moveTo>
                  <a:pt x="225714" y="0"/>
                </a:moveTo>
                <a:lnTo>
                  <a:pt x="2858233" y="0"/>
                </a:lnTo>
                <a:lnTo>
                  <a:pt x="2858232" y="0"/>
                </a:lnTo>
                <a:cubicBezTo>
                  <a:pt x="2982891" y="0"/>
                  <a:pt x="3083947" y="101055"/>
                  <a:pt x="3083947" y="225714"/>
                </a:cubicBezTo>
                <a:lnTo>
                  <a:pt x="3083947" y="4128293"/>
                </a:lnTo>
                <a:lnTo>
                  <a:pt x="0" y="4128293"/>
                </a:lnTo>
                <a:lnTo>
                  <a:pt x="0" y="225714"/>
                </a:lnTo>
                <a:cubicBezTo>
                  <a:pt x="0" y="101055"/>
                  <a:pt x="101055" y="0"/>
                  <a:pt x="225713" y="0"/>
                </a:cubicBezTo>
                <a:close/>
              </a:path>
            </a:pathLst>
          </a:custGeom>
          <a:gradFill rotWithShape="0">
            <a:gsLst>
              <a:gs pos="0">
                <a:srgbClr val="A6A6A6"/>
              </a:gs>
              <a:gs pos="100000">
                <a:schemeClr val="bg1"/>
              </a:gs>
            </a:gsLst>
            <a:lin ang="5400000" scaled="1"/>
          </a:gradFill>
          <a:ln w="9525">
            <a:noFill/>
            <a:miter lim="800000"/>
            <a:headEnd/>
            <a:tailEnd/>
          </a:ln>
        </p:spPr>
        <p:txBody>
          <a:bodyPr lIns="91364" tIns="45680" rIns="91364" bIns="45680"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nvGrpSpPr>
          <p:cNvPr id="3" name="Round Same Side Corner Rectangle 28"/>
          <p:cNvGrpSpPr>
            <a:grpSpLocks/>
          </p:cNvGrpSpPr>
          <p:nvPr/>
        </p:nvGrpSpPr>
        <p:grpSpPr bwMode="auto">
          <a:xfrm>
            <a:off x="311150" y="1749425"/>
            <a:ext cx="3084513" cy="506413"/>
            <a:chOff x="196" y="1102"/>
            <a:chExt cx="1943" cy="319"/>
          </a:xfrm>
        </p:grpSpPr>
        <p:pic>
          <p:nvPicPr>
            <p:cNvPr id="44061" name="Round Same Side Corner Rectangle 28"/>
            <p:cNvPicPr>
              <a:picLocks noChangeArrowheads="1"/>
            </p:cNvPicPr>
            <p:nvPr/>
          </p:nvPicPr>
          <p:blipFill>
            <a:blip r:embed="rId4"/>
            <a:srcRect/>
            <a:stretch>
              <a:fillRect/>
            </a:stretch>
          </p:blipFill>
          <p:spPr bwMode="auto">
            <a:xfrm>
              <a:off x="196" y="1102"/>
              <a:ext cx="1943" cy="319"/>
            </a:xfrm>
            <a:prstGeom prst="rect">
              <a:avLst/>
            </a:prstGeom>
            <a:noFill/>
            <a:ln w="9525">
              <a:noFill/>
              <a:miter lim="800000"/>
              <a:headEnd/>
              <a:tailEnd/>
            </a:ln>
          </p:spPr>
        </p:pic>
        <p:sp>
          <p:nvSpPr>
            <p:cNvPr id="44062" name="Text Box 8"/>
            <p:cNvSpPr txBox="1">
              <a:spLocks noChangeArrowheads="1"/>
            </p:cNvSpPr>
            <p:nvPr/>
          </p:nvSpPr>
          <p:spPr bwMode="auto">
            <a:xfrm>
              <a:off x="230" y="1137"/>
              <a:ext cx="1873" cy="280"/>
            </a:xfrm>
            <a:prstGeom prst="rect">
              <a:avLst/>
            </a:prstGeom>
            <a:noFill/>
            <a:ln w="9525">
              <a:noFill/>
              <a:miter lim="800000"/>
              <a:headEnd/>
              <a:tailEnd/>
            </a:ln>
          </p:spPr>
          <p:txBody>
            <a:bodyPr lIns="91364" tIns="45680" rIns="91364" bIns="45680"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pic>
        <p:nvPicPr>
          <p:cNvPr id="44038" name="Title 1"/>
          <p:cNvPicPr>
            <a:picLocks noGrp="1" noChangeArrowheads="1"/>
          </p:cNvPicPr>
          <p:nvPr>
            <p:ph type="title" idx="4294967295"/>
          </p:nvPr>
        </p:nvPicPr>
        <p:blipFill>
          <a:blip r:embed="rId5"/>
          <a:srcRect/>
          <a:stretch>
            <a:fillRect/>
          </a:stretch>
        </p:blipFill>
        <p:spPr>
          <a:xfrm>
            <a:off x="60325" y="255588"/>
            <a:ext cx="8755063" cy="854075"/>
          </a:xfrm>
        </p:spPr>
      </p:pic>
      <p:sp useBgFill="1">
        <p:nvSpPr>
          <p:cNvPr id="44040" name="Rectangle 3"/>
          <p:cNvSpPr>
            <a:spLocks noChangeArrowheads="1"/>
          </p:cNvSpPr>
          <p:nvPr/>
        </p:nvSpPr>
        <p:spPr bwMode="auto">
          <a:xfrm>
            <a:off x="115888" y="5872163"/>
            <a:ext cx="8928100" cy="633412"/>
          </a:xfrm>
          <a:prstGeom prst="rect">
            <a:avLst/>
          </a:prstGeom>
          <a:ln w="25400">
            <a:noFill/>
            <a:miter lim="800000"/>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sp>
        <p:nvSpPr>
          <p:cNvPr id="44041" name="Text Box 20"/>
          <p:cNvSpPr txBox="1">
            <a:spLocks noChangeArrowheads="1"/>
          </p:cNvSpPr>
          <p:nvPr/>
        </p:nvSpPr>
        <p:spPr bwMode="auto">
          <a:xfrm>
            <a:off x="314325" y="1841500"/>
            <a:ext cx="3084513" cy="346249"/>
          </a:xfrm>
          <a:prstGeom prst="rect">
            <a:avLst/>
          </a:prstGeom>
          <a:noFill/>
          <a:ln w="9525">
            <a:noFill/>
            <a:miter lim="800000"/>
            <a:headEnd/>
            <a:tailEnd/>
          </a:ln>
        </p:spPr>
        <p:txBody>
          <a:bodyPr>
            <a:prstTxWarp prst="textNoShape">
              <a:avLst/>
            </a:prstTxWarp>
            <a:spAutoFit/>
          </a:bodyPr>
          <a:lstStyle/>
          <a:p>
            <a:pPr algn="ctr">
              <a:lnSpc>
                <a:spcPct val="90000"/>
              </a:lnSpc>
              <a:buClr>
                <a:srgbClr val="7DD9FE"/>
              </a:buClr>
              <a:buFont typeface="Arial" pitchFamily="-65" charset="0"/>
              <a:buNone/>
            </a:pPr>
            <a:r>
              <a:rPr lang="en-US" dirty="0">
                <a:solidFill>
                  <a:srgbClr val="FFFFFF"/>
                </a:solidFill>
                <a:ea typeface="Calibri" pitchFamily="-65" charset="0"/>
                <a:cs typeface="Calibri" pitchFamily="-65" charset="0"/>
                <a:sym typeface="Arial" pitchFamily="-65" charset="0"/>
              </a:rPr>
              <a:t>OLD</a:t>
            </a:r>
            <a:r>
              <a:rPr lang="en-US" dirty="0" smtClean="0">
                <a:solidFill>
                  <a:srgbClr val="FFFFFF"/>
                </a:solidFill>
                <a:ea typeface="Calibri" pitchFamily="-65" charset="0"/>
                <a:cs typeface="Calibri" pitchFamily="-65" charset="0"/>
                <a:sym typeface="Arial" pitchFamily="-65" charset="0"/>
              </a:rPr>
              <a:t> WAY</a:t>
            </a:r>
            <a:endParaRPr lang="en-US" dirty="0">
              <a:solidFill>
                <a:srgbClr val="FFFFFF"/>
              </a:solidFill>
              <a:ea typeface="Calibri" pitchFamily="-65" charset="0"/>
              <a:cs typeface="Calibri" pitchFamily="-65" charset="0"/>
              <a:sym typeface="Arial" pitchFamily="-65" charset="0"/>
            </a:endParaRPr>
          </a:p>
        </p:txBody>
      </p:sp>
      <p:sp>
        <p:nvSpPr>
          <p:cNvPr id="44042" name="TextBox 5"/>
          <p:cNvSpPr txBox="1">
            <a:spLocks noChangeArrowheads="1"/>
          </p:cNvSpPr>
          <p:nvPr/>
        </p:nvSpPr>
        <p:spPr bwMode="auto">
          <a:xfrm>
            <a:off x="3765550" y="2819400"/>
            <a:ext cx="1565275" cy="336550"/>
          </a:xfrm>
          <a:prstGeom prst="rect">
            <a:avLst/>
          </a:prstGeom>
          <a:noFill/>
          <a:ln w="9525">
            <a:noFill/>
            <a:miter lim="800000"/>
            <a:headEnd/>
            <a:tailEnd/>
          </a:ln>
        </p:spPr>
        <p:txBody>
          <a:bodyPr>
            <a:prstTxWarp prst="textNoShape">
              <a:avLst/>
            </a:prstTxWarp>
            <a:spAutoFit/>
          </a:bodyPr>
          <a:lstStyle/>
          <a:p>
            <a:pPr algn="ctr">
              <a:buClr>
                <a:srgbClr val="FFFFFF"/>
              </a:buClr>
              <a:buFont typeface="Arial" pitchFamily="-65" charset="0"/>
              <a:buNone/>
            </a:pPr>
            <a:r>
              <a:rPr lang="en-US" sz="1600" b="1">
                <a:solidFill>
                  <a:srgbClr val="FFFFFF"/>
                </a:solidFill>
                <a:ea typeface="Arial" pitchFamily="-65" charset="0"/>
                <a:cs typeface="Arial" pitchFamily="-65" charset="0"/>
                <a:sym typeface="Arial" pitchFamily="-65" charset="0"/>
              </a:rPr>
              <a:t>EXECUTIVE</a:t>
            </a:r>
          </a:p>
        </p:txBody>
      </p:sp>
      <p:sp>
        <p:nvSpPr>
          <p:cNvPr id="44043" name="TextBox 5"/>
          <p:cNvSpPr txBox="1">
            <a:spLocks noChangeArrowheads="1"/>
          </p:cNvSpPr>
          <p:nvPr/>
        </p:nvSpPr>
        <p:spPr bwMode="auto">
          <a:xfrm>
            <a:off x="3765550" y="4519613"/>
            <a:ext cx="1565275" cy="336550"/>
          </a:xfrm>
          <a:prstGeom prst="rect">
            <a:avLst/>
          </a:prstGeom>
          <a:noFill/>
          <a:ln w="9525">
            <a:noFill/>
            <a:miter lim="800000"/>
            <a:headEnd/>
            <a:tailEnd/>
          </a:ln>
        </p:spPr>
        <p:txBody>
          <a:bodyPr>
            <a:prstTxWarp prst="textNoShape">
              <a:avLst/>
            </a:prstTxWarp>
            <a:spAutoFit/>
          </a:bodyPr>
          <a:lstStyle/>
          <a:p>
            <a:pPr algn="ctr">
              <a:buClr>
                <a:srgbClr val="FFFFFF"/>
              </a:buClr>
              <a:buFont typeface="Arial" pitchFamily="-65" charset="0"/>
              <a:buNone/>
            </a:pPr>
            <a:r>
              <a:rPr lang="en-US" sz="1600" b="1">
                <a:solidFill>
                  <a:srgbClr val="FFFFFF"/>
                </a:solidFill>
                <a:ea typeface="Arial" pitchFamily="-65" charset="0"/>
                <a:cs typeface="Arial" pitchFamily="-65" charset="0"/>
                <a:sym typeface="Arial" pitchFamily="-65" charset="0"/>
              </a:rPr>
              <a:t>EMPLOYEE</a:t>
            </a:r>
          </a:p>
        </p:txBody>
      </p:sp>
      <p:sp>
        <p:nvSpPr>
          <p:cNvPr id="44044" name="TextBox 5"/>
          <p:cNvSpPr txBox="1">
            <a:spLocks noChangeArrowheads="1"/>
          </p:cNvSpPr>
          <p:nvPr/>
        </p:nvSpPr>
        <p:spPr bwMode="auto">
          <a:xfrm>
            <a:off x="3765550" y="6169025"/>
            <a:ext cx="1565275" cy="336550"/>
          </a:xfrm>
          <a:prstGeom prst="rect">
            <a:avLst/>
          </a:prstGeom>
          <a:noFill/>
          <a:ln w="9525">
            <a:noFill/>
            <a:miter lim="800000"/>
            <a:headEnd/>
            <a:tailEnd/>
          </a:ln>
        </p:spPr>
        <p:txBody>
          <a:bodyPr>
            <a:prstTxWarp prst="textNoShape">
              <a:avLst/>
            </a:prstTxWarp>
            <a:spAutoFit/>
          </a:bodyPr>
          <a:lstStyle/>
          <a:p>
            <a:pPr algn="ctr">
              <a:buClr>
                <a:srgbClr val="FFFFFF"/>
              </a:buClr>
              <a:buFont typeface="Arial" pitchFamily="-65" charset="0"/>
              <a:buNone/>
            </a:pPr>
            <a:r>
              <a:rPr lang="en-US" sz="1600" b="1">
                <a:solidFill>
                  <a:srgbClr val="FFFFFF"/>
                </a:solidFill>
                <a:ea typeface="Arial" pitchFamily="-65" charset="0"/>
                <a:cs typeface="Arial" pitchFamily="-65" charset="0"/>
                <a:sym typeface="Arial" pitchFamily="-65" charset="0"/>
              </a:rPr>
              <a:t>IT</a:t>
            </a:r>
          </a:p>
        </p:txBody>
      </p:sp>
      <p:sp>
        <p:nvSpPr>
          <p:cNvPr id="44045" name="Rectangle 6"/>
          <p:cNvSpPr>
            <a:spLocks noChangeArrowheads="1"/>
          </p:cNvSpPr>
          <p:nvPr/>
        </p:nvSpPr>
        <p:spPr bwMode="auto">
          <a:xfrm>
            <a:off x="5760832" y="2316163"/>
            <a:ext cx="3054301" cy="3585597"/>
          </a:xfrm>
          <a:prstGeom prst="rect">
            <a:avLst/>
          </a:prstGeom>
          <a:noFill/>
          <a:ln w="9525">
            <a:noFill/>
            <a:miter lim="800000"/>
            <a:headEnd/>
            <a:tailEnd/>
          </a:ln>
        </p:spPr>
        <p:txBody>
          <a:bodyPr wrap="square">
            <a:prstTxWarp prst="textNoShape">
              <a:avLst/>
            </a:prstTxWarp>
            <a:spAutoFit/>
          </a:bodyPr>
          <a:lstStyle/>
          <a:p>
            <a:pPr marL="231775" indent="-231775">
              <a:spcBef>
                <a:spcPts val="600"/>
              </a:spcBef>
              <a:spcAft>
                <a:spcPts val="600"/>
              </a:spcAft>
              <a:buClr>
                <a:srgbClr val="3F5CFF"/>
              </a:buClr>
              <a:buFont typeface="Arial" pitchFamily="-65" charset="0"/>
              <a:buChar char="•"/>
            </a:pPr>
            <a:r>
              <a:rPr lang="en-US" dirty="0" smtClean="0">
                <a:solidFill>
                  <a:srgbClr val="061C23"/>
                </a:solidFill>
                <a:ea typeface="Arial" pitchFamily="-65" charset="0"/>
                <a:cs typeface="Arial" pitchFamily="-65" charset="0"/>
                <a:sym typeface="Arial" pitchFamily="-65" charset="0"/>
              </a:rPr>
              <a:t>Anywhere</a:t>
            </a:r>
            <a:r>
              <a:rPr lang="en-US" dirty="0">
                <a:solidFill>
                  <a:srgbClr val="061C23"/>
                </a:solidFill>
                <a:ea typeface="Arial" pitchFamily="-65" charset="0"/>
                <a:cs typeface="Arial" pitchFamily="-65" charset="0"/>
                <a:sym typeface="Arial" pitchFamily="-65" charset="0"/>
              </a:rPr>
              <a:t>, anytime, </a:t>
            </a:r>
            <a:br>
              <a:rPr lang="en-US" dirty="0">
                <a:solidFill>
                  <a:srgbClr val="061C23"/>
                </a:solidFill>
                <a:ea typeface="Arial" pitchFamily="-65" charset="0"/>
                <a:cs typeface="Arial" pitchFamily="-65" charset="0"/>
                <a:sym typeface="Arial" pitchFamily="-65" charset="0"/>
              </a:rPr>
            </a:br>
            <a:r>
              <a:rPr lang="en-US" dirty="0">
                <a:solidFill>
                  <a:srgbClr val="061C23"/>
                </a:solidFill>
                <a:ea typeface="Arial" pitchFamily="-65" charset="0"/>
                <a:cs typeface="Arial" pitchFamily="-65" charset="0"/>
                <a:sym typeface="Arial" pitchFamily="-65" charset="0"/>
              </a:rPr>
              <a:t>any device usage</a:t>
            </a:r>
          </a:p>
          <a:p>
            <a:pPr marL="231775" indent="-231775">
              <a:spcBef>
                <a:spcPts val="600"/>
              </a:spcBef>
              <a:spcAft>
                <a:spcPts val="600"/>
              </a:spcAft>
              <a:buClr>
                <a:srgbClr val="3F5CFF"/>
              </a:buClr>
              <a:buFont typeface="Arial" pitchFamily="-65" charset="0"/>
              <a:buChar char="•"/>
            </a:pPr>
            <a:r>
              <a:rPr lang="en-US" dirty="0">
                <a:solidFill>
                  <a:srgbClr val="061C23"/>
                </a:solidFill>
                <a:ea typeface="Arial" pitchFamily="-65" charset="0"/>
                <a:cs typeface="Arial" pitchFamily="-65" charset="0"/>
                <a:sym typeface="Arial" pitchFamily="-65" charset="0"/>
              </a:rPr>
              <a:t>Work is a </a:t>
            </a:r>
            <a:r>
              <a:rPr lang="en-US" i="1" dirty="0">
                <a:solidFill>
                  <a:srgbClr val="061C23"/>
                </a:solidFill>
                <a:ea typeface="Arial" pitchFamily="-65" charset="0"/>
                <a:cs typeface="Arial" pitchFamily="-65" charset="0"/>
                <a:sym typeface="Arial" pitchFamily="-65" charset="0"/>
              </a:rPr>
              <a:t>function</a:t>
            </a:r>
            <a:r>
              <a:rPr lang="en-US" dirty="0">
                <a:solidFill>
                  <a:srgbClr val="061C23"/>
                </a:solidFill>
                <a:ea typeface="Arial" pitchFamily="-65" charset="0"/>
                <a:cs typeface="Arial" pitchFamily="-65" charset="0"/>
                <a:sym typeface="Arial" pitchFamily="-65" charset="0"/>
              </a:rPr>
              <a:t>—globally dispersed, </a:t>
            </a:r>
            <a:r>
              <a:rPr lang="en-US" sz="1700" dirty="0">
                <a:solidFill>
                  <a:srgbClr val="061C23"/>
                </a:solidFill>
                <a:ea typeface="Arial" pitchFamily="-65" charset="0"/>
                <a:cs typeface="Arial" pitchFamily="-65" charset="0"/>
                <a:sym typeface="Arial" pitchFamily="-65" charset="0"/>
              </a:rPr>
              <a:t>mixed device ownership</a:t>
            </a:r>
          </a:p>
          <a:p>
            <a:pPr marL="231775" indent="-231775">
              <a:spcBef>
                <a:spcPts val="600"/>
              </a:spcBef>
              <a:spcAft>
                <a:spcPts val="600"/>
              </a:spcAft>
              <a:buClr>
                <a:srgbClr val="3F5CFF"/>
              </a:buClr>
              <a:buFont typeface="Arial" pitchFamily="-65" charset="0"/>
              <a:buChar char="•"/>
            </a:pPr>
            <a:r>
              <a:rPr lang="en-US" dirty="0">
                <a:solidFill>
                  <a:srgbClr val="061C23"/>
                </a:solidFill>
                <a:ea typeface="Arial" pitchFamily="-65" charset="0"/>
                <a:cs typeface="Arial" pitchFamily="-65" charset="0"/>
                <a:sym typeface="Arial" pitchFamily="-65" charset="0"/>
              </a:rPr>
              <a:t>Change in IT control and management paradigm — granularity beyond </a:t>
            </a:r>
            <a:r>
              <a:rPr lang="en-US" dirty="0" smtClean="0">
                <a:solidFill>
                  <a:srgbClr val="061C23"/>
                </a:solidFill>
                <a:ea typeface="Arial" pitchFamily="-65" charset="0"/>
                <a:cs typeface="Arial" pitchFamily="-65" charset="0"/>
                <a:sym typeface="Arial" pitchFamily="-65" charset="0"/>
              </a:rPr>
              <a:t>device</a:t>
            </a:r>
          </a:p>
          <a:p>
            <a:pPr marL="231775" indent="-231775">
              <a:spcBef>
                <a:spcPts val="600"/>
              </a:spcBef>
              <a:spcAft>
                <a:spcPts val="600"/>
              </a:spcAft>
              <a:buClr>
                <a:srgbClr val="3F5CFF"/>
              </a:buClr>
              <a:buFont typeface="Arial" pitchFamily="-65" charset="0"/>
              <a:buChar char="•"/>
            </a:pPr>
            <a:r>
              <a:rPr lang="en-US" dirty="0" smtClean="0">
                <a:solidFill>
                  <a:srgbClr val="061C23"/>
                </a:solidFill>
              </a:rPr>
              <a:t>Security lives in the network to allow for BYOD </a:t>
            </a:r>
            <a:endParaRPr lang="en-US" dirty="0" smtClean="0">
              <a:solidFill>
                <a:srgbClr val="061C23"/>
              </a:solidFill>
              <a:ea typeface="Arial" pitchFamily="-65" charset="0"/>
              <a:cs typeface="Arial" pitchFamily="-65" charset="0"/>
              <a:sym typeface="Arial" pitchFamily="-65" charset="0"/>
            </a:endParaRPr>
          </a:p>
        </p:txBody>
      </p:sp>
      <p:sp>
        <p:nvSpPr>
          <p:cNvPr id="44046" name="Rectangle 6"/>
          <p:cNvSpPr>
            <a:spLocks noChangeArrowheads="1"/>
          </p:cNvSpPr>
          <p:nvPr/>
        </p:nvSpPr>
        <p:spPr bwMode="auto">
          <a:xfrm>
            <a:off x="481013" y="2316163"/>
            <a:ext cx="2667000" cy="3600986"/>
          </a:xfrm>
          <a:prstGeom prst="rect">
            <a:avLst/>
          </a:prstGeom>
          <a:noFill/>
          <a:ln w="9525">
            <a:noFill/>
            <a:miter lim="800000"/>
            <a:headEnd/>
            <a:tailEnd/>
          </a:ln>
        </p:spPr>
        <p:txBody>
          <a:bodyPr>
            <a:prstTxWarp prst="textNoShape">
              <a:avLst/>
            </a:prstTxWarp>
            <a:spAutoFit/>
          </a:bodyPr>
          <a:lstStyle/>
          <a:p>
            <a:pPr marL="231775" indent="-231775">
              <a:spcBef>
                <a:spcPts val="600"/>
              </a:spcBef>
              <a:spcAft>
                <a:spcPts val="600"/>
              </a:spcAft>
              <a:buClr>
                <a:srgbClr val="3F5CFF"/>
              </a:buClr>
              <a:buFont typeface="Arial" pitchFamily="-65" charset="0"/>
              <a:buChar char="•"/>
            </a:pPr>
            <a:r>
              <a:rPr lang="en-US" dirty="0">
                <a:solidFill>
                  <a:schemeClr val="accent4"/>
                </a:solidFill>
                <a:ea typeface="Arial" pitchFamily="-65" charset="0"/>
                <a:cs typeface="Arial" pitchFamily="-65" charset="0"/>
                <a:sym typeface="Arial" pitchFamily="-65" charset="0"/>
              </a:rPr>
              <a:t>Enterprise </a:t>
            </a:r>
            <a:r>
              <a:rPr lang="en-US" dirty="0" smtClean="0">
                <a:solidFill>
                  <a:schemeClr val="accent4"/>
                </a:solidFill>
                <a:ea typeface="Arial" pitchFamily="-65" charset="0"/>
                <a:cs typeface="Arial" pitchFamily="-65" charset="0"/>
                <a:sym typeface="Arial" pitchFamily="-65" charset="0"/>
              </a:rPr>
              <a:t>provided and managed user </a:t>
            </a:r>
            <a:r>
              <a:rPr lang="en-US" dirty="0">
                <a:solidFill>
                  <a:schemeClr val="accent4"/>
                </a:solidFill>
                <a:ea typeface="Arial" pitchFamily="-65" charset="0"/>
                <a:cs typeface="Arial" pitchFamily="-65" charset="0"/>
                <a:sym typeface="Arial" pitchFamily="-65" charset="0"/>
              </a:rPr>
              <a:t>devices</a:t>
            </a:r>
          </a:p>
          <a:p>
            <a:pPr marL="231775" indent="-231775">
              <a:spcBef>
                <a:spcPts val="600"/>
              </a:spcBef>
              <a:spcAft>
                <a:spcPts val="600"/>
              </a:spcAft>
              <a:buClr>
                <a:srgbClr val="3F5CFF"/>
              </a:buClr>
              <a:buFont typeface="Arial" pitchFamily="-65" charset="0"/>
              <a:buChar char="•"/>
            </a:pPr>
            <a:r>
              <a:rPr lang="en-US" dirty="0">
                <a:solidFill>
                  <a:schemeClr val="accent4"/>
                </a:solidFill>
                <a:ea typeface="Arial" pitchFamily="-65" charset="0"/>
                <a:cs typeface="Arial" pitchFamily="-65" charset="0"/>
                <a:sym typeface="Arial" pitchFamily="-65" charset="0"/>
              </a:rPr>
              <a:t>Work is a </a:t>
            </a:r>
            <a:r>
              <a:rPr lang="en-US" i="1" dirty="0">
                <a:solidFill>
                  <a:schemeClr val="accent4"/>
                </a:solidFill>
                <a:ea typeface="Arial" pitchFamily="-65" charset="0"/>
                <a:cs typeface="Arial" pitchFamily="-65" charset="0"/>
                <a:sym typeface="Arial" pitchFamily="-65" charset="0"/>
              </a:rPr>
              <a:t>place you go to</a:t>
            </a:r>
            <a:r>
              <a:rPr lang="en-US" dirty="0">
                <a:solidFill>
                  <a:schemeClr val="accent4"/>
                </a:solidFill>
                <a:ea typeface="Arial" pitchFamily="-65" charset="0"/>
                <a:cs typeface="Arial" pitchFamily="-65" charset="0"/>
                <a:sym typeface="Arial" pitchFamily="-65" charset="0"/>
              </a:rPr>
              <a:t>—limited off campus access</a:t>
            </a:r>
          </a:p>
          <a:p>
            <a:pPr marL="231775" indent="-231775">
              <a:spcBef>
                <a:spcPts val="600"/>
              </a:spcBef>
              <a:spcAft>
                <a:spcPts val="600"/>
              </a:spcAft>
              <a:buClr>
                <a:srgbClr val="3F5CFF"/>
              </a:buClr>
              <a:buFont typeface="Arial" pitchFamily="-65" charset="0"/>
              <a:buChar char="•"/>
            </a:pPr>
            <a:r>
              <a:rPr lang="en-US" dirty="0">
                <a:solidFill>
                  <a:schemeClr val="accent4"/>
                </a:solidFill>
                <a:ea typeface="Arial" pitchFamily="-65" charset="0"/>
                <a:cs typeface="Arial" pitchFamily="-65" charset="0"/>
                <a:sym typeface="Arial" pitchFamily="-65" charset="0"/>
              </a:rPr>
              <a:t>IT visibility and control into user devices and </a:t>
            </a:r>
            <a:r>
              <a:rPr lang="en-US" dirty="0" smtClean="0">
                <a:solidFill>
                  <a:schemeClr val="accent4"/>
                </a:solidFill>
                <a:ea typeface="Arial" pitchFamily="-65" charset="0"/>
                <a:cs typeface="Arial" pitchFamily="-65" charset="0"/>
                <a:sym typeface="Arial" pitchFamily="-65" charset="0"/>
              </a:rPr>
              <a:t>applications</a:t>
            </a:r>
          </a:p>
          <a:p>
            <a:pPr marL="231775" indent="-231775">
              <a:spcBef>
                <a:spcPts val="600"/>
              </a:spcBef>
              <a:spcAft>
                <a:spcPts val="600"/>
              </a:spcAft>
              <a:buClr>
                <a:srgbClr val="3F5CFF"/>
              </a:buClr>
              <a:buFont typeface="Arial" pitchFamily="-65" charset="0"/>
              <a:buChar char="•"/>
            </a:pPr>
            <a:r>
              <a:rPr lang="en-US" dirty="0" smtClean="0">
                <a:solidFill>
                  <a:schemeClr val="accent4"/>
                </a:solidFill>
                <a:ea typeface="Arial" pitchFamily="-65" charset="0"/>
                <a:cs typeface="Arial" pitchFamily="-65" charset="0"/>
                <a:sym typeface="Arial" pitchFamily="-65" charset="0"/>
              </a:rPr>
              <a:t>Security lived on the IT managed endpoint</a:t>
            </a:r>
          </a:p>
        </p:txBody>
      </p:sp>
      <p:sp>
        <p:nvSpPr>
          <p:cNvPr id="26643" name="Pentagon 16"/>
          <p:cNvSpPr>
            <a:spLocks noChangeArrowheads="1"/>
          </p:cNvSpPr>
          <p:nvPr/>
        </p:nvSpPr>
        <p:spPr bwMode="auto">
          <a:xfrm>
            <a:off x="2819400" y="2825750"/>
            <a:ext cx="1111250" cy="2244725"/>
          </a:xfrm>
          <a:prstGeom prst="homePlate">
            <a:avLst>
              <a:gd name="adj" fmla="val 42106"/>
            </a:avLst>
          </a:prstGeom>
          <a:gradFill rotWithShape="0">
            <a:gsLst>
              <a:gs pos="0">
                <a:srgbClr val="7F7F7F"/>
              </a:gs>
              <a:gs pos="47000">
                <a:srgbClr val="000000">
                  <a:alpha val="53000"/>
                </a:srgbClr>
              </a:gs>
              <a:gs pos="100000">
                <a:schemeClr val="tx1">
                  <a:alpha val="0"/>
                </a:schemeClr>
              </a:gs>
            </a:gsLst>
            <a:lin ang="10800000" scaled="1"/>
          </a:gradFill>
          <a:ln w="15875">
            <a:noFill/>
            <a:miter lim="800000"/>
            <a:headEnd/>
            <a:tailEnd/>
          </a:ln>
        </p:spPr>
        <p:txBody>
          <a:bodyPr/>
          <a:lstStyle/>
          <a:p>
            <a:pPr>
              <a:buClr>
                <a:srgbClr val="FFFFFF"/>
              </a:buClr>
              <a:buFont typeface="Arial" pitchFamily="34" charset="0"/>
              <a:buNone/>
              <a:defRPr/>
            </a:pPr>
            <a:endParaRPr lang="en-US">
              <a:solidFill>
                <a:srgbClr val="FFFFFF"/>
              </a:solidFill>
              <a:latin typeface="Arial" pitchFamily="34" charset="0"/>
              <a:cs typeface="Arial" pitchFamily="34" charset="0"/>
              <a:sym typeface="Arial" pitchFamily="34" charset="0"/>
            </a:endParaRPr>
          </a:p>
        </p:txBody>
      </p:sp>
      <p:grpSp>
        <p:nvGrpSpPr>
          <p:cNvPr id="4" name="Group 62"/>
          <p:cNvGrpSpPr>
            <a:grpSpLocks/>
          </p:cNvGrpSpPr>
          <p:nvPr/>
        </p:nvGrpSpPr>
        <p:grpSpPr bwMode="auto">
          <a:xfrm>
            <a:off x="4173538" y="2043113"/>
            <a:ext cx="1206500" cy="1293812"/>
            <a:chOff x="2629" y="1287"/>
            <a:chExt cx="760" cy="815"/>
          </a:xfrm>
        </p:grpSpPr>
        <p:grpSp>
          <p:nvGrpSpPr>
            <p:cNvPr id="5" name="Oval 21"/>
            <p:cNvGrpSpPr>
              <a:grpSpLocks/>
            </p:cNvGrpSpPr>
            <p:nvPr/>
          </p:nvGrpSpPr>
          <p:grpSpPr bwMode="auto">
            <a:xfrm>
              <a:off x="2573" y="1321"/>
              <a:ext cx="872" cy="872"/>
              <a:chOff x="2573" y="1321"/>
              <a:chExt cx="872" cy="872"/>
            </a:xfrm>
          </p:grpSpPr>
          <p:pic>
            <p:nvPicPr>
              <p:cNvPr id="44059" name="Oval 21"/>
              <p:cNvPicPr>
                <a:picLocks noChangeArrowheads="1"/>
              </p:cNvPicPr>
              <p:nvPr/>
            </p:nvPicPr>
            <p:blipFill>
              <a:blip r:embed="rId6"/>
              <a:srcRect/>
              <a:stretch>
                <a:fillRect/>
              </a:stretch>
            </p:blipFill>
            <p:spPr bwMode="auto">
              <a:xfrm>
                <a:off x="2573" y="1321"/>
                <a:ext cx="872" cy="872"/>
              </a:xfrm>
              <a:prstGeom prst="rect">
                <a:avLst/>
              </a:prstGeom>
              <a:noFill/>
              <a:ln w="9525">
                <a:noFill/>
                <a:miter lim="800000"/>
                <a:headEnd/>
                <a:tailEnd/>
              </a:ln>
            </p:spPr>
          </p:pic>
          <p:sp>
            <p:nvSpPr>
              <p:cNvPr id="44060" name="Text Box 28"/>
              <p:cNvSpPr txBox="1">
                <a:spLocks noChangeArrowheads="1"/>
              </p:cNvSpPr>
              <p:nvPr/>
            </p:nvSpPr>
            <p:spPr bwMode="auto">
              <a:xfrm>
                <a:off x="2745" y="1462"/>
                <a:ext cx="530" cy="531"/>
              </a:xfrm>
              <a:prstGeom prst="rect">
                <a:avLst/>
              </a:prstGeom>
              <a:noFill/>
              <a:ln w="9525">
                <a:noFill/>
                <a:miter lim="800000"/>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pic>
          <p:nvPicPr>
            <p:cNvPr id="44058" name="Picture 22" descr="iStock_000002615229Large_07-1640.png"/>
            <p:cNvPicPr>
              <a:picLocks noChangeAspect="1" noChangeArrowheads="1"/>
            </p:cNvPicPr>
            <p:nvPr/>
          </p:nvPicPr>
          <p:blipFill>
            <a:blip r:embed="rId7"/>
            <a:srcRect/>
            <a:stretch>
              <a:fillRect/>
            </a:stretch>
          </p:blipFill>
          <p:spPr bwMode="auto">
            <a:xfrm>
              <a:off x="2626" y="1283"/>
              <a:ext cx="768" cy="818"/>
            </a:xfrm>
            <a:prstGeom prst="rect">
              <a:avLst/>
            </a:prstGeom>
            <a:noFill/>
            <a:ln w="9525">
              <a:noFill/>
              <a:miter lim="800000"/>
              <a:headEnd/>
              <a:tailEnd/>
            </a:ln>
          </p:spPr>
        </p:pic>
      </p:grpSp>
      <p:grpSp>
        <p:nvGrpSpPr>
          <p:cNvPr id="6" name="Group 64"/>
          <p:cNvGrpSpPr>
            <a:grpSpLocks/>
          </p:cNvGrpSpPr>
          <p:nvPr/>
        </p:nvGrpSpPr>
        <p:grpSpPr bwMode="auto">
          <a:xfrm>
            <a:off x="4181475" y="4311650"/>
            <a:ext cx="1190625" cy="1255713"/>
            <a:chOff x="2634" y="2716"/>
            <a:chExt cx="750" cy="791"/>
          </a:xfrm>
        </p:grpSpPr>
        <p:grpSp>
          <p:nvGrpSpPr>
            <p:cNvPr id="7" name="Oval 24"/>
            <p:cNvGrpSpPr>
              <a:grpSpLocks/>
            </p:cNvGrpSpPr>
            <p:nvPr/>
          </p:nvGrpSpPr>
          <p:grpSpPr bwMode="auto">
            <a:xfrm>
              <a:off x="2573" y="2727"/>
              <a:ext cx="872" cy="872"/>
              <a:chOff x="2573" y="2727"/>
              <a:chExt cx="872" cy="872"/>
            </a:xfrm>
          </p:grpSpPr>
          <p:pic>
            <p:nvPicPr>
              <p:cNvPr id="44055" name="Oval 24"/>
              <p:cNvPicPr>
                <a:picLocks noChangeArrowheads="1"/>
              </p:cNvPicPr>
              <p:nvPr/>
            </p:nvPicPr>
            <p:blipFill>
              <a:blip r:embed="rId6"/>
              <a:srcRect/>
              <a:stretch>
                <a:fillRect/>
              </a:stretch>
            </p:blipFill>
            <p:spPr bwMode="auto">
              <a:xfrm>
                <a:off x="2573" y="2727"/>
                <a:ext cx="872" cy="872"/>
              </a:xfrm>
              <a:prstGeom prst="rect">
                <a:avLst/>
              </a:prstGeom>
              <a:noFill/>
              <a:ln w="9525">
                <a:noFill/>
                <a:miter lim="800000"/>
                <a:headEnd/>
                <a:tailEnd/>
              </a:ln>
            </p:spPr>
          </p:pic>
          <p:sp>
            <p:nvSpPr>
              <p:cNvPr id="44056" name="Text Box 24"/>
              <p:cNvSpPr txBox="1">
                <a:spLocks noChangeArrowheads="1"/>
              </p:cNvSpPr>
              <p:nvPr/>
            </p:nvSpPr>
            <p:spPr bwMode="auto">
              <a:xfrm>
                <a:off x="2744" y="2867"/>
                <a:ext cx="531" cy="531"/>
              </a:xfrm>
              <a:prstGeom prst="rect">
                <a:avLst/>
              </a:prstGeom>
              <a:noFill/>
              <a:ln w="9525">
                <a:noFill/>
                <a:miter lim="800000"/>
                <a:headEnd/>
                <a:tailEnd/>
              </a:ln>
            </p:spPr>
            <p:txBody>
              <a:bodyPr anchor="ctr">
                <a:prstTxWarp prst="textNoShape">
                  <a:avLst/>
                </a:prstTxWarp>
              </a:bodyPr>
              <a:lstStyle/>
              <a:p>
                <a:pPr algn="ctr">
                  <a:buClr>
                    <a:srgbClr val="FFFFFF"/>
                  </a:buClr>
                  <a:buFont typeface="Arial" pitchFamily="-65" charset="0"/>
                  <a:buNone/>
                </a:pPr>
                <a:endParaRPr lang="en-US">
                  <a:solidFill>
                    <a:srgbClr val="FFFFFF"/>
                  </a:solidFill>
                  <a:ea typeface="Arial" pitchFamily="-65" charset="0"/>
                  <a:cs typeface="Arial" pitchFamily="-65" charset="0"/>
                  <a:sym typeface="Arial" pitchFamily="-65" charset="0"/>
                </a:endParaRPr>
              </a:p>
            </p:txBody>
          </p:sp>
        </p:grpSp>
        <p:pic>
          <p:nvPicPr>
            <p:cNvPr id="44054" name="Picture 25" descr="HAF28178.png"/>
            <p:cNvPicPr>
              <a:picLocks noChangeAspect="1" noChangeArrowheads="1"/>
            </p:cNvPicPr>
            <p:nvPr/>
          </p:nvPicPr>
          <p:blipFill>
            <a:blip r:embed="rId8"/>
            <a:srcRect/>
            <a:stretch>
              <a:fillRect/>
            </a:stretch>
          </p:blipFill>
          <p:spPr bwMode="auto">
            <a:xfrm>
              <a:off x="2634" y="2711"/>
              <a:ext cx="749" cy="799"/>
            </a:xfrm>
            <a:prstGeom prst="rect">
              <a:avLst/>
            </a:prstGeom>
            <a:noFill/>
            <a:ln w="9525">
              <a:noFill/>
              <a:miter lim="800000"/>
              <a:headEnd/>
              <a:tailEnd/>
            </a:ln>
          </p:spPr>
        </p:pic>
      </p:grpSp>
      <p:sp>
        <p:nvSpPr>
          <p:cNvPr id="44052" name="Text Box 20"/>
          <p:cNvSpPr txBox="1">
            <a:spLocks noChangeArrowheads="1"/>
          </p:cNvSpPr>
          <p:nvPr/>
        </p:nvSpPr>
        <p:spPr bwMode="auto">
          <a:xfrm>
            <a:off x="5697538" y="1797050"/>
            <a:ext cx="3084512" cy="346249"/>
          </a:xfrm>
          <a:prstGeom prst="rect">
            <a:avLst/>
          </a:prstGeom>
          <a:noFill/>
          <a:ln w="9525">
            <a:noFill/>
            <a:miter lim="800000"/>
            <a:headEnd/>
            <a:tailEnd/>
          </a:ln>
        </p:spPr>
        <p:txBody>
          <a:bodyPr>
            <a:prstTxWarp prst="textNoShape">
              <a:avLst/>
            </a:prstTxWarp>
            <a:spAutoFit/>
          </a:bodyPr>
          <a:lstStyle/>
          <a:p>
            <a:pPr algn="ctr">
              <a:lnSpc>
                <a:spcPct val="90000"/>
              </a:lnSpc>
              <a:buClr>
                <a:srgbClr val="7DD9FE"/>
              </a:buClr>
              <a:buFont typeface="Arial" pitchFamily="-65" charset="0"/>
              <a:buNone/>
            </a:pPr>
            <a:r>
              <a:rPr lang="en-US" dirty="0">
                <a:solidFill>
                  <a:srgbClr val="FFFFFF"/>
                </a:solidFill>
                <a:ea typeface="Calibri" pitchFamily="-65" charset="0"/>
                <a:cs typeface="Calibri" pitchFamily="-65" charset="0"/>
                <a:sym typeface="Arial" pitchFamily="-65" charset="0"/>
              </a:rPr>
              <a:t>NEW</a:t>
            </a:r>
            <a:r>
              <a:rPr lang="en-US" dirty="0" smtClean="0">
                <a:solidFill>
                  <a:srgbClr val="FFFFFF"/>
                </a:solidFill>
                <a:ea typeface="Calibri" pitchFamily="-65" charset="0"/>
                <a:cs typeface="Calibri" pitchFamily="-65" charset="0"/>
                <a:sym typeface="Arial" pitchFamily="-65" charset="0"/>
              </a:rPr>
              <a:t> WAY</a:t>
            </a:r>
            <a:endParaRPr lang="en-US" dirty="0">
              <a:solidFill>
                <a:srgbClr val="FFFFFF"/>
              </a:solidFill>
              <a:ea typeface="Calibri" pitchFamily="-65" charset="0"/>
              <a:cs typeface="Calibri" pitchFamily="-65" charset="0"/>
              <a:sym typeface="Arial" pitchFamily="-65" charset="0"/>
            </a:endParaRPr>
          </a:p>
        </p:txBody>
      </p:sp>
    </p:spTree>
    <p:extLst>
      <p:ext uri="{BB962C8B-B14F-4D97-AF65-F5344CB8AC3E}">
        <p14:creationId xmlns:p14="http://schemas.microsoft.com/office/powerpoint/2010/main" val="21412742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isco_Temp_2012_4x3_Arial">
  <a:themeElements>
    <a:clrScheme name="Cisco Mobilty">
      <a:dk1>
        <a:srgbClr val="FFFFFF"/>
      </a:dk1>
      <a:lt1>
        <a:srgbClr val="8E909E"/>
      </a:lt1>
      <a:dk2>
        <a:srgbClr val="277EFD"/>
      </a:dk2>
      <a:lt2>
        <a:srgbClr val="7322C4"/>
      </a:lt2>
      <a:accent1>
        <a:srgbClr val="B42EE8"/>
      </a:accent1>
      <a:accent2>
        <a:srgbClr val="11E5BB"/>
      </a:accent2>
      <a:accent3>
        <a:srgbClr val="08ACF6"/>
      </a:accent3>
      <a:accent4>
        <a:srgbClr val="212227"/>
      </a:accent4>
      <a:accent5>
        <a:srgbClr val="8E909E"/>
      </a:accent5>
      <a:accent6>
        <a:srgbClr val="FFFFFF"/>
      </a:accent6>
      <a:hlink>
        <a:srgbClr val="025CE0"/>
      </a:hlink>
      <a:folHlink>
        <a:srgbClr val="5699FD"/>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STBU-SecureX-Sarah">
  <a:themeElements>
    <a:clrScheme name="Cisco Light">
      <a:dk1>
        <a:srgbClr val="000000"/>
      </a:dk1>
      <a:lt1>
        <a:srgbClr val="FFFFFF"/>
      </a:lt1>
      <a:dk2>
        <a:srgbClr val="00A1DA"/>
      </a:dk2>
      <a:lt2>
        <a:srgbClr val="FFFFFF"/>
      </a:lt2>
      <a:accent1>
        <a:srgbClr val="71DAFF"/>
      </a:accent1>
      <a:accent2>
        <a:srgbClr val="5147D1"/>
      </a:accent2>
      <a:accent3>
        <a:srgbClr val="3F5CFF"/>
      </a:accent3>
      <a:accent4>
        <a:srgbClr val="9336B4"/>
      </a:accent4>
      <a:accent5>
        <a:srgbClr val="9090A4"/>
      </a:accent5>
      <a:accent6>
        <a:srgbClr val="D3D3DB"/>
      </a:accent6>
      <a:hlink>
        <a:srgbClr val="3F5CFF"/>
      </a:hlink>
      <a:folHlink>
        <a:srgbClr val="9090A4"/>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Cisco_Temp_2012_4x3_Arial</Template>
  <TotalTime>26992</TotalTime>
  <Words>2219</Words>
  <Application>Microsoft Office PowerPoint</Application>
  <PresentationFormat>On-screen Show (4:3)</PresentationFormat>
  <Paragraphs>355</Paragraphs>
  <Slides>33</Slides>
  <Notes>30</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ＭＳ Ｐゴシック</vt:lpstr>
      <vt:lpstr>Wingdings</vt:lpstr>
      <vt:lpstr>ＭＳ Ｐゴシック</vt:lpstr>
      <vt:lpstr>Calibri</vt:lpstr>
      <vt:lpstr>Ciscolight</vt:lpstr>
      <vt:lpstr>CiscoSans ExtraLight</vt:lpstr>
      <vt:lpstr>Arial</vt:lpstr>
      <vt:lpstr>Cisco_Temp_2012_4x3_Arial</vt:lpstr>
      <vt:lpstr>STBU-SecureX-Sarah</vt:lpstr>
      <vt:lpstr>BYOD and Beyond</vt:lpstr>
      <vt:lpstr>Cisco  BYOD Solution</vt:lpstr>
      <vt:lpstr>Why BYOD?  An introduction  </vt:lpstr>
      <vt:lpstr>PowerPoint Presentation</vt:lpstr>
      <vt:lpstr>PowerPoint Presentation</vt:lpstr>
      <vt:lpstr>PowerPoint Presentation</vt:lpstr>
      <vt:lpstr>BYOD Is Just the Tip of the Iceberg</vt:lpstr>
      <vt:lpstr>What If You Could Solve It All?</vt:lpstr>
      <vt:lpstr>PowerPoint Presentation</vt:lpstr>
      <vt:lpstr>BYOD: A Company-Wide Project</vt:lpstr>
      <vt:lpstr>Building Blocks  of the Cisco BYOD  Smart Solution</vt:lpstr>
      <vt:lpstr>Cisco BYOD Smart Solution Building Blocks</vt:lpstr>
      <vt:lpstr>The Cisco BYOD Smart Solution</vt:lpstr>
      <vt:lpstr>The BYOD Spectrum</vt:lpstr>
      <vt:lpstr>BYOD 2.1 Solution Components</vt:lpstr>
      <vt:lpstr>Cisco BYOD  Use Case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Summary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Relevant,  Surprising and Fresh: Cisco Brand</dc:title>
  <dc:creator>Danforth</dc:creator>
  <cp:lastModifiedBy>Kang Liu -T (kanliu - ZHONG GUO GUO JI  JI SHU ZHI LI HE ZUO GONG SI at Cisco)</cp:lastModifiedBy>
  <cp:revision>248</cp:revision>
  <cp:lastPrinted>2012-03-02T18:34:16Z</cp:lastPrinted>
  <dcterms:created xsi:type="dcterms:W3CDTF">2012-04-18T00:32:42Z</dcterms:created>
  <dcterms:modified xsi:type="dcterms:W3CDTF">2017-03-23T05:38:36Z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9104448</vt:lpwstr>
  </property>
  <property fmtid="{D5CDD505-2E9C-101B-9397-08002B2CF9AE}" pid="3" name="NXPowerLiteVersion">
    <vt:lpwstr>D4.1.4</vt:lpwstr>
  </property>
</Properties>
</file>