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8C5A38-58C5-4751-8446-A145228ACDFD}" type="doc">
      <dgm:prSet loTypeId="urn:microsoft.com/office/officeart/2005/8/layout/radial3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4D74C9E-188E-4D35-8023-0A27993160FE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?</a:t>
          </a:r>
          <a:endParaRPr lang="ru-RU" dirty="0">
            <a:latin typeface="Bookman Old Style" pitchFamily="18" charset="0"/>
          </a:endParaRPr>
        </a:p>
      </dgm:t>
    </dgm:pt>
    <dgm:pt modelId="{A1997745-3559-4C4E-A6ED-28AE159EB59D}" type="parTrans" cxnId="{5A57A7FE-E39C-4DAF-9B84-1AA802FEEE9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38558F3-C593-41D8-9221-976FA9845C70}" type="sibTrans" cxnId="{5A57A7FE-E39C-4DAF-9B84-1AA802FEEE9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180C60C-D9D6-4915-972F-A3559D3BE1A6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1906</a:t>
          </a:r>
          <a:endParaRPr lang="ru-RU" dirty="0">
            <a:latin typeface="Bookman Old Style" pitchFamily="18" charset="0"/>
          </a:endParaRPr>
        </a:p>
      </dgm:t>
    </dgm:pt>
    <dgm:pt modelId="{DCE58FFB-FA9A-4A05-8B80-B299A2AE1FA0}" type="parTrans" cxnId="{B540E102-0BB9-4A68-A860-8D363BC9C7D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F896205-846D-4171-B732-D4DEED1FD421}" type="sibTrans" cxnId="{B540E102-0BB9-4A68-A860-8D363BC9C7D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6F3AEC71-6978-413D-B78D-E8B951BEBBC2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1911</a:t>
          </a:r>
          <a:endParaRPr lang="ru-RU" dirty="0">
            <a:latin typeface="Bookman Old Style" pitchFamily="18" charset="0"/>
          </a:endParaRPr>
        </a:p>
      </dgm:t>
    </dgm:pt>
    <dgm:pt modelId="{6B6D0CC1-BDBC-4FEB-9181-DB81E16935C1}" type="parTrans" cxnId="{1F8F1F17-98CC-4D32-B18F-E8C0F89B97DC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84E17C87-9371-4B38-BAE0-7845D051FAB8}" type="sibTrans" cxnId="{1F8F1F17-98CC-4D32-B18F-E8C0F89B97DC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937F9D2C-7382-4816-AED9-2A9ED53DEC0C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1920</a:t>
          </a:r>
          <a:endParaRPr lang="ru-RU" dirty="0">
            <a:latin typeface="Bookman Old Style" pitchFamily="18" charset="0"/>
          </a:endParaRPr>
        </a:p>
      </dgm:t>
    </dgm:pt>
    <dgm:pt modelId="{00AA4AF5-C6D8-4148-A767-7FB6E26D1057}" type="parTrans" cxnId="{F49A16C2-7047-4AF1-A5DF-9411902EA6D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34772DEF-7CF8-4E1B-AC8B-1F7E63F55981}" type="sibTrans" cxnId="{F49A16C2-7047-4AF1-A5DF-9411902EA6D4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BFAD9A3E-9981-458A-B9AB-AC559BBB17B3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1960</a:t>
          </a:r>
          <a:endParaRPr lang="ru-RU" dirty="0">
            <a:latin typeface="Bookman Old Style" pitchFamily="18" charset="0"/>
          </a:endParaRPr>
        </a:p>
      </dgm:t>
    </dgm:pt>
    <dgm:pt modelId="{792534D1-80A6-44FB-A1B9-7CF19ADC826B}" type="parTrans" cxnId="{1AC924FD-FF04-4F75-A78D-C8180E74D32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FA520923-836B-47DE-8B10-AED3B8014B6D}" type="sibTrans" cxnId="{1AC924FD-FF04-4F75-A78D-C8180E74D329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5633131A-2402-4587-9279-E17DCD8A85A0}" type="pres">
      <dgm:prSet presAssocID="{008C5A38-58C5-4751-8446-A145228ACDF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9F410C-2617-4758-B582-E5B83103C0E1}" type="pres">
      <dgm:prSet presAssocID="{008C5A38-58C5-4751-8446-A145228ACDFD}" presName="radial" presStyleCnt="0">
        <dgm:presLayoutVars>
          <dgm:animLvl val="ctr"/>
        </dgm:presLayoutVars>
      </dgm:prSet>
      <dgm:spPr/>
    </dgm:pt>
    <dgm:pt modelId="{CD61E44A-7223-41F7-870D-869824AB59C1}" type="pres">
      <dgm:prSet presAssocID="{34D74C9E-188E-4D35-8023-0A27993160FE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CFA9485A-0665-49BF-9274-FF012EA7C816}" type="pres">
      <dgm:prSet presAssocID="{4180C60C-D9D6-4915-972F-A3559D3BE1A6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6240F-C0C2-4D99-8CC5-C7307EF85DDE}" type="pres">
      <dgm:prSet presAssocID="{6F3AEC71-6978-413D-B78D-E8B951BEBBC2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835B0-14F1-42AE-964D-2E91A778B2D3}" type="pres">
      <dgm:prSet presAssocID="{937F9D2C-7382-4816-AED9-2A9ED53DEC0C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5841E-6DD5-4D0C-9774-6B6DCEE58A35}" type="pres">
      <dgm:prSet presAssocID="{BFAD9A3E-9981-458A-B9AB-AC559BBB17B3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9A16C2-7047-4AF1-A5DF-9411902EA6D4}" srcId="{34D74C9E-188E-4D35-8023-0A27993160FE}" destId="{937F9D2C-7382-4816-AED9-2A9ED53DEC0C}" srcOrd="2" destOrd="0" parTransId="{00AA4AF5-C6D8-4148-A767-7FB6E26D1057}" sibTransId="{34772DEF-7CF8-4E1B-AC8B-1F7E63F55981}"/>
    <dgm:cxn modelId="{EBC61CA2-FFF8-4FA9-B207-9284C47BABEE}" type="presOf" srcId="{4180C60C-D9D6-4915-972F-A3559D3BE1A6}" destId="{CFA9485A-0665-49BF-9274-FF012EA7C816}" srcOrd="0" destOrd="0" presId="urn:microsoft.com/office/officeart/2005/8/layout/radial3"/>
    <dgm:cxn modelId="{526F4E64-E2E0-4162-AD63-9713326B7983}" type="presOf" srcId="{937F9D2C-7382-4816-AED9-2A9ED53DEC0C}" destId="{22D835B0-14F1-42AE-964D-2E91A778B2D3}" srcOrd="0" destOrd="0" presId="urn:microsoft.com/office/officeart/2005/8/layout/radial3"/>
    <dgm:cxn modelId="{857EF517-8CA6-4B8C-B2F0-DD0A81210426}" type="presOf" srcId="{6F3AEC71-6978-413D-B78D-E8B951BEBBC2}" destId="{0496240F-C0C2-4D99-8CC5-C7307EF85DDE}" srcOrd="0" destOrd="0" presId="urn:microsoft.com/office/officeart/2005/8/layout/radial3"/>
    <dgm:cxn modelId="{5731D44F-287E-4B30-BAEA-C9E2B7845360}" type="presOf" srcId="{BFAD9A3E-9981-458A-B9AB-AC559BBB17B3}" destId="{12A5841E-6DD5-4D0C-9774-6B6DCEE58A35}" srcOrd="0" destOrd="0" presId="urn:microsoft.com/office/officeart/2005/8/layout/radial3"/>
    <dgm:cxn modelId="{1F8F1F17-98CC-4D32-B18F-E8C0F89B97DC}" srcId="{34D74C9E-188E-4D35-8023-0A27993160FE}" destId="{6F3AEC71-6978-413D-B78D-E8B951BEBBC2}" srcOrd="1" destOrd="0" parTransId="{6B6D0CC1-BDBC-4FEB-9181-DB81E16935C1}" sibTransId="{84E17C87-9371-4B38-BAE0-7845D051FAB8}"/>
    <dgm:cxn modelId="{5A57A7FE-E39C-4DAF-9B84-1AA802FEEE9F}" srcId="{008C5A38-58C5-4751-8446-A145228ACDFD}" destId="{34D74C9E-188E-4D35-8023-0A27993160FE}" srcOrd="0" destOrd="0" parTransId="{A1997745-3559-4C4E-A6ED-28AE159EB59D}" sibTransId="{438558F3-C593-41D8-9221-976FA9845C70}"/>
    <dgm:cxn modelId="{10697D68-B701-405C-B71D-348358E98C3F}" type="presOf" srcId="{008C5A38-58C5-4751-8446-A145228ACDFD}" destId="{5633131A-2402-4587-9279-E17DCD8A85A0}" srcOrd="0" destOrd="0" presId="urn:microsoft.com/office/officeart/2005/8/layout/radial3"/>
    <dgm:cxn modelId="{4710C213-AF2C-4D58-BB64-9C168DB61770}" type="presOf" srcId="{34D74C9E-188E-4D35-8023-0A27993160FE}" destId="{CD61E44A-7223-41F7-870D-869824AB59C1}" srcOrd="0" destOrd="0" presId="urn:microsoft.com/office/officeart/2005/8/layout/radial3"/>
    <dgm:cxn modelId="{1AC924FD-FF04-4F75-A78D-C8180E74D329}" srcId="{34D74C9E-188E-4D35-8023-0A27993160FE}" destId="{BFAD9A3E-9981-458A-B9AB-AC559BBB17B3}" srcOrd="3" destOrd="0" parTransId="{792534D1-80A6-44FB-A1B9-7CF19ADC826B}" sibTransId="{FA520923-836B-47DE-8B10-AED3B8014B6D}"/>
    <dgm:cxn modelId="{B540E102-0BB9-4A68-A860-8D363BC9C7DF}" srcId="{34D74C9E-188E-4D35-8023-0A27993160FE}" destId="{4180C60C-D9D6-4915-972F-A3559D3BE1A6}" srcOrd="0" destOrd="0" parTransId="{DCE58FFB-FA9A-4A05-8B80-B299A2AE1FA0}" sibTransId="{7F896205-846D-4171-B732-D4DEED1FD421}"/>
    <dgm:cxn modelId="{7EF4CB79-0642-45C7-9B63-9DCCDB13D8EE}" type="presParOf" srcId="{5633131A-2402-4587-9279-E17DCD8A85A0}" destId="{859F410C-2617-4758-B582-E5B83103C0E1}" srcOrd="0" destOrd="0" presId="urn:microsoft.com/office/officeart/2005/8/layout/radial3"/>
    <dgm:cxn modelId="{E2667D8A-7803-4F26-AB26-332B2D346C02}" type="presParOf" srcId="{859F410C-2617-4758-B582-E5B83103C0E1}" destId="{CD61E44A-7223-41F7-870D-869824AB59C1}" srcOrd="0" destOrd="0" presId="urn:microsoft.com/office/officeart/2005/8/layout/radial3"/>
    <dgm:cxn modelId="{8C758171-9B2F-49FE-8C1C-7DFE1CF6BB5A}" type="presParOf" srcId="{859F410C-2617-4758-B582-E5B83103C0E1}" destId="{CFA9485A-0665-49BF-9274-FF012EA7C816}" srcOrd="1" destOrd="0" presId="urn:microsoft.com/office/officeart/2005/8/layout/radial3"/>
    <dgm:cxn modelId="{0FB5F79B-C645-4B53-9C22-1ECF18373483}" type="presParOf" srcId="{859F410C-2617-4758-B582-E5B83103C0E1}" destId="{0496240F-C0C2-4D99-8CC5-C7307EF85DDE}" srcOrd="2" destOrd="0" presId="urn:microsoft.com/office/officeart/2005/8/layout/radial3"/>
    <dgm:cxn modelId="{DE93AB11-6F8D-4B8A-9E7F-A1F17D5AFC4B}" type="presParOf" srcId="{859F410C-2617-4758-B582-E5B83103C0E1}" destId="{22D835B0-14F1-42AE-964D-2E91A778B2D3}" srcOrd="3" destOrd="0" presId="urn:microsoft.com/office/officeart/2005/8/layout/radial3"/>
    <dgm:cxn modelId="{10D3C537-C92C-466D-90F2-9E9C3A28825A}" type="presParOf" srcId="{859F410C-2617-4758-B582-E5B83103C0E1}" destId="{12A5841E-6DD5-4D0C-9774-6B6DCEE58A35}" srcOrd="4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4EFBFA-8266-47DE-8354-A0BB458378DF}" type="doc">
      <dgm:prSet loTypeId="urn:microsoft.com/office/officeart/2005/8/layout/arrow4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E50AA17-9DF5-4A6F-94DC-4FD4822230DE}">
      <dgm:prSet phldrT="[Текст]"/>
      <dgm:spPr/>
      <dgm:t>
        <a:bodyPr/>
        <a:lstStyle/>
        <a:p>
          <a:r>
            <a:rPr lang="en-US" dirty="0" err="1" smtClean="0">
              <a:latin typeface="Bookman Old Style" pitchFamily="18" charset="0"/>
            </a:rPr>
            <a:t>langage</a:t>
          </a:r>
          <a:endParaRPr lang="ru-RU" dirty="0">
            <a:latin typeface="Bookman Old Style" pitchFamily="18" charset="0"/>
          </a:endParaRPr>
        </a:p>
      </dgm:t>
    </dgm:pt>
    <dgm:pt modelId="{1C01F157-9467-418D-8FC6-B7B8FB3AEBD1}" type="parTrans" cxnId="{8A6B253A-1D9D-490D-88B8-31C2E7CB2F6D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94109EA1-DD6B-4A6D-911A-BE13C3F8256D}" type="sibTrans" cxnId="{8A6B253A-1D9D-490D-88B8-31C2E7CB2F6D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EA5F6C6C-8391-4966-A093-C8B6216D21F5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la langue</a:t>
          </a:r>
          <a:endParaRPr lang="ru-RU" dirty="0">
            <a:latin typeface="Bookman Old Style" pitchFamily="18" charset="0"/>
          </a:endParaRPr>
        </a:p>
      </dgm:t>
    </dgm:pt>
    <dgm:pt modelId="{AAC8286A-12D4-488B-8842-F71EB6FE465F}" type="parTrans" cxnId="{2B02CD9C-CF49-4167-9174-11700AD56FC6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913A234D-C204-4D1A-A392-8F40A0CAB1F3}" type="sibTrans" cxnId="{2B02CD9C-CF49-4167-9174-11700AD56FC6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4A692692-F923-407E-9413-BDCAC4433238}" type="pres">
      <dgm:prSet presAssocID="{0F4EFBFA-8266-47DE-8354-A0BB458378D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55BD70-35D0-4E19-B491-C2A97DFDBF25}" type="pres">
      <dgm:prSet presAssocID="{8E50AA17-9DF5-4A6F-94DC-4FD4822230DE}" presName="upArrow" presStyleLbl="node1" presStyleIdx="0" presStyleCnt="2"/>
      <dgm:spPr/>
    </dgm:pt>
    <dgm:pt modelId="{85E47104-7FB8-4265-A591-3F9A7FECAF0E}" type="pres">
      <dgm:prSet presAssocID="{8E50AA17-9DF5-4A6F-94DC-4FD4822230DE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E37FC-2CD8-4B36-829B-436F42D96F09}" type="pres">
      <dgm:prSet presAssocID="{EA5F6C6C-8391-4966-A093-C8B6216D21F5}" presName="downArrow" presStyleLbl="node1" presStyleIdx="1" presStyleCnt="2"/>
      <dgm:spPr/>
    </dgm:pt>
    <dgm:pt modelId="{B2AB2159-5558-4332-B2FD-3DABD2AA7D49}" type="pres">
      <dgm:prSet presAssocID="{EA5F6C6C-8391-4966-A093-C8B6216D21F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6B253A-1D9D-490D-88B8-31C2E7CB2F6D}" srcId="{0F4EFBFA-8266-47DE-8354-A0BB458378DF}" destId="{8E50AA17-9DF5-4A6F-94DC-4FD4822230DE}" srcOrd="0" destOrd="0" parTransId="{1C01F157-9467-418D-8FC6-B7B8FB3AEBD1}" sibTransId="{94109EA1-DD6B-4A6D-911A-BE13C3F8256D}"/>
    <dgm:cxn modelId="{2E43A1AB-9211-4C74-9C3F-C3980EC3A627}" type="presOf" srcId="{8E50AA17-9DF5-4A6F-94DC-4FD4822230DE}" destId="{85E47104-7FB8-4265-A591-3F9A7FECAF0E}" srcOrd="0" destOrd="0" presId="urn:microsoft.com/office/officeart/2005/8/layout/arrow4"/>
    <dgm:cxn modelId="{9A72B0BF-E701-4788-97E3-0148DA842C98}" type="presOf" srcId="{0F4EFBFA-8266-47DE-8354-A0BB458378DF}" destId="{4A692692-F923-407E-9413-BDCAC4433238}" srcOrd="0" destOrd="0" presId="urn:microsoft.com/office/officeart/2005/8/layout/arrow4"/>
    <dgm:cxn modelId="{2B02CD9C-CF49-4167-9174-11700AD56FC6}" srcId="{0F4EFBFA-8266-47DE-8354-A0BB458378DF}" destId="{EA5F6C6C-8391-4966-A093-C8B6216D21F5}" srcOrd="1" destOrd="0" parTransId="{AAC8286A-12D4-488B-8842-F71EB6FE465F}" sibTransId="{913A234D-C204-4D1A-A392-8F40A0CAB1F3}"/>
    <dgm:cxn modelId="{EF7749EC-41B6-42CA-BD52-F5D8C63B829D}" type="presOf" srcId="{EA5F6C6C-8391-4966-A093-C8B6216D21F5}" destId="{B2AB2159-5558-4332-B2FD-3DABD2AA7D49}" srcOrd="0" destOrd="0" presId="urn:microsoft.com/office/officeart/2005/8/layout/arrow4"/>
    <dgm:cxn modelId="{683C2FFE-00B3-44D0-A903-D9A24C841D9A}" type="presParOf" srcId="{4A692692-F923-407E-9413-BDCAC4433238}" destId="{8C55BD70-35D0-4E19-B491-C2A97DFDBF25}" srcOrd="0" destOrd="0" presId="urn:microsoft.com/office/officeart/2005/8/layout/arrow4"/>
    <dgm:cxn modelId="{74943C49-1D2C-447D-A4F5-BCF7F5DD9A9E}" type="presParOf" srcId="{4A692692-F923-407E-9413-BDCAC4433238}" destId="{85E47104-7FB8-4265-A591-3F9A7FECAF0E}" srcOrd="1" destOrd="0" presId="urn:microsoft.com/office/officeart/2005/8/layout/arrow4"/>
    <dgm:cxn modelId="{B061B4AA-C06A-499D-B709-FF192914DB4E}" type="presParOf" srcId="{4A692692-F923-407E-9413-BDCAC4433238}" destId="{D71E37FC-2CD8-4B36-829B-436F42D96F09}" srcOrd="2" destOrd="0" presId="urn:microsoft.com/office/officeart/2005/8/layout/arrow4"/>
    <dgm:cxn modelId="{63E38620-AD25-4B0A-BFE1-A27BA5FF2F28}" type="presParOf" srcId="{4A692692-F923-407E-9413-BDCAC4433238}" destId="{B2AB2159-5558-4332-B2FD-3DABD2AA7D49}" srcOrd="3" destOrd="0" presId="urn:microsoft.com/office/officeart/2005/8/layout/arrow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1F246D-0030-4B23-B259-B4AEAD8346E3}" type="doc">
      <dgm:prSet loTypeId="urn:microsoft.com/office/officeart/2005/8/layout/arrow3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FA0E935-466D-4B17-8B5C-83CE2AF48289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la langue</a:t>
          </a:r>
          <a:endParaRPr lang="ru-RU" dirty="0">
            <a:latin typeface="Bookman Old Style" pitchFamily="18" charset="0"/>
          </a:endParaRPr>
        </a:p>
      </dgm:t>
    </dgm:pt>
    <dgm:pt modelId="{9C13DEC6-097F-4952-9EEA-BA756470D9B6}" type="parTrans" cxnId="{74C87856-32D5-450C-BFAC-B3909BF410C8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3B5DFAD0-BD8C-4A6A-8DFF-9E79AF6E7B74}" type="sibTrans" cxnId="{74C87856-32D5-450C-BFAC-B3909BF410C8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C11C5583-7A5A-42CA-82A5-D662E4EAAC8F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parole</a:t>
          </a:r>
          <a:endParaRPr lang="ru-RU" dirty="0">
            <a:latin typeface="Bookman Old Style" pitchFamily="18" charset="0"/>
          </a:endParaRPr>
        </a:p>
      </dgm:t>
    </dgm:pt>
    <dgm:pt modelId="{BA5B99AD-657E-4378-BFE4-F9DA713AC049}" type="parTrans" cxnId="{7F3F0F47-D26A-4751-B73C-F7F04932E57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04C5582-34FC-47C0-86DB-5DDD9F368E2D}" type="sibTrans" cxnId="{7F3F0F47-D26A-4751-B73C-F7F04932E57F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7164B5A1-6FCB-4507-823D-2D951D51B245}" type="pres">
      <dgm:prSet presAssocID="{5C1F246D-0030-4B23-B259-B4AEAD8346E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E4DF7A-AB3F-406C-A9AA-7BEFBE084010}" type="pres">
      <dgm:prSet presAssocID="{5C1F246D-0030-4B23-B259-B4AEAD8346E3}" presName="divider" presStyleLbl="fgShp" presStyleIdx="0" presStyleCnt="1"/>
      <dgm:spPr/>
    </dgm:pt>
    <dgm:pt modelId="{EC4EDF31-1A89-4A5D-8974-4BC944A25791}" type="pres">
      <dgm:prSet presAssocID="{7FA0E935-466D-4B17-8B5C-83CE2AF48289}" presName="downArrow" presStyleLbl="node1" presStyleIdx="0" presStyleCnt="2"/>
      <dgm:spPr/>
    </dgm:pt>
    <dgm:pt modelId="{ACD9AF31-D46C-49C5-B9CB-FF9287913676}" type="pres">
      <dgm:prSet presAssocID="{7FA0E935-466D-4B17-8B5C-83CE2AF48289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794BB4-B665-4495-A26F-B9FF3BB37AED}" type="pres">
      <dgm:prSet presAssocID="{C11C5583-7A5A-42CA-82A5-D662E4EAAC8F}" presName="upArrow" presStyleLbl="node1" presStyleIdx="1" presStyleCnt="2"/>
      <dgm:spPr/>
    </dgm:pt>
    <dgm:pt modelId="{A02EB74B-D07A-43C3-BF8B-FFB4F084603E}" type="pres">
      <dgm:prSet presAssocID="{C11C5583-7A5A-42CA-82A5-D662E4EAAC8F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3EBD20-FAA3-466D-8F39-CD2E73008055}" type="presOf" srcId="{C11C5583-7A5A-42CA-82A5-D662E4EAAC8F}" destId="{A02EB74B-D07A-43C3-BF8B-FFB4F084603E}" srcOrd="0" destOrd="0" presId="urn:microsoft.com/office/officeart/2005/8/layout/arrow3"/>
    <dgm:cxn modelId="{EEDE247F-13C7-4252-AA9C-AF26F04B6095}" type="presOf" srcId="{5C1F246D-0030-4B23-B259-B4AEAD8346E3}" destId="{7164B5A1-6FCB-4507-823D-2D951D51B245}" srcOrd="0" destOrd="0" presId="urn:microsoft.com/office/officeart/2005/8/layout/arrow3"/>
    <dgm:cxn modelId="{63AC182E-1397-45C1-AA9E-59A959B9F694}" type="presOf" srcId="{7FA0E935-466D-4B17-8B5C-83CE2AF48289}" destId="{ACD9AF31-D46C-49C5-B9CB-FF9287913676}" srcOrd="0" destOrd="0" presId="urn:microsoft.com/office/officeart/2005/8/layout/arrow3"/>
    <dgm:cxn modelId="{7F3F0F47-D26A-4751-B73C-F7F04932E57F}" srcId="{5C1F246D-0030-4B23-B259-B4AEAD8346E3}" destId="{C11C5583-7A5A-42CA-82A5-D662E4EAAC8F}" srcOrd="1" destOrd="0" parTransId="{BA5B99AD-657E-4378-BFE4-F9DA713AC049}" sibTransId="{704C5582-34FC-47C0-86DB-5DDD9F368E2D}"/>
    <dgm:cxn modelId="{74C87856-32D5-450C-BFAC-B3909BF410C8}" srcId="{5C1F246D-0030-4B23-B259-B4AEAD8346E3}" destId="{7FA0E935-466D-4B17-8B5C-83CE2AF48289}" srcOrd="0" destOrd="0" parTransId="{9C13DEC6-097F-4952-9EEA-BA756470D9B6}" sibTransId="{3B5DFAD0-BD8C-4A6A-8DFF-9E79AF6E7B74}"/>
    <dgm:cxn modelId="{02E970AC-C599-4C65-B892-E483BC38CBE6}" type="presParOf" srcId="{7164B5A1-6FCB-4507-823D-2D951D51B245}" destId="{41E4DF7A-AB3F-406C-A9AA-7BEFBE084010}" srcOrd="0" destOrd="0" presId="urn:microsoft.com/office/officeart/2005/8/layout/arrow3"/>
    <dgm:cxn modelId="{0B4A111D-811D-44D3-B560-314B6A2AA7A3}" type="presParOf" srcId="{7164B5A1-6FCB-4507-823D-2D951D51B245}" destId="{EC4EDF31-1A89-4A5D-8974-4BC944A25791}" srcOrd="1" destOrd="0" presId="urn:microsoft.com/office/officeart/2005/8/layout/arrow3"/>
    <dgm:cxn modelId="{0CDDF090-9124-41C3-BC16-E61F04DB5010}" type="presParOf" srcId="{7164B5A1-6FCB-4507-823D-2D951D51B245}" destId="{ACD9AF31-D46C-49C5-B9CB-FF9287913676}" srcOrd="2" destOrd="0" presId="urn:microsoft.com/office/officeart/2005/8/layout/arrow3"/>
    <dgm:cxn modelId="{740AD4E8-FB6C-45A5-AFB9-424D6F0E80C1}" type="presParOf" srcId="{7164B5A1-6FCB-4507-823D-2D951D51B245}" destId="{40794BB4-B665-4495-A26F-B9FF3BB37AED}" srcOrd="3" destOrd="0" presId="urn:microsoft.com/office/officeart/2005/8/layout/arrow3"/>
    <dgm:cxn modelId="{F77E1E8E-D67C-4A4B-A99A-B82A3EA60B1F}" type="presParOf" srcId="{7164B5A1-6FCB-4507-823D-2D951D51B245}" destId="{A02EB74B-D07A-43C3-BF8B-FFB4F084603E}" srcOrd="4" destOrd="0" presId="urn:microsoft.com/office/officeart/2005/8/layout/arrow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DA4BB3-380A-48C9-BF0E-08A3015DE5DA}" type="doc">
      <dgm:prSet loTypeId="urn:microsoft.com/office/officeart/2005/8/layout/cycle7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C500555-CA44-487A-B4B8-A8365C278D70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physical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FB185BCC-2E6A-4303-896B-B4F4494EC9EF}" type="parTrans" cxnId="{EF90D56D-F612-431B-A4C8-048AE4851526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A96B8163-EACE-471F-9C3C-00D71DB54722}" type="sibTrans" cxnId="{EF90D56D-F612-431B-A4C8-048AE4851526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7536E172-946F-402C-8B1E-7810B128F9BC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physiological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2EA22182-C83A-44C8-992E-7C9098F38717}" type="parTrans" cxnId="{BACF0FCA-F736-487B-A0ED-162488FABF08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72197777-7110-4F15-9EE4-AA345FCED8D6}" type="sibTrans" cxnId="{BACF0FCA-F736-487B-A0ED-162488FABF08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48002409-6F4C-42AB-B395-F3CEA1AF520B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mental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9604F95B-111F-4FAC-B193-ED08ACDF83F3}" type="parTrans" cxnId="{9829A249-3FAE-436C-93FD-B1060BEAEC29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37ED1529-6E12-4889-AB50-D9800D9B3078}" type="sibTrans" cxnId="{9829A249-3FAE-436C-93FD-B1060BEAEC29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CE4933AE-5679-466C-BAE1-7165CBB7F2D6}" type="pres">
      <dgm:prSet presAssocID="{47DA4BB3-380A-48C9-BF0E-08A3015DE5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965AF7-6008-4958-B4DF-F5E281F2825D}" type="pres">
      <dgm:prSet presAssocID="{7C500555-CA44-487A-B4B8-A8365C278D7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57B92-A163-4844-A5FA-3C447457B6B0}" type="pres">
      <dgm:prSet presAssocID="{A96B8163-EACE-471F-9C3C-00D71DB54722}" presName="sibTrans" presStyleLbl="sibTrans2D1" presStyleIdx="0" presStyleCnt="3"/>
      <dgm:spPr/>
      <dgm:t>
        <a:bodyPr/>
        <a:lstStyle/>
        <a:p>
          <a:endParaRPr lang="ru-RU"/>
        </a:p>
      </dgm:t>
    </dgm:pt>
    <dgm:pt modelId="{800054ED-B583-4E40-8A76-E68B69C71780}" type="pres">
      <dgm:prSet presAssocID="{A96B8163-EACE-471F-9C3C-00D71DB5472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91B92EB-CAB4-45FB-A7F9-4649FCBBDC10}" type="pres">
      <dgm:prSet presAssocID="{7536E172-946F-402C-8B1E-7810B128F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30C2E-BEBA-4EBE-9268-B2FE923774A5}" type="pres">
      <dgm:prSet presAssocID="{72197777-7110-4F15-9EE4-AA345FCED8D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5617AA5D-1640-40F1-B5DF-6347EDF1D731}" type="pres">
      <dgm:prSet presAssocID="{72197777-7110-4F15-9EE4-AA345FCED8D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C1D19DC-BB99-4F48-A782-2229722FFD55}" type="pres">
      <dgm:prSet presAssocID="{48002409-6F4C-42AB-B395-F3CEA1AF52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9245F-EAF0-4B7C-A78D-7CAE8404E7B4}" type="pres">
      <dgm:prSet presAssocID="{37ED1529-6E12-4889-AB50-D9800D9B3078}" presName="sibTrans" presStyleLbl="sibTrans2D1" presStyleIdx="2" presStyleCnt="3"/>
      <dgm:spPr/>
      <dgm:t>
        <a:bodyPr/>
        <a:lstStyle/>
        <a:p>
          <a:endParaRPr lang="ru-RU"/>
        </a:p>
      </dgm:t>
    </dgm:pt>
    <dgm:pt modelId="{E3D1EB4C-62AC-4A7D-9761-33254B462E47}" type="pres">
      <dgm:prSet presAssocID="{37ED1529-6E12-4889-AB50-D9800D9B3078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80E556CD-6028-43D9-87D1-54BFD91F301F}" type="presOf" srcId="{A96B8163-EACE-471F-9C3C-00D71DB54722}" destId="{800054ED-B583-4E40-8A76-E68B69C71780}" srcOrd="1" destOrd="0" presId="urn:microsoft.com/office/officeart/2005/8/layout/cycle7"/>
    <dgm:cxn modelId="{BACF0FCA-F736-487B-A0ED-162488FABF08}" srcId="{47DA4BB3-380A-48C9-BF0E-08A3015DE5DA}" destId="{7536E172-946F-402C-8B1E-7810B128F9BC}" srcOrd="1" destOrd="0" parTransId="{2EA22182-C83A-44C8-992E-7C9098F38717}" sibTransId="{72197777-7110-4F15-9EE4-AA345FCED8D6}"/>
    <dgm:cxn modelId="{7D647EF8-ABE8-4154-A45F-3F132894857D}" type="presOf" srcId="{47DA4BB3-380A-48C9-BF0E-08A3015DE5DA}" destId="{CE4933AE-5679-466C-BAE1-7165CBB7F2D6}" srcOrd="0" destOrd="0" presId="urn:microsoft.com/office/officeart/2005/8/layout/cycle7"/>
    <dgm:cxn modelId="{3D443B33-138D-4962-B44B-B3F0FAD9BD77}" type="presOf" srcId="{7C500555-CA44-487A-B4B8-A8365C278D70}" destId="{FE965AF7-6008-4958-B4DF-F5E281F2825D}" srcOrd="0" destOrd="0" presId="urn:microsoft.com/office/officeart/2005/8/layout/cycle7"/>
    <dgm:cxn modelId="{CFA02DE0-1D82-40B1-8E52-D39969036D64}" type="presOf" srcId="{72197777-7110-4F15-9EE4-AA345FCED8D6}" destId="{54330C2E-BEBA-4EBE-9268-B2FE923774A5}" srcOrd="0" destOrd="0" presId="urn:microsoft.com/office/officeart/2005/8/layout/cycle7"/>
    <dgm:cxn modelId="{D75796D5-93D4-4527-9165-69ADCF59B80F}" type="presOf" srcId="{37ED1529-6E12-4889-AB50-D9800D9B3078}" destId="{E3D1EB4C-62AC-4A7D-9761-33254B462E47}" srcOrd="1" destOrd="0" presId="urn:microsoft.com/office/officeart/2005/8/layout/cycle7"/>
    <dgm:cxn modelId="{C2CFF061-1A5B-4F2D-B72A-40C3C013E1F9}" type="presOf" srcId="{A96B8163-EACE-471F-9C3C-00D71DB54722}" destId="{47B57B92-A163-4844-A5FA-3C447457B6B0}" srcOrd="0" destOrd="0" presId="urn:microsoft.com/office/officeart/2005/8/layout/cycle7"/>
    <dgm:cxn modelId="{0F6112C2-09DC-4443-8949-6B1557645357}" type="presOf" srcId="{48002409-6F4C-42AB-B395-F3CEA1AF520B}" destId="{8C1D19DC-BB99-4F48-A782-2229722FFD55}" srcOrd="0" destOrd="0" presId="urn:microsoft.com/office/officeart/2005/8/layout/cycle7"/>
    <dgm:cxn modelId="{A989ACE5-81BE-4D4D-9C5B-9F120D62598E}" type="presOf" srcId="{7536E172-946F-402C-8B1E-7810B128F9BC}" destId="{E91B92EB-CAB4-45FB-A7F9-4649FCBBDC10}" srcOrd="0" destOrd="0" presId="urn:microsoft.com/office/officeart/2005/8/layout/cycle7"/>
    <dgm:cxn modelId="{EF90D56D-F612-431B-A4C8-048AE4851526}" srcId="{47DA4BB3-380A-48C9-BF0E-08A3015DE5DA}" destId="{7C500555-CA44-487A-B4B8-A8365C278D70}" srcOrd="0" destOrd="0" parTransId="{FB185BCC-2E6A-4303-896B-B4F4494EC9EF}" sibTransId="{A96B8163-EACE-471F-9C3C-00D71DB54722}"/>
    <dgm:cxn modelId="{9829A249-3FAE-436C-93FD-B1060BEAEC29}" srcId="{47DA4BB3-380A-48C9-BF0E-08A3015DE5DA}" destId="{48002409-6F4C-42AB-B395-F3CEA1AF520B}" srcOrd="2" destOrd="0" parTransId="{9604F95B-111F-4FAC-B193-ED08ACDF83F3}" sibTransId="{37ED1529-6E12-4889-AB50-D9800D9B3078}"/>
    <dgm:cxn modelId="{BF0D7590-9A67-480C-B891-9284399C5233}" type="presOf" srcId="{72197777-7110-4F15-9EE4-AA345FCED8D6}" destId="{5617AA5D-1640-40F1-B5DF-6347EDF1D731}" srcOrd="1" destOrd="0" presId="urn:microsoft.com/office/officeart/2005/8/layout/cycle7"/>
    <dgm:cxn modelId="{6D88C10B-C9E1-4929-BCB8-EB6299023057}" type="presOf" srcId="{37ED1529-6E12-4889-AB50-D9800D9B3078}" destId="{F509245F-EAF0-4B7C-A78D-7CAE8404E7B4}" srcOrd="0" destOrd="0" presId="urn:microsoft.com/office/officeart/2005/8/layout/cycle7"/>
    <dgm:cxn modelId="{8917CF3D-50E3-488D-BE85-78C81C14371D}" type="presParOf" srcId="{CE4933AE-5679-466C-BAE1-7165CBB7F2D6}" destId="{FE965AF7-6008-4958-B4DF-F5E281F2825D}" srcOrd="0" destOrd="0" presId="urn:microsoft.com/office/officeart/2005/8/layout/cycle7"/>
    <dgm:cxn modelId="{9545855C-507D-41D1-A4F8-41898B60E5DE}" type="presParOf" srcId="{CE4933AE-5679-466C-BAE1-7165CBB7F2D6}" destId="{47B57B92-A163-4844-A5FA-3C447457B6B0}" srcOrd="1" destOrd="0" presId="urn:microsoft.com/office/officeart/2005/8/layout/cycle7"/>
    <dgm:cxn modelId="{4546FF42-C52A-4DCC-9F53-9ABDE89E7BE6}" type="presParOf" srcId="{47B57B92-A163-4844-A5FA-3C447457B6B0}" destId="{800054ED-B583-4E40-8A76-E68B69C71780}" srcOrd="0" destOrd="0" presId="urn:microsoft.com/office/officeart/2005/8/layout/cycle7"/>
    <dgm:cxn modelId="{9B26F94B-FD7B-4922-837D-A497376C9E12}" type="presParOf" srcId="{CE4933AE-5679-466C-BAE1-7165CBB7F2D6}" destId="{E91B92EB-CAB4-45FB-A7F9-4649FCBBDC10}" srcOrd="2" destOrd="0" presId="urn:microsoft.com/office/officeart/2005/8/layout/cycle7"/>
    <dgm:cxn modelId="{F296AB21-8E38-4A26-894F-C00CCBD7D453}" type="presParOf" srcId="{CE4933AE-5679-466C-BAE1-7165CBB7F2D6}" destId="{54330C2E-BEBA-4EBE-9268-B2FE923774A5}" srcOrd="3" destOrd="0" presId="urn:microsoft.com/office/officeart/2005/8/layout/cycle7"/>
    <dgm:cxn modelId="{56551743-E70C-413F-BF7B-3DD4CB5ADC79}" type="presParOf" srcId="{54330C2E-BEBA-4EBE-9268-B2FE923774A5}" destId="{5617AA5D-1640-40F1-B5DF-6347EDF1D731}" srcOrd="0" destOrd="0" presId="urn:microsoft.com/office/officeart/2005/8/layout/cycle7"/>
    <dgm:cxn modelId="{B22E4B45-9017-4ABC-9ECD-94AEA4741098}" type="presParOf" srcId="{CE4933AE-5679-466C-BAE1-7165CBB7F2D6}" destId="{8C1D19DC-BB99-4F48-A782-2229722FFD55}" srcOrd="4" destOrd="0" presId="urn:microsoft.com/office/officeart/2005/8/layout/cycle7"/>
    <dgm:cxn modelId="{5843842E-549E-4DCC-9AE6-327F3E297C18}" type="presParOf" srcId="{CE4933AE-5679-466C-BAE1-7165CBB7F2D6}" destId="{F509245F-EAF0-4B7C-A78D-7CAE8404E7B4}" srcOrd="5" destOrd="0" presId="urn:microsoft.com/office/officeart/2005/8/layout/cycle7"/>
    <dgm:cxn modelId="{AE83BCEA-F725-47EB-AA33-7EBB6A37FBA2}" type="presParOf" srcId="{F509245F-EAF0-4B7C-A78D-7CAE8404E7B4}" destId="{E3D1EB4C-62AC-4A7D-9761-33254B462E47}" srcOrd="0" destOrd="0" presId="urn:microsoft.com/office/officeart/2005/8/layout/cycle7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8974D3-DB3E-4BD8-924D-5868167C4BD5}" type="doc">
      <dgm:prSet loTypeId="urn:microsoft.com/office/officeart/2005/8/layout/hList9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6384022-EBA8-4704-9B16-2F3D63EEE389}">
      <dgm:prSet phldrT="[Текст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Bookman Old Style" pitchFamily="18" charset="0"/>
            </a:rPr>
            <a:t>langage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A2EB58F4-CE23-4980-B9DF-A53DCB298A32}" type="parTrans" cxnId="{62621A21-F8D0-4374-86AA-9A62D895C8AA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DCEC717E-6DBC-4F48-A347-EE3172FA143A}" type="sibTrans" cxnId="{62621A21-F8D0-4374-86AA-9A62D895C8AA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4C3DEFA9-E76F-4454-8C03-5239C334F77B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a social fact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B8462590-1F61-4D09-93E0-6061C7221172}" type="parTrans" cxnId="{2C95BE09-7B0A-4B42-8B2B-062033D6303D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3D16CF87-7584-457E-9FFF-D5DB9A8F3F3C}" type="sibTrans" cxnId="{2C95BE09-7B0A-4B42-8B2B-062033D6303D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ACD15648-165F-4EE5-863A-7CA8E2FA6B70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parole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7A18D5A8-FBD8-4454-B19F-DAA535FF08AA}" type="parTrans" cxnId="{954EB021-71E2-4061-B535-F7B2A3F2AB1D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80FE1055-B70B-46A1-BF0F-D9DBE6B84431}" type="sibTrans" cxnId="{954EB021-71E2-4061-B535-F7B2A3F2AB1D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B5BA0D61-98F4-4D97-B41A-515B923E1F66}">
      <dgm:prSet phldrT="[Текст]"/>
      <dgm:spPr/>
      <dgm:t>
        <a:bodyPr/>
        <a:lstStyle/>
        <a:p>
          <a:r>
            <a:rPr lang="en-CA" dirty="0" smtClean="0">
              <a:solidFill>
                <a:schemeClr val="tx1"/>
              </a:solidFill>
              <a:latin typeface="Bookman Old Style" pitchFamily="18" charset="0"/>
            </a:rPr>
            <a:t>individual act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582369B0-F73C-435C-9403-7F78690A72B7}" type="parTrans" cxnId="{55561BB7-82A6-4046-9AC2-32FAB6EC8CCD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2B864274-BE0B-465F-8C89-CCEDF20439FC}" type="sibTrans" cxnId="{55561BB7-82A6-4046-9AC2-32FAB6EC8CCD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E6EC4FE1-D9AF-4F2E-9DE2-56539F1622BB}">
      <dgm:prSet phldrT="[Текст]"/>
      <dgm:spPr/>
      <dgm:t>
        <a:bodyPr/>
        <a:lstStyle/>
        <a:p>
          <a:r>
            <a:rPr lang="en-CA" dirty="0" smtClean="0">
              <a:solidFill>
                <a:schemeClr val="tx1"/>
              </a:solidFill>
              <a:latin typeface="Bookman Old Style" pitchFamily="18" charset="0"/>
            </a:rPr>
            <a:t>contingent act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23DCCB1B-B869-4A18-AA2D-57593FEACDB9}" type="parTrans" cxnId="{7CB5FD50-8B61-4FAE-8D10-1658E3C7FEE9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8F1F0E15-A450-420C-898F-0BFDF9BE32E7}" type="sibTrans" cxnId="{7CB5FD50-8B61-4FAE-8D10-1658E3C7FEE9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768E1826-91C9-4C3B-BF62-93B4D7E32633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a social product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D54C29BF-27C5-45C1-B109-ECED06D5FAE4}" type="parTrans" cxnId="{5E23B494-339E-4FD1-822A-722DD0E7FD5C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275E4931-4AD3-4707-8BD8-F0ECE39F2C15}" type="sibTrans" cxnId="{5E23B494-339E-4FD1-822A-722DD0E7FD5C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09176A3C-AE53-4DC0-A089-C93835A58D56}" type="pres">
      <dgm:prSet presAssocID="{118974D3-DB3E-4BD8-924D-5868167C4BD5}" presName="list" presStyleCnt="0">
        <dgm:presLayoutVars>
          <dgm:dir/>
          <dgm:animLvl val="lvl"/>
        </dgm:presLayoutVars>
      </dgm:prSet>
      <dgm:spPr/>
    </dgm:pt>
    <dgm:pt modelId="{3B0ECAE3-CC78-427F-864D-FAEB3DFA925E}" type="pres">
      <dgm:prSet presAssocID="{26384022-EBA8-4704-9B16-2F3D63EEE389}" presName="posSpace" presStyleCnt="0"/>
      <dgm:spPr/>
    </dgm:pt>
    <dgm:pt modelId="{11F99B6D-7DAF-41DB-83FA-307358A5BCBE}" type="pres">
      <dgm:prSet presAssocID="{26384022-EBA8-4704-9B16-2F3D63EEE389}" presName="vertFlow" presStyleCnt="0"/>
      <dgm:spPr/>
    </dgm:pt>
    <dgm:pt modelId="{C336D7E2-84AB-4C13-8E89-0B559C1D9C22}" type="pres">
      <dgm:prSet presAssocID="{26384022-EBA8-4704-9B16-2F3D63EEE389}" presName="topSpace" presStyleCnt="0"/>
      <dgm:spPr/>
    </dgm:pt>
    <dgm:pt modelId="{BC34147B-DF2C-4BD2-B8D9-6FA8BA6BFFA7}" type="pres">
      <dgm:prSet presAssocID="{26384022-EBA8-4704-9B16-2F3D63EEE389}" presName="firstComp" presStyleCnt="0"/>
      <dgm:spPr/>
    </dgm:pt>
    <dgm:pt modelId="{AA65A052-EFB2-42EC-B43B-EB343DB10F43}" type="pres">
      <dgm:prSet presAssocID="{26384022-EBA8-4704-9B16-2F3D63EEE389}" presName="firstChild" presStyleLbl="bgAccFollowNode1" presStyleIdx="0" presStyleCnt="4"/>
      <dgm:spPr/>
      <dgm:t>
        <a:bodyPr/>
        <a:lstStyle/>
        <a:p>
          <a:endParaRPr lang="ru-RU"/>
        </a:p>
      </dgm:t>
    </dgm:pt>
    <dgm:pt modelId="{99B6B844-7359-482B-B484-2E766FA5A598}" type="pres">
      <dgm:prSet presAssocID="{26384022-EBA8-4704-9B16-2F3D63EEE389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9F52E-2EBA-4CEF-A9C3-E9512A2C1803}" type="pres">
      <dgm:prSet presAssocID="{768E1826-91C9-4C3B-BF62-93B4D7E32633}" presName="comp" presStyleCnt="0"/>
      <dgm:spPr/>
    </dgm:pt>
    <dgm:pt modelId="{BE0EB840-DB23-4A11-99D5-C979C89F776B}" type="pres">
      <dgm:prSet presAssocID="{768E1826-91C9-4C3B-BF62-93B4D7E32633}" presName="child" presStyleLbl="bgAccFollowNode1" presStyleIdx="1" presStyleCnt="4"/>
      <dgm:spPr/>
      <dgm:t>
        <a:bodyPr/>
        <a:lstStyle/>
        <a:p>
          <a:endParaRPr lang="ru-RU"/>
        </a:p>
      </dgm:t>
    </dgm:pt>
    <dgm:pt modelId="{811C6FC6-E2CE-4A30-91ED-DFB3BD26E73E}" type="pres">
      <dgm:prSet presAssocID="{768E1826-91C9-4C3B-BF62-93B4D7E32633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4F8F1-55E2-41D3-84B6-4379718AC862}" type="pres">
      <dgm:prSet presAssocID="{26384022-EBA8-4704-9B16-2F3D63EEE389}" presName="negSpace" presStyleCnt="0"/>
      <dgm:spPr/>
    </dgm:pt>
    <dgm:pt modelId="{F2B66909-88DB-4A1E-A63F-EFA4D8A2962A}" type="pres">
      <dgm:prSet presAssocID="{26384022-EBA8-4704-9B16-2F3D63EEE389}" presName="circle" presStyleLbl="node1" presStyleIdx="0" presStyleCnt="2"/>
      <dgm:spPr/>
      <dgm:t>
        <a:bodyPr/>
        <a:lstStyle/>
        <a:p>
          <a:endParaRPr lang="ru-RU"/>
        </a:p>
      </dgm:t>
    </dgm:pt>
    <dgm:pt modelId="{A4F7FC03-04CB-4002-B137-89EB7E1BD8CE}" type="pres">
      <dgm:prSet presAssocID="{DCEC717E-6DBC-4F48-A347-EE3172FA143A}" presName="transSpace" presStyleCnt="0"/>
      <dgm:spPr/>
    </dgm:pt>
    <dgm:pt modelId="{1B9D9418-0C21-440F-B8CE-D0DD468976FC}" type="pres">
      <dgm:prSet presAssocID="{ACD15648-165F-4EE5-863A-7CA8E2FA6B70}" presName="posSpace" presStyleCnt="0"/>
      <dgm:spPr/>
    </dgm:pt>
    <dgm:pt modelId="{6236F883-27D2-4C12-A7AC-D8DA4E1A5886}" type="pres">
      <dgm:prSet presAssocID="{ACD15648-165F-4EE5-863A-7CA8E2FA6B70}" presName="vertFlow" presStyleCnt="0"/>
      <dgm:spPr/>
    </dgm:pt>
    <dgm:pt modelId="{B26DE7D6-B633-4472-A3AC-2DF6A53ADBD1}" type="pres">
      <dgm:prSet presAssocID="{ACD15648-165F-4EE5-863A-7CA8E2FA6B70}" presName="topSpace" presStyleCnt="0"/>
      <dgm:spPr/>
    </dgm:pt>
    <dgm:pt modelId="{FF052EDD-E5FA-47D7-9014-603F2E515004}" type="pres">
      <dgm:prSet presAssocID="{ACD15648-165F-4EE5-863A-7CA8E2FA6B70}" presName="firstComp" presStyleCnt="0"/>
      <dgm:spPr/>
    </dgm:pt>
    <dgm:pt modelId="{863561A6-504F-48B0-B74B-4FE9A0126980}" type="pres">
      <dgm:prSet presAssocID="{ACD15648-165F-4EE5-863A-7CA8E2FA6B70}" presName="firstChild" presStyleLbl="bgAccFollowNode1" presStyleIdx="2" presStyleCnt="4"/>
      <dgm:spPr/>
      <dgm:t>
        <a:bodyPr/>
        <a:lstStyle/>
        <a:p>
          <a:endParaRPr lang="ru-RU"/>
        </a:p>
      </dgm:t>
    </dgm:pt>
    <dgm:pt modelId="{5914180D-5CC7-42E8-8379-8C305A42784D}" type="pres">
      <dgm:prSet presAssocID="{ACD15648-165F-4EE5-863A-7CA8E2FA6B70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61170-8AAE-4894-AFF2-06BCBB76A726}" type="pres">
      <dgm:prSet presAssocID="{E6EC4FE1-D9AF-4F2E-9DE2-56539F1622BB}" presName="comp" presStyleCnt="0"/>
      <dgm:spPr/>
    </dgm:pt>
    <dgm:pt modelId="{1ADECB30-E994-4AA0-90AA-7832582A8833}" type="pres">
      <dgm:prSet presAssocID="{E6EC4FE1-D9AF-4F2E-9DE2-56539F1622BB}" presName="child" presStyleLbl="bgAccFollowNode1" presStyleIdx="3" presStyleCnt="4"/>
      <dgm:spPr/>
      <dgm:t>
        <a:bodyPr/>
        <a:lstStyle/>
        <a:p>
          <a:endParaRPr lang="ru-RU"/>
        </a:p>
      </dgm:t>
    </dgm:pt>
    <dgm:pt modelId="{D0F6844E-33D7-4B42-BAF1-CD3435879C3E}" type="pres">
      <dgm:prSet presAssocID="{E6EC4FE1-D9AF-4F2E-9DE2-56539F1622BB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31FD7A-A499-4DAC-A704-547ED6FA01CA}" type="pres">
      <dgm:prSet presAssocID="{ACD15648-165F-4EE5-863A-7CA8E2FA6B70}" presName="negSpace" presStyleCnt="0"/>
      <dgm:spPr/>
    </dgm:pt>
    <dgm:pt modelId="{DEEFBFD8-569F-4D15-80A6-2BC8E2A8C45F}" type="pres">
      <dgm:prSet presAssocID="{ACD15648-165F-4EE5-863A-7CA8E2FA6B70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62621A21-F8D0-4374-86AA-9A62D895C8AA}" srcId="{118974D3-DB3E-4BD8-924D-5868167C4BD5}" destId="{26384022-EBA8-4704-9B16-2F3D63EEE389}" srcOrd="0" destOrd="0" parTransId="{A2EB58F4-CE23-4980-B9DF-A53DCB298A32}" sibTransId="{DCEC717E-6DBC-4F48-A347-EE3172FA143A}"/>
    <dgm:cxn modelId="{B92EA6EF-087C-4546-A182-AAA126A32BB6}" type="presOf" srcId="{118974D3-DB3E-4BD8-924D-5868167C4BD5}" destId="{09176A3C-AE53-4DC0-A089-C93835A58D56}" srcOrd="0" destOrd="0" presId="urn:microsoft.com/office/officeart/2005/8/layout/hList9"/>
    <dgm:cxn modelId="{7CB5FD50-8B61-4FAE-8D10-1658E3C7FEE9}" srcId="{ACD15648-165F-4EE5-863A-7CA8E2FA6B70}" destId="{E6EC4FE1-D9AF-4F2E-9DE2-56539F1622BB}" srcOrd="1" destOrd="0" parTransId="{23DCCB1B-B869-4A18-AA2D-57593FEACDB9}" sibTransId="{8F1F0E15-A450-420C-898F-0BFDF9BE32E7}"/>
    <dgm:cxn modelId="{5E23B494-339E-4FD1-822A-722DD0E7FD5C}" srcId="{26384022-EBA8-4704-9B16-2F3D63EEE389}" destId="{768E1826-91C9-4C3B-BF62-93B4D7E32633}" srcOrd="1" destOrd="0" parTransId="{D54C29BF-27C5-45C1-B109-ECED06D5FAE4}" sibTransId="{275E4931-4AD3-4707-8BD8-F0ECE39F2C15}"/>
    <dgm:cxn modelId="{0A8EFA7C-2450-4C1E-A049-26A0F53A8883}" type="presOf" srcId="{26384022-EBA8-4704-9B16-2F3D63EEE389}" destId="{F2B66909-88DB-4A1E-A63F-EFA4D8A2962A}" srcOrd="0" destOrd="0" presId="urn:microsoft.com/office/officeart/2005/8/layout/hList9"/>
    <dgm:cxn modelId="{B997DAEE-51DF-4A1C-A266-1F25EB4520F6}" type="presOf" srcId="{E6EC4FE1-D9AF-4F2E-9DE2-56539F1622BB}" destId="{1ADECB30-E994-4AA0-90AA-7832582A8833}" srcOrd="0" destOrd="0" presId="urn:microsoft.com/office/officeart/2005/8/layout/hList9"/>
    <dgm:cxn modelId="{98C2A008-DB09-4E4E-B889-31C7DE107DC2}" type="presOf" srcId="{B5BA0D61-98F4-4D97-B41A-515B923E1F66}" destId="{5914180D-5CC7-42E8-8379-8C305A42784D}" srcOrd="1" destOrd="0" presId="urn:microsoft.com/office/officeart/2005/8/layout/hList9"/>
    <dgm:cxn modelId="{CD2E11A1-8311-4889-BBA9-AEEBFA37AE4D}" type="presOf" srcId="{B5BA0D61-98F4-4D97-B41A-515B923E1F66}" destId="{863561A6-504F-48B0-B74B-4FE9A0126980}" srcOrd="0" destOrd="0" presId="urn:microsoft.com/office/officeart/2005/8/layout/hList9"/>
    <dgm:cxn modelId="{03BB9024-A162-443D-8682-FA666AC911F8}" type="presOf" srcId="{768E1826-91C9-4C3B-BF62-93B4D7E32633}" destId="{811C6FC6-E2CE-4A30-91ED-DFB3BD26E73E}" srcOrd="1" destOrd="0" presId="urn:microsoft.com/office/officeart/2005/8/layout/hList9"/>
    <dgm:cxn modelId="{3B28F05A-F36D-4233-B3D4-4810C312F403}" type="presOf" srcId="{E6EC4FE1-D9AF-4F2E-9DE2-56539F1622BB}" destId="{D0F6844E-33D7-4B42-BAF1-CD3435879C3E}" srcOrd="1" destOrd="0" presId="urn:microsoft.com/office/officeart/2005/8/layout/hList9"/>
    <dgm:cxn modelId="{55561BB7-82A6-4046-9AC2-32FAB6EC8CCD}" srcId="{ACD15648-165F-4EE5-863A-7CA8E2FA6B70}" destId="{B5BA0D61-98F4-4D97-B41A-515B923E1F66}" srcOrd="0" destOrd="0" parTransId="{582369B0-F73C-435C-9403-7F78690A72B7}" sibTransId="{2B864274-BE0B-465F-8C89-CCEDF20439FC}"/>
    <dgm:cxn modelId="{577687EE-5D03-4CBE-8C7E-DDD081025D97}" type="presOf" srcId="{768E1826-91C9-4C3B-BF62-93B4D7E32633}" destId="{BE0EB840-DB23-4A11-99D5-C979C89F776B}" srcOrd="0" destOrd="0" presId="urn:microsoft.com/office/officeart/2005/8/layout/hList9"/>
    <dgm:cxn modelId="{FA2106F5-EC03-4166-BBA5-CCC6F30FB380}" type="presOf" srcId="{4C3DEFA9-E76F-4454-8C03-5239C334F77B}" destId="{AA65A052-EFB2-42EC-B43B-EB343DB10F43}" srcOrd="0" destOrd="0" presId="urn:microsoft.com/office/officeart/2005/8/layout/hList9"/>
    <dgm:cxn modelId="{954EB021-71E2-4061-B535-F7B2A3F2AB1D}" srcId="{118974D3-DB3E-4BD8-924D-5868167C4BD5}" destId="{ACD15648-165F-4EE5-863A-7CA8E2FA6B70}" srcOrd="1" destOrd="0" parTransId="{7A18D5A8-FBD8-4454-B19F-DAA535FF08AA}" sibTransId="{80FE1055-B70B-46A1-BF0F-D9DBE6B84431}"/>
    <dgm:cxn modelId="{0CC55ADF-5F00-436C-8A7E-DCEC3A3997F1}" type="presOf" srcId="{4C3DEFA9-E76F-4454-8C03-5239C334F77B}" destId="{99B6B844-7359-482B-B484-2E766FA5A598}" srcOrd="1" destOrd="0" presId="urn:microsoft.com/office/officeart/2005/8/layout/hList9"/>
    <dgm:cxn modelId="{9A7CC18E-7902-4EA0-B2F6-9E518DDA4966}" type="presOf" srcId="{ACD15648-165F-4EE5-863A-7CA8E2FA6B70}" destId="{DEEFBFD8-569F-4D15-80A6-2BC8E2A8C45F}" srcOrd="0" destOrd="0" presId="urn:microsoft.com/office/officeart/2005/8/layout/hList9"/>
    <dgm:cxn modelId="{2C95BE09-7B0A-4B42-8B2B-062033D6303D}" srcId="{26384022-EBA8-4704-9B16-2F3D63EEE389}" destId="{4C3DEFA9-E76F-4454-8C03-5239C334F77B}" srcOrd="0" destOrd="0" parTransId="{B8462590-1F61-4D09-93E0-6061C7221172}" sibTransId="{3D16CF87-7584-457E-9FFF-D5DB9A8F3F3C}"/>
    <dgm:cxn modelId="{C0F6F952-8547-46D3-B580-DD1B0B5D078E}" type="presParOf" srcId="{09176A3C-AE53-4DC0-A089-C93835A58D56}" destId="{3B0ECAE3-CC78-427F-864D-FAEB3DFA925E}" srcOrd="0" destOrd="0" presId="urn:microsoft.com/office/officeart/2005/8/layout/hList9"/>
    <dgm:cxn modelId="{C2E6E9C0-8F67-4F72-99A8-F182E18ACEB6}" type="presParOf" srcId="{09176A3C-AE53-4DC0-A089-C93835A58D56}" destId="{11F99B6D-7DAF-41DB-83FA-307358A5BCBE}" srcOrd="1" destOrd="0" presId="urn:microsoft.com/office/officeart/2005/8/layout/hList9"/>
    <dgm:cxn modelId="{66B5719F-3D5B-490A-9A94-13AB34AB68C3}" type="presParOf" srcId="{11F99B6D-7DAF-41DB-83FA-307358A5BCBE}" destId="{C336D7E2-84AB-4C13-8E89-0B559C1D9C22}" srcOrd="0" destOrd="0" presId="urn:microsoft.com/office/officeart/2005/8/layout/hList9"/>
    <dgm:cxn modelId="{192891F7-E9B3-4FEE-827D-8C6BC7AF4C40}" type="presParOf" srcId="{11F99B6D-7DAF-41DB-83FA-307358A5BCBE}" destId="{BC34147B-DF2C-4BD2-B8D9-6FA8BA6BFFA7}" srcOrd="1" destOrd="0" presId="urn:microsoft.com/office/officeart/2005/8/layout/hList9"/>
    <dgm:cxn modelId="{9A6163F6-FE57-494F-A9AE-EA826C20008C}" type="presParOf" srcId="{BC34147B-DF2C-4BD2-B8D9-6FA8BA6BFFA7}" destId="{AA65A052-EFB2-42EC-B43B-EB343DB10F43}" srcOrd="0" destOrd="0" presId="urn:microsoft.com/office/officeart/2005/8/layout/hList9"/>
    <dgm:cxn modelId="{AB3BDC1E-4CD8-4891-A244-B210BBC80C17}" type="presParOf" srcId="{BC34147B-DF2C-4BD2-B8D9-6FA8BA6BFFA7}" destId="{99B6B844-7359-482B-B484-2E766FA5A598}" srcOrd="1" destOrd="0" presId="urn:microsoft.com/office/officeart/2005/8/layout/hList9"/>
    <dgm:cxn modelId="{5A8EB06A-DF30-49F4-A8D8-E4B5BE2A61B7}" type="presParOf" srcId="{11F99B6D-7DAF-41DB-83FA-307358A5BCBE}" destId="{0329F52E-2EBA-4CEF-A9C3-E9512A2C1803}" srcOrd="2" destOrd="0" presId="urn:microsoft.com/office/officeart/2005/8/layout/hList9"/>
    <dgm:cxn modelId="{4463D01E-2CC8-4D99-B926-EE0D74137E2E}" type="presParOf" srcId="{0329F52E-2EBA-4CEF-A9C3-E9512A2C1803}" destId="{BE0EB840-DB23-4A11-99D5-C979C89F776B}" srcOrd="0" destOrd="0" presId="urn:microsoft.com/office/officeart/2005/8/layout/hList9"/>
    <dgm:cxn modelId="{987A5E86-8E0D-46F9-909D-FF98BA8F9CD4}" type="presParOf" srcId="{0329F52E-2EBA-4CEF-A9C3-E9512A2C1803}" destId="{811C6FC6-E2CE-4A30-91ED-DFB3BD26E73E}" srcOrd="1" destOrd="0" presId="urn:microsoft.com/office/officeart/2005/8/layout/hList9"/>
    <dgm:cxn modelId="{EA453E56-B0D0-4524-BBC7-DE9E27B40F53}" type="presParOf" srcId="{09176A3C-AE53-4DC0-A089-C93835A58D56}" destId="{4FF4F8F1-55E2-41D3-84B6-4379718AC862}" srcOrd="2" destOrd="0" presId="urn:microsoft.com/office/officeart/2005/8/layout/hList9"/>
    <dgm:cxn modelId="{5E143043-6717-4E79-8437-868824264252}" type="presParOf" srcId="{09176A3C-AE53-4DC0-A089-C93835A58D56}" destId="{F2B66909-88DB-4A1E-A63F-EFA4D8A2962A}" srcOrd="3" destOrd="0" presId="urn:microsoft.com/office/officeart/2005/8/layout/hList9"/>
    <dgm:cxn modelId="{AA6F0289-0F7D-42D7-A782-55E24A6BE25A}" type="presParOf" srcId="{09176A3C-AE53-4DC0-A089-C93835A58D56}" destId="{A4F7FC03-04CB-4002-B137-89EB7E1BD8CE}" srcOrd="4" destOrd="0" presId="urn:microsoft.com/office/officeart/2005/8/layout/hList9"/>
    <dgm:cxn modelId="{31A07CFB-8B67-43DE-BAE9-2DB7433A85E6}" type="presParOf" srcId="{09176A3C-AE53-4DC0-A089-C93835A58D56}" destId="{1B9D9418-0C21-440F-B8CE-D0DD468976FC}" srcOrd="5" destOrd="0" presId="urn:microsoft.com/office/officeart/2005/8/layout/hList9"/>
    <dgm:cxn modelId="{3F6A8367-C468-49DB-83CB-A8E56B8FB80A}" type="presParOf" srcId="{09176A3C-AE53-4DC0-A089-C93835A58D56}" destId="{6236F883-27D2-4C12-A7AC-D8DA4E1A5886}" srcOrd="6" destOrd="0" presId="urn:microsoft.com/office/officeart/2005/8/layout/hList9"/>
    <dgm:cxn modelId="{B08C4E46-9A65-47F6-9881-93ACE411C42E}" type="presParOf" srcId="{6236F883-27D2-4C12-A7AC-D8DA4E1A5886}" destId="{B26DE7D6-B633-4472-A3AC-2DF6A53ADBD1}" srcOrd="0" destOrd="0" presId="urn:microsoft.com/office/officeart/2005/8/layout/hList9"/>
    <dgm:cxn modelId="{ABD3B4AB-975A-4BE7-9109-55E176F9D889}" type="presParOf" srcId="{6236F883-27D2-4C12-A7AC-D8DA4E1A5886}" destId="{FF052EDD-E5FA-47D7-9014-603F2E515004}" srcOrd="1" destOrd="0" presId="urn:microsoft.com/office/officeart/2005/8/layout/hList9"/>
    <dgm:cxn modelId="{B6393922-1575-426A-9F76-79D85461E4DE}" type="presParOf" srcId="{FF052EDD-E5FA-47D7-9014-603F2E515004}" destId="{863561A6-504F-48B0-B74B-4FE9A0126980}" srcOrd="0" destOrd="0" presId="urn:microsoft.com/office/officeart/2005/8/layout/hList9"/>
    <dgm:cxn modelId="{9586FB68-FD05-40DE-92CA-7EF364A863C2}" type="presParOf" srcId="{FF052EDD-E5FA-47D7-9014-603F2E515004}" destId="{5914180D-5CC7-42E8-8379-8C305A42784D}" srcOrd="1" destOrd="0" presId="urn:microsoft.com/office/officeart/2005/8/layout/hList9"/>
    <dgm:cxn modelId="{23592A48-D9FD-4A1D-91A6-4C46168273B0}" type="presParOf" srcId="{6236F883-27D2-4C12-A7AC-D8DA4E1A5886}" destId="{89E61170-8AAE-4894-AFF2-06BCBB76A726}" srcOrd="2" destOrd="0" presId="urn:microsoft.com/office/officeart/2005/8/layout/hList9"/>
    <dgm:cxn modelId="{6456F23E-443A-4555-8EF1-8178F0936BC3}" type="presParOf" srcId="{89E61170-8AAE-4894-AFF2-06BCBB76A726}" destId="{1ADECB30-E994-4AA0-90AA-7832582A8833}" srcOrd="0" destOrd="0" presId="urn:microsoft.com/office/officeart/2005/8/layout/hList9"/>
    <dgm:cxn modelId="{1ECFD582-0E98-45B4-BE7F-B7BC1232E3D0}" type="presParOf" srcId="{89E61170-8AAE-4894-AFF2-06BCBB76A726}" destId="{D0F6844E-33D7-4B42-BAF1-CD3435879C3E}" srcOrd="1" destOrd="0" presId="urn:microsoft.com/office/officeart/2005/8/layout/hList9"/>
    <dgm:cxn modelId="{DE6B4CA4-E6DE-411D-8E97-AE2B15B7AD2B}" type="presParOf" srcId="{09176A3C-AE53-4DC0-A089-C93835A58D56}" destId="{B731FD7A-A499-4DAC-A704-547ED6FA01CA}" srcOrd="7" destOrd="0" presId="urn:microsoft.com/office/officeart/2005/8/layout/hList9"/>
    <dgm:cxn modelId="{CE1D38D8-3A23-4E77-AD3C-A318C034B89D}" type="presParOf" srcId="{09176A3C-AE53-4DC0-A089-C93835A58D56}" destId="{DEEFBFD8-569F-4D15-80A6-2BC8E2A8C45F}" srcOrd="8" destOrd="0" presId="urn:microsoft.com/office/officeart/2005/8/layout/hList9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85375F-E69D-4E04-862D-7B12629499C0}" type="doc">
      <dgm:prSet loTypeId="urn:microsoft.com/office/officeart/2005/8/layout/hierarchy3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6979158-AA2D-4EE9-9D63-FBD95A9E9BB2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a </a:t>
          </a:r>
          <a:r>
            <a:rPr lang="fr-FR" dirty="0" smtClean="0">
              <a:solidFill>
                <a:schemeClr val="tx1"/>
              </a:solidFill>
              <a:latin typeface="Bookman Old Style" pitchFamily="18" charset="0"/>
            </a:rPr>
            <a:t>linguistics ‘of the language system’ (‘une linguistique de la langue’)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745FA2BF-1136-4E6D-AA1E-C1994A795A5E}" type="parTrans" cxnId="{59E1EB4E-E280-45C6-BF4A-E8D734FC8079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1D93E52E-C617-4FC3-9118-99990F0AC745}" type="sibTrans" cxnId="{59E1EB4E-E280-45C6-BF4A-E8D734FC8079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04E06358-9BA7-4983-8E7D-369C37965624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exclusively mental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DC621067-6D56-454D-B0CA-90DF0FC4E971}" type="parTrans" cxnId="{3DC33229-9639-4125-95B5-D245EF730BD3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A1511556-CA4E-43D7-A524-B606BC47F09F}" type="sibTrans" cxnId="{3DC33229-9639-4125-95B5-D245EF730BD3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F1CC1A49-4A19-4006-8178-C056B8382500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a linguistics ‘of speech’ (‘de la parole’)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59220B45-CADB-4C5A-BD67-FE96545DB4C4}" type="parTrans" cxnId="{C53DD628-8392-4D0B-976D-5FA0E6CADCB1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01041574-33D2-4DA0-BE63-43AD1425A4CC}" type="sibTrans" cxnId="{C53DD628-8392-4D0B-976D-5FA0E6CADCB1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35B7E2D7-BF8A-4999-AF0A-109B1F5A27BB}">
      <dgm:prSet phldrT="[Текст]"/>
      <dgm:spPr/>
      <dgm:t>
        <a:bodyPr/>
        <a:lstStyle/>
        <a:p>
          <a:r>
            <a:rPr lang="en-CA" dirty="0" smtClean="0">
              <a:solidFill>
                <a:schemeClr val="tx1"/>
              </a:solidFill>
              <a:latin typeface="Bookman Old Style" pitchFamily="18" charset="0"/>
            </a:rPr>
            <a:t>mental side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6AFACC03-F3FD-46ED-816C-5A4A60C2D33D}" type="parTrans" cxnId="{1F8B5E9A-EC53-4AE6-B2ED-EE5867D16C3B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9BB0B889-7DFF-40CE-81AA-367EB0E1F83C}" type="sibTrans" cxnId="{1F8B5E9A-EC53-4AE6-B2ED-EE5867D16C3B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19BAF72D-28BF-420F-910C-24F6B3D0370E}">
      <dgm:prSet phldrT="[Текст]"/>
      <dgm:spPr/>
      <dgm:t>
        <a:bodyPr/>
        <a:lstStyle/>
        <a:p>
          <a:r>
            <a:rPr lang="en-CA" dirty="0" smtClean="0">
              <a:solidFill>
                <a:schemeClr val="tx1"/>
              </a:solidFill>
              <a:latin typeface="Bookman Old Style" pitchFamily="18" charset="0"/>
            </a:rPr>
            <a:t>physical side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A7AE4B7C-BA66-4619-BA3A-1A95FF95556B}" type="parTrans" cxnId="{60C0EB88-A264-496B-BF72-B6BEA9AF4AFC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20EB6BF8-DC33-4503-A37A-6854E20A8762}" type="sibTrans" cxnId="{60C0EB88-A264-496B-BF72-B6BEA9AF4AFC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DD89D5A8-73E7-47A8-9C58-9384E144BE33}" type="pres">
      <dgm:prSet presAssocID="{F485375F-E69D-4E04-862D-7B12629499C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F92C20-E5CC-40AA-9A95-0177F8468269}" type="pres">
      <dgm:prSet presAssocID="{36979158-AA2D-4EE9-9D63-FBD95A9E9BB2}" presName="root" presStyleCnt="0"/>
      <dgm:spPr/>
    </dgm:pt>
    <dgm:pt modelId="{03935711-44D2-4F37-B284-E57338299D92}" type="pres">
      <dgm:prSet presAssocID="{36979158-AA2D-4EE9-9D63-FBD95A9E9BB2}" presName="rootComposite" presStyleCnt="0"/>
      <dgm:spPr/>
    </dgm:pt>
    <dgm:pt modelId="{448C94A0-6455-48A6-9DAD-9816FBFB7276}" type="pres">
      <dgm:prSet presAssocID="{36979158-AA2D-4EE9-9D63-FBD95A9E9BB2}" presName="rootText" presStyleLbl="node1" presStyleIdx="0" presStyleCnt="2"/>
      <dgm:spPr/>
      <dgm:t>
        <a:bodyPr/>
        <a:lstStyle/>
        <a:p>
          <a:endParaRPr lang="ru-RU"/>
        </a:p>
      </dgm:t>
    </dgm:pt>
    <dgm:pt modelId="{CD3AE3DB-08E7-4CB5-AFCA-150F5A1BE7AA}" type="pres">
      <dgm:prSet presAssocID="{36979158-AA2D-4EE9-9D63-FBD95A9E9BB2}" presName="rootConnector" presStyleLbl="node1" presStyleIdx="0" presStyleCnt="2"/>
      <dgm:spPr/>
    </dgm:pt>
    <dgm:pt modelId="{75216C16-7C70-42B4-A6C5-17B49A7FDF5D}" type="pres">
      <dgm:prSet presAssocID="{36979158-AA2D-4EE9-9D63-FBD95A9E9BB2}" presName="childShape" presStyleCnt="0"/>
      <dgm:spPr/>
    </dgm:pt>
    <dgm:pt modelId="{1451C6ED-1B25-46F0-BAFF-1764A32990FB}" type="pres">
      <dgm:prSet presAssocID="{DC621067-6D56-454D-B0CA-90DF0FC4E971}" presName="Name13" presStyleLbl="parChTrans1D2" presStyleIdx="0" presStyleCnt="3"/>
      <dgm:spPr/>
    </dgm:pt>
    <dgm:pt modelId="{9AFFD85E-E631-4D45-993F-57F381575DDD}" type="pres">
      <dgm:prSet presAssocID="{04E06358-9BA7-4983-8E7D-369C37965624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BDADB-684D-414F-916C-5808E85FCBE5}" type="pres">
      <dgm:prSet presAssocID="{F1CC1A49-4A19-4006-8178-C056B8382500}" presName="root" presStyleCnt="0"/>
      <dgm:spPr/>
    </dgm:pt>
    <dgm:pt modelId="{07642FE9-DD30-4F90-A5A1-77971D303D5A}" type="pres">
      <dgm:prSet presAssocID="{F1CC1A49-4A19-4006-8178-C056B8382500}" presName="rootComposite" presStyleCnt="0"/>
      <dgm:spPr/>
    </dgm:pt>
    <dgm:pt modelId="{779D5237-0C5C-4873-A697-8185972C25BA}" type="pres">
      <dgm:prSet presAssocID="{F1CC1A49-4A19-4006-8178-C056B8382500}" presName="rootText" presStyleLbl="node1" presStyleIdx="1" presStyleCnt="2"/>
      <dgm:spPr/>
      <dgm:t>
        <a:bodyPr/>
        <a:lstStyle/>
        <a:p>
          <a:endParaRPr lang="ru-RU"/>
        </a:p>
      </dgm:t>
    </dgm:pt>
    <dgm:pt modelId="{A17EE0DA-5722-4F37-A0C4-223EBA0AE23E}" type="pres">
      <dgm:prSet presAssocID="{F1CC1A49-4A19-4006-8178-C056B8382500}" presName="rootConnector" presStyleLbl="node1" presStyleIdx="1" presStyleCnt="2"/>
      <dgm:spPr/>
    </dgm:pt>
    <dgm:pt modelId="{CB531FF2-09CE-4605-81CE-57AE04E5C6A7}" type="pres">
      <dgm:prSet presAssocID="{F1CC1A49-4A19-4006-8178-C056B8382500}" presName="childShape" presStyleCnt="0"/>
      <dgm:spPr/>
    </dgm:pt>
    <dgm:pt modelId="{698E53AB-3129-4BA2-BC67-A6763A54DE94}" type="pres">
      <dgm:prSet presAssocID="{6AFACC03-F3FD-46ED-816C-5A4A60C2D33D}" presName="Name13" presStyleLbl="parChTrans1D2" presStyleIdx="1" presStyleCnt="3"/>
      <dgm:spPr/>
    </dgm:pt>
    <dgm:pt modelId="{953DBD5F-1CF2-4337-A5CD-C8DAFB3C38DA}" type="pres">
      <dgm:prSet presAssocID="{35B7E2D7-BF8A-4999-AF0A-109B1F5A27BB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80D84-EC7D-4C81-A8A2-3E6D0247D7D2}" type="pres">
      <dgm:prSet presAssocID="{A7AE4B7C-BA66-4619-BA3A-1A95FF95556B}" presName="Name13" presStyleLbl="parChTrans1D2" presStyleIdx="2" presStyleCnt="3"/>
      <dgm:spPr/>
    </dgm:pt>
    <dgm:pt modelId="{536B84CF-F91C-43DC-B1F9-4E49D4B84C5F}" type="pres">
      <dgm:prSet presAssocID="{19BAF72D-28BF-420F-910C-24F6B3D0370E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F741E9-E849-4E23-8820-7601ABD4A2A8}" type="presOf" srcId="{19BAF72D-28BF-420F-910C-24F6B3D0370E}" destId="{536B84CF-F91C-43DC-B1F9-4E49D4B84C5F}" srcOrd="0" destOrd="0" presId="urn:microsoft.com/office/officeart/2005/8/layout/hierarchy3"/>
    <dgm:cxn modelId="{3E42D677-7937-490A-8EED-FBA1A1057C99}" type="presOf" srcId="{F1CC1A49-4A19-4006-8178-C056B8382500}" destId="{779D5237-0C5C-4873-A697-8185972C25BA}" srcOrd="0" destOrd="0" presId="urn:microsoft.com/office/officeart/2005/8/layout/hierarchy3"/>
    <dgm:cxn modelId="{4B06ABC1-911A-4325-A6B6-EF6A3DCAB12C}" type="presOf" srcId="{36979158-AA2D-4EE9-9D63-FBD95A9E9BB2}" destId="{448C94A0-6455-48A6-9DAD-9816FBFB7276}" srcOrd="0" destOrd="0" presId="urn:microsoft.com/office/officeart/2005/8/layout/hierarchy3"/>
    <dgm:cxn modelId="{C37BC584-58CD-4B72-A08B-AABD6956CDEB}" type="presOf" srcId="{F1CC1A49-4A19-4006-8178-C056B8382500}" destId="{A17EE0DA-5722-4F37-A0C4-223EBA0AE23E}" srcOrd="1" destOrd="0" presId="urn:microsoft.com/office/officeart/2005/8/layout/hierarchy3"/>
    <dgm:cxn modelId="{C71F8782-61EE-456D-85DC-C5CD623EEC4D}" type="presOf" srcId="{04E06358-9BA7-4983-8E7D-369C37965624}" destId="{9AFFD85E-E631-4D45-993F-57F381575DDD}" srcOrd="0" destOrd="0" presId="urn:microsoft.com/office/officeart/2005/8/layout/hierarchy3"/>
    <dgm:cxn modelId="{60C0EB88-A264-496B-BF72-B6BEA9AF4AFC}" srcId="{F1CC1A49-4A19-4006-8178-C056B8382500}" destId="{19BAF72D-28BF-420F-910C-24F6B3D0370E}" srcOrd="1" destOrd="0" parTransId="{A7AE4B7C-BA66-4619-BA3A-1A95FF95556B}" sibTransId="{20EB6BF8-DC33-4503-A37A-6854E20A8762}"/>
    <dgm:cxn modelId="{6DF52895-5228-4352-84F4-C9E2D5E809F4}" type="presOf" srcId="{6AFACC03-F3FD-46ED-816C-5A4A60C2D33D}" destId="{698E53AB-3129-4BA2-BC67-A6763A54DE94}" srcOrd="0" destOrd="0" presId="urn:microsoft.com/office/officeart/2005/8/layout/hierarchy3"/>
    <dgm:cxn modelId="{3E8E0029-17C8-449F-AED9-7E9DD0FCF324}" type="presOf" srcId="{35B7E2D7-BF8A-4999-AF0A-109B1F5A27BB}" destId="{953DBD5F-1CF2-4337-A5CD-C8DAFB3C38DA}" srcOrd="0" destOrd="0" presId="urn:microsoft.com/office/officeart/2005/8/layout/hierarchy3"/>
    <dgm:cxn modelId="{3DC33229-9639-4125-95B5-D245EF730BD3}" srcId="{36979158-AA2D-4EE9-9D63-FBD95A9E9BB2}" destId="{04E06358-9BA7-4983-8E7D-369C37965624}" srcOrd="0" destOrd="0" parTransId="{DC621067-6D56-454D-B0CA-90DF0FC4E971}" sibTransId="{A1511556-CA4E-43D7-A524-B606BC47F09F}"/>
    <dgm:cxn modelId="{16381017-33D2-4054-8E2F-BE06509E696D}" type="presOf" srcId="{F485375F-E69D-4E04-862D-7B12629499C0}" destId="{DD89D5A8-73E7-47A8-9C58-9384E144BE33}" srcOrd="0" destOrd="0" presId="urn:microsoft.com/office/officeart/2005/8/layout/hierarchy3"/>
    <dgm:cxn modelId="{88FCB30C-4BA1-472C-9FA9-78C0DC21AD7A}" type="presOf" srcId="{A7AE4B7C-BA66-4619-BA3A-1A95FF95556B}" destId="{4F180D84-EC7D-4C81-A8A2-3E6D0247D7D2}" srcOrd="0" destOrd="0" presId="urn:microsoft.com/office/officeart/2005/8/layout/hierarchy3"/>
    <dgm:cxn modelId="{59E1EB4E-E280-45C6-BF4A-E8D734FC8079}" srcId="{F485375F-E69D-4E04-862D-7B12629499C0}" destId="{36979158-AA2D-4EE9-9D63-FBD95A9E9BB2}" srcOrd="0" destOrd="0" parTransId="{745FA2BF-1136-4E6D-AA1E-C1994A795A5E}" sibTransId="{1D93E52E-C617-4FC3-9118-99990F0AC745}"/>
    <dgm:cxn modelId="{1F8B5E9A-EC53-4AE6-B2ED-EE5867D16C3B}" srcId="{F1CC1A49-4A19-4006-8178-C056B8382500}" destId="{35B7E2D7-BF8A-4999-AF0A-109B1F5A27BB}" srcOrd="0" destOrd="0" parTransId="{6AFACC03-F3FD-46ED-816C-5A4A60C2D33D}" sibTransId="{9BB0B889-7DFF-40CE-81AA-367EB0E1F83C}"/>
    <dgm:cxn modelId="{5D626E6E-A019-43F2-868A-CBA20FB3702F}" type="presOf" srcId="{36979158-AA2D-4EE9-9D63-FBD95A9E9BB2}" destId="{CD3AE3DB-08E7-4CB5-AFCA-150F5A1BE7AA}" srcOrd="1" destOrd="0" presId="urn:microsoft.com/office/officeart/2005/8/layout/hierarchy3"/>
    <dgm:cxn modelId="{C53DD628-8392-4D0B-976D-5FA0E6CADCB1}" srcId="{F485375F-E69D-4E04-862D-7B12629499C0}" destId="{F1CC1A49-4A19-4006-8178-C056B8382500}" srcOrd="1" destOrd="0" parTransId="{59220B45-CADB-4C5A-BD67-FE96545DB4C4}" sibTransId="{01041574-33D2-4DA0-BE63-43AD1425A4CC}"/>
    <dgm:cxn modelId="{FF442EB1-ECFC-4823-AD48-84BE5DA0D2E0}" type="presOf" srcId="{DC621067-6D56-454D-B0CA-90DF0FC4E971}" destId="{1451C6ED-1B25-46F0-BAFF-1764A32990FB}" srcOrd="0" destOrd="0" presId="urn:microsoft.com/office/officeart/2005/8/layout/hierarchy3"/>
    <dgm:cxn modelId="{F2E68AC0-A801-4CCA-8292-BBF4CD651075}" type="presParOf" srcId="{DD89D5A8-73E7-47A8-9C58-9384E144BE33}" destId="{50F92C20-E5CC-40AA-9A95-0177F8468269}" srcOrd="0" destOrd="0" presId="urn:microsoft.com/office/officeart/2005/8/layout/hierarchy3"/>
    <dgm:cxn modelId="{2CE6BEE2-1047-4AE3-B9D6-5E5B2D49216D}" type="presParOf" srcId="{50F92C20-E5CC-40AA-9A95-0177F8468269}" destId="{03935711-44D2-4F37-B284-E57338299D92}" srcOrd="0" destOrd="0" presId="urn:microsoft.com/office/officeart/2005/8/layout/hierarchy3"/>
    <dgm:cxn modelId="{4DC344B1-D4DB-44BA-B5E2-ABD717CD5F4B}" type="presParOf" srcId="{03935711-44D2-4F37-B284-E57338299D92}" destId="{448C94A0-6455-48A6-9DAD-9816FBFB7276}" srcOrd="0" destOrd="0" presId="urn:microsoft.com/office/officeart/2005/8/layout/hierarchy3"/>
    <dgm:cxn modelId="{AED031FD-A474-4966-A2EC-3D89B004398A}" type="presParOf" srcId="{03935711-44D2-4F37-B284-E57338299D92}" destId="{CD3AE3DB-08E7-4CB5-AFCA-150F5A1BE7AA}" srcOrd="1" destOrd="0" presId="urn:microsoft.com/office/officeart/2005/8/layout/hierarchy3"/>
    <dgm:cxn modelId="{D04E5F96-8E68-4CDC-B03B-296234A65DD3}" type="presParOf" srcId="{50F92C20-E5CC-40AA-9A95-0177F8468269}" destId="{75216C16-7C70-42B4-A6C5-17B49A7FDF5D}" srcOrd="1" destOrd="0" presId="urn:microsoft.com/office/officeart/2005/8/layout/hierarchy3"/>
    <dgm:cxn modelId="{FD7D1915-0359-4657-BEA3-EA02CFBB6011}" type="presParOf" srcId="{75216C16-7C70-42B4-A6C5-17B49A7FDF5D}" destId="{1451C6ED-1B25-46F0-BAFF-1764A32990FB}" srcOrd="0" destOrd="0" presId="urn:microsoft.com/office/officeart/2005/8/layout/hierarchy3"/>
    <dgm:cxn modelId="{48D0C3A0-1DED-4BCB-B789-AEBFC6779B45}" type="presParOf" srcId="{75216C16-7C70-42B4-A6C5-17B49A7FDF5D}" destId="{9AFFD85E-E631-4D45-993F-57F381575DDD}" srcOrd="1" destOrd="0" presId="urn:microsoft.com/office/officeart/2005/8/layout/hierarchy3"/>
    <dgm:cxn modelId="{2327DD4D-C62B-4C5B-A4F1-F6FDFDB92FDB}" type="presParOf" srcId="{DD89D5A8-73E7-47A8-9C58-9384E144BE33}" destId="{575BDADB-684D-414F-916C-5808E85FCBE5}" srcOrd="1" destOrd="0" presId="urn:microsoft.com/office/officeart/2005/8/layout/hierarchy3"/>
    <dgm:cxn modelId="{191B8215-8C0E-4EEA-8C25-69E46EB48385}" type="presParOf" srcId="{575BDADB-684D-414F-916C-5808E85FCBE5}" destId="{07642FE9-DD30-4F90-A5A1-77971D303D5A}" srcOrd="0" destOrd="0" presId="urn:microsoft.com/office/officeart/2005/8/layout/hierarchy3"/>
    <dgm:cxn modelId="{F4EBE9BF-55CA-4ACD-9B3E-0B12F3F15579}" type="presParOf" srcId="{07642FE9-DD30-4F90-A5A1-77971D303D5A}" destId="{779D5237-0C5C-4873-A697-8185972C25BA}" srcOrd="0" destOrd="0" presId="urn:microsoft.com/office/officeart/2005/8/layout/hierarchy3"/>
    <dgm:cxn modelId="{15280B1D-EF91-4D9C-AADB-7795161DA6E9}" type="presParOf" srcId="{07642FE9-DD30-4F90-A5A1-77971D303D5A}" destId="{A17EE0DA-5722-4F37-A0C4-223EBA0AE23E}" srcOrd="1" destOrd="0" presId="urn:microsoft.com/office/officeart/2005/8/layout/hierarchy3"/>
    <dgm:cxn modelId="{72420EB3-4957-41CC-9CAB-E84127DB3C3E}" type="presParOf" srcId="{575BDADB-684D-414F-916C-5808E85FCBE5}" destId="{CB531FF2-09CE-4605-81CE-57AE04E5C6A7}" srcOrd="1" destOrd="0" presId="urn:microsoft.com/office/officeart/2005/8/layout/hierarchy3"/>
    <dgm:cxn modelId="{A5AF4944-2F78-492C-AB93-1B74B70E966B}" type="presParOf" srcId="{CB531FF2-09CE-4605-81CE-57AE04E5C6A7}" destId="{698E53AB-3129-4BA2-BC67-A6763A54DE94}" srcOrd="0" destOrd="0" presId="urn:microsoft.com/office/officeart/2005/8/layout/hierarchy3"/>
    <dgm:cxn modelId="{CEDB6B1C-8B54-40FE-BB96-397851C36557}" type="presParOf" srcId="{CB531FF2-09CE-4605-81CE-57AE04E5C6A7}" destId="{953DBD5F-1CF2-4337-A5CD-C8DAFB3C38DA}" srcOrd="1" destOrd="0" presId="urn:microsoft.com/office/officeart/2005/8/layout/hierarchy3"/>
    <dgm:cxn modelId="{AD758C2F-7B8D-470A-ADA8-718043F30791}" type="presParOf" srcId="{CB531FF2-09CE-4605-81CE-57AE04E5C6A7}" destId="{4F180D84-EC7D-4C81-A8A2-3E6D0247D7D2}" srcOrd="2" destOrd="0" presId="urn:microsoft.com/office/officeart/2005/8/layout/hierarchy3"/>
    <dgm:cxn modelId="{8E33B5A0-90DF-4876-8225-0A523499672E}" type="presParOf" srcId="{CB531FF2-09CE-4605-81CE-57AE04E5C6A7}" destId="{536B84CF-F91C-43DC-B1F9-4E49D4B84C5F}" srcOrd="3" destOrd="0" presId="urn:microsoft.com/office/officeart/2005/8/layout/hierarchy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20DC34-E3CB-4307-B216-4168A7989591}" type="doc">
      <dgm:prSet loTypeId="urn:microsoft.com/office/officeart/2005/8/layout/hierarchy3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7079770-4849-4AF3-8207-88BB87AF1129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‘synchronic linguistics’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C15D7338-302D-4ADF-AACD-F052A5F9CA7D}" type="parTrans" cxnId="{4464C93C-ED1D-4E3B-A4FB-539A0DF15244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28B9DF11-30E6-449A-A1D5-CF7BDB5351F1}" type="sibTrans" cxnId="{4464C93C-ED1D-4E3B-A4FB-539A0DF15244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8266F4B8-E5FF-43E6-982B-75B0A0E01513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a study of the relations among elements that form a system‘ as they are perceived by a single collective consciousness’ 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AFBD8606-0079-4E5E-864C-7BD7AAB93937}" type="parTrans" cxnId="{E923F76F-0D78-4B59-BC41-0CD07DD64735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7F07254B-B43D-4C9F-8FB5-5AC1DE33F14D}" type="sibTrans" cxnId="{E923F76F-0D78-4B59-BC41-0CD07DD64735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5C3C8A57-33AA-48FE-9AA5-D893D9B7BFE9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‘diachronic linguistics’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57B8D177-1927-4EFC-8624-F330B5173A51}" type="parTrans" cxnId="{AFC0642C-5285-49FD-8FFC-7079763CEA2C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74DF61F0-24CE-482F-B55A-07F1EE39994B}" type="sibTrans" cxnId="{AFC0642C-5285-49FD-8FFC-7079763CEA2C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4CBEA353-7B46-4A2E-B76E-35BE1B451AA4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‘the relations among successive elements that are not perceived by the same collective consciousness’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0D3A0F4C-209E-4DB3-95F4-1B9A14E9A44E}" type="parTrans" cxnId="{9BF4558E-2318-41F2-A93B-53EB9AE92C7F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4746C3D8-C7E1-42BB-A6F5-401E66E23F3C}" type="sibTrans" cxnId="{9BF4558E-2318-41F2-A93B-53EB9AE92C7F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BFE1C152-FF30-4389-818D-61CC5682DDC2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Bookman Old Style" pitchFamily="18" charset="0"/>
            </a:rPr>
            <a:t>such elements ‘replace one another without themselves forming a system’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6B16CB7F-EFE6-4FBB-8F54-2EC688FD77F0}" type="parTrans" cxnId="{23456779-F51E-4639-BF3D-D46BC7DD3EE2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DC86E4D0-1A31-4B50-9D23-B7AD507856CA}" type="sibTrans" cxnId="{23456779-F51E-4639-BF3D-D46BC7DD3EE2}">
      <dgm:prSet/>
      <dgm:spPr/>
      <dgm:t>
        <a:bodyPr/>
        <a:lstStyle/>
        <a:p>
          <a:endParaRPr lang="ru-RU">
            <a:solidFill>
              <a:schemeClr val="tx1"/>
            </a:solidFill>
            <a:latin typeface="Bookman Old Style" pitchFamily="18" charset="0"/>
          </a:endParaRPr>
        </a:p>
      </dgm:t>
    </dgm:pt>
    <dgm:pt modelId="{D1A3CAD7-7132-4421-AC55-614AFBFC7997}" type="pres">
      <dgm:prSet presAssocID="{C920DC34-E3CB-4307-B216-4168A798959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25882AA-8490-4ABD-AFAD-CF2855507AF5}" type="pres">
      <dgm:prSet presAssocID="{07079770-4849-4AF3-8207-88BB87AF1129}" presName="root" presStyleCnt="0"/>
      <dgm:spPr/>
    </dgm:pt>
    <dgm:pt modelId="{23FBF80C-7191-45DD-9EDA-D6005247B91F}" type="pres">
      <dgm:prSet presAssocID="{07079770-4849-4AF3-8207-88BB87AF1129}" presName="rootComposite" presStyleCnt="0"/>
      <dgm:spPr/>
    </dgm:pt>
    <dgm:pt modelId="{D9A89709-3BAC-49F2-80CC-741F631BD8A9}" type="pres">
      <dgm:prSet presAssocID="{07079770-4849-4AF3-8207-88BB87AF1129}" presName="rootText" presStyleLbl="node1" presStyleIdx="0" presStyleCnt="2"/>
      <dgm:spPr/>
      <dgm:t>
        <a:bodyPr/>
        <a:lstStyle/>
        <a:p>
          <a:endParaRPr lang="ru-RU"/>
        </a:p>
      </dgm:t>
    </dgm:pt>
    <dgm:pt modelId="{65E60329-AABC-4FE0-879F-0F787B16D65A}" type="pres">
      <dgm:prSet presAssocID="{07079770-4849-4AF3-8207-88BB87AF1129}" presName="rootConnector" presStyleLbl="node1" presStyleIdx="0" presStyleCnt="2"/>
      <dgm:spPr/>
    </dgm:pt>
    <dgm:pt modelId="{6E685C9E-7AAF-4161-925B-5AD04D15ED28}" type="pres">
      <dgm:prSet presAssocID="{07079770-4849-4AF3-8207-88BB87AF1129}" presName="childShape" presStyleCnt="0"/>
      <dgm:spPr/>
    </dgm:pt>
    <dgm:pt modelId="{93D33A82-3911-494B-96F9-A84B85AE9921}" type="pres">
      <dgm:prSet presAssocID="{AFBD8606-0079-4E5E-864C-7BD7AAB93937}" presName="Name13" presStyleLbl="parChTrans1D2" presStyleIdx="0" presStyleCnt="3"/>
      <dgm:spPr/>
    </dgm:pt>
    <dgm:pt modelId="{D0B8F963-6729-4FBC-895A-DBAF7AEA6E20}" type="pres">
      <dgm:prSet presAssocID="{8266F4B8-E5FF-43E6-982B-75B0A0E01513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C7B46-F03F-4EAB-AF69-6ED942BF4E36}" type="pres">
      <dgm:prSet presAssocID="{5C3C8A57-33AA-48FE-9AA5-D893D9B7BFE9}" presName="root" presStyleCnt="0"/>
      <dgm:spPr/>
    </dgm:pt>
    <dgm:pt modelId="{727C175F-39A1-4BE1-AB38-3F130B8ACA5C}" type="pres">
      <dgm:prSet presAssocID="{5C3C8A57-33AA-48FE-9AA5-D893D9B7BFE9}" presName="rootComposite" presStyleCnt="0"/>
      <dgm:spPr/>
    </dgm:pt>
    <dgm:pt modelId="{285F8E15-0CB3-4292-B56C-C6F78FB3272F}" type="pres">
      <dgm:prSet presAssocID="{5C3C8A57-33AA-48FE-9AA5-D893D9B7BFE9}" presName="rootText" presStyleLbl="node1" presStyleIdx="1" presStyleCnt="2"/>
      <dgm:spPr/>
      <dgm:t>
        <a:bodyPr/>
        <a:lstStyle/>
        <a:p>
          <a:endParaRPr lang="ru-RU"/>
        </a:p>
      </dgm:t>
    </dgm:pt>
    <dgm:pt modelId="{ED82075B-FEF8-4272-B7F9-D6431FA2B3C7}" type="pres">
      <dgm:prSet presAssocID="{5C3C8A57-33AA-48FE-9AA5-D893D9B7BFE9}" presName="rootConnector" presStyleLbl="node1" presStyleIdx="1" presStyleCnt="2"/>
      <dgm:spPr/>
    </dgm:pt>
    <dgm:pt modelId="{B2EDB1AD-AF90-4AF2-BB6D-F20994567A81}" type="pres">
      <dgm:prSet presAssocID="{5C3C8A57-33AA-48FE-9AA5-D893D9B7BFE9}" presName="childShape" presStyleCnt="0"/>
      <dgm:spPr/>
    </dgm:pt>
    <dgm:pt modelId="{690ADFF8-9174-4A2B-911E-DA76670309D7}" type="pres">
      <dgm:prSet presAssocID="{0D3A0F4C-209E-4DB3-95F4-1B9A14E9A44E}" presName="Name13" presStyleLbl="parChTrans1D2" presStyleIdx="1" presStyleCnt="3"/>
      <dgm:spPr/>
    </dgm:pt>
    <dgm:pt modelId="{0C8B3048-F5F8-4C48-AAF7-0AEB7838526C}" type="pres">
      <dgm:prSet presAssocID="{4CBEA353-7B46-4A2E-B76E-35BE1B451AA4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85DBB-9F19-4775-B965-FBBE467225A3}" type="pres">
      <dgm:prSet presAssocID="{6B16CB7F-EFE6-4FBB-8F54-2EC688FD77F0}" presName="Name13" presStyleLbl="parChTrans1D2" presStyleIdx="2" presStyleCnt="3"/>
      <dgm:spPr/>
    </dgm:pt>
    <dgm:pt modelId="{5C84EC0B-9805-4E00-A1D3-810DC0B69323}" type="pres">
      <dgm:prSet presAssocID="{BFE1C152-FF30-4389-818D-61CC5682DDC2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2F204F-851A-45C6-9671-8D93509D9999}" type="presOf" srcId="{5C3C8A57-33AA-48FE-9AA5-D893D9B7BFE9}" destId="{ED82075B-FEF8-4272-B7F9-D6431FA2B3C7}" srcOrd="1" destOrd="0" presId="urn:microsoft.com/office/officeart/2005/8/layout/hierarchy3"/>
    <dgm:cxn modelId="{4464C93C-ED1D-4E3B-A4FB-539A0DF15244}" srcId="{C920DC34-E3CB-4307-B216-4168A7989591}" destId="{07079770-4849-4AF3-8207-88BB87AF1129}" srcOrd="0" destOrd="0" parTransId="{C15D7338-302D-4ADF-AACD-F052A5F9CA7D}" sibTransId="{28B9DF11-30E6-449A-A1D5-CF7BDB5351F1}"/>
    <dgm:cxn modelId="{AFC0642C-5285-49FD-8FFC-7079763CEA2C}" srcId="{C920DC34-E3CB-4307-B216-4168A7989591}" destId="{5C3C8A57-33AA-48FE-9AA5-D893D9B7BFE9}" srcOrd="1" destOrd="0" parTransId="{57B8D177-1927-4EFC-8624-F330B5173A51}" sibTransId="{74DF61F0-24CE-482F-B55A-07F1EE39994B}"/>
    <dgm:cxn modelId="{23456779-F51E-4639-BF3D-D46BC7DD3EE2}" srcId="{5C3C8A57-33AA-48FE-9AA5-D893D9B7BFE9}" destId="{BFE1C152-FF30-4389-818D-61CC5682DDC2}" srcOrd="1" destOrd="0" parTransId="{6B16CB7F-EFE6-4FBB-8F54-2EC688FD77F0}" sibTransId="{DC86E4D0-1A31-4B50-9D23-B7AD507856CA}"/>
    <dgm:cxn modelId="{9BF4558E-2318-41F2-A93B-53EB9AE92C7F}" srcId="{5C3C8A57-33AA-48FE-9AA5-D893D9B7BFE9}" destId="{4CBEA353-7B46-4A2E-B76E-35BE1B451AA4}" srcOrd="0" destOrd="0" parTransId="{0D3A0F4C-209E-4DB3-95F4-1B9A14E9A44E}" sibTransId="{4746C3D8-C7E1-42BB-A6F5-401E66E23F3C}"/>
    <dgm:cxn modelId="{CA2C2591-7A50-472A-A1C8-AAF801E0D7C6}" type="presOf" srcId="{4CBEA353-7B46-4A2E-B76E-35BE1B451AA4}" destId="{0C8B3048-F5F8-4C48-AAF7-0AEB7838526C}" srcOrd="0" destOrd="0" presId="urn:microsoft.com/office/officeart/2005/8/layout/hierarchy3"/>
    <dgm:cxn modelId="{2E4BDF1C-F019-44EB-81C2-0799C21D090B}" type="presOf" srcId="{07079770-4849-4AF3-8207-88BB87AF1129}" destId="{65E60329-AABC-4FE0-879F-0F787B16D65A}" srcOrd="1" destOrd="0" presId="urn:microsoft.com/office/officeart/2005/8/layout/hierarchy3"/>
    <dgm:cxn modelId="{ACA23B2F-A54A-44CC-9E8E-90DA20A8E68E}" type="presOf" srcId="{5C3C8A57-33AA-48FE-9AA5-D893D9B7BFE9}" destId="{285F8E15-0CB3-4292-B56C-C6F78FB3272F}" srcOrd="0" destOrd="0" presId="urn:microsoft.com/office/officeart/2005/8/layout/hierarchy3"/>
    <dgm:cxn modelId="{CB87DCF2-45CA-40F1-8CB8-F17C1E93DE9E}" type="presOf" srcId="{AFBD8606-0079-4E5E-864C-7BD7AAB93937}" destId="{93D33A82-3911-494B-96F9-A84B85AE9921}" srcOrd="0" destOrd="0" presId="urn:microsoft.com/office/officeart/2005/8/layout/hierarchy3"/>
    <dgm:cxn modelId="{B0266A08-688F-4F32-986F-909A24FD271F}" type="presOf" srcId="{0D3A0F4C-209E-4DB3-95F4-1B9A14E9A44E}" destId="{690ADFF8-9174-4A2B-911E-DA76670309D7}" srcOrd="0" destOrd="0" presId="urn:microsoft.com/office/officeart/2005/8/layout/hierarchy3"/>
    <dgm:cxn modelId="{E923F76F-0D78-4B59-BC41-0CD07DD64735}" srcId="{07079770-4849-4AF3-8207-88BB87AF1129}" destId="{8266F4B8-E5FF-43E6-982B-75B0A0E01513}" srcOrd="0" destOrd="0" parTransId="{AFBD8606-0079-4E5E-864C-7BD7AAB93937}" sibTransId="{7F07254B-B43D-4C9F-8FB5-5AC1DE33F14D}"/>
    <dgm:cxn modelId="{7F5E4908-0165-4215-9F3F-8B83DE1202E3}" type="presOf" srcId="{BFE1C152-FF30-4389-818D-61CC5682DDC2}" destId="{5C84EC0B-9805-4E00-A1D3-810DC0B69323}" srcOrd="0" destOrd="0" presId="urn:microsoft.com/office/officeart/2005/8/layout/hierarchy3"/>
    <dgm:cxn modelId="{68747212-F683-4E59-A6E2-68E59376C2B6}" type="presOf" srcId="{8266F4B8-E5FF-43E6-982B-75B0A0E01513}" destId="{D0B8F963-6729-4FBC-895A-DBAF7AEA6E20}" srcOrd="0" destOrd="0" presId="urn:microsoft.com/office/officeart/2005/8/layout/hierarchy3"/>
    <dgm:cxn modelId="{8BD64D0E-EEF6-4106-9C2B-79D07DA68D4C}" type="presOf" srcId="{07079770-4849-4AF3-8207-88BB87AF1129}" destId="{D9A89709-3BAC-49F2-80CC-741F631BD8A9}" srcOrd="0" destOrd="0" presId="urn:microsoft.com/office/officeart/2005/8/layout/hierarchy3"/>
    <dgm:cxn modelId="{5B84B770-29DC-437A-8FB4-263941C6077F}" type="presOf" srcId="{C920DC34-E3CB-4307-B216-4168A7989591}" destId="{D1A3CAD7-7132-4421-AC55-614AFBFC7997}" srcOrd="0" destOrd="0" presId="urn:microsoft.com/office/officeart/2005/8/layout/hierarchy3"/>
    <dgm:cxn modelId="{D7F8DFA9-4324-4885-BE5F-B5A183FB5B29}" type="presOf" srcId="{6B16CB7F-EFE6-4FBB-8F54-2EC688FD77F0}" destId="{46D85DBB-9F19-4775-B965-FBBE467225A3}" srcOrd="0" destOrd="0" presId="urn:microsoft.com/office/officeart/2005/8/layout/hierarchy3"/>
    <dgm:cxn modelId="{B7A5439C-0841-4D00-B032-EE2F03D2C506}" type="presParOf" srcId="{D1A3CAD7-7132-4421-AC55-614AFBFC7997}" destId="{E25882AA-8490-4ABD-AFAD-CF2855507AF5}" srcOrd="0" destOrd="0" presId="urn:microsoft.com/office/officeart/2005/8/layout/hierarchy3"/>
    <dgm:cxn modelId="{B36CF86F-626B-4EE3-AAC3-99149F4FAE1A}" type="presParOf" srcId="{E25882AA-8490-4ABD-AFAD-CF2855507AF5}" destId="{23FBF80C-7191-45DD-9EDA-D6005247B91F}" srcOrd="0" destOrd="0" presId="urn:microsoft.com/office/officeart/2005/8/layout/hierarchy3"/>
    <dgm:cxn modelId="{993479C0-9C33-4CAF-9A9C-B7A0A7B0A442}" type="presParOf" srcId="{23FBF80C-7191-45DD-9EDA-D6005247B91F}" destId="{D9A89709-3BAC-49F2-80CC-741F631BD8A9}" srcOrd="0" destOrd="0" presId="urn:microsoft.com/office/officeart/2005/8/layout/hierarchy3"/>
    <dgm:cxn modelId="{04BB1441-68FB-4E8A-9598-458CA7B8DE8D}" type="presParOf" srcId="{23FBF80C-7191-45DD-9EDA-D6005247B91F}" destId="{65E60329-AABC-4FE0-879F-0F787B16D65A}" srcOrd="1" destOrd="0" presId="urn:microsoft.com/office/officeart/2005/8/layout/hierarchy3"/>
    <dgm:cxn modelId="{4FA04F5D-BBD0-40E2-AFD4-EB1B8E3FF760}" type="presParOf" srcId="{E25882AA-8490-4ABD-AFAD-CF2855507AF5}" destId="{6E685C9E-7AAF-4161-925B-5AD04D15ED28}" srcOrd="1" destOrd="0" presId="urn:microsoft.com/office/officeart/2005/8/layout/hierarchy3"/>
    <dgm:cxn modelId="{5FB5C177-2FC1-48D9-8252-10A030712DF4}" type="presParOf" srcId="{6E685C9E-7AAF-4161-925B-5AD04D15ED28}" destId="{93D33A82-3911-494B-96F9-A84B85AE9921}" srcOrd="0" destOrd="0" presId="urn:microsoft.com/office/officeart/2005/8/layout/hierarchy3"/>
    <dgm:cxn modelId="{BEBB0F23-7532-47DC-B52C-AFA43B6666C0}" type="presParOf" srcId="{6E685C9E-7AAF-4161-925B-5AD04D15ED28}" destId="{D0B8F963-6729-4FBC-895A-DBAF7AEA6E20}" srcOrd="1" destOrd="0" presId="urn:microsoft.com/office/officeart/2005/8/layout/hierarchy3"/>
    <dgm:cxn modelId="{EE9D6552-4C11-4941-A1EA-E03947664E63}" type="presParOf" srcId="{D1A3CAD7-7132-4421-AC55-614AFBFC7997}" destId="{A47C7B46-F03F-4EAB-AF69-6ED942BF4E36}" srcOrd="1" destOrd="0" presId="urn:microsoft.com/office/officeart/2005/8/layout/hierarchy3"/>
    <dgm:cxn modelId="{EFB2C379-1D34-477C-8ABB-5D1780085F97}" type="presParOf" srcId="{A47C7B46-F03F-4EAB-AF69-6ED942BF4E36}" destId="{727C175F-39A1-4BE1-AB38-3F130B8ACA5C}" srcOrd="0" destOrd="0" presId="urn:microsoft.com/office/officeart/2005/8/layout/hierarchy3"/>
    <dgm:cxn modelId="{5C71909B-43DB-4CE5-A629-6AE05DABFAA9}" type="presParOf" srcId="{727C175F-39A1-4BE1-AB38-3F130B8ACA5C}" destId="{285F8E15-0CB3-4292-B56C-C6F78FB3272F}" srcOrd="0" destOrd="0" presId="urn:microsoft.com/office/officeart/2005/8/layout/hierarchy3"/>
    <dgm:cxn modelId="{BB4C3DA8-7FB8-4241-8133-68F9CE5BFA96}" type="presParOf" srcId="{727C175F-39A1-4BE1-AB38-3F130B8ACA5C}" destId="{ED82075B-FEF8-4272-B7F9-D6431FA2B3C7}" srcOrd="1" destOrd="0" presId="urn:microsoft.com/office/officeart/2005/8/layout/hierarchy3"/>
    <dgm:cxn modelId="{BF7B61DA-E342-4A2F-91E8-6169D19CAD2B}" type="presParOf" srcId="{A47C7B46-F03F-4EAB-AF69-6ED942BF4E36}" destId="{B2EDB1AD-AF90-4AF2-BB6D-F20994567A81}" srcOrd="1" destOrd="0" presId="urn:microsoft.com/office/officeart/2005/8/layout/hierarchy3"/>
    <dgm:cxn modelId="{E63A2E43-516E-4FD6-B0E4-C14F84836305}" type="presParOf" srcId="{B2EDB1AD-AF90-4AF2-BB6D-F20994567A81}" destId="{690ADFF8-9174-4A2B-911E-DA76670309D7}" srcOrd="0" destOrd="0" presId="urn:microsoft.com/office/officeart/2005/8/layout/hierarchy3"/>
    <dgm:cxn modelId="{66BBD050-8B21-444B-A687-6BA866D665A0}" type="presParOf" srcId="{B2EDB1AD-AF90-4AF2-BB6D-F20994567A81}" destId="{0C8B3048-F5F8-4C48-AAF7-0AEB7838526C}" srcOrd="1" destOrd="0" presId="urn:microsoft.com/office/officeart/2005/8/layout/hierarchy3"/>
    <dgm:cxn modelId="{43F73544-2A0A-459B-A7DD-6F0BD91B1A24}" type="presParOf" srcId="{B2EDB1AD-AF90-4AF2-BB6D-F20994567A81}" destId="{46D85DBB-9F19-4775-B965-FBBE467225A3}" srcOrd="2" destOrd="0" presId="urn:microsoft.com/office/officeart/2005/8/layout/hierarchy3"/>
    <dgm:cxn modelId="{035382DD-950F-4DFA-A38A-7448B484105E}" type="presParOf" srcId="{B2EDB1AD-AF90-4AF2-BB6D-F20994567A81}" destId="{5C84EC0B-9805-4E00-A1D3-810DC0B69323}" srcOrd="3" destOrd="0" presId="urn:microsoft.com/office/officeart/2005/8/layout/hierarchy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7605D0-DD7E-471B-ABF6-9EA0B72860B9}" type="doc">
      <dgm:prSet loTypeId="urn:microsoft.com/office/officeart/2005/8/layout/hProcess4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AC67874-0C7C-4AE9-9235-790E4140A672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a ‘</a:t>
          </a:r>
          <a:r>
            <a:rPr lang="en-US" dirty="0" err="1" smtClean="0">
              <a:latin typeface="Bookman Old Style" pitchFamily="18" charset="0"/>
            </a:rPr>
            <a:t>signifiant</a:t>
          </a:r>
          <a:r>
            <a:rPr lang="en-US" dirty="0" smtClean="0">
              <a:latin typeface="Bookman Old Style" pitchFamily="18" charset="0"/>
            </a:rPr>
            <a:t>’</a:t>
          </a:r>
          <a:endParaRPr lang="ru-RU" dirty="0">
            <a:latin typeface="Bookman Old Style" pitchFamily="18" charset="0"/>
          </a:endParaRPr>
        </a:p>
      </dgm:t>
    </dgm:pt>
    <dgm:pt modelId="{542F6075-C508-4891-9E21-6ABF9F662A48}" type="parTrans" cxnId="{E9ED1FF1-7117-4D11-93A1-17DDB6B57317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C516EED9-B46F-4AE4-A567-4852E5B2305A}" type="sibTrans" cxnId="{E9ED1FF1-7117-4D11-93A1-17DDB6B57317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22D320CD-4107-45AC-8B4F-33CC1EC720CB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something that ‘means’</a:t>
          </a:r>
          <a:endParaRPr lang="ru-RU" dirty="0">
            <a:latin typeface="Bookman Old Style" pitchFamily="18" charset="0"/>
          </a:endParaRPr>
        </a:p>
      </dgm:t>
    </dgm:pt>
    <dgm:pt modelId="{AFA81B74-EDE6-4941-8985-74D434055848}" type="parTrans" cxnId="{86514336-AF77-4E8F-AA08-55B3540DF081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9C99F85A-B06B-4DAB-8A50-39612E117409}" type="sibTrans" cxnId="{86514336-AF77-4E8F-AA08-55B3540DF081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98A3819A-76C9-49AC-970D-CCB2DF3E498D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a ‘</a:t>
          </a:r>
          <a:r>
            <a:rPr lang="en-US" dirty="0" err="1" smtClean="0">
              <a:latin typeface="Bookman Old Style" pitchFamily="18" charset="0"/>
            </a:rPr>
            <a:t>signifié</a:t>
          </a:r>
          <a:r>
            <a:rPr lang="en-US" dirty="0" smtClean="0">
              <a:latin typeface="Bookman Old Style" pitchFamily="18" charset="0"/>
            </a:rPr>
            <a:t>’</a:t>
          </a:r>
          <a:endParaRPr lang="ru-RU" dirty="0">
            <a:latin typeface="Bookman Old Style" pitchFamily="18" charset="0"/>
          </a:endParaRPr>
        </a:p>
      </dgm:t>
    </dgm:pt>
    <dgm:pt modelId="{518581F7-1D29-4E1B-B8CE-83D6E7A37ADD}" type="parTrans" cxnId="{C9E72D81-99E7-4A60-AEEE-B39A062BEF36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0A169BAC-335F-47B4-8259-4BF9C98DC094}" type="sibTrans" cxnId="{C9E72D81-99E7-4A60-AEEE-B39A062BEF36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90723923-135C-420A-9362-F9532E861621}">
      <dgm:prSet phldrT="[Текст]"/>
      <dgm:spPr/>
      <dgm:t>
        <a:bodyPr/>
        <a:lstStyle/>
        <a:p>
          <a:r>
            <a:rPr lang="en-US" dirty="0" smtClean="0">
              <a:latin typeface="Bookman Old Style" pitchFamily="18" charset="0"/>
            </a:rPr>
            <a:t>something that ‘is meant’</a:t>
          </a:r>
          <a:endParaRPr lang="ru-RU" dirty="0">
            <a:latin typeface="Bookman Old Style" pitchFamily="18" charset="0"/>
          </a:endParaRPr>
        </a:p>
      </dgm:t>
    </dgm:pt>
    <dgm:pt modelId="{AC75DF28-B502-414F-9126-2B1C758C16D8}" type="parTrans" cxnId="{4B3E75C2-43DC-4193-AABF-FB068ECC667C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1B372CDD-831B-4D20-AE04-885344C4BC3C}" type="sibTrans" cxnId="{4B3E75C2-43DC-4193-AABF-FB068ECC667C}">
      <dgm:prSet/>
      <dgm:spPr/>
      <dgm:t>
        <a:bodyPr/>
        <a:lstStyle/>
        <a:p>
          <a:endParaRPr lang="ru-RU">
            <a:latin typeface="Bookman Old Style" pitchFamily="18" charset="0"/>
          </a:endParaRPr>
        </a:p>
      </dgm:t>
    </dgm:pt>
    <dgm:pt modelId="{93177982-2FBC-477B-BB76-BD12221115D3}" type="pres">
      <dgm:prSet presAssocID="{977605D0-DD7E-471B-ABF6-9EA0B72860B9}" presName="Name0" presStyleCnt="0">
        <dgm:presLayoutVars>
          <dgm:dir/>
          <dgm:animLvl val="lvl"/>
          <dgm:resizeHandles val="exact"/>
        </dgm:presLayoutVars>
      </dgm:prSet>
      <dgm:spPr/>
    </dgm:pt>
    <dgm:pt modelId="{CFB8503C-D667-4CB0-AC2B-89B815A16B58}" type="pres">
      <dgm:prSet presAssocID="{977605D0-DD7E-471B-ABF6-9EA0B72860B9}" presName="tSp" presStyleCnt="0"/>
      <dgm:spPr/>
    </dgm:pt>
    <dgm:pt modelId="{61F58AF7-0175-4FF3-B87F-048EF683BB23}" type="pres">
      <dgm:prSet presAssocID="{977605D0-DD7E-471B-ABF6-9EA0B72860B9}" presName="bSp" presStyleCnt="0"/>
      <dgm:spPr/>
    </dgm:pt>
    <dgm:pt modelId="{68630D3C-F267-4D3A-9502-B61744744C31}" type="pres">
      <dgm:prSet presAssocID="{977605D0-DD7E-471B-ABF6-9EA0B72860B9}" presName="process" presStyleCnt="0"/>
      <dgm:spPr/>
    </dgm:pt>
    <dgm:pt modelId="{CF529CD6-47F5-47B6-956F-2DA9A12778FB}" type="pres">
      <dgm:prSet presAssocID="{EAC67874-0C7C-4AE9-9235-790E4140A672}" presName="composite1" presStyleCnt="0"/>
      <dgm:spPr/>
    </dgm:pt>
    <dgm:pt modelId="{F7A6CBA9-9199-4A8A-B408-D91CD0B4B290}" type="pres">
      <dgm:prSet presAssocID="{EAC67874-0C7C-4AE9-9235-790E4140A672}" presName="dummyNode1" presStyleLbl="node1" presStyleIdx="0" presStyleCnt="2"/>
      <dgm:spPr/>
    </dgm:pt>
    <dgm:pt modelId="{DA5FCB41-36BC-41DC-8A02-4CAA680BC97B}" type="pres">
      <dgm:prSet presAssocID="{EAC67874-0C7C-4AE9-9235-790E4140A672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210B3-ECB8-4E6C-A555-5482DBC22F52}" type="pres">
      <dgm:prSet presAssocID="{EAC67874-0C7C-4AE9-9235-790E4140A672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F5B29-A6B0-4AF7-959F-AA4B4059DF46}" type="pres">
      <dgm:prSet presAssocID="{EAC67874-0C7C-4AE9-9235-790E4140A672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A835D-44D8-4995-ADD2-AA98ED331219}" type="pres">
      <dgm:prSet presAssocID="{EAC67874-0C7C-4AE9-9235-790E4140A672}" presName="connSite1" presStyleCnt="0"/>
      <dgm:spPr/>
    </dgm:pt>
    <dgm:pt modelId="{3EEB9FF8-7327-4A11-8E55-1F78FACFB75E}" type="pres">
      <dgm:prSet presAssocID="{C516EED9-B46F-4AE4-A567-4852E5B2305A}" presName="Name9" presStyleLbl="sibTrans2D1" presStyleIdx="0" presStyleCnt="1"/>
      <dgm:spPr/>
    </dgm:pt>
    <dgm:pt modelId="{18465F84-C5B2-48B5-AF2A-B888317FEA24}" type="pres">
      <dgm:prSet presAssocID="{98A3819A-76C9-49AC-970D-CCB2DF3E498D}" presName="composite2" presStyleCnt="0"/>
      <dgm:spPr/>
    </dgm:pt>
    <dgm:pt modelId="{0380853F-5EDD-4EEC-BBA7-1300B9AE03C8}" type="pres">
      <dgm:prSet presAssocID="{98A3819A-76C9-49AC-970D-CCB2DF3E498D}" presName="dummyNode2" presStyleLbl="node1" presStyleIdx="0" presStyleCnt="2"/>
      <dgm:spPr/>
    </dgm:pt>
    <dgm:pt modelId="{9BAF4583-A6A3-4EC4-B178-307F6154FE45}" type="pres">
      <dgm:prSet presAssocID="{98A3819A-76C9-49AC-970D-CCB2DF3E498D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63524-2334-4FA2-989A-6297E36E6E60}" type="pres">
      <dgm:prSet presAssocID="{98A3819A-76C9-49AC-970D-CCB2DF3E498D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1AD71-8947-431E-AFB1-F65D144BFC8F}" type="pres">
      <dgm:prSet presAssocID="{98A3819A-76C9-49AC-970D-CCB2DF3E498D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A86D0-8AD9-4A03-B7CE-D0E49A641DB2}" type="pres">
      <dgm:prSet presAssocID="{98A3819A-76C9-49AC-970D-CCB2DF3E498D}" presName="connSite2" presStyleCnt="0"/>
      <dgm:spPr/>
    </dgm:pt>
  </dgm:ptLst>
  <dgm:cxnLst>
    <dgm:cxn modelId="{001B1B70-FCC3-4C60-9DC8-2E52F1195104}" type="presOf" srcId="{22D320CD-4107-45AC-8B4F-33CC1EC720CB}" destId="{1BC210B3-ECB8-4E6C-A555-5482DBC22F52}" srcOrd="1" destOrd="0" presId="urn:microsoft.com/office/officeart/2005/8/layout/hProcess4"/>
    <dgm:cxn modelId="{51594CCB-FDE1-4103-BA11-9332704F1E59}" type="presOf" srcId="{C516EED9-B46F-4AE4-A567-4852E5B2305A}" destId="{3EEB9FF8-7327-4A11-8E55-1F78FACFB75E}" srcOrd="0" destOrd="0" presId="urn:microsoft.com/office/officeart/2005/8/layout/hProcess4"/>
    <dgm:cxn modelId="{EBBD971E-8072-4941-8D21-1387D1383AD5}" type="presOf" srcId="{EAC67874-0C7C-4AE9-9235-790E4140A672}" destId="{6E2F5B29-A6B0-4AF7-959F-AA4B4059DF46}" srcOrd="0" destOrd="0" presId="urn:microsoft.com/office/officeart/2005/8/layout/hProcess4"/>
    <dgm:cxn modelId="{5C40EC46-04BC-45F0-88EB-8CCE9A8E5BDC}" type="presOf" srcId="{98A3819A-76C9-49AC-970D-CCB2DF3E498D}" destId="{4811AD71-8947-431E-AFB1-F65D144BFC8F}" srcOrd="0" destOrd="0" presId="urn:microsoft.com/office/officeart/2005/8/layout/hProcess4"/>
    <dgm:cxn modelId="{E9ED1FF1-7117-4D11-93A1-17DDB6B57317}" srcId="{977605D0-DD7E-471B-ABF6-9EA0B72860B9}" destId="{EAC67874-0C7C-4AE9-9235-790E4140A672}" srcOrd="0" destOrd="0" parTransId="{542F6075-C508-4891-9E21-6ABF9F662A48}" sibTransId="{C516EED9-B46F-4AE4-A567-4852E5B2305A}"/>
    <dgm:cxn modelId="{E17FFB96-98BC-499F-B037-A939E24D6D16}" type="presOf" srcId="{977605D0-DD7E-471B-ABF6-9EA0B72860B9}" destId="{93177982-2FBC-477B-BB76-BD12221115D3}" srcOrd="0" destOrd="0" presId="urn:microsoft.com/office/officeart/2005/8/layout/hProcess4"/>
    <dgm:cxn modelId="{86514336-AF77-4E8F-AA08-55B3540DF081}" srcId="{EAC67874-0C7C-4AE9-9235-790E4140A672}" destId="{22D320CD-4107-45AC-8B4F-33CC1EC720CB}" srcOrd="0" destOrd="0" parTransId="{AFA81B74-EDE6-4941-8985-74D434055848}" sibTransId="{9C99F85A-B06B-4DAB-8A50-39612E117409}"/>
    <dgm:cxn modelId="{8A9AFB26-93C5-42A0-B0DD-BA5B4E295B54}" type="presOf" srcId="{90723923-135C-420A-9362-F9532E861621}" destId="{33D63524-2334-4FA2-989A-6297E36E6E60}" srcOrd="1" destOrd="0" presId="urn:microsoft.com/office/officeart/2005/8/layout/hProcess4"/>
    <dgm:cxn modelId="{815C9D6B-62F1-4C1F-A794-43E900C11BCE}" type="presOf" srcId="{22D320CD-4107-45AC-8B4F-33CC1EC720CB}" destId="{DA5FCB41-36BC-41DC-8A02-4CAA680BC97B}" srcOrd="0" destOrd="0" presId="urn:microsoft.com/office/officeart/2005/8/layout/hProcess4"/>
    <dgm:cxn modelId="{3F46FE13-9BD1-427E-915D-BD1663E189A5}" type="presOf" srcId="{90723923-135C-420A-9362-F9532E861621}" destId="{9BAF4583-A6A3-4EC4-B178-307F6154FE45}" srcOrd="0" destOrd="0" presId="urn:microsoft.com/office/officeart/2005/8/layout/hProcess4"/>
    <dgm:cxn modelId="{4B3E75C2-43DC-4193-AABF-FB068ECC667C}" srcId="{98A3819A-76C9-49AC-970D-CCB2DF3E498D}" destId="{90723923-135C-420A-9362-F9532E861621}" srcOrd="0" destOrd="0" parTransId="{AC75DF28-B502-414F-9126-2B1C758C16D8}" sibTransId="{1B372CDD-831B-4D20-AE04-885344C4BC3C}"/>
    <dgm:cxn modelId="{C9E72D81-99E7-4A60-AEEE-B39A062BEF36}" srcId="{977605D0-DD7E-471B-ABF6-9EA0B72860B9}" destId="{98A3819A-76C9-49AC-970D-CCB2DF3E498D}" srcOrd="1" destOrd="0" parTransId="{518581F7-1D29-4E1B-B8CE-83D6E7A37ADD}" sibTransId="{0A169BAC-335F-47B4-8259-4BF9C98DC094}"/>
    <dgm:cxn modelId="{2661591C-D056-43E0-A695-BB990851D300}" type="presParOf" srcId="{93177982-2FBC-477B-BB76-BD12221115D3}" destId="{CFB8503C-D667-4CB0-AC2B-89B815A16B58}" srcOrd="0" destOrd="0" presId="urn:microsoft.com/office/officeart/2005/8/layout/hProcess4"/>
    <dgm:cxn modelId="{AAC23936-556D-42FA-99E6-3659D8DF038A}" type="presParOf" srcId="{93177982-2FBC-477B-BB76-BD12221115D3}" destId="{61F58AF7-0175-4FF3-B87F-048EF683BB23}" srcOrd="1" destOrd="0" presId="urn:microsoft.com/office/officeart/2005/8/layout/hProcess4"/>
    <dgm:cxn modelId="{49B25824-19F4-4DB2-B47A-486BB6D90D1A}" type="presParOf" srcId="{93177982-2FBC-477B-BB76-BD12221115D3}" destId="{68630D3C-F267-4D3A-9502-B61744744C31}" srcOrd="2" destOrd="0" presId="urn:microsoft.com/office/officeart/2005/8/layout/hProcess4"/>
    <dgm:cxn modelId="{3D6289F5-9545-42CB-9FD1-E2C29F60C203}" type="presParOf" srcId="{68630D3C-F267-4D3A-9502-B61744744C31}" destId="{CF529CD6-47F5-47B6-956F-2DA9A12778FB}" srcOrd="0" destOrd="0" presId="urn:microsoft.com/office/officeart/2005/8/layout/hProcess4"/>
    <dgm:cxn modelId="{2E51A072-27F6-41B3-915E-6B9A5A8D76F9}" type="presParOf" srcId="{CF529CD6-47F5-47B6-956F-2DA9A12778FB}" destId="{F7A6CBA9-9199-4A8A-B408-D91CD0B4B290}" srcOrd="0" destOrd="0" presId="urn:microsoft.com/office/officeart/2005/8/layout/hProcess4"/>
    <dgm:cxn modelId="{2C6D1135-2A87-4F6C-98CD-03D800E35297}" type="presParOf" srcId="{CF529CD6-47F5-47B6-956F-2DA9A12778FB}" destId="{DA5FCB41-36BC-41DC-8A02-4CAA680BC97B}" srcOrd="1" destOrd="0" presId="urn:microsoft.com/office/officeart/2005/8/layout/hProcess4"/>
    <dgm:cxn modelId="{4800556C-46E0-4255-A0AD-988D7B6C7A1F}" type="presParOf" srcId="{CF529CD6-47F5-47B6-956F-2DA9A12778FB}" destId="{1BC210B3-ECB8-4E6C-A555-5482DBC22F52}" srcOrd="2" destOrd="0" presId="urn:microsoft.com/office/officeart/2005/8/layout/hProcess4"/>
    <dgm:cxn modelId="{902F772C-EE66-49A0-B915-4FB4EE40E9E4}" type="presParOf" srcId="{CF529CD6-47F5-47B6-956F-2DA9A12778FB}" destId="{6E2F5B29-A6B0-4AF7-959F-AA4B4059DF46}" srcOrd="3" destOrd="0" presId="urn:microsoft.com/office/officeart/2005/8/layout/hProcess4"/>
    <dgm:cxn modelId="{863F9192-097D-437A-B8B0-11E40F9698CE}" type="presParOf" srcId="{CF529CD6-47F5-47B6-956F-2DA9A12778FB}" destId="{61EA835D-44D8-4995-ADD2-AA98ED331219}" srcOrd="4" destOrd="0" presId="urn:microsoft.com/office/officeart/2005/8/layout/hProcess4"/>
    <dgm:cxn modelId="{E8D1439A-6DD3-4352-A4C0-29FC8F322002}" type="presParOf" srcId="{68630D3C-F267-4D3A-9502-B61744744C31}" destId="{3EEB9FF8-7327-4A11-8E55-1F78FACFB75E}" srcOrd="1" destOrd="0" presId="urn:microsoft.com/office/officeart/2005/8/layout/hProcess4"/>
    <dgm:cxn modelId="{2440F7F4-6849-4469-A614-D6F5540E213C}" type="presParOf" srcId="{68630D3C-F267-4D3A-9502-B61744744C31}" destId="{18465F84-C5B2-48B5-AF2A-B888317FEA24}" srcOrd="2" destOrd="0" presId="urn:microsoft.com/office/officeart/2005/8/layout/hProcess4"/>
    <dgm:cxn modelId="{4C16B7BF-00ED-4B07-981D-B236FD23C21F}" type="presParOf" srcId="{18465F84-C5B2-48B5-AF2A-B888317FEA24}" destId="{0380853F-5EDD-4EEC-BBA7-1300B9AE03C8}" srcOrd="0" destOrd="0" presId="urn:microsoft.com/office/officeart/2005/8/layout/hProcess4"/>
    <dgm:cxn modelId="{FFB173F8-4EB5-45D1-BC63-6DEE24EE97BE}" type="presParOf" srcId="{18465F84-C5B2-48B5-AF2A-B888317FEA24}" destId="{9BAF4583-A6A3-4EC4-B178-307F6154FE45}" srcOrd="1" destOrd="0" presId="urn:microsoft.com/office/officeart/2005/8/layout/hProcess4"/>
    <dgm:cxn modelId="{7A3B3B82-0C82-448D-9F9D-B85CE67FF0F4}" type="presParOf" srcId="{18465F84-C5B2-48B5-AF2A-B888317FEA24}" destId="{33D63524-2334-4FA2-989A-6297E36E6E60}" srcOrd="2" destOrd="0" presId="urn:microsoft.com/office/officeart/2005/8/layout/hProcess4"/>
    <dgm:cxn modelId="{260216E0-77F2-48CA-825B-0507ADC4476B}" type="presParOf" srcId="{18465F84-C5B2-48B5-AF2A-B888317FEA24}" destId="{4811AD71-8947-431E-AFB1-F65D144BFC8F}" srcOrd="3" destOrd="0" presId="urn:microsoft.com/office/officeart/2005/8/layout/hProcess4"/>
    <dgm:cxn modelId="{031850E4-94E8-4687-9183-4324FFDFF347}" type="presParOf" srcId="{18465F84-C5B2-48B5-AF2A-B888317FEA24}" destId="{CD8A86D0-8AD9-4A03-B7CE-D0E49A641DB2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19.09.2021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Bookman Old Style" pitchFamily="18" charset="0"/>
              </a:rPr>
              <a:t>Linguistics as the Study of Language Systems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Lecture 3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880" cy="1051560"/>
          </a:xfrm>
        </p:spPr>
        <p:txBody>
          <a:bodyPr/>
          <a:lstStyle/>
          <a:p>
            <a:r>
              <a:rPr lang="en-CA" dirty="0" smtClean="0">
                <a:latin typeface="Bookman Old Style" pitchFamily="18" charset="0"/>
              </a:rPr>
              <a:t>Language </a:t>
            </a:r>
            <a:r>
              <a:rPr lang="en-CA" dirty="0" err="1" smtClean="0">
                <a:latin typeface="Bookman Old Style" pitchFamily="18" charset="0"/>
              </a:rPr>
              <a:t>vs</a:t>
            </a:r>
            <a:r>
              <a:rPr lang="en-CA" dirty="0" smtClean="0">
                <a:latin typeface="Bookman Old Style" pitchFamily="18" charset="0"/>
              </a:rPr>
              <a:t> Parole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F. de Saussure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A </a:t>
            </a:r>
            <a:r>
              <a:rPr lang="en-US" sz="3600" dirty="0" smtClean="0">
                <a:latin typeface="Bookman Old Style" pitchFamily="18" charset="0"/>
              </a:rPr>
              <a:t>language is enormously </a:t>
            </a:r>
            <a:r>
              <a:rPr lang="en-US" sz="3600" u="sng" dirty="0" smtClean="0">
                <a:latin typeface="Bookman Old Style" pitchFamily="18" charset="0"/>
              </a:rPr>
              <a:t>more </a:t>
            </a:r>
            <a:r>
              <a:rPr lang="en-US" sz="3600" u="sng" dirty="0" smtClean="0">
                <a:latin typeface="Bookman Old Style" pitchFamily="18" charset="0"/>
              </a:rPr>
              <a:t>complex</a:t>
            </a:r>
            <a:r>
              <a:rPr lang="en-US" sz="3600" dirty="0" smtClean="0">
                <a:latin typeface="Bookman Old Style" pitchFamily="18" charset="0"/>
              </a:rPr>
              <a:t>, its </a:t>
            </a:r>
            <a:r>
              <a:rPr lang="en-US" sz="3600" dirty="0" smtClean="0">
                <a:latin typeface="Bookman Old Style" pitchFamily="18" charset="0"/>
              </a:rPr>
              <a:t>nature is essentially like that. Each member of a community </a:t>
            </a:r>
            <a:r>
              <a:rPr lang="en-US" sz="3600" dirty="0" smtClean="0">
                <a:latin typeface="Bookman Old Style" pitchFamily="18" charset="0"/>
              </a:rPr>
              <a:t>has learned </a:t>
            </a:r>
            <a:r>
              <a:rPr lang="en-US" sz="3600" dirty="0" smtClean="0">
                <a:latin typeface="Bookman Old Style" pitchFamily="18" charset="0"/>
              </a:rPr>
              <a:t>it, again to the point at which they communicate as other </a:t>
            </a:r>
            <a:r>
              <a:rPr lang="en-US" sz="3600" dirty="0" smtClean="0">
                <a:latin typeface="Bookman Old Style" pitchFamily="18" charset="0"/>
              </a:rPr>
              <a:t>members. But </a:t>
            </a:r>
            <a:r>
              <a:rPr lang="en-US" sz="3600" dirty="0" smtClean="0">
                <a:latin typeface="Bookman Old Style" pitchFamily="18" charset="0"/>
              </a:rPr>
              <a:t>it </a:t>
            </a:r>
            <a:r>
              <a:rPr lang="en-US" sz="3600" u="sng" dirty="0" smtClean="0">
                <a:latin typeface="Bookman Old Style" pitchFamily="18" charset="0"/>
              </a:rPr>
              <a:t>exists over and above the individual act of communication </a:t>
            </a:r>
            <a:r>
              <a:rPr lang="en-US" sz="3600" dirty="0" smtClean="0">
                <a:latin typeface="Bookman Old Style" pitchFamily="18" charset="0"/>
              </a:rPr>
              <a:t>and </a:t>
            </a:r>
            <a:r>
              <a:rPr lang="en-US" sz="3600" dirty="0" smtClean="0">
                <a:latin typeface="Bookman Old Style" pitchFamily="18" charset="0"/>
              </a:rPr>
              <a:t>the individual </a:t>
            </a:r>
            <a:r>
              <a:rPr lang="en-US" sz="3600" dirty="0" smtClean="0">
                <a:latin typeface="Bookman Old Style" pitchFamily="18" charset="0"/>
              </a:rPr>
              <a:t>communicator.</a:t>
            </a:r>
            <a:endParaRPr lang="ru-RU" sz="36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F. de Saussure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5256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429264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F. de Saussure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/>
          <a:lstStyle/>
          <a:p>
            <a:pPr lvl="0"/>
            <a:r>
              <a:rPr lang="en-US" dirty="0" smtClean="0">
                <a:latin typeface="Bookman Old Style" pitchFamily="18" charset="0"/>
              </a:rPr>
              <a:t>Its </a:t>
            </a:r>
            <a:r>
              <a:rPr lang="en-US" dirty="0" smtClean="0">
                <a:latin typeface="Bookman Old Style" pitchFamily="18" charset="0"/>
              </a:rPr>
              <a:t>(</a:t>
            </a:r>
            <a:r>
              <a:rPr lang="en-US" dirty="0" smtClean="0">
                <a:latin typeface="Bookman Old Style" pitchFamily="18" charset="0"/>
              </a:rPr>
              <a:t>a </a:t>
            </a:r>
            <a:r>
              <a:rPr lang="fr-FR" dirty="0" smtClean="0">
                <a:latin typeface="Bookman Old Style" pitchFamily="18" charset="0"/>
              </a:rPr>
              <a:t>linguistics ‘of the language system’ </a:t>
            </a:r>
            <a:r>
              <a:rPr lang="en-US" dirty="0" smtClean="0">
                <a:latin typeface="Bookman Old Style" pitchFamily="18" charset="0"/>
              </a:rPr>
              <a:t>) object </a:t>
            </a:r>
            <a:r>
              <a:rPr lang="en-US" dirty="0" smtClean="0">
                <a:latin typeface="Bookman Old Style" pitchFamily="18" charset="0"/>
              </a:rPr>
              <a:t>of study exists in the community as a whole, in the form of </a:t>
            </a:r>
            <a:r>
              <a:rPr lang="en-US" dirty="0" smtClean="0">
                <a:latin typeface="Bookman Old Style" pitchFamily="18" charset="0"/>
              </a:rPr>
              <a:t>a </a:t>
            </a:r>
            <a:r>
              <a:rPr lang="en-US" i="1" dirty="0" smtClean="0">
                <a:latin typeface="Bookman Old Style" pitchFamily="18" charset="0"/>
              </a:rPr>
              <a:t>‘totality </a:t>
            </a:r>
            <a:r>
              <a:rPr lang="en-US" i="1" dirty="0" smtClean="0">
                <a:latin typeface="Bookman Old Style" pitchFamily="18" charset="0"/>
              </a:rPr>
              <a:t>of imprints registered in each brain</a:t>
            </a:r>
            <a:r>
              <a:rPr lang="en-US" i="1" dirty="0" smtClean="0">
                <a:latin typeface="Bookman Old Style" pitchFamily="18" charset="0"/>
              </a:rPr>
              <a:t>’. </a:t>
            </a:r>
            <a:r>
              <a:rPr lang="en-US" dirty="0" smtClean="0">
                <a:latin typeface="Bookman Old Style" pitchFamily="18" charset="0"/>
              </a:rPr>
              <a:t>The study of this is </a:t>
            </a:r>
            <a:r>
              <a:rPr lang="en-US" u="sng" dirty="0" smtClean="0">
                <a:latin typeface="Bookman Old Style" pitchFamily="18" charset="0"/>
              </a:rPr>
              <a:t>‘linguistics in the strict sense</a:t>
            </a:r>
            <a:r>
              <a:rPr lang="en-US" u="sng" dirty="0" smtClean="0">
                <a:latin typeface="Bookman Old Style" pitchFamily="18" charset="0"/>
              </a:rPr>
              <a:t>’.</a:t>
            </a:r>
            <a:endParaRPr lang="ru-RU" u="sng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F. de Saussure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5327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880" cy="1051560"/>
          </a:xfrm>
        </p:spPr>
        <p:txBody>
          <a:bodyPr/>
          <a:lstStyle/>
          <a:p>
            <a:r>
              <a:rPr lang="en-CA" dirty="0" smtClean="0"/>
              <a:t>A Significant </a:t>
            </a:r>
            <a:r>
              <a:rPr lang="en-CA" dirty="0" err="1" smtClean="0"/>
              <a:t>vs</a:t>
            </a:r>
            <a:r>
              <a:rPr lang="en-CA" dirty="0" smtClean="0"/>
              <a:t> a </a:t>
            </a:r>
            <a:r>
              <a:rPr lang="en-CA" dirty="0" err="1" smtClean="0"/>
              <a:t>Signifie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values of words are </a:t>
            </a:r>
            <a:r>
              <a:rPr lang="en-US" dirty="0" smtClean="0">
                <a:latin typeface="Bookman Old Style" pitchFamily="18" charset="0"/>
              </a:rPr>
              <a:t>their </a:t>
            </a:r>
            <a:r>
              <a:rPr lang="en-US" u="sng" dirty="0" smtClean="0">
                <a:latin typeface="Bookman Old Style" pitchFamily="18" charset="0"/>
              </a:rPr>
              <a:t>meanings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J. R. Firth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Bookman Old Style" pitchFamily="18" charset="0"/>
              </a:rPr>
              <a:t>‘Perhaps </a:t>
            </a:r>
            <a:r>
              <a:rPr lang="en-US" dirty="0" smtClean="0">
                <a:latin typeface="Bookman Old Style" pitchFamily="18" charset="0"/>
              </a:rPr>
              <a:t>the most striking thing in the </a:t>
            </a:r>
            <a:r>
              <a:rPr lang="en-US" dirty="0" smtClean="0">
                <a:latin typeface="Bookman Old Style" pitchFamily="18" charset="0"/>
              </a:rPr>
              <a:t>whole of </a:t>
            </a:r>
            <a:r>
              <a:rPr lang="en-US" dirty="0" smtClean="0">
                <a:latin typeface="Bookman Old Style" pitchFamily="18" charset="0"/>
              </a:rPr>
              <a:t>de Saussure’s great work’: that ‘linguistics can only find a place </a:t>
            </a:r>
            <a:r>
              <a:rPr lang="en-US" dirty="0" smtClean="0">
                <a:latin typeface="Bookman Old Style" pitchFamily="18" charset="0"/>
              </a:rPr>
              <a:t>among the </a:t>
            </a:r>
            <a:r>
              <a:rPr lang="en-US" dirty="0" smtClean="0">
                <a:latin typeface="Bookman Old Style" pitchFamily="18" charset="0"/>
              </a:rPr>
              <a:t>sciences if it is brought into relation’ with </a:t>
            </a:r>
            <a:r>
              <a:rPr lang="en-US" u="sng" dirty="0" err="1" smtClean="0">
                <a:latin typeface="Bookman Old Style" pitchFamily="18" charset="0"/>
              </a:rPr>
              <a:t>semiology</a:t>
            </a:r>
            <a:r>
              <a:rPr lang="en-US" dirty="0" smtClean="0">
                <a:latin typeface="Bookman Old Style" pitchFamily="18" charset="0"/>
              </a:rPr>
              <a:t> (Firth, </a:t>
            </a:r>
            <a:r>
              <a:rPr lang="en-US" dirty="0" smtClean="0">
                <a:latin typeface="Bookman Old Style" pitchFamily="18" charset="0"/>
              </a:rPr>
              <a:t>1957 </a:t>
            </a:r>
            <a:r>
              <a:rPr lang="ru-RU" dirty="0" smtClean="0">
                <a:latin typeface="Bookman Old Style" pitchFamily="18" charset="0"/>
              </a:rPr>
              <a:t>[1935</a:t>
            </a:r>
            <a:r>
              <a:rPr lang="ru-RU" dirty="0" smtClean="0">
                <a:latin typeface="Bookman Old Style" pitchFamily="18" charset="0"/>
              </a:rPr>
              <a:t>]: 17</a:t>
            </a:r>
            <a:r>
              <a:rPr lang="ru-RU" dirty="0" smtClean="0">
                <a:latin typeface="Bookman Old Style" pitchFamily="18" charset="0"/>
              </a:rPr>
              <a:t>)</a:t>
            </a:r>
            <a:r>
              <a:rPr lang="en-CA" dirty="0" smtClean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study of language was that of concrete </a:t>
            </a:r>
            <a:r>
              <a:rPr lang="en-US" dirty="0" smtClean="0">
                <a:latin typeface="Bookman Old Style" pitchFamily="18" charset="0"/>
              </a:rPr>
              <a:t>instances of </a:t>
            </a:r>
            <a:r>
              <a:rPr lang="en-US" dirty="0" smtClean="0">
                <a:latin typeface="Bookman Old Style" pitchFamily="18" charset="0"/>
              </a:rPr>
              <a:t>speech. Such instances are </a:t>
            </a:r>
            <a:r>
              <a:rPr lang="en-US" u="sng" dirty="0" smtClean="0">
                <a:latin typeface="Bookman Old Style" pitchFamily="18" charset="0"/>
              </a:rPr>
              <a:t>social events</a:t>
            </a:r>
            <a:r>
              <a:rPr lang="en-US" dirty="0" smtClean="0">
                <a:latin typeface="Bookman Old Style" pitchFamily="18" charset="0"/>
              </a:rPr>
              <a:t>, and the reality of </a:t>
            </a:r>
            <a:r>
              <a:rPr lang="en-US" dirty="0" smtClean="0">
                <a:latin typeface="Bookman Old Style" pitchFamily="18" charset="0"/>
              </a:rPr>
              <a:t>language lies </a:t>
            </a:r>
            <a:r>
              <a:rPr lang="en-US" dirty="0" smtClean="0">
                <a:latin typeface="Bookman Old Style" pitchFamily="18" charset="0"/>
              </a:rPr>
              <a:t>in the </a:t>
            </a:r>
            <a:r>
              <a:rPr lang="en-US" u="sng" dirty="0" smtClean="0">
                <a:latin typeface="Bookman Old Style" pitchFamily="18" charset="0"/>
              </a:rPr>
              <a:t>social </a:t>
            </a:r>
            <a:r>
              <a:rPr lang="en-US" u="sng" dirty="0" err="1" smtClean="0">
                <a:latin typeface="Bookman Old Style" pitchFamily="18" charset="0"/>
              </a:rPr>
              <a:t>behaviour</a:t>
            </a:r>
            <a:r>
              <a:rPr lang="en-US" u="sng" dirty="0" smtClean="0">
                <a:latin typeface="Bookman Old Style" pitchFamily="18" charset="0"/>
              </a:rPr>
              <a:t> of speakers</a:t>
            </a:r>
            <a:r>
              <a:rPr lang="en-US" dirty="0" smtClean="0">
                <a:latin typeface="Bookman Old Style" pitchFamily="18" charset="0"/>
              </a:rPr>
              <a:t>. Hence he </a:t>
            </a:r>
            <a:r>
              <a:rPr lang="en-US" u="sng" dirty="0" smtClean="0">
                <a:latin typeface="Bookman Old Style" pitchFamily="18" charset="0"/>
              </a:rPr>
              <a:t>rejected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Saussure’s concepts </a:t>
            </a:r>
            <a:r>
              <a:rPr lang="en-US" dirty="0" smtClean="0">
                <a:latin typeface="Bookman Old Style" pitchFamily="18" charset="0"/>
              </a:rPr>
              <a:t>of ‘</a:t>
            </a:r>
            <a:r>
              <a:rPr lang="en-US" dirty="0" err="1" smtClean="0">
                <a:latin typeface="Bookman Old Style" pitchFamily="18" charset="0"/>
              </a:rPr>
              <a:t>langage</a:t>
            </a:r>
            <a:r>
              <a:rPr lang="en-US" dirty="0" smtClean="0">
                <a:latin typeface="Bookman Old Style" pitchFamily="18" charset="0"/>
              </a:rPr>
              <a:t>’, ‘langue’ and ‘parole</a:t>
            </a:r>
            <a:r>
              <a:rPr lang="en-US" dirty="0" smtClean="0">
                <a:latin typeface="Bookman Old Style" pitchFamily="18" charset="0"/>
              </a:rPr>
              <a:t>’.</a:t>
            </a:r>
          </a:p>
          <a:p>
            <a:r>
              <a:rPr lang="en-US" dirty="0" smtClean="0">
                <a:latin typeface="Bookman Old Style" pitchFamily="18" charset="0"/>
              </a:rPr>
              <a:t>The ‘</a:t>
            </a:r>
            <a:r>
              <a:rPr lang="en-US" dirty="0" err="1" smtClean="0">
                <a:latin typeface="Bookman Old Style" pitchFamily="18" charset="0"/>
              </a:rPr>
              <a:t>systematics</a:t>
            </a:r>
            <a:r>
              <a:rPr lang="en-US" dirty="0" smtClean="0">
                <a:latin typeface="Bookman Old Style" pitchFamily="18" charset="0"/>
              </a:rPr>
              <a:t>’ of specific aspects of linguistics, </a:t>
            </a:r>
            <a:r>
              <a:rPr lang="en-US" dirty="0" smtClean="0">
                <a:latin typeface="Bookman Old Style" pitchFamily="18" charset="0"/>
              </a:rPr>
              <a:t>of the </a:t>
            </a:r>
            <a:r>
              <a:rPr lang="en-US" dirty="0" smtClean="0">
                <a:latin typeface="Bookman Old Style" pitchFamily="18" charset="0"/>
              </a:rPr>
              <a:t>study of sounds, of grammar, and so on, do not describe an </a:t>
            </a:r>
            <a:r>
              <a:rPr lang="en-US" dirty="0" smtClean="0">
                <a:latin typeface="Bookman Old Style" pitchFamily="18" charset="0"/>
              </a:rPr>
              <a:t>underlying reality</a:t>
            </a:r>
            <a:r>
              <a:rPr lang="en-US" dirty="0" smtClean="0">
                <a:latin typeface="Bookman Old Style" pitchFamily="18" charset="0"/>
              </a:rPr>
              <a:t>, ‘stored in the collective conscience’.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J. R. Firth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reality of language is precisely in ‘</a:t>
            </a:r>
            <a:r>
              <a:rPr lang="en-US" dirty="0" smtClean="0">
                <a:latin typeface="Bookman Old Style" pitchFamily="18" charset="0"/>
              </a:rPr>
              <a:t>la vie </a:t>
            </a:r>
            <a:r>
              <a:rPr lang="en-US" dirty="0" err="1" smtClean="0">
                <a:latin typeface="Bookman Old Style" pitchFamily="18" charset="0"/>
              </a:rPr>
              <a:t>sociale</a:t>
            </a:r>
            <a:r>
              <a:rPr lang="en-US" dirty="0" smtClean="0">
                <a:latin typeface="Bookman Old Style" pitchFamily="18" charset="0"/>
              </a:rPr>
              <a:t>’, ‘the social life’, of a community of speakers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r>
              <a:rPr lang="en-US" dirty="0" smtClean="0">
                <a:latin typeface="Bookman Old Style" pitchFamily="18" charset="0"/>
              </a:rPr>
              <a:t>Anything said by a speaker </a:t>
            </a:r>
            <a:r>
              <a:rPr lang="en-US" dirty="0" smtClean="0">
                <a:latin typeface="Bookman Old Style" pitchFamily="18" charset="0"/>
              </a:rPr>
              <a:t>is </a:t>
            </a:r>
            <a:r>
              <a:rPr lang="en-US" dirty="0" smtClean="0">
                <a:latin typeface="Bookman Old Style" pitchFamily="18" charset="0"/>
              </a:rPr>
              <a:t>an </a:t>
            </a:r>
            <a:r>
              <a:rPr lang="en-US" i="1" dirty="0" smtClean="0">
                <a:latin typeface="Bookman Old Style" pitchFamily="18" charset="0"/>
              </a:rPr>
              <a:t>‘utterance’. </a:t>
            </a:r>
            <a:r>
              <a:rPr lang="en-US" dirty="0" smtClean="0">
                <a:latin typeface="Bookman Old Style" pitchFamily="18" charset="0"/>
              </a:rPr>
              <a:t>A ‘language’, therefore, is a </a:t>
            </a:r>
            <a:r>
              <a:rPr lang="en-US" i="1" dirty="0" smtClean="0">
                <a:latin typeface="Bookman Old Style" pitchFamily="18" charset="0"/>
              </a:rPr>
              <a:t>body </a:t>
            </a:r>
            <a:r>
              <a:rPr lang="en-US" i="1" dirty="0" smtClean="0">
                <a:latin typeface="Bookman Old Style" pitchFamily="18" charset="0"/>
              </a:rPr>
              <a:t>of utterances</a:t>
            </a:r>
            <a:r>
              <a:rPr lang="en-US" dirty="0" smtClean="0">
                <a:latin typeface="Bookman Old Style" pitchFamily="18" charset="0"/>
              </a:rPr>
              <a:t>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Outline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Theoretical background.</a:t>
            </a: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Structural Linguistics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899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Saussure, 1972 </a:t>
            </a:r>
            <a:r>
              <a:rPr lang="ru-RU" dirty="0" smtClean="0">
                <a:latin typeface="Bookman Old Style" pitchFamily="18" charset="0"/>
              </a:rPr>
              <a:t>[1916]: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9891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Bookman Old Style" pitchFamily="18" charset="0"/>
              </a:rPr>
              <a:t>If we try to study all the phenomena of language (‘</a:t>
            </a:r>
            <a:r>
              <a:rPr lang="en-US" dirty="0" err="1" smtClean="0">
                <a:latin typeface="Bookman Old Style" pitchFamily="18" charset="0"/>
              </a:rPr>
              <a:t>langage</a:t>
            </a:r>
            <a:r>
              <a:rPr lang="en-US" dirty="0" smtClean="0">
                <a:latin typeface="Bookman Old Style" pitchFamily="18" charset="0"/>
              </a:rPr>
              <a:t>’), we will open the door to other sciences (‘psychology, [physical] anthropology, normative grammar, philology, etc.’) that could claim it for their domain. </a:t>
            </a:r>
            <a:r>
              <a:rPr lang="en-US" b="1" dirty="0" smtClean="0">
                <a:latin typeface="Bookman Old Style" pitchFamily="18" charset="0"/>
              </a:rPr>
              <a:t>Therefore</a:t>
            </a:r>
            <a:r>
              <a:rPr lang="en-US" dirty="0" smtClean="0">
                <a:latin typeface="Bookman Old Style" pitchFamily="18" charset="0"/>
              </a:rPr>
              <a:t>, “</a:t>
            </a:r>
            <a:r>
              <a:rPr lang="fr-FR" i="1" dirty="0" smtClean="0">
                <a:latin typeface="Bookman Old Style" pitchFamily="18" charset="0"/>
              </a:rPr>
              <a:t>il faut se placer de prime abord sur le terrain de la langue et la prendre pour norme de toutes les autres manifestations du langage</a:t>
            </a:r>
            <a:r>
              <a:rPr lang="en-US" dirty="0" smtClean="0">
                <a:latin typeface="Bookman Old Style" pitchFamily="18" charset="0"/>
              </a:rPr>
              <a:t>” (we should engage in the first instance with the individual language (‘la langue’) and take that as the point of reference for all other relevant phenomena)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35782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the integral and concrete object of study in linguistics is … 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827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‘parole’ (‘speech’) is viewed as the individual act of communication</a:t>
            </a:r>
            <a:endParaRPr lang="ru-RU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470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 of Communication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613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F. de Saussure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98912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If we could encompass ‘</a:t>
            </a:r>
            <a:r>
              <a:rPr lang="en-US" i="1" dirty="0" smtClean="0">
                <a:latin typeface="Bookman Old Style" pitchFamily="18" charset="0"/>
              </a:rPr>
              <a:t>the totality of the verbal images stored up in all </a:t>
            </a:r>
            <a:r>
              <a:rPr lang="fr-FR" i="1" dirty="0" smtClean="0">
                <a:latin typeface="Bookman Old Style" pitchFamily="18" charset="0"/>
              </a:rPr>
              <a:t>individuals</a:t>
            </a:r>
            <a:r>
              <a:rPr lang="fr-FR" dirty="0" smtClean="0">
                <a:latin typeface="Bookman Old Style" pitchFamily="18" charset="0"/>
              </a:rPr>
              <a:t>’ (‘la somme des images verbales emmagasinées chez tous les </a:t>
            </a:r>
            <a:r>
              <a:rPr lang="en-US" dirty="0" err="1" smtClean="0">
                <a:latin typeface="Bookman Old Style" pitchFamily="18" charset="0"/>
              </a:rPr>
              <a:t>individus</a:t>
            </a:r>
            <a:r>
              <a:rPr lang="en-US" dirty="0" smtClean="0">
                <a:latin typeface="Bookman Old Style" pitchFamily="18" charset="0"/>
              </a:rPr>
              <a:t>’), we would arrive at ‘</a:t>
            </a:r>
            <a:r>
              <a:rPr lang="en-US" i="1" dirty="0" smtClean="0">
                <a:latin typeface="Bookman Old Style" pitchFamily="18" charset="0"/>
              </a:rPr>
              <a:t>the social bond that forms the language’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fr-FR" dirty="0" smtClean="0">
                <a:latin typeface="Bookman Old Style" pitchFamily="18" charset="0"/>
              </a:rPr>
              <a:t>(‘le lien social qui constitue la langue’).</a:t>
            </a:r>
          </a:p>
          <a:p>
            <a:pPr>
              <a:buNone/>
            </a:pPr>
            <a:endParaRPr lang="ru-RU" dirty="0">
              <a:latin typeface="Bookman Old Style" pitchFamily="18" charset="0"/>
            </a:endParaRPr>
          </a:p>
        </p:txBody>
      </p:sp>
      <p:sp>
        <p:nvSpPr>
          <p:cNvPr id="4" name="Выноска со стрелкой вверх 3"/>
          <p:cNvSpPr/>
          <p:nvPr/>
        </p:nvSpPr>
        <p:spPr>
          <a:xfrm>
            <a:off x="3000364" y="3357562"/>
            <a:ext cx="3357586" cy="2000264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14678" y="4143380"/>
            <a:ext cx="29289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ookman Old Style" pitchFamily="18" charset="0"/>
              </a:rPr>
              <a:t>social phenomenon</a:t>
            </a:r>
            <a:endParaRPr lang="ru-RU" sz="3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357826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F. de Saussure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98912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… is a stock or store (‘</a:t>
            </a:r>
            <a:r>
              <a:rPr lang="en-US" dirty="0" err="1" smtClean="0">
                <a:latin typeface="Bookman Old Style" pitchFamily="18" charset="0"/>
              </a:rPr>
              <a:t>trésor</a:t>
            </a:r>
            <a:r>
              <a:rPr lang="en-US" dirty="0" smtClean="0">
                <a:latin typeface="Bookman Old Style" pitchFamily="18" charset="0"/>
              </a:rPr>
              <a:t>’) that is built up by the experience of speech (‘parole’) in people who belong to the same community.</a:t>
            </a:r>
          </a:p>
          <a:p>
            <a:r>
              <a:rPr lang="en-US" dirty="0" smtClean="0">
                <a:latin typeface="Bookman Old Style" pitchFamily="18" charset="0"/>
              </a:rPr>
              <a:t>It is a ‘… …’ that exists potentially in each brain, or more precisely, since it is not complete in an individual person, in the brains of the entire group.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" name="Выноска со стрелкой вверх 3"/>
          <p:cNvSpPr/>
          <p:nvPr/>
        </p:nvSpPr>
        <p:spPr>
          <a:xfrm>
            <a:off x="3000364" y="3786190"/>
            <a:ext cx="3357586" cy="2000264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14678" y="4714884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… …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189</TotalTime>
  <Words>730</Words>
  <PresentationFormat>Экран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Linguistics as the Study of Language Systems</vt:lpstr>
      <vt:lpstr>Outline</vt:lpstr>
      <vt:lpstr>Structural Linguistics</vt:lpstr>
      <vt:lpstr>Saussure, 1972 [1916]:</vt:lpstr>
      <vt:lpstr>the integral and concrete object of study in linguistics is … </vt:lpstr>
      <vt:lpstr>‘parole’ (‘speech’) is viewed as the individual act of communication</vt:lpstr>
      <vt:lpstr>The Act of Communication</vt:lpstr>
      <vt:lpstr>F. de Saussure</vt:lpstr>
      <vt:lpstr>F. de Saussure</vt:lpstr>
      <vt:lpstr>Language vs Parole</vt:lpstr>
      <vt:lpstr>F. de Saussure</vt:lpstr>
      <vt:lpstr>F. de Saussure</vt:lpstr>
      <vt:lpstr>F. de Saussure</vt:lpstr>
      <vt:lpstr>F. de Saussure</vt:lpstr>
      <vt:lpstr>A Significant vs a Signifie</vt:lpstr>
      <vt:lpstr>J. R. Firth</vt:lpstr>
      <vt:lpstr>J. R. Firth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Linguistics as the Study of Language Systems</dc:title>
  <dc:creator>HP</dc:creator>
  <cp:lastModifiedBy>HP</cp:lastModifiedBy>
  <cp:revision>28</cp:revision>
  <dcterms:created xsi:type="dcterms:W3CDTF">2021-09-19T10:00:50Z</dcterms:created>
  <dcterms:modified xsi:type="dcterms:W3CDTF">2021-09-19T17:26:46Z</dcterms:modified>
</cp:coreProperties>
</file>