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39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651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36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71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638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224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825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275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23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69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9C0-D9AE-4CA7-8CF6-D6455DF21721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84DC4-9C21-44D2-8A02-7A7FC4B623B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23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hoblik.org.ua/nalogi/edinyj-soczialnyj-vznos/2211-dodatok-5.html" TargetMode="External"/><Relationship Id="rId2" Type="http://schemas.openxmlformats.org/officeDocument/2006/relationships/hyperlink" Target="http://www.buhoblik.org.ua/nalogi/nalog-na-doxody-fizicheskix-licz/1327-deklaratsiya-pro-dokhod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hoblik.org.ua/nalogi/nalog-na-doxody-fizicheskix-licz/867-zvt-1df.html" TargetMode="External"/><Relationship Id="rId5" Type="http://schemas.openxmlformats.org/officeDocument/2006/relationships/hyperlink" Target="http://www.buhoblik.org.ua/nalogi/edinyj-soczialnyj-vznos/703-otchet-v-pensionnyj-fond-dodatok-4.html" TargetMode="External"/><Relationship Id="rId4" Type="http://schemas.openxmlformats.org/officeDocument/2006/relationships/hyperlink" Target="http://www.buhoblik.org.ua/nalogi/edinyj-soczialnyj-vznos/1190-zvit-esv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hoblik.org.ua/nalogi/nds/1428-deklaratsiya-pdv.html" TargetMode="External"/><Relationship Id="rId2" Type="http://schemas.openxmlformats.org/officeDocument/2006/relationships/hyperlink" Target="http://www.buhoblik.org.ua/nalogi/edinyj-nalog-yuridicheskie-licza/1298-podatkova-deklaratsiy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hoblik.org.ua/nalogi/nalog-na-doxody-fizicheskix-licz/868-zvt-1-df.html" TargetMode="External"/><Relationship Id="rId4" Type="http://schemas.openxmlformats.org/officeDocument/2006/relationships/hyperlink" Target="http://www.buhoblik.org.ua/nalogi/edinyj-soczialnyj-vznos/703-otchet-v-pensionnyj-fond-dodatok-4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uhoblik.org.ua/nalogi/za-zemlyu/814-deklaraczya-zemelnij-podatok.html" TargetMode="External"/><Relationship Id="rId3" Type="http://schemas.openxmlformats.org/officeDocument/2006/relationships/hyperlink" Target="http://www.buhoblik.org.ua/nalogi/edinyj-soczialnyj-vznos/1190-zvit-esv.html" TargetMode="External"/><Relationship Id="rId7" Type="http://schemas.openxmlformats.org/officeDocument/2006/relationships/hyperlink" Target="http://www.buhoblik.org.ua/uchet/buxgalterskaya-otchetnost/2141-finansova-zvitnist-v-podatkovu-slugbu.html" TargetMode="External"/><Relationship Id="rId2" Type="http://schemas.openxmlformats.org/officeDocument/2006/relationships/hyperlink" Target="http://www.buhoblik.org.ua/nalogi/nds/1428-deklaratsiya-pd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hoblik.org.ua/nalogi/nalog-na-pribyl/151-deklaraczya-z-podatku-na-pributok.html" TargetMode="External"/><Relationship Id="rId5" Type="http://schemas.openxmlformats.org/officeDocument/2006/relationships/hyperlink" Target="http://www.buhoblik.org.ua/nalogi/nalog-na-doxody-fizicheskix-licz/868-zvt-1-df.html" TargetMode="External"/><Relationship Id="rId4" Type="http://schemas.openxmlformats.org/officeDocument/2006/relationships/hyperlink" Target="http://www.buhoblik.org.ua/nalogi/edinyj-soczialnyj-vznos/703-otchet-v-pensionnyj-fond-dodatok-4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ВИДИ АНАЛІЗУ ГОСПОДАРСЬКОЇ</a:t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ДІЯЛЬНОСТІ ПІДПРИЄМСТВА, ЙОГО ІНФОРМАЦІЙНЕ</a:t>
            </a:r>
            <a:br>
              <a:rPr lang="uk-UA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ЗАБЕЗПЕЧЕННЯ ТА ОСОБЛИВОСТІ ОРГАНІЗАЦІЇ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2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5249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Завдання функціонально-вартісного аналізу</a:t>
            </a:r>
          </a:p>
          <a:p>
            <a:pPr algn="ctr"/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особливо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мікрорівні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сукупністю витрат живої й упредметненої праці (при мінімізації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неодмінним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кінцевого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продукту чи послуги);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техніко-економічних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нормативів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всім ланцюжком виробничо-фінансової діяльності;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важелів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применшувався;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систематичне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надійністю,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довгостроковістю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використання продукції.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7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Інформаційне забезпечення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57592" cy="5040560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Інформація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роз’яснення, викладання)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впорядковані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управлінні цією діяльністю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генерації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ланках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економіки підприємства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647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Головна мета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оптимізація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«оптимальна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спектра умов: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повинен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намічені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інформаційний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структурними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підрозділами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особами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суворо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регламентований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врахування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екстрених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персональної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перекручування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порядку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4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Податкова звітність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Підприємець на єдиному податку.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Звіти підприємця на єдиному податку складаються з: декларації єдиного податку (щоквартальна або річна - залежно від групи), звіти по єдиному соціальному внеску (річний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тa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щомісячний у випадку якщо є найняті працівники, форми 1-ДФ (квартальна, якщо проводилися виплати фізичним особам).</a:t>
            </a:r>
          </a:p>
          <a:p>
            <a:pPr marL="0" indent="0" algn="just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/>
              <a:t>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Підприємець на загальній системі.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Основний звіт - це </a:t>
            </a:r>
            <a:r>
              <a:rPr lang="uk-UA" sz="2400" dirty="0">
                <a:latin typeface="Times New Roman" pitchFamily="18" charset="0"/>
                <a:cs typeface="Times New Roman" pitchFamily="18" charset="0"/>
                <a:hlinkClick r:id="rId2"/>
              </a:rPr>
              <a:t>Декларація про доходи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(подається щорічно).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Окрім неї щорічно підприємець подає Звіт з ЄСВ (</a:t>
            </a:r>
            <a:r>
              <a:rPr lang="uk-UA" sz="2400" dirty="0">
                <a:latin typeface="Times New Roman" pitchFamily="18" charset="0"/>
                <a:cs typeface="Times New Roman" pitchFamily="18" charset="0"/>
                <a:hlinkClick r:id="rId3"/>
              </a:rPr>
              <a:t>Додаток 5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про суми єдиного соціального внеску, нарахованого за себе особисто.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Якщо у підприємця є найняті працівники, то додаються ще два звіти: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щомісячний </a:t>
            </a:r>
            <a:r>
              <a:rPr lang="uk-UA" sz="2400" dirty="0">
                <a:latin typeface="Times New Roman" pitchFamily="18" charset="0"/>
                <a:cs typeface="Times New Roman" pitchFamily="18" charset="0"/>
                <a:hlinkClick r:id="rId4"/>
              </a:rPr>
              <a:t>Звіт з ЄСВ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(конкретно - </a:t>
            </a:r>
            <a:r>
              <a:rPr lang="uk-UA" sz="2400" dirty="0">
                <a:latin typeface="Times New Roman" pitchFamily="18" charset="0"/>
                <a:cs typeface="Times New Roman" pitchFamily="18" charset="0"/>
                <a:hlinkClick r:id="rId5"/>
              </a:rPr>
              <a:t>Додаток 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), по нарахованому і утриманому єдиному внеску на найнятих робітників;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щоквартальний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  <a:hlinkClick r:id="rId6"/>
              </a:rPr>
              <a:t>Звіт за формою 1ДФ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звiт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 прибутковому податку, утриманому з працівників і інших фізичних осіб).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7345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Підприємство на єдиному податку.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Основний звіт - щоквартальна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2"/>
              </a:rPr>
              <a:t>Декларація єдиного податку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Якщо підприємство - платник ПДВ, то подається щомісячна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3"/>
              </a:rPr>
              <a:t>Декларація з ПДВ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Якщо є найняті робітники, то подаються згадані вище щомісячний Звіт з ЄСВ (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4"/>
              </a:rPr>
              <a:t>Додаток 4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5"/>
              </a:rPr>
              <a:t>Звіт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  <a:hlinkClick r:id="rId5"/>
              </a:rPr>
              <a:t>зa</a:t>
            </a:r>
            <a:r>
              <a:rPr lang="uk-UA" sz="2000" dirty="0">
                <a:latin typeface="Times New Roman" pitchFamily="18" charset="0"/>
                <a:cs typeface="Times New Roman" pitchFamily="18" charset="0"/>
                <a:hlinkClick r:id="rId5"/>
              </a:rPr>
              <a:t> формою 1-ДФ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Фoрма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1-ДФ подається також, якщо працівників немає, але є інші виплати фізичним особам (наприклад оплата послуг підприємців, оренда і т.п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1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Підприємство на загальній системі.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і у попередньому випадку, подається: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/>
              </a:rPr>
              <a:t>Декларація з ПДВ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(якщо підприємство зареєстроване платником ПДВ).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 Якщо є найняті робітники, то задається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3"/>
              </a:rPr>
              <a:t>Звіт з ЄСВ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4"/>
              </a:rPr>
              <a:t>Додаток 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3) Якщо є виплати фізичним особам (не лише працівникам), то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5"/>
              </a:rPr>
              <a:t>Звіт 1-ДФ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Крім того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податкова звітність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підприємства містить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6"/>
              </a:rPr>
              <a:t>Декларація з податку на прибуток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(з нею -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7"/>
              </a:rPr>
              <a:t>Баланс в податкову інспекцію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 і в разі наявності земельної ділянки відповідно подається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8"/>
              </a:rPr>
              <a:t>Декларація земельного податку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Звичайно ж потрібно сказати і про менш поширені податки: акциз, різні збори (водний, за використання радіочастотного ресурсу, на розвиток виноградарства, садівництва і хмелярства, у вигляді цільової надбавки і так далі). Але вони мало поширені і основну масу платників податків не цікавлять.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090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Класифікація видів економічного аналізу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суб'єктами аналізу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аналітичної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працівники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використанням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найповнішої інформації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обґрунтування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 контролю за ходом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проводиться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державного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управління, банками,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інвесторами,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акціонерами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поставленої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мети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4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 функціональними сферами діяльності підприємства (об'єктами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аналізу)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Маркетинговий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оточення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зокрем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привабливість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ринку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сегмента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конкурентоспроможності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ньому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стратегії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тактики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маркетингової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діяльності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Виробничий (техніко-економічний)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аналіз досліджує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взаємозв'язок технічних 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економічних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результати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діяльності підприємства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проводиться 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метою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всебічного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вивчення фінансових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ресурсів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шляхів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кадрів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трудових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досліджує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підприємства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Аналіз інновацій і розвитку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вивчає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інноваційний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 ефективність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210422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змістом процесу управління (часом прийняття управлінських рішень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Перспективний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(попередній)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аналіз проводиться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обґрунтування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стратегії розвитку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підприємства, визначення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планових завдань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Ретроспективний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(наступний)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аналіз передбачає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оцінку виконання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управлінських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контроль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визначення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результатів діяльності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91105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характером дослідження об'єктів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зіставлення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метою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зміни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Факторний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причини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зміни результативного показника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Діагностичний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досліджує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відхилень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нормального протікання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економічних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типовими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безпосередніх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вимірювань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Маржинальний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Економіко-математичний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аналіз забезпечує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вибір оптимального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варіанта вирішення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економічних задач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Функціонально-вартісний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виявляє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попереджує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надлишкові витрати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об'єкта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стадіях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його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життєвого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циклу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6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0405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Перспективний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прогнозування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замовлень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запобігання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небажаним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271786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Основні напрямки перспективного аналізу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Технічне оснащення,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матеріальні, трудові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 фінансові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ресурси підприємства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обсяги виробництва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 реалізації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продукції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потреб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споживачів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Перспективна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очікуваного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прибутку,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рентабельності, платоспроможності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фінансового стану</a:t>
            </a:r>
          </a:p>
          <a:p>
            <a:pPr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Основні завдання перспективного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аналізу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Прогнозування господарської діяльності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Наукове обґрунтування перспективних планів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Оцінка очікуваного виконання планів</a:t>
            </a:r>
          </a:p>
        </p:txBody>
      </p:sp>
    </p:spTree>
    <p:extLst>
      <p:ext uri="{BB962C8B-B14F-4D97-AF65-F5344CB8AC3E}">
        <p14:creationId xmlns:p14="http://schemas.microsoft.com/office/powerpoint/2010/main" val="254951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176213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контролю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невикористаних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об'єктивної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6213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часу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квартал,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 метою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статистичної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звітності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176213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зразу ж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завершення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порівняно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проміжки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декаду)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застосувати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небажаних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4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Функціонально-вартісний аналіз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виробничо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направлений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сферах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промислового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побутового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граничній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довговічності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4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</TotalTime>
  <Words>908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ВИДИ АНАЛІЗУ ГОСПОДАРСЬКОЇ ДІЯЛЬНОСТІ ПІДПРИЄМСТВА, ЙОГО ІНФОРМАЦІЙНЕ ЗАБЕЗПЕЧЕННЯ ТА ОСОБЛИВОСТІ ОРГАНІЗАЦІЇ</vt:lpstr>
      <vt:lpstr>Класифікація видів економічного аналізу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Інформаційне забезпечення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АНАЛІЗУ ГОСПОДАРСЬКОЇ ДІЯЛЬНОСТІ ПІДПРИЄМСТВА, ЙОГО ІНФОРМАЦІЙНЕ ЗАБЕЗПЕЧЕННЯ ТА ОСОБЛИВОСТІ ОРГАНІЗАЦІЇ</dc:title>
  <dc:creator>Anonim from Hacapetovka</dc:creator>
  <cp:lastModifiedBy>Anonim from Hacapetovka</cp:lastModifiedBy>
  <cp:revision>13</cp:revision>
  <dcterms:created xsi:type="dcterms:W3CDTF">2021-03-02T16:06:29Z</dcterms:created>
  <dcterms:modified xsi:type="dcterms:W3CDTF">2021-03-02T17:14:18Z</dcterms:modified>
</cp:coreProperties>
</file>