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5878"/>
  </p:normalViewPr>
  <p:slideViewPr>
    <p:cSldViewPr snapToGrid="0">
      <p:cViewPr varScale="1">
        <p:scale>
          <a:sx n="108" d="100"/>
          <a:sy n="108" d="100"/>
        </p:scale>
        <p:origin x="7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2E6A2C-FE9F-B04D-1EDC-4058B63C25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dirty="0" err="1"/>
              <a:t>Методологічні</a:t>
            </a:r>
            <a:r>
              <a:rPr lang="ru-RU" sz="3200" dirty="0"/>
              <a:t> </a:t>
            </a:r>
            <a:r>
              <a:rPr lang="ru-RU" sz="3200" dirty="0" err="1"/>
              <a:t>підходи</a:t>
            </a:r>
            <a:r>
              <a:rPr lang="ru-RU" sz="3200" dirty="0"/>
              <a:t> до </a:t>
            </a:r>
            <a:r>
              <a:rPr lang="ru-RU" sz="3200" dirty="0" err="1"/>
              <a:t>самоменеджменту</a:t>
            </a:r>
            <a:endParaRPr sz="32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6907FE-05CA-8033-EB8A-88E1D72196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Лекція 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8688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F2193C6-8BB5-CB64-5A4D-EBCF89E84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623" y="225778"/>
            <a:ext cx="11367910" cy="5384800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розташовані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глибоких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колах.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прокрутка,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найважливішою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фазою,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проходять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Організатор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щоденний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справу. У реальному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обробляють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заощадити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оброблення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розробляються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приписи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результатах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844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B205FE0-BB47-9571-6F67-0B3A0EC96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067" y="225778"/>
            <a:ext cx="10817787" cy="5240567"/>
          </a:xfrm>
        </p:spPr>
        <p:txBody>
          <a:bodyPr/>
          <a:lstStyle/>
          <a:p>
            <a:pPr algn="ctr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розглянути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містять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характеристики та порядок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Шваба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початку дня.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методом "25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тисяч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доларів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– сума гонорару консультанта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[1]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Записати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найважливіші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дня.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пронумерувати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Виконавши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змістилися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з'явилися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список,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їхньої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важливості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062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2A6C413-0DE1-24F7-ED85-42E7ADAC4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778" y="237067"/>
            <a:ext cx="11413065" cy="541866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"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Альпи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день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їхньої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делегування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скорочення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перенесення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поширений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список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Розставити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кожного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потребу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до 60 %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дня.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Делегувати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все,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делегувати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Проконтролювати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зроблене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перенести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невиконане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день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"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помідора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результату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зумовлена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вперше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вистежування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використовувався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кухонний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таймер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помідора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таймер на 25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хвилин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(один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помідор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відволікаючись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 сигналу.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сигналу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перерву, на три-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п'ять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хвилин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повернутися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кожного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шостого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помідора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перерву на 15 – 20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хвилин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804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50287D7-CB33-E53A-8AA2-06A86F228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823" y="191912"/>
            <a:ext cx="11209866" cy="5520266"/>
          </a:xfrm>
        </p:spPr>
        <p:txBody>
          <a:bodyPr/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"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швейцарського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сиру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великих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масштабне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побоювання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розпочати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зрозумілої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систематично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позосталі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 яку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на яку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вистачить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вигризти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вигризти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Доробити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все те,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доїсти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сир)</a:t>
            </a: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сіткового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метод критичного шляху 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CPM),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перегляду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PERT)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великих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оптимізації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резервів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8988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50EF0F7-1EC6-8C18-2939-638D9C76F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37068"/>
            <a:ext cx="11424355" cy="5531554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взаємозалежності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Побудувати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сітковий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графік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найдовшої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початку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їхньої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мобілізації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Діаграма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Ґанта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контролю часу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велику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зображуються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графічно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горизонтальній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шкалі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довжина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дій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точки,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Упорядкувати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розташувати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підзадачі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збудувати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попит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кожного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Відзначити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графіку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початку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кожного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початку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зображується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смуги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графіку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0493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BA2CC98-7689-2A69-5D88-D8AA17036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511" y="417690"/>
            <a:ext cx="11514667" cy="5373510"/>
          </a:xfrm>
        </p:spPr>
        <p:txBody>
          <a:bodyPr/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пріоритетного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основу методу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покладена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матриця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Ейзенхауера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розподіляються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їхньої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невідкладності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розподіляються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квадрантів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матриці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неважливі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відвертає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загрозу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втратять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негайно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73052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EDB17B7-ECE7-06AC-33F7-3E1A90C67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1" y="146756"/>
            <a:ext cx="11593688" cy="5621866"/>
          </a:xfrm>
        </p:spPr>
        <p:txBody>
          <a:bodyPr/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чудовим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менталітету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психофізіологічних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сформованих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Практика, яка доводить,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вписуються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знизить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напруженість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ухвалюючи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людей та органу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менеджменту.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284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FD4AA8A-AAA4-562F-1B71-BD070CC47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005" y="225632"/>
            <a:ext cx="11732821" cy="5545776"/>
          </a:xfrm>
        </p:spPr>
        <p:txBody>
          <a:bodyPr/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ціннісних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орієнтирів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потужним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Люди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ваших потреб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Люди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вибирають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таких причин.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Орієнтаційні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найважливішими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набором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переживань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відрізняють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тривіального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незначного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думку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соціологів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структуру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найпоширеніші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соціально-економічним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мораллю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ідеологією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культурою,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неможливо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ізольовано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3591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F428CB8-D088-4BBC-D7FD-840BA726A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883" y="213756"/>
            <a:ext cx="11412187" cy="5652654"/>
          </a:xfrm>
        </p:spPr>
        <p:txBody>
          <a:bodyPr/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орієнтацій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[43]: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вірування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бажаних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впорядковані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соціально-психологічним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феноменом,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висловлюють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великий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їхньої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Система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орієнтацій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становить основу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світогляду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ядро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Базуючись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твердженнях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американський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 М.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[57]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розділив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(рис. 1.4).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0508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6E1254AF-8C06-2EA0-011F-143F22DF31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17832" y="177800"/>
            <a:ext cx="6599099" cy="5287963"/>
          </a:xfrm>
        </p:spPr>
      </p:pic>
    </p:spTree>
    <p:extLst>
      <p:ext uri="{BB962C8B-B14F-4D97-AF65-F5344CB8AC3E}">
        <p14:creationId xmlns:p14="http://schemas.microsoft.com/office/powerpoint/2010/main" val="1069977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F300A76-A0F4-BFE0-134F-433D338DC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688" y="267629"/>
            <a:ext cx="11374243" cy="5374887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погляди на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"самоконтроль"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думки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[4]. </a:t>
            </a:r>
          </a:p>
          <a:p>
            <a:pPr marL="0" indent="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охоплює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затримку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себе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налаштування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роботу над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академічними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добре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розвиненими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приходять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підготовленими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звертають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вказівки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перешкод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фокусом.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Самоконтроль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здоров'я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щоденне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цілеспрямоване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успіху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[9].</a:t>
            </a:r>
          </a:p>
          <a:p>
            <a:pPr marL="0" indent="0" algn="just">
              <a:buNone/>
            </a:pP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28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8CD20A8-8C05-721B-3B62-F8826ECF7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631" y="213756"/>
            <a:ext cx="11459688" cy="5545776"/>
          </a:xfrm>
        </p:spPr>
        <p:txBody>
          <a:bodyPr/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переконаннями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тому ряд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систему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світоглядних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Через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будь-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будь-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цілеспрямованого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змінюються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веде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своєрідною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 одного боку,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зв'язки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ідеали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Подвійність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ціннісно-орієнтованої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вона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форму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сама собою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наводить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5216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694DE74-E771-56A3-C91A-00734F8585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761" y="154380"/>
            <a:ext cx="11788239" cy="5545776"/>
          </a:xfrm>
        </p:spPr>
        <p:txBody>
          <a:bodyPr>
            <a:normAutofit/>
          </a:bodyPr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[57]: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надбанням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невелика;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одними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самими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орієнтаціями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витоки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простежуються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простежується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практично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феноменах,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заслуговують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Людські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змінюються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Водночас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зворотного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зв'язку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ігнорувати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очевидним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членом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8653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BE82DAB-75AC-E75A-88F3-E96A17607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509" y="285008"/>
            <a:ext cx="11447813" cy="5450774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долучення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канал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засвоєння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ціннісно-орієнтовані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регуляторами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співвідносити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 складу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входить.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самого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Самонавчання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самоосвіта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Вдосконалюючи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менеджменту,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пам'ятати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[72]: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концептуальне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пояснення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ухвалення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5239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362990B-4B6A-88C4-AD43-41E48047E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261" y="201882"/>
            <a:ext cx="11507188" cy="5557650"/>
          </a:xfrm>
        </p:spPr>
        <p:txBody>
          <a:bodyPr/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моделей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переосмислити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Люди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швидше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практика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набагато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відвідування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потужним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Керівництво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довіряти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винагороджувати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Найкращим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276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3E93C712-EF4A-2D89-EFF1-DEB22509AB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3186" y="446088"/>
            <a:ext cx="7365291" cy="5207000"/>
          </a:xfrm>
        </p:spPr>
      </p:pic>
    </p:spTree>
    <p:extLst>
      <p:ext uri="{BB962C8B-B14F-4D97-AF65-F5344CB8AC3E}">
        <p14:creationId xmlns:p14="http://schemas.microsoft.com/office/powerpoint/2010/main" val="1224662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26D983B-5304-EA52-F448-DB8FA2F52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8044"/>
            <a:ext cx="11379199" cy="5644445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самоменеджменту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кар'єрі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самооцінки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мотиваційного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менеджменту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передумови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ринку,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різняться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спрямуванням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(рис. 1.2).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190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AD6BAC45-5CB3-1E65-F8F3-0D09D7E030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4415" y="282575"/>
            <a:ext cx="9131082" cy="5464175"/>
          </a:xfrm>
        </p:spPr>
      </p:pic>
    </p:spTree>
    <p:extLst>
      <p:ext uri="{BB962C8B-B14F-4D97-AF65-F5344CB8AC3E}">
        <p14:creationId xmlns:p14="http://schemas.microsoft.com/office/powerpoint/2010/main" val="258391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E9B95AB-E9CD-6414-0D4B-E4E55C8DB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511" y="316090"/>
            <a:ext cx="11413067" cy="5396088"/>
          </a:xfrm>
        </p:spPr>
        <p:txBody>
          <a:bodyPr/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Упровадження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навичок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себе,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вкладаючи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підвищуючи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стійкість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ставити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реалістичні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 шляхом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засвоєння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ухвалення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творчий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генерувати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751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531684B-894F-74AE-B0D1-D4C1418965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979" y="304800"/>
            <a:ext cx="11063110" cy="5373511"/>
          </a:xfrm>
        </p:spPr>
        <p:txBody>
          <a:bodyPr/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ряд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Зайверта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графічно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відобразити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своєрідне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"коло правил" (рис. 1.3).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91F0BCE-089C-E571-2DC9-06950BD87A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00" y="1397000"/>
            <a:ext cx="7772400" cy="3553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309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952BB94-7A4C-E2F0-BEAB-E366061C3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067" y="225778"/>
            <a:ext cx="11390489" cy="5565422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щоденно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безліч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проблем менеджера.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знаходяться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собою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Постановка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Тимчасові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очевидними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спричинило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потребу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мети.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їхньої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мети.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щоденних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довгострокових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успіхів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впевненості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Ухвалення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Ухвалення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Головною проблемою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намагаються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велику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розпорошують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зусилля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494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12BD908-FB94-8C87-FDC5-69EC6F532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533" y="395111"/>
            <a:ext cx="11255023" cy="5384799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делегування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межах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начальника, але начальник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керівництво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Делегати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допомагають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тягар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позитивно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делегації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команду,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скоординувати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припинити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намагання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делегувати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Контроль.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коригування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мети. За результатами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допомагає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вдосконалити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ідеалі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оптимізувати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раніше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справжній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13452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213</TotalTime>
  <Words>2361</Words>
  <Application>Microsoft Macintosh PowerPoint</Application>
  <PresentationFormat>Широкоэкранный</PresentationFormat>
  <Paragraphs>78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Gill Sans MT</vt:lpstr>
      <vt:lpstr>Times New Roman</vt:lpstr>
      <vt:lpstr>Gallery</vt:lpstr>
      <vt:lpstr>Методологічні підходи до самоменеджменту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Методологічні підходи до самоменеджменту</dc:title>
  <dc:creator>Александр Ткачук</dc:creator>
  <cp:lastModifiedBy>Александр Ткачук</cp:lastModifiedBy>
  <cp:revision>17</cp:revision>
  <dcterms:created xsi:type="dcterms:W3CDTF">2023-11-07T11:31:54Z</dcterms:created>
  <dcterms:modified xsi:type="dcterms:W3CDTF">2023-11-09T12:07:12Z</dcterms:modified>
</cp:coreProperties>
</file>