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8" r:id="rId4"/>
    <p:sldId id="295" r:id="rId5"/>
    <p:sldId id="296" r:id="rId6"/>
    <p:sldId id="299" r:id="rId7"/>
    <p:sldId id="294" r:id="rId8"/>
    <p:sldId id="297" r:id="rId9"/>
    <p:sldId id="257" r:id="rId10"/>
    <p:sldId id="300" r:id="rId11"/>
    <p:sldId id="258" r:id="rId12"/>
    <p:sldId id="301" r:id="rId13"/>
    <p:sldId id="302" r:id="rId14"/>
    <p:sldId id="259" r:id="rId15"/>
    <p:sldId id="304" r:id="rId16"/>
    <p:sldId id="303" r:id="rId17"/>
    <p:sldId id="260" r:id="rId18"/>
    <p:sldId id="261" r:id="rId19"/>
    <p:sldId id="262" r:id="rId20"/>
    <p:sldId id="263" r:id="rId21"/>
    <p:sldId id="305" r:id="rId22"/>
    <p:sldId id="264" r:id="rId23"/>
    <p:sldId id="306" r:id="rId24"/>
    <p:sldId id="307" r:id="rId25"/>
    <p:sldId id="265" r:id="rId26"/>
    <p:sldId id="266" r:id="rId27"/>
    <p:sldId id="308" r:id="rId28"/>
    <p:sldId id="309" r:id="rId29"/>
    <p:sldId id="311" r:id="rId30"/>
    <p:sldId id="310" r:id="rId31"/>
    <p:sldId id="312" r:id="rId32"/>
    <p:sldId id="313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14" autoAdjust="0"/>
    <p:restoredTop sz="94660"/>
  </p:normalViewPr>
  <p:slideViewPr>
    <p:cSldViewPr>
      <p:cViewPr varScale="1">
        <p:scale>
          <a:sx n="67" d="100"/>
          <a:sy n="67" d="100"/>
        </p:scale>
        <p:origin x="-18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94A6-8EF7-4F5F-B2F6-A93F0950AF02}" type="datetimeFigureOut">
              <a:rPr lang="ru-RU" smtClean="0"/>
              <a:pPr/>
              <a:t>24.01.2022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46DC-EAF2-49E6-911B-74FA97DE30C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6494" y="864109"/>
            <a:ext cx="9179311" cy="514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4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11769" r="15115" b="62776"/>
          <a:stretch/>
        </p:blipFill>
        <p:spPr>
          <a:xfrm>
            <a:off x="457200" y="1844824"/>
            <a:ext cx="842493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6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Поверхневі насадкові адсорбери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45142" r="42901" b="12241"/>
          <a:stretch>
            <a:fillRect/>
          </a:stretch>
        </p:blipFill>
        <p:spPr bwMode="auto">
          <a:xfrm>
            <a:off x="285720" y="928670"/>
            <a:ext cx="855668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Плівковий</a:t>
            </a:r>
          </a:p>
          <a:p>
            <a:r>
              <a:rPr lang="uk-UA" dirty="0" smtClean="0"/>
              <a:t>Підвішування</a:t>
            </a:r>
          </a:p>
          <a:p>
            <a:r>
              <a:rPr lang="uk-UA" dirty="0" smtClean="0"/>
              <a:t>Емульгування</a:t>
            </a:r>
          </a:p>
          <a:p>
            <a:r>
              <a:rPr lang="uk-UA" dirty="0" smtClean="0"/>
              <a:t>Винесення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7641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Вимоги до насадок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Малий гідравлічний опір</a:t>
            </a:r>
          </a:p>
          <a:p>
            <a:r>
              <a:rPr lang="uk-UA" dirty="0" smtClean="0"/>
              <a:t>Рівномірно розподіляти рідину</a:t>
            </a:r>
          </a:p>
          <a:p>
            <a:r>
              <a:rPr lang="uk-UA" dirty="0" smtClean="0"/>
              <a:t>Мати високу механічну міцність</a:t>
            </a:r>
          </a:p>
          <a:p>
            <a:r>
              <a:rPr lang="uk-UA" dirty="0" smtClean="0"/>
              <a:t>Добре змочуватися</a:t>
            </a:r>
          </a:p>
          <a:p>
            <a:r>
              <a:rPr lang="uk-UA" dirty="0" smtClean="0"/>
              <a:t>Мати малу насипну густину</a:t>
            </a:r>
          </a:p>
          <a:p>
            <a:r>
              <a:rPr lang="uk-UA" dirty="0" smtClean="0"/>
              <a:t>Не мати антикорозійних властивостей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606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Барботажні</a:t>
            </a:r>
            <a:r>
              <a:rPr lang="uk-UA" dirty="0" smtClean="0"/>
              <a:t> адсорбери</a:t>
            </a:r>
            <a:endParaRPr lang="uk-UA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828" t="26201" r="44675" b="32760"/>
          <a:stretch>
            <a:fillRect/>
          </a:stretch>
        </p:blipFill>
        <p:spPr bwMode="auto">
          <a:xfrm>
            <a:off x="443954" y="1124744"/>
            <a:ext cx="8242846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Режими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Бульбашковий</a:t>
            </a:r>
            <a:endParaRPr lang="uk-UA" dirty="0" smtClean="0"/>
          </a:p>
          <a:p>
            <a:r>
              <a:rPr lang="uk-UA" dirty="0" smtClean="0"/>
              <a:t>Пінний</a:t>
            </a:r>
          </a:p>
          <a:p>
            <a:r>
              <a:rPr lang="uk-UA" dirty="0" err="1" smtClean="0"/>
              <a:t>Струмінний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18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Барботажні</a:t>
            </a:r>
            <a:r>
              <a:rPr lang="uk-UA" dirty="0" smtClean="0"/>
              <a:t>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645" t="16542" b="51638"/>
          <a:stretch/>
        </p:blipFill>
        <p:spPr>
          <a:xfrm>
            <a:off x="1185315" y="1556792"/>
            <a:ext cx="677336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5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2" t="38828" r="42901" b="12241"/>
          <a:stretch>
            <a:fillRect/>
          </a:stretch>
        </p:blipFill>
        <p:spPr bwMode="auto">
          <a:xfrm>
            <a:off x="571472" y="214290"/>
            <a:ext cx="8215370" cy="63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0407" r="42013" b="12241"/>
          <a:stretch>
            <a:fillRect/>
          </a:stretch>
        </p:blipFill>
        <p:spPr bwMode="auto">
          <a:xfrm>
            <a:off x="357158" y="285728"/>
            <a:ext cx="83963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Адсорбер з плаваючою насадкою</a:t>
            </a:r>
            <a:endParaRPr lang="uk-UA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24622" r="42013" b="12241"/>
          <a:stretch>
            <a:fillRect/>
          </a:stretch>
        </p:blipFill>
        <p:spPr bwMode="auto">
          <a:xfrm>
            <a:off x="1165015" y="750714"/>
            <a:ext cx="6813970" cy="619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70" r="11370"/>
          <a:stretch/>
        </p:blipFill>
        <p:spPr>
          <a:xfrm>
            <a:off x="-123887" y="8486"/>
            <a:ext cx="9267887" cy="668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6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dirty="0" smtClean="0"/>
              <a:t>Апарат з рухомою насадкою</a:t>
            </a:r>
            <a:endParaRPr lang="uk-UA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18940" t="34771" r="42901" b="13819"/>
          <a:stretch/>
        </p:blipFill>
        <p:spPr bwMode="auto">
          <a:xfrm>
            <a:off x="1071538" y="1196752"/>
            <a:ext cx="7215238" cy="546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Адсорбер з направляючим конусом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1" t="13360" r="15115" b="10272"/>
          <a:stretch/>
        </p:blipFill>
        <p:spPr>
          <a:xfrm>
            <a:off x="195943" y="1052736"/>
            <a:ext cx="8492804" cy="56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6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uk-UA" dirty="0" smtClean="0"/>
              <a:t>Розпилювальні абсорбери</a:t>
            </a:r>
            <a:endParaRPr lang="uk-UA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15" t="41985" r="41126" b="12241"/>
          <a:stretch>
            <a:fillRect/>
          </a:stretch>
        </p:blipFill>
        <p:spPr bwMode="auto">
          <a:xfrm>
            <a:off x="476046" y="1052736"/>
            <a:ext cx="8102704" cy="546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Розпилювальні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935" t="48362" b="29364"/>
          <a:stretch/>
        </p:blipFill>
        <p:spPr>
          <a:xfrm>
            <a:off x="899592" y="1700808"/>
            <a:ext cx="7599318" cy="388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38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Абсорбери </a:t>
            </a:r>
            <a:r>
              <a:rPr lang="uk-UA" dirty="0" err="1" smtClean="0"/>
              <a:t>Вентурі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836" y="1124744"/>
            <a:ext cx="3607841" cy="54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6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56191" r="42013" b="5927"/>
          <a:stretch>
            <a:fillRect/>
          </a:stretch>
        </p:blipFill>
        <p:spPr bwMode="auto">
          <a:xfrm>
            <a:off x="357157" y="1142984"/>
            <a:ext cx="851302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603" t="41985" r="43788" b="29604"/>
          <a:stretch>
            <a:fillRect/>
          </a:stretch>
        </p:blipFill>
        <p:spPr bwMode="auto">
          <a:xfrm>
            <a:off x="357158" y="1142984"/>
            <a:ext cx="85130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757"/>
            <a:ext cx="8784976" cy="85010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Барботажно</a:t>
            </a:r>
            <a:r>
              <a:rPr lang="uk-UA" dirty="0"/>
              <a:t>-</a:t>
            </a:r>
            <a:r>
              <a:rPr lang="uk-UA" dirty="0" smtClean="0"/>
              <a:t>розпилювальні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501" y="868863"/>
            <a:ext cx="8246997" cy="57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44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Вихровий абсорбер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848" t="13360" r="21376" b="7090"/>
          <a:stretch/>
        </p:blipFill>
        <p:spPr>
          <a:xfrm>
            <a:off x="1007604" y="969210"/>
            <a:ext cx="6948772" cy="588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186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Вихрові пиловловлювачі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80" t="70636" r="3102" b="15045"/>
          <a:stretch/>
        </p:blipFill>
        <p:spPr>
          <a:xfrm>
            <a:off x="1770711" y="1916832"/>
            <a:ext cx="5602578" cy="1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8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64" y="97305"/>
            <a:ext cx="9033196" cy="67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5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99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uk-UA" dirty="0" err="1" smtClean="0"/>
              <a:t>Циклоно</a:t>
            </a:r>
            <a:r>
              <a:rPr lang="uk-UA" dirty="0" smtClean="0"/>
              <a:t>-пінний абсорбер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764704"/>
            <a:ext cx="6912768" cy="575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68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924" y="404664"/>
            <a:ext cx="8229600" cy="1143000"/>
          </a:xfrm>
        </p:spPr>
        <p:txBody>
          <a:bodyPr/>
          <a:lstStyle/>
          <a:p>
            <a:r>
              <a:rPr lang="uk-UA" dirty="0" err="1" smtClean="0"/>
              <a:t>Циклоно</a:t>
            </a:r>
            <a:r>
              <a:rPr lang="uk-UA" dirty="0" smtClean="0"/>
              <a:t>-пінні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6580" t="84240" r="2295"/>
          <a:stretch/>
        </p:blipFill>
        <p:spPr>
          <a:xfrm>
            <a:off x="1403648" y="2204864"/>
            <a:ext cx="654215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422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Ежекторні абсорбери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700808"/>
            <a:ext cx="734912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168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643182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b="1" dirty="0" smtClean="0"/>
              <a:t>Дякую за увагу!</a:t>
            </a:r>
            <a:endParaRPr lang="uk-UA" sz="7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27" r="12543"/>
          <a:stretch/>
        </p:blipFill>
        <p:spPr>
          <a:xfrm>
            <a:off x="323528" y="274674"/>
            <a:ext cx="8640960" cy="66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776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97" r="13364"/>
          <a:stretch/>
        </p:blipFill>
        <p:spPr>
          <a:xfrm>
            <a:off x="235139" y="8735"/>
            <a:ext cx="8892480" cy="690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46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88640"/>
            <a:ext cx="8712968" cy="653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6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35" r="13435"/>
          <a:stretch/>
        </p:blipFill>
        <p:spPr>
          <a:xfrm>
            <a:off x="323528" y="116632"/>
            <a:ext cx="8568952" cy="65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06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35" r="13435"/>
          <a:stretch/>
        </p:blipFill>
        <p:spPr>
          <a:xfrm>
            <a:off x="251520" y="274638"/>
            <a:ext cx="8436618" cy="6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4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940" t="21466" r="42901" b="8374"/>
          <a:stretch>
            <a:fillRect/>
          </a:stretch>
        </p:blipFill>
        <p:spPr bwMode="auto">
          <a:xfrm>
            <a:off x="928662" y="0"/>
            <a:ext cx="6643734" cy="686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73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Поверхневі насадкові адсорбери</vt:lpstr>
      <vt:lpstr>Режими</vt:lpstr>
      <vt:lpstr>Вимоги до насадок</vt:lpstr>
      <vt:lpstr>Барботажні адсорбери</vt:lpstr>
      <vt:lpstr>Режими</vt:lpstr>
      <vt:lpstr>Барботажні абсорбери</vt:lpstr>
      <vt:lpstr>Презентация PowerPoint</vt:lpstr>
      <vt:lpstr>Презентация PowerPoint</vt:lpstr>
      <vt:lpstr>Адсорбер з плаваючою насадкою</vt:lpstr>
      <vt:lpstr>Апарат з рухомою насадкою</vt:lpstr>
      <vt:lpstr>Адсорбер з направляючим конусом</vt:lpstr>
      <vt:lpstr>Розпилювальні абсорбери</vt:lpstr>
      <vt:lpstr>Розпилювальні абсорбери</vt:lpstr>
      <vt:lpstr>Абсорбери Вентурі</vt:lpstr>
      <vt:lpstr>Презентация PowerPoint</vt:lpstr>
      <vt:lpstr>Презентация PowerPoint</vt:lpstr>
      <vt:lpstr>Барботажно-розпилювальні абсорбери</vt:lpstr>
      <vt:lpstr>Вихровий абсорбер</vt:lpstr>
      <vt:lpstr>Вихрові пиловловлювачі</vt:lpstr>
      <vt:lpstr>Циклоно-пінний абсорбер</vt:lpstr>
      <vt:lpstr>Циклоно-пінні абсорбери</vt:lpstr>
      <vt:lpstr>Ежекторні абсорбери</vt:lpstr>
      <vt:lpstr>Дякую за увагу!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 абсорбційної  очистки газів</dc:title>
  <dc:creator>Пользователь Windows</dc:creator>
  <cp:lastModifiedBy>Давидова Ірина Володимирівна</cp:lastModifiedBy>
  <cp:revision>15</cp:revision>
  <dcterms:created xsi:type="dcterms:W3CDTF">2019-12-16T12:25:25Z</dcterms:created>
  <dcterms:modified xsi:type="dcterms:W3CDTF">2022-01-24T13:13:49Z</dcterms:modified>
</cp:coreProperties>
</file>