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8288000" cy="10287000"/>
  <p:notesSz cx="6858000" cy="9144000"/>
  <p:embeddedFontLst>
    <p:embeddedFont>
      <p:font typeface="Vollkorn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2171700"/>
            <a:ext cx="151638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1. КОНЦЕПТУАЛЬНІ ПОЛОЖЕННЯ ІНФОРМАЦІЙНОГО ПРОСТОРУ</a:t>
            </a:r>
          </a:p>
          <a:p>
            <a:r>
              <a:rPr lang="uk-UA" sz="3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  <a:p>
            <a:pPr algn="ctr"/>
            <a:r>
              <a:rPr lang="uk-UA" sz="3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  <a:endParaRPr lang="uk-UA" sz="30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514350" indent="-514350">
              <a:buAutoNum type="arabicPeriod"/>
            </a:pPr>
            <a:r>
              <a:rPr lang="uk-UA" sz="30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Ідентифікація </a:t>
            </a:r>
            <a:r>
              <a:rPr lang="uk-UA" sz="30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поняття інформаційного </a:t>
            </a:r>
            <a:r>
              <a:rPr lang="uk-UA" sz="30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простору</a:t>
            </a:r>
          </a:p>
          <a:p>
            <a:endParaRPr lang="uk-UA" sz="30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30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Основні положення інформаційного простору: інформаційні ресурси, засоби інформаційної взаємодії, інформаційна </a:t>
            </a:r>
            <a:r>
              <a:rPr lang="uk-UA" sz="30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інфраструктура</a:t>
            </a:r>
          </a:p>
          <a:p>
            <a:endParaRPr lang="uk-UA" sz="30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30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Інтернет як основна складова інфраструктури кіберпростору</a:t>
            </a:r>
            <a:endParaRPr lang="en-US" sz="3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7725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Інформаційний простір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це сукупність баз і банків даних, технологій їх ведення та використання, інформаційно-телекомунікаційних систем і мереж, що функціонують на основі єдиних принципів і за загальними правилами, що забезпечує інформаційну взаємодію організацій і громадян, а також задоволення їх інформаційних потреб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Інформаційний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простір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характеризується, зокрема, такими параметрами:</a:t>
            </a:r>
          </a:p>
          <a:p>
            <a:pPr marL="457200" indent="360000" algn="just">
              <a:buFontTx/>
              <a:buChar char="-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видами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інформаційних ресурсів, якими можуть обмінюватися об’єкти системи (текстова, графічна інформація, бази даних, програми, аудіо-відеоінформація тощо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indent="360000" algn="just"/>
            <a:endParaRPr lang="uk-UA" sz="1500" dirty="0"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кількістю об’єктів, які інформаційно взаємодіють в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системі;</a:t>
            </a:r>
          </a:p>
          <a:p>
            <a:pPr indent="360000" algn="just"/>
            <a:endParaRPr lang="uk-UA" sz="15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360000" algn="just">
              <a:buFontTx/>
              <a:buChar char="-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територією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на якій розташовані об’єкти, що охоплені єдиним інформаційним простором (весь світ, територія країни, регіону, району, міста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marL="457200" indent="360000" algn="just">
              <a:buFontTx/>
              <a:buChar char="-"/>
            </a:pPr>
            <a:endParaRPr lang="uk-UA" sz="15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360000" algn="just">
              <a:buFontTx/>
              <a:buChar char="-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правилами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організації обміну інформаційними ресурсами між об’єктами (обмін типу «клієнт — сервер», «точка — точка», маршрутизація, протоколи обміну тощо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marL="457200" indent="360000" algn="just">
              <a:buFontTx/>
              <a:buChar char="-"/>
            </a:pPr>
            <a:endParaRPr lang="uk-UA" sz="15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360000" algn="just">
              <a:buFontTx/>
              <a:buChar char="-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швидкістю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обміну інформаційними ресурсами між об’єктами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360000" algn="just"/>
            <a:endParaRPr lang="uk-UA" sz="1500" dirty="0"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типами каналів обміну інформаційними ресурсами між об’єктами (провідний, оптоволоконний, супутниковий канал)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114300"/>
            <a:ext cx="16687800" cy="87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КОМПОНЕНТИ ІНФОРМАЦІЙНОГО ПРОСТОРУ:</a:t>
            </a:r>
          </a:p>
          <a:p>
            <a:pPr indent="1080000"/>
            <a:endParaRPr lang="uk-UA" sz="10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інформаційні ресурси;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інформаційно-телекомунікаційна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інфраструктура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територіально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розподілені державні і корпоративні комп'ютерні мережі, телекомунікаційні мережі і системи спеціального призначення та загального користування, мережі і канали передачі даних, засоби комутації та управління інформаційними потоками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комп'ютерні і телекомунікаційні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технології;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науково-виробничий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потенціал в галузях зв'язку, телекомунікацій, інформатики, обчислювальної техніки, поширення і доступу до інформації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організаційні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структури, включаючи кадри, що забезпечують функціонування і розвиток національної інформаційної інфраструктури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ринок інформаційних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технологій, засобів зв'язку, інформатизації і телекомунікацій, інформаційних продуктів і послуг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взаємодії інформаційного простору України зі світовими відкритими мережами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забезпечення інформаційного захисту (безпеки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масової інформації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71450" indent="720000" algn="just">
              <a:buFont typeface="Wingdings" panose="05000000000000000000" pitchFamily="2" charset="2"/>
              <a:buChar char="ü"/>
            </a:pPr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20000" algn="just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інформаційного законодавства.</a:t>
            </a: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МЕТА ФОРМУВАННЯ І РОЗВИТКУ ЄДИНОГО ІНФОРМАЦІЙНОГО ПРОСТОРУ УКРАЇНИ: </a:t>
            </a:r>
          </a:p>
          <a:p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-забезпечення прав громадян на інформацію згідно з вимогами Конституції України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-створення і підтримка необхідного для стійкого розвитку суспільства рівня інформаційного потенціалу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-підвищення узгодженості рішень, які прийняті центральними органами державної влади, обласними державними адміністраціями та органами місцевого самоврядування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-підвищення рівня правосвідомості громадян шляхом надання їм вільного доступу до правових і нормативних документів, що визначають їх права, обов’язки й можливості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-надання можливості контролю з боку громадян і громадських організацій за діяльністю центральних і місцевих органів державної влади і органів місцевого самоврядування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-підвищення ділової і суспільної активності громадян шляхом надання рівної з державними структурами можливості користуватися відкритою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науковотехнічною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соціально-економічною, суспільно-політичною інформацією, а також інформаційними фондами сфер освіти, культури тощо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-інтеграція зі світовим інформаційним простором.</a:t>
            </a: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Інформаційне поле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сукупність усієї зосередженої в просторі інформації, безвідносно до її форми і стану, що знаходиться у відриві як від об'єкта відображення, так і від суб'єкта сприйняття. Рух інформації в інформаційному полі здійснюється за допомогою фізичного зв'язку між одержувачем і джерелом інформації, що матеріалізується в інформаційному потоці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Інформаційний потік –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цесукупність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інформації, що переміщується в інформаційному просторі через канали комунікації. Інформаційні потоки можуть протікати як усередині окремих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інфосфер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так і між ними, залежно від наявності каналів комунікації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Інформаційна інфраструктура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середовище, яке забезпечує можливість збору, передачі, зберігання, автоматизованої обробки і розповсюдження інформації в суспільстві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Функції інформаційного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простору: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інтегруюча;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комунікативна;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актуалізуюча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геополітична.</a:t>
            </a:r>
          </a:p>
          <a:p>
            <a:pPr indent="1080000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Інформаційний простір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– глобальне інформаційне середовище, яке в реальному масштабі часу забезпечує комплексну обробку відомостей про протиборчі сторони та їх навколишнє оточення в інтересах підтримки прийняття рішень по створенню оптимального, для досягнення поставлених цілей, складу сил і засобів та їх ефективного застосування в різних умовах обстановки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Кіберпростір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середовище, яке виникає в результаті функціонування на основі єдиних принципів і за загальними правилами інформаційних (автоматизованих), телекомунікаційних та інформаційно-телекомунікаційних систем.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Національний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інформаційний простір України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сфера (об’ємний простір),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 якій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здійснюються інформаційні процеси і на яку поширюється юрисдикція України». Національний інформаційний простір – сукупність всіх інформаційних потоків як національного, так й іноземного походження, які доступні на території держави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200" y="952500"/>
            <a:ext cx="14173201" cy="4708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характеристики національного інформаційного простору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54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територія, на яку державою безпосередньо, чи опосередковано поширюється інформаційний вплив; </a:t>
            </a:r>
          </a:p>
          <a:p>
            <a:pPr indent="54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54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структурованість інформаційного простору;</a:t>
            </a:r>
          </a:p>
          <a:p>
            <a:pPr indent="54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54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інтенсивність інформаційних потоків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Мета формування і розвитку національного інформаційного простору України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сучасної моделі державної інформаційної політики, а також створенні політико-правових, економічних, організаційних та матеріально-технічних умов забезпечення розвитку та захисту національного інформаційного простору.</a:t>
            </a: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76400" y="28060"/>
            <a:ext cx="14258223" cy="892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Методи контролю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інформаційного простору в мережі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Інтернет:</a:t>
            </a:r>
          </a:p>
          <a:p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1) блокування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або заборона доступу до сайтів, що містять інформацію, яка порушує чинне в тій чи іншій країні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2) фільтрування інформаційного потоку в місцях загального користування (інтернет-кафе, навчальні заклади, підприємства) – передбачає обмеження доступу до інформації на основі “чорних списків” – заборони доступу до адрес, що містяться в списку чи “білих списків” – дозволу доступу тільки до конкретних адрес, а також за ключовими словами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3) відстеження активності інтернет-користувачів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4) авторизація користувачів при доступі в інтернет із застосуванням провайдерами програмних чи апаратних засобів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Кіберпростір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високорозвинена модель об’єктивної реальності, у якій відомості про особи, предмети, факти, події, явища і процеси: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подані у деякому математичному, символьному (у вигляді сигналів, знаків, звуків, рухомих або нерухомих зображень) або будь-якому іншому виді;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розміщуються в пам’яті будь-якого фізичного пристрою, спеціально призначеного для її зберігання, обробки й передачі;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перебувають у постійному русі по сукупності ІТ систем і мереж.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977" y="763667"/>
            <a:ext cx="15934623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Складові кіберпростору:</a:t>
            </a:r>
          </a:p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інформація в її цифровому поданні: статичному (файли, записані на носії даних) і динамічному (пакети, потоки, команди, запити, 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т.д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 які передаються по різних мережах, оброблюються в автоматизованих системах (АС) і подаються на засоби відображення в графічному або текстовому вигляді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технічна інфраструктура, ІТ, програмне забезпечення, за допомогою яких здійснюється реалізація основних дій з інформацією: збір, обробка, зберігання та передача. До таких засобів відносяться інфраструктура Інтернет і мережевих взаємозв’язків, комп’ютери, всілякі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гаджети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т.п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.;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інформаційна взаємодія суб’єктів з використанням інформації одержуваної (переданої) і оброблюваної за допомогою технічної інфраструктури. Тут маються на увазі всі види діяльності користувачів або учасників кіберпростору, які вони проводять з використанням інформаційних ресурсів, потоки і сховища яких розташовуються на технічній інфраструктурі.</a:t>
            </a: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1093</Words>
  <Application>Microsoft Office PowerPoint</Application>
  <PresentationFormat>Довільний</PresentationFormat>
  <Paragraphs>116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Vollkorn</vt:lpstr>
      <vt:lpstr>Arial</vt:lpstr>
      <vt:lpstr>Wingdings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21</cp:revision>
  <dcterms:created xsi:type="dcterms:W3CDTF">2006-08-16T00:00:00Z</dcterms:created>
  <dcterms:modified xsi:type="dcterms:W3CDTF">2025-03-02T13:00:12Z</dcterms:modified>
  <dc:identifier>DAGCUslPLi8</dc:identifier>
</cp:coreProperties>
</file>