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0" r:id="rId1"/>
  </p:sldMasterIdLst>
  <p:notesMasterIdLst>
    <p:notesMasterId r:id="rId34"/>
  </p:notesMasterIdLst>
  <p:sldIdLst>
    <p:sldId id="338" r:id="rId2"/>
    <p:sldId id="337" r:id="rId3"/>
    <p:sldId id="260" r:id="rId4"/>
    <p:sldId id="261" r:id="rId5"/>
    <p:sldId id="263" r:id="rId6"/>
    <p:sldId id="324" r:id="rId7"/>
    <p:sldId id="285" r:id="rId8"/>
    <p:sldId id="265" r:id="rId9"/>
    <p:sldId id="266" r:id="rId10"/>
    <p:sldId id="323" r:id="rId11"/>
    <p:sldId id="270" r:id="rId12"/>
    <p:sldId id="272" r:id="rId13"/>
    <p:sldId id="318" r:id="rId14"/>
    <p:sldId id="274" r:id="rId15"/>
    <p:sldId id="277" r:id="rId16"/>
    <p:sldId id="287" r:id="rId17"/>
    <p:sldId id="281" r:id="rId18"/>
    <p:sldId id="282" r:id="rId19"/>
    <p:sldId id="283" r:id="rId20"/>
    <p:sldId id="284" r:id="rId21"/>
    <p:sldId id="288" r:id="rId22"/>
    <p:sldId id="325" r:id="rId23"/>
    <p:sldId id="292" r:id="rId24"/>
    <p:sldId id="334" r:id="rId25"/>
    <p:sldId id="326" r:id="rId26"/>
    <p:sldId id="327" r:id="rId27"/>
    <p:sldId id="313" r:id="rId28"/>
    <p:sldId id="293" r:id="rId29"/>
    <p:sldId id="328" r:id="rId30"/>
    <p:sldId id="329" r:id="rId31"/>
    <p:sldId id="315" r:id="rId32"/>
    <p:sldId id="316"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5" autoAdjust="0"/>
    <p:restoredTop sz="82258" autoAdjust="0"/>
  </p:normalViewPr>
  <p:slideViewPr>
    <p:cSldViewPr snapToGrid="0">
      <p:cViewPr varScale="1">
        <p:scale>
          <a:sx n="84" d="100"/>
          <a:sy n="84" d="100"/>
        </p:scale>
        <p:origin x="1469"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31613-D64F-4A60-8BFB-73A2227C3DA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ru-RU"/>
        </a:p>
      </dgm:t>
    </dgm:pt>
    <dgm:pt modelId="{6FC98E6C-3D4E-4F06-AA20-0481B4CEDC9D}">
      <dgm:prSet custT="1"/>
      <dgm:spPr/>
      <dgm:t>
        <a:bodyPr/>
        <a:lstStyle/>
        <a:p>
          <a:pPr rtl="0"/>
          <a:endParaRPr lang="ru-RU" sz="2000" b="1" dirty="0">
            <a:latin typeface="Tahoma" pitchFamily="34" charset="0"/>
            <a:ea typeface="Tahoma" pitchFamily="34" charset="0"/>
            <a:cs typeface="Tahoma" pitchFamily="34" charset="0"/>
          </a:endParaRPr>
        </a:p>
      </dgm:t>
    </dgm:pt>
    <dgm:pt modelId="{9E63A593-CD6B-49B3-9A36-329EC5406C05}" type="parTrans" cxnId="{034AD2F0-9FC4-4CA3-9EF1-E612018BA109}">
      <dgm:prSet/>
      <dgm:spPr/>
      <dgm:t>
        <a:bodyPr/>
        <a:lstStyle/>
        <a:p>
          <a:endParaRPr lang="ru-RU"/>
        </a:p>
      </dgm:t>
    </dgm:pt>
    <dgm:pt modelId="{D2DCF893-DFAF-4008-9153-441E3FB1C548}" type="sibTrans" cxnId="{034AD2F0-9FC4-4CA3-9EF1-E612018BA109}">
      <dgm:prSet/>
      <dgm:spPr/>
      <dgm:t>
        <a:bodyPr/>
        <a:lstStyle/>
        <a:p>
          <a:endParaRPr lang="ru-RU"/>
        </a:p>
      </dgm:t>
    </dgm:pt>
    <dgm:pt modelId="{A10235E2-0FA3-45F5-A0D1-82443914E89D}">
      <dgm:prSet custT="1"/>
      <dgm:spPr/>
      <dgm:t>
        <a:bodyPr/>
        <a:lstStyle/>
        <a:p>
          <a:pPr rtl="0"/>
          <a:endParaRPr lang="ru-RU" sz="2000" dirty="0">
            <a:latin typeface="Tahoma" pitchFamily="34" charset="0"/>
            <a:ea typeface="Tahoma" pitchFamily="34" charset="0"/>
            <a:cs typeface="Tahoma" pitchFamily="34" charset="0"/>
          </a:endParaRPr>
        </a:p>
      </dgm:t>
    </dgm:pt>
    <dgm:pt modelId="{EFFB785E-CF1C-4FDC-AB30-400ADCEA3C75}" type="parTrans" cxnId="{70DEAEC2-23C1-4832-B304-78C1F0BF595F}">
      <dgm:prSet/>
      <dgm:spPr/>
      <dgm:t>
        <a:bodyPr/>
        <a:lstStyle/>
        <a:p>
          <a:endParaRPr lang="ru-RU"/>
        </a:p>
      </dgm:t>
    </dgm:pt>
    <dgm:pt modelId="{0FBCAEFF-BD2A-4A60-9E69-AE57526A6C46}" type="sibTrans" cxnId="{70DEAEC2-23C1-4832-B304-78C1F0BF595F}">
      <dgm:prSet/>
      <dgm:spPr/>
      <dgm:t>
        <a:bodyPr/>
        <a:lstStyle/>
        <a:p>
          <a:endParaRPr lang="ru-RU"/>
        </a:p>
      </dgm:t>
    </dgm:pt>
    <dgm:pt modelId="{E80ED351-83F3-4115-A3F4-7CED00A46326}">
      <dgm:prSet custT="1"/>
      <dgm:spPr/>
      <dgm:t>
        <a:bodyPr/>
        <a:lstStyle/>
        <a:p>
          <a:pPr rtl="0"/>
          <a:endParaRPr lang="ru-RU" sz="2000" dirty="0">
            <a:latin typeface="Tahoma" pitchFamily="34" charset="0"/>
            <a:ea typeface="Tahoma" pitchFamily="34" charset="0"/>
            <a:cs typeface="Tahoma" pitchFamily="34" charset="0"/>
          </a:endParaRPr>
        </a:p>
      </dgm:t>
    </dgm:pt>
    <dgm:pt modelId="{07A66DD4-11A7-4E61-A85C-DE823CAA6B78}" type="parTrans" cxnId="{AB5A3BCD-B5D1-4896-83D2-97E76A0D43E9}">
      <dgm:prSet/>
      <dgm:spPr/>
      <dgm:t>
        <a:bodyPr/>
        <a:lstStyle/>
        <a:p>
          <a:endParaRPr lang="ru-RU"/>
        </a:p>
      </dgm:t>
    </dgm:pt>
    <dgm:pt modelId="{98CC19B1-ECF9-4B13-B106-7F74391617EA}" type="sibTrans" cxnId="{AB5A3BCD-B5D1-4896-83D2-97E76A0D43E9}">
      <dgm:prSet/>
      <dgm:spPr/>
      <dgm:t>
        <a:bodyPr/>
        <a:lstStyle/>
        <a:p>
          <a:endParaRPr lang="ru-RU"/>
        </a:p>
      </dgm:t>
    </dgm:pt>
    <dgm:pt modelId="{8DA64846-7F77-4DCE-9AFF-B9C01C7E2872}">
      <dgm:prSet custT="1"/>
      <dgm:spPr/>
      <dgm:t>
        <a:bodyPr/>
        <a:lstStyle/>
        <a:p>
          <a:pPr rtl="0"/>
          <a:endParaRPr lang="ru-RU" sz="2000" b="1" dirty="0">
            <a:latin typeface="Tahoma" pitchFamily="34" charset="0"/>
            <a:ea typeface="Tahoma" pitchFamily="34" charset="0"/>
            <a:cs typeface="Tahoma" pitchFamily="34" charset="0"/>
          </a:endParaRPr>
        </a:p>
      </dgm:t>
    </dgm:pt>
    <dgm:pt modelId="{52C5852B-51BF-412D-B68C-66C29C272B25}" type="sibTrans" cxnId="{FA83A5F0-CA30-4190-9727-E4F7198EB762}">
      <dgm:prSet/>
      <dgm:spPr/>
      <dgm:t>
        <a:bodyPr/>
        <a:lstStyle/>
        <a:p>
          <a:endParaRPr lang="ru-RU"/>
        </a:p>
      </dgm:t>
    </dgm:pt>
    <dgm:pt modelId="{00A03070-5C65-4D51-99EB-F99E2C44F87B}" type="parTrans" cxnId="{FA83A5F0-CA30-4190-9727-E4F7198EB762}">
      <dgm:prSet/>
      <dgm:spPr/>
      <dgm:t>
        <a:bodyPr/>
        <a:lstStyle/>
        <a:p>
          <a:endParaRPr lang="ru-RU"/>
        </a:p>
      </dgm:t>
    </dgm:pt>
    <dgm:pt modelId="{9AAEE38E-7C1B-4E86-80E0-15C3C0458949}" type="pres">
      <dgm:prSet presAssocID="{28E31613-D64F-4A60-8BFB-73A2227C3DAC}" presName="Name0" presStyleCnt="0">
        <dgm:presLayoutVars>
          <dgm:dir/>
          <dgm:resizeHandles val="exact"/>
        </dgm:presLayoutVars>
      </dgm:prSet>
      <dgm:spPr/>
      <dgm:t>
        <a:bodyPr/>
        <a:lstStyle/>
        <a:p>
          <a:endParaRPr lang="ru-RU"/>
        </a:p>
      </dgm:t>
    </dgm:pt>
    <dgm:pt modelId="{AEDAD6E9-D1C3-493D-86A5-91D39A1BD126}" type="pres">
      <dgm:prSet presAssocID="{28E31613-D64F-4A60-8BFB-73A2227C3DAC}" presName="arrow" presStyleLbl="bgShp" presStyleIdx="0" presStyleCnt="1"/>
      <dgm:spPr/>
    </dgm:pt>
    <dgm:pt modelId="{7A97F001-DA05-412F-AF39-18E51350FDAF}" type="pres">
      <dgm:prSet presAssocID="{28E31613-D64F-4A60-8BFB-73A2227C3DAC}" presName="points" presStyleCnt="0"/>
      <dgm:spPr/>
    </dgm:pt>
    <dgm:pt modelId="{B16D94BD-B7F3-47CE-B61D-7448CD24ABF3}" type="pres">
      <dgm:prSet presAssocID="{8DA64846-7F77-4DCE-9AFF-B9C01C7E2872}" presName="compositeA" presStyleCnt="0"/>
      <dgm:spPr/>
    </dgm:pt>
    <dgm:pt modelId="{ED8BE896-D6C5-4603-8273-AE26DB9EFB3E}" type="pres">
      <dgm:prSet presAssocID="{8DA64846-7F77-4DCE-9AFF-B9C01C7E2872}" presName="textA" presStyleLbl="revTx" presStyleIdx="0" presStyleCnt="4" custScaleX="38144" custLinFactNeighborX="20950" custLinFactNeighborY="1041">
        <dgm:presLayoutVars>
          <dgm:bulletEnabled val="1"/>
        </dgm:presLayoutVars>
      </dgm:prSet>
      <dgm:spPr/>
      <dgm:t>
        <a:bodyPr/>
        <a:lstStyle/>
        <a:p>
          <a:endParaRPr lang="ru-RU"/>
        </a:p>
      </dgm:t>
    </dgm:pt>
    <dgm:pt modelId="{C9FF584C-D261-46D7-A78F-40D4F2C9938C}" type="pres">
      <dgm:prSet presAssocID="{8DA64846-7F77-4DCE-9AFF-B9C01C7E2872}" presName="circleA" presStyleLbl="node1" presStyleIdx="0" presStyleCnt="4" custLinFactX="100000" custLinFactNeighborX="129002" custLinFactNeighborY="-12491"/>
      <dgm:spPr/>
    </dgm:pt>
    <dgm:pt modelId="{95538AA0-9902-4D89-A192-BF6E2BFEE07F}" type="pres">
      <dgm:prSet presAssocID="{8DA64846-7F77-4DCE-9AFF-B9C01C7E2872}" presName="spaceA" presStyleCnt="0"/>
      <dgm:spPr/>
    </dgm:pt>
    <dgm:pt modelId="{C6CD1E47-4D70-427B-B0EB-0B3C06338A7A}" type="pres">
      <dgm:prSet presAssocID="{52C5852B-51BF-412D-B68C-66C29C272B25}" presName="space" presStyleCnt="0"/>
      <dgm:spPr/>
    </dgm:pt>
    <dgm:pt modelId="{6BD27486-4A48-4D77-847B-3C97B3FE22EC}" type="pres">
      <dgm:prSet presAssocID="{6FC98E6C-3D4E-4F06-AA20-0481B4CEDC9D}" presName="compositeB" presStyleCnt="0"/>
      <dgm:spPr/>
    </dgm:pt>
    <dgm:pt modelId="{15DAECDB-2386-4980-BA95-5819551CFE0D}" type="pres">
      <dgm:prSet presAssocID="{6FC98E6C-3D4E-4F06-AA20-0481B4CEDC9D}" presName="textB" presStyleLbl="revTx" presStyleIdx="1" presStyleCnt="4" custScaleX="37421">
        <dgm:presLayoutVars>
          <dgm:bulletEnabled val="1"/>
        </dgm:presLayoutVars>
      </dgm:prSet>
      <dgm:spPr/>
      <dgm:t>
        <a:bodyPr/>
        <a:lstStyle/>
        <a:p>
          <a:endParaRPr lang="ru-RU"/>
        </a:p>
      </dgm:t>
    </dgm:pt>
    <dgm:pt modelId="{6B524463-5A39-42B9-A700-C7B3AD6ADEDD}" type="pres">
      <dgm:prSet presAssocID="{6FC98E6C-3D4E-4F06-AA20-0481B4CEDC9D}" presName="circleB" presStyleLbl="node1" presStyleIdx="1" presStyleCnt="4" custLinFactX="120603" custLinFactNeighborX="200000" custLinFactNeighborY="0"/>
      <dgm:spPr/>
    </dgm:pt>
    <dgm:pt modelId="{74A9997C-8C19-4426-A4DD-9411EFBCDFBD}" type="pres">
      <dgm:prSet presAssocID="{6FC98E6C-3D4E-4F06-AA20-0481B4CEDC9D}" presName="spaceB" presStyleCnt="0"/>
      <dgm:spPr/>
    </dgm:pt>
    <dgm:pt modelId="{5B2E4FA6-C01C-46CA-8564-9BEA0CC1D5F3}" type="pres">
      <dgm:prSet presAssocID="{D2DCF893-DFAF-4008-9153-441E3FB1C548}" presName="space" presStyleCnt="0"/>
      <dgm:spPr/>
    </dgm:pt>
    <dgm:pt modelId="{1EF05B72-126B-4BBC-A650-E4584C840C1D}" type="pres">
      <dgm:prSet presAssocID="{A10235E2-0FA3-45F5-A0D1-82443914E89D}" presName="compositeA" presStyleCnt="0"/>
      <dgm:spPr/>
    </dgm:pt>
    <dgm:pt modelId="{A9EF0F30-9FB0-4798-820A-4DA15992CBE5}" type="pres">
      <dgm:prSet presAssocID="{A10235E2-0FA3-45F5-A0D1-82443914E89D}" presName="textA" presStyleLbl="revTx" presStyleIdx="2" presStyleCnt="4" custScaleX="289465" custLinFactX="100000" custLinFactNeighborX="132064" custLinFactNeighborY="-11450">
        <dgm:presLayoutVars>
          <dgm:bulletEnabled val="1"/>
        </dgm:presLayoutVars>
      </dgm:prSet>
      <dgm:spPr/>
      <dgm:t>
        <a:bodyPr/>
        <a:lstStyle/>
        <a:p>
          <a:endParaRPr lang="ru-RU"/>
        </a:p>
      </dgm:t>
    </dgm:pt>
    <dgm:pt modelId="{417FACA3-20A7-41C7-811B-E9CBF172DB8F}" type="pres">
      <dgm:prSet presAssocID="{A10235E2-0FA3-45F5-A0D1-82443914E89D}" presName="circleA" presStyleLbl="node1" presStyleIdx="2" presStyleCnt="4" custLinFactNeighborX="79110"/>
      <dgm:spPr/>
    </dgm:pt>
    <dgm:pt modelId="{2E365D8B-C3B1-45AE-A73A-D1E1F0E81A49}" type="pres">
      <dgm:prSet presAssocID="{A10235E2-0FA3-45F5-A0D1-82443914E89D}" presName="spaceA" presStyleCnt="0"/>
      <dgm:spPr/>
    </dgm:pt>
    <dgm:pt modelId="{88F716F6-2BD5-439C-B460-2143A5F8D2A7}" type="pres">
      <dgm:prSet presAssocID="{0FBCAEFF-BD2A-4A60-9E69-AE57526A6C46}" presName="space" presStyleCnt="0"/>
      <dgm:spPr/>
    </dgm:pt>
    <dgm:pt modelId="{6B84EC4C-0166-4910-B373-C587A8614B80}" type="pres">
      <dgm:prSet presAssocID="{E80ED351-83F3-4115-A3F4-7CED00A46326}" presName="compositeB" presStyleCnt="0"/>
      <dgm:spPr/>
    </dgm:pt>
    <dgm:pt modelId="{FF45A1FB-827A-4394-B218-49322A9D83D9}" type="pres">
      <dgm:prSet presAssocID="{E80ED351-83F3-4115-A3F4-7CED00A46326}" presName="textB" presStyleLbl="revTx" presStyleIdx="3" presStyleCnt="4" custScaleX="28124">
        <dgm:presLayoutVars>
          <dgm:bulletEnabled val="1"/>
        </dgm:presLayoutVars>
      </dgm:prSet>
      <dgm:spPr/>
      <dgm:t>
        <a:bodyPr/>
        <a:lstStyle/>
        <a:p>
          <a:endParaRPr lang="ru-RU"/>
        </a:p>
      </dgm:t>
    </dgm:pt>
    <dgm:pt modelId="{CC6CC245-9A61-4DB4-8BBA-58F1F5346CEB}" type="pres">
      <dgm:prSet presAssocID="{E80ED351-83F3-4115-A3F4-7CED00A46326}" presName="circleB" presStyleLbl="node1" presStyleIdx="3" presStyleCnt="4" custLinFactNeighborX="-16655" custLinFactNeighborY="8327"/>
      <dgm:spPr/>
    </dgm:pt>
    <dgm:pt modelId="{1411B093-5A19-4950-A3E7-8F272A44DC63}" type="pres">
      <dgm:prSet presAssocID="{E80ED351-83F3-4115-A3F4-7CED00A46326}" presName="spaceB" presStyleCnt="0"/>
      <dgm:spPr/>
    </dgm:pt>
  </dgm:ptLst>
  <dgm:cxnLst>
    <dgm:cxn modelId="{034AD2F0-9FC4-4CA3-9EF1-E612018BA109}" srcId="{28E31613-D64F-4A60-8BFB-73A2227C3DAC}" destId="{6FC98E6C-3D4E-4F06-AA20-0481B4CEDC9D}" srcOrd="1" destOrd="0" parTransId="{9E63A593-CD6B-49B3-9A36-329EC5406C05}" sibTransId="{D2DCF893-DFAF-4008-9153-441E3FB1C548}"/>
    <dgm:cxn modelId="{70DEAEC2-23C1-4832-B304-78C1F0BF595F}" srcId="{28E31613-D64F-4A60-8BFB-73A2227C3DAC}" destId="{A10235E2-0FA3-45F5-A0D1-82443914E89D}" srcOrd="2" destOrd="0" parTransId="{EFFB785E-CF1C-4FDC-AB30-400ADCEA3C75}" sibTransId="{0FBCAEFF-BD2A-4A60-9E69-AE57526A6C46}"/>
    <dgm:cxn modelId="{C011AA38-592F-43E7-A4C5-A373BE9CA040}" type="presOf" srcId="{28E31613-D64F-4A60-8BFB-73A2227C3DAC}" destId="{9AAEE38E-7C1B-4E86-80E0-15C3C0458949}" srcOrd="0" destOrd="0" presId="urn:microsoft.com/office/officeart/2005/8/layout/hProcess11"/>
    <dgm:cxn modelId="{FA83A5F0-CA30-4190-9727-E4F7198EB762}" srcId="{28E31613-D64F-4A60-8BFB-73A2227C3DAC}" destId="{8DA64846-7F77-4DCE-9AFF-B9C01C7E2872}" srcOrd="0" destOrd="0" parTransId="{00A03070-5C65-4D51-99EB-F99E2C44F87B}" sibTransId="{52C5852B-51BF-412D-B68C-66C29C272B25}"/>
    <dgm:cxn modelId="{AB5A3BCD-B5D1-4896-83D2-97E76A0D43E9}" srcId="{28E31613-D64F-4A60-8BFB-73A2227C3DAC}" destId="{E80ED351-83F3-4115-A3F4-7CED00A46326}" srcOrd="3" destOrd="0" parTransId="{07A66DD4-11A7-4E61-A85C-DE823CAA6B78}" sibTransId="{98CC19B1-ECF9-4B13-B106-7F74391617EA}"/>
    <dgm:cxn modelId="{49B8BBA2-AB6A-4B47-8889-88C6D5EAA2F1}" type="presOf" srcId="{A10235E2-0FA3-45F5-A0D1-82443914E89D}" destId="{A9EF0F30-9FB0-4798-820A-4DA15992CBE5}" srcOrd="0" destOrd="0" presId="urn:microsoft.com/office/officeart/2005/8/layout/hProcess11"/>
    <dgm:cxn modelId="{23672F21-6071-4BA4-A458-A7DEDBC867AF}" type="presOf" srcId="{8DA64846-7F77-4DCE-9AFF-B9C01C7E2872}" destId="{ED8BE896-D6C5-4603-8273-AE26DB9EFB3E}" srcOrd="0" destOrd="0" presId="urn:microsoft.com/office/officeart/2005/8/layout/hProcess11"/>
    <dgm:cxn modelId="{EE47321E-3782-46D2-9B7C-555D63008A8E}" type="presOf" srcId="{6FC98E6C-3D4E-4F06-AA20-0481B4CEDC9D}" destId="{15DAECDB-2386-4980-BA95-5819551CFE0D}" srcOrd="0" destOrd="0" presId="urn:microsoft.com/office/officeart/2005/8/layout/hProcess11"/>
    <dgm:cxn modelId="{5A00E02C-9CDB-44CA-B53D-773D25D25A06}" type="presOf" srcId="{E80ED351-83F3-4115-A3F4-7CED00A46326}" destId="{FF45A1FB-827A-4394-B218-49322A9D83D9}" srcOrd="0" destOrd="0" presId="urn:microsoft.com/office/officeart/2005/8/layout/hProcess11"/>
    <dgm:cxn modelId="{7AC36A37-C0A0-424F-8F18-1E31C1E66AD3}" type="presParOf" srcId="{9AAEE38E-7C1B-4E86-80E0-15C3C0458949}" destId="{AEDAD6E9-D1C3-493D-86A5-91D39A1BD126}" srcOrd="0" destOrd="0" presId="urn:microsoft.com/office/officeart/2005/8/layout/hProcess11"/>
    <dgm:cxn modelId="{9A7C58C3-C276-4461-B6A5-C7BA8FA44978}" type="presParOf" srcId="{9AAEE38E-7C1B-4E86-80E0-15C3C0458949}" destId="{7A97F001-DA05-412F-AF39-18E51350FDAF}" srcOrd="1" destOrd="0" presId="urn:microsoft.com/office/officeart/2005/8/layout/hProcess11"/>
    <dgm:cxn modelId="{E274161F-498E-4020-9E71-EB75779190BB}" type="presParOf" srcId="{7A97F001-DA05-412F-AF39-18E51350FDAF}" destId="{B16D94BD-B7F3-47CE-B61D-7448CD24ABF3}" srcOrd="0" destOrd="0" presId="urn:microsoft.com/office/officeart/2005/8/layout/hProcess11"/>
    <dgm:cxn modelId="{DE7A180E-ED01-4443-ADB3-52B963410B75}" type="presParOf" srcId="{B16D94BD-B7F3-47CE-B61D-7448CD24ABF3}" destId="{ED8BE896-D6C5-4603-8273-AE26DB9EFB3E}" srcOrd="0" destOrd="0" presId="urn:microsoft.com/office/officeart/2005/8/layout/hProcess11"/>
    <dgm:cxn modelId="{7D47DB92-E87B-4ACF-B0B7-46C4E52301C1}" type="presParOf" srcId="{B16D94BD-B7F3-47CE-B61D-7448CD24ABF3}" destId="{C9FF584C-D261-46D7-A78F-40D4F2C9938C}" srcOrd="1" destOrd="0" presId="urn:microsoft.com/office/officeart/2005/8/layout/hProcess11"/>
    <dgm:cxn modelId="{BE3B148C-2D49-4165-B366-8DBE1E6CF877}" type="presParOf" srcId="{B16D94BD-B7F3-47CE-B61D-7448CD24ABF3}" destId="{95538AA0-9902-4D89-A192-BF6E2BFEE07F}" srcOrd="2" destOrd="0" presId="urn:microsoft.com/office/officeart/2005/8/layout/hProcess11"/>
    <dgm:cxn modelId="{717E7C64-5804-4735-A8A1-F7A501AF9D7F}" type="presParOf" srcId="{7A97F001-DA05-412F-AF39-18E51350FDAF}" destId="{C6CD1E47-4D70-427B-B0EB-0B3C06338A7A}" srcOrd="1" destOrd="0" presId="urn:microsoft.com/office/officeart/2005/8/layout/hProcess11"/>
    <dgm:cxn modelId="{94D0DE2E-F328-4940-94B9-3A143942263D}" type="presParOf" srcId="{7A97F001-DA05-412F-AF39-18E51350FDAF}" destId="{6BD27486-4A48-4D77-847B-3C97B3FE22EC}" srcOrd="2" destOrd="0" presId="urn:microsoft.com/office/officeart/2005/8/layout/hProcess11"/>
    <dgm:cxn modelId="{44197923-227B-4168-B2DB-30DBF35214B2}" type="presParOf" srcId="{6BD27486-4A48-4D77-847B-3C97B3FE22EC}" destId="{15DAECDB-2386-4980-BA95-5819551CFE0D}" srcOrd="0" destOrd="0" presId="urn:microsoft.com/office/officeart/2005/8/layout/hProcess11"/>
    <dgm:cxn modelId="{1379E198-D446-4E06-A0AE-7F6051D183E9}" type="presParOf" srcId="{6BD27486-4A48-4D77-847B-3C97B3FE22EC}" destId="{6B524463-5A39-42B9-A700-C7B3AD6ADEDD}" srcOrd="1" destOrd="0" presId="urn:microsoft.com/office/officeart/2005/8/layout/hProcess11"/>
    <dgm:cxn modelId="{8D454254-7F7F-42DF-88E8-BF0D5A81D171}" type="presParOf" srcId="{6BD27486-4A48-4D77-847B-3C97B3FE22EC}" destId="{74A9997C-8C19-4426-A4DD-9411EFBCDFBD}" srcOrd="2" destOrd="0" presId="urn:microsoft.com/office/officeart/2005/8/layout/hProcess11"/>
    <dgm:cxn modelId="{29F818A8-F16C-4FF6-8D9D-ACEA531F7935}" type="presParOf" srcId="{7A97F001-DA05-412F-AF39-18E51350FDAF}" destId="{5B2E4FA6-C01C-46CA-8564-9BEA0CC1D5F3}" srcOrd="3" destOrd="0" presId="urn:microsoft.com/office/officeart/2005/8/layout/hProcess11"/>
    <dgm:cxn modelId="{851E5CD1-C183-4EEC-8B6E-AE6B9F0E220F}" type="presParOf" srcId="{7A97F001-DA05-412F-AF39-18E51350FDAF}" destId="{1EF05B72-126B-4BBC-A650-E4584C840C1D}" srcOrd="4" destOrd="0" presId="urn:microsoft.com/office/officeart/2005/8/layout/hProcess11"/>
    <dgm:cxn modelId="{B4FEABCD-C729-4DC5-A342-FE92AC9B7FEE}" type="presParOf" srcId="{1EF05B72-126B-4BBC-A650-E4584C840C1D}" destId="{A9EF0F30-9FB0-4798-820A-4DA15992CBE5}" srcOrd="0" destOrd="0" presId="urn:microsoft.com/office/officeart/2005/8/layout/hProcess11"/>
    <dgm:cxn modelId="{62C84060-0CAF-45D8-8459-5F751A258EF2}" type="presParOf" srcId="{1EF05B72-126B-4BBC-A650-E4584C840C1D}" destId="{417FACA3-20A7-41C7-811B-E9CBF172DB8F}" srcOrd="1" destOrd="0" presId="urn:microsoft.com/office/officeart/2005/8/layout/hProcess11"/>
    <dgm:cxn modelId="{53EEFB61-9559-490A-8870-432728832614}" type="presParOf" srcId="{1EF05B72-126B-4BBC-A650-E4584C840C1D}" destId="{2E365D8B-C3B1-45AE-A73A-D1E1F0E81A49}" srcOrd="2" destOrd="0" presId="urn:microsoft.com/office/officeart/2005/8/layout/hProcess11"/>
    <dgm:cxn modelId="{EAA349EB-C343-43FE-92E6-4322D558EF1E}" type="presParOf" srcId="{7A97F001-DA05-412F-AF39-18E51350FDAF}" destId="{88F716F6-2BD5-439C-B460-2143A5F8D2A7}" srcOrd="5" destOrd="0" presId="urn:microsoft.com/office/officeart/2005/8/layout/hProcess11"/>
    <dgm:cxn modelId="{1CB64C4E-2841-4744-AFB0-D4486F34CBBF}" type="presParOf" srcId="{7A97F001-DA05-412F-AF39-18E51350FDAF}" destId="{6B84EC4C-0166-4910-B373-C587A8614B80}" srcOrd="6" destOrd="0" presId="urn:microsoft.com/office/officeart/2005/8/layout/hProcess11"/>
    <dgm:cxn modelId="{8CECECA4-AA36-459F-94B6-61812121FCA7}" type="presParOf" srcId="{6B84EC4C-0166-4910-B373-C587A8614B80}" destId="{FF45A1FB-827A-4394-B218-49322A9D83D9}" srcOrd="0" destOrd="0" presId="urn:microsoft.com/office/officeart/2005/8/layout/hProcess11"/>
    <dgm:cxn modelId="{82E11E28-7D96-49D4-A19B-F19778BBEA27}" type="presParOf" srcId="{6B84EC4C-0166-4910-B373-C587A8614B80}" destId="{CC6CC245-9A61-4DB4-8BBA-58F1F5346CEB}" srcOrd="1" destOrd="0" presId="urn:microsoft.com/office/officeart/2005/8/layout/hProcess11"/>
    <dgm:cxn modelId="{7A6B00B8-0B3C-4D32-86E9-36F2A954A9FA}" type="presParOf" srcId="{6B84EC4C-0166-4910-B373-C587A8614B80}" destId="{1411B093-5A19-4950-A3E7-8F272A44DC6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D5F3F9-CFAE-4D32-A52C-35E6291FFF7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3099041D-45AE-4AB8-B442-06874BEA4AF6}">
      <dgm:prSet custT="1">
        <dgm:style>
          <a:lnRef idx="1">
            <a:schemeClr val="accent1"/>
          </a:lnRef>
          <a:fillRef idx="2">
            <a:schemeClr val="accent1"/>
          </a:fillRef>
          <a:effectRef idx="1">
            <a:schemeClr val="accent1"/>
          </a:effectRef>
          <a:fontRef idx="minor">
            <a:schemeClr val="dk1"/>
          </a:fontRef>
        </dgm:style>
      </dgm:prSet>
      <dgm:spPr>
        <a:ln/>
      </dgm:spPr>
      <dgm:t>
        <a:bodyPr/>
        <a:lstStyle/>
        <a:p>
          <a:pPr algn="ctr" rtl="0"/>
          <a:r>
            <a:rPr lang="ru-RU" sz="2000" b="1" dirty="0" err="1" smtClean="0">
              <a:solidFill>
                <a:schemeClr val="tx1"/>
              </a:solidFill>
              <a:latin typeface="Times New Roman" pitchFamily="18" charset="0"/>
              <a:ea typeface="Tahoma" pitchFamily="34" charset="0"/>
              <a:cs typeface="Times New Roman" pitchFamily="18" charset="0"/>
            </a:rPr>
            <a:t>графічне</a:t>
          </a:r>
          <a:r>
            <a:rPr lang="ru-RU" sz="2000" b="1" dirty="0" smtClean="0">
              <a:solidFill>
                <a:schemeClr val="tx1"/>
              </a:solidFill>
              <a:latin typeface="Times New Roman" pitchFamily="18" charset="0"/>
              <a:ea typeface="Tahoma" pitchFamily="34" charset="0"/>
              <a:cs typeface="Times New Roman" pitchFamily="18" charset="0"/>
            </a:rPr>
            <a:t> </a:t>
          </a:r>
          <a:r>
            <a:rPr lang="ru-RU" sz="2000" b="1" dirty="0" err="1" smtClean="0">
              <a:solidFill>
                <a:schemeClr val="tx1"/>
              </a:solidFill>
              <a:latin typeface="Times New Roman" pitchFamily="18" charset="0"/>
              <a:ea typeface="Tahoma" pitchFamily="34" charset="0"/>
              <a:cs typeface="Times New Roman" pitchFamily="18" charset="0"/>
            </a:rPr>
            <a:t>моделювання</a:t>
          </a:r>
          <a:r>
            <a:rPr lang="ru-RU" sz="2000" b="1" dirty="0" smtClean="0">
              <a:solidFill>
                <a:schemeClr val="tx1"/>
              </a:solidFill>
              <a:latin typeface="Times New Roman" pitchFamily="18" charset="0"/>
              <a:ea typeface="Tahoma" pitchFamily="34" charset="0"/>
              <a:cs typeface="Times New Roman" pitchFamily="18" charset="0"/>
            </a:rPr>
            <a:t>: </a:t>
          </a:r>
          <a:r>
            <a:rPr lang="ru-RU" sz="2000" b="1" dirty="0" err="1" smtClean="0">
              <a:solidFill>
                <a:schemeClr val="tx1"/>
              </a:solidFill>
              <a:latin typeface="Times New Roman" pitchFamily="18" charset="0"/>
              <a:ea typeface="Tahoma" pitchFamily="34" charset="0"/>
              <a:cs typeface="Times New Roman" pitchFamily="18" charset="0"/>
            </a:rPr>
            <a:t>AutoСAD</a:t>
          </a:r>
          <a:r>
            <a:rPr lang="ru-RU" sz="2000" b="1" dirty="0" smtClean="0">
              <a:solidFill>
                <a:schemeClr val="tx1"/>
              </a:solidFill>
              <a:latin typeface="Times New Roman" pitchFamily="18" charset="0"/>
              <a:ea typeface="Tahoma" pitchFamily="34" charset="0"/>
              <a:cs typeface="Times New Roman" pitchFamily="18" charset="0"/>
            </a:rPr>
            <a:t> </a:t>
          </a:r>
          <a:r>
            <a:rPr lang="ru-RU" sz="2000" b="1" dirty="0" err="1" smtClean="0">
              <a:solidFill>
                <a:schemeClr val="tx1"/>
              </a:solidFill>
              <a:latin typeface="Times New Roman" pitchFamily="18" charset="0"/>
              <a:ea typeface="Tahoma" pitchFamily="34" charset="0"/>
              <a:cs typeface="Times New Roman" pitchFamily="18" charset="0"/>
            </a:rPr>
            <a:t>дозволяє</a:t>
          </a:r>
          <a:r>
            <a:rPr lang="ru-RU" sz="2000" b="1" dirty="0" smtClean="0">
              <a:solidFill>
                <a:schemeClr val="tx1"/>
              </a:solidFill>
              <a:latin typeface="Times New Roman" pitchFamily="18" charset="0"/>
              <a:ea typeface="Tahoma" pitchFamily="34" charset="0"/>
              <a:cs typeface="Times New Roman" pitchFamily="18" charset="0"/>
            </a:rPr>
            <a:t> без </a:t>
          </a:r>
          <a:r>
            <a:rPr lang="ru-RU" sz="2000" b="1" dirty="0" err="1" smtClean="0">
              <a:solidFill>
                <a:schemeClr val="tx1"/>
              </a:solidFill>
              <a:latin typeface="Times New Roman" pitchFamily="18" charset="0"/>
              <a:ea typeface="Tahoma" pitchFamily="34" charset="0"/>
              <a:cs typeface="Times New Roman" pitchFamily="18" charset="0"/>
            </a:rPr>
            <a:t>професійних</a:t>
          </a:r>
          <a:r>
            <a:rPr lang="ru-RU" sz="2000" b="1" dirty="0" smtClean="0">
              <a:solidFill>
                <a:schemeClr val="tx1"/>
              </a:solidFill>
              <a:latin typeface="Times New Roman" pitchFamily="18" charset="0"/>
              <a:ea typeface="Tahoma" pitchFamily="34" charset="0"/>
              <a:cs typeface="Times New Roman" pitchFamily="18" charset="0"/>
            </a:rPr>
            <a:t> </a:t>
          </a:r>
          <a:r>
            <a:rPr lang="ru-RU" sz="2000" b="1" dirty="0" err="1" smtClean="0">
              <a:solidFill>
                <a:schemeClr val="tx1"/>
              </a:solidFill>
              <a:latin typeface="Times New Roman" pitchFamily="18" charset="0"/>
              <a:ea typeface="Tahoma" pitchFamily="34" charset="0"/>
              <a:cs typeface="Times New Roman" pitchFamily="18" charset="0"/>
            </a:rPr>
            <a:t>навичок</a:t>
          </a:r>
          <a:r>
            <a:rPr lang="ru-RU" sz="2000" b="1" dirty="0" smtClean="0">
              <a:solidFill>
                <a:schemeClr val="tx1"/>
              </a:solidFill>
              <a:latin typeface="Times New Roman" pitchFamily="18" charset="0"/>
              <a:ea typeface="Tahoma" pitchFamily="34" charset="0"/>
              <a:cs typeface="Times New Roman" pitchFamily="18" charset="0"/>
            </a:rPr>
            <a:t> </a:t>
          </a:r>
          <a:r>
            <a:rPr lang="ru-RU" sz="2000" b="1" dirty="0" err="1" smtClean="0">
              <a:solidFill>
                <a:schemeClr val="tx1"/>
              </a:solidFill>
              <a:latin typeface="Times New Roman" pitchFamily="18" charset="0"/>
              <a:ea typeface="Tahoma" pitchFamily="34" charset="0"/>
              <a:cs typeface="Times New Roman" pitchFamily="18" charset="0"/>
            </a:rPr>
            <a:t>програмування</a:t>
          </a:r>
          <a:r>
            <a:rPr lang="ru-RU" sz="2000" b="1" dirty="0" smtClean="0">
              <a:solidFill>
                <a:schemeClr val="tx1"/>
              </a:solidFill>
              <a:latin typeface="Times New Roman" pitchFamily="18" charset="0"/>
              <a:ea typeface="Tahoma" pitchFamily="34" charset="0"/>
              <a:cs typeface="Times New Roman" pitchFamily="18" charset="0"/>
            </a:rPr>
            <a:t> </a:t>
          </a:r>
          <a:r>
            <a:rPr lang="ru-RU" sz="2000" b="1" dirty="0" err="1" smtClean="0">
              <a:solidFill>
                <a:schemeClr val="tx1"/>
              </a:solidFill>
              <a:latin typeface="Times New Roman" pitchFamily="18" charset="0"/>
              <a:ea typeface="Tahoma" pitchFamily="34" charset="0"/>
              <a:cs typeface="Times New Roman" pitchFamily="18" charset="0"/>
            </a:rPr>
            <a:t>моделювати</a:t>
          </a:r>
          <a:r>
            <a:rPr lang="ru-RU" sz="2000" b="1" dirty="0" smtClean="0">
              <a:solidFill>
                <a:schemeClr val="tx1"/>
              </a:solidFill>
              <a:latin typeface="Times New Roman" pitchFamily="18" charset="0"/>
              <a:ea typeface="Tahoma" pitchFamily="34" charset="0"/>
              <a:cs typeface="Times New Roman" pitchFamily="18" charset="0"/>
            </a:rPr>
            <a:t> 3D </a:t>
          </a:r>
          <a:r>
            <a:rPr lang="ru-RU" sz="2000" b="1" dirty="0" err="1" smtClean="0">
              <a:solidFill>
                <a:schemeClr val="tx1"/>
              </a:solidFill>
              <a:latin typeface="Times New Roman" pitchFamily="18" charset="0"/>
              <a:ea typeface="Tahoma" pitchFamily="34" charset="0"/>
              <a:cs typeface="Times New Roman" pitchFamily="18" charset="0"/>
            </a:rPr>
            <a:t>просторові</a:t>
          </a:r>
          <a:r>
            <a:rPr lang="ru-RU" sz="2000" b="1" dirty="0" smtClean="0">
              <a:solidFill>
                <a:schemeClr val="tx1"/>
              </a:solidFill>
              <a:latin typeface="Times New Roman" pitchFamily="18" charset="0"/>
              <a:ea typeface="Tahoma" pitchFamily="34" charset="0"/>
              <a:cs typeface="Times New Roman" pitchFamily="18" charset="0"/>
            </a:rPr>
            <a:t> </a:t>
          </a:r>
          <a:r>
            <a:rPr lang="ru-RU" sz="2000" b="1" dirty="0" err="1" smtClean="0">
              <a:solidFill>
                <a:schemeClr val="tx1"/>
              </a:solidFill>
              <a:latin typeface="Times New Roman" pitchFamily="18" charset="0"/>
              <a:ea typeface="Tahoma" pitchFamily="34" charset="0"/>
              <a:cs typeface="Times New Roman" pitchFamily="18" charset="0"/>
            </a:rPr>
            <a:t>об'єкти</a:t>
          </a:r>
          <a:r>
            <a:rPr lang="ru-RU" sz="2000" b="1" dirty="0" smtClean="0">
              <a:solidFill>
                <a:schemeClr val="tx1"/>
              </a:solidFill>
              <a:latin typeface="Times New Roman" pitchFamily="18" charset="0"/>
              <a:ea typeface="Tahoma" pitchFamily="34" charset="0"/>
              <a:cs typeface="Times New Roman" pitchFamily="18" charset="0"/>
            </a:rPr>
            <a:t> та </a:t>
          </a:r>
          <a:r>
            <a:rPr lang="ru-RU" sz="2000" b="1" dirty="0" err="1" smtClean="0">
              <a:solidFill>
                <a:schemeClr val="tx1"/>
              </a:solidFill>
              <a:latin typeface="Times New Roman" pitchFamily="18" charset="0"/>
              <a:ea typeface="Tahoma" pitchFamily="34" charset="0"/>
              <a:cs typeface="Times New Roman" pitchFamily="18" charset="0"/>
            </a:rPr>
            <a:t>процеси</a:t>
          </a:r>
          <a:r>
            <a:rPr lang="ru-RU" sz="2000" b="1" dirty="0" smtClean="0">
              <a:solidFill>
                <a:schemeClr val="tx1"/>
              </a:solidFill>
              <a:latin typeface="Times New Roman" pitchFamily="18" charset="0"/>
              <a:ea typeface="Tahoma" pitchFamily="34" charset="0"/>
              <a:cs typeface="Times New Roman" pitchFamily="18" charset="0"/>
            </a:rPr>
            <a:t>;</a:t>
          </a:r>
          <a:endParaRPr lang="ru-RU" sz="2000" dirty="0">
            <a:solidFill>
              <a:schemeClr val="tx1"/>
            </a:solidFill>
            <a:latin typeface="Times New Roman" pitchFamily="18" charset="0"/>
            <a:ea typeface="Tahoma" pitchFamily="34" charset="0"/>
            <a:cs typeface="Times New Roman" pitchFamily="18" charset="0"/>
          </a:endParaRPr>
        </a:p>
      </dgm:t>
    </dgm:pt>
    <dgm:pt modelId="{74BCD3F5-0D38-4853-9707-60D90F184E27}" type="parTrans" cxnId="{BBBDDF52-7F89-4D90-B27F-883137B06FE5}">
      <dgm:prSet/>
      <dgm:spPr/>
      <dgm:t>
        <a:bodyPr/>
        <a:lstStyle/>
        <a:p>
          <a:endParaRPr lang="ru-RU">
            <a:latin typeface="Times New Roman" pitchFamily="18" charset="0"/>
            <a:cs typeface="Times New Roman" pitchFamily="18" charset="0"/>
          </a:endParaRPr>
        </a:p>
      </dgm:t>
    </dgm:pt>
    <dgm:pt modelId="{E5690566-D9B6-4676-89E2-6D6AA2252559}" type="sibTrans" cxnId="{BBBDDF52-7F89-4D90-B27F-883137B06FE5}">
      <dgm:prSet custT="1">
        <dgm:style>
          <a:lnRef idx="1">
            <a:schemeClr val="accent2"/>
          </a:lnRef>
          <a:fillRef idx="3">
            <a:schemeClr val="accent2"/>
          </a:fillRef>
          <a:effectRef idx="2">
            <a:schemeClr val="accent2"/>
          </a:effectRef>
          <a:fontRef idx="minor">
            <a:schemeClr val="lt1"/>
          </a:fontRef>
        </dgm:style>
      </dgm:prSet>
      <dgm:spPr>
        <a:ln/>
      </dgm:spPr>
      <dgm:t>
        <a:bodyPr/>
        <a:lstStyle/>
        <a:p>
          <a:endParaRPr lang="ru-RU" sz="2000">
            <a:latin typeface="Times New Roman" pitchFamily="18" charset="0"/>
            <a:ea typeface="Tahoma" pitchFamily="34" charset="0"/>
            <a:cs typeface="Times New Roman" pitchFamily="18" charset="0"/>
          </a:endParaRPr>
        </a:p>
      </dgm:t>
    </dgm:pt>
    <dgm:pt modelId="{7FCA7DB0-1BAF-4EC6-9CA0-052A0DC57807}">
      <dgm:prSet custT="1"/>
      <dgm:spPr/>
      <dgm:t>
        <a:bodyPr/>
        <a:lstStyle/>
        <a:p>
          <a:r>
            <a:rPr lang="ru-RU" sz="2000" b="1" dirty="0" smtClean="0">
              <a:solidFill>
                <a:schemeClr val="tx1"/>
              </a:solidFill>
              <a:latin typeface="Times New Roman" pitchFamily="18" charset="0"/>
              <a:ea typeface="Tahoma" pitchFamily="34" charset="0"/>
              <a:cs typeface="Times New Roman" pitchFamily="18" charset="0"/>
            </a:rPr>
            <a:t>створення та ведення цифрової (інформаційної) бази даних проектів та креслень;</a:t>
          </a:r>
        </a:p>
      </dgm:t>
    </dgm:pt>
    <dgm:pt modelId="{DD8466F0-32AE-4BA5-B7B5-C62991CB5170}" type="parTrans" cxnId="{5E0011C7-4242-475C-97EE-EC7A36020E0C}">
      <dgm:prSet/>
      <dgm:spPr/>
      <dgm:t>
        <a:bodyPr/>
        <a:lstStyle/>
        <a:p>
          <a:endParaRPr lang="ru-RU"/>
        </a:p>
      </dgm:t>
    </dgm:pt>
    <dgm:pt modelId="{2AD047CE-3AE4-49BA-96D1-2ED988A92F6F}" type="sibTrans" cxnId="{5E0011C7-4242-475C-97EE-EC7A36020E0C}">
      <dgm:prSet/>
      <dgm:spPr/>
      <dgm:t>
        <a:bodyPr/>
        <a:lstStyle/>
        <a:p>
          <a:endParaRPr lang="ru-RU"/>
        </a:p>
      </dgm:t>
    </dgm:pt>
    <dgm:pt modelId="{F221DECF-2BC5-4E79-9589-9E6B2320A26D}">
      <dgm:prSet custT="1"/>
      <dgm:spPr/>
      <dgm:t>
        <a:bodyPr/>
        <a:lstStyle/>
        <a:p>
          <a:r>
            <a:rPr lang="ru-RU" sz="2000" b="1" dirty="0" smtClean="0">
              <a:solidFill>
                <a:schemeClr val="tx1"/>
              </a:solidFill>
              <a:latin typeface="Times New Roman" pitchFamily="18" charset="0"/>
              <a:ea typeface="Tahoma" pitchFamily="34" charset="0"/>
              <a:cs typeface="Times New Roman" pitchFamily="18" charset="0"/>
            </a:rPr>
            <a:t>параметризацію креслень - побудова конструкцій та деталей з новими величинами та розмірами на основі один раз створеного креслення (моделі);</a:t>
          </a:r>
        </a:p>
      </dgm:t>
    </dgm:pt>
    <dgm:pt modelId="{85BAB096-A6B5-4A13-AED2-5C7CAB78DF99}" type="parTrans" cxnId="{63AADCB9-E8F7-4468-BB97-1120230CAB77}">
      <dgm:prSet/>
      <dgm:spPr/>
      <dgm:t>
        <a:bodyPr/>
        <a:lstStyle/>
        <a:p>
          <a:endParaRPr lang="ru-RU"/>
        </a:p>
      </dgm:t>
    </dgm:pt>
    <dgm:pt modelId="{2CD6070C-2672-4AE8-84C4-CE7EE53A813E}" type="sibTrans" cxnId="{63AADCB9-E8F7-4468-BB97-1120230CAB77}">
      <dgm:prSet/>
      <dgm:spPr/>
      <dgm:t>
        <a:bodyPr/>
        <a:lstStyle/>
        <a:p>
          <a:endParaRPr lang="ru-RU"/>
        </a:p>
      </dgm:t>
    </dgm:pt>
    <dgm:pt modelId="{63B3766E-EE08-48FF-9057-B95E540D3207}">
      <dgm:prSet custT="1"/>
      <dgm:spPr/>
      <dgm:t>
        <a:bodyPr/>
        <a:lstStyle/>
        <a:p>
          <a:r>
            <a:rPr lang="ru-RU" sz="2000" b="1" dirty="0" smtClean="0">
              <a:solidFill>
                <a:schemeClr val="tx1"/>
              </a:solidFill>
              <a:latin typeface="Times New Roman" pitchFamily="18" charset="0"/>
              <a:ea typeface="Tahoma" pitchFamily="34" charset="0"/>
              <a:cs typeface="Times New Roman" pitchFamily="18" charset="0"/>
            </a:rPr>
            <a:t>створення презентаційних ілюстрацій та мультфільмів;</a:t>
          </a:r>
        </a:p>
      </dgm:t>
    </dgm:pt>
    <dgm:pt modelId="{366608BF-DB94-4468-9294-322D6080B1FC}" type="parTrans" cxnId="{08FF2529-09AF-432A-B88C-35444720D1DB}">
      <dgm:prSet/>
      <dgm:spPr/>
      <dgm:t>
        <a:bodyPr/>
        <a:lstStyle/>
        <a:p>
          <a:endParaRPr lang="ru-RU"/>
        </a:p>
      </dgm:t>
    </dgm:pt>
    <dgm:pt modelId="{F2772E67-91BE-4D76-9618-509E7F691CD8}" type="sibTrans" cxnId="{08FF2529-09AF-432A-B88C-35444720D1DB}">
      <dgm:prSet/>
      <dgm:spPr/>
      <dgm:t>
        <a:bodyPr/>
        <a:lstStyle/>
        <a:p>
          <a:endParaRPr lang="ru-RU"/>
        </a:p>
      </dgm:t>
    </dgm:pt>
    <dgm:pt modelId="{F8ECB0F4-045B-48FB-A2A9-EE3BC86E2690}">
      <dgm:prSet custT="1"/>
      <dgm:spPr/>
      <dgm:t>
        <a:bodyPr/>
        <a:lstStyle/>
        <a:p>
          <a:r>
            <a:rPr lang="ru-RU" sz="2000" b="1" dirty="0" smtClean="0">
              <a:solidFill>
                <a:schemeClr val="tx1"/>
              </a:solidFill>
              <a:latin typeface="Times New Roman" pitchFamily="18" charset="0"/>
              <a:ea typeface="Tahoma" pitchFamily="34" charset="0"/>
              <a:cs typeface="Times New Roman" pitchFamily="18" charset="0"/>
            </a:rPr>
            <a:t>переведення архівів паперової документації в електронний вигляд (векторизація)</a:t>
          </a:r>
        </a:p>
      </dgm:t>
    </dgm:pt>
    <dgm:pt modelId="{DAA8B0B1-3478-4A2B-9F17-9C0087CC2E25}" type="parTrans" cxnId="{AEBABA85-F0D2-4807-81DC-4F4D84B01E6D}">
      <dgm:prSet/>
      <dgm:spPr/>
      <dgm:t>
        <a:bodyPr/>
        <a:lstStyle/>
        <a:p>
          <a:endParaRPr lang="ru-RU"/>
        </a:p>
      </dgm:t>
    </dgm:pt>
    <dgm:pt modelId="{1DA8B090-3F73-474F-A356-F426D7C6485D}" type="sibTrans" cxnId="{AEBABA85-F0D2-4807-81DC-4F4D84B01E6D}">
      <dgm:prSet/>
      <dgm:spPr/>
      <dgm:t>
        <a:bodyPr/>
        <a:lstStyle/>
        <a:p>
          <a:endParaRPr lang="ru-RU"/>
        </a:p>
      </dgm:t>
    </dgm:pt>
    <dgm:pt modelId="{45250E28-9B2C-4001-ACAF-BC5B7E4212DE}" type="pres">
      <dgm:prSet presAssocID="{6CD5F3F9-CFAE-4D32-A52C-35E6291FFF79}" presName="outerComposite" presStyleCnt="0">
        <dgm:presLayoutVars>
          <dgm:chMax val="5"/>
          <dgm:dir/>
          <dgm:resizeHandles val="exact"/>
        </dgm:presLayoutVars>
      </dgm:prSet>
      <dgm:spPr/>
      <dgm:t>
        <a:bodyPr/>
        <a:lstStyle/>
        <a:p>
          <a:endParaRPr lang="ru-RU"/>
        </a:p>
      </dgm:t>
    </dgm:pt>
    <dgm:pt modelId="{59465B8C-054F-4D73-A034-122CFF4D6271}" type="pres">
      <dgm:prSet presAssocID="{6CD5F3F9-CFAE-4D32-A52C-35E6291FFF79}" presName="dummyMaxCanvas" presStyleCnt="0">
        <dgm:presLayoutVars/>
      </dgm:prSet>
      <dgm:spPr/>
    </dgm:pt>
    <dgm:pt modelId="{38F1D3F2-1357-4B89-90D7-96C0EFBC879F}" type="pres">
      <dgm:prSet presAssocID="{6CD5F3F9-CFAE-4D32-A52C-35E6291FFF79}" presName="FiveNodes_1" presStyleLbl="node1" presStyleIdx="0" presStyleCnt="5">
        <dgm:presLayoutVars>
          <dgm:bulletEnabled val="1"/>
        </dgm:presLayoutVars>
      </dgm:prSet>
      <dgm:spPr/>
      <dgm:t>
        <a:bodyPr/>
        <a:lstStyle/>
        <a:p>
          <a:endParaRPr lang="ru-RU"/>
        </a:p>
      </dgm:t>
    </dgm:pt>
    <dgm:pt modelId="{B9F91E90-7401-4007-B931-E5A28755D461}" type="pres">
      <dgm:prSet presAssocID="{6CD5F3F9-CFAE-4D32-A52C-35E6291FFF79}" presName="FiveNodes_2" presStyleLbl="node1" presStyleIdx="1" presStyleCnt="5">
        <dgm:presLayoutVars>
          <dgm:bulletEnabled val="1"/>
        </dgm:presLayoutVars>
      </dgm:prSet>
      <dgm:spPr/>
      <dgm:t>
        <a:bodyPr/>
        <a:lstStyle/>
        <a:p>
          <a:endParaRPr lang="ru-RU"/>
        </a:p>
      </dgm:t>
    </dgm:pt>
    <dgm:pt modelId="{7B1F27D5-5B24-4144-95E2-DD10C721A99E}" type="pres">
      <dgm:prSet presAssocID="{6CD5F3F9-CFAE-4D32-A52C-35E6291FFF79}" presName="FiveNodes_3" presStyleLbl="node1" presStyleIdx="2" presStyleCnt="5">
        <dgm:presLayoutVars>
          <dgm:bulletEnabled val="1"/>
        </dgm:presLayoutVars>
      </dgm:prSet>
      <dgm:spPr/>
      <dgm:t>
        <a:bodyPr/>
        <a:lstStyle/>
        <a:p>
          <a:endParaRPr lang="ru-RU"/>
        </a:p>
      </dgm:t>
    </dgm:pt>
    <dgm:pt modelId="{9BFA91F4-1DA9-47ED-B03A-CAC835010057}" type="pres">
      <dgm:prSet presAssocID="{6CD5F3F9-CFAE-4D32-A52C-35E6291FFF79}" presName="FiveNodes_4" presStyleLbl="node1" presStyleIdx="3" presStyleCnt="5">
        <dgm:presLayoutVars>
          <dgm:bulletEnabled val="1"/>
        </dgm:presLayoutVars>
      </dgm:prSet>
      <dgm:spPr/>
      <dgm:t>
        <a:bodyPr/>
        <a:lstStyle/>
        <a:p>
          <a:endParaRPr lang="ru-RU"/>
        </a:p>
      </dgm:t>
    </dgm:pt>
    <dgm:pt modelId="{5284A799-6A98-4F6D-B515-FA39A13F51B7}" type="pres">
      <dgm:prSet presAssocID="{6CD5F3F9-CFAE-4D32-A52C-35E6291FFF79}" presName="FiveNodes_5" presStyleLbl="node1" presStyleIdx="4" presStyleCnt="5">
        <dgm:presLayoutVars>
          <dgm:bulletEnabled val="1"/>
        </dgm:presLayoutVars>
      </dgm:prSet>
      <dgm:spPr/>
      <dgm:t>
        <a:bodyPr/>
        <a:lstStyle/>
        <a:p>
          <a:endParaRPr lang="ru-RU"/>
        </a:p>
      </dgm:t>
    </dgm:pt>
    <dgm:pt modelId="{09A1A124-9CF3-42F8-9448-69A7ED03E506}" type="pres">
      <dgm:prSet presAssocID="{6CD5F3F9-CFAE-4D32-A52C-35E6291FFF79}" presName="FiveConn_1-2" presStyleLbl="fgAccFollowNode1" presStyleIdx="0" presStyleCnt="4">
        <dgm:presLayoutVars>
          <dgm:bulletEnabled val="1"/>
        </dgm:presLayoutVars>
      </dgm:prSet>
      <dgm:spPr/>
      <dgm:t>
        <a:bodyPr/>
        <a:lstStyle/>
        <a:p>
          <a:endParaRPr lang="ru-RU"/>
        </a:p>
      </dgm:t>
    </dgm:pt>
    <dgm:pt modelId="{85ED87F1-98B3-4C91-970F-D8BA7B03BEA3}" type="pres">
      <dgm:prSet presAssocID="{6CD5F3F9-CFAE-4D32-A52C-35E6291FFF79}" presName="FiveConn_2-3" presStyleLbl="fgAccFollowNode1" presStyleIdx="1" presStyleCnt="4">
        <dgm:presLayoutVars>
          <dgm:bulletEnabled val="1"/>
        </dgm:presLayoutVars>
      </dgm:prSet>
      <dgm:spPr/>
      <dgm:t>
        <a:bodyPr/>
        <a:lstStyle/>
        <a:p>
          <a:endParaRPr lang="ru-RU"/>
        </a:p>
      </dgm:t>
    </dgm:pt>
    <dgm:pt modelId="{3F3D9F4F-1A5C-4749-9C37-CE57166A3FCD}" type="pres">
      <dgm:prSet presAssocID="{6CD5F3F9-CFAE-4D32-A52C-35E6291FFF79}" presName="FiveConn_3-4" presStyleLbl="fgAccFollowNode1" presStyleIdx="2" presStyleCnt="4">
        <dgm:presLayoutVars>
          <dgm:bulletEnabled val="1"/>
        </dgm:presLayoutVars>
      </dgm:prSet>
      <dgm:spPr/>
      <dgm:t>
        <a:bodyPr/>
        <a:lstStyle/>
        <a:p>
          <a:endParaRPr lang="ru-RU"/>
        </a:p>
      </dgm:t>
    </dgm:pt>
    <dgm:pt modelId="{70A9C273-931C-41CD-A984-5396BF1D5420}" type="pres">
      <dgm:prSet presAssocID="{6CD5F3F9-CFAE-4D32-A52C-35E6291FFF79}" presName="FiveConn_4-5" presStyleLbl="fgAccFollowNode1" presStyleIdx="3" presStyleCnt="4">
        <dgm:presLayoutVars>
          <dgm:bulletEnabled val="1"/>
        </dgm:presLayoutVars>
      </dgm:prSet>
      <dgm:spPr/>
      <dgm:t>
        <a:bodyPr/>
        <a:lstStyle/>
        <a:p>
          <a:endParaRPr lang="ru-RU"/>
        </a:p>
      </dgm:t>
    </dgm:pt>
    <dgm:pt modelId="{741AC2C0-7407-4DA0-A07C-A59C2ED82800}" type="pres">
      <dgm:prSet presAssocID="{6CD5F3F9-CFAE-4D32-A52C-35E6291FFF79}" presName="FiveNodes_1_text" presStyleLbl="node1" presStyleIdx="4" presStyleCnt="5">
        <dgm:presLayoutVars>
          <dgm:bulletEnabled val="1"/>
        </dgm:presLayoutVars>
      </dgm:prSet>
      <dgm:spPr/>
      <dgm:t>
        <a:bodyPr/>
        <a:lstStyle/>
        <a:p>
          <a:endParaRPr lang="ru-RU"/>
        </a:p>
      </dgm:t>
    </dgm:pt>
    <dgm:pt modelId="{642AF4EF-80FC-4BB6-90AF-A38A88A1F558}" type="pres">
      <dgm:prSet presAssocID="{6CD5F3F9-CFAE-4D32-A52C-35E6291FFF79}" presName="FiveNodes_2_text" presStyleLbl="node1" presStyleIdx="4" presStyleCnt="5">
        <dgm:presLayoutVars>
          <dgm:bulletEnabled val="1"/>
        </dgm:presLayoutVars>
      </dgm:prSet>
      <dgm:spPr/>
      <dgm:t>
        <a:bodyPr/>
        <a:lstStyle/>
        <a:p>
          <a:endParaRPr lang="ru-RU"/>
        </a:p>
      </dgm:t>
    </dgm:pt>
    <dgm:pt modelId="{028F019B-F90E-4E12-AC70-35DC286E23F8}" type="pres">
      <dgm:prSet presAssocID="{6CD5F3F9-CFAE-4D32-A52C-35E6291FFF79}" presName="FiveNodes_3_text" presStyleLbl="node1" presStyleIdx="4" presStyleCnt="5">
        <dgm:presLayoutVars>
          <dgm:bulletEnabled val="1"/>
        </dgm:presLayoutVars>
      </dgm:prSet>
      <dgm:spPr/>
      <dgm:t>
        <a:bodyPr/>
        <a:lstStyle/>
        <a:p>
          <a:endParaRPr lang="ru-RU"/>
        </a:p>
      </dgm:t>
    </dgm:pt>
    <dgm:pt modelId="{9AFA9C2C-8022-45E8-8E20-89E4B4E6F16D}" type="pres">
      <dgm:prSet presAssocID="{6CD5F3F9-CFAE-4D32-A52C-35E6291FFF79}" presName="FiveNodes_4_text" presStyleLbl="node1" presStyleIdx="4" presStyleCnt="5">
        <dgm:presLayoutVars>
          <dgm:bulletEnabled val="1"/>
        </dgm:presLayoutVars>
      </dgm:prSet>
      <dgm:spPr/>
      <dgm:t>
        <a:bodyPr/>
        <a:lstStyle/>
        <a:p>
          <a:endParaRPr lang="ru-RU"/>
        </a:p>
      </dgm:t>
    </dgm:pt>
    <dgm:pt modelId="{79BB4B88-7D9D-4BE3-BF59-A28DE5428693}" type="pres">
      <dgm:prSet presAssocID="{6CD5F3F9-CFAE-4D32-A52C-35E6291FFF79}" presName="FiveNodes_5_text" presStyleLbl="node1" presStyleIdx="4" presStyleCnt="5">
        <dgm:presLayoutVars>
          <dgm:bulletEnabled val="1"/>
        </dgm:presLayoutVars>
      </dgm:prSet>
      <dgm:spPr/>
      <dgm:t>
        <a:bodyPr/>
        <a:lstStyle/>
        <a:p>
          <a:endParaRPr lang="ru-RU"/>
        </a:p>
      </dgm:t>
    </dgm:pt>
  </dgm:ptLst>
  <dgm:cxnLst>
    <dgm:cxn modelId="{20B2F11B-A05B-4400-A2AB-C26A97E6FF7B}" type="presOf" srcId="{F221DECF-2BC5-4E79-9589-9E6B2320A26D}" destId="{7B1F27D5-5B24-4144-95E2-DD10C721A99E}" srcOrd="0" destOrd="0" presId="urn:microsoft.com/office/officeart/2005/8/layout/vProcess5"/>
    <dgm:cxn modelId="{FF4CC646-DED2-44E3-83A5-01CA3094BD41}" type="presOf" srcId="{E5690566-D9B6-4676-89E2-6D6AA2252559}" destId="{09A1A124-9CF3-42F8-9448-69A7ED03E506}" srcOrd="0" destOrd="0" presId="urn:microsoft.com/office/officeart/2005/8/layout/vProcess5"/>
    <dgm:cxn modelId="{B988F8BC-6A50-4888-A5D7-79D003711613}" type="presOf" srcId="{6CD5F3F9-CFAE-4D32-A52C-35E6291FFF79}" destId="{45250E28-9B2C-4001-ACAF-BC5B7E4212DE}" srcOrd="0" destOrd="0" presId="urn:microsoft.com/office/officeart/2005/8/layout/vProcess5"/>
    <dgm:cxn modelId="{33E0AB75-C5D5-4F2D-9B1A-288279E1245F}" type="presOf" srcId="{2AD047CE-3AE4-49BA-96D1-2ED988A92F6F}" destId="{85ED87F1-98B3-4C91-970F-D8BA7B03BEA3}" srcOrd="0" destOrd="0" presId="urn:microsoft.com/office/officeart/2005/8/layout/vProcess5"/>
    <dgm:cxn modelId="{67A8702D-407C-40E8-97DD-49B0C20AF115}" type="presOf" srcId="{F2772E67-91BE-4D76-9618-509E7F691CD8}" destId="{70A9C273-931C-41CD-A984-5396BF1D5420}" srcOrd="0" destOrd="0" presId="urn:microsoft.com/office/officeart/2005/8/layout/vProcess5"/>
    <dgm:cxn modelId="{BBBDDF52-7F89-4D90-B27F-883137B06FE5}" srcId="{6CD5F3F9-CFAE-4D32-A52C-35E6291FFF79}" destId="{3099041D-45AE-4AB8-B442-06874BEA4AF6}" srcOrd="0" destOrd="0" parTransId="{74BCD3F5-0D38-4853-9707-60D90F184E27}" sibTransId="{E5690566-D9B6-4676-89E2-6D6AA2252559}"/>
    <dgm:cxn modelId="{F2DB1B60-AE9B-4971-82E2-BD7E6EBEA9FA}" type="presOf" srcId="{63B3766E-EE08-48FF-9057-B95E540D3207}" destId="{9AFA9C2C-8022-45E8-8E20-89E4B4E6F16D}" srcOrd="1" destOrd="0" presId="urn:microsoft.com/office/officeart/2005/8/layout/vProcess5"/>
    <dgm:cxn modelId="{5E0011C7-4242-475C-97EE-EC7A36020E0C}" srcId="{6CD5F3F9-CFAE-4D32-A52C-35E6291FFF79}" destId="{7FCA7DB0-1BAF-4EC6-9CA0-052A0DC57807}" srcOrd="1" destOrd="0" parTransId="{DD8466F0-32AE-4BA5-B7B5-C62991CB5170}" sibTransId="{2AD047CE-3AE4-49BA-96D1-2ED988A92F6F}"/>
    <dgm:cxn modelId="{AEBABA85-F0D2-4807-81DC-4F4D84B01E6D}" srcId="{6CD5F3F9-CFAE-4D32-A52C-35E6291FFF79}" destId="{F8ECB0F4-045B-48FB-A2A9-EE3BC86E2690}" srcOrd="4" destOrd="0" parTransId="{DAA8B0B1-3478-4A2B-9F17-9C0087CC2E25}" sibTransId="{1DA8B090-3F73-474F-A356-F426D7C6485D}"/>
    <dgm:cxn modelId="{222011C3-323D-4076-8995-7FA240044C87}" type="presOf" srcId="{7FCA7DB0-1BAF-4EC6-9CA0-052A0DC57807}" destId="{B9F91E90-7401-4007-B931-E5A28755D461}" srcOrd="0" destOrd="0" presId="urn:microsoft.com/office/officeart/2005/8/layout/vProcess5"/>
    <dgm:cxn modelId="{63AADCB9-E8F7-4468-BB97-1120230CAB77}" srcId="{6CD5F3F9-CFAE-4D32-A52C-35E6291FFF79}" destId="{F221DECF-2BC5-4E79-9589-9E6B2320A26D}" srcOrd="2" destOrd="0" parTransId="{85BAB096-A6B5-4A13-AED2-5C7CAB78DF99}" sibTransId="{2CD6070C-2672-4AE8-84C4-CE7EE53A813E}"/>
    <dgm:cxn modelId="{43929083-5913-47DA-B07C-55D64D1DA928}" type="presOf" srcId="{F8ECB0F4-045B-48FB-A2A9-EE3BC86E2690}" destId="{5284A799-6A98-4F6D-B515-FA39A13F51B7}" srcOrd="0" destOrd="0" presId="urn:microsoft.com/office/officeart/2005/8/layout/vProcess5"/>
    <dgm:cxn modelId="{08FF2529-09AF-432A-B88C-35444720D1DB}" srcId="{6CD5F3F9-CFAE-4D32-A52C-35E6291FFF79}" destId="{63B3766E-EE08-48FF-9057-B95E540D3207}" srcOrd="3" destOrd="0" parTransId="{366608BF-DB94-4468-9294-322D6080B1FC}" sibTransId="{F2772E67-91BE-4D76-9618-509E7F691CD8}"/>
    <dgm:cxn modelId="{DD64A1D0-F057-41B3-A2AD-A54994430A30}" type="presOf" srcId="{F221DECF-2BC5-4E79-9589-9E6B2320A26D}" destId="{028F019B-F90E-4E12-AC70-35DC286E23F8}" srcOrd="1" destOrd="0" presId="urn:microsoft.com/office/officeart/2005/8/layout/vProcess5"/>
    <dgm:cxn modelId="{3D243B8D-B188-42C5-8EA9-5E02EA0B26AB}" type="presOf" srcId="{63B3766E-EE08-48FF-9057-B95E540D3207}" destId="{9BFA91F4-1DA9-47ED-B03A-CAC835010057}" srcOrd="0" destOrd="0" presId="urn:microsoft.com/office/officeart/2005/8/layout/vProcess5"/>
    <dgm:cxn modelId="{704774B7-E61D-4271-AEED-2E84A10DC4A4}" type="presOf" srcId="{3099041D-45AE-4AB8-B442-06874BEA4AF6}" destId="{741AC2C0-7407-4DA0-A07C-A59C2ED82800}" srcOrd="1" destOrd="0" presId="urn:microsoft.com/office/officeart/2005/8/layout/vProcess5"/>
    <dgm:cxn modelId="{DBA34C21-CDB5-41B9-A1C8-3026ECA30E53}" type="presOf" srcId="{2CD6070C-2672-4AE8-84C4-CE7EE53A813E}" destId="{3F3D9F4F-1A5C-4749-9C37-CE57166A3FCD}" srcOrd="0" destOrd="0" presId="urn:microsoft.com/office/officeart/2005/8/layout/vProcess5"/>
    <dgm:cxn modelId="{EC9F27F2-6394-4268-B67E-A8F6E8D32871}" type="presOf" srcId="{3099041D-45AE-4AB8-B442-06874BEA4AF6}" destId="{38F1D3F2-1357-4B89-90D7-96C0EFBC879F}" srcOrd="0" destOrd="0" presId="urn:microsoft.com/office/officeart/2005/8/layout/vProcess5"/>
    <dgm:cxn modelId="{0E7C7EC8-76C2-43A6-9291-1A7275291A42}" type="presOf" srcId="{F8ECB0F4-045B-48FB-A2A9-EE3BC86E2690}" destId="{79BB4B88-7D9D-4BE3-BF59-A28DE5428693}" srcOrd="1" destOrd="0" presId="urn:microsoft.com/office/officeart/2005/8/layout/vProcess5"/>
    <dgm:cxn modelId="{976452C0-B0F9-4703-9101-2E3581FFFCCD}" type="presOf" srcId="{7FCA7DB0-1BAF-4EC6-9CA0-052A0DC57807}" destId="{642AF4EF-80FC-4BB6-90AF-A38A88A1F558}" srcOrd="1" destOrd="0" presId="urn:microsoft.com/office/officeart/2005/8/layout/vProcess5"/>
    <dgm:cxn modelId="{3542CDAF-7735-4EE7-9B6E-88F56C37F825}" type="presParOf" srcId="{45250E28-9B2C-4001-ACAF-BC5B7E4212DE}" destId="{59465B8C-054F-4D73-A034-122CFF4D6271}" srcOrd="0" destOrd="0" presId="urn:microsoft.com/office/officeart/2005/8/layout/vProcess5"/>
    <dgm:cxn modelId="{35505AEA-BA62-41C5-BA2B-463B4A5D2CE5}" type="presParOf" srcId="{45250E28-9B2C-4001-ACAF-BC5B7E4212DE}" destId="{38F1D3F2-1357-4B89-90D7-96C0EFBC879F}" srcOrd="1" destOrd="0" presId="urn:microsoft.com/office/officeart/2005/8/layout/vProcess5"/>
    <dgm:cxn modelId="{F2D9566D-A1CC-4718-8E57-A13B6DA70E97}" type="presParOf" srcId="{45250E28-9B2C-4001-ACAF-BC5B7E4212DE}" destId="{B9F91E90-7401-4007-B931-E5A28755D461}" srcOrd="2" destOrd="0" presId="urn:microsoft.com/office/officeart/2005/8/layout/vProcess5"/>
    <dgm:cxn modelId="{8481C460-3861-461A-BEE4-447F9AED97E3}" type="presParOf" srcId="{45250E28-9B2C-4001-ACAF-BC5B7E4212DE}" destId="{7B1F27D5-5B24-4144-95E2-DD10C721A99E}" srcOrd="3" destOrd="0" presId="urn:microsoft.com/office/officeart/2005/8/layout/vProcess5"/>
    <dgm:cxn modelId="{C9742769-09EC-4CD1-B4D1-890A59C05D95}" type="presParOf" srcId="{45250E28-9B2C-4001-ACAF-BC5B7E4212DE}" destId="{9BFA91F4-1DA9-47ED-B03A-CAC835010057}" srcOrd="4" destOrd="0" presId="urn:microsoft.com/office/officeart/2005/8/layout/vProcess5"/>
    <dgm:cxn modelId="{7DC643BA-9C26-448B-8D5F-5652036B0619}" type="presParOf" srcId="{45250E28-9B2C-4001-ACAF-BC5B7E4212DE}" destId="{5284A799-6A98-4F6D-B515-FA39A13F51B7}" srcOrd="5" destOrd="0" presId="urn:microsoft.com/office/officeart/2005/8/layout/vProcess5"/>
    <dgm:cxn modelId="{478A81D7-F441-4765-92A7-F703A3CDC37F}" type="presParOf" srcId="{45250E28-9B2C-4001-ACAF-BC5B7E4212DE}" destId="{09A1A124-9CF3-42F8-9448-69A7ED03E506}" srcOrd="6" destOrd="0" presId="urn:microsoft.com/office/officeart/2005/8/layout/vProcess5"/>
    <dgm:cxn modelId="{4050E4C6-556F-441C-8A3A-D40E9843054C}" type="presParOf" srcId="{45250E28-9B2C-4001-ACAF-BC5B7E4212DE}" destId="{85ED87F1-98B3-4C91-970F-D8BA7B03BEA3}" srcOrd="7" destOrd="0" presId="urn:microsoft.com/office/officeart/2005/8/layout/vProcess5"/>
    <dgm:cxn modelId="{62B474AD-CA31-43BC-92AA-C674A2A75913}" type="presParOf" srcId="{45250E28-9B2C-4001-ACAF-BC5B7E4212DE}" destId="{3F3D9F4F-1A5C-4749-9C37-CE57166A3FCD}" srcOrd="8" destOrd="0" presId="urn:microsoft.com/office/officeart/2005/8/layout/vProcess5"/>
    <dgm:cxn modelId="{504AB0F7-66FE-48FA-AFDE-949F8703621C}" type="presParOf" srcId="{45250E28-9B2C-4001-ACAF-BC5B7E4212DE}" destId="{70A9C273-931C-41CD-A984-5396BF1D5420}" srcOrd="9" destOrd="0" presId="urn:microsoft.com/office/officeart/2005/8/layout/vProcess5"/>
    <dgm:cxn modelId="{FB332FA4-DB5C-40D3-9770-E42375BFCBD4}" type="presParOf" srcId="{45250E28-9B2C-4001-ACAF-BC5B7E4212DE}" destId="{741AC2C0-7407-4DA0-A07C-A59C2ED82800}" srcOrd="10" destOrd="0" presId="urn:microsoft.com/office/officeart/2005/8/layout/vProcess5"/>
    <dgm:cxn modelId="{D2E43D75-33AF-4121-992A-DBCE204A4169}" type="presParOf" srcId="{45250E28-9B2C-4001-ACAF-BC5B7E4212DE}" destId="{642AF4EF-80FC-4BB6-90AF-A38A88A1F558}" srcOrd="11" destOrd="0" presId="urn:microsoft.com/office/officeart/2005/8/layout/vProcess5"/>
    <dgm:cxn modelId="{9A3F7508-482A-49AE-95A6-46AF4FB74F9A}" type="presParOf" srcId="{45250E28-9B2C-4001-ACAF-BC5B7E4212DE}" destId="{028F019B-F90E-4E12-AC70-35DC286E23F8}" srcOrd="12" destOrd="0" presId="urn:microsoft.com/office/officeart/2005/8/layout/vProcess5"/>
    <dgm:cxn modelId="{A9FEA30F-4B50-4C82-B3DD-1CDB7F14506D}" type="presParOf" srcId="{45250E28-9B2C-4001-ACAF-BC5B7E4212DE}" destId="{9AFA9C2C-8022-45E8-8E20-89E4B4E6F16D}" srcOrd="13" destOrd="0" presId="urn:microsoft.com/office/officeart/2005/8/layout/vProcess5"/>
    <dgm:cxn modelId="{1C44A15D-1BC8-4F09-A1B0-690825FC9EC2}" type="presParOf" srcId="{45250E28-9B2C-4001-ACAF-BC5B7E4212DE}" destId="{79BB4B88-7D9D-4BE3-BF59-A28DE542869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A1BF11-C5B6-4954-A0EE-7ED9B800721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9C325BA2-77A8-4D65-B781-41421BE32FB5}">
      <dgm:prSet custT="1">
        <dgm:style>
          <a:lnRef idx="1">
            <a:schemeClr val="accent1"/>
          </a:lnRef>
          <a:fillRef idx="2">
            <a:schemeClr val="accent1"/>
          </a:fillRef>
          <a:effectRef idx="1">
            <a:schemeClr val="accent1"/>
          </a:effectRef>
          <a:fontRef idx="minor">
            <a:schemeClr val="dk1"/>
          </a:fontRef>
        </dgm:style>
      </dgm:prSet>
      <dgm:spPr>
        <a:ln/>
      </dgm:spPr>
      <dgm:t>
        <a:bodyPr/>
        <a:lstStyle/>
        <a:p>
          <a:pPr algn="ctr" rtl="0"/>
          <a:r>
            <a:rPr lang="ru-RU" sz="2300" smtClean="0">
              <a:solidFill>
                <a:schemeClr val="tx1"/>
              </a:solidFill>
              <a:latin typeface="Times New Roman" pitchFamily="18" charset="0"/>
              <a:ea typeface="Tahoma" pitchFamily="34" charset="0"/>
              <a:cs typeface="Times New Roman" pitchFamily="18" charset="0"/>
            </a:rPr>
            <a:t>Сьогодні AutoCAD перекладається 18 мовами світу</a:t>
          </a:r>
          <a:endParaRPr lang="ru-RU" sz="2300" dirty="0">
            <a:solidFill>
              <a:schemeClr val="tx1"/>
            </a:solidFill>
            <a:latin typeface="Times New Roman" pitchFamily="18" charset="0"/>
            <a:ea typeface="Tahoma" pitchFamily="34" charset="0"/>
            <a:cs typeface="Times New Roman" pitchFamily="18" charset="0"/>
          </a:endParaRPr>
        </a:p>
      </dgm:t>
    </dgm:pt>
    <dgm:pt modelId="{B7A188E8-74DE-4352-9B38-FE2A610CFBA8}" type="parTrans" cxnId="{3FE6389E-64B1-43B9-8689-215B503C624A}">
      <dgm:prSet/>
      <dgm:spPr/>
      <dgm:t>
        <a:bodyPr/>
        <a:lstStyle/>
        <a:p>
          <a:endParaRPr lang="ru-RU">
            <a:latin typeface="Times New Roman" pitchFamily="18" charset="0"/>
            <a:cs typeface="Times New Roman" pitchFamily="18" charset="0"/>
          </a:endParaRPr>
        </a:p>
      </dgm:t>
    </dgm:pt>
    <dgm:pt modelId="{6307F8AB-EC45-40E4-8527-FC3C93039F5D}" type="sibTrans" cxnId="{3FE6389E-64B1-43B9-8689-215B503C624A}">
      <dgm:prSet custT="1">
        <dgm:style>
          <a:lnRef idx="1">
            <a:schemeClr val="accent2"/>
          </a:lnRef>
          <a:fillRef idx="3">
            <a:schemeClr val="accent2"/>
          </a:fillRef>
          <a:effectRef idx="2">
            <a:schemeClr val="accent2"/>
          </a:effectRef>
          <a:fontRef idx="minor">
            <a:schemeClr val="lt1"/>
          </a:fontRef>
        </dgm:style>
      </dgm:prSet>
      <dgm:spPr>
        <a:ln/>
      </dgm:spPr>
      <dgm:t>
        <a:bodyPr/>
        <a:lstStyle/>
        <a:p>
          <a:pPr algn="ctr"/>
          <a:endParaRPr lang="ru-RU" sz="2300">
            <a:solidFill>
              <a:schemeClr val="tx1"/>
            </a:solidFill>
            <a:latin typeface="Times New Roman" pitchFamily="18" charset="0"/>
            <a:ea typeface="Tahoma" pitchFamily="34" charset="0"/>
            <a:cs typeface="Times New Roman" pitchFamily="18" charset="0"/>
          </a:endParaRPr>
        </a:p>
      </dgm:t>
    </dgm:pt>
    <dgm:pt modelId="{3EC6DED9-1D21-4F56-9D6B-13FF3357B973}">
      <dgm:prSet custT="1"/>
      <dgm:spPr/>
      <dgm:t>
        <a:bodyPr/>
        <a:lstStyle/>
        <a:p>
          <a:r>
            <a:rPr lang="ru-RU" sz="2300" dirty="0" smtClean="0">
              <a:solidFill>
                <a:schemeClr val="tx1"/>
              </a:solidFill>
              <a:latin typeface="Times New Roman" pitchFamily="18" charset="0"/>
              <a:ea typeface="Tahoma" pitchFamily="34" charset="0"/>
              <a:cs typeface="Times New Roman" pitchFamily="18" charset="0"/>
            </a:rPr>
            <a:t>Її застосовують мільйони проектувальників та дизайнерів.</a:t>
          </a:r>
        </a:p>
      </dgm:t>
    </dgm:pt>
    <dgm:pt modelId="{8022E40F-1086-4285-9A2D-C29A5BDDB036}" type="parTrans" cxnId="{77599662-BBAC-459F-AB03-1F23B5D5AAF7}">
      <dgm:prSet/>
      <dgm:spPr/>
      <dgm:t>
        <a:bodyPr/>
        <a:lstStyle/>
        <a:p>
          <a:endParaRPr lang="ru-RU"/>
        </a:p>
      </dgm:t>
    </dgm:pt>
    <dgm:pt modelId="{A14A5A84-00B5-456D-9A31-A25DD71D0A1B}" type="sibTrans" cxnId="{77599662-BBAC-459F-AB03-1F23B5D5AAF7}">
      <dgm:prSet/>
      <dgm:spPr/>
      <dgm:t>
        <a:bodyPr/>
        <a:lstStyle/>
        <a:p>
          <a:endParaRPr lang="ru-RU"/>
        </a:p>
      </dgm:t>
    </dgm:pt>
    <dgm:pt modelId="{CE8EF654-27E3-4A70-A7D5-FF56D8F6815C}">
      <dgm:prSet custT="1"/>
      <dgm:spPr/>
      <dgm:t>
        <a:bodyPr/>
        <a:lstStyle/>
        <a:p>
          <a:r>
            <a:rPr lang="ru-RU" sz="2300" dirty="0" smtClean="0">
              <a:solidFill>
                <a:schemeClr val="tx1"/>
              </a:solidFill>
              <a:latin typeface="Times New Roman" pitchFamily="18" charset="0"/>
              <a:ea typeface="Tahoma" pitchFamily="34" charset="0"/>
              <a:cs typeface="Times New Roman" pitchFamily="18" charset="0"/>
            </a:rPr>
            <a:t>AutoCAD є прикладною системою автоматизації нарисно-графічних робіт.</a:t>
          </a:r>
        </a:p>
      </dgm:t>
    </dgm:pt>
    <dgm:pt modelId="{349A38CE-8F75-4C93-AB96-1BE2780BFA82}" type="parTrans" cxnId="{AD34B4FF-00BB-4AB4-A15B-8B1160E332C8}">
      <dgm:prSet/>
      <dgm:spPr/>
      <dgm:t>
        <a:bodyPr/>
        <a:lstStyle/>
        <a:p>
          <a:endParaRPr lang="ru-RU"/>
        </a:p>
      </dgm:t>
    </dgm:pt>
    <dgm:pt modelId="{2A886426-3E75-4002-A924-632D4A5A5E55}" type="sibTrans" cxnId="{AD34B4FF-00BB-4AB4-A15B-8B1160E332C8}">
      <dgm:prSet/>
      <dgm:spPr/>
      <dgm:t>
        <a:bodyPr/>
        <a:lstStyle/>
        <a:p>
          <a:endParaRPr lang="ru-RU"/>
        </a:p>
      </dgm:t>
    </dgm:pt>
    <dgm:pt modelId="{B76DC5BC-880D-42E8-8851-E28014D5CD4C}">
      <dgm:prSet custT="1"/>
      <dgm:spPr/>
      <dgm:t>
        <a:bodyPr/>
        <a:lstStyle/>
        <a:p>
          <a:r>
            <a:rPr lang="ru-RU" sz="2300" dirty="0" smtClean="0">
              <a:solidFill>
                <a:schemeClr val="tx1"/>
              </a:solidFill>
              <a:latin typeface="Times New Roman" pitchFamily="18" charset="0"/>
              <a:ea typeface="Tahoma" pitchFamily="34" charset="0"/>
              <a:cs typeface="Times New Roman" pitchFamily="18" charset="0"/>
            </a:rPr>
            <a:t>AutoCAD служить для багатьох програм з САПР графічною основою, на якій задається геометричний опис проекту.</a:t>
          </a:r>
        </a:p>
      </dgm:t>
    </dgm:pt>
    <dgm:pt modelId="{67B898A7-DC7B-43DE-B194-D448C865B7D7}" type="parTrans" cxnId="{BAF9F2F0-0B88-40F9-ADC5-18C79D70D325}">
      <dgm:prSet/>
      <dgm:spPr/>
      <dgm:t>
        <a:bodyPr/>
        <a:lstStyle/>
        <a:p>
          <a:endParaRPr lang="ru-RU"/>
        </a:p>
      </dgm:t>
    </dgm:pt>
    <dgm:pt modelId="{AC78177C-0CB5-471B-911F-24434F4051B5}" type="sibTrans" cxnId="{BAF9F2F0-0B88-40F9-ADC5-18C79D70D325}">
      <dgm:prSet/>
      <dgm:spPr/>
      <dgm:t>
        <a:bodyPr/>
        <a:lstStyle/>
        <a:p>
          <a:endParaRPr lang="ru-RU"/>
        </a:p>
      </dgm:t>
    </dgm:pt>
    <dgm:pt modelId="{729A1EE2-3C4C-4B61-8BBF-0669B2956A91}" type="pres">
      <dgm:prSet presAssocID="{ACA1BF11-C5B6-4954-A0EE-7ED9B800721E}" presName="outerComposite" presStyleCnt="0">
        <dgm:presLayoutVars>
          <dgm:chMax val="5"/>
          <dgm:dir/>
          <dgm:resizeHandles val="exact"/>
        </dgm:presLayoutVars>
      </dgm:prSet>
      <dgm:spPr/>
      <dgm:t>
        <a:bodyPr/>
        <a:lstStyle/>
        <a:p>
          <a:endParaRPr lang="ru-RU"/>
        </a:p>
      </dgm:t>
    </dgm:pt>
    <dgm:pt modelId="{BD215BD0-DD43-4CA8-899F-1DC3B811A0CE}" type="pres">
      <dgm:prSet presAssocID="{ACA1BF11-C5B6-4954-A0EE-7ED9B800721E}" presName="dummyMaxCanvas" presStyleCnt="0">
        <dgm:presLayoutVars/>
      </dgm:prSet>
      <dgm:spPr/>
    </dgm:pt>
    <dgm:pt modelId="{5ED78AF0-5C10-4934-9E60-46890F74DE85}" type="pres">
      <dgm:prSet presAssocID="{ACA1BF11-C5B6-4954-A0EE-7ED9B800721E}" presName="FourNodes_1" presStyleLbl="node1" presStyleIdx="0" presStyleCnt="4" custScaleX="73322" custLinFactNeighborX="-1866" custLinFactNeighborY="-1203">
        <dgm:presLayoutVars>
          <dgm:bulletEnabled val="1"/>
        </dgm:presLayoutVars>
      </dgm:prSet>
      <dgm:spPr/>
      <dgm:t>
        <a:bodyPr/>
        <a:lstStyle/>
        <a:p>
          <a:endParaRPr lang="ru-RU"/>
        </a:p>
      </dgm:t>
    </dgm:pt>
    <dgm:pt modelId="{84F62DF0-9831-439F-8C8E-7D3FA6829D94}" type="pres">
      <dgm:prSet presAssocID="{ACA1BF11-C5B6-4954-A0EE-7ED9B800721E}" presName="FourNodes_2" presStyleLbl="node1" presStyleIdx="1" presStyleCnt="4" custScaleX="84929" custLinFactNeighborX="-4104" custLinFactNeighborY="2406">
        <dgm:presLayoutVars>
          <dgm:bulletEnabled val="1"/>
        </dgm:presLayoutVars>
      </dgm:prSet>
      <dgm:spPr/>
      <dgm:t>
        <a:bodyPr/>
        <a:lstStyle/>
        <a:p>
          <a:endParaRPr lang="ru-RU"/>
        </a:p>
      </dgm:t>
    </dgm:pt>
    <dgm:pt modelId="{6C0D6061-B6D0-4644-9B25-E90A86D0C1A5}" type="pres">
      <dgm:prSet presAssocID="{ACA1BF11-C5B6-4954-A0EE-7ED9B800721E}" presName="FourNodes_3" presStyleLbl="node1" presStyleIdx="2" presStyleCnt="4" custLinFactNeighborX="-4104" custLinFactNeighborY="0">
        <dgm:presLayoutVars>
          <dgm:bulletEnabled val="1"/>
        </dgm:presLayoutVars>
      </dgm:prSet>
      <dgm:spPr/>
      <dgm:t>
        <a:bodyPr/>
        <a:lstStyle/>
        <a:p>
          <a:endParaRPr lang="ru-RU"/>
        </a:p>
      </dgm:t>
    </dgm:pt>
    <dgm:pt modelId="{EB21BC6D-9213-4B7C-808E-1607E2DE7D90}" type="pres">
      <dgm:prSet presAssocID="{ACA1BF11-C5B6-4954-A0EE-7ED9B800721E}" presName="FourNodes_4" presStyleLbl="node1" presStyleIdx="3" presStyleCnt="4" custScaleX="116604" custLinFactNeighborX="-4151" custLinFactNeighborY="-2405">
        <dgm:presLayoutVars>
          <dgm:bulletEnabled val="1"/>
        </dgm:presLayoutVars>
      </dgm:prSet>
      <dgm:spPr/>
      <dgm:t>
        <a:bodyPr/>
        <a:lstStyle/>
        <a:p>
          <a:endParaRPr lang="ru-RU"/>
        </a:p>
      </dgm:t>
    </dgm:pt>
    <dgm:pt modelId="{71BB4D80-8061-4083-84E4-856D74068B43}" type="pres">
      <dgm:prSet presAssocID="{ACA1BF11-C5B6-4954-A0EE-7ED9B800721E}" presName="FourConn_1-2" presStyleLbl="fgAccFollowNode1" presStyleIdx="0" presStyleCnt="3" custLinFactX="-16550" custLinFactNeighborX="-100000" custLinFactNeighborY="9250">
        <dgm:presLayoutVars>
          <dgm:bulletEnabled val="1"/>
        </dgm:presLayoutVars>
      </dgm:prSet>
      <dgm:spPr/>
      <dgm:t>
        <a:bodyPr/>
        <a:lstStyle/>
        <a:p>
          <a:endParaRPr lang="ru-RU"/>
        </a:p>
      </dgm:t>
    </dgm:pt>
    <dgm:pt modelId="{C381DA35-F527-443B-AF79-CFDBAE352F3A}" type="pres">
      <dgm:prSet presAssocID="{ACA1BF11-C5B6-4954-A0EE-7ED9B800721E}" presName="FourConn_2-3" presStyleLbl="fgAccFollowNode1" presStyleIdx="1" presStyleCnt="3" custLinFactNeighborX="-66600">
        <dgm:presLayoutVars>
          <dgm:bulletEnabled val="1"/>
        </dgm:presLayoutVars>
      </dgm:prSet>
      <dgm:spPr/>
      <dgm:t>
        <a:bodyPr/>
        <a:lstStyle/>
        <a:p>
          <a:endParaRPr lang="ru-RU"/>
        </a:p>
      </dgm:t>
    </dgm:pt>
    <dgm:pt modelId="{1DE1BDEB-6231-4F63-B006-D00FAEFEF866}" type="pres">
      <dgm:prSet presAssocID="{ACA1BF11-C5B6-4954-A0EE-7ED9B800721E}" presName="FourConn_3-4" presStyleLbl="fgAccFollowNode1" presStyleIdx="2" presStyleCnt="3" custLinFactNeighborX="-20350" custLinFactNeighborY="3700">
        <dgm:presLayoutVars>
          <dgm:bulletEnabled val="1"/>
        </dgm:presLayoutVars>
      </dgm:prSet>
      <dgm:spPr/>
      <dgm:t>
        <a:bodyPr/>
        <a:lstStyle/>
        <a:p>
          <a:endParaRPr lang="ru-RU"/>
        </a:p>
      </dgm:t>
    </dgm:pt>
    <dgm:pt modelId="{E12B55AD-9680-4390-8ACC-7DA27F77C30D}" type="pres">
      <dgm:prSet presAssocID="{ACA1BF11-C5B6-4954-A0EE-7ED9B800721E}" presName="FourNodes_1_text" presStyleLbl="node1" presStyleIdx="3" presStyleCnt="4">
        <dgm:presLayoutVars>
          <dgm:bulletEnabled val="1"/>
        </dgm:presLayoutVars>
      </dgm:prSet>
      <dgm:spPr/>
      <dgm:t>
        <a:bodyPr/>
        <a:lstStyle/>
        <a:p>
          <a:endParaRPr lang="ru-RU"/>
        </a:p>
      </dgm:t>
    </dgm:pt>
    <dgm:pt modelId="{B8331F66-7F59-4564-8A7C-4A88D52FBAAE}" type="pres">
      <dgm:prSet presAssocID="{ACA1BF11-C5B6-4954-A0EE-7ED9B800721E}" presName="FourNodes_2_text" presStyleLbl="node1" presStyleIdx="3" presStyleCnt="4">
        <dgm:presLayoutVars>
          <dgm:bulletEnabled val="1"/>
        </dgm:presLayoutVars>
      </dgm:prSet>
      <dgm:spPr/>
      <dgm:t>
        <a:bodyPr/>
        <a:lstStyle/>
        <a:p>
          <a:endParaRPr lang="ru-RU"/>
        </a:p>
      </dgm:t>
    </dgm:pt>
    <dgm:pt modelId="{58522E08-6247-4B04-8B0D-AD8035442535}" type="pres">
      <dgm:prSet presAssocID="{ACA1BF11-C5B6-4954-A0EE-7ED9B800721E}" presName="FourNodes_3_text" presStyleLbl="node1" presStyleIdx="3" presStyleCnt="4">
        <dgm:presLayoutVars>
          <dgm:bulletEnabled val="1"/>
        </dgm:presLayoutVars>
      </dgm:prSet>
      <dgm:spPr/>
      <dgm:t>
        <a:bodyPr/>
        <a:lstStyle/>
        <a:p>
          <a:endParaRPr lang="ru-RU"/>
        </a:p>
      </dgm:t>
    </dgm:pt>
    <dgm:pt modelId="{937CF7EE-47C5-4239-B1F2-8C5DB6A108EA}" type="pres">
      <dgm:prSet presAssocID="{ACA1BF11-C5B6-4954-A0EE-7ED9B800721E}" presName="FourNodes_4_text" presStyleLbl="node1" presStyleIdx="3" presStyleCnt="4">
        <dgm:presLayoutVars>
          <dgm:bulletEnabled val="1"/>
        </dgm:presLayoutVars>
      </dgm:prSet>
      <dgm:spPr/>
      <dgm:t>
        <a:bodyPr/>
        <a:lstStyle/>
        <a:p>
          <a:endParaRPr lang="ru-RU"/>
        </a:p>
      </dgm:t>
    </dgm:pt>
  </dgm:ptLst>
  <dgm:cxnLst>
    <dgm:cxn modelId="{34400D14-278F-44B7-ADCC-379621907C7F}" type="presOf" srcId="{2A886426-3E75-4002-A924-632D4A5A5E55}" destId="{1DE1BDEB-6231-4F63-B006-D00FAEFEF866}" srcOrd="0" destOrd="0" presId="urn:microsoft.com/office/officeart/2005/8/layout/vProcess5"/>
    <dgm:cxn modelId="{3ABEAE11-9E4F-4A4C-AC60-A65B1EBBB4CD}" type="presOf" srcId="{A14A5A84-00B5-456D-9A31-A25DD71D0A1B}" destId="{C381DA35-F527-443B-AF79-CFDBAE352F3A}" srcOrd="0" destOrd="0" presId="urn:microsoft.com/office/officeart/2005/8/layout/vProcess5"/>
    <dgm:cxn modelId="{AD34B4FF-00BB-4AB4-A15B-8B1160E332C8}" srcId="{ACA1BF11-C5B6-4954-A0EE-7ED9B800721E}" destId="{CE8EF654-27E3-4A70-A7D5-FF56D8F6815C}" srcOrd="2" destOrd="0" parTransId="{349A38CE-8F75-4C93-AB96-1BE2780BFA82}" sibTransId="{2A886426-3E75-4002-A924-632D4A5A5E55}"/>
    <dgm:cxn modelId="{C77B926F-F857-4FD8-B717-4B5324441E54}" type="presOf" srcId="{ACA1BF11-C5B6-4954-A0EE-7ED9B800721E}" destId="{729A1EE2-3C4C-4B61-8BBF-0669B2956A91}" srcOrd="0" destOrd="0" presId="urn:microsoft.com/office/officeart/2005/8/layout/vProcess5"/>
    <dgm:cxn modelId="{2155AA3B-0857-40FC-A441-C9B5C0ACB734}" type="presOf" srcId="{B76DC5BC-880D-42E8-8851-E28014D5CD4C}" destId="{EB21BC6D-9213-4B7C-808E-1607E2DE7D90}" srcOrd="0" destOrd="0" presId="urn:microsoft.com/office/officeart/2005/8/layout/vProcess5"/>
    <dgm:cxn modelId="{5F33316A-0315-4CCC-B21C-A47DFD2E5F0D}" type="presOf" srcId="{CE8EF654-27E3-4A70-A7D5-FF56D8F6815C}" destId="{6C0D6061-B6D0-4644-9B25-E90A86D0C1A5}" srcOrd="0" destOrd="0" presId="urn:microsoft.com/office/officeart/2005/8/layout/vProcess5"/>
    <dgm:cxn modelId="{6F45B82F-398F-4F0E-B35C-316CF3ABF445}" type="presOf" srcId="{9C325BA2-77A8-4D65-B781-41421BE32FB5}" destId="{5ED78AF0-5C10-4934-9E60-46890F74DE85}" srcOrd="0" destOrd="0" presId="urn:microsoft.com/office/officeart/2005/8/layout/vProcess5"/>
    <dgm:cxn modelId="{F1094167-8560-43CC-B9D8-8154215BB682}" type="presOf" srcId="{9C325BA2-77A8-4D65-B781-41421BE32FB5}" destId="{E12B55AD-9680-4390-8ACC-7DA27F77C30D}" srcOrd="1" destOrd="0" presId="urn:microsoft.com/office/officeart/2005/8/layout/vProcess5"/>
    <dgm:cxn modelId="{AC3F189F-A5A3-456D-A581-6B3EF756C8D2}" type="presOf" srcId="{3EC6DED9-1D21-4F56-9D6B-13FF3357B973}" destId="{B8331F66-7F59-4564-8A7C-4A88D52FBAAE}" srcOrd="1" destOrd="0" presId="urn:microsoft.com/office/officeart/2005/8/layout/vProcess5"/>
    <dgm:cxn modelId="{77599662-BBAC-459F-AB03-1F23B5D5AAF7}" srcId="{ACA1BF11-C5B6-4954-A0EE-7ED9B800721E}" destId="{3EC6DED9-1D21-4F56-9D6B-13FF3357B973}" srcOrd="1" destOrd="0" parTransId="{8022E40F-1086-4285-9A2D-C29A5BDDB036}" sibTransId="{A14A5A84-00B5-456D-9A31-A25DD71D0A1B}"/>
    <dgm:cxn modelId="{CA959F1A-6597-4669-8D3B-FB938B23CE9A}" type="presOf" srcId="{3EC6DED9-1D21-4F56-9D6B-13FF3357B973}" destId="{84F62DF0-9831-439F-8C8E-7D3FA6829D94}" srcOrd="0" destOrd="0" presId="urn:microsoft.com/office/officeart/2005/8/layout/vProcess5"/>
    <dgm:cxn modelId="{B11B9D11-2E15-4EEC-9484-BF613CD36719}" type="presOf" srcId="{CE8EF654-27E3-4A70-A7D5-FF56D8F6815C}" destId="{58522E08-6247-4B04-8B0D-AD8035442535}" srcOrd="1" destOrd="0" presId="urn:microsoft.com/office/officeart/2005/8/layout/vProcess5"/>
    <dgm:cxn modelId="{3FE6389E-64B1-43B9-8689-215B503C624A}" srcId="{ACA1BF11-C5B6-4954-A0EE-7ED9B800721E}" destId="{9C325BA2-77A8-4D65-B781-41421BE32FB5}" srcOrd="0" destOrd="0" parTransId="{B7A188E8-74DE-4352-9B38-FE2A610CFBA8}" sibTransId="{6307F8AB-EC45-40E4-8527-FC3C93039F5D}"/>
    <dgm:cxn modelId="{0BBE323F-0497-4851-ADF5-3AA4978F272D}" type="presOf" srcId="{6307F8AB-EC45-40E4-8527-FC3C93039F5D}" destId="{71BB4D80-8061-4083-84E4-856D74068B43}" srcOrd="0" destOrd="0" presId="urn:microsoft.com/office/officeart/2005/8/layout/vProcess5"/>
    <dgm:cxn modelId="{B6C4301C-372C-4CEB-9495-523321CD1FA6}" type="presOf" srcId="{B76DC5BC-880D-42E8-8851-E28014D5CD4C}" destId="{937CF7EE-47C5-4239-B1F2-8C5DB6A108EA}" srcOrd="1" destOrd="0" presId="urn:microsoft.com/office/officeart/2005/8/layout/vProcess5"/>
    <dgm:cxn modelId="{BAF9F2F0-0B88-40F9-ADC5-18C79D70D325}" srcId="{ACA1BF11-C5B6-4954-A0EE-7ED9B800721E}" destId="{B76DC5BC-880D-42E8-8851-E28014D5CD4C}" srcOrd="3" destOrd="0" parTransId="{67B898A7-DC7B-43DE-B194-D448C865B7D7}" sibTransId="{AC78177C-0CB5-471B-911F-24434F4051B5}"/>
    <dgm:cxn modelId="{91044E72-9279-4F8D-9010-FE6E885AD405}" type="presParOf" srcId="{729A1EE2-3C4C-4B61-8BBF-0669B2956A91}" destId="{BD215BD0-DD43-4CA8-899F-1DC3B811A0CE}" srcOrd="0" destOrd="0" presId="urn:microsoft.com/office/officeart/2005/8/layout/vProcess5"/>
    <dgm:cxn modelId="{350A6529-AA63-4A1B-B166-B683D7BEACC0}" type="presParOf" srcId="{729A1EE2-3C4C-4B61-8BBF-0669B2956A91}" destId="{5ED78AF0-5C10-4934-9E60-46890F74DE85}" srcOrd="1" destOrd="0" presId="urn:microsoft.com/office/officeart/2005/8/layout/vProcess5"/>
    <dgm:cxn modelId="{5135AE08-4487-4ED8-A8B7-F60E90FE6FCE}" type="presParOf" srcId="{729A1EE2-3C4C-4B61-8BBF-0669B2956A91}" destId="{84F62DF0-9831-439F-8C8E-7D3FA6829D94}" srcOrd="2" destOrd="0" presId="urn:microsoft.com/office/officeart/2005/8/layout/vProcess5"/>
    <dgm:cxn modelId="{C03D0727-2DA0-49D3-A6F3-5A909D0A13B5}" type="presParOf" srcId="{729A1EE2-3C4C-4B61-8BBF-0669B2956A91}" destId="{6C0D6061-B6D0-4644-9B25-E90A86D0C1A5}" srcOrd="3" destOrd="0" presId="urn:microsoft.com/office/officeart/2005/8/layout/vProcess5"/>
    <dgm:cxn modelId="{AC6C04C9-20D2-44F2-807B-C3DEBF76924C}" type="presParOf" srcId="{729A1EE2-3C4C-4B61-8BBF-0669B2956A91}" destId="{EB21BC6D-9213-4B7C-808E-1607E2DE7D90}" srcOrd="4" destOrd="0" presId="urn:microsoft.com/office/officeart/2005/8/layout/vProcess5"/>
    <dgm:cxn modelId="{8EA849A8-3B67-4E7F-BD0F-99892507DA15}" type="presParOf" srcId="{729A1EE2-3C4C-4B61-8BBF-0669B2956A91}" destId="{71BB4D80-8061-4083-84E4-856D74068B43}" srcOrd="5" destOrd="0" presId="urn:microsoft.com/office/officeart/2005/8/layout/vProcess5"/>
    <dgm:cxn modelId="{EDAC4793-F0C8-42BA-A8AE-0DD6469D1759}" type="presParOf" srcId="{729A1EE2-3C4C-4B61-8BBF-0669B2956A91}" destId="{C381DA35-F527-443B-AF79-CFDBAE352F3A}" srcOrd="6" destOrd="0" presId="urn:microsoft.com/office/officeart/2005/8/layout/vProcess5"/>
    <dgm:cxn modelId="{528D62D6-0AA3-4A79-BA14-298781431FA2}" type="presParOf" srcId="{729A1EE2-3C4C-4B61-8BBF-0669B2956A91}" destId="{1DE1BDEB-6231-4F63-B006-D00FAEFEF866}" srcOrd="7" destOrd="0" presId="urn:microsoft.com/office/officeart/2005/8/layout/vProcess5"/>
    <dgm:cxn modelId="{89FFDC36-4066-48F9-9953-223BE4D59BF5}" type="presParOf" srcId="{729A1EE2-3C4C-4B61-8BBF-0669B2956A91}" destId="{E12B55AD-9680-4390-8ACC-7DA27F77C30D}" srcOrd="8" destOrd="0" presId="urn:microsoft.com/office/officeart/2005/8/layout/vProcess5"/>
    <dgm:cxn modelId="{F9799C62-A748-4807-A987-42CC469CB380}" type="presParOf" srcId="{729A1EE2-3C4C-4B61-8BBF-0669B2956A91}" destId="{B8331F66-7F59-4564-8A7C-4A88D52FBAAE}" srcOrd="9" destOrd="0" presId="urn:microsoft.com/office/officeart/2005/8/layout/vProcess5"/>
    <dgm:cxn modelId="{E781BDC0-5136-485A-8B98-B577D1F473CF}" type="presParOf" srcId="{729A1EE2-3C4C-4B61-8BBF-0669B2956A91}" destId="{58522E08-6247-4B04-8B0D-AD8035442535}" srcOrd="10" destOrd="0" presId="urn:microsoft.com/office/officeart/2005/8/layout/vProcess5"/>
    <dgm:cxn modelId="{0B3722E6-4EDE-49A9-9C97-BC2C99E9FCCD}" type="presParOf" srcId="{729A1EE2-3C4C-4B61-8BBF-0669B2956A91}" destId="{937CF7EE-47C5-4239-B1F2-8C5DB6A108E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AD6E9-D1C3-493D-86A5-91D39A1BD126}">
      <dsp:nvSpPr>
        <dsp:cNvPr id="0" name=""/>
        <dsp:cNvSpPr/>
      </dsp:nvSpPr>
      <dsp:spPr>
        <a:xfrm>
          <a:off x="0" y="983346"/>
          <a:ext cx="9144000" cy="131112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8BE896-D6C5-4603-8273-AE26DB9EFB3E}">
      <dsp:nvSpPr>
        <dsp:cNvPr id="0" name=""/>
        <dsp:cNvSpPr/>
      </dsp:nvSpPr>
      <dsp:spPr>
        <a:xfrm>
          <a:off x="709441" y="13648"/>
          <a:ext cx="518840" cy="131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endParaRPr lang="ru-RU" sz="2000" b="1" kern="1200" dirty="0">
            <a:latin typeface="Tahoma" pitchFamily="34" charset="0"/>
            <a:ea typeface="Tahoma" pitchFamily="34" charset="0"/>
            <a:cs typeface="Tahoma" pitchFamily="34" charset="0"/>
          </a:endParaRPr>
        </a:p>
      </dsp:txBody>
      <dsp:txXfrm>
        <a:off x="709441" y="13648"/>
        <a:ext cx="518840" cy="1311128"/>
      </dsp:txXfrm>
    </dsp:sp>
    <dsp:sp modelId="{C9FF584C-D261-46D7-A78F-40D4F2C9938C}">
      <dsp:nvSpPr>
        <dsp:cNvPr id="0" name=""/>
        <dsp:cNvSpPr/>
      </dsp:nvSpPr>
      <dsp:spPr>
        <a:xfrm>
          <a:off x="1270632" y="1434075"/>
          <a:ext cx="327782" cy="3277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AECDB-2386-4980-BA95-5819551CFE0D}">
      <dsp:nvSpPr>
        <dsp:cNvPr id="0" name=""/>
        <dsp:cNvSpPr/>
      </dsp:nvSpPr>
      <dsp:spPr>
        <a:xfrm>
          <a:off x="1857619" y="1966692"/>
          <a:ext cx="509005" cy="131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endParaRPr lang="ru-RU" sz="2000" b="1" kern="1200" dirty="0">
            <a:latin typeface="Tahoma" pitchFamily="34" charset="0"/>
            <a:ea typeface="Tahoma" pitchFamily="34" charset="0"/>
            <a:cs typeface="Tahoma" pitchFamily="34" charset="0"/>
          </a:endParaRPr>
        </a:p>
      </dsp:txBody>
      <dsp:txXfrm>
        <a:off x="1857619" y="1966692"/>
        <a:ext cx="509005" cy="1311128"/>
      </dsp:txXfrm>
    </dsp:sp>
    <dsp:sp modelId="{6B524463-5A39-42B9-A700-C7B3AD6ADEDD}">
      <dsp:nvSpPr>
        <dsp:cNvPr id="0" name=""/>
        <dsp:cNvSpPr/>
      </dsp:nvSpPr>
      <dsp:spPr>
        <a:xfrm>
          <a:off x="2999109" y="1475019"/>
          <a:ext cx="327782" cy="3277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F0F30-9FB0-4798-820A-4DA15992CBE5}">
      <dsp:nvSpPr>
        <dsp:cNvPr id="0" name=""/>
        <dsp:cNvSpPr/>
      </dsp:nvSpPr>
      <dsp:spPr>
        <a:xfrm>
          <a:off x="5206654" y="0"/>
          <a:ext cx="3937345" cy="131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endParaRPr lang="ru-RU" sz="2000" kern="1200" dirty="0">
            <a:latin typeface="Tahoma" pitchFamily="34" charset="0"/>
            <a:ea typeface="Tahoma" pitchFamily="34" charset="0"/>
            <a:cs typeface="Tahoma" pitchFamily="34" charset="0"/>
          </a:endParaRPr>
        </a:p>
      </dsp:txBody>
      <dsp:txXfrm>
        <a:off x="5206654" y="0"/>
        <a:ext cx="3937345" cy="1311128"/>
      </dsp:txXfrm>
    </dsp:sp>
    <dsp:sp modelId="{417FACA3-20A7-41C7-811B-E9CBF172DB8F}">
      <dsp:nvSpPr>
        <dsp:cNvPr id="0" name=""/>
        <dsp:cNvSpPr/>
      </dsp:nvSpPr>
      <dsp:spPr>
        <a:xfrm>
          <a:off x="4924330" y="1475019"/>
          <a:ext cx="327782" cy="3277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5A1FB-827A-4394-B218-49322A9D83D9}">
      <dsp:nvSpPr>
        <dsp:cNvPr id="0" name=""/>
        <dsp:cNvSpPr/>
      </dsp:nvSpPr>
      <dsp:spPr>
        <a:xfrm>
          <a:off x="7354430" y="1966692"/>
          <a:ext cx="382546" cy="131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endParaRPr lang="ru-RU" sz="2000" kern="1200" dirty="0">
            <a:latin typeface="Tahoma" pitchFamily="34" charset="0"/>
            <a:ea typeface="Tahoma" pitchFamily="34" charset="0"/>
            <a:cs typeface="Tahoma" pitchFamily="34" charset="0"/>
          </a:endParaRPr>
        </a:p>
      </dsp:txBody>
      <dsp:txXfrm>
        <a:off x="7354430" y="1966692"/>
        <a:ext cx="382546" cy="1311128"/>
      </dsp:txXfrm>
    </dsp:sp>
    <dsp:sp modelId="{CC6CC245-9A61-4DB4-8BBA-58F1F5346CEB}">
      <dsp:nvSpPr>
        <dsp:cNvPr id="0" name=""/>
        <dsp:cNvSpPr/>
      </dsp:nvSpPr>
      <dsp:spPr>
        <a:xfrm>
          <a:off x="7327220" y="1502313"/>
          <a:ext cx="327782" cy="3277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1D3F2-1357-4B89-90D7-96C0EFBC879F}">
      <dsp:nvSpPr>
        <dsp:cNvPr id="0" name=""/>
        <dsp:cNvSpPr/>
      </dsp:nvSpPr>
      <dsp:spPr>
        <a:xfrm>
          <a:off x="0" y="0"/>
          <a:ext cx="6930866" cy="1062030"/>
        </a:xfrm>
        <a:prstGeom prst="roundRect">
          <a:avLst>
            <a:gd name="adj" fmla="val 10000"/>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b="1" kern="1200" dirty="0" err="1" smtClean="0">
              <a:solidFill>
                <a:schemeClr val="tx1"/>
              </a:solidFill>
              <a:latin typeface="Times New Roman" pitchFamily="18" charset="0"/>
              <a:ea typeface="Tahoma" pitchFamily="34" charset="0"/>
              <a:cs typeface="Times New Roman" pitchFamily="18" charset="0"/>
            </a:rPr>
            <a:t>графічне</a:t>
          </a:r>
          <a:r>
            <a:rPr lang="ru-RU" sz="2000" b="1" kern="1200" dirty="0" smtClean="0">
              <a:solidFill>
                <a:schemeClr val="tx1"/>
              </a:solidFill>
              <a:latin typeface="Times New Roman" pitchFamily="18" charset="0"/>
              <a:ea typeface="Tahoma" pitchFamily="34" charset="0"/>
              <a:cs typeface="Times New Roman" pitchFamily="18" charset="0"/>
            </a:rPr>
            <a:t> </a:t>
          </a:r>
          <a:r>
            <a:rPr lang="ru-RU" sz="2000" b="1" kern="1200" dirty="0" err="1" smtClean="0">
              <a:solidFill>
                <a:schemeClr val="tx1"/>
              </a:solidFill>
              <a:latin typeface="Times New Roman" pitchFamily="18" charset="0"/>
              <a:ea typeface="Tahoma" pitchFamily="34" charset="0"/>
              <a:cs typeface="Times New Roman" pitchFamily="18" charset="0"/>
            </a:rPr>
            <a:t>моделювання</a:t>
          </a:r>
          <a:r>
            <a:rPr lang="ru-RU" sz="2000" b="1" kern="1200" dirty="0" smtClean="0">
              <a:solidFill>
                <a:schemeClr val="tx1"/>
              </a:solidFill>
              <a:latin typeface="Times New Roman" pitchFamily="18" charset="0"/>
              <a:ea typeface="Tahoma" pitchFamily="34" charset="0"/>
              <a:cs typeface="Times New Roman" pitchFamily="18" charset="0"/>
            </a:rPr>
            <a:t>: </a:t>
          </a:r>
          <a:r>
            <a:rPr lang="ru-RU" sz="2000" b="1" kern="1200" dirty="0" err="1" smtClean="0">
              <a:solidFill>
                <a:schemeClr val="tx1"/>
              </a:solidFill>
              <a:latin typeface="Times New Roman" pitchFamily="18" charset="0"/>
              <a:ea typeface="Tahoma" pitchFamily="34" charset="0"/>
              <a:cs typeface="Times New Roman" pitchFamily="18" charset="0"/>
            </a:rPr>
            <a:t>AutoСAD</a:t>
          </a:r>
          <a:r>
            <a:rPr lang="ru-RU" sz="2000" b="1" kern="1200" dirty="0" smtClean="0">
              <a:solidFill>
                <a:schemeClr val="tx1"/>
              </a:solidFill>
              <a:latin typeface="Times New Roman" pitchFamily="18" charset="0"/>
              <a:ea typeface="Tahoma" pitchFamily="34" charset="0"/>
              <a:cs typeface="Times New Roman" pitchFamily="18" charset="0"/>
            </a:rPr>
            <a:t> </a:t>
          </a:r>
          <a:r>
            <a:rPr lang="ru-RU" sz="2000" b="1" kern="1200" dirty="0" err="1" smtClean="0">
              <a:solidFill>
                <a:schemeClr val="tx1"/>
              </a:solidFill>
              <a:latin typeface="Times New Roman" pitchFamily="18" charset="0"/>
              <a:ea typeface="Tahoma" pitchFamily="34" charset="0"/>
              <a:cs typeface="Times New Roman" pitchFamily="18" charset="0"/>
            </a:rPr>
            <a:t>дозволяє</a:t>
          </a:r>
          <a:r>
            <a:rPr lang="ru-RU" sz="2000" b="1" kern="1200" dirty="0" smtClean="0">
              <a:solidFill>
                <a:schemeClr val="tx1"/>
              </a:solidFill>
              <a:latin typeface="Times New Roman" pitchFamily="18" charset="0"/>
              <a:ea typeface="Tahoma" pitchFamily="34" charset="0"/>
              <a:cs typeface="Times New Roman" pitchFamily="18" charset="0"/>
            </a:rPr>
            <a:t> без </a:t>
          </a:r>
          <a:r>
            <a:rPr lang="ru-RU" sz="2000" b="1" kern="1200" dirty="0" err="1" smtClean="0">
              <a:solidFill>
                <a:schemeClr val="tx1"/>
              </a:solidFill>
              <a:latin typeface="Times New Roman" pitchFamily="18" charset="0"/>
              <a:ea typeface="Tahoma" pitchFamily="34" charset="0"/>
              <a:cs typeface="Times New Roman" pitchFamily="18" charset="0"/>
            </a:rPr>
            <a:t>професійних</a:t>
          </a:r>
          <a:r>
            <a:rPr lang="ru-RU" sz="2000" b="1" kern="1200" dirty="0" smtClean="0">
              <a:solidFill>
                <a:schemeClr val="tx1"/>
              </a:solidFill>
              <a:latin typeface="Times New Roman" pitchFamily="18" charset="0"/>
              <a:ea typeface="Tahoma" pitchFamily="34" charset="0"/>
              <a:cs typeface="Times New Roman" pitchFamily="18" charset="0"/>
            </a:rPr>
            <a:t> </a:t>
          </a:r>
          <a:r>
            <a:rPr lang="ru-RU" sz="2000" b="1" kern="1200" dirty="0" err="1" smtClean="0">
              <a:solidFill>
                <a:schemeClr val="tx1"/>
              </a:solidFill>
              <a:latin typeface="Times New Roman" pitchFamily="18" charset="0"/>
              <a:ea typeface="Tahoma" pitchFamily="34" charset="0"/>
              <a:cs typeface="Times New Roman" pitchFamily="18" charset="0"/>
            </a:rPr>
            <a:t>навичок</a:t>
          </a:r>
          <a:r>
            <a:rPr lang="ru-RU" sz="2000" b="1" kern="1200" dirty="0" smtClean="0">
              <a:solidFill>
                <a:schemeClr val="tx1"/>
              </a:solidFill>
              <a:latin typeface="Times New Roman" pitchFamily="18" charset="0"/>
              <a:ea typeface="Tahoma" pitchFamily="34" charset="0"/>
              <a:cs typeface="Times New Roman" pitchFamily="18" charset="0"/>
            </a:rPr>
            <a:t> </a:t>
          </a:r>
          <a:r>
            <a:rPr lang="ru-RU" sz="2000" b="1" kern="1200" dirty="0" err="1" smtClean="0">
              <a:solidFill>
                <a:schemeClr val="tx1"/>
              </a:solidFill>
              <a:latin typeface="Times New Roman" pitchFamily="18" charset="0"/>
              <a:ea typeface="Tahoma" pitchFamily="34" charset="0"/>
              <a:cs typeface="Times New Roman" pitchFamily="18" charset="0"/>
            </a:rPr>
            <a:t>програмування</a:t>
          </a:r>
          <a:r>
            <a:rPr lang="ru-RU" sz="2000" b="1" kern="1200" dirty="0" smtClean="0">
              <a:solidFill>
                <a:schemeClr val="tx1"/>
              </a:solidFill>
              <a:latin typeface="Times New Roman" pitchFamily="18" charset="0"/>
              <a:ea typeface="Tahoma" pitchFamily="34" charset="0"/>
              <a:cs typeface="Times New Roman" pitchFamily="18" charset="0"/>
            </a:rPr>
            <a:t> </a:t>
          </a:r>
          <a:r>
            <a:rPr lang="ru-RU" sz="2000" b="1" kern="1200" dirty="0" err="1" smtClean="0">
              <a:solidFill>
                <a:schemeClr val="tx1"/>
              </a:solidFill>
              <a:latin typeface="Times New Roman" pitchFamily="18" charset="0"/>
              <a:ea typeface="Tahoma" pitchFamily="34" charset="0"/>
              <a:cs typeface="Times New Roman" pitchFamily="18" charset="0"/>
            </a:rPr>
            <a:t>моделювати</a:t>
          </a:r>
          <a:r>
            <a:rPr lang="ru-RU" sz="2000" b="1" kern="1200" dirty="0" smtClean="0">
              <a:solidFill>
                <a:schemeClr val="tx1"/>
              </a:solidFill>
              <a:latin typeface="Times New Roman" pitchFamily="18" charset="0"/>
              <a:ea typeface="Tahoma" pitchFamily="34" charset="0"/>
              <a:cs typeface="Times New Roman" pitchFamily="18" charset="0"/>
            </a:rPr>
            <a:t> 3D </a:t>
          </a:r>
          <a:r>
            <a:rPr lang="ru-RU" sz="2000" b="1" kern="1200" dirty="0" err="1" smtClean="0">
              <a:solidFill>
                <a:schemeClr val="tx1"/>
              </a:solidFill>
              <a:latin typeface="Times New Roman" pitchFamily="18" charset="0"/>
              <a:ea typeface="Tahoma" pitchFamily="34" charset="0"/>
              <a:cs typeface="Times New Roman" pitchFamily="18" charset="0"/>
            </a:rPr>
            <a:t>просторові</a:t>
          </a:r>
          <a:r>
            <a:rPr lang="ru-RU" sz="2000" b="1" kern="1200" dirty="0" smtClean="0">
              <a:solidFill>
                <a:schemeClr val="tx1"/>
              </a:solidFill>
              <a:latin typeface="Times New Roman" pitchFamily="18" charset="0"/>
              <a:ea typeface="Tahoma" pitchFamily="34" charset="0"/>
              <a:cs typeface="Times New Roman" pitchFamily="18" charset="0"/>
            </a:rPr>
            <a:t> </a:t>
          </a:r>
          <a:r>
            <a:rPr lang="ru-RU" sz="2000" b="1" kern="1200" dirty="0" err="1" smtClean="0">
              <a:solidFill>
                <a:schemeClr val="tx1"/>
              </a:solidFill>
              <a:latin typeface="Times New Roman" pitchFamily="18" charset="0"/>
              <a:ea typeface="Tahoma" pitchFamily="34" charset="0"/>
              <a:cs typeface="Times New Roman" pitchFamily="18" charset="0"/>
            </a:rPr>
            <a:t>об'єкти</a:t>
          </a:r>
          <a:r>
            <a:rPr lang="ru-RU" sz="2000" b="1" kern="1200" dirty="0" smtClean="0">
              <a:solidFill>
                <a:schemeClr val="tx1"/>
              </a:solidFill>
              <a:latin typeface="Times New Roman" pitchFamily="18" charset="0"/>
              <a:ea typeface="Tahoma" pitchFamily="34" charset="0"/>
              <a:cs typeface="Times New Roman" pitchFamily="18" charset="0"/>
            </a:rPr>
            <a:t> та </a:t>
          </a:r>
          <a:r>
            <a:rPr lang="ru-RU" sz="2000" b="1" kern="1200" dirty="0" err="1" smtClean="0">
              <a:solidFill>
                <a:schemeClr val="tx1"/>
              </a:solidFill>
              <a:latin typeface="Times New Roman" pitchFamily="18" charset="0"/>
              <a:ea typeface="Tahoma" pitchFamily="34" charset="0"/>
              <a:cs typeface="Times New Roman" pitchFamily="18" charset="0"/>
            </a:rPr>
            <a:t>процеси</a:t>
          </a:r>
          <a:r>
            <a:rPr lang="ru-RU" sz="2000" b="1" kern="1200" dirty="0" smtClean="0">
              <a:solidFill>
                <a:schemeClr val="tx1"/>
              </a:solidFill>
              <a:latin typeface="Times New Roman" pitchFamily="18" charset="0"/>
              <a:ea typeface="Tahoma" pitchFamily="34" charset="0"/>
              <a:cs typeface="Times New Roman" pitchFamily="18" charset="0"/>
            </a:rPr>
            <a:t>;</a:t>
          </a:r>
          <a:endParaRPr lang="ru-RU" sz="2000" kern="1200" dirty="0">
            <a:solidFill>
              <a:schemeClr val="tx1"/>
            </a:solidFill>
            <a:latin typeface="Times New Roman" pitchFamily="18" charset="0"/>
            <a:ea typeface="Tahoma" pitchFamily="34" charset="0"/>
            <a:cs typeface="Times New Roman" pitchFamily="18" charset="0"/>
          </a:endParaRPr>
        </a:p>
      </dsp:txBody>
      <dsp:txXfrm>
        <a:off x="31106" y="31106"/>
        <a:ext cx="5660594" cy="999818"/>
      </dsp:txXfrm>
    </dsp:sp>
    <dsp:sp modelId="{B9F91E90-7401-4007-B931-E5A28755D461}">
      <dsp:nvSpPr>
        <dsp:cNvPr id="0" name=""/>
        <dsp:cNvSpPr/>
      </dsp:nvSpPr>
      <dsp:spPr>
        <a:xfrm>
          <a:off x="517564" y="1209535"/>
          <a:ext cx="6930866" cy="1062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latin typeface="Times New Roman" pitchFamily="18" charset="0"/>
              <a:ea typeface="Tahoma" pitchFamily="34" charset="0"/>
              <a:cs typeface="Times New Roman" pitchFamily="18" charset="0"/>
            </a:rPr>
            <a:t>створення та ведення цифрової (інформаційної) бази даних проектів та креслень;</a:t>
          </a:r>
        </a:p>
      </dsp:txBody>
      <dsp:txXfrm>
        <a:off x="548670" y="1240641"/>
        <a:ext cx="5660769" cy="999818"/>
      </dsp:txXfrm>
    </dsp:sp>
    <dsp:sp modelId="{7B1F27D5-5B24-4144-95E2-DD10C721A99E}">
      <dsp:nvSpPr>
        <dsp:cNvPr id="0" name=""/>
        <dsp:cNvSpPr/>
      </dsp:nvSpPr>
      <dsp:spPr>
        <a:xfrm>
          <a:off x="1035129" y="2419070"/>
          <a:ext cx="6930866" cy="1062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latin typeface="Times New Roman" pitchFamily="18" charset="0"/>
              <a:ea typeface="Tahoma" pitchFamily="34" charset="0"/>
              <a:cs typeface="Times New Roman" pitchFamily="18" charset="0"/>
            </a:rPr>
            <a:t>параметризацію креслень - побудова конструкцій та деталей з новими величинами та розмірами на основі один раз створеного креслення (моделі);</a:t>
          </a:r>
        </a:p>
      </dsp:txBody>
      <dsp:txXfrm>
        <a:off x="1066235" y="2450176"/>
        <a:ext cx="5660769" cy="999818"/>
      </dsp:txXfrm>
    </dsp:sp>
    <dsp:sp modelId="{9BFA91F4-1DA9-47ED-B03A-CAC835010057}">
      <dsp:nvSpPr>
        <dsp:cNvPr id="0" name=""/>
        <dsp:cNvSpPr/>
      </dsp:nvSpPr>
      <dsp:spPr>
        <a:xfrm>
          <a:off x="1552694" y="3628605"/>
          <a:ext cx="6930866" cy="1062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latin typeface="Times New Roman" pitchFamily="18" charset="0"/>
              <a:ea typeface="Tahoma" pitchFamily="34" charset="0"/>
              <a:cs typeface="Times New Roman" pitchFamily="18" charset="0"/>
            </a:rPr>
            <a:t>створення презентаційних ілюстрацій та мультфільмів;</a:t>
          </a:r>
        </a:p>
      </dsp:txBody>
      <dsp:txXfrm>
        <a:off x="1583800" y="3659711"/>
        <a:ext cx="5660769" cy="999818"/>
      </dsp:txXfrm>
    </dsp:sp>
    <dsp:sp modelId="{5284A799-6A98-4F6D-B515-FA39A13F51B7}">
      <dsp:nvSpPr>
        <dsp:cNvPr id="0" name=""/>
        <dsp:cNvSpPr/>
      </dsp:nvSpPr>
      <dsp:spPr>
        <a:xfrm>
          <a:off x="2070258" y="4838140"/>
          <a:ext cx="6930866" cy="1062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latin typeface="Times New Roman" pitchFamily="18" charset="0"/>
              <a:ea typeface="Tahoma" pitchFamily="34" charset="0"/>
              <a:cs typeface="Times New Roman" pitchFamily="18" charset="0"/>
            </a:rPr>
            <a:t>переведення архівів паперової документації в електронний вигляд (векторизація)</a:t>
          </a:r>
        </a:p>
      </dsp:txBody>
      <dsp:txXfrm>
        <a:off x="2101364" y="4869246"/>
        <a:ext cx="5660769" cy="999818"/>
      </dsp:txXfrm>
    </dsp:sp>
    <dsp:sp modelId="{09A1A124-9CF3-42F8-9448-69A7ED03E506}">
      <dsp:nvSpPr>
        <dsp:cNvPr id="0" name=""/>
        <dsp:cNvSpPr/>
      </dsp:nvSpPr>
      <dsp:spPr>
        <a:xfrm>
          <a:off x="6240546" y="775872"/>
          <a:ext cx="690320" cy="690320"/>
        </a:xfrm>
        <a:prstGeom prst="downArrow">
          <a:avLst>
            <a:gd name="adj1" fmla="val 55000"/>
            <a:gd name="adj2" fmla="val 45000"/>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satMod val="105000"/>
              <a:alpha val="48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kern="1200">
            <a:latin typeface="Times New Roman" pitchFamily="18" charset="0"/>
            <a:ea typeface="Tahoma" pitchFamily="34" charset="0"/>
            <a:cs typeface="Times New Roman" pitchFamily="18" charset="0"/>
          </a:endParaRPr>
        </a:p>
      </dsp:txBody>
      <dsp:txXfrm>
        <a:off x="6395868" y="775872"/>
        <a:ext cx="379676" cy="519466"/>
      </dsp:txXfrm>
    </dsp:sp>
    <dsp:sp modelId="{85ED87F1-98B3-4C91-970F-D8BA7B03BEA3}">
      <dsp:nvSpPr>
        <dsp:cNvPr id="0" name=""/>
        <dsp:cNvSpPr/>
      </dsp:nvSpPr>
      <dsp:spPr>
        <a:xfrm>
          <a:off x="6758110" y="1985407"/>
          <a:ext cx="690320" cy="69032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a:p>
      </dsp:txBody>
      <dsp:txXfrm>
        <a:off x="6913432" y="1985407"/>
        <a:ext cx="379676" cy="519466"/>
      </dsp:txXfrm>
    </dsp:sp>
    <dsp:sp modelId="{3F3D9F4F-1A5C-4749-9C37-CE57166A3FCD}">
      <dsp:nvSpPr>
        <dsp:cNvPr id="0" name=""/>
        <dsp:cNvSpPr/>
      </dsp:nvSpPr>
      <dsp:spPr>
        <a:xfrm>
          <a:off x="7275675" y="3177242"/>
          <a:ext cx="690320" cy="69032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a:p>
      </dsp:txBody>
      <dsp:txXfrm>
        <a:off x="7430997" y="3177242"/>
        <a:ext cx="379676" cy="519466"/>
      </dsp:txXfrm>
    </dsp:sp>
    <dsp:sp modelId="{70A9C273-931C-41CD-A984-5396BF1D5420}">
      <dsp:nvSpPr>
        <dsp:cNvPr id="0" name=""/>
        <dsp:cNvSpPr/>
      </dsp:nvSpPr>
      <dsp:spPr>
        <a:xfrm>
          <a:off x="7793240" y="4398577"/>
          <a:ext cx="690320" cy="69032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a:p>
      </dsp:txBody>
      <dsp:txXfrm>
        <a:off x="7948562" y="4398577"/>
        <a:ext cx="379676" cy="519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78AF0-5C10-4934-9E60-46890F74DE85}">
      <dsp:nvSpPr>
        <dsp:cNvPr id="0" name=""/>
        <dsp:cNvSpPr/>
      </dsp:nvSpPr>
      <dsp:spPr>
        <a:xfrm>
          <a:off x="535618" y="0"/>
          <a:ext cx="5363650" cy="1134947"/>
        </a:xfrm>
        <a:prstGeom prst="roundRect">
          <a:avLst>
            <a:gd name="adj" fmla="val 10000"/>
          </a:avLst>
        </a:prstGeom>
        <a:gradFill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kern="1200" smtClean="0">
              <a:solidFill>
                <a:schemeClr val="tx1"/>
              </a:solidFill>
              <a:latin typeface="Times New Roman" pitchFamily="18" charset="0"/>
              <a:ea typeface="Tahoma" pitchFamily="34" charset="0"/>
              <a:cs typeface="Times New Roman" pitchFamily="18" charset="0"/>
            </a:rPr>
            <a:t>Сьогодні AutoCAD перекладається 18 мовами світу</a:t>
          </a:r>
          <a:endParaRPr lang="ru-RU" sz="2300" kern="1200" dirty="0">
            <a:solidFill>
              <a:schemeClr val="tx1"/>
            </a:solidFill>
            <a:latin typeface="Times New Roman" pitchFamily="18" charset="0"/>
            <a:ea typeface="Tahoma" pitchFamily="34" charset="0"/>
            <a:cs typeface="Times New Roman" pitchFamily="18" charset="0"/>
          </a:endParaRPr>
        </a:p>
      </dsp:txBody>
      <dsp:txXfrm>
        <a:off x="568859" y="33241"/>
        <a:ext cx="4377625" cy="1068465"/>
      </dsp:txXfrm>
    </dsp:sp>
    <dsp:sp modelId="{84F62DF0-9831-439F-8C8E-7D3FA6829D94}">
      <dsp:nvSpPr>
        <dsp:cNvPr id="0" name=""/>
        <dsp:cNvSpPr/>
      </dsp:nvSpPr>
      <dsp:spPr>
        <a:xfrm>
          <a:off x="560015" y="1368608"/>
          <a:ext cx="6212726" cy="11349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smtClean="0">
              <a:solidFill>
                <a:schemeClr val="tx1"/>
              </a:solidFill>
              <a:latin typeface="Times New Roman" pitchFamily="18" charset="0"/>
              <a:ea typeface="Tahoma" pitchFamily="34" charset="0"/>
              <a:cs typeface="Times New Roman" pitchFamily="18" charset="0"/>
            </a:rPr>
            <a:t>Її застосовують мільйони проектувальників та дизайнерів.</a:t>
          </a:r>
        </a:p>
      </dsp:txBody>
      <dsp:txXfrm>
        <a:off x="593256" y="1401849"/>
        <a:ext cx="4999393" cy="1068465"/>
      </dsp:txXfrm>
    </dsp:sp>
    <dsp:sp modelId="{6C0D6061-B6D0-4644-9B25-E90A86D0C1A5}">
      <dsp:nvSpPr>
        <dsp:cNvPr id="0" name=""/>
        <dsp:cNvSpPr/>
      </dsp:nvSpPr>
      <dsp:spPr>
        <a:xfrm>
          <a:off x="612282" y="2682603"/>
          <a:ext cx="7315200" cy="11349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smtClean="0">
              <a:solidFill>
                <a:schemeClr val="tx1"/>
              </a:solidFill>
              <a:latin typeface="Times New Roman" pitchFamily="18" charset="0"/>
              <a:ea typeface="Tahoma" pitchFamily="34" charset="0"/>
              <a:cs typeface="Times New Roman" pitchFamily="18" charset="0"/>
            </a:rPr>
            <a:t>AutoCAD є прикладною системою автоматизації нарисно-графічних робіт.</a:t>
          </a:r>
        </a:p>
      </dsp:txBody>
      <dsp:txXfrm>
        <a:off x="645523" y="2715844"/>
        <a:ext cx="5907498" cy="1068465"/>
      </dsp:txXfrm>
    </dsp:sp>
    <dsp:sp modelId="{EB21BC6D-9213-4B7C-808E-1607E2DE7D90}">
      <dsp:nvSpPr>
        <dsp:cNvPr id="0" name=""/>
        <dsp:cNvSpPr/>
      </dsp:nvSpPr>
      <dsp:spPr>
        <a:xfrm>
          <a:off x="614184" y="3996609"/>
          <a:ext cx="8529815" cy="11349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smtClean="0">
              <a:solidFill>
                <a:schemeClr val="tx1"/>
              </a:solidFill>
              <a:latin typeface="Times New Roman" pitchFamily="18" charset="0"/>
              <a:ea typeface="Tahoma" pitchFamily="34" charset="0"/>
              <a:cs typeface="Times New Roman" pitchFamily="18" charset="0"/>
            </a:rPr>
            <a:t>AutoCAD служить для багатьох програм з САПР графічною основою, на якій задається геометричний опис проекту.</a:t>
          </a:r>
        </a:p>
      </dsp:txBody>
      <dsp:txXfrm>
        <a:off x="647425" y="4029850"/>
        <a:ext cx="6888755" cy="1068465"/>
      </dsp:txXfrm>
    </dsp:sp>
    <dsp:sp modelId="{71BB4D80-8061-4083-84E4-856D74068B43}">
      <dsp:nvSpPr>
        <dsp:cNvPr id="0" name=""/>
        <dsp:cNvSpPr/>
      </dsp:nvSpPr>
      <dsp:spPr>
        <a:xfrm>
          <a:off x="5414022" y="937505"/>
          <a:ext cx="737715" cy="737715"/>
        </a:xfrm>
        <a:prstGeom prst="downArrow">
          <a:avLst>
            <a:gd name="adj1" fmla="val 55000"/>
            <a:gd name="adj2" fmla="val 45000"/>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satMod val="105000"/>
              <a:alpha val="48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ru-RU" sz="2300" kern="1200">
            <a:solidFill>
              <a:schemeClr val="tx1"/>
            </a:solidFill>
            <a:latin typeface="Times New Roman" pitchFamily="18" charset="0"/>
            <a:ea typeface="Tahoma" pitchFamily="34" charset="0"/>
            <a:cs typeface="Times New Roman" pitchFamily="18" charset="0"/>
          </a:endParaRPr>
        </a:p>
      </dsp:txBody>
      <dsp:txXfrm>
        <a:off x="5580008" y="937505"/>
        <a:ext cx="405743" cy="555131"/>
      </dsp:txXfrm>
    </dsp:sp>
    <dsp:sp modelId="{C381DA35-F527-443B-AF79-CFDBAE352F3A}">
      <dsp:nvSpPr>
        <dsp:cNvPr id="0" name=""/>
        <dsp:cNvSpPr/>
      </dsp:nvSpPr>
      <dsp:spPr>
        <a:xfrm>
          <a:off x="6395159" y="2210568"/>
          <a:ext cx="737715" cy="7377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ru-RU" sz="3300" kern="1200"/>
        </a:p>
      </dsp:txBody>
      <dsp:txXfrm>
        <a:off x="6561145" y="2210568"/>
        <a:ext cx="405743" cy="555131"/>
      </dsp:txXfrm>
    </dsp:sp>
    <dsp:sp modelId="{1DE1BDEB-6231-4F63-B006-D00FAEFEF866}">
      <dsp:nvSpPr>
        <dsp:cNvPr id="0" name=""/>
        <dsp:cNvSpPr/>
      </dsp:nvSpPr>
      <dsp:spPr>
        <a:xfrm>
          <a:off x="7339856" y="3579165"/>
          <a:ext cx="737715" cy="7377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ru-RU" sz="3300" kern="1200"/>
        </a:p>
      </dsp:txBody>
      <dsp:txXfrm>
        <a:off x="7505842" y="3579165"/>
        <a:ext cx="405743" cy="5551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89CC65-26C4-42D9-8090-B7B6E9A41842}" type="datetimeFigureOut">
              <a:rPr lang="ru-RU" smtClean="0"/>
              <a:pPr/>
              <a:t>08.02.2023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3D8A8-DBD7-48FC-BC25-A57C1F909DB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51A6B28-9C3D-4EC7-BD34-FEFC4F34F072}" type="datetime1">
              <a:rPr lang="ru-RU" smtClean="0"/>
              <a:pPr/>
              <a:t>08.02.2023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27EDA0C-6A2F-49A3-8FBA-55007CDC6F6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E2939B-C7B1-43E8-9966-32771C74A3D9}" type="datetime1">
              <a:rPr lang="ru-RU" smtClean="0"/>
              <a:pPr/>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7EDA0C-6A2F-49A3-8FBA-55007CDC6F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74E906D-D819-4CD5-843F-F06AFCF5E194}" type="datetime1">
              <a:rPr lang="ru-RU" smtClean="0"/>
              <a:pPr/>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7EDA0C-6A2F-49A3-8FBA-55007CDC6F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DA82DE7-7E8A-492F-86D2-153E51E13982}" type="datetime1">
              <a:rPr lang="ru-RU" smtClean="0"/>
              <a:pPr/>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7EDA0C-6A2F-49A3-8FBA-55007CDC6F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E20924D-E981-403A-A7DA-6B7652AB8CB3}" type="datetime1">
              <a:rPr lang="ru-RU" smtClean="0"/>
              <a:pPr/>
              <a:t>08.02.2023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7EDA0C-6A2F-49A3-8FBA-55007CDC6F6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0852FB7-026E-4C66-BC9D-CC5DD2E0DB25}" type="datetime1">
              <a:rPr lang="ru-RU" smtClean="0"/>
              <a:pPr/>
              <a:t>08.02.2023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7EDA0C-6A2F-49A3-8FBA-55007CDC6F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71F20DC-FEFA-4F05-8BB0-9D67DEECB369}" type="datetime1">
              <a:rPr lang="ru-RU" smtClean="0"/>
              <a:pPr/>
              <a:t>08.02.2023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7EDA0C-6A2F-49A3-8FBA-55007CDC6F6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8D0456A-DDFF-4627-9C61-2CA51E33C2D0}" type="datetime1">
              <a:rPr lang="ru-RU" smtClean="0"/>
              <a:pPr/>
              <a:t>08.02.2023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7EDA0C-6A2F-49A3-8FBA-55007CDC6F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A028FF-9E76-4E5C-B345-B8C88348688B}" type="datetime1">
              <a:rPr lang="ru-RU" smtClean="0"/>
              <a:pPr/>
              <a:t>08.02.2023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7EDA0C-6A2F-49A3-8FBA-55007CDC6F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34F7C9-3E58-4F5C-8372-5450577A01B9}" type="datetime1">
              <a:rPr lang="ru-RU" smtClean="0"/>
              <a:pPr/>
              <a:t>08.02.2023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7EDA0C-6A2F-49A3-8FBA-55007CDC6F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030B95E-A908-4B3D-BD82-68B14E899FE8}" type="datetime1">
              <a:rPr lang="ru-RU" smtClean="0"/>
              <a:pPr/>
              <a:t>08.02.2023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27EDA0C-6A2F-49A3-8FBA-55007CDC6F64}"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chemeClr val="accent1">
                <a:lumMod val="60000"/>
                <a:lumOff val="40000"/>
              </a:schemeClr>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2E80E7F-C0C9-4E43-8B1B-CCAA555C769E}" type="datetime1">
              <a:rPr lang="ru-RU" smtClean="0"/>
              <a:pPr/>
              <a:t>08.02.2023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27EDA0C-6A2F-49A3-8FBA-55007CDC6F64}"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www.autodesk2010.ru/assets/drgalleries/503/big_007_a524bdff4ff53d4fdb1a222bda4fc77e.png" TargetMode="External"/><Relationship Id="rId1" Type="http://schemas.openxmlformats.org/officeDocument/2006/relationships/slideLayout" Target="../slideLayouts/slideLayout7.xml"/><Relationship Id="rId6" Type="http://schemas.openxmlformats.org/officeDocument/2006/relationships/hyperlink" Target="http://www.autodesk2010.ru/assets/drgalleries/503/big_022_5877bd2a187598f744cd9c16a5907685.png" TargetMode="External"/><Relationship Id="rId5" Type="http://schemas.openxmlformats.org/officeDocument/2006/relationships/image" Target="../media/image19.png"/><Relationship Id="rId4" Type="http://schemas.openxmlformats.org/officeDocument/2006/relationships/hyperlink" Target="http://www.autodesk2010.ru/assets/drgalleries/503/big_013_1e8d08fecd5c001167ec8b366d3d0f86.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csf.ru/img/34786/640x480/maya2011_modeling_polygon_subdiv_mesh_1_large_1400x875.jpg" TargetMode="External"/><Relationship Id="rId1" Type="http://schemas.openxmlformats.org/officeDocument/2006/relationships/slideLayout" Target="../slideLayouts/slideLayout7.xml"/><Relationship Id="rId6" Type="http://schemas.openxmlformats.org/officeDocument/2006/relationships/hyperlink" Target="http://csf.ru/img/34868/640x480/maya2011_dynamics_nparticles_1_large_1400x875.jpg" TargetMode="External"/><Relationship Id="rId5" Type="http://schemas.openxmlformats.org/officeDocument/2006/relationships/image" Target="../media/image24.jpeg"/><Relationship Id="rId4" Type="http://schemas.openxmlformats.org/officeDocument/2006/relationships/hyperlink" Target="http://csf.ru/img/34787/640x480/maya2011_modeling_surface_modeling_1_large_1400x875.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csf.ru/img/19682/640x480/1_Collaboration.jpg" TargetMode="External"/><Relationship Id="rId1" Type="http://schemas.openxmlformats.org/officeDocument/2006/relationships/slideLayout" Target="../slideLayouts/slideLayout7.xml"/><Relationship Id="rId6" Type="http://schemas.openxmlformats.org/officeDocument/2006/relationships/hyperlink" Target="http://csf.ru/img/19676/640x480/5_Display_Themes.jpg" TargetMode="External"/><Relationship Id="rId5" Type="http://schemas.openxmlformats.org/officeDocument/2006/relationships/image" Target="../media/image27.jpeg"/><Relationship Id="rId4" Type="http://schemas.openxmlformats.org/officeDocument/2006/relationships/hyperlink" Target="http://csf.ru/img/19685/640x480/acadarch101.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slide" Target="slide3.xm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type="subTitle" idx="4294967295"/>
          </p:nvPr>
        </p:nvSpPr>
        <p:spPr>
          <a:xfrm>
            <a:off x="323850" y="1557338"/>
            <a:ext cx="8280400" cy="3001962"/>
          </a:xfrm>
        </p:spPr>
        <p:txBody>
          <a:bodyPr/>
          <a:lstStyle/>
          <a:p>
            <a:pPr marL="0" indent="0" algn="ctr" eaLnBrk="1" hangingPunct="1">
              <a:lnSpc>
                <a:spcPct val="90000"/>
              </a:lnSpc>
              <a:buFont typeface="Wingdings 2" panose="05020102010507070707" pitchFamily="18" charset="2"/>
              <a:buNone/>
              <a:defRPr/>
            </a:pPr>
            <a:endParaRPr lang="uk-UA" sz="2200" b="1" dirty="0" smtClean="0">
              <a:solidFill>
                <a:srgbClr val="996600"/>
              </a:solidFill>
              <a:effectLst>
                <a:outerShdw blurRad="38100" dist="38100" dir="2700000" algn="tl">
                  <a:srgbClr val="FFFFFF"/>
                </a:outerShdw>
              </a:effectLst>
              <a:latin typeface="Arial" charset="0"/>
            </a:endParaRPr>
          </a:p>
          <a:p>
            <a:pPr algn="just">
              <a:defRPr/>
            </a:pPr>
            <a:r>
              <a:rPr lang="uk-UA"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Лекція. </a:t>
            </a:r>
            <a:r>
              <a:rPr lang="en-US" sz="2200" b="1" dirty="0" smtClean="0">
                <a:solidFill>
                  <a:srgbClr val="FF0000"/>
                </a:solidFill>
                <a:latin typeface="Times New Roman" panose="02020603050405020304" pitchFamily="18" charset="0"/>
                <a:cs typeface="Times New Roman" panose="02020603050405020304" pitchFamily="18" charset="0"/>
              </a:rPr>
              <a:t>AUTOCAD</a:t>
            </a:r>
            <a:r>
              <a:rPr lang="uk-UA" sz="2200" b="1" dirty="0" smtClean="0">
                <a:solidFill>
                  <a:srgbClr val="FF0000"/>
                </a:solidFill>
                <a:latin typeface="Times New Roman" panose="02020603050405020304" pitchFamily="18" charset="0"/>
                <a:cs typeface="Times New Roman" panose="02020603050405020304" pitchFamily="18" charset="0"/>
              </a:rPr>
              <a:t>.</a:t>
            </a:r>
            <a:r>
              <a:rPr lang="en-US" sz="2200" b="1" dirty="0" smtClean="0">
                <a:solidFill>
                  <a:srgbClr val="FF0000"/>
                </a:solidFill>
                <a:latin typeface="Times New Roman" panose="02020603050405020304" pitchFamily="18" charset="0"/>
                <a:cs typeface="Times New Roman" panose="02020603050405020304" pitchFamily="18" charset="0"/>
              </a:rPr>
              <a:t> </a:t>
            </a:r>
            <a:r>
              <a:rPr lang="ru-RU" sz="2200" b="1" dirty="0" smtClean="0">
                <a:solidFill>
                  <a:srgbClr val="FF0000"/>
                </a:solidFill>
                <a:latin typeface="Times New Roman" panose="02020603050405020304" pitchFamily="18" charset="0"/>
                <a:cs typeface="Times New Roman" panose="02020603050405020304" pitchFamily="18" charset="0"/>
              </a:rPr>
              <a:t>ІСТОРІЯ І МОЖЛИВОСТІ</a:t>
            </a:r>
            <a:r>
              <a:rPr lang="uk-UA" sz="2200" b="1" dirty="0" smtClean="0">
                <a:solidFill>
                  <a:srgbClr val="FF0000"/>
                </a:solidFill>
                <a:latin typeface="Times New Roman" panose="02020603050405020304" pitchFamily="18" charset="0"/>
                <a:cs typeface="Times New Roman" panose="02020603050405020304" pitchFamily="18" charset="0"/>
              </a:rPr>
              <a:t>. </a:t>
            </a:r>
            <a:endParaRPr lang="uk-UA"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endParaRPr lang="uk-UA"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endParaRPr lang="uk-UA"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endParaRPr lang="uk-UA"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hangingPunct="1">
              <a:lnSpc>
                <a:spcPct val="90000"/>
              </a:lnSpc>
              <a:buFont typeface="Wingdings 2" panose="05020102010507070707" pitchFamily="18" charset="2"/>
              <a:buNone/>
              <a:defRPr/>
            </a:pPr>
            <a:r>
              <a:rPr lang="uk-UA" sz="1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Доцент кафедри кандидат технічних наук</a:t>
            </a:r>
            <a:r>
              <a:rPr lang="ru-RU" sz="1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доцент Дубина О.Ф.</a:t>
            </a:r>
          </a:p>
          <a:p>
            <a:pPr marL="0" indent="0" algn="ctr" eaLnBrk="1" hangingPunct="1">
              <a:lnSpc>
                <a:spcPct val="90000"/>
              </a:lnSpc>
              <a:buFont typeface="Wingdings 2" panose="05020102010507070707" pitchFamily="18" charset="2"/>
              <a:buNone/>
              <a:defRPr/>
            </a:pPr>
            <a:endParaRPr lang="ru-RU" sz="18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559" name="Rectangle 7"/>
          <p:cNvSpPr>
            <a:spLocks noChangeArrowheads="1"/>
          </p:cNvSpPr>
          <p:nvPr/>
        </p:nvSpPr>
        <p:spPr bwMode="auto">
          <a:xfrm>
            <a:off x="2667000" y="6092825"/>
            <a:ext cx="4191000" cy="369888"/>
          </a:xfrm>
          <a:prstGeom prst="rect">
            <a:avLst/>
          </a:prstGeom>
          <a:noFill/>
          <a:ln w="9525">
            <a:noFill/>
            <a:miter lim="800000"/>
            <a:headEnd/>
            <a:tailEnd/>
          </a:ln>
          <a:effectLst/>
        </p:spPr>
        <p:txBody>
          <a:bodyPr lIns="92075" tIns="46038" rIns="92075" bIns="46038">
            <a:spAutoFit/>
          </a:bodyPr>
          <a:lstStyle/>
          <a:p>
            <a:pPr algn="ctr" defTabSz="762000">
              <a:spcBef>
                <a:spcPct val="50000"/>
              </a:spcBef>
              <a:defRPr/>
            </a:pPr>
            <a:r>
              <a:rPr lang="ru-RU" b="1" dirty="0" smtClean="0">
                <a:solidFill>
                  <a:srgbClr val="002060"/>
                </a:solidFill>
                <a:effectLst>
                  <a:outerShdw blurRad="38100" dist="38100" dir="2700000" algn="tl">
                    <a:srgbClr val="04617B"/>
                  </a:outerShdw>
                </a:effectLst>
                <a:latin typeface="Times New Roman" panose="02020603050405020304" pitchFamily="18" charset="0"/>
                <a:cs typeface="Times New Roman" panose="02020603050405020304" pitchFamily="18" charset="0"/>
              </a:rPr>
              <a:t>2023 </a:t>
            </a:r>
            <a:r>
              <a:rPr lang="ru-RU" b="1" dirty="0">
                <a:solidFill>
                  <a:srgbClr val="002060"/>
                </a:solidFill>
                <a:effectLst>
                  <a:outerShdw blurRad="38100" dist="38100" dir="2700000" algn="tl">
                    <a:srgbClr val="04617B"/>
                  </a:outerShdw>
                </a:effectLst>
                <a:latin typeface="Times New Roman" panose="02020603050405020304" pitchFamily="18" charset="0"/>
                <a:cs typeface="Times New Roman" panose="02020603050405020304" pitchFamily="18" charset="0"/>
              </a:rPr>
              <a:t>року</a:t>
            </a:r>
          </a:p>
        </p:txBody>
      </p:sp>
      <p:sp>
        <p:nvSpPr>
          <p:cNvPr id="5" name="Text Box 5"/>
          <p:cNvSpPr>
            <a:spLocks noGrp="1" noChangeArrowheads="1"/>
          </p:cNvSpPr>
          <p:nvPr>
            <p:ph type="ctrTitle" idx="4294967295"/>
          </p:nvPr>
        </p:nvSpPr>
        <p:spPr>
          <a:xfrm>
            <a:off x="1042988" y="188913"/>
            <a:ext cx="7343775" cy="863600"/>
          </a:xfrm>
          <a:noFill/>
        </p:spPr>
        <p:txBody>
          <a:bodyPr>
            <a:normAutofit fontScale="90000"/>
          </a:bodyPr>
          <a:lstStyle/>
          <a:p>
            <a:pPr algn="ctr" defTabSz="762000"/>
            <a:r>
              <a:rPr lang="uk-UA" altLang="uk-UA" sz="2400" b="1" dirty="0" smtClean="0">
                <a:solidFill>
                  <a:srgbClr val="002060"/>
                </a:solidFill>
                <a:latin typeface="Times New Roman" panose="02020603050405020304" pitchFamily="18" charset="0"/>
              </a:rPr>
              <a:t>Державний університет «Житомирська політехніка»</a:t>
            </a:r>
            <a:br>
              <a:rPr lang="uk-UA" altLang="uk-UA" sz="2400" b="1" dirty="0" smtClean="0">
                <a:solidFill>
                  <a:srgbClr val="002060"/>
                </a:solidFill>
                <a:latin typeface="Times New Roman" panose="02020603050405020304" pitchFamily="18" charset="0"/>
              </a:rPr>
            </a:br>
            <a:r>
              <a:rPr lang="uk-UA" altLang="uk-UA" sz="2200" b="1" dirty="0" smtClean="0">
                <a:solidFill>
                  <a:srgbClr val="002060"/>
                </a:solidFill>
                <a:latin typeface="Times New Roman" panose="02020603050405020304" pitchFamily="18" charset="0"/>
              </a:rPr>
              <a:t>Кафедра комп’ютерних технологій у медицині та телекомунікаціях</a:t>
            </a:r>
          </a:p>
        </p:txBody>
      </p:sp>
      <p:sp>
        <p:nvSpPr>
          <p:cNvPr id="6"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b="1" dirty="0">
                <a:solidFill>
                  <a:schemeClr val="bg1"/>
                </a:solidFill>
                <a:latin typeface="Times New Roman" pitchFamily="18" charset="0"/>
                <a:cs typeface="Times New Roman" pitchFamily="18" charset="0"/>
              </a:rPr>
              <a:t>3</a:t>
            </a:r>
            <a:endParaRPr kumimoji="0" lang="ru-RU" sz="32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852554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1320800"/>
          </a:xfrm>
        </p:spPr>
        <p:txBody>
          <a:bodyPr anchor="ctr">
            <a:normAutofit/>
          </a:bodyPr>
          <a:lstStyle/>
          <a:p>
            <a:pPr algn="ctr" eaLnBrk="1" hangingPunct="1">
              <a:defRPr/>
            </a:pPr>
            <a:r>
              <a:rPr lang="ru-RU" sz="3600" b="1" dirty="0" smtClean="0">
                <a:solidFill>
                  <a:schemeClr val="tx1"/>
                </a:solidFill>
                <a:latin typeface="Times New Roman" pitchFamily="18" charset="0"/>
                <a:cs typeface="Times New Roman" pitchFamily="18" charset="0"/>
              </a:rPr>
              <a:t>Функциональные возможности</a:t>
            </a:r>
          </a:p>
        </p:txBody>
      </p:sp>
      <p:sp>
        <p:nvSpPr>
          <p:cNvPr id="74755" name="Rectangle 3"/>
          <p:cNvSpPr>
            <a:spLocks noGrp="1" noChangeArrowheads="1"/>
          </p:cNvSpPr>
          <p:nvPr>
            <p:ph idx="1"/>
          </p:nvPr>
        </p:nvSpPr>
        <p:spPr>
          <a:xfrm>
            <a:off x="0" y="1981200"/>
            <a:ext cx="9144000" cy="4543425"/>
          </a:xfrm>
        </p:spPr>
        <p:txBody>
          <a:bodyPr/>
          <a:lstStyle/>
          <a:p>
            <a:pPr marL="0" indent="361950" algn="just">
              <a:lnSpc>
                <a:spcPct val="90000"/>
              </a:lnSpc>
              <a:buNone/>
              <a:defRPr/>
            </a:pPr>
            <a:r>
              <a:rPr lang="uk-UA" sz="2400" dirty="0" smtClean="0">
                <a:latin typeface="Times New Roman" pitchFamily="18" charset="0"/>
                <a:cs typeface="Times New Roman" pitchFamily="18" charset="0"/>
              </a:rPr>
              <a:t>Ранні версії </a:t>
            </a:r>
            <a:r>
              <a:rPr lang="uk-UA" sz="2400" dirty="0" err="1" smtClean="0">
                <a:latin typeface="Times New Roman" pitchFamily="18" charset="0"/>
                <a:cs typeface="Times New Roman" pitchFamily="18" charset="0"/>
              </a:rPr>
              <a:t>AutoCAD</a:t>
            </a:r>
            <a:r>
              <a:rPr lang="uk-UA" sz="2400" dirty="0" smtClean="0">
                <a:latin typeface="Times New Roman" pitchFamily="18" charset="0"/>
                <a:cs typeface="Times New Roman" pitchFamily="18" charset="0"/>
              </a:rPr>
              <a:t> оперували елементарними об'єктами, такими як круги, лінії, дуги та </a:t>
            </a:r>
            <a:r>
              <a:rPr lang="uk-UA" sz="2400" dirty="0" err="1" smtClean="0">
                <a:latin typeface="Times New Roman" pitchFamily="18" charset="0"/>
                <a:cs typeface="Times New Roman" pitchFamily="18" charset="0"/>
              </a:rPr>
              <a:t>ін</a:t>
            </a:r>
            <a:r>
              <a:rPr lang="uk-UA" sz="2400" dirty="0" smtClean="0">
                <a:latin typeface="Times New Roman" pitchFamily="18" charset="0"/>
                <a:cs typeface="Times New Roman" pitchFamily="18" charset="0"/>
              </a:rPr>
              <a:t>, з яких складалися складніші об'єкти. Однак на сучасному етапі програма включає повний набір засобів, що забезпечують комплексне тривимірне моделювання, у тому числі роботу з довільними формами, створення та редагування 3D-моделей тіл і поверхонь, покращену 3D-навігацію та ефективні засоби випуску робочої документації</a:t>
            </a:r>
            <a:r>
              <a:rPr lang="ru-RU" sz="2400" dirty="0" smtClean="0">
                <a:latin typeface="Times New Roman" pitchFamily="18" charset="0"/>
                <a:cs typeface="Times New Roman" pitchFamily="18" charset="0"/>
              </a:rPr>
              <a:t>.</a:t>
            </a:r>
            <a:endParaRPr lang="ru-RU" sz="2400" dirty="0" smtClean="0">
              <a:solidFill>
                <a:schemeClr val="tx1"/>
              </a:solidFill>
              <a:latin typeface="Times New Roman" pitchFamily="18" charset="0"/>
              <a:cs typeface="Times New Roman" pitchFamily="18" charset="0"/>
            </a:endParaRPr>
          </a:p>
        </p:txBody>
      </p:sp>
      <p:sp>
        <p:nvSpPr>
          <p:cNvPr id="5" name="Управляющая кнопка: возврат 4">
            <a:hlinkClick r:id="rId2" action="ppaction://hlinksldjump" highlightClick="1"/>
          </p:cNvPr>
          <p:cNvSpPr/>
          <p:nvPr/>
        </p:nvSpPr>
        <p:spPr>
          <a:xfrm>
            <a:off x="8604448" y="0"/>
            <a:ext cx="539552" cy="548680"/>
          </a:xfrm>
          <a:prstGeom prst="actionButtonReturn">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p>
        </p:txBody>
      </p:sp>
      <p:sp>
        <p:nvSpPr>
          <p:cNvPr id="6"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411382"/>
            <a:ext cx="9144000" cy="461665"/>
          </a:xfrm>
          <a:prstGeom prst="rect">
            <a:avLst/>
          </a:prstGeom>
          <a:noFill/>
          <a:ln w="9525">
            <a:noFill/>
            <a:miter lim="800000"/>
            <a:headEnd/>
            <a:tailEnd/>
          </a:ln>
        </p:spPr>
        <p:txBody>
          <a:bodyPr wrap="square">
            <a:spAutoFit/>
          </a:bodyPr>
          <a:lstStyle/>
          <a:p>
            <a:pPr algn="ctr"/>
            <a:r>
              <a:rPr lang="uk-UA" sz="2400" dirty="0" smtClean="0">
                <a:latin typeface="Times New Roman" pitchFamily="18" charset="0"/>
                <a:ea typeface="Tahoma" pitchFamily="34" charset="0"/>
                <a:cs typeface="Times New Roman" pitchFamily="18" charset="0"/>
              </a:rPr>
              <a:t>Найбільш істотні зміни в </a:t>
            </a:r>
            <a:r>
              <a:rPr lang="uk-UA" sz="2400" dirty="0" err="1" smtClean="0">
                <a:latin typeface="Times New Roman" pitchFamily="18" charset="0"/>
                <a:ea typeface="Tahoma" pitchFamily="34" charset="0"/>
                <a:cs typeface="Times New Roman" pitchFamily="18" charset="0"/>
              </a:rPr>
              <a:t>AutoCAD</a:t>
            </a:r>
            <a:r>
              <a:rPr lang="uk-UA" sz="2400" dirty="0" smtClean="0">
                <a:latin typeface="Times New Roman" pitchFamily="18" charset="0"/>
                <a:ea typeface="Tahoma" pitchFamily="34" charset="0"/>
                <a:cs typeface="Times New Roman" pitchFamily="18" charset="0"/>
              </a:rPr>
              <a:t> 2007, створеному у 2006 році:</a:t>
            </a:r>
            <a:endParaRPr lang="uk-UA" sz="2400" dirty="0">
              <a:latin typeface="Times New Roman" pitchFamily="18" charset="0"/>
              <a:ea typeface="Tahoma" pitchFamily="34" charset="0"/>
              <a:cs typeface="Times New Roman" pitchFamily="18" charset="0"/>
            </a:endParaRPr>
          </a:p>
        </p:txBody>
      </p:sp>
      <p:sp>
        <p:nvSpPr>
          <p:cNvPr id="5" name="TextBox 4"/>
          <p:cNvSpPr txBox="1">
            <a:spLocks noChangeArrowheads="1"/>
          </p:cNvSpPr>
          <p:nvPr/>
        </p:nvSpPr>
        <p:spPr bwMode="auto">
          <a:xfrm>
            <a:off x="189186" y="1383122"/>
            <a:ext cx="3058510" cy="2123658"/>
          </a:xfrm>
          <a:prstGeom prst="rect">
            <a:avLst/>
          </a:prstGeom>
          <a:ln w="5715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uk-UA" sz="2200" dirty="0" smtClean="0">
                <a:latin typeface="Times New Roman" pitchFamily="18" charset="0"/>
                <a:ea typeface="Tahoma" pitchFamily="34" charset="0"/>
                <a:cs typeface="Times New Roman" pitchFamily="18" charset="0"/>
              </a:rPr>
              <a:t>можливість вибору одного з варіантів інтерфейсу («Класичний», «Тривимірне моделювання»)</a:t>
            </a:r>
          </a:p>
        </p:txBody>
      </p:sp>
      <p:sp>
        <p:nvSpPr>
          <p:cNvPr id="6" name="TextBox 5"/>
          <p:cNvSpPr txBox="1">
            <a:spLocks noChangeArrowheads="1"/>
          </p:cNvSpPr>
          <p:nvPr/>
        </p:nvSpPr>
        <p:spPr bwMode="auto">
          <a:xfrm>
            <a:off x="6589985" y="5435326"/>
            <a:ext cx="2285999" cy="1107996"/>
          </a:xfrm>
          <a:prstGeom prst="rect">
            <a:avLst/>
          </a:prstGeom>
          <a:ln w="5715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uk-UA" sz="2200" dirty="0" smtClean="0">
                <a:latin typeface="Times New Roman" pitchFamily="18" charset="0"/>
                <a:ea typeface="Tahoma" pitchFamily="34" charset="0"/>
                <a:cs typeface="Times New Roman" pitchFamily="18" charset="0"/>
              </a:rPr>
              <a:t>Можливо створювати анімацію</a:t>
            </a:r>
            <a:endParaRPr lang="uk-UA" sz="2200" dirty="0">
              <a:latin typeface="Times New Roman" pitchFamily="18" charset="0"/>
              <a:ea typeface="Tahoma" pitchFamily="34" charset="0"/>
              <a:cs typeface="Times New Roman" pitchFamily="18" charset="0"/>
            </a:endParaRPr>
          </a:p>
        </p:txBody>
      </p:sp>
      <p:sp>
        <p:nvSpPr>
          <p:cNvPr id="7" name="TextBox 6"/>
          <p:cNvSpPr txBox="1">
            <a:spLocks noChangeArrowheads="1"/>
          </p:cNvSpPr>
          <p:nvPr/>
        </p:nvSpPr>
        <p:spPr bwMode="auto">
          <a:xfrm>
            <a:off x="2643352" y="3590761"/>
            <a:ext cx="3741683" cy="2123658"/>
          </a:xfrm>
          <a:prstGeom prst="rect">
            <a:avLst/>
          </a:prstGeom>
          <a:ln w="5715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uk-UA" sz="2200" dirty="0" smtClean="0">
                <a:latin typeface="Times New Roman" pitchFamily="18" charset="0"/>
                <a:ea typeface="Tahoma" pitchFamily="34" charset="0"/>
                <a:cs typeface="Times New Roman" pitchFamily="18" charset="0"/>
              </a:rPr>
              <a:t>з'явилася нова об'єднана панель інструментів для створення 3d об'єктів, а також нові можливості для редагування тривимірних об'єктів</a:t>
            </a:r>
            <a:endParaRPr lang="uk-UA" sz="2200" dirty="0">
              <a:latin typeface="Times New Roman" pitchFamily="18" charset="0"/>
              <a:ea typeface="Tahoma" pitchFamily="34" charset="0"/>
              <a:cs typeface="Times New Roman" pitchFamily="18" charset="0"/>
            </a:endParaRPr>
          </a:p>
        </p:txBody>
      </p:sp>
      <p:pic>
        <p:nvPicPr>
          <p:cNvPr id="8" name="Рисунок 7"/>
          <p:cNvPicPr/>
          <p:nvPr/>
        </p:nvPicPr>
        <p:blipFill>
          <a:blip r:embed="rId2" cstate="print"/>
          <a:srcRect/>
          <a:stretch>
            <a:fillRect/>
          </a:stretch>
        </p:blipFill>
        <p:spPr bwMode="auto">
          <a:xfrm>
            <a:off x="3387944" y="1403132"/>
            <a:ext cx="1925035" cy="1939159"/>
          </a:xfrm>
          <a:prstGeom prst="rect">
            <a:avLst/>
          </a:prstGeom>
          <a:noFill/>
          <a:ln w="9525">
            <a:noFill/>
            <a:miter lim="800000"/>
            <a:headEnd/>
            <a:tailEnd/>
          </a:ln>
        </p:spPr>
      </p:pic>
      <p:pic>
        <p:nvPicPr>
          <p:cNvPr id="9" name="Рисунок 8"/>
          <p:cNvPicPr/>
          <p:nvPr/>
        </p:nvPicPr>
        <p:blipFill>
          <a:blip r:embed="rId3" cstate="print"/>
          <a:srcRect/>
          <a:stretch>
            <a:fillRect/>
          </a:stretch>
        </p:blipFill>
        <p:spPr bwMode="auto">
          <a:xfrm>
            <a:off x="5371607" y="1418897"/>
            <a:ext cx="1896296" cy="1907792"/>
          </a:xfrm>
          <a:prstGeom prst="rect">
            <a:avLst/>
          </a:prstGeom>
          <a:noFill/>
          <a:ln w="9525">
            <a:noFill/>
            <a:miter lim="800000"/>
            <a:headEnd/>
            <a:tailEnd/>
          </a:ln>
        </p:spPr>
      </p:pic>
      <p:pic>
        <p:nvPicPr>
          <p:cNvPr id="10" name="Рисунок 9"/>
          <p:cNvPicPr/>
          <p:nvPr/>
        </p:nvPicPr>
        <p:blipFill>
          <a:blip r:embed="rId4" cstate="print"/>
          <a:srcRect/>
          <a:stretch>
            <a:fillRect/>
          </a:stretch>
        </p:blipFill>
        <p:spPr bwMode="auto">
          <a:xfrm>
            <a:off x="7342297" y="1403130"/>
            <a:ext cx="1801703" cy="1907791"/>
          </a:xfrm>
          <a:prstGeom prst="rect">
            <a:avLst/>
          </a:prstGeom>
          <a:noFill/>
          <a:ln w="9525">
            <a:noFill/>
            <a:miter lim="800000"/>
            <a:headEnd/>
            <a:tailEnd/>
          </a:ln>
        </p:spPr>
      </p:pic>
      <p:sp>
        <p:nvSpPr>
          <p:cNvPr id="11" name="Стрелка вправо 10"/>
          <p:cNvSpPr/>
          <p:nvPr/>
        </p:nvSpPr>
        <p:spPr>
          <a:xfrm>
            <a:off x="3048000" y="2205038"/>
            <a:ext cx="622300" cy="48577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ru-RU"/>
          </a:p>
        </p:txBody>
      </p:sp>
      <p:sp>
        <p:nvSpPr>
          <p:cNvPr id="12" name="Стрелка вправо 11"/>
          <p:cNvSpPr/>
          <p:nvPr/>
        </p:nvSpPr>
        <p:spPr>
          <a:xfrm>
            <a:off x="5171090" y="2215549"/>
            <a:ext cx="622300" cy="48577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ru-RU"/>
          </a:p>
        </p:txBody>
      </p:sp>
      <p:sp>
        <p:nvSpPr>
          <p:cNvPr id="13" name="Стрелка вправо 12"/>
          <p:cNvSpPr/>
          <p:nvPr/>
        </p:nvSpPr>
        <p:spPr>
          <a:xfrm>
            <a:off x="7126013" y="2215548"/>
            <a:ext cx="622300" cy="48577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ru-RU"/>
          </a:p>
        </p:txBody>
      </p:sp>
      <p:pic>
        <p:nvPicPr>
          <p:cNvPr id="1027" name="Picture 3"/>
          <p:cNvPicPr>
            <a:picLocks noChangeAspect="1" noChangeArrowheads="1"/>
          </p:cNvPicPr>
          <p:nvPr/>
        </p:nvPicPr>
        <p:blipFill>
          <a:blip r:embed="rId5" cstate="print"/>
          <a:srcRect/>
          <a:stretch>
            <a:fillRect/>
          </a:stretch>
        </p:blipFill>
        <p:spPr bwMode="auto">
          <a:xfrm>
            <a:off x="384613" y="3578773"/>
            <a:ext cx="1733749" cy="3074276"/>
          </a:xfrm>
          <a:prstGeom prst="rect">
            <a:avLst/>
          </a:prstGeom>
          <a:noFill/>
          <a:ln w="9525">
            <a:noFill/>
            <a:miter lim="800000"/>
            <a:headEnd/>
            <a:tailEnd/>
          </a:ln>
          <a:effectLst/>
        </p:spPr>
      </p:pic>
      <p:sp>
        <p:nvSpPr>
          <p:cNvPr id="15" name="Стрелка вправо 14"/>
          <p:cNvSpPr/>
          <p:nvPr/>
        </p:nvSpPr>
        <p:spPr>
          <a:xfrm rot="10800000">
            <a:off x="2002221" y="4801094"/>
            <a:ext cx="622300" cy="48577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ru-RU"/>
          </a:p>
        </p:txBody>
      </p:sp>
      <p:pic>
        <p:nvPicPr>
          <p:cNvPr id="1028" name="Picture 4"/>
          <p:cNvPicPr>
            <a:picLocks noChangeAspect="1" noChangeArrowheads="1"/>
          </p:cNvPicPr>
          <p:nvPr/>
        </p:nvPicPr>
        <p:blipFill>
          <a:blip r:embed="rId6" cstate="print"/>
          <a:srcRect/>
          <a:stretch>
            <a:fillRect/>
          </a:stretch>
        </p:blipFill>
        <p:spPr bwMode="auto">
          <a:xfrm>
            <a:off x="7395998" y="4414344"/>
            <a:ext cx="732089" cy="833768"/>
          </a:xfrm>
          <a:prstGeom prst="rect">
            <a:avLst/>
          </a:prstGeom>
          <a:noFill/>
          <a:ln w="9525">
            <a:noFill/>
            <a:miter lim="800000"/>
            <a:headEnd/>
            <a:tailEnd/>
          </a:ln>
          <a:effectLst/>
        </p:spPr>
      </p:pic>
      <p:sp>
        <p:nvSpPr>
          <p:cNvPr id="17"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1276" t="11415" r="1785" b="5809"/>
          <a:stretch>
            <a:fillRect/>
          </a:stretch>
        </p:blipFill>
        <p:spPr bwMode="auto">
          <a:xfrm>
            <a:off x="0" y="0"/>
            <a:ext cx="9144000" cy="4071938"/>
          </a:xfrm>
          <a:prstGeom prst="rect">
            <a:avLst/>
          </a:prstGeom>
          <a:noFill/>
          <a:ln w="9525">
            <a:noFill/>
            <a:miter lim="800000"/>
            <a:headEnd/>
            <a:tailEnd/>
          </a:ln>
        </p:spPr>
      </p:pic>
      <p:sp>
        <p:nvSpPr>
          <p:cNvPr id="2" name="Прямоугольник 1"/>
          <p:cNvSpPr>
            <a:spLocks noChangeArrowheads="1"/>
          </p:cNvSpPr>
          <p:nvPr/>
        </p:nvSpPr>
        <p:spPr bwMode="auto">
          <a:xfrm>
            <a:off x="0" y="4421291"/>
            <a:ext cx="9144000" cy="2215991"/>
          </a:xfrm>
          <a:prstGeom prst="rect">
            <a:avLst/>
          </a:prstGeom>
          <a:noFill/>
          <a:ln w="9525">
            <a:noFill/>
            <a:miter lim="800000"/>
            <a:headEnd/>
            <a:tailEnd/>
          </a:ln>
        </p:spPr>
        <p:txBody>
          <a:bodyPr>
            <a:spAutoFit/>
          </a:bodyPr>
          <a:lstStyle/>
          <a:p>
            <a:pPr indent="357188" algn="just"/>
            <a:r>
              <a:rPr lang="uk-UA" sz="2300" dirty="0" smtClean="0">
                <a:latin typeface="Times New Roman" pitchFamily="18" charset="0"/>
                <a:ea typeface="Tahoma" pitchFamily="34" charset="0"/>
                <a:cs typeface="Times New Roman" pitchFamily="18" charset="0"/>
              </a:rPr>
              <a:t>Прийде час - з'являться нові версії </a:t>
            </a:r>
            <a:r>
              <a:rPr lang="uk-UA" sz="2300" dirty="0" err="1" smtClean="0">
                <a:latin typeface="Times New Roman" pitchFamily="18" charset="0"/>
                <a:ea typeface="Tahoma" pitchFamily="34" charset="0"/>
                <a:cs typeface="Times New Roman" pitchFamily="18" charset="0"/>
              </a:rPr>
              <a:t>AutoCAD</a:t>
            </a:r>
            <a:r>
              <a:rPr lang="uk-UA" sz="2300" dirty="0" smtClean="0">
                <a:latin typeface="Times New Roman" pitchFamily="18" charset="0"/>
                <a:ea typeface="Tahoma" pitchFamily="34" charset="0"/>
                <a:cs typeface="Times New Roman" pitchFamily="18" charset="0"/>
              </a:rPr>
              <a:t>, але ті, у кого збереглися проекти, створені в старих версіях, можуть не турбуватися. Нові версії програми зберігають сумісність зі старими документами, починаючи з версії R2.</a:t>
            </a:r>
          </a:p>
          <a:p>
            <a:pPr indent="357188" algn="just"/>
            <a:r>
              <a:rPr lang="uk-UA" sz="2300" dirty="0" err="1" smtClean="0">
                <a:latin typeface="Times New Roman" pitchFamily="18" charset="0"/>
                <a:ea typeface="Tahoma" pitchFamily="34" charset="0"/>
                <a:cs typeface="Times New Roman" pitchFamily="18" charset="0"/>
              </a:rPr>
              <a:t>AutoCAD</a:t>
            </a:r>
            <a:r>
              <a:rPr lang="uk-UA" sz="2300" dirty="0" smtClean="0">
                <a:latin typeface="Times New Roman" pitchFamily="18" charset="0"/>
                <a:ea typeface="Tahoma" pitchFamily="34" charset="0"/>
                <a:cs typeface="Times New Roman" pitchFamily="18" charset="0"/>
              </a:rPr>
              <a:t> - дозволяє створювати креслення, візуалізацію та анімацію</a:t>
            </a:r>
            <a:endParaRPr lang="uk-UA" sz="2300" dirty="0">
              <a:latin typeface="Times New Roman" pitchFamily="18" charset="0"/>
              <a:ea typeface="Tahoma" pitchFamily="34" charset="0"/>
              <a:cs typeface="Times New Roman" pitchFamily="18" charset="0"/>
            </a:endParaRPr>
          </a:p>
        </p:txBody>
      </p:sp>
      <p:sp>
        <p:nvSpPr>
          <p:cNvPr id="5"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089744342"/>
              </p:ext>
            </p:extLst>
          </p:nvPr>
        </p:nvGraphicFramePr>
        <p:xfrm>
          <a:off x="0" y="957829"/>
          <a:ext cx="9001125" cy="590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1"/>
          <p:cNvSpPr>
            <a:spLocks noChangeArrowheads="1"/>
          </p:cNvSpPr>
          <p:nvPr/>
        </p:nvSpPr>
        <p:spPr bwMode="auto">
          <a:xfrm>
            <a:off x="1" y="0"/>
            <a:ext cx="9144000" cy="830997"/>
          </a:xfrm>
          <a:prstGeom prst="rect">
            <a:avLst/>
          </a:prstGeom>
          <a:noFill/>
          <a:ln w="9525">
            <a:noFill/>
            <a:miter lim="800000"/>
            <a:headEnd/>
            <a:tailEnd/>
          </a:ln>
        </p:spPr>
        <p:txBody>
          <a:bodyPr wrap="square">
            <a:spAutoFit/>
          </a:bodyPr>
          <a:lstStyle/>
          <a:p>
            <a:pPr algn="ctr"/>
            <a:r>
              <a:rPr lang="ru-RU" sz="2400" dirty="0" err="1">
                <a:latin typeface="Times New Roman" pitchFamily="18" charset="0"/>
                <a:ea typeface="Tahoma" pitchFamily="34" charset="0"/>
                <a:cs typeface="Times New Roman" pitchFamily="18" charset="0"/>
              </a:rPr>
              <a:t>AutoCAD</a:t>
            </a:r>
            <a:r>
              <a:rPr lang="ru-RU" sz="2400" dirty="0">
                <a:latin typeface="Times New Roman" pitchFamily="18" charset="0"/>
                <a:ea typeface="Tahoma" pitchFamily="34" charset="0"/>
                <a:cs typeface="Times New Roman" pitchFamily="18" charset="0"/>
              </a:rPr>
              <a:t> з </a:t>
            </a:r>
            <a:r>
              <a:rPr lang="ru-RU" sz="2400" dirty="0" err="1">
                <a:latin typeface="Times New Roman" pitchFamily="18" charset="0"/>
                <a:ea typeface="Tahoma" pitchFamily="34" charset="0"/>
                <a:cs typeface="Times New Roman" pitchFamily="18" charset="0"/>
              </a:rPr>
              <a:t>його</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можливими</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розширеннями</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дозволяє</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виконати</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такі</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операції</a:t>
            </a:r>
            <a:r>
              <a:rPr lang="ru-RU" sz="2400" dirty="0">
                <a:latin typeface="Times New Roman" pitchFamily="18" charset="0"/>
                <a:ea typeface="Tahoma" pitchFamily="34" charset="0"/>
                <a:cs typeface="Times New Roman" pitchFamily="18" charset="0"/>
              </a:rPr>
              <a:t>:</a:t>
            </a:r>
          </a:p>
        </p:txBody>
      </p:sp>
      <p:sp>
        <p:nvSpPr>
          <p:cNvPr id="5"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1.jpg"/>
          <p:cNvPicPr>
            <a:picLocks noChangeAspect="1"/>
          </p:cNvPicPr>
          <p:nvPr/>
        </p:nvPicPr>
        <p:blipFill>
          <a:blip r:embed="rId2" cstate="print">
            <a:lum bright="30000"/>
          </a:blip>
          <a:srcRect b="4030"/>
          <a:stretch>
            <a:fillRect/>
          </a:stretch>
        </p:blipFill>
        <p:spPr>
          <a:xfrm>
            <a:off x="0" y="0"/>
            <a:ext cx="9144000" cy="6858000"/>
          </a:xfrm>
          <a:prstGeom prst="rect">
            <a:avLst/>
          </a:prstGeom>
          <a:gradFill>
            <a:gsLst>
              <a:gs pos="0">
                <a:schemeClr val="accent1">
                  <a:tint val="66000"/>
                  <a:satMod val="160000"/>
                  <a:alpha val="6000"/>
                </a:schemeClr>
              </a:gs>
              <a:gs pos="50000">
                <a:schemeClr val="accent1">
                  <a:tint val="44500"/>
                  <a:satMod val="160000"/>
                </a:schemeClr>
              </a:gs>
              <a:gs pos="100000">
                <a:schemeClr val="accent1">
                  <a:tint val="23500"/>
                  <a:satMod val="160000"/>
                </a:schemeClr>
              </a:gs>
            </a:gsLst>
            <a:lin ang="5400000" scaled="0"/>
          </a:gradFill>
        </p:spPr>
      </p:pic>
      <p:graphicFrame>
        <p:nvGraphicFramePr>
          <p:cNvPr id="9" name="Схема 8"/>
          <p:cNvGraphicFramePr/>
          <p:nvPr>
            <p:extLst>
              <p:ext uri="{D42A27DB-BD31-4B8C-83A1-F6EECF244321}">
                <p14:modId xmlns:p14="http://schemas.microsoft.com/office/powerpoint/2010/main" val="2220613850"/>
              </p:ext>
            </p:extLst>
          </p:nvPr>
        </p:nvGraphicFramePr>
        <p:xfrm>
          <a:off x="0" y="1255595"/>
          <a:ext cx="9144000" cy="5158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1" y="0"/>
            <a:ext cx="9144000" cy="64633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b="1" dirty="0">
                <a:ln w="0"/>
                <a:effectLst>
                  <a:reflection blurRad="12700" stA="50000" endPos="50000" dist="5000" dir="5400000" sy="-100000" rotWithShape="0"/>
                </a:effectLst>
                <a:latin typeface="Times New Roman" pitchFamily="18" charset="0"/>
                <a:cs typeface="Times New Roman" pitchFamily="18" charset="0"/>
              </a:rPr>
              <a:t>AutoCAD</a:t>
            </a:r>
            <a:endParaRPr lang="ru-RU" sz="3600" b="1" dirty="0">
              <a:ln w="0"/>
              <a:effectLst>
                <a:reflection blurRad="12700" stA="50000" endPos="50000" dist="5000" dir="5400000" sy="-100000" rotWithShape="0"/>
              </a:effectLst>
              <a:latin typeface="Times New Roman" pitchFamily="18" charset="0"/>
              <a:cs typeface="Times New Roman" pitchFamily="18" charset="0"/>
            </a:endParaRPr>
          </a:p>
        </p:txBody>
      </p:sp>
      <p:sp>
        <p:nvSpPr>
          <p:cNvPr id="6"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7358062" y="3698875"/>
            <a:ext cx="1785938" cy="3159125"/>
          </a:xfrm>
          <a:prstGeom prst="rect">
            <a:avLst/>
          </a:prstGeom>
          <a:noFill/>
          <a:ln w="9525">
            <a:noFill/>
            <a:miter lim="800000"/>
            <a:headEnd/>
            <a:tailEnd/>
          </a:ln>
        </p:spPr>
      </p:pic>
      <p:sp>
        <p:nvSpPr>
          <p:cNvPr id="3" name="TextBox 2"/>
          <p:cNvSpPr txBox="1">
            <a:spLocks noChangeArrowheads="1"/>
          </p:cNvSpPr>
          <p:nvPr/>
        </p:nvSpPr>
        <p:spPr bwMode="auto">
          <a:xfrm>
            <a:off x="0" y="1451414"/>
            <a:ext cx="4792717" cy="1508105"/>
          </a:xfrm>
          <a:prstGeom prst="rect">
            <a:avLst/>
          </a:prstGeom>
          <a:noFill/>
          <a:ln w="9525">
            <a:noFill/>
            <a:miter lim="800000"/>
            <a:headEnd/>
            <a:tailEnd/>
          </a:ln>
        </p:spPr>
        <p:txBody>
          <a:bodyPr wrap="square">
            <a:spAutoFit/>
          </a:bodyPr>
          <a:lstStyle/>
          <a:p>
            <a:r>
              <a:rPr lang="uk-UA" sz="2300" b="1" dirty="0" err="1" smtClean="0">
                <a:latin typeface="Times New Roman" pitchFamily="18" charset="0"/>
                <a:ea typeface="Tahoma" pitchFamily="34" charset="0"/>
                <a:cs typeface="Times New Roman" pitchFamily="18" charset="0"/>
              </a:rPr>
              <a:t>AutoCAD</a:t>
            </a:r>
            <a:r>
              <a:rPr lang="uk-UA" sz="2300" b="1" dirty="0" smtClean="0">
                <a:latin typeface="Times New Roman" pitchFamily="18" charset="0"/>
                <a:ea typeface="Tahoma" pitchFamily="34" charset="0"/>
                <a:cs typeface="Times New Roman" pitchFamily="18" charset="0"/>
              </a:rPr>
              <a:t> - </a:t>
            </a:r>
            <a:r>
              <a:rPr lang="uk-UA" sz="2300" dirty="0" smtClean="0">
                <a:latin typeface="Times New Roman" pitchFamily="18" charset="0"/>
                <a:ea typeface="Tahoma" pitchFamily="34" charset="0"/>
                <a:cs typeface="Times New Roman" pitchFamily="18" charset="0"/>
              </a:rPr>
              <a:t>це інструмент, що дозволяє створювати та аналізувати </a:t>
            </a:r>
            <a:r>
              <a:rPr lang="uk-UA" sz="2300" dirty="0" err="1" smtClean="0">
                <a:latin typeface="Times New Roman" pitchFamily="18" charset="0"/>
                <a:ea typeface="Tahoma" pitchFamily="34" charset="0"/>
                <a:cs typeface="Times New Roman" pitchFamily="18" charset="0"/>
              </a:rPr>
              <a:t>найінноваційніші</a:t>
            </a:r>
            <a:r>
              <a:rPr lang="uk-UA" sz="2300" dirty="0" smtClean="0">
                <a:latin typeface="Times New Roman" pitchFamily="18" charset="0"/>
                <a:ea typeface="Tahoma" pitchFamily="34" charset="0"/>
                <a:cs typeface="Times New Roman" pitchFamily="18" charset="0"/>
              </a:rPr>
              <a:t> проекти як у 2D, так і в 3D.</a:t>
            </a:r>
            <a:endParaRPr lang="uk-UA"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7273978" y="362607"/>
            <a:ext cx="1870022" cy="3242392"/>
          </a:xfrm>
          <a:prstGeom prst="rect">
            <a:avLst/>
          </a:prstGeom>
          <a:noFill/>
          <a:ln w="9525">
            <a:noFill/>
            <a:miter lim="800000"/>
            <a:headEnd/>
            <a:tailEnd/>
          </a:ln>
          <a:effectLst/>
        </p:spPr>
      </p:pic>
      <p:sp>
        <p:nvSpPr>
          <p:cNvPr id="5" name="Прямоугольник 4"/>
          <p:cNvSpPr/>
          <p:nvPr/>
        </p:nvSpPr>
        <p:spPr>
          <a:xfrm>
            <a:off x="0" y="3801437"/>
            <a:ext cx="4540469" cy="64633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b="1" cap="all" dirty="0">
                <a:ln w="0"/>
                <a:effectLst>
                  <a:reflection blurRad="12700" stA="50000" endPos="50000" dist="5000" dir="5400000" sy="-100000" rotWithShape="0"/>
                </a:effectLst>
                <a:latin typeface="Times New Roman" pitchFamily="18" charset="0"/>
                <a:cs typeface="Times New Roman" pitchFamily="18" charset="0"/>
              </a:rPr>
              <a:t>3</a:t>
            </a:r>
            <a:r>
              <a:rPr lang="en-US" sz="3600" b="1" dirty="0">
                <a:ln w="0"/>
                <a:effectLst>
                  <a:reflection blurRad="12700" stA="50000" endPos="50000" dist="5000" dir="5400000" sy="-100000" rotWithShape="0"/>
                </a:effectLst>
                <a:latin typeface="Times New Roman" pitchFamily="18" charset="0"/>
                <a:cs typeface="Times New Roman" pitchFamily="18" charset="0"/>
              </a:rPr>
              <a:t>ds</a:t>
            </a:r>
            <a:r>
              <a:rPr lang="en-US" sz="3600" b="1" cap="all" dirty="0">
                <a:ln w="0"/>
                <a:effectLst>
                  <a:reflection blurRad="12700" stA="50000" endPos="50000" dist="5000" dir="5400000" sy="-100000" rotWithShape="0"/>
                </a:effectLst>
                <a:latin typeface="Times New Roman" pitchFamily="18" charset="0"/>
                <a:cs typeface="Times New Roman" pitchFamily="18" charset="0"/>
              </a:rPr>
              <a:t> m</a:t>
            </a:r>
            <a:r>
              <a:rPr lang="en-US" sz="3600" b="1" dirty="0">
                <a:ln w="0"/>
                <a:effectLst>
                  <a:reflection blurRad="12700" stA="50000" endPos="50000" dist="5000" dir="5400000" sy="-100000" rotWithShape="0"/>
                </a:effectLst>
                <a:latin typeface="Times New Roman" pitchFamily="18" charset="0"/>
                <a:cs typeface="Times New Roman" pitchFamily="18" charset="0"/>
              </a:rPr>
              <a:t>ax</a:t>
            </a:r>
            <a:endParaRPr lang="ru-RU" sz="3600" b="1" cap="all" dirty="0">
              <a:ln w="0"/>
              <a:effectLst>
                <a:reflection blurRad="12700" stA="50000" endPos="50000" dist="5000" dir="5400000" sy="-100000" rotWithShape="0"/>
              </a:effectLst>
              <a:latin typeface="Times New Roman" pitchFamily="18" charset="0"/>
              <a:cs typeface="Times New Roman" pitchFamily="18" charset="0"/>
            </a:endParaRPr>
          </a:p>
        </p:txBody>
      </p:sp>
      <p:sp>
        <p:nvSpPr>
          <p:cNvPr id="6" name="Прямоугольник 5"/>
          <p:cNvSpPr/>
          <p:nvPr/>
        </p:nvSpPr>
        <p:spPr>
          <a:xfrm>
            <a:off x="0" y="788276"/>
            <a:ext cx="4950890" cy="64633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b="1" dirty="0" smtClean="0">
                <a:ln w="0"/>
                <a:effectLst>
                  <a:reflection blurRad="12700" stA="50000" endPos="50000" dist="5000" dir="5400000" sy="-100000" rotWithShape="0"/>
                </a:effectLst>
                <a:latin typeface="Times New Roman" pitchFamily="18" charset="0"/>
                <a:cs typeface="Times New Roman" pitchFamily="18" charset="0"/>
              </a:rPr>
              <a:t>AutoCAD</a:t>
            </a:r>
            <a:endParaRPr lang="ru-RU" sz="3600" b="1" cap="all" dirty="0">
              <a:ln w="0"/>
              <a:effectLst>
                <a:reflection blurRad="12700" stA="50000" endPos="50000" dist="5000" dir="5400000" sy="-100000" rotWithShape="0"/>
              </a:effectLst>
              <a:latin typeface="Times New Roman" pitchFamily="18" charset="0"/>
              <a:cs typeface="Times New Roman" pitchFamily="18" charset="0"/>
            </a:endParaRPr>
          </a:p>
        </p:txBody>
      </p:sp>
      <p:sp>
        <p:nvSpPr>
          <p:cNvPr id="7" name="TextBox 6"/>
          <p:cNvSpPr txBox="1">
            <a:spLocks noChangeArrowheads="1"/>
          </p:cNvSpPr>
          <p:nvPr/>
        </p:nvSpPr>
        <p:spPr bwMode="auto">
          <a:xfrm>
            <a:off x="0" y="4734342"/>
            <a:ext cx="4713890" cy="1508105"/>
          </a:xfrm>
          <a:prstGeom prst="rect">
            <a:avLst/>
          </a:prstGeom>
          <a:noFill/>
          <a:ln w="9525">
            <a:noFill/>
            <a:miter lim="800000"/>
            <a:headEnd/>
            <a:tailEnd/>
          </a:ln>
        </p:spPr>
        <p:txBody>
          <a:bodyPr wrap="square">
            <a:spAutoFit/>
          </a:bodyPr>
          <a:lstStyle/>
          <a:p>
            <a:r>
              <a:rPr lang="ru-RU" sz="2300" b="1" dirty="0">
                <a:latin typeface="Times New Roman" pitchFamily="18" charset="0"/>
                <a:ea typeface="Tahoma" pitchFamily="34" charset="0"/>
                <a:cs typeface="Times New Roman" pitchFamily="18" charset="0"/>
              </a:rPr>
              <a:t>3ds </a:t>
            </a:r>
            <a:r>
              <a:rPr lang="ru-RU" sz="2300" b="1" dirty="0" err="1">
                <a:latin typeface="Times New Roman" pitchFamily="18" charset="0"/>
                <a:ea typeface="Tahoma" pitchFamily="34" charset="0"/>
                <a:cs typeface="Times New Roman" pitchFamily="18" charset="0"/>
              </a:rPr>
              <a:t>Max</a:t>
            </a:r>
            <a:r>
              <a:rPr lang="ru-RU" sz="2300" b="1" dirty="0">
                <a:latin typeface="Times New Roman" pitchFamily="18" charset="0"/>
                <a:ea typeface="Tahoma" pitchFamily="34" charset="0"/>
                <a:cs typeface="Times New Roman" pitchFamily="18" charset="0"/>
              </a:rPr>
              <a:t> </a:t>
            </a:r>
            <a:r>
              <a:rPr lang="ru-RU" sz="2300" b="1" dirty="0" smtClean="0">
                <a:latin typeface="Times New Roman" pitchFamily="18" charset="0"/>
                <a:ea typeface="Tahoma" pitchFamily="34" charset="0"/>
                <a:cs typeface="Times New Roman" pitchFamily="18" charset="0"/>
              </a:rPr>
              <a:t>(</a:t>
            </a:r>
            <a:r>
              <a:rPr lang="uk-UA" sz="2300" b="1" dirty="0" smtClean="0">
                <a:latin typeface="Times New Roman" pitchFamily="18" charset="0"/>
                <a:ea typeface="Tahoma" pitchFamily="34" charset="0"/>
                <a:cs typeface="Times New Roman" pitchFamily="18" charset="0"/>
              </a:rPr>
              <a:t>3D </a:t>
            </a:r>
            <a:r>
              <a:rPr lang="uk-UA" sz="2300" b="1" dirty="0" err="1" smtClean="0">
                <a:latin typeface="Times New Roman" pitchFamily="18" charset="0"/>
                <a:ea typeface="Tahoma" pitchFamily="34" charset="0"/>
                <a:cs typeface="Times New Roman" pitchFamily="18" charset="0"/>
              </a:rPr>
              <a:t>Studio</a:t>
            </a:r>
            <a:r>
              <a:rPr lang="uk-UA" sz="2300" b="1" dirty="0" smtClean="0">
                <a:latin typeface="Times New Roman" pitchFamily="18" charset="0"/>
                <a:ea typeface="Tahoma" pitchFamily="34" charset="0"/>
                <a:cs typeface="Times New Roman" pitchFamily="18" charset="0"/>
              </a:rPr>
              <a:t> MAX) - </a:t>
            </a:r>
            <a:r>
              <a:rPr lang="uk-UA" sz="2300" dirty="0" smtClean="0">
                <a:latin typeface="Times New Roman" pitchFamily="18" charset="0"/>
                <a:ea typeface="Tahoma" pitchFamily="34" charset="0"/>
                <a:cs typeface="Times New Roman" pitchFamily="18" charset="0"/>
              </a:rPr>
              <a:t>повнофункціональна професійна програмна система для роботи з тривимірною графікою</a:t>
            </a:r>
            <a:r>
              <a:rPr lang="ru-RU" sz="2300" dirty="0" smtClean="0">
                <a:latin typeface="Times New Roman" pitchFamily="18" charset="0"/>
                <a:ea typeface="Tahoma" pitchFamily="34" charset="0"/>
                <a:cs typeface="Times New Roman" pitchFamily="18" charset="0"/>
              </a:rPr>
              <a:t>.</a:t>
            </a:r>
            <a:endParaRPr lang="ru-RU" sz="2300" dirty="0">
              <a:latin typeface="Times New Roman" pitchFamily="18" charset="0"/>
              <a:ea typeface="Tahoma" pitchFamily="34" charset="0"/>
              <a:cs typeface="Times New Roman" pitchFamily="18" charset="0"/>
            </a:endParaRPr>
          </a:p>
        </p:txBody>
      </p:sp>
      <p:pic>
        <p:nvPicPr>
          <p:cNvPr id="9" name="Рисунок 8" descr="1.jpg"/>
          <p:cNvPicPr>
            <a:picLocks noChangeAspect="1" noChangeArrowheads="1"/>
          </p:cNvPicPr>
          <p:nvPr/>
        </p:nvPicPr>
        <p:blipFill>
          <a:blip r:embed="rId4" cstate="print"/>
          <a:srcRect/>
          <a:stretch>
            <a:fillRect/>
          </a:stretch>
        </p:blipFill>
        <p:spPr bwMode="auto">
          <a:xfrm>
            <a:off x="4631493" y="3925613"/>
            <a:ext cx="3440452" cy="2554015"/>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4506474" y="1355835"/>
            <a:ext cx="2864357" cy="2144110"/>
          </a:xfrm>
          <a:prstGeom prst="rect">
            <a:avLst/>
          </a:prstGeom>
          <a:noFill/>
          <a:ln w="9525">
            <a:noFill/>
            <a:miter lim="800000"/>
            <a:headEnd/>
            <a:tailEnd/>
          </a:ln>
        </p:spPr>
      </p:pic>
      <p:sp>
        <p:nvSpPr>
          <p:cNvPr id="11" name="TextBox 10"/>
          <p:cNvSpPr txBox="1">
            <a:spLocks noChangeArrowheads="1"/>
          </p:cNvSpPr>
          <p:nvPr/>
        </p:nvSpPr>
        <p:spPr bwMode="auto">
          <a:xfrm>
            <a:off x="0" y="0"/>
            <a:ext cx="9143999" cy="461665"/>
          </a:xfrm>
          <a:prstGeom prst="rect">
            <a:avLst/>
          </a:prstGeom>
          <a:noFill/>
          <a:ln w="9525">
            <a:noFill/>
            <a:miter lim="800000"/>
            <a:headEnd/>
            <a:tailEnd/>
          </a:ln>
        </p:spPr>
        <p:txBody>
          <a:bodyPr wrap="square">
            <a:spAutoFit/>
          </a:bodyPr>
          <a:lstStyle/>
          <a:p>
            <a:r>
              <a:rPr lang="uk-UA" sz="2400" dirty="0" smtClean="0">
                <a:latin typeface="Times New Roman" pitchFamily="18" charset="0"/>
                <a:ea typeface="Tahoma" pitchFamily="34" charset="0"/>
                <a:cs typeface="Times New Roman" pitchFamily="18" charset="0"/>
              </a:rPr>
              <a:t>Компанія </a:t>
            </a:r>
            <a:r>
              <a:rPr lang="uk-UA" sz="2400" dirty="0" err="1" smtClean="0">
                <a:latin typeface="Times New Roman" pitchFamily="18" charset="0"/>
                <a:ea typeface="Tahoma" pitchFamily="34" charset="0"/>
                <a:cs typeface="Times New Roman" pitchFamily="18" charset="0"/>
              </a:rPr>
              <a:t>Autodesk</a:t>
            </a:r>
            <a:r>
              <a:rPr lang="uk-UA" sz="2400" dirty="0" smtClean="0">
                <a:latin typeface="Times New Roman" pitchFamily="18" charset="0"/>
                <a:ea typeface="Tahoma" pitchFamily="34" charset="0"/>
                <a:cs typeface="Times New Roman" pitchFamily="18" charset="0"/>
              </a:rPr>
              <a:t> розробила групу спеціалізованих програм:</a:t>
            </a:r>
            <a:endParaRPr lang="uk-UA" sz="2400" dirty="0" smtClean="0">
              <a:latin typeface="Times New Roman" pitchFamily="18" charset="0"/>
              <a:ea typeface="Tahoma" pitchFamily="34" charset="0"/>
              <a:cs typeface="Times New Roman" pitchFamily="18" charset="0"/>
            </a:endParaRPr>
          </a:p>
        </p:txBody>
      </p:sp>
      <p:sp>
        <p:nvSpPr>
          <p:cNvPr id="13"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27EDA0C-6A2F-49A3-8FBA-55007CDC6F64}" type="slidenum">
              <a:rPr lang="ru-RU" smtClean="0"/>
              <a:pPr/>
              <a:t>16</a:t>
            </a:fld>
            <a:endParaRPr lang="ru-RU"/>
          </a:p>
        </p:txBody>
      </p:sp>
      <p:sp>
        <p:nvSpPr>
          <p:cNvPr id="3" name="Прямоугольник 2"/>
          <p:cNvSpPr/>
          <p:nvPr/>
        </p:nvSpPr>
        <p:spPr>
          <a:xfrm>
            <a:off x="0" y="0"/>
            <a:ext cx="4729655" cy="64633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3600" b="1" dirty="0" err="1" smtClean="0">
                <a:latin typeface="Times New Roman" pitchFamily="18" charset="0"/>
                <a:ea typeface="Tahoma" pitchFamily="34" charset="0"/>
                <a:cs typeface="Times New Roman" pitchFamily="18" charset="0"/>
              </a:rPr>
              <a:t>AutoCAD</a:t>
            </a:r>
            <a:r>
              <a:rPr lang="ru-RU" sz="3600" b="1" dirty="0" smtClean="0">
                <a:latin typeface="Times New Roman" pitchFamily="18" charset="0"/>
                <a:ea typeface="Tahoma" pitchFamily="34" charset="0"/>
                <a:cs typeface="Times New Roman" pitchFamily="18" charset="0"/>
              </a:rPr>
              <a:t> </a:t>
            </a:r>
            <a:r>
              <a:rPr lang="ru-RU" sz="3600" b="1" dirty="0" err="1" smtClean="0">
                <a:latin typeface="Times New Roman" pitchFamily="18" charset="0"/>
                <a:ea typeface="Tahoma" pitchFamily="34" charset="0"/>
                <a:cs typeface="Times New Roman" pitchFamily="18" charset="0"/>
              </a:rPr>
              <a:t>Civil</a:t>
            </a:r>
            <a:endParaRPr lang="ru-RU" sz="3600" b="1" cap="all" dirty="0">
              <a:ln w="0"/>
              <a:effectLst>
                <a:reflection blurRad="12700" stA="50000" endPos="50000" dist="5000" dir="5400000" sy="-100000" rotWithShape="0"/>
              </a:effectLst>
              <a:latin typeface="Times New Roman" pitchFamily="18" charset="0"/>
              <a:cs typeface="Times New Roman" pitchFamily="18" charset="0"/>
            </a:endParaRPr>
          </a:p>
        </p:txBody>
      </p:sp>
      <p:sp>
        <p:nvSpPr>
          <p:cNvPr id="4" name="TextBox 3"/>
          <p:cNvSpPr txBox="1">
            <a:spLocks noChangeArrowheads="1"/>
          </p:cNvSpPr>
          <p:nvPr/>
        </p:nvSpPr>
        <p:spPr bwMode="auto">
          <a:xfrm>
            <a:off x="0" y="1803362"/>
            <a:ext cx="4855779" cy="3816429"/>
          </a:xfrm>
          <a:prstGeom prst="rect">
            <a:avLst/>
          </a:prstGeom>
          <a:noFill/>
          <a:ln w="9525">
            <a:noFill/>
            <a:miter lim="800000"/>
            <a:headEnd/>
            <a:tailEnd/>
          </a:ln>
        </p:spPr>
        <p:txBody>
          <a:bodyPr wrap="square">
            <a:spAutoFit/>
          </a:bodyPr>
          <a:lstStyle/>
          <a:p>
            <a:pPr algn="just"/>
            <a:r>
              <a:rPr lang="uk-UA" sz="2200" b="1" dirty="0" err="1" smtClean="0">
                <a:latin typeface="Times New Roman" pitchFamily="18" charset="0"/>
                <a:ea typeface="Tahoma" pitchFamily="34" charset="0"/>
                <a:cs typeface="Times New Roman" pitchFamily="18" charset="0"/>
              </a:rPr>
              <a:t>AutoCAD</a:t>
            </a:r>
            <a:r>
              <a:rPr lang="uk-UA" sz="2200" b="1" dirty="0" smtClean="0">
                <a:latin typeface="Times New Roman" pitchFamily="18" charset="0"/>
                <a:ea typeface="Tahoma" pitchFamily="34" charset="0"/>
                <a:cs typeface="Times New Roman" pitchFamily="18" charset="0"/>
              </a:rPr>
              <a:t> </a:t>
            </a:r>
            <a:r>
              <a:rPr lang="uk-UA" sz="2200" b="1" dirty="0" err="1" smtClean="0">
                <a:latin typeface="Times New Roman" pitchFamily="18" charset="0"/>
                <a:ea typeface="Tahoma" pitchFamily="34" charset="0"/>
                <a:cs typeface="Times New Roman" pitchFamily="18" charset="0"/>
              </a:rPr>
              <a:t>Civil</a:t>
            </a:r>
            <a:r>
              <a:rPr lang="uk-UA" sz="2200" b="1" dirty="0" smtClean="0">
                <a:latin typeface="Times New Roman" pitchFamily="18" charset="0"/>
                <a:ea typeface="Tahoma" pitchFamily="34" charset="0"/>
                <a:cs typeface="Times New Roman" pitchFamily="18" charset="0"/>
              </a:rPr>
              <a:t> 3D - </a:t>
            </a:r>
            <a:r>
              <a:rPr lang="uk-UA" sz="2200" dirty="0" smtClean="0">
                <a:latin typeface="Times New Roman" pitchFamily="18" charset="0"/>
                <a:ea typeface="Tahoma" pitchFamily="34" charset="0"/>
                <a:cs typeface="Times New Roman" pitchFamily="18" charset="0"/>
              </a:rPr>
              <a:t>програма, що базується на платформі </a:t>
            </a:r>
            <a:r>
              <a:rPr lang="uk-UA" sz="2200" dirty="0" err="1" smtClean="0">
                <a:latin typeface="Times New Roman" pitchFamily="18" charset="0"/>
                <a:ea typeface="Tahoma" pitchFamily="34" charset="0"/>
                <a:cs typeface="Times New Roman" pitchFamily="18" charset="0"/>
              </a:rPr>
              <a:t>AutoCAD</a:t>
            </a:r>
            <a:r>
              <a:rPr lang="uk-UA" sz="2200" dirty="0" smtClean="0">
                <a:latin typeface="Times New Roman" pitchFamily="18" charset="0"/>
                <a:ea typeface="Tahoma" pitchFamily="34" charset="0"/>
                <a:cs typeface="Times New Roman" pitchFamily="18" charset="0"/>
              </a:rPr>
              <a:t> і призначена для землевпорядників, проектувальників генплану, проектувальників лінійних споруд. Ключовою особливістю програми є інтелектуальний зв'язок між об'єктами, що дозволяє </a:t>
            </a:r>
            <a:r>
              <a:rPr lang="uk-UA" sz="2200" dirty="0" err="1" smtClean="0">
                <a:latin typeface="Times New Roman" pitchFamily="18" charset="0"/>
                <a:ea typeface="Tahoma" pitchFamily="34" charset="0"/>
                <a:cs typeface="Times New Roman" pitchFamily="18" charset="0"/>
              </a:rPr>
              <a:t>динамічно</a:t>
            </a:r>
            <a:r>
              <a:rPr lang="uk-UA" sz="2200" dirty="0" smtClean="0">
                <a:latin typeface="Times New Roman" pitchFamily="18" charset="0"/>
                <a:ea typeface="Tahoma" pitchFamily="34" charset="0"/>
                <a:cs typeface="Times New Roman" pitchFamily="18" charset="0"/>
              </a:rPr>
              <a:t> оновлювати всі пов'язані об'єкти при внесенні змін до результатів пошуків або проектних рішень.</a:t>
            </a:r>
            <a:endParaRPr lang="uk-UA" sz="2200" dirty="0">
              <a:latin typeface="Times New Roman" pitchFamily="18" charset="0"/>
              <a:ea typeface="Tahoma" pitchFamily="34" charset="0"/>
              <a:cs typeface="Times New Roman" pitchFamily="18" charset="0"/>
            </a:endParaRPr>
          </a:p>
        </p:txBody>
      </p:sp>
      <p:pic>
        <p:nvPicPr>
          <p:cNvPr id="5" name="Рисунок 4" descr="Динамические связи проекта в AutoCAD Civil 3D">
            <a:hlinkClick r:id="rId2" tooltip="&quot;Динамические связи проекта в AutoCAD Civil 3D&quot;"/>
          </p:cNvPr>
          <p:cNvPicPr>
            <a:picLocks noChangeAspect="1" noChangeArrowheads="1"/>
          </p:cNvPicPr>
          <p:nvPr/>
        </p:nvPicPr>
        <p:blipFill>
          <a:blip r:embed="rId3" cstate="print"/>
          <a:srcRect/>
          <a:stretch>
            <a:fillRect/>
          </a:stretch>
        </p:blipFill>
        <p:spPr bwMode="auto">
          <a:xfrm>
            <a:off x="4776952" y="0"/>
            <a:ext cx="4367048" cy="2774359"/>
          </a:xfrm>
          <a:prstGeom prst="rect">
            <a:avLst/>
          </a:prstGeom>
          <a:noFill/>
          <a:ln w="9525">
            <a:noFill/>
            <a:miter lim="800000"/>
            <a:headEnd/>
            <a:tailEnd/>
          </a:ln>
        </p:spPr>
      </p:pic>
      <p:pic>
        <p:nvPicPr>
          <p:cNvPr id="6" name="Рисунок 5" descr="Пример проекта вертикальной планировки в AutoCAD Civil 3D">
            <a:hlinkClick r:id="rId4" tooltip="&quot;Пример проекта вертикальной планировки в AutoCAD Civil 3D&quot;"/>
          </p:cNvPr>
          <p:cNvPicPr>
            <a:picLocks noChangeAspect="1" noChangeArrowheads="1"/>
          </p:cNvPicPr>
          <p:nvPr/>
        </p:nvPicPr>
        <p:blipFill>
          <a:blip r:embed="rId5" cstate="print"/>
          <a:srcRect/>
          <a:stretch>
            <a:fillRect/>
          </a:stretch>
        </p:blipFill>
        <p:spPr bwMode="auto">
          <a:xfrm>
            <a:off x="4751331" y="2848139"/>
            <a:ext cx="3463307" cy="2322949"/>
          </a:xfrm>
          <a:prstGeom prst="rect">
            <a:avLst/>
          </a:prstGeom>
          <a:noFill/>
          <a:ln w="9525">
            <a:noFill/>
            <a:miter lim="800000"/>
            <a:headEnd/>
            <a:tailEnd/>
          </a:ln>
        </p:spPr>
      </p:pic>
      <p:pic>
        <p:nvPicPr>
          <p:cNvPr id="7" name="Рисунок 6" descr="Пример визуализации проекта в AutoCAD Civil 3D">
            <a:hlinkClick r:id="rId6" tooltip="&quot;Пример визуализации проекта в AutoCAD Civil 3D&quot;"/>
          </p:cNvPr>
          <p:cNvPicPr>
            <a:picLocks noChangeAspect="1" noChangeArrowheads="1"/>
          </p:cNvPicPr>
          <p:nvPr/>
        </p:nvPicPr>
        <p:blipFill>
          <a:blip r:embed="rId7" cstate="print"/>
          <a:srcRect/>
          <a:stretch>
            <a:fillRect/>
          </a:stretch>
        </p:blipFill>
        <p:spPr bwMode="auto">
          <a:xfrm>
            <a:off x="5337058" y="4162097"/>
            <a:ext cx="3806942" cy="2695903"/>
          </a:xfrm>
          <a:prstGeom prst="rect">
            <a:avLst/>
          </a:prstGeom>
          <a:noFill/>
          <a:ln w="9525">
            <a:noFill/>
            <a:miter lim="800000"/>
            <a:headEnd/>
            <a:tailEnd/>
          </a:ln>
        </p:spPr>
      </p:pic>
      <p:sp>
        <p:nvSpPr>
          <p:cNvPr id="9"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2453015"/>
            <a:ext cx="4840014" cy="2215991"/>
          </a:xfrm>
          <a:prstGeom prst="rect">
            <a:avLst/>
          </a:prstGeom>
          <a:noFill/>
          <a:ln w="9525">
            <a:noFill/>
            <a:miter lim="800000"/>
            <a:headEnd/>
            <a:tailEnd/>
          </a:ln>
        </p:spPr>
        <p:txBody>
          <a:bodyPr wrap="square">
            <a:spAutoFit/>
          </a:bodyPr>
          <a:lstStyle/>
          <a:p>
            <a:pPr algn="just"/>
            <a:r>
              <a:rPr lang="uk-UA" sz="2300" dirty="0" err="1" smtClean="0">
                <a:latin typeface="Times New Roman" pitchFamily="18" charset="0"/>
                <a:ea typeface="Tahoma" pitchFamily="34" charset="0"/>
                <a:cs typeface="Times New Roman" pitchFamily="18" charset="0"/>
              </a:rPr>
              <a:t>Autodesk</a:t>
            </a:r>
            <a:r>
              <a:rPr lang="uk-UA" sz="2300" dirty="0" smtClean="0">
                <a:latin typeface="Times New Roman" pitchFamily="18" charset="0"/>
                <a:ea typeface="Tahoma" pitchFamily="34" charset="0"/>
                <a:cs typeface="Times New Roman" pitchFamily="18" charset="0"/>
              </a:rPr>
              <a:t> </a:t>
            </a:r>
            <a:r>
              <a:rPr lang="uk-UA" sz="2300" dirty="0" err="1" smtClean="0">
                <a:latin typeface="Times New Roman" pitchFamily="18" charset="0"/>
                <a:ea typeface="Tahoma" pitchFamily="34" charset="0"/>
                <a:cs typeface="Times New Roman" pitchFamily="18" charset="0"/>
              </a:rPr>
              <a:t>Inventor</a:t>
            </a:r>
            <a:r>
              <a:rPr lang="uk-UA" sz="2300" dirty="0" smtClean="0">
                <a:latin typeface="Times New Roman" pitchFamily="18" charset="0"/>
                <a:ea typeface="Tahoma" pitchFamily="34" charset="0"/>
                <a:cs typeface="Times New Roman" pitchFamily="18" charset="0"/>
              </a:rPr>
              <a:t> — 3D САПР для створення та вивчення поведінки цифрових прототипів виробів та деталей, а також для створення конструкторської документації (креслень, специфікацій та ін.).</a:t>
            </a:r>
            <a:endParaRPr lang="uk-UA" sz="2300" dirty="0">
              <a:latin typeface="Times New Roman" pitchFamily="18" charset="0"/>
              <a:ea typeface="Tahoma" pitchFamily="34" charset="0"/>
              <a:cs typeface="Times New Roman" pitchFamily="18" charset="0"/>
            </a:endParaRPr>
          </a:p>
        </p:txBody>
      </p:sp>
      <p:sp>
        <p:nvSpPr>
          <p:cNvPr id="4" name="Прямоугольник 3"/>
          <p:cNvSpPr/>
          <p:nvPr/>
        </p:nvSpPr>
        <p:spPr>
          <a:xfrm>
            <a:off x="0" y="0"/>
            <a:ext cx="9144001" cy="64633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3600" b="1" dirty="0" err="1" smtClean="0">
                <a:latin typeface="Times New Roman" pitchFamily="18" charset="0"/>
                <a:ea typeface="Tahoma" pitchFamily="34" charset="0"/>
                <a:cs typeface="Times New Roman" pitchFamily="18" charset="0"/>
              </a:rPr>
              <a:t>Autodesk</a:t>
            </a:r>
            <a:r>
              <a:rPr lang="ru-RU" sz="3600" b="1" dirty="0" smtClean="0">
                <a:latin typeface="Times New Roman" pitchFamily="18" charset="0"/>
                <a:ea typeface="Tahoma" pitchFamily="34" charset="0"/>
                <a:cs typeface="Times New Roman" pitchFamily="18" charset="0"/>
              </a:rPr>
              <a:t> </a:t>
            </a:r>
            <a:r>
              <a:rPr lang="ru-RU" sz="3600" b="1" dirty="0" err="1" smtClean="0">
                <a:latin typeface="Times New Roman" pitchFamily="18" charset="0"/>
                <a:ea typeface="Tahoma" pitchFamily="34" charset="0"/>
                <a:cs typeface="Times New Roman" pitchFamily="18" charset="0"/>
              </a:rPr>
              <a:t>Inventor</a:t>
            </a:r>
            <a:endParaRPr lang="ru-RU" sz="3600" b="1" cap="all" dirty="0">
              <a:ln w="0"/>
              <a:effectLst>
                <a:reflection blurRad="12700" stA="50000" endPos="50000" dist="5000" dir="5400000" sy="-100000" rotWithShape="0"/>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7315971" y="0"/>
            <a:ext cx="1828029" cy="3263462"/>
          </a:xfrm>
          <a:prstGeom prst="rect">
            <a:avLst/>
          </a:prstGeom>
          <a:noFill/>
          <a:ln w="9525">
            <a:noFill/>
            <a:miter lim="800000"/>
            <a:headEnd/>
            <a:tailEnd/>
          </a:ln>
          <a:effectLst/>
        </p:spPr>
      </p:pic>
      <p:pic>
        <p:nvPicPr>
          <p:cNvPr id="6" name="Рисунок 5" descr="4-Stroke-Engine.gif"/>
          <p:cNvPicPr>
            <a:picLocks noChangeAspect="1"/>
          </p:cNvPicPr>
          <p:nvPr/>
        </p:nvPicPr>
        <p:blipFill>
          <a:blip r:embed="rId3" cstate="print"/>
          <a:srcRect/>
          <a:stretch>
            <a:fillRect/>
          </a:stretch>
        </p:blipFill>
        <p:spPr bwMode="auto">
          <a:xfrm>
            <a:off x="4989294" y="2017000"/>
            <a:ext cx="2019300" cy="4379913"/>
          </a:xfrm>
          <a:prstGeom prst="rect">
            <a:avLst/>
          </a:prstGeom>
          <a:noFill/>
          <a:ln w="9525">
            <a:noFill/>
            <a:miter lim="800000"/>
            <a:headEnd/>
            <a:tailEnd/>
          </a:ln>
        </p:spPr>
      </p:pic>
      <p:sp>
        <p:nvSpPr>
          <p:cNvPr id="8"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 y="1810464"/>
            <a:ext cx="4745421" cy="4339650"/>
          </a:xfrm>
          <a:prstGeom prst="rect">
            <a:avLst/>
          </a:prstGeom>
          <a:noFill/>
          <a:ln w="9525">
            <a:noFill/>
            <a:miter lim="800000"/>
            <a:headEnd/>
            <a:tailEnd/>
          </a:ln>
        </p:spPr>
        <p:txBody>
          <a:bodyPr wrap="square">
            <a:spAutoFit/>
          </a:bodyPr>
          <a:lstStyle/>
          <a:p>
            <a:pPr indent="268288"/>
            <a:r>
              <a:rPr lang="uk-UA" sz="2300" b="1" dirty="0" err="1" smtClean="0">
                <a:latin typeface="Times New Roman" pitchFamily="18" charset="0"/>
                <a:ea typeface="Tahoma" pitchFamily="34" charset="0"/>
                <a:cs typeface="Times New Roman" pitchFamily="18" charset="0"/>
              </a:rPr>
              <a:t>Autodesk</a:t>
            </a:r>
            <a:r>
              <a:rPr lang="uk-UA" sz="2300" b="1" dirty="0" smtClean="0">
                <a:latin typeface="Times New Roman" pitchFamily="18" charset="0"/>
                <a:ea typeface="Tahoma" pitchFamily="34" charset="0"/>
                <a:cs typeface="Times New Roman" pitchFamily="18" charset="0"/>
              </a:rPr>
              <a:t> </a:t>
            </a:r>
            <a:r>
              <a:rPr lang="uk-UA" sz="2300" b="1" dirty="0" err="1" smtClean="0">
                <a:latin typeface="Times New Roman" pitchFamily="18" charset="0"/>
                <a:ea typeface="Tahoma" pitchFamily="34" charset="0"/>
                <a:cs typeface="Times New Roman" pitchFamily="18" charset="0"/>
              </a:rPr>
              <a:t>Maya</a:t>
            </a:r>
            <a:r>
              <a:rPr lang="uk-UA" sz="2300" b="1" dirty="0" smtClean="0">
                <a:latin typeface="Times New Roman" pitchFamily="18" charset="0"/>
                <a:ea typeface="Tahoma" pitchFamily="34" charset="0"/>
                <a:cs typeface="Times New Roman" pitchFamily="18" charset="0"/>
              </a:rPr>
              <a:t> </a:t>
            </a:r>
            <a:r>
              <a:rPr lang="uk-UA" sz="2300" dirty="0" smtClean="0">
                <a:latin typeface="Times New Roman" pitchFamily="18" charset="0"/>
                <a:ea typeface="Tahoma" pitchFamily="34" charset="0"/>
                <a:cs typeface="Times New Roman" pitchFamily="18" charset="0"/>
              </a:rPr>
              <a:t>– професійне програмне забезпечення для створення </a:t>
            </a:r>
            <a:r>
              <a:rPr lang="uk-UA" sz="2300" dirty="0" err="1" smtClean="0">
                <a:latin typeface="Times New Roman" pitchFamily="18" charset="0"/>
                <a:ea typeface="Tahoma" pitchFamily="34" charset="0"/>
                <a:cs typeface="Times New Roman" pitchFamily="18" charset="0"/>
              </a:rPr>
              <a:t>високореалістичної</a:t>
            </a:r>
            <a:r>
              <a:rPr lang="uk-UA" sz="2300" dirty="0" smtClean="0">
                <a:latin typeface="Times New Roman" pitchFamily="18" charset="0"/>
                <a:ea typeface="Tahoma" pitchFamily="34" charset="0"/>
                <a:cs typeface="Times New Roman" pitchFamily="18" charset="0"/>
              </a:rPr>
              <a:t> комп'ютерної графіки Застосовується для створення </a:t>
            </a:r>
            <a:r>
              <a:rPr lang="uk-UA" sz="2300" dirty="0" err="1" smtClean="0">
                <a:latin typeface="Times New Roman" pitchFamily="18" charset="0"/>
                <a:ea typeface="Tahoma" pitchFamily="34" charset="0"/>
                <a:cs typeface="Times New Roman" pitchFamily="18" charset="0"/>
              </a:rPr>
              <a:t>спецефектів</a:t>
            </a:r>
            <a:r>
              <a:rPr lang="uk-UA" sz="2300" dirty="0" smtClean="0">
                <a:latin typeface="Times New Roman" pitchFamily="18" charset="0"/>
                <a:ea typeface="Tahoma" pitchFamily="34" charset="0"/>
                <a:cs typeface="Times New Roman" pitchFamily="18" charset="0"/>
              </a:rPr>
              <a:t> у кіно та телебаченні, розробки комп'ютерних ігор, графічного дизайну.</a:t>
            </a:r>
          </a:p>
          <a:p>
            <a:pPr indent="268288"/>
            <a:r>
              <a:rPr lang="uk-UA" sz="2300" dirty="0" smtClean="0">
                <a:latin typeface="Times New Roman" pitchFamily="18" charset="0"/>
                <a:ea typeface="Tahoma" pitchFamily="34" charset="0"/>
                <a:cs typeface="Times New Roman" pitchFamily="18" charset="0"/>
              </a:rPr>
              <a:t>3D-моделювання, анімація, </a:t>
            </a:r>
            <a:r>
              <a:rPr lang="uk-UA" sz="2300" dirty="0" err="1" smtClean="0">
                <a:latin typeface="Times New Roman" pitchFamily="18" charset="0"/>
                <a:ea typeface="Tahoma" pitchFamily="34" charset="0"/>
                <a:cs typeface="Times New Roman" pitchFamily="18" charset="0"/>
              </a:rPr>
              <a:t>рендеринг</a:t>
            </a:r>
            <a:r>
              <a:rPr lang="uk-UA" sz="2300" dirty="0" smtClean="0">
                <a:latin typeface="Times New Roman" pitchFamily="18" charset="0"/>
                <a:ea typeface="Tahoma" pitchFamily="34" charset="0"/>
                <a:cs typeface="Times New Roman" pitchFamily="18" charset="0"/>
              </a:rPr>
              <a:t> та візуальні ефекти - це те, що пропонує на даний момент </a:t>
            </a:r>
            <a:r>
              <a:rPr lang="uk-UA" sz="2300" dirty="0" err="1" smtClean="0">
                <a:latin typeface="Times New Roman" pitchFamily="18" charset="0"/>
                <a:ea typeface="Tahoma" pitchFamily="34" charset="0"/>
                <a:cs typeface="Times New Roman" pitchFamily="18" charset="0"/>
              </a:rPr>
              <a:t>Autodesk</a:t>
            </a:r>
            <a:r>
              <a:rPr lang="uk-UA" sz="2300" dirty="0" smtClean="0">
                <a:latin typeface="Times New Roman" pitchFamily="18" charset="0"/>
                <a:ea typeface="Tahoma" pitchFamily="34" charset="0"/>
                <a:cs typeface="Times New Roman" pitchFamily="18" charset="0"/>
              </a:rPr>
              <a:t> </a:t>
            </a:r>
            <a:r>
              <a:rPr lang="uk-UA" sz="2300" dirty="0" err="1" smtClean="0">
                <a:latin typeface="Times New Roman" pitchFamily="18" charset="0"/>
                <a:ea typeface="Tahoma" pitchFamily="34" charset="0"/>
                <a:cs typeface="Times New Roman" pitchFamily="18" charset="0"/>
              </a:rPr>
              <a:t>Maya</a:t>
            </a:r>
            <a:endParaRPr lang="uk-UA" sz="2300" dirty="0">
              <a:latin typeface="Times New Roman" pitchFamily="18" charset="0"/>
              <a:ea typeface="Tahoma" pitchFamily="34" charset="0"/>
              <a:cs typeface="Times New Roman" pitchFamily="18" charset="0"/>
            </a:endParaRPr>
          </a:p>
        </p:txBody>
      </p:sp>
      <p:sp>
        <p:nvSpPr>
          <p:cNvPr id="4" name="Прямоугольник 3"/>
          <p:cNvSpPr/>
          <p:nvPr/>
        </p:nvSpPr>
        <p:spPr>
          <a:xfrm>
            <a:off x="1" y="0"/>
            <a:ext cx="4776952"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5400" b="1" dirty="0" err="1" smtClean="0">
                <a:latin typeface="Times New Roman" pitchFamily="18" charset="0"/>
                <a:ea typeface="Tahoma" pitchFamily="34" charset="0"/>
                <a:cs typeface="Times New Roman" pitchFamily="18" charset="0"/>
              </a:rPr>
              <a:t>Autodesk</a:t>
            </a:r>
            <a:r>
              <a:rPr lang="ru-RU" sz="5400" b="1" dirty="0" smtClean="0">
                <a:latin typeface="Times New Roman" pitchFamily="18" charset="0"/>
                <a:ea typeface="Tahoma" pitchFamily="34" charset="0"/>
                <a:cs typeface="Times New Roman" pitchFamily="18" charset="0"/>
              </a:rPr>
              <a:t> </a:t>
            </a:r>
            <a:r>
              <a:rPr lang="ru-RU" sz="5400" b="1" dirty="0" err="1" smtClean="0">
                <a:latin typeface="Times New Roman" pitchFamily="18" charset="0"/>
                <a:ea typeface="Tahoma" pitchFamily="34" charset="0"/>
                <a:cs typeface="Times New Roman" pitchFamily="18" charset="0"/>
              </a:rPr>
              <a:t>Maya</a:t>
            </a:r>
            <a:endParaRPr lang="ru-RU" sz="5000" b="1" cap="all" dirty="0">
              <a:ln w="0"/>
              <a:effectLst>
                <a:reflection blurRad="12700" stA="50000" endPos="50000" dist="5000" dir="5400000" sy="-100000" rotWithShape="0"/>
              </a:effectLst>
              <a:latin typeface="Times New Roman" pitchFamily="18" charset="0"/>
              <a:cs typeface="Times New Roman" pitchFamily="18" charset="0"/>
            </a:endParaRPr>
          </a:p>
        </p:txBody>
      </p:sp>
      <p:pic>
        <p:nvPicPr>
          <p:cNvPr id="5" name="Рисунок 4" descr="Autodesk Maya 2011 poly modeling">
            <a:hlinkClick r:id="rId2"/>
          </p:cNvPr>
          <p:cNvPicPr>
            <a:picLocks noChangeAspect="1" noChangeArrowheads="1"/>
          </p:cNvPicPr>
          <p:nvPr/>
        </p:nvPicPr>
        <p:blipFill>
          <a:blip r:embed="rId3" cstate="print"/>
          <a:srcRect/>
          <a:stretch>
            <a:fillRect/>
          </a:stretch>
        </p:blipFill>
        <p:spPr bwMode="auto">
          <a:xfrm>
            <a:off x="4786312" y="0"/>
            <a:ext cx="4357688" cy="2714625"/>
          </a:xfrm>
          <a:prstGeom prst="rect">
            <a:avLst/>
          </a:prstGeom>
          <a:noFill/>
          <a:ln w="9525">
            <a:noFill/>
            <a:miter lim="800000"/>
            <a:headEnd/>
            <a:tailEnd/>
          </a:ln>
        </p:spPr>
      </p:pic>
      <p:pic>
        <p:nvPicPr>
          <p:cNvPr id="6" name="Рисунок 5" descr="Autodesk Maya 2011 nurbs">
            <a:hlinkClick r:id="rId4"/>
          </p:cNvPr>
          <p:cNvPicPr>
            <a:picLocks noChangeAspect="1" noChangeArrowheads="1"/>
          </p:cNvPicPr>
          <p:nvPr/>
        </p:nvPicPr>
        <p:blipFill>
          <a:blip r:embed="rId5" cstate="print"/>
          <a:srcRect/>
          <a:stretch>
            <a:fillRect/>
          </a:stretch>
        </p:blipFill>
        <p:spPr bwMode="auto">
          <a:xfrm>
            <a:off x="5000625" y="1838653"/>
            <a:ext cx="4143375" cy="2609850"/>
          </a:xfrm>
          <a:prstGeom prst="rect">
            <a:avLst/>
          </a:prstGeom>
          <a:noFill/>
          <a:ln w="9525">
            <a:noFill/>
            <a:miter lim="800000"/>
            <a:headEnd/>
            <a:tailEnd/>
          </a:ln>
        </p:spPr>
      </p:pic>
      <p:pic>
        <p:nvPicPr>
          <p:cNvPr id="11" name="Рисунок 10" descr="Autodesk Maya 2011: nParticles">
            <a:hlinkClick r:id="rId6"/>
          </p:cNvPr>
          <p:cNvPicPr>
            <a:picLocks noChangeAspect="1" noChangeArrowheads="1"/>
          </p:cNvPicPr>
          <p:nvPr/>
        </p:nvPicPr>
        <p:blipFill>
          <a:blip r:embed="rId7" cstate="print"/>
          <a:srcRect/>
          <a:stretch>
            <a:fillRect/>
          </a:stretch>
        </p:blipFill>
        <p:spPr bwMode="auto">
          <a:xfrm>
            <a:off x="5281448" y="4215200"/>
            <a:ext cx="3862552" cy="2642800"/>
          </a:xfrm>
          <a:prstGeom prst="rect">
            <a:avLst/>
          </a:prstGeom>
          <a:noFill/>
          <a:ln w="9525">
            <a:noFill/>
            <a:miter lim="800000"/>
            <a:headEnd/>
            <a:tailEnd/>
          </a:ln>
        </p:spPr>
      </p:pic>
      <p:sp>
        <p:nvSpPr>
          <p:cNvPr id="8"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0" y="2164407"/>
            <a:ext cx="6429375" cy="3631763"/>
          </a:xfrm>
          <a:prstGeom prst="rect">
            <a:avLst/>
          </a:prstGeom>
          <a:noFill/>
          <a:ln w="9525">
            <a:noFill/>
            <a:miter lim="800000"/>
            <a:headEnd/>
            <a:tailEnd/>
          </a:ln>
        </p:spPr>
        <p:txBody>
          <a:bodyPr>
            <a:spAutoFit/>
          </a:bodyPr>
          <a:lstStyle/>
          <a:p>
            <a:pPr algn="just"/>
            <a:r>
              <a:rPr lang="uk-UA" sz="2300" b="1" dirty="0" err="1" smtClean="0">
                <a:latin typeface="Times New Roman" pitchFamily="18" charset="0"/>
                <a:ea typeface="Tahoma" pitchFamily="34" charset="0"/>
                <a:cs typeface="Times New Roman" pitchFamily="18" charset="0"/>
              </a:rPr>
              <a:t>AutoCAD</a:t>
            </a:r>
            <a:r>
              <a:rPr lang="uk-UA" sz="2300" b="1" dirty="0" smtClean="0">
                <a:latin typeface="Times New Roman" pitchFamily="18" charset="0"/>
                <a:ea typeface="Tahoma" pitchFamily="34" charset="0"/>
                <a:cs typeface="Times New Roman" pitchFamily="18" charset="0"/>
              </a:rPr>
              <a:t> </a:t>
            </a:r>
            <a:r>
              <a:rPr lang="uk-UA" sz="2300" b="1" dirty="0" err="1" smtClean="0">
                <a:latin typeface="Times New Roman" pitchFamily="18" charset="0"/>
                <a:ea typeface="Tahoma" pitchFamily="34" charset="0"/>
                <a:cs typeface="Times New Roman" pitchFamily="18" charset="0"/>
              </a:rPr>
              <a:t>Architecture</a:t>
            </a:r>
            <a:r>
              <a:rPr lang="uk-UA" sz="2300" b="1" dirty="0" smtClean="0">
                <a:latin typeface="Times New Roman" pitchFamily="18" charset="0"/>
                <a:ea typeface="Tahoma" pitchFamily="34" charset="0"/>
                <a:cs typeface="Times New Roman" pitchFamily="18" charset="0"/>
              </a:rPr>
              <a:t> </a:t>
            </a:r>
            <a:r>
              <a:rPr lang="uk-UA" sz="2300" dirty="0" smtClean="0">
                <a:latin typeface="Times New Roman" pitchFamily="18" charset="0"/>
                <a:ea typeface="Tahoma" pitchFamily="34" charset="0"/>
                <a:cs typeface="Times New Roman" pitchFamily="18" charset="0"/>
              </a:rPr>
              <a:t> — поєднує в собі засоби архітектурного проектування та звичне робоче середовище </a:t>
            </a:r>
            <a:r>
              <a:rPr lang="uk-UA" sz="2300" dirty="0" err="1" smtClean="0">
                <a:latin typeface="Times New Roman" pitchFamily="18" charset="0"/>
                <a:ea typeface="Tahoma" pitchFamily="34" charset="0"/>
                <a:cs typeface="Times New Roman" pitchFamily="18" charset="0"/>
              </a:rPr>
              <a:t>AutoCAD</a:t>
            </a:r>
            <a:r>
              <a:rPr lang="uk-UA" sz="2300" dirty="0" smtClean="0">
                <a:latin typeface="Times New Roman" pitchFamily="18" charset="0"/>
                <a:ea typeface="Tahoma" pitchFamily="34" charset="0"/>
                <a:cs typeface="Times New Roman" pitchFamily="18" charset="0"/>
              </a:rPr>
              <a:t>, що забезпечує високий рівень ефективності проектування та спільної роботи. Спеціалізований програмний продукт для проектування будівель та споруд об'єктів промислового та цивільного будівництва. Має власні кошти побудови тривимірних моделей та отримання всієї необхідної вихідної документації.</a:t>
            </a:r>
            <a:endParaRPr lang="uk-UA" sz="2300" dirty="0">
              <a:latin typeface="Times New Roman" pitchFamily="18" charset="0"/>
              <a:ea typeface="Tahoma" pitchFamily="34" charset="0"/>
              <a:cs typeface="Times New Roman" pitchFamily="18" charset="0"/>
            </a:endParaRPr>
          </a:p>
        </p:txBody>
      </p:sp>
      <p:sp>
        <p:nvSpPr>
          <p:cNvPr id="3" name="Прямоугольник 2"/>
          <p:cNvSpPr/>
          <p:nvPr/>
        </p:nvSpPr>
        <p:spPr>
          <a:xfrm>
            <a:off x="0" y="0"/>
            <a:ext cx="6069724"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err="1" smtClean="0">
                <a:latin typeface="Times New Roman" pitchFamily="18" charset="0"/>
                <a:ea typeface="Tahoma" pitchFamily="34" charset="0"/>
                <a:cs typeface="Times New Roman" pitchFamily="18" charset="0"/>
              </a:rPr>
              <a:t>AutoCAD</a:t>
            </a:r>
            <a:r>
              <a:rPr lang="ru-RU" sz="3600" b="1" dirty="0" smtClean="0">
                <a:latin typeface="Times New Roman" pitchFamily="18" charset="0"/>
                <a:ea typeface="Tahoma" pitchFamily="34" charset="0"/>
                <a:cs typeface="Times New Roman" pitchFamily="18" charset="0"/>
              </a:rPr>
              <a:t> </a:t>
            </a:r>
            <a:r>
              <a:rPr lang="ru-RU" sz="3600" b="1" dirty="0" err="1" smtClean="0">
                <a:latin typeface="Times New Roman" pitchFamily="18" charset="0"/>
                <a:ea typeface="Tahoma" pitchFamily="34" charset="0"/>
                <a:cs typeface="Times New Roman" pitchFamily="18" charset="0"/>
              </a:rPr>
              <a:t>Architecture</a:t>
            </a:r>
            <a:endParaRPr lang="ru-RU" sz="3600" b="1" cap="all" dirty="0">
              <a:ln w="0"/>
              <a:effectLst>
                <a:reflection blurRad="12700" stA="50000" endPos="50000" dist="5000" dir="5400000" sy="-100000" rotWithShape="0"/>
              </a:effectLst>
              <a:latin typeface="Times New Roman" pitchFamily="18" charset="0"/>
              <a:cs typeface="Times New Roman" pitchFamily="18" charset="0"/>
            </a:endParaRPr>
          </a:p>
        </p:txBody>
      </p:sp>
      <p:pic>
        <p:nvPicPr>
          <p:cNvPr id="5" name="Рисунок 4" descr="Совместная работа">
            <a:hlinkClick r:id="rId2"/>
          </p:cNvPr>
          <p:cNvPicPr>
            <a:picLocks noChangeAspect="1" noChangeArrowheads="1"/>
          </p:cNvPicPr>
          <p:nvPr/>
        </p:nvPicPr>
        <p:blipFill>
          <a:blip r:embed="rId3" cstate="print"/>
          <a:srcRect/>
          <a:stretch>
            <a:fillRect/>
          </a:stretch>
        </p:blipFill>
        <p:spPr bwMode="auto">
          <a:xfrm>
            <a:off x="6154613" y="1"/>
            <a:ext cx="2989385" cy="2286000"/>
          </a:xfrm>
          <a:prstGeom prst="rect">
            <a:avLst/>
          </a:prstGeom>
          <a:noFill/>
          <a:ln w="9525">
            <a:noFill/>
            <a:miter lim="800000"/>
            <a:headEnd/>
            <a:tailEnd/>
          </a:ln>
        </p:spPr>
      </p:pic>
      <p:pic>
        <p:nvPicPr>
          <p:cNvPr id="25604" name="Рисунок 3" descr="Пример визуализации">
            <a:hlinkClick r:id="rId4"/>
          </p:cNvPr>
          <p:cNvPicPr>
            <a:picLocks noChangeAspect="1" noChangeArrowheads="1"/>
          </p:cNvPicPr>
          <p:nvPr/>
        </p:nvPicPr>
        <p:blipFill>
          <a:blip r:embed="rId5" cstate="print"/>
          <a:srcRect/>
          <a:stretch>
            <a:fillRect/>
          </a:stretch>
        </p:blipFill>
        <p:spPr bwMode="auto">
          <a:xfrm>
            <a:off x="6500813" y="3143250"/>
            <a:ext cx="2643187" cy="3714750"/>
          </a:xfrm>
          <a:prstGeom prst="rect">
            <a:avLst/>
          </a:prstGeom>
          <a:noFill/>
          <a:ln w="9525">
            <a:noFill/>
            <a:miter lim="800000"/>
            <a:headEnd/>
            <a:tailEnd/>
          </a:ln>
        </p:spPr>
      </p:pic>
      <p:pic>
        <p:nvPicPr>
          <p:cNvPr id="6" name="Рисунок 5" descr="Легенды помещений">
            <a:hlinkClick r:id="rId6"/>
          </p:cNvPr>
          <p:cNvPicPr>
            <a:picLocks noChangeAspect="1" noChangeArrowheads="1"/>
          </p:cNvPicPr>
          <p:nvPr/>
        </p:nvPicPr>
        <p:blipFill>
          <a:blip r:embed="rId7" cstate="print"/>
          <a:srcRect/>
          <a:stretch>
            <a:fillRect/>
          </a:stretch>
        </p:blipFill>
        <p:spPr bwMode="auto">
          <a:xfrm>
            <a:off x="6369268" y="1606489"/>
            <a:ext cx="2774731" cy="1774558"/>
          </a:xfrm>
          <a:prstGeom prst="rect">
            <a:avLst/>
          </a:prstGeom>
          <a:noFill/>
          <a:ln w="9525">
            <a:noFill/>
            <a:miter lim="800000"/>
            <a:headEnd/>
            <a:tailEnd/>
          </a:ln>
        </p:spPr>
      </p:pic>
      <p:sp>
        <p:nvSpPr>
          <p:cNvPr id="9"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2"/>
          <p:cNvSpPr>
            <a:spLocks noGrp="1"/>
          </p:cNvSpPr>
          <p:nvPr>
            <p:ph type="subTitle" idx="1"/>
          </p:nvPr>
        </p:nvSpPr>
        <p:spPr>
          <a:xfrm>
            <a:off x="431800" y="-209016"/>
            <a:ext cx="8712200" cy="7100888"/>
          </a:xfrm>
        </p:spPr>
        <p:txBody>
          <a:bodyPr>
            <a:normAutofit lnSpcReduction="10000"/>
          </a:bodyPr>
          <a:lstStyle/>
          <a:p>
            <a:pPr marL="539750" marR="0" indent="-539750" algn="ctr" defTabSz="179388" eaLnBrk="1" hangingPunct="1"/>
            <a:endParaRPr lang="uk-UA" altLang="uk-UA" sz="3500" b="1" i="1" dirty="0" smtClean="0">
              <a:solidFill>
                <a:srgbClr val="FF0000"/>
              </a:solidFill>
              <a:latin typeface="Times New Roman" panose="02020603050405020304" pitchFamily="18" charset="0"/>
              <a:cs typeface="Times New Roman" panose="02020603050405020304" pitchFamily="18" charset="0"/>
            </a:endParaRPr>
          </a:p>
          <a:p>
            <a:pPr marL="539750" marR="0" indent="-539750" algn="ctr" defTabSz="179388" eaLnBrk="1" hangingPunct="1"/>
            <a:r>
              <a:rPr lang="uk-UA" altLang="uk-UA" sz="3500" b="1" i="1" dirty="0" smtClean="0">
                <a:solidFill>
                  <a:srgbClr val="FF0000"/>
                </a:solidFill>
                <a:latin typeface="Times New Roman" panose="02020603050405020304" pitchFamily="18" charset="0"/>
                <a:cs typeface="Times New Roman" panose="02020603050405020304" pitchFamily="18" charset="0"/>
              </a:rPr>
              <a:t>ЛІТЕРАТУРА:</a:t>
            </a:r>
          </a:p>
          <a:p>
            <a:pPr marL="539750" marR="0" indent="-539750" algn="ctr" defTabSz="179388" eaLnBrk="1" hangingPunct="1"/>
            <a:endParaRPr lang="uk-UA" altLang="uk-UA" sz="3500" b="1" i="1" dirty="0" smtClean="0">
              <a:solidFill>
                <a:srgbClr val="FF0000"/>
              </a:solidFill>
              <a:latin typeface="Times New Roman" panose="02020603050405020304" pitchFamily="18" charset="0"/>
              <a:cs typeface="Times New Roman" panose="02020603050405020304" pitchFamily="18" charset="0"/>
            </a:endParaRPr>
          </a:p>
          <a:p>
            <a:pPr marL="539750" marR="0" indent="-539750" algn="just" defTabSz="179388">
              <a:buClrTx/>
              <a:buSzPct val="100000"/>
              <a:buAutoNum type="arabicPeriod"/>
            </a:pPr>
            <a:r>
              <a:rPr lang="ru-RU" sz="2400" dirty="0" err="1" smtClean="0"/>
              <a:t>Гервас</a:t>
            </a:r>
            <a:r>
              <a:rPr lang="ru-RU" sz="2400" dirty="0" smtClean="0"/>
              <a:t> </a:t>
            </a:r>
            <a:r>
              <a:rPr lang="ru-RU" sz="2400" dirty="0"/>
              <a:t>О.Г. </a:t>
            </a:r>
            <a:r>
              <a:rPr lang="ru-RU" sz="2400" dirty="0" smtClean="0"/>
              <a:t>САПР </a:t>
            </a:r>
            <a:r>
              <a:rPr lang="ru-RU" sz="2400" dirty="0" err="1"/>
              <a:t>об’єктів</a:t>
            </a:r>
            <a:r>
              <a:rPr lang="ru-RU" sz="2400" dirty="0"/>
              <a:t> </a:t>
            </a:r>
            <a:r>
              <a:rPr lang="ru-RU" sz="2400" dirty="0" err="1"/>
              <a:t>середовища</a:t>
            </a:r>
            <a:r>
              <a:rPr lang="ru-RU" sz="2400" dirty="0"/>
              <a:t>. </a:t>
            </a:r>
            <a:r>
              <a:rPr lang="ru-RU" sz="2400" dirty="0" err="1"/>
              <a:t>Навчально-методичний</a:t>
            </a:r>
            <a:r>
              <a:rPr lang="ru-RU" sz="2400" dirty="0"/>
              <a:t> </a:t>
            </a:r>
            <a:r>
              <a:rPr lang="ru-RU" sz="2400" dirty="0" err="1"/>
              <a:t>посібник</a:t>
            </a:r>
            <a:r>
              <a:rPr lang="ru-RU" sz="2400" dirty="0"/>
              <a:t> / </a:t>
            </a:r>
            <a:r>
              <a:rPr lang="ru-RU" sz="2400" dirty="0" err="1"/>
              <a:t>Гервас</a:t>
            </a:r>
            <a:r>
              <a:rPr lang="ru-RU" sz="2400" dirty="0"/>
              <a:t> Ольга </a:t>
            </a:r>
            <a:r>
              <a:rPr lang="ru-RU" sz="2400" dirty="0" err="1"/>
              <a:t>Геннадіївна</a:t>
            </a:r>
            <a:r>
              <a:rPr lang="ru-RU" sz="2400" dirty="0"/>
              <a:t>. – Умань: </a:t>
            </a:r>
            <a:r>
              <a:rPr lang="ru-RU" sz="2400" dirty="0" err="1"/>
              <a:t>Візаві</a:t>
            </a:r>
            <a:r>
              <a:rPr lang="ru-RU" sz="2400" dirty="0"/>
              <a:t>, 2018. - 160 с</a:t>
            </a:r>
            <a:r>
              <a:rPr lang="ru-RU" sz="2400" dirty="0" smtClean="0"/>
              <a:t>.</a:t>
            </a:r>
          </a:p>
          <a:p>
            <a:pPr marL="539750" marR="0" indent="-539750" algn="just" defTabSz="179388">
              <a:buClrTx/>
              <a:buSzPct val="100000"/>
              <a:buAutoNum type="arabicPeriod"/>
            </a:pPr>
            <a:r>
              <a:rPr lang="uk-UA" sz="2400" dirty="0"/>
              <a:t>Системи автоматизованого </a:t>
            </a:r>
            <a:r>
              <a:rPr lang="uk-UA" sz="2400" dirty="0" err="1"/>
              <a:t>проєктування</a:t>
            </a:r>
            <a:r>
              <a:rPr lang="uk-UA" sz="2400" dirty="0"/>
              <a:t>: конспект лекцій [Електронний ресурс]: </a:t>
            </a:r>
            <a:r>
              <a:rPr lang="uk-UA" sz="2400" dirty="0" err="1"/>
              <a:t>навч</a:t>
            </a:r>
            <a:r>
              <a:rPr lang="uk-UA" sz="2400" dirty="0"/>
              <a:t>. </a:t>
            </a:r>
            <a:r>
              <a:rPr lang="uk-UA" sz="2400" dirty="0" err="1"/>
              <a:t>посіб</a:t>
            </a:r>
            <a:r>
              <a:rPr lang="uk-UA" sz="2400" dirty="0"/>
              <a:t>. для </a:t>
            </a:r>
            <a:r>
              <a:rPr lang="uk-UA" sz="2400" dirty="0" err="1"/>
              <a:t>студ</a:t>
            </a:r>
            <a:r>
              <a:rPr lang="uk-UA" sz="2400" dirty="0"/>
              <a:t>. спеціальності 151 «Автоматизація та комп’ютерно-інтегровані технології», спеціалізації «</a:t>
            </a:r>
            <a:r>
              <a:rPr lang="uk-UA" sz="2400" dirty="0" smtClean="0"/>
              <a:t>Комп’ютерно-інтегровані </a:t>
            </a:r>
            <a:r>
              <a:rPr lang="uk-UA" sz="2400" dirty="0"/>
              <a:t>системи та технології в приладобудуванні» / КПІ ім. Ігоря Сікорського; автори: К.С. </a:t>
            </a:r>
            <a:r>
              <a:rPr lang="uk-UA" sz="2400" dirty="0" err="1"/>
              <a:t>Барандич</a:t>
            </a:r>
            <a:r>
              <a:rPr lang="uk-UA" sz="2400" dirty="0"/>
              <a:t>, О.О. Подолян, М.М. </a:t>
            </a:r>
            <a:r>
              <a:rPr lang="uk-UA" sz="2400" dirty="0" err="1"/>
              <a:t>Гладський</a:t>
            </a:r>
            <a:r>
              <a:rPr lang="uk-UA" sz="2400" dirty="0"/>
              <a:t>. </a:t>
            </a:r>
            <a:r>
              <a:rPr lang="uk-UA" sz="2400" dirty="0" smtClean="0"/>
              <a:t>– Київ</a:t>
            </a:r>
            <a:r>
              <a:rPr lang="uk-UA" sz="2400" dirty="0"/>
              <a:t>: КПІ ім. Ігоря Сікорського, 2021. – 97 с. </a:t>
            </a:r>
            <a:endParaRPr lang="uk-UA" sz="2400" dirty="0" smtClean="0"/>
          </a:p>
          <a:p>
            <a:pPr marL="539750" marR="0" indent="-539750" algn="just" defTabSz="179388">
              <a:buClrTx/>
              <a:buSzPct val="100000"/>
              <a:buAutoNum type="arabicPeriod"/>
            </a:pPr>
            <a:r>
              <a:rPr lang="uk-UA" sz="2400" dirty="0"/>
              <a:t>Основи САПР в автомобілебудуванні : </a:t>
            </a:r>
            <a:r>
              <a:rPr lang="uk-UA" sz="2400" dirty="0" err="1"/>
              <a:t>навч</a:t>
            </a:r>
            <a:r>
              <a:rPr lang="uk-UA" sz="2400" dirty="0"/>
              <a:t>. </a:t>
            </a:r>
            <a:r>
              <a:rPr lang="uk-UA" sz="2400" dirty="0" err="1"/>
              <a:t>посіб</a:t>
            </a:r>
            <a:r>
              <a:rPr lang="uk-UA" sz="2400" dirty="0"/>
              <a:t>. / О. М. </a:t>
            </a:r>
            <a:r>
              <a:rPr lang="uk-UA" sz="2400" dirty="0" err="1"/>
              <a:t>Артюх</a:t>
            </a:r>
            <a:r>
              <a:rPr lang="uk-UA" sz="2400" dirty="0"/>
              <a:t>, О. В. </a:t>
            </a:r>
            <a:r>
              <a:rPr lang="uk-UA" sz="2400" dirty="0" err="1"/>
              <a:t>Дударенко</a:t>
            </a:r>
            <a:r>
              <a:rPr lang="uk-UA" sz="2400" dirty="0"/>
              <a:t>, В. В. Кузьмін та ін. Запоріжжя : НУ «Запорізька політехніка», 2021. – 168 </a:t>
            </a:r>
            <a:endParaRPr lang="ru-RU" altLang="uk-UA" sz="2200" b="1" dirty="0" smtClean="0">
              <a:solidFill>
                <a:schemeClr val="bg1"/>
              </a:solidFill>
              <a:latin typeface="Times New Roman" panose="02020603050405020304" pitchFamily="18" charset="0"/>
              <a:cs typeface="Times New Roman" panose="02020603050405020304" pitchFamily="18" charset="0"/>
            </a:endParaRPr>
          </a:p>
        </p:txBody>
      </p:sp>
      <p:sp>
        <p:nvSpPr>
          <p:cNvPr id="3"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b="1" dirty="0">
                <a:solidFill>
                  <a:schemeClr val="bg1"/>
                </a:solidFill>
                <a:latin typeface="Times New Roman" pitchFamily="18" charset="0"/>
                <a:cs typeface="Times New Roman" pitchFamily="18" charset="0"/>
              </a:rPr>
              <a:t>2</a:t>
            </a:r>
            <a:endParaRPr kumimoji="0" lang="ru-RU" sz="32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636960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03796" y="1182414"/>
            <a:ext cx="5490231" cy="2653188"/>
          </a:xfrm>
          <a:prstGeom prst="rect">
            <a:avLst/>
          </a:prstGeom>
          <a:blipFill dpi="0" rotWithShape="1">
            <a:blip r:embed="rId3" cstate="print">
              <a:alphaModFix amt="0"/>
            </a:blip>
            <a:srcRect/>
            <a:tile tx="0" ty="0" sx="100000" sy="100000" flip="none" algn="tl"/>
          </a:blipFill>
          <a:ln w="9525">
            <a:noFill/>
            <a:miter lim="800000"/>
            <a:headEnd/>
            <a:tailEnd/>
          </a:ln>
        </p:spPr>
      </p:pic>
      <p:sp>
        <p:nvSpPr>
          <p:cNvPr id="5" name="TextBox 4"/>
          <p:cNvSpPr txBox="1">
            <a:spLocks noChangeArrowheads="1"/>
          </p:cNvSpPr>
          <p:nvPr/>
        </p:nvSpPr>
        <p:spPr bwMode="auto">
          <a:xfrm>
            <a:off x="0" y="4180344"/>
            <a:ext cx="9144000" cy="2677656"/>
          </a:xfrm>
          <a:prstGeom prst="rect">
            <a:avLst/>
          </a:prstGeom>
          <a:noFill/>
          <a:ln w="9525">
            <a:noFill/>
            <a:miter lim="800000"/>
            <a:headEnd/>
            <a:tailEnd/>
          </a:ln>
        </p:spPr>
        <p:txBody>
          <a:bodyPr wrap="square">
            <a:spAutoFit/>
          </a:bodyPr>
          <a:lstStyle/>
          <a:p>
            <a:pPr indent="268288" algn="just"/>
            <a:r>
              <a:rPr lang="uk-UA" sz="2400" b="1" spc="-40" dirty="0" err="1" smtClean="0">
                <a:latin typeface="Times New Roman" pitchFamily="18" charset="0"/>
                <a:ea typeface="Tahoma" pitchFamily="34" charset="0"/>
                <a:cs typeface="Times New Roman" pitchFamily="18" charset="0"/>
              </a:rPr>
              <a:t>Autodesk</a:t>
            </a:r>
            <a:r>
              <a:rPr lang="uk-UA" sz="2400" b="1" spc="-40" dirty="0" smtClean="0">
                <a:latin typeface="Times New Roman" pitchFamily="18" charset="0"/>
                <a:ea typeface="Tahoma" pitchFamily="34" charset="0"/>
                <a:cs typeface="Times New Roman" pitchFamily="18" charset="0"/>
              </a:rPr>
              <a:t> </a:t>
            </a:r>
            <a:r>
              <a:rPr lang="uk-UA" sz="2400" b="1" spc="-40" dirty="0" err="1" smtClean="0">
                <a:latin typeface="Times New Roman" pitchFamily="18" charset="0"/>
                <a:ea typeface="Tahoma" pitchFamily="34" charset="0"/>
                <a:cs typeface="Times New Roman" pitchFamily="18" charset="0"/>
              </a:rPr>
              <a:t>Topobase</a:t>
            </a:r>
            <a:r>
              <a:rPr lang="uk-UA" sz="2400" b="1" spc="-40" dirty="0" smtClean="0">
                <a:latin typeface="Times New Roman" pitchFamily="18" charset="0"/>
                <a:ea typeface="Tahoma" pitchFamily="34" charset="0"/>
                <a:cs typeface="Times New Roman" pitchFamily="18" charset="0"/>
              </a:rPr>
              <a:t>  </a:t>
            </a:r>
            <a:r>
              <a:rPr lang="uk-UA" sz="2400" spc="-40" dirty="0" smtClean="0">
                <a:latin typeface="Times New Roman" pitchFamily="18" charset="0"/>
                <a:ea typeface="Tahoma" pitchFamily="34" charset="0"/>
                <a:cs typeface="Times New Roman" pitchFamily="18" charset="0"/>
              </a:rPr>
              <a:t>- Це інтегрована система контролю за особливостями всього життєвого циклу інфраструктури - від планування і проектування до будівництва та управління.</a:t>
            </a:r>
          </a:p>
          <a:p>
            <a:pPr indent="268288" algn="just"/>
            <a:r>
              <a:rPr lang="uk-UA" sz="2400" spc="-40" dirty="0" smtClean="0">
                <a:latin typeface="Times New Roman" pitchFamily="18" charset="0"/>
                <a:ea typeface="Tahoma" pitchFamily="34" charset="0"/>
                <a:cs typeface="Times New Roman" pitchFamily="18" charset="0"/>
              </a:rPr>
              <a:t>У </a:t>
            </a:r>
            <a:r>
              <a:rPr lang="uk-UA" sz="2400" spc="-40" dirty="0" err="1" smtClean="0">
                <a:latin typeface="Times New Roman" pitchFamily="18" charset="0"/>
                <a:ea typeface="Tahoma" pitchFamily="34" charset="0"/>
                <a:cs typeface="Times New Roman" pitchFamily="18" charset="0"/>
              </a:rPr>
              <a:t>Topobase</a:t>
            </a:r>
            <a:r>
              <a:rPr lang="uk-UA" sz="2400" spc="-40" dirty="0" smtClean="0">
                <a:latin typeface="Times New Roman" pitchFamily="18" charset="0"/>
                <a:ea typeface="Tahoma" pitchFamily="34" charset="0"/>
                <a:cs typeface="Times New Roman" pitchFamily="18" charset="0"/>
              </a:rPr>
              <a:t> без особливих зусиль можна пов'язати просторову інформацію з даними із систем управління відносини з клієнтами (CRM), ГІС та інших систем масштабу підприємства, формуючи, таким чином, цілісне представлення інфраструктури даних.</a:t>
            </a:r>
            <a:endParaRPr lang="uk-UA" sz="2400" spc="-40" dirty="0">
              <a:latin typeface="Times New Roman" pitchFamily="18" charset="0"/>
              <a:ea typeface="Tahoma" pitchFamily="34" charset="0"/>
              <a:cs typeface="Times New Roman" pitchFamily="18" charset="0"/>
            </a:endParaRPr>
          </a:p>
        </p:txBody>
      </p:sp>
      <p:sp>
        <p:nvSpPr>
          <p:cNvPr id="4" name="Прямоугольник 3"/>
          <p:cNvSpPr/>
          <p:nvPr/>
        </p:nvSpPr>
        <p:spPr>
          <a:xfrm>
            <a:off x="0" y="0"/>
            <a:ext cx="9143999"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spc="-40" dirty="0" err="1" smtClean="0">
                <a:latin typeface="Times New Roman" pitchFamily="18" charset="0"/>
                <a:ea typeface="Tahoma" pitchFamily="34" charset="0"/>
                <a:cs typeface="Times New Roman" pitchFamily="18" charset="0"/>
              </a:rPr>
              <a:t>Autodesk</a:t>
            </a:r>
            <a:r>
              <a:rPr lang="ru-RU" sz="3600" b="1" spc="-40" dirty="0" smtClean="0">
                <a:latin typeface="Times New Roman" pitchFamily="18" charset="0"/>
                <a:ea typeface="Tahoma" pitchFamily="34" charset="0"/>
                <a:cs typeface="Times New Roman" pitchFamily="18" charset="0"/>
              </a:rPr>
              <a:t> </a:t>
            </a:r>
            <a:r>
              <a:rPr lang="ru-RU" sz="3600" b="1" spc="-40" dirty="0" err="1" smtClean="0">
                <a:latin typeface="Times New Roman" pitchFamily="18" charset="0"/>
                <a:ea typeface="Tahoma" pitchFamily="34" charset="0"/>
                <a:cs typeface="Times New Roman" pitchFamily="18" charset="0"/>
              </a:rPr>
              <a:t>Topobase</a:t>
            </a:r>
            <a:endParaRPr lang="ru-RU" sz="3600" b="1" cap="all" dirty="0">
              <a:ln w="0"/>
              <a:effectLst>
                <a:reflection blurRad="12700" stA="50000" endPos="50000" dist="5000" dir="5400000" sy="-100000" rotWithShape="0"/>
              </a:effectLst>
              <a:latin typeface="Times New Roman" pitchFamily="18" charset="0"/>
              <a:cs typeface="Times New Roman" pitchFamily="18" charset="0"/>
            </a:endParaRPr>
          </a:p>
        </p:txBody>
      </p:sp>
      <p:sp>
        <p:nvSpPr>
          <p:cNvPr id="7"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503353"/>
            <a:ext cx="9144000" cy="646331"/>
          </a:xfrm>
          <a:prstGeom prst="rect">
            <a:avLst/>
          </a:prstGeom>
          <a:ln>
            <a:noFill/>
          </a:ln>
          <a:effectLst>
            <a:glow rad="139700">
              <a:schemeClr val="accent2">
                <a:satMod val="175000"/>
                <a:alpha val="40000"/>
              </a:schemeClr>
            </a:glow>
            <a:outerShdw blurRad="225425" dist="50800" dir="5220000" algn="ctr">
              <a:srgbClr val="000000">
                <a:alpha val="33000"/>
              </a:srgbClr>
            </a:outerShdw>
            <a:softEdge rad="31750"/>
          </a:effectLst>
        </p:spPr>
        <p:txBody>
          <a:bodyPr wrap="square">
            <a:spAutoFit/>
          </a:bodyPr>
          <a:lstStyle/>
          <a:p>
            <a:pPr algn="ctr"/>
            <a:r>
              <a:rPr lang="ru-RU" sz="3600" b="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2. </a:t>
            </a:r>
            <a:r>
              <a:rPr lang="ru-RU" sz="3600" b="1" dirty="0" err="1">
                <a:latin typeface="Times New Roman" pitchFamily="18" charset="0"/>
                <a:ea typeface="Tahoma" pitchFamily="34" charset="0"/>
                <a:cs typeface="Times New Roman" pitchFamily="18" charset="0"/>
              </a:rPr>
              <a:t>І</a:t>
            </a:r>
            <a:r>
              <a:rPr lang="ru-RU" sz="3600" b="1" dirty="0" err="1" smtClean="0">
                <a:latin typeface="Times New Roman" pitchFamily="18" charset="0"/>
                <a:ea typeface="Tahoma" pitchFamily="34" charset="0"/>
                <a:cs typeface="Times New Roman" pitchFamily="18" charset="0"/>
              </a:rPr>
              <a:t>нтерфейс</a:t>
            </a:r>
            <a:r>
              <a:rPr lang="ru-RU" sz="3600" b="1" dirty="0" smtClean="0">
                <a:latin typeface="Times New Roman" pitchFamily="18" charset="0"/>
                <a:ea typeface="Tahoma" pitchFamily="34" charset="0"/>
                <a:cs typeface="Times New Roman" pitchFamily="18" charset="0"/>
              </a:rPr>
              <a:t> </a:t>
            </a:r>
            <a:r>
              <a:rPr lang="en-US" sz="3600" b="1" dirty="0" smtClean="0">
                <a:latin typeface="Times New Roman" pitchFamily="18" charset="0"/>
                <a:ea typeface="Tahoma" pitchFamily="34" charset="0"/>
                <a:cs typeface="Times New Roman" pitchFamily="18" charset="0"/>
              </a:rPr>
              <a:t>AutoCAD</a:t>
            </a:r>
            <a:endParaRPr lang="ru-RU" sz="3600" b="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
        <p:nvSpPr>
          <p:cNvPr id="6" name="Управляющая кнопка: возврат 5">
            <a:hlinkClick r:id="rId2" action="ppaction://hlinksldjump" highlightClick="1"/>
          </p:cNvPr>
          <p:cNvSpPr/>
          <p:nvPr/>
        </p:nvSpPr>
        <p:spPr>
          <a:xfrm>
            <a:off x="8604448" y="0"/>
            <a:ext cx="539552" cy="548680"/>
          </a:xfrm>
          <a:prstGeom prst="actionButtonReturn">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p>
        </p:txBody>
      </p:sp>
      <p:sp>
        <p:nvSpPr>
          <p:cNvPr id="9"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AutoShape 2"/>
          <p:cNvSpPr>
            <a:spLocks noGrp="1" noChangeArrowheads="1"/>
          </p:cNvSpPr>
          <p:nvPr>
            <p:ph type="title"/>
          </p:nvPr>
        </p:nvSpPr>
        <p:spPr>
          <a:xfrm>
            <a:off x="0" y="0"/>
            <a:ext cx="9144000" cy="788276"/>
          </a:xfrm>
        </p:spPr>
        <p:txBody>
          <a:bodyPr>
            <a:normAutofit/>
          </a:bodyPr>
          <a:lstStyle/>
          <a:p>
            <a:pPr algn="ctr" eaLnBrk="1" hangingPunct="1"/>
            <a:r>
              <a:rPr lang="ru-RU" sz="3600" b="1" dirty="0" smtClean="0">
                <a:solidFill>
                  <a:schemeClr val="tx1"/>
                </a:solidFill>
                <a:latin typeface="Times New Roman" pitchFamily="18" charset="0"/>
                <a:cs typeface="Times New Roman" pitchFamily="18" charset="0"/>
              </a:rPr>
              <a:t>Запуск </a:t>
            </a:r>
            <a:r>
              <a:rPr lang="ru-RU" sz="3600" b="1" dirty="0" err="1" smtClean="0">
                <a:solidFill>
                  <a:schemeClr val="tx1"/>
                </a:solidFill>
                <a:latin typeface="Times New Roman" pitchFamily="18" charset="0"/>
                <a:cs typeface="Times New Roman" pitchFamily="18" charset="0"/>
              </a:rPr>
              <a:t>програми</a:t>
            </a:r>
            <a:r>
              <a:rPr lang="ru-RU" sz="3600" b="1" dirty="0" smtClean="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AutoCAD</a:t>
            </a:r>
            <a:endParaRPr lang="ru-RU" sz="3600" b="1" dirty="0" smtClean="0">
              <a:solidFill>
                <a:schemeClr val="tx1"/>
              </a:solidFill>
              <a:latin typeface="Times New Roman" pitchFamily="18" charset="0"/>
              <a:cs typeface="Times New Roman" pitchFamily="18" charset="0"/>
            </a:endParaRPr>
          </a:p>
        </p:txBody>
      </p:sp>
      <p:sp>
        <p:nvSpPr>
          <p:cNvPr id="231427" name="Rectangle 3"/>
          <p:cNvSpPr>
            <a:spLocks noGrp="1" noChangeArrowheads="1"/>
          </p:cNvSpPr>
          <p:nvPr>
            <p:ph idx="1"/>
          </p:nvPr>
        </p:nvSpPr>
        <p:spPr>
          <a:xfrm>
            <a:off x="0" y="3972910"/>
            <a:ext cx="9144000" cy="2113565"/>
          </a:xfrm>
        </p:spPr>
        <p:txBody>
          <a:bodyPr/>
          <a:lstStyle/>
          <a:p>
            <a:pPr marL="609600" indent="-609600" algn="just">
              <a:buNone/>
            </a:pPr>
            <a:r>
              <a:rPr kumimoji="1" lang="ru-RU" sz="2400" dirty="0" smtClean="0">
                <a:solidFill>
                  <a:schemeClr val="tx1"/>
                </a:solidFill>
              </a:rPr>
              <a:t>            </a:t>
            </a:r>
            <a:r>
              <a:rPr kumimoji="1" lang="ru-RU" sz="2400" dirty="0" smtClean="0">
                <a:solidFill>
                  <a:schemeClr val="tx1"/>
                </a:solidFill>
                <a:latin typeface="Times New Roman" pitchFamily="18" charset="0"/>
              </a:rPr>
              <a:t>- </a:t>
            </a:r>
            <a:r>
              <a:rPr kumimoji="1" lang="uk-UA" sz="2400" dirty="0" smtClean="0">
                <a:latin typeface="Times New Roman" pitchFamily="18" charset="0"/>
              </a:rPr>
              <a:t>швидкий спосіб запуску програми: на робочому столі Windows двічі клацніть лівою клавішою миші по піктограмі </a:t>
            </a:r>
            <a:r>
              <a:rPr kumimoji="1" lang="uk-UA" sz="2400" dirty="0" err="1" smtClean="0">
                <a:latin typeface="Times New Roman" pitchFamily="18" charset="0"/>
              </a:rPr>
              <a:t>AutoCAD</a:t>
            </a:r>
            <a:r>
              <a:rPr kumimoji="1" lang="uk-UA" sz="2400" dirty="0" smtClean="0">
                <a:latin typeface="Times New Roman" pitchFamily="18" charset="0"/>
              </a:rPr>
              <a:t>.</a:t>
            </a:r>
            <a:endParaRPr lang="uk-UA" sz="2400" dirty="0" smtClean="0">
              <a:latin typeface="Times New Roman" pitchFamily="18" charset="0"/>
            </a:endParaRPr>
          </a:p>
        </p:txBody>
      </p:sp>
      <p:pic>
        <p:nvPicPr>
          <p:cNvPr id="8204" name="Picture 12"/>
          <p:cNvPicPr>
            <a:picLocks noChangeAspect="1" noChangeArrowheads="1"/>
          </p:cNvPicPr>
          <p:nvPr/>
        </p:nvPicPr>
        <p:blipFill>
          <a:blip r:embed="rId2" cstate="print"/>
          <a:srcRect/>
          <a:stretch>
            <a:fillRect/>
          </a:stretch>
        </p:blipFill>
        <p:spPr bwMode="auto">
          <a:xfrm>
            <a:off x="314215" y="3911984"/>
            <a:ext cx="576263" cy="495300"/>
          </a:xfrm>
          <a:prstGeom prst="rect">
            <a:avLst/>
          </a:prstGeom>
          <a:noFill/>
          <a:ln w="9525">
            <a:noFill/>
            <a:miter lim="800000"/>
            <a:headEnd/>
            <a:tailEnd/>
          </a:ln>
        </p:spPr>
      </p:pic>
      <p:sp>
        <p:nvSpPr>
          <p:cNvPr id="231430" name="Rectangle 6"/>
          <p:cNvSpPr>
            <a:spLocks noChangeArrowheads="1"/>
          </p:cNvSpPr>
          <p:nvPr/>
        </p:nvSpPr>
        <p:spPr bwMode="auto">
          <a:xfrm>
            <a:off x="1" y="2019410"/>
            <a:ext cx="9143999" cy="1200329"/>
          </a:xfrm>
          <a:prstGeom prst="rect">
            <a:avLst/>
          </a:prstGeom>
          <a:noFill/>
          <a:ln w="9525">
            <a:noFill/>
            <a:miter lim="800000"/>
            <a:headEnd/>
            <a:tailEnd/>
          </a:ln>
        </p:spPr>
        <p:txBody>
          <a:bodyPr wrap="square">
            <a:spAutoFit/>
          </a:bodyPr>
          <a:lstStyle/>
          <a:p>
            <a:pPr algn="just"/>
            <a:r>
              <a:rPr kumimoji="1" lang="uk-UA" sz="2400" dirty="0" smtClean="0">
                <a:latin typeface="Times New Roman" pitchFamily="18" charset="0"/>
              </a:rPr>
              <a:t>Запуск </a:t>
            </a:r>
            <a:r>
              <a:rPr kumimoji="1" lang="uk-UA" sz="2400" dirty="0" err="1" smtClean="0">
                <a:latin typeface="Times New Roman" pitchFamily="18" charset="0"/>
              </a:rPr>
              <a:t>AutoCAD</a:t>
            </a:r>
            <a:r>
              <a:rPr kumimoji="1" lang="uk-UA" sz="2400" dirty="0" smtClean="0">
                <a:latin typeface="Times New Roman" pitchFamily="18" charset="0"/>
              </a:rPr>
              <a:t> здійснюється такими способами:</a:t>
            </a:r>
          </a:p>
          <a:p>
            <a:pPr algn="just"/>
            <a:r>
              <a:rPr kumimoji="1" lang="uk-UA" sz="2400" dirty="0" smtClean="0">
                <a:latin typeface="Times New Roman" pitchFamily="18" charset="0"/>
              </a:rPr>
              <a:t>     -на панелі завдань виберіть з меню </a:t>
            </a:r>
            <a:r>
              <a:rPr kumimoji="1" lang="uk-UA" sz="2400" dirty="0" err="1" smtClean="0">
                <a:latin typeface="Times New Roman" pitchFamily="18" charset="0"/>
              </a:rPr>
              <a:t>Start</a:t>
            </a:r>
            <a:r>
              <a:rPr kumimoji="1" lang="uk-UA" sz="2400" dirty="0" smtClean="0">
                <a:latin typeface="Times New Roman" pitchFamily="18" charset="0"/>
              </a:rPr>
              <a:t> - </a:t>
            </a:r>
            <a:r>
              <a:rPr kumimoji="1" lang="uk-UA" sz="2400" dirty="0" err="1" smtClean="0">
                <a:latin typeface="Times New Roman" pitchFamily="18" charset="0"/>
              </a:rPr>
              <a:t>Programs</a:t>
            </a:r>
            <a:r>
              <a:rPr kumimoji="1" lang="uk-UA" sz="2400" dirty="0" smtClean="0">
                <a:latin typeface="Times New Roman" pitchFamily="18" charset="0"/>
              </a:rPr>
              <a:t> - </a:t>
            </a:r>
            <a:r>
              <a:rPr kumimoji="1" lang="uk-UA" sz="2400" dirty="0" err="1" smtClean="0">
                <a:latin typeface="Times New Roman" pitchFamily="18" charset="0"/>
              </a:rPr>
              <a:t>Autodesk</a:t>
            </a:r>
            <a:r>
              <a:rPr kumimoji="1" lang="uk-UA" sz="2400" dirty="0" smtClean="0">
                <a:latin typeface="Times New Roman" pitchFamily="18" charset="0"/>
              </a:rPr>
              <a:t> - </a:t>
            </a:r>
            <a:r>
              <a:rPr kumimoji="1" lang="uk-UA" sz="2400" dirty="0" err="1" smtClean="0">
                <a:latin typeface="Times New Roman" pitchFamily="18" charset="0"/>
              </a:rPr>
              <a:t>AutoCAD</a:t>
            </a:r>
            <a:r>
              <a:rPr kumimoji="1" lang="uk-UA" sz="2400" dirty="0" smtClean="0">
                <a:latin typeface="Times New Roman" pitchFamily="18" charset="0"/>
              </a:rPr>
              <a:t> - </a:t>
            </a:r>
            <a:r>
              <a:rPr kumimoji="1" lang="uk-UA" sz="2400" dirty="0" err="1" smtClean="0">
                <a:latin typeface="Times New Roman" pitchFamily="18" charset="0"/>
              </a:rPr>
              <a:t>AutoCAD</a:t>
            </a:r>
            <a:r>
              <a:rPr kumimoji="1" lang="uk-UA" sz="2400" dirty="0" smtClean="0">
                <a:latin typeface="Times New Roman" pitchFamily="18" charset="0"/>
              </a:rPr>
              <a:t>;</a:t>
            </a:r>
            <a:endParaRPr kumimoji="1" lang="uk-UA" sz="2400" dirty="0">
              <a:latin typeface="Times New Roman" pitchFamily="18" charset="0"/>
              <a:sym typeface="Symbol" pitchFamily="18" charset="2"/>
            </a:endParaRPr>
          </a:p>
        </p:txBody>
      </p:sp>
      <p:sp>
        <p:nvSpPr>
          <p:cNvPr id="8" name="Управляющая кнопка: возврат 7">
            <a:hlinkClick r:id="rId3" action="ppaction://hlinksldjump" highlightClick="1"/>
          </p:cNvPr>
          <p:cNvSpPr/>
          <p:nvPr/>
        </p:nvSpPr>
        <p:spPr>
          <a:xfrm>
            <a:off x="8604448" y="0"/>
            <a:ext cx="539552" cy="548680"/>
          </a:xfrm>
          <a:prstGeom prst="actionButtonReturn">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p>
        </p:txBody>
      </p:sp>
      <p:sp>
        <p:nvSpPr>
          <p:cNvPr id="9"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58"/>
            <a:ext cx="9144000" cy="670488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534" y="995097"/>
            <a:ext cx="8736931" cy="4395768"/>
          </a:xfrm>
        </p:spPr>
      </p:pic>
      <p:sp>
        <p:nvSpPr>
          <p:cNvPr id="6" name="AutoShape 2"/>
          <p:cNvSpPr txBox="1">
            <a:spLocks noChangeArrowheads="1"/>
          </p:cNvSpPr>
          <p:nvPr/>
        </p:nvSpPr>
        <p:spPr>
          <a:xfrm>
            <a:off x="0" y="0"/>
            <a:ext cx="9144000" cy="78827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Стрічка</a:t>
            </a:r>
            <a:r>
              <a:rPr kumimoji="0" lang="ru-RU"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стану</a:t>
            </a:r>
          </a:p>
        </p:txBody>
      </p:sp>
      <p:sp>
        <p:nvSpPr>
          <p:cNvPr id="8"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0" y="1292772"/>
            <a:ext cx="9144000" cy="5360276"/>
          </a:xfrm>
        </p:spPr>
        <p:txBody>
          <a:bodyPr>
            <a:normAutofit/>
          </a:bodyPr>
          <a:lstStyle/>
          <a:p>
            <a:pPr marL="0" indent="361950" algn="just">
              <a:defRPr/>
            </a:pPr>
            <a:r>
              <a:rPr lang="en-US" sz="2400" dirty="0" smtClean="0">
                <a:latin typeface="Times New Roman" pitchFamily="18" charset="0"/>
                <a:cs typeface="Times New Roman" pitchFamily="18" charset="0"/>
              </a:rPr>
              <a:t>File </a:t>
            </a:r>
            <a:r>
              <a:rPr lang="en-US" sz="2400" dirty="0">
                <a:latin typeface="Times New Roman" pitchFamily="18" charset="0"/>
                <a:cs typeface="Times New Roman" pitchFamily="18" charset="0"/>
              </a:rPr>
              <a:t>(</a:t>
            </a:r>
            <a:r>
              <a:rPr lang="uk-UA" sz="2400" dirty="0">
                <a:latin typeface="Times New Roman" pitchFamily="18" charset="0"/>
                <a:cs typeface="Times New Roman" pitchFamily="18" charset="0"/>
              </a:rPr>
              <a:t>Файл) – команди роботи з файлами: створення, відкриття, збереження, друк тощо;</a:t>
            </a:r>
          </a:p>
          <a:p>
            <a:pPr marL="0" indent="361950" algn="just">
              <a:defRPr/>
            </a:pPr>
            <a:r>
              <a:rPr lang="en-US" sz="2400" dirty="0">
                <a:latin typeface="Times New Roman" pitchFamily="18" charset="0"/>
                <a:cs typeface="Times New Roman" pitchFamily="18" charset="0"/>
              </a:rPr>
              <a:t>Edit (</a:t>
            </a:r>
            <a:r>
              <a:rPr lang="uk-UA" sz="2400" dirty="0">
                <a:latin typeface="Times New Roman" pitchFamily="18" charset="0"/>
                <a:cs typeface="Times New Roman" pitchFamily="18" charset="0"/>
              </a:rPr>
              <a:t>Правка) – інструменти редагування частин графічного поля Робочого столу програми, роботи з буфером обміну;</a:t>
            </a:r>
          </a:p>
          <a:p>
            <a:pPr marL="0" indent="361950" algn="just">
              <a:defRPr/>
            </a:pPr>
            <a:r>
              <a:rPr lang="en-US" sz="2400" dirty="0">
                <a:latin typeface="Times New Roman" pitchFamily="18" charset="0"/>
                <a:cs typeface="Times New Roman" pitchFamily="18" charset="0"/>
              </a:rPr>
              <a:t>View (</a:t>
            </a:r>
            <a:r>
              <a:rPr lang="uk-UA" sz="2400" dirty="0">
                <a:latin typeface="Times New Roman" pitchFamily="18" charset="0"/>
                <a:cs typeface="Times New Roman" pitchFamily="18" charset="0"/>
              </a:rPr>
              <a:t>Вигляд) – команди керування екраном, панорамування, установки точки зору, забарвлення, тонування, видалення невидимих ​​ліній, керування параметрами дисплея; встановлення необхідних панелей інструментів;</a:t>
            </a:r>
          </a:p>
          <a:p>
            <a:pPr marL="0" indent="361950" algn="just">
              <a:defRPr/>
            </a:pPr>
            <a:r>
              <a:rPr lang="en-US" sz="2400" dirty="0">
                <a:latin typeface="Times New Roman" pitchFamily="18" charset="0"/>
                <a:cs typeface="Times New Roman" pitchFamily="18" charset="0"/>
              </a:rPr>
              <a:t>Insert – </a:t>
            </a:r>
            <a:r>
              <a:rPr lang="uk-UA" sz="2400" dirty="0">
                <a:latin typeface="Times New Roman" pitchFamily="18" charset="0"/>
                <a:cs typeface="Times New Roman" pitchFamily="18" charset="0"/>
              </a:rPr>
              <a:t>команди вставки блоків, зовнішніх об'єктів, об'єктів інших додатків;</a:t>
            </a:r>
            <a:endParaRPr lang="ru-RU" sz="2400" dirty="0" smtClean="0">
              <a:solidFill>
                <a:schemeClr val="tx1"/>
              </a:solidFill>
              <a:latin typeface="Times New Roman" pitchFamily="18" charset="0"/>
              <a:cs typeface="Times New Roman" pitchFamily="18" charset="0"/>
            </a:endParaRPr>
          </a:p>
        </p:txBody>
      </p:sp>
      <p:sp>
        <p:nvSpPr>
          <p:cNvPr id="4"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1" y="819807"/>
            <a:ext cx="9144001" cy="6038193"/>
          </a:xfrm>
        </p:spPr>
        <p:txBody>
          <a:bodyPr>
            <a:normAutofit/>
          </a:bodyPr>
          <a:lstStyle/>
          <a:p>
            <a:pPr marL="0" indent="441325" algn="just">
              <a:lnSpc>
                <a:spcPct val="90000"/>
              </a:lnSpc>
              <a:defRPr/>
            </a:pPr>
            <a:r>
              <a:rPr kumimoji="1" lang="en-US" sz="2400" dirty="0">
                <a:latin typeface="Times New Roman" pitchFamily="18" charset="0"/>
                <a:cs typeface="Times New Roman" pitchFamily="18" charset="0"/>
              </a:rPr>
              <a:t>Format (</a:t>
            </a:r>
            <a:r>
              <a:rPr kumimoji="1" lang="uk-UA" sz="2400" dirty="0">
                <a:latin typeface="Times New Roman" pitchFamily="18" charset="0"/>
                <a:cs typeface="Times New Roman" pitchFamily="18" charset="0"/>
              </a:rPr>
              <a:t>Формат) – команди роботи із шарами, кольором, типами ліній; керування стилем тексту, розмірів, видом маркера точки, стилем </a:t>
            </a:r>
            <a:r>
              <a:rPr kumimoji="1" lang="uk-UA" sz="2400" dirty="0" err="1">
                <a:latin typeface="Times New Roman" pitchFamily="18" charset="0"/>
                <a:cs typeface="Times New Roman" pitchFamily="18" charset="0"/>
              </a:rPr>
              <a:t>мультилінії</a:t>
            </a:r>
            <a:r>
              <a:rPr kumimoji="1" lang="uk-UA" sz="2400" dirty="0">
                <a:latin typeface="Times New Roman" pitchFamily="18" charset="0"/>
                <a:cs typeface="Times New Roman" pitchFamily="18" charset="0"/>
              </a:rPr>
              <a:t>; установки одиниць виміру, меж креслення;</a:t>
            </a:r>
          </a:p>
          <a:p>
            <a:pPr marL="0" indent="441325" algn="just">
              <a:lnSpc>
                <a:spcPct val="90000"/>
              </a:lnSpc>
              <a:defRPr/>
            </a:pPr>
            <a:r>
              <a:rPr kumimoji="1" lang="en-US" sz="2400" dirty="0">
                <a:latin typeface="Times New Roman" pitchFamily="18" charset="0"/>
                <a:cs typeface="Times New Roman" pitchFamily="18" charset="0"/>
              </a:rPr>
              <a:t>Tools (</a:t>
            </a:r>
            <a:r>
              <a:rPr kumimoji="1" lang="uk-UA" sz="2400" dirty="0">
                <a:latin typeface="Times New Roman" pitchFamily="18" charset="0"/>
                <a:cs typeface="Times New Roman" pitchFamily="18" charset="0"/>
              </a:rPr>
              <a:t>Сервіс) – засоби керування системою, екраном користувача; встановлення параметрів креслення та прив'язок за допомогою діалогових вікон; роботи з користувальницькою системою координат;</a:t>
            </a:r>
          </a:p>
          <a:p>
            <a:pPr marL="0" indent="441325" algn="just">
              <a:lnSpc>
                <a:spcPct val="90000"/>
              </a:lnSpc>
              <a:defRPr/>
            </a:pPr>
            <a:r>
              <a:rPr kumimoji="1" lang="en-US" sz="2400" dirty="0">
                <a:latin typeface="Times New Roman" pitchFamily="18" charset="0"/>
                <a:cs typeface="Times New Roman" pitchFamily="18" charset="0"/>
              </a:rPr>
              <a:t>Draw (</a:t>
            </a:r>
            <a:r>
              <a:rPr kumimoji="1" lang="uk-UA" sz="2400" dirty="0">
                <a:latin typeface="Times New Roman" pitchFamily="18" charset="0"/>
                <a:cs typeface="Times New Roman" pitchFamily="18" charset="0"/>
              </a:rPr>
              <a:t>Креслення) - команди малювання;</a:t>
            </a:r>
          </a:p>
          <a:p>
            <a:pPr marL="0" indent="441325" algn="just">
              <a:lnSpc>
                <a:spcPct val="90000"/>
              </a:lnSpc>
              <a:defRPr/>
            </a:pPr>
            <a:r>
              <a:rPr kumimoji="1" lang="en-US" sz="2400" dirty="0">
                <a:latin typeface="Times New Roman" pitchFamily="18" charset="0"/>
                <a:cs typeface="Times New Roman" pitchFamily="18" charset="0"/>
              </a:rPr>
              <a:t>Dimension (</a:t>
            </a:r>
            <a:r>
              <a:rPr kumimoji="1" lang="uk-UA" sz="2400" dirty="0">
                <a:latin typeface="Times New Roman" pitchFamily="18" charset="0"/>
                <a:cs typeface="Times New Roman" pitchFamily="18" charset="0"/>
              </a:rPr>
              <a:t>Розміри) – команди проставляння розмірів та керування параметрами розмірів;</a:t>
            </a:r>
          </a:p>
          <a:p>
            <a:pPr marL="0" indent="441325" algn="just">
              <a:lnSpc>
                <a:spcPct val="90000"/>
              </a:lnSpc>
              <a:defRPr/>
            </a:pPr>
            <a:r>
              <a:rPr kumimoji="1" lang="en-US" sz="2400" dirty="0">
                <a:latin typeface="Times New Roman" pitchFamily="18" charset="0"/>
                <a:cs typeface="Times New Roman" pitchFamily="18" charset="0"/>
              </a:rPr>
              <a:t>Modify (</a:t>
            </a:r>
            <a:r>
              <a:rPr kumimoji="1" lang="uk-UA" sz="2400" dirty="0">
                <a:latin typeface="Times New Roman" pitchFamily="18" charset="0"/>
                <a:cs typeface="Times New Roman" pitchFamily="18" charset="0"/>
              </a:rPr>
              <a:t>Змінити) – команди редагування елементів креслення;</a:t>
            </a:r>
          </a:p>
          <a:p>
            <a:pPr marL="0" indent="441325" algn="just">
              <a:lnSpc>
                <a:spcPct val="90000"/>
              </a:lnSpc>
              <a:defRPr/>
            </a:pPr>
            <a:r>
              <a:rPr kumimoji="1" lang="en-US" sz="2400" dirty="0">
                <a:latin typeface="Times New Roman" pitchFamily="18" charset="0"/>
                <a:cs typeface="Times New Roman" pitchFamily="18" charset="0"/>
              </a:rPr>
              <a:t>Window (</a:t>
            </a:r>
            <a:r>
              <a:rPr kumimoji="1" lang="uk-UA" sz="2400" dirty="0">
                <a:latin typeface="Times New Roman" pitchFamily="18" charset="0"/>
                <a:cs typeface="Times New Roman" pitchFamily="18" charset="0"/>
              </a:rPr>
              <a:t>Вікно) – </a:t>
            </a:r>
            <a:r>
              <a:rPr kumimoji="1" lang="uk-UA" sz="2400" dirty="0" err="1">
                <a:latin typeface="Times New Roman" pitchFamily="18" charset="0"/>
                <a:cs typeface="Times New Roman" pitchFamily="18" charset="0"/>
              </a:rPr>
              <a:t>багатовіконний</a:t>
            </a:r>
            <a:r>
              <a:rPr kumimoji="1" lang="uk-UA" sz="2400" dirty="0">
                <a:latin typeface="Times New Roman" pitchFamily="18" charset="0"/>
                <a:cs typeface="Times New Roman" pitchFamily="18" charset="0"/>
              </a:rPr>
              <a:t> режим роботи з кресленнями;</a:t>
            </a:r>
          </a:p>
          <a:p>
            <a:pPr marL="0" indent="441325" algn="just">
              <a:lnSpc>
                <a:spcPct val="90000"/>
              </a:lnSpc>
              <a:defRPr/>
            </a:pPr>
            <a:r>
              <a:rPr kumimoji="1" lang="en-US" sz="2400" dirty="0">
                <a:latin typeface="Times New Roman" pitchFamily="18" charset="0"/>
                <a:cs typeface="Times New Roman" pitchFamily="18" charset="0"/>
              </a:rPr>
              <a:t>Help (</a:t>
            </a:r>
            <a:r>
              <a:rPr kumimoji="1" lang="uk-UA" sz="2400" dirty="0">
                <a:latin typeface="Times New Roman" pitchFamily="18" charset="0"/>
                <a:cs typeface="Times New Roman" pitchFamily="18" charset="0"/>
              </a:rPr>
              <a:t>Довідка) – виведення на екран системи гіпертекстових підказок.</a:t>
            </a:r>
            <a:endParaRPr lang="ru-RU" sz="2400" dirty="0" smtClean="0">
              <a:solidFill>
                <a:schemeClr val="tx1"/>
              </a:solidFill>
              <a:latin typeface="Times New Roman" pitchFamily="18" charset="0"/>
              <a:cs typeface="Times New Roman" pitchFamily="18" charset="0"/>
            </a:endParaRPr>
          </a:p>
        </p:txBody>
      </p:sp>
      <p:sp>
        <p:nvSpPr>
          <p:cNvPr id="4"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9"/>
          <p:cNvGraphicFramePr>
            <a:graphicFrameLocks noGrp="1"/>
          </p:cNvGraphicFramePr>
          <p:nvPr>
            <p:ph idx="1"/>
            <p:extLst>
              <p:ext uri="{D42A27DB-BD31-4B8C-83A1-F6EECF244321}">
                <p14:modId xmlns:p14="http://schemas.microsoft.com/office/powerpoint/2010/main" val="303976988"/>
              </p:ext>
            </p:extLst>
          </p:nvPr>
        </p:nvGraphicFramePr>
        <p:xfrm>
          <a:off x="179387" y="0"/>
          <a:ext cx="8964613" cy="6803632"/>
        </p:xfrm>
        <a:graphic>
          <a:graphicData uri="http://schemas.openxmlformats.org/drawingml/2006/table">
            <a:tbl>
              <a:tblPr/>
              <a:tblGrid>
                <a:gridCol w="4483100">
                  <a:extLst>
                    <a:ext uri="{9D8B030D-6E8A-4147-A177-3AD203B41FA5}">
                      <a16:colId xmlns:a16="http://schemas.microsoft.com/office/drawing/2014/main" val="20000"/>
                    </a:ext>
                  </a:extLst>
                </a:gridCol>
                <a:gridCol w="4481513">
                  <a:extLst>
                    <a:ext uri="{9D8B030D-6E8A-4147-A177-3AD203B41FA5}">
                      <a16:colId xmlns:a16="http://schemas.microsoft.com/office/drawing/2014/main" val="20001"/>
                    </a:ext>
                  </a:extLst>
                </a:gridCol>
              </a:tblGrid>
              <a:tr h="96319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2000" b="1"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Робота з </a:t>
                      </a:r>
                      <a:r>
                        <a:rPr kumimoji="0" lang="ru-RU" sz="2000" b="1"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побудови</a:t>
                      </a:r>
                      <a:r>
                        <a:rPr kumimoji="0" lang="ru-RU" sz="2000" b="1"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ГЕОМЕТРИЧНОЇ МОДЕЛІ </a:t>
                      </a:r>
                      <a:r>
                        <a:rPr kumimoji="0" lang="ru-RU" sz="2000" b="1"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виробу</a:t>
                      </a:r>
                      <a:endParaRPr kumimoji="0" lang="ru-RU" sz="20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2000" b="1"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Робота з </a:t>
                      </a:r>
                      <a:r>
                        <a:rPr kumimoji="0" lang="ru-RU" sz="2000" b="1"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підготовки</a:t>
                      </a:r>
                      <a:r>
                        <a:rPr kumimoji="0" lang="ru-RU" sz="2000" b="1"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000" b="1"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технічної</a:t>
                      </a:r>
                      <a:r>
                        <a:rPr kumimoji="0" lang="ru-RU" sz="2000" b="1"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ДОКУМЕНТАЦІЇ, КРЕСЛЕННЯ</a:t>
                      </a:r>
                      <a:endParaRPr kumimoji="0" lang="ru-RU" sz="20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1274">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20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Виконується</a:t>
                      </a:r>
                      <a:r>
                        <a:rPr kumimoji="0" lang="ru-RU" sz="20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в ПРОСТОРІ МОДЕЛІ</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20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Виконується</a:t>
                      </a:r>
                      <a:r>
                        <a:rPr kumimoji="0" lang="ru-RU" sz="20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в ПРОСТОРІ ЛИСТА (макета, </a:t>
                      </a:r>
                      <a:r>
                        <a:rPr kumimoji="0" lang="ru-RU" sz="20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паперу</a:t>
                      </a:r>
                      <a:r>
                        <a:rPr kumimoji="0" lang="ru-RU" sz="20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5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20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20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20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77395">
                <a:tc>
                  <a:txBody>
                    <a:bodyPr/>
                    <a:lstStyle/>
                    <a:p>
                      <a:pPr marL="0" marR="0" lvl="0" indent="341313"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ru-RU" sz="20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endParaRPr>
                    </a:p>
                    <a:p>
                      <a:pPr marL="0" marR="0" lvl="0" indent="341313"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Простір</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моделі</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3-х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мірний</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навіть</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якщо</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в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ньому</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містяться</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плоскі</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об'єкти</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a:t>
                      </a:r>
                    </a:p>
                    <a:p>
                      <a:pPr marL="0" marR="0" lvl="0" indent="341313"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Геометрія</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виробу</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у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просторі</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моделі</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зберігається</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у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математичному</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вираженні</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у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внутрішньому</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форматі</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представлення</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даних</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3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графічного</a:t>
                      </a:r>
                      <a:r>
                        <a:rPr kumimoji="0" lang="ru-RU" sz="23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пакета.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1313"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У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просторі</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листа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розташовуються</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спеціально</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організовані</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видові</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вікна</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будь-</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якої</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форми</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та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розміру</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в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яких</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можна</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бачити</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виріб</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у будь-</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якому</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ракурсі</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проекції</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у будь-</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якому</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бажаному</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масштабі</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a:t>
                      </a:r>
                    </a:p>
                    <a:p>
                      <a:pPr marL="0" marR="0" lvl="0" indent="341313"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Простір</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листа плоский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двовимірний</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у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ньому</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видно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лише</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плоскі</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проекції</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моделі</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виробу</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a:t>
                      </a:r>
                    </a:p>
                    <a:p>
                      <a:pPr marL="0" marR="0" lvl="0" indent="341313"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Видові</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вікна</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містять</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посилання</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на модель, не </a:t>
                      </a:r>
                      <a:r>
                        <a:rPr kumimoji="0" lang="ru-RU" sz="2100" b="0" i="0" u="none" strike="noStrike" cap="none" normalizeH="0" baseline="0" dirty="0" err="1" smtClean="0">
                          <a:ln>
                            <a:noFill/>
                          </a:ln>
                          <a:solidFill>
                            <a:schemeClr val="tx1"/>
                          </a:solidFill>
                          <a:effectLst/>
                          <a:latin typeface="Times New Roman" pitchFamily="18" charset="0"/>
                          <a:ea typeface="Tahoma" pitchFamily="34" charset="0"/>
                          <a:cs typeface="Times New Roman" pitchFamily="18" charset="0"/>
                        </a:rPr>
                        <a:t>дублюють</a:t>
                      </a:r>
                      <a:r>
                        <a:rPr kumimoji="0" lang="ru-RU" sz="2100" b="0" i="0" u="none" strike="noStrike" cap="none" normalizeH="0" baseline="0" dirty="0" smtClean="0">
                          <a:ln>
                            <a:noFill/>
                          </a:ln>
                          <a:solidFill>
                            <a:schemeClr val="tx1"/>
                          </a:solidFill>
                          <a:effectLst/>
                          <a:latin typeface="Times New Roman" pitchFamily="18" charset="0"/>
                          <a:ea typeface="Tahoma" pitchFamily="34" charset="0"/>
                          <a:cs typeface="Times New Roman" pitchFamily="18" charset="0"/>
                        </a:rPr>
                        <a:t> модель.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Номер слайда 3"/>
          <p:cNvSpPr>
            <a:spLocks noGrp="1"/>
          </p:cNvSpPr>
          <p:nvPr>
            <p:ph type="sldNum" sz="quarter" idx="12"/>
          </p:nvPr>
        </p:nvSpPr>
        <p:spPr/>
        <p:txBody>
          <a:bodyPr/>
          <a:lstStyle/>
          <a:p>
            <a:fld id="{527EDA0C-6A2F-49A3-8FBA-55007CDC6F64}" type="slidenum">
              <a:rPr lang="ru-RU" smtClean="0"/>
              <a:pPr/>
              <a:t>27</a:t>
            </a:fld>
            <a:endParaRPr lang="ru-RU"/>
          </a:p>
        </p:txBody>
      </p:sp>
      <p:pic>
        <p:nvPicPr>
          <p:cNvPr id="3075" name="Picture 3"/>
          <p:cNvPicPr>
            <a:picLocks noChangeAspect="1" noChangeArrowheads="1"/>
          </p:cNvPicPr>
          <p:nvPr/>
        </p:nvPicPr>
        <p:blipFill>
          <a:blip r:embed="rId2" cstate="print"/>
          <a:srcRect/>
          <a:stretch>
            <a:fillRect/>
          </a:stretch>
        </p:blipFill>
        <p:spPr bwMode="auto">
          <a:xfrm>
            <a:off x="1796316" y="1723030"/>
            <a:ext cx="1233487" cy="644359"/>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6260413" y="1815153"/>
            <a:ext cx="1291131" cy="550318"/>
          </a:xfrm>
          <a:prstGeom prst="rect">
            <a:avLst/>
          </a:prstGeom>
          <a:noFill/>
          <a:ln w="9525">
            <a:noFill/>
            <a:miter lim="800000"/>
            <a:headEnd/>
            <a:tailEnd/>
          </a:ln>
          <a:effectLst/>
        </p:spPr>
      </p:pic>
      <p:sp>
        <p:nvSpPr>
          <p:cNvPr id="7"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4763" y="0"/>
            <a:ext cx="9144000" cy="800219"/>
          </a:xfrm>
          <a:prstGeom prst="rect">
            <a:avLst/>
          </a:prstGeom>
          <a:noFill/>
          <a:ln w="9525">
            <a:noFill/>
            <a:miter lim="800000"/>
            <a:headEnd/>
            <a:tailEnd/>
          </a:ln>
        </p:spPr>
        <p:txBody>
          <a:bodyPr>
            <a:spAutoFit/>
          </a:bodyPr>
          <a:lstStyle/>
          <a:p>
            <a:pPr marL="1028700" indent="-1028700" algn="just"/>
            <a:r>
              <a:rPr lang="ru-RU" sz="2300" b="1" dirty="0">
                <a:latin typeface="Times New Roman" pitchFamily="18" charset="0"/>
                <a:ea typeface="Tahoma" pitchFamily="34" charset="0"/>
                <a:cs typeface="Times New Roman" pitchFamily="18" charset="0"/>
              </a:rPr>
              <a:t>Рядок заголовка - </a:t>
            </a:r>
            <a:r>
              <a:rPr lang="ru-RU" sz="2300" dirty="0" err="1">
                <a:latin typeface="Times New Roman" pitchFamily="18" charset="0"/>
                <a:ea typeface="Tahoma" pitchFamily="34" charset="0"/>
                <a:cs typeface="Times New Roman" pitchFamily="18" charset="0"/>
              </a:rPr>
              <a:t>містить</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назву</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програми</a:t>
            </a:r>
            <a:r>
              <a:rPr lang="ru-RU" sz="2300" dirty="0" smtClean="0">
                <a:latin typeface="Times New Roman" pitchFamily="18" charset="0"/>
                <a:ea typeface="Tahoma" pitchFamily="34" charset="0"/>
                <a:cs typeface="Times New Roman" pitchFamily="18" charset="0"/>
              </a:rPr>
              <a:t>, </a:t>
            </a:r>
            <a:r>
              <a:rPr lang="ru-RU" sz="2300" dirty="0" err="1" smtClean="0">
                <a:latin typeface="Times New Roman" pitchFamily="18" charset="0"/>
                <a:ea typeface="Tahoma" pitchFamily="34" charset="0"/>
                <a:cs typeface="Times New Roman" pitchFamily="18" charset="0"/>
              </a:rPr>
              <a:t>запущеної</a:t>
            </a:r>
            <a:r>
              <a:rPr lang="ru-RU" sz="2300" dirty="0" smtClean="0">
                <a:latin typeface="Times New Roman" pitchFamily="18" charset="0"/>
                <a:ea typeface="Tahoma" pitchFamily="34" charset="0"/>
                <a:cs typeface="Times New Roman" pitchFamily="18" charset="0"/>
              </a:rPr>
              <a:t> </a:t>
            </a:r>
            <a:r>
              <a:rPr lang="ru-RU" sz="2300" dirty="0">
                <a:latin typeface="Times New Roman" pitchFamily="18" charset="0"/>
                <a:ea typeface="Tahoma" pitchFamily="34" charset="0"/>
                <a:cs typeface="Times New Roman" pitchFamily="18" charset="0"/>
              </a:rPr>
              <a:t>в </a:t>
            </a:r>
            <a:r>
              <a:rPr lang="ru-RU" sz="2300" dirty="0" err="1">
                <a:latin typeface="Times New Roman" pitchFamily="18" charset="0"/>
                <a:ea typeface="Tahoma" pitchFamily="34" charset="0"/>
                <a:cs typeface="Times New Roman" pitchFamily="18" charset="0"/>
              </a:rPr>
              <a:t>даний</a:t>
            </a:r>
            <a:r>
              <a:rPr lang="ru-RU" sz="2300" dirty="0">
                <a:latin typeface="Times New Roman" pitchFamily="18" charset="0"/>
                <a:ea typeface="Tahoma" pitchFamily="34" charset="0"/>
                <a:cs typeface="Times New Roman" pitchFamily="18" charset="0"/>
              </a:rPr>
              <a:t> момент та </a:t>
            </a:r>
            <a:r>
              <a:rPr lang="ru-RU" sz="2300" dirty="0" err="1">
                <a:latin typeface="Times New Roman" pitchFamily="18" charset="0"/>
                <a:ea typeface="Tahoma" pitchFamily="34" charset="0"/>
                <a:cs typeface="Times New Roman" pitchFamily="18" charset="0"/>
              </a:rPr>
              <a:t>ім'я</a:t>
            </a:r>
            <a:r>
              <a:rPr lang="ru-RU" sz="2300" dirty="0">
                <a:latin typeface="Times New Roman" pitchFamily="18" charset="0"/>
                <a:ea typeface="Tahoma" pitchFamily="34" charset="0"/>
                <a:cs typeface="Times New Roman" pitchFamily="18" charset="0"/>
              </a:rPr>
              <a:t> активного </a:t>
            </a:r>
            <a:r>
              <a:rPr lang="ru-RU" sz="2300" dirty="0" err="1">
                <a:latin typeface="Times New Roman" pitchFamily="18" charset="0"/>
                <a:ea typeface="Tahoma" pitchFamily="34" charset="0"/>
                <a:cs typeface="Times New Roman" pitchFamily="18" charset="0"/>
              </a:rPr>
              <a:t>відкритого</a:t>
            </a:r>
            <a:r>
              <a:rPr lang="ru-RU" sz="2300" dirty="0">
                <a:latin typeface="Times New Roman" pitchFamily="18" charset="0"/>
                <a:ea typeface="Tahoma" pitchFamily="34" charset="0"/>
                <a:cs typeface="Times New Roman" pitchFamily="18" charset="0"/>
              </a:rPr>
              <a:t> в </a:t>
            </a:r>
            <a:r>
              <a:rPr lang="ru-RU" sz="2300" dirty="0" err="1">
                <a:latin typeface="Times New Roman" pitchFamily="18" charset="0"/>
                <a:ea typeface="Tahoma" pitchFamily="34" charset="0"/>
                <a:cs typeface="Times New Roman" pitchFamily="18" charset="0"/>
              </a:rPr>
              <a:t>ній</a:t>
            </a:r>
            <a:r>
              <a:rPr lang="ru-RU" sz="2300" dirty="0">
                <a:latin typeface="Times New Roman" pitchFamily="18" charset="0"/>
                <a:ea typeface="Tahoma" pitchFamily="34" charset="0"/>
                <a:cs typeface="Times New Roman" pitchFamily="18" charset="0"/>
              </a:rPr>
              <a:t> документа.</a:t>
            </a:r>
          </a:p>
        </p:txBody>
      </p:sp>
      <p:pic>
        <p:nvPicPr>
          <p:cNvPr id="6147" name="Рисунок 2"/>
          <p:cNvPicPr>
            <a:picLocks noChangeAspect="1"/>
          </p:cNvPicPr>
          <p:nvPr/>
        </p:nvPicPr>
        <p:blipFill>
          <a:blip r:embed="rId2" cstate="print"/>
          <a:srcRect/>
          <a:stretch>
            <a:fillRect/>
          </a:stretch>
        </p:blipFill>
        <p:spPr bwMode="auto">
          <a:xfrm>
            <a:off x="4763" y="1370062"/>
            <a:ext cx="9139237" cy="396875"/>
          </a:xfrm>
          <a:prstGeom prst="rect">
            <a:avLst/>
          </a:prstGeom>
          <a:noFill/>
          <a:ln w="9525">
            <a:noFill/>
            <a:miter lim="800000"/>
            <a:headEnd/>
            <a:tailEnd/>
          </a:ln>
        </p:spPr>
      </p:pic>
      <p:sp>
        <p:nvSpPr>
          <p:cNvPr id="6148" name="Прямоугольник 3"/>
          <p:cNvSpPr>
            <a:spLocks noChangeArrowheads="1"/>
          </p:cNvSpPr>
          <p:nvPr/>
        </p:nvSpPr>
        <p:spPr bwMode="auto">
          <a:xfrm>
            <a:off x="0" y="2987767"/>
            <a:ext cx="9144000" cy="2215991"/>
          </a:xfrm>
          <a:prstGeom prst="rect">
            <a:avLst/>
          </a:prstGeom>
          <a:noFill/>
          <a:ln w="9525">
            <a:noFill/>
            <a:miter lim="800000"/>
            <a:headEnd/>
            <a:tailEnd/>
          </a:ln>
        </p:spPr>
        <p:txBody>
          <a:bodyPr>
            <a:spAutoFit/>
          </a:bodyPr>
          <a:lstStyle/>
          <a:p>
            <a:pPr algn="just"/>
            <a:r>
              <a:rPr lang="ru-RU" sz="2300" b="1" dirty="0">
                <a:latin typeface="Times New Roman" pitchFamily="18" charset="0"/>
                <a:ea typeface="Tahoma" pitchFamily="34" charset="0"/>
                <a:cs typeface="Times New Roman" pitchFamily="18" charset="0"/>
              </a:rPr>
              <a:t>Рядок меню </a:t>
            </a:r>
            <a:r>
              <a:rPr lang="ru-RU" sz="2300" dirty="0" err="1">
                <a:latin typeface="Times New Roman" pitchFamily="18" charset="0"/>
                <a:ea typeface="Tahoma" pitchFamily="34" charset="0"/>
                <a:cs typeface="Times New Roman" pitchFamily="18" charset="0"/>
              </a:rPr>
              <a:t>містить</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доступні</a:t>
            </a:r>
            <a:r>
              <a:rPr lang="ru-RU" sz="2300" dirty="0">
                <a:latin typeface="Times New Roman" pitchFamily="18" charset="0"/>
                <a:ea typeface="Tahoma" pitchFamily="34" charset="0"/>
                <a:cs typeface="Times New Roman" pitchFamily="18" charset="0"/>
              </a:rPr>
              <a:t> в </a:t>
            </a:r>
            <a:r>
              <a:rPr lang="ru-RU" sz="2300" dirty="0" err="1">
                <a:latin typeface="Times New Roman" pitchFamily="18" charset="0"/>
                <a:ea typeface="Tahoma" pitchFamily="34" charset="0"/>
                <a:cs typeface="Times New Roman" pitchFamily="18" charset="0"/>
              </a:rPr>
              <a:t>програмі</a:t>
            </a:r>
            <a:r>
              <a:rPr lang="ru-RU" sz="2300" dirty="0">
                <a:latin typeface="Times New Roman" pitchFamily="18" charset="0"/>
                <a:ea typeface="Tahoma" pitchFamily="34" charset="0"/>
                <a:cs typeface="Times New Roman" pitchFamily="18" charset="0"/>
              </a:rPr>
              <a:t> </a:t>
            </a:r>
            <a:r>
              <a:rPr lang="ru-RU" sz="2300" dirty="0" err="1" smtClean="0">
                <a:latin typeface="Times New Roman" pitchFamily="18" charset="0"/>
                <a:ea typeface="Tahoma" pitchFamily="34" charset="0"/>
                <a:cs typeface="Times New Roman" pitchFamily="18" charset="0"/>
              </a:rPr>
              <a:t>команди</a:t>
            </a:r>
            <a:r>
              <a:rPr lang="ru-RU" sz="2300" dirty="0" smtClean="0">
                <a:latin typeface="Times New Roman" pitchFamily="18" charset="0"/>
                <a:ea typeface="Tahoma" pitchFamily="34" charset="0"/>
                <a:cs typeface="Times New Roman" pitchFamily="18" charset="0"/>
              </a:rPr>
              <a:t>:</a:t>
            </a:r>
            <a:endParaRPr lang="en-US" sz="2300" dirty="0">
              <a:latin typeface="Times New Roman" pitchFamily="18" charset="0"/>
              <a:ea typeface="Tahoma" pitchFamily="34" charset="0"/>
              <a:cs typeface="Times New Roman" pitchFamily="18" charset="0"/>
            </a:endParaRPr>
          </a:p>
          <a:p>
            <a:pPr algn="just"/>
            <a:endParaRPr lang="en-US" sz="2300" dirty="0">
              <a:latin typeface="Times New Roman" pitchFamily="18" charset="0"/>
              <a:ea typeface="Tahoma" pitchFamily="34" charset="0"/>
              <a:cs typeface="Times New Roman" pitchFamily="18" charset="0"/>
            </a:endParaRPr>
          </a:p>
          <a:p>
            <a:pPr algn="just"/>
            <a:endParaRPr lang="en-US" sz="2300" dirty="0">
              <a:latin typeface="Times New Roman" pitchFamily="18" charset="0"/>
              <a:ea typeface="Tahoma" pitchFamily="34" charset="0"/>
              <a:cs typeface="Times New Roman" pitchFamily="18" charset="0"/>
            </a:endParaRPr>
          </a:p>
          <a:p>
            <a:pPr algn="just"/>
            <a:endParaRPr lang="en-US" sz="2300" dirty="0">
              <a:latin typeface="Times New Roman" pitchFamily="18" charset="0"/>
              <a:ea typeface="Tahoma" pitchFamily="34" charset="0"/>
              <a:cs typeface="Times New Roman" pitchFamily="18" charset="0"/>
            </a:endParaRPr>
          </a:p>
          <a:p>
            <a:pPr algn="just"/>
            <a:r>
              <a:rPr lang="ru-RU" sz="2300" b="1" dirty="0" err="1">
                <a:latin typeface="Times New Roman" pitchFamily="18" charset="0"/>
                <a:ea typeface="Tahoma" pitchFamily="34" charset="0"/>
                <a:cs typeface="Times New Roman" pitchFamily="18" charset="0"/>
              </a:rPr>
              <a:t>Командний</a:t>
            </a:r>
            <a:r>
              <a:rPr lang="ru-RU" sz="2300" b="1" dirty="0">
                <a:latin typeface="Times New Roman" pitchFamily="18" charset="0"/>
                <a:ea typeface="Tahoma" pitchFamily="34" charset="0"/>
                <a:cs typeface="Times New Roman" pitchFamily="18" charset="0"/>
              </a:rPr>
              <a:t> рядок (КС) - </a:t>
            </a:r>
            <a:r>
              <a:rPr lang="ru-RU" sz="2300" dirty="0" err="1">
                <a:latin typeface="Times New Roman" pitchFamily="18" charset="0"/>
                <a:ea typeface="Tahoma" pitchFamily="34" charset="0"/>
                <a:cs typeface="Times New Roman" pitchFamily="18" charset="0"/>
              </a:rPr>
              <a:t>використовується</a:t>
            </a:r>
            <a:r>
              <a:rPr lang="ru-RU" sz="2300" dirty="0">
                <a:latin typeface="Times New Roman" pitchFamily="18" charset="0"/>
                <a:ea typeface="Tahoma" pitchFamily="34" charset="0"/>
                <a:cs typeface="Times New Roman" pitchFamily="18" charset="0"/>
              </a:rPr>
              <a:t> для </a:t>
            </a:r>
            <a:r>
              <a:rPr lang="ru-RU" sz="2300" dirty="0" err="1">
                <a:latin typeface="Times New Roman" pitchFamily="18" charset="0"/>
                <a:ea typeface="Tahoma" pitchFamily="34" charset="0"/>
                <a:cs typeface="Times New Roman" pitchFamily="18" charset="0"/>
              </a:rPr>
              <a:t>введення</a:t>
            </a:r>
            <a:r>
              <a:rPr lang="ru-RU" sz="2300" dirty="0">
                <a:latin typeface="Times New Roman" pitchFamily="18" charset="0"/>
                <a:ea typeface="Tahoma" pitchFamily="34" charset="0"/>
                <a:cs typeface="Times New Roman" pitchFamily="18" charset="0"/>
              </a:rPr>
              <a:t> команд, координат та </a:t>
            </a:r>
            <a:r>
              <a:rPr lang="ru-RU" sz="2300" dirty="0" err="1">
                <a:latin typeface="Times New Roman" pitchFamily="18" charset="0"/>
                <a:ea typeface="Tahoma" pitchFamily="34" charset="0"/>
                <a:cs typeface="Times New Roman" pitchFamily="18" charset="0"/>
              </a:rPr>
              <a:t>інших</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даних</a:t>
            </a:r>
            <a:r>
              <a:rPr lang="ru-RU" sz="2300" dirty="0">
                <a:latin typeface="Times New Roman" pitchFamily="18" charset="0"/>
                <a:ea typeface="Tahoma" pitchFamily="34" charset="0"/>
                <a:cs typeface="Times New Roman" pitchFamily="18" charset="0"/>
              </a:rPr>
              <a:t> для </a:t>
            </a:r>
            <a:r>
              <a:rPr lang="ru-RU" sz="2300" dirty="0" err="1">
                <a:latin typeface="Times New Roman" pitchFamily="18" charset="0"/>
                <a:ea typeface="Tahoma" pitchFamily="34" charset="0"/>
                <a:cs typeface="Times New Roman" pitchFamily="18" charset="0"/>
              </a:rPr>
              <a:t>побудови</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об'єктів</a:t>
            </a:r>
            <a:r>
              <a:rPr lang="ru-RU" sz="2300" dirty="0">
                <a:latin typeface="Times New Roman" pitchFamily="18" charset="0"/>
                <a:ea typeface="Tahoma" pitchFamily="34" charset="0"/>
                <a:cs typeface="Times New Roman" pitchFamily="18" charset="0"/>
              </a:rPr>
              <a:t>;</a:t>
            </a:r>
          </a:p>
        </p:txBody>
      </p:sp>
      <p:pic>
        <p:nvPicPr>
          <p:cNvPr id="6149" name="Рисунок 4"/>
          <p:cNvPicPr>
            <a:picLocks noChangeAspect="1"/>
          </p:cNvPicPr>
          <p:nvPr/>
        </p:nvPicPr>
        <p:blipFill>
          <a:blip r:embed="rId3" cstate="print"/>
          <a:srcRect/>
          <a:stretch>
            <a:fillRect/>
          </a:stretch>
        </p:blipFill>
        <p:spPr bwMode="auto">
          <a:xfrm>
            <a:off x="0" y="3671248"/>
            <a:ext cx="9144000" cy="804294"/>
          </a:xfrm>
          <a:prstGeom prst="rect">
            <a:avLst/>
          </a:prstGeom>
          <a:noFill/>
          <a:ln w="9525">
            <a:noFill/>
            <a:miter lim="800000"/>
            <a:headEnd/>
            <a:tailEnd/>
          </a:ln>
        </p:spPr>
      </p:pic>
      <p:pic>
        <p:nvPicPr>
          <p:cNvPr id="6150" name="Рисунок 6"/>
          <p:cNvPicPr>
            <a:picLocks noChangeAspect="1"/>
          </p:cNvPicPr>
          <p:nvPr/>
        </p:nvPicPr>
        <p:blipFill>
          <a:blip r:embed="rId4" cstate="print"/>
          <a:srcRect/>
          <a:stretch>
            <a:fillRect/>
          </a:stretch>
        </p:blipFill>
        <p:spPr bwMode="auto">
          <a:xfrm>
            <a:off x="809981" y="5624299"/>
            <a:ext cx="6873710" cy="933450"/>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1518028" y="2047164"/>
            <a:ext cx="5827887" cy="396070"/>
          </a:xfrm>
          <a:prstGeom prst="rect">
            <a:avLst/>
          </a:prstGeom>
          <a:noFill/>
          <a:ln w="9525">
            <a:noFill/>
            <a:miter lim="800000"/>
            <a:headEnd/>
            <a:tailEnd/>
          </a:ln>
          <a:effectLst/>
        </p:spPr>
      </p:pic>
      <p:sp>
        <p:nvSpPr>
          <p:cNvPr id="10"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677917"/>
            <a:ext cx="9144000" cy="1123677"/>
          </a:xfrm>
        </p:spPr>
        <p:txBody>
          <a:bodyPr>
            <a:noAutofit/>
          </a:bodyPr>
          <a:lstStyle/>
          <a:p>
            <a:pPr indent="361950" algn="just"/>
            <a:r>
              <a:rPr lang="ru-RU" sz="2400" b="1" dirty="0">
                <a:solidFill>
                  <a:schemeClr val="tx1"/>
                </a:solidFill>
                <a:latin typeface="Times New Roman" pitchFamily="18" charset="0"/>
                <a:cs typeface="Times New Roman" pitchFamily="18" charset="0"/>
              </a:rPr>
              <a:t>Панель </a:t>
            </a:r>
            <a:r>
              <a:rPr lang="ru-RU" sz="2400" b="1" dirty="0" err="1">
                <a:solidFill>
                  <a:schemeClr val="tx1"/>
                </a:solidFill>
                <a:latin typeface="Times New Roman" pitchFamily="18" charset="0"/>
                <a:cs typeface="Times New Roman" pitchFamily="18" charset="0"/>
              </a:rPr>
              <a:t>Styles</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Стилі</a:t>
            </a:r>
            <a:r>
              <a:rPr lang="ru-RU" sz="2400" b="1"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використовується</a:t>
            </a:r>
            <a:r>
              <a:rPr lang="ru-RU" sz="2400" dirty="0">
                <a:solidFill>
                  <a:schemeClr val="tx1"/>
                </a:solidFill>
                <a:latin typeface="Times New Roman" pitchFamily="18" charset="0"/>
                <a:cs typeface="Times New Roman" pitchFamily="18" charset="0"/>
              </a:rPr>
              <a:t> для </a:t>
            </a:r>
            <a:r>
              <a:rPr lang="ru-RU" sz="2400" dirty="0" err="1">
                <a:solidFill>
                  <a:schemeClr val="tx1"/>
                </a:solidFill>
                <a:latin typeface="Times New Roman" pitchFamily="18" charset="0"/>
                <a:cs typeface="Times New Roman" pitchFamily="18" charset="0"/>
              </a:rPr>
              <a:t>швидкого</a:t>
            </a:r>
            <a:r>
              <a:rPr lang="ru-RU" sz="2400" dirty="0">
                <a:solidFill>
                  <a:schemeClr val="tx1"/>
                </a:solidFill>
                <a:latin typeface="Times New Roman" pitchFamily="18" charset="0"/>
                <a:cs typeface="Times New Roman" pitchFamily="18" charset="0"/>
              </a:rPr>
              <a:t> доступу до </a:t>
            </a:r>
            <a:r>
              <a:rPr lang="ru-RU" sz="2400" dirty="0" err="1">
                <a:solidFill>
                  <a:schemeClr val="tx1"/>
                </a:solidFill>
                <a:latin typeface="Times New Roman" pitchFamily="18" charset="0"/>
                <a:cs typeface="Times New Roman" pitchFamily="18" charset="0"/>
              </a:rPr>
              <a:t>текстових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стилів</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розмірних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стилів</a:t>
            </a:r>
            <a:r>
              <a:rPr lang="ru-RU" sz="2400" dirty="0">
                <a:solidFill>
                  <a:schemeClr val="tx1"/>
                </a:solidFill>
                <a:latin typeface="Times New Roman" pitchFamily="18" charset="0"/>
                <a:cs typeface="Times New Roman" pitchFamily="18" charset="0"/>
              </a:rPr>
              <a:t> та </a:t>
            </a:r>
            <a:r>
              <a:rPr lang="ru-RU" sz="2400" dirty="0" err="1">
                <a:solidFill>
                  <a:schemeClr val="tx1"/>
                </a:solidFill>
                <a:latin typeface="Times New Roman" pitchFamily="18" charset="0"/>
                <a:cs typeface="Times New Roman" pitchFamily="18" charset="0"/>
              </a:rPr>
              <a:t>стилів</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таблиць</a:t>
            </a:r>
            <a:r>
              <a:rPr lang="ru-RU" sz="2400" dirty="0">
                <a:solidFill>
                  <a:schemeClr val="tx1"/>
                </a:solidFill>
                <a:latin typeface="Times New Roman" pitchFamily="18" charset="0"/>
                <a:cs typeface="Times New Roman" pitchFamily="18" charset="0"/>
              </a:rPr>
              <a:t>.</a:t>
            </a:r>
            <a:endParaRPr lang="ru-RU" sz="2400" dirty="0" smtClean="0">
              <a:solidFill>
                <a:schemeClr val="tx1"/>
              </a:solidFill>
              <a:latin typeface="Times New Roman" pitchFamily="18" charset="0"/>
              <a:cs typeface="Times New Roman" pitchFamily="18" charset="0"/>
            </a:endParaRPr>
          </a:p>
        </p:txBody>
      </p:sp>
      <p:pic>
        <p:nvPicPr>
          <p:cNvPr id="101380" name="Picture 4"/>
          <p:cNvPicPr>
            <a:picLocks noGrp="1" noChangeAspect="1" noChangeArrowheads="1"/>
          </p:cNvPicPr>
          <p:nvPr>
            <p:ph idx="1"/>
          </p:nvPr>
        </p:nvPicPr>
        <p:blipFill>
          <a:blip r:embed="rId2" cstate="print"/>
          <a:srcRect/>
          <a:stretch>
            <a:fillRect/>
          </a:stretch>
        </p:blipFill>
        <p:spPr>
          <a:xfrm>
            <a:off x="2550676" y="1634906"/>
            <a:ext cx="4070842" cy="714155"/>
          </a:xfrm>
          <a:noFill/>
        </p:spPr>
      </p:pic>
      <p:sp>
        <p:nvSpPr>
          <p:cNvPr id="101381" name="Rectangle 5"/>
          <p:cNvSpPr>
            <a:spLocks noChangeArrowheads="1"/>
          </p:cNvSpPr>
          <p:nvPr/>
        </p:nvSpPr>
        <p:spPr bwMode="auto">
          <a:xfrm>
            <a:off x="1" y="2636836"/>
            <a:ext cx="9144000" cy="461665"/>
          </a:xfrm>
          <a:prstGeom prst="rect">
            <a:avLst/>
          </a:prstGeom>
          <a:noFill/>
          <a:ln w="9525">
            <a:noFill/>
            <a:miter lim="800000"/>
            <a:headEnd/>
            <a:tailEnd/>
          </a:ln>
        </p:spPr>
        <p:txBody>
          <a:bodyPr wrap="square">
            <a:spAutoFit/>
          </a:bodyPr>
          <a:lstStyle/>
          <a:p>
            <a:pPr algn="just"/>
            <a:r>
              <a:rPr kumimoji="1" lang="ru-RU" sz="2400" b="1" dirty="0">
                <a:latin typeface="Times New Roman" pitchFamily="18" charset="0"/>
                <a:cs typeface="Times New Roman" pitchFamily="18" charset="0"/>
              </a:rPr>
              <a:t>Панель </a:t>
            </a:r>
            <a:r>
              <a:rPr kumimoji="1" lang="ru-RU" sz="2400" b="1" dirty="0" err="1">
                <a:latin typeface="Times New Roman" pitchFamily="18" charset="0"/>
                <a:cs typeface="Times New Roman" pitchFamily="18" charset="0"/>
              </a:rPr>
              <a:t>Layers</a:t>
            </a:r>
            <a:r>
              <a:rPr kumimoji="1" lang="ru-RU" sz="2400" b="1" dirty="0">
                <a:latin typeface="Times New Roman" pitchFamily="18" charset="0"/>
                <a:cs typeface="Times New Roman" pitchFamily="18" charset="0"/>
              </a:rPr>
              <a:t> (Шари) </a:t>
            </a:r>
            <a:r>
              <a:rPr kumimoji="1" lang="ru-RU" sz="2400" dirty="0" err="1">
                <a:latin typeface="Times New Roman" pitchFamily="18" charset="0"/>
                <a:cs typeface="Times New Roman" pitchFamily="18" charset="0"/>
              </a:rPr>
              <a:t>містить</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такі</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інструменти</a:t>
            </a:r>
            <a:r>
              <a:rPr kumimoji="1" lang="ru-RU" sz="2400" dirty="0">
                <a:latin typeface="Times New Roman" pitchFamily="18" charset="0"/>
                <a:cs typeface="Times New Roman" pitchFamily="18" charset="0"/>
              </a:rPr>
              <a:t>:</a:t>
            </a:r>
          </a:p>
        </p:txBody>
      </p:sp>
      <p:pic>
        <p:nvPicPr>
          <p:cNvPr id="101383" name="Picture 7"/>
          <p:cNvPicPr>
            <a:picLocks noChangeAspect="1" noChangeArrowheads="1"/>
          </p:cNvPicPr>
          <p:nvPr/>
        </p:nvPicPr>
        <p:blipFill>
          <a:blip r:embed="rId3" cstate="print"/>
          <a:srcRect/>
          <a:stretch>
            <a:fillRect/>
          </a:stretch>
        </p:blipFill>
        <p:spPr bwMode="auto">
          <a:xfrm>
            <a:off x="268014" y="4139762"/>
            <a:ext cx="457200" cy="368300"/>
          </a:xfrm>
          <a:prstGeom prst="rect">
            <a:avLst/>
          </a:prstGeom>
          <a:noFill/>
          <a:ln w="9525">
            <a:noFill/>
            <a:miter lim="800000"/>
            <a:headEnd/>
            <a:tailEnd/>
          </a:ln>
        </p:spPr>
      </p:pic>
      <p:sp>
        <p:nvSpPr>
          <p:cNvPr id="101384" name="Rectangle 8"/>
          <p:cNvSpPr>
            <a:spLocks noChangeArrowheads="1"/>
          </p:cNvSpPr>
          <p:nvPr/>
        </p:nvSpPr>
        <p:spPr bwMode="auto">
          <a:xfrm>
            <a:off x="0" y="4076700"/>
            <a:ext cx="9144000" cy="830997"/>
          </a:xfrm>
          <a:prstGeom prst="rect">
            <a:avLst/>
          </a:prstGeom>
          <a:noFill/>
          <a:ln w="9525">
            <a:noFill/>
            <a:miter lim="800000"/>
            <a:headEnd/>
            <a:tailEnd/>
          </a:ln>
        </p:spPr>
        <p:txBody>
          <a:bodyPr wrap="square">
            <a:spAutoFit/>
          </a:bodyPr>
          <a:lstStyle/>
          <a:p>
            <a:pPr indent="630238" algn="just"/>
            <a:r>
              <a:rPr kumimoji="1" lang="en-US" sz="2400" b="1" dirty="0">
                <a:latin typeface="Times New Roman" pitchFamily="18" charset="0"/>
                <a:cs typeface="Times New Roman" pitchFamily="18" charset="0"/>
              </a:rPr>
              <a:t>Layer Properties Manager </a:t>
            </a:r>
            <a:r>
              <a:rPr kumimoji="1" lang="en-US" sz="2400" dirty="0">
                <a:latin typeface="Times New Roman" pitchFamily="18" charset="0"/>
                <a:cs typeface="Times New Roman" pitchFamily="18" charset="0"/>
              </a:rPr>
              <a:t>– </a:t>
            </a:r>
            <a:r>
              <a:rPr kumimoji="1" lang="uk-UA" sz="2400" dirty="0">
                <a:latin typeface="Times New Roman" pitchFamily="18" charset="0"/>
                <a:cs typeface="Times New Roman" pitchFamily="18" charset="0"/>
              </a:rPr>
              <a:t>виклик Диспетчера властивостей шарів;</a:t>
            </a:r>
            <a:endParaRPr kumimoji="1" lang="en-US" sz="2400" dirty="0">
              <a:latin typeface="Times New Roman" pitchFamily="18" charset="0"/>
              <a:cs typeface="Times New Roman" pitchFamily="18" charset="0"/>
            </a:endParaRPr>
          </a:p>
        </p:txBody>
      </p:sp>
      <p:pic>
        <p:nvPicPr>
          <p:cNvPr id="101385" name="Picture 11"/>
          <p:cNvPicPr>
            <a:picLocks noChangeAspect="1" noChangeArrowheads="1"/>
          </p:cNvPicPr>
          <p:nvPr/>
        </p:nvPicPr>
        <p:blipFill>
          <a:blip r:embed="rId4" cstate="print"/>
          <a:srcRect/>
          <a:stretch>
            <a:fillRect/>
          </a:stretch>
        </p:blipFill>
        <p:spPr bwMode="auto">
          <a:xfrm>
            <a:off x="1945125" y="4950262"/>
            <a:ext cx="5041147" cy="551904"/>
          </a:xfrm>
          <a:prstGeom prst="rect">
            <a:avLst/>
          </a:prstGeom>
          <a:noFill/>
          <a:ln w="9525">
            <a:noFill/>
            <a:miter lim="800000"/>
            <a:headEnd/>
            <a:tailEnd/>
          </a:ln>
        </p:spPr>
      </p:pic>
      <p:sp>
        <p:nvSpPr>
          <p:cNvPr id="101387" name="Rectangle 11"/>
          <p:cNvSpPr>
            <a:spLocks noChangeArrowheads="1"/>
          </p:cNvSpPr>
          <p:nvPr/>
        </p:nvSpPr>
        <p:spPr bwMode="auto">
          <a:xfrm>
            <a:off x="0" y="5809977"/>
            <a:ext cx="9144000" cy="461665"/>
          </a:xfrm>
          <a:prstGeom prst="rect">
            <a:avLst/>
          </a:prstGeom>
          <a:noFill/>
          <a:ln w="9525">
            <a:noFill/>
            <a:miter lim="800000"/>
            <a:headEnd/>
            <a:tailEnd/>
          </a:ln>
        </p:spPr>
        <p:txBody>
          <a:bodyPr wrap="square">
            <a:spAutoFit/>
          </a:bodyPr>
          <a:lstStyle/>
          <a:p>
            <a:pPr indent="361950" algn="just"/>
            <a:r>
              <a:rPr kumimoji="1" lang="en-US" sz="2400" dirty="0">
                <a:latin typeface="Times New Roman" pitchFamily="18" charset="0"/>
                <a:cs typeface="Times New Roman" pitchFamily="18" charset="0"/>
              </a:rPr>
              <a:t>Filter applied – </a:t>
            </a:r>
            <a:r>
              <a:rPr kumimoji="1" lang="uk-UA" sz="2400" dirty="0">
                <a:latin typeface="Times New Roman" pitchFamily="18" charset="0"/>
                <a:cs typeface="Times New Roman" pitchFamily="18" charset="0"/>
              </a:rPr>
              <a:t>список управління шарами, що розкривається.</a:t>
            </a:r>
            <a:endParaRPr kumimoji="1" lang="ru-RU" sz="2400" dirty="0">
              <a:latin typeface="Times New Roman" pitchFamily="18" charset="0"/>
              <a:cs typeface="Times New Roman" pitchFamily="18" charset="0"/>
            </a:endParaRPr>
          </a:p>
        </p:txBody>
      </p:sp>
      <p:pic>
        <p:nvPicPr>
          <p:cNvPr id="101388" name="Picture 6"/>
          <p:cNvPicPr>
            <a:picLocks noChangeAspect="1" noChangeArrowheads="1"/>
          </p:cNvPicPr>
          <p:nvPr/>
        </p:nvPicPr>
        <p:blipFill>
          <a:blip r:embed="rId5" cstate="print"/>
          <a:srcRect/>
          <a:stretch>
            <a:fillRect/>
          </a:stretch>
        </p:blipFill>
        <p:spPr bwMode="auto">
          <a:xfrm>
            <a:off x="1965106" y="3173194"/>
            <a:ext cx="5105400" cy="738187"/>
          </a:xfrm>
          <a:prstGeom prst="rect">
            <a:avLst/>
          </a:prstGeom>
          <a:noFill/>
          <a:ln w="9525">
            <a:noFill/>
            <a:miter lim="800000"/>
            <a:headEnd/>
            <a:tailEnd/>
          </a:ln>
        </p:spPr>
      </p:pic>
      <p:sp>
        <p:nvSpPr>
          <p:cNvPr id="11"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986455"/>
            <a:ext cx="9144000" cy="2680138"/>
          </a:xfrm>
        </p:spPr>
        <p:txBody>
          <a:bodyPr>
            <a:normAutofit/>
          </a:bodyPr>
          <a:lstStyle/>
          <a:p>
            <a:pPr marL="0" lvl="0" indent="0" eaLnBrk="0" fontAlgn="base" hangingPunct="0">
              <a:spcBef>
                <a:spcPct val="0"/>
              </a:spcBef>
              <a:spcAft>
                <a:spcPct val="0"/>
              </a:spcAft>
              <a:buClrTx/>
              <a:buSzTx/>
              <a:buNone/>
            </a:pPr>
            <a:r>
              <a:rPr lang="ru-RU" sz="2400" dirty="0" smtClean="0">
                <a:solidFill>
                  <a:schemeClr val="tx1">
                    <a:lumMod val="75000"/>
                    <a:lumOff val="25000"/>
                  </a:schemeClr>
                </a:solidFill>
                <a:latin typeface="Times New Roman" pitchFamily="18" charset="0"/>
                <a:ea typeface="Tahoma" pitchFamily="34" charset="0"/>
                <a:cs typeface="Times New Roman" pitchFamily="18" charset="0"/>
              </a:rPr>
              <a:t> </a:t>
            </a:r>
            <a:r>
              <a:rPr lang="ru-RU" sz="2800" dirty="0" smtClean="0">
                <a:solidFill>
                  <a:schemeClr val="tx1">
                    <a:lumMod val="75000"/>
                    <a:lumOff val="25000"/>
                  </a:schemeClr>
                </a:solidFill>
                <a:latin typeface="Times New Roman" pitchFamily="18" charset="0"/>
                <a:ea typeface="Tahoma" pitchFamily="34" charset="0"/>
                <a:cs typeface="Times New Roman" pitchFamily="18" charset="0"/>
              </a:rPr>
              <a:t>1.</a:t>
            </a:r>
            <a:r>
              <a:rPr lang="uk-UA" altLang="en-US" sz="2800" dirty="0" err="1" smtClean="0">
                <a:solidFill>
                  <a:schemeClr val="tx1">
                    <a:lumMod val="75000"/>
                    <a:lumOff val="25000"/>
                  </a:schemeClr>
                </a:solidFill>
                <a:latin typeface="Times New Roman" panose="02020603050405020304" pitchFamily="18" charset="0"/>
                <a:cs typeface="Times New Roman" panose="02020603050405020304" pitchFamily="18" charset="0"/>
              </a:rPr>
              <a:t>AutoCAD</a:t>
            </a:r>
            <a:r>
              <a:rPr lang="uk-UA" altLang="en-US" sz="28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uk-UA" altLang="en-US" sz="2800" dirty="0">
                <a:solidFill>
                  <a:schemeClr val="tx1">
                    <a:lumMod val="75000"/>
                    <a:lumOff val="25000"/>
                  </a:schemeClr>
                </a:solidFill>
                <a:latin typeface="Times New Roman" panose="02020603050405020304" pitchFamily="18" charset="0"/>
                <a:cs typeface="Times New Roman" panose="02020603050405020304" pitchFamily="18" charset="0"/>
              </a:rPr>
              <a:t>історія та </a:t>
            </a:r>
            <a:r>
              <a:rPr lang="uk-UA" altLang="en-US" sz="2800" dirty="0" smtClean="0">
                <a:solidFill>
                  <a:schemeClr val="tx1">
                    <a:lumMod val="75000"/>
                    <a:lumOff val="25000"/>
                  </a:schemeClr>
                </a:solidFill>
                <a:latin typeface="Times New Roman" panose="02020603050405020304" pitchFamily="18" charset="0"/>
                <a:cs typeface="Times New Roman" panose="02020603050405020304" pitchFamily="18" charset="0"/>
              </a:rPr>
              <a:t>можливості.</a:t>
            </a:r>
          </a:p>
          <a:p>
            <a:pPr marL="0" lvl="0" indent="0" eaLnBrk="0" fontAlgn="base" hangingPunct="0">
              <a:spcBef>
                <a:spcPct val="0"/>
              </a:spcBef>
              <a:spcAft>
                <a:spcPct val="0"/>
              </a:spcAft>
              <a:buClrTx/>
              <a:buSzTx/>
              <a:buNone/>
            </a:pPr>
            <a:r>
              <a:rPr lang="uk-UA" altLang="en-US" sz="2800" dirty="0" smtClean="0">
                <a:solidFill>
                  <a:schemeClr val="tx1">
                    <a:lumMod val="75000"/>
                    <a:lumOff val="25000"/>
                  </a:schemeClr>
                </a:solidFill>
                <a:latin typeface="Times New Roman" panose="02020603050405020304" pitchFamily="18" charset="0"/>
                <a:cs typeface="Times New Roman" panose="02020603050405020304" pitchFamily="18" charset="0"/>
              </a:rPr>
              <a:t>2.Функціональні можливості.</a:t>
            </a:r>
          </a:p>
          <a:p>
            <a:pPr marL="0" lvl="0" indent="0" eaLnBrk="0" fontAlgn="base" hangingPunct="0">
              <a:spcBef>
                <a:spcPct val="0"/>
              </a:spcBef>
              <a:spcAft>
                <a:spcPct val="0"/>
              </a:spcAft>
              <a:buClrTx/>
              <a:buSzTx/>
              <a:buNone/>
            </a:pPr>
            <a:r>
              <a:rPr lang="uk-UA" altLang="en-US" sz="2800" dirty="0" smtClean="0">
                <a:solidFill>
                  <a:schemeClr val="tx1">
                    <a:lumMod val="75000"/>
                    <a:lumOff val="25000"/>
                  </a:schemeClr>
                </a:solidFill>
                <a:latin typeface="Times New Roman" panose="02020603050405020304" pitchFamily="18" charset="0"/>
                <a:cs typeface="Times New Roman" panose="02020603050405020304" pitchFamily="18" charset="0"/>
              </a:rPr>
              <a:t>3.Інтерфейс </a:t>
            </a:r>
            <a:r>
              <a:rPr lang="uk-UA"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AutoCAD</a:t>
            </a:r>
            <a:r>
              <a:rPr lang="uk-UA" altLang="en-US" sz="2800" dirty="0">
                <a:solidFill>
                  <a:schemeClr val="tx1">
                    <a:lumMod val="75000"/>
                    <a:lumOff val="25000"/>
                  </a:schemeClr>
                </a:solidFill>
                <a:latin typeface="Times New Roman" panose="02020603050405020304" pitchFamily="18" charset="0"/>
                <a:cs typeface="Times New Roman" panose="02020603050405020304" pitchFamily="18" charset="0"/>
              </a:rPr>
              <a:t>. Запуск програми </a:t>
            </a:r>
            <a:r>
              <a:rPr lang="uk-UA" altLang="en-US" sz="2800" dirty="0" err="1">
                <a:solidFill>
                  <a:schemeClr val="tx1">
                    <a:lumMod val="75000"/>
                    <a:lumOff val="25000"/>
                  </a:schemeClr>
                </a:solidFill>
                <a:latin typeface="Times New Roman" panose="02020603050405020304" pitchFamily="18" charset="0"/>
                <a:cs typeface="Times New Roman" panose="02020603050405020304" pitchFamily="18" charset="0"/>
              </a:rPr>
              <a:t>AutoCAD</a:t>
            </a:r>
            <a:r>
              <a:rPr lang="uk-UA" alt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uk-UA" altLang="en-US" sz="28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SzTx/>
              <a:buNone/>
            </a:pPr>
            <a:r>
              <a:rPr lang="uk-UA" altLang="en-US" sz="2800" dirty="0" smtClean="0">
                <a:solidFill>
                  <a:schemeClr val="tx1">
                    <a:lumMod val="75000"/>
                    <a:lumOff val="25000"/>
                  </a:schemeClr>
                </a:solidFill>
                <a:latin typeface="Times New Roman" panose="02020603050405020304" pitchFamily="18" charset="0"/>
                <a:cs typeface="Times New Roman" panose="02020603050405020304" pitchFamily="18" charset="0"/>
              </a:rPr>
              <a:t>4.Засоби </a:t>
            </a:r>
            <a:r>
              <a:rPr lang="uk-UA" altLang="en-US" sz="2800" dirty="0">
                <a:solidFill>
                  <a:schemeClr val="tx1">
                    <a:lumMod val="75000"/>
                    <a:lumOff val="25000"/>
                  </a:schemeClr>
                </a:solidFill>
                <a:latin typeface="Times New Roman" panose="02020603050405020304" pitchFamily="18" charset="0"/>
                <a:cs typeface="Times New Roman" panose="02020603050405020304" pitchFamily="18" charset="0"/>
              </a:rPr>
              <a:t>діалогу із системою проектування. </a:t>
            </a:r>
          </a:p>
          <a:p>
            <a:pPr indent="19050" algn="just">
              <a:buNone/>
            </a:pPr>
            <a:endParaRPr lang="ru-RU" sz="2400" b="1" dirty="0" smtClean="0">
              <a:solidFill>
                <a:schemeClr val="tx1">
                  <a:lumMod val="75000"/>
                  <a:lumOff val="25000"/>
                </a:schemeClr>
              </a:solidFill>
              <a:latin typeface="Times New Roman" pitchFamily="18" charset="0"/>
              <a:cs typeface="Times New Roman" pitchFamily="18" charset="0"/>
            </a:endParaRPr>
          </a:p>
          <a:p>
            <a:pPr indent="19050" algn="just"/>
            <a:endParaRPr lang="ru-RU" sz="2400" dirty="0" smtClean="0">
              <a:latin typeface="Times New Roman" pitchFamily="18" charset="0"/>
              <a:ea typeface="Tahoma" pitchFamily="34" charset="0"/>
              <a:cs typeface="Times New Roman" pitchFamily="18" charset="0"/>
            </a:endParaRPr>
          </a:p>
          <a:p>
            <a:pPr>
              <a:buNone/>
            </a:pPr>
            <a:endParaRPr lang="ru-RU" dirty="0">
              <a:latin typeface="Times New Roman" pitchFamily="18" charset="0"/>
              <a:cs typeface="Times New Roman" pitchFamily="18" charset="0"/>
            </a:endParaRPr>
          </a:p>
        </p:txBody>
      </p:sp>
      <p:grpSp>
        <p:nvGrpSpPr>
          <p:cNvPr id="2" name="Группа 7"/>
          <p:cNvGrpSpPr/>
          <p:nvPr/>
        </p:nvGrpSpPr>
        <p:grpSpPr>
          <a:xfrm>
            <a:off x="0" y="0"/>
            <a:ext cx="9144000" cy="857250"/>
            <a:chOff x="0" y="0"/>
            <a:chExt cx="9144000" cy="857250"/>
          </a:xfrm>
        </p:grpSpPr>
        <p:pic>
          <p:nvPicPr>
            <p:cNvPr id="9" name="Picture 3"/>
            <p:cNvPicPr>
              <a:picLocks noChangeAspect="1" noChangeArrowheads="1"/>
            </p:cNvPicPr>
            <p:nvPr/>
          </p:nvPicPr>
          <p:blipFill>
            <a:blip r:embed="rId2" cstate="print"/>
            <a:srcRect/>
            <a:stretch>
              <a:fillRect/>
            </a:stretch>
          </p:blipFill>
          <p:spPr bwMode="auto">
            <a:xfrm>
              <a:off x="0" y="0"/>
              <a:ext cx="9144000" cy="857250"/>
            </a:xfrm>
            <a:prstGeom prst="rect">
              <a:avLst/>
            </a:prstGeom>
            <a:noFill/>
            <a:ln w="57150">
              <a:noFill/>
              <a:miter lim="800000"/>
              <a:headEnd/>
              <a:tailEnd/>
            </a:ln>
            <a:effectLst/>
          </p:spPr>
        </p:pic>
        <p:sp>
          <p:nvSpPr>
            <p:cNvPr id="10" name="Rectangle 1"/>
            <p:cNvSpPr>
              <a:spLocks noChangeArrowheads="1"/>
            </p:cNvSpPr>
            <p:nvPr/>
          </p:nvSpPr>
          <p:spPr bwMode="auto">
            <a:xfrm>
              <a:off x="0" y="142853"/>
              <a:ext cx="8501090" cy="646331"/>
            </a:xfrm>
            <a:prstGeom prst="rect">
              <a:avLst/>
            </a:prstGeom>
            <a:noFill/>
            <a:ln>
              <a:noFill/>
              <a:headEnd/>
              <a:tailEnd/>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FF0000"/>
                  </a:solidFill>
                  <a:latin typeface="Times New Roman" pitchFamily="18" charset="0"/>
                  <a:ea typeface="Tahoma" pitchFamily="34" charset="0"/>
                  <a:cs typeface="Times New Roman" pitchFamily="18" charset="0"/>
                </a:rPr>
                <a:t>ПИТАННЯ:</a:t>
              </a:r>
              <a:endParaRPr kumimoji="0" lang="ru-RU" sz="3600" b="0" i="0" u="none" strike="noStrike" cap="none" normalizeH="0" baseline="0" dirty="0" smtClean="0">
                <a:ln>
                  <a:noFill/>
                </a:ln>
                <a:solidFill>
                  <a:srgbClr val="FF0000"/>
                </a:solidFill>
                <a:latin typeface="Times New Roman" pitchFamily="18" charset="0"/>
                <a:ea typeface="Tahoma" pitchFamily="34" charset="0"/>
                <a:cs typeface="Times New Roman" pitchFamily="18" charset="0"/>
              </a:endParaRPr>
            </a:p>
          </p:txBody>
        </p:sp>
      </p:grpSp>
      <p:sp>
        <p:nvSpPr>
          <p:cNvPr id="8"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32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ru-RU" sz="32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Rot="1" noChangeArrowheads="1"/>
          </p:cNvSpPr>
          <p:nvPr>
            <p:ph idx="1"/>
          </p:nvPr>
        </p:nvSpPr>
        <p:spPr>
          <a:xfrm>
            <a:off x="0" y="1183128"/>
            <a:ext cx="9143999" cy="3880773"/>
          </a:xfrm>
        </p:spPr>
        <p:txBody>
          <a:bodyPr>
            <a:normAutofit/>
          </a:bodyPr>
          <a:lstStyle/>
          <a:p>
            <a:pPr marL="0" indent="361950" algn="just">
              <a:buNone/>
            </a:pPr>
            <a:r>
              <a:rPr kumimoji="1" lang="ru-RU" sz="2400" b="1" dirty="0" err="1">
                <a:latin typeface="Times New Roman" pitchFamily="18" charset="0"/>
                <a:cs typeface="Times New Roman" pitchFamily="18" charset="0"/>
              </a:rPr>
              <a:t>Редагування</a:t>
            </a:r>
            <a:r>
              <a:rPr kumimoji="1" lang="ru-RU" sz="2400" dirty="0">
                <a:latin typeface="Times New Roman" pitchFamily="18" charset="0"/>
                <a:cs typeface="Times New Roman" pitchFamily="18" charset="0"/>
              </a:rPr>
              <a:t> – </a:t>
            </a:r>
            <a:r>
              <a:rPr kumimoji="1" lang="ru-RU" sz="2400" dirty="0" err="1">
                <a:latin typeface="Times New Roman" pitchFamily="18" charset="0"/>
                <a:cs typeface="Times New Roman" pitchFamily="18" charset="0"/>
              </a:rPr>
              <a:t>це</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зміна</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об'єктів</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креслення</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Щоб</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відредагувати</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креслення</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його</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потрібно</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виділити</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Програма</a:t>
            </a:r>
            <a:r>
              <a:rPr kumimoji="1" lang="ru-RU" sz="2400" dirty="0">
                <a:latin typeface="Times New Roman" pitchFamily="18" charset="0"/>
                <a:cs typeface="Times New Roman" pitchFamily="18" charset="0"/>
              </a:rPr>
              <a:t> </a:t>
            </a:r>
            <a:r>
              <a:rPr kumimoji="1" lang="en-US" sz="2400" dirty="0">
                <a:latin typeface="Times New Roman" pitchFamily="18" charset="0"/>
                <a:cs typeface="Times New Roman" pitchFamily="18" charset="0"/>
              </a:rPr>
              <a:t>AutoCAD </a:t>
            </a:r>
            <a:r>
              <a:rPr kumimoji="1" lang="ru-RU" sz="2400" dirty="0" err="1">
                <a:latin typeface="Times New Roman" pitchFamily="18" charset="0"/>
                <a:cs typeface="Times New Roman" pitchFamily="18" charset="0"/>
              </a:rPr>
              <a:t>надає</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різноманітні</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способи</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виділення</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об'єктів</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Усі</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команди</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редагування</a:t>
            </a:r>
            <a:r>
              <a:rPr kumimoji="1" lang="ru-RU" sz="2400" dirty="0">
                <a:latin typeface="Times New Roman" pitchFamily="18" charset="0"/>
                <a:cs typeface="Times New Roman" pitchFamily="18" charset="0"/>
              </a:rPr>
              <a:t> </a:t>
            </a:r>
            <a:r>
              <a:rPr kumimoji="1" lang="ru-RU" sz="2400" dirty="0" err="1">
                <a:latin typeface="Times New Roman" pitchFamily="18" charset="0"/>
                <a:cs typeface="Times New Roman" pitchFamily="18" charset="0"/>
              </a:rPr>
              <a:t>представлені</a:t>
            </a:r>
            <a:r>
              <a:rPr kumimoji="1" lang="ru-RU" sz="2400" dirty="0">
                <a:latin typeface="Times New Roman" pitchFamily="18" charset="0"/>
                <a:cs typeface="Times New Roman" pitchFamily="18" charset="0"/>
              </a:rPr>
              <a:t> у меню </a:t>
            </a:r>
            <a:r>
              <a:rPr kumimoji="1" lang="en-US" sz="2400" dirty="0">
                <a:latin typeface="Times New Roman" pitchFamily="18" charset="0"/>
                <a:cs typeface="Times New Roman" pitchFamily="18" charset="0"/>
              </a:rPr>
              <a:t>Modify (</a:t>
            </a:r>
            <a:r>
              <a:rPr kumimoji="1" lang="ru-RU" sz="2400" dirty="0" err="1">
                <a:latin typeface="Times New Roman" pitchFamily="18" charset="0"/>
                <a:cs typeface="Times New Roman" pitchFamily="18" charset="0"/>
              </a:rPr>
              <a:t>Редагування</a:t>
            </a:r>
            <a:r>
              <a:rPr kumimoji="1" lang="ru-RU" sz="2400" dirty="0">
                <a:latin typeface="Times New Roman" pitchFamily="18" charset="0"/>
                <a:cs typeface="Times New Roman" pitchFamily="18" charset="0"/>
              </a:rPr>
              <a:t>)</a:t>
            </a:r>
            <a:endParaRPr kumimoji="1" lang="ru-RU" sz="2400" dirty="0" smtClean="0">
              <a:solidFill>
                <a:schemeClr val="tx1"/>
              </a:solidFill>
              <a:effectLst/>
              <a:latin typeface="Times New Roman" pitchFamily="18" charset="0"/>
              <a:cs typeface="Times New Roman" pitchFamily="18" charset="0"/>
            </a:endParaRPr>
          </a:p>
        </p:txBody>
      </p:sp>
      <p:pic>
        <p:nvPicPr>
          <p:cNvPr id="126980" name="Picture 4"/>
          <p:cNvPicPr>
            <a:picLocks noChangeAspect="1" noChangeArrowheads="1"/>
          </p:cNvPicPr>
          <p:nvPr/>
        </p:nvPicPr>
        <p:blipFill>
          <a:blip r:embed="rId2" cstate="print"/>
          <a:srcRect/>
          <a:stretch>
            <a:fillRect/>
          </a:stretch>
        </p:blipFill>
        <p:spPr bwMode="auto">
          <a:xfrm>
            <a:off x="332227" y="3328824"/>
            <a:ext cx="8280400" cy="1203325"/>
          </a:xfrm>
          <a:prstGeom prst="rect">
            <a:avLst/>
          </a:prstGeom>
          <a:noFill/>
          <a:ln w="9525">
            <a:noFill/>
            <a:miter lim="800000"/>
            <a:headEnd/>
            <a:tailEnd/>
          </a:ln>
        </p:spPr>
      </p:pic>
      <p:sp>
        <p:nvSpPr>
          <p:cNvPr id="5"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91440" y="-78260"/>
            <a:ext cx="9144000" cy="1200329"/>
          </a:xfrm>
          <a:prstGeom prst="rect">
            <a:avLst/>
          </a:prstGeom>
          <a:noFill/>
          <a:ln w="9525">
            <a:noFill/>
            <a:miter lim="800000"/>
            <a:headEnd/>
            <a:tailEnd/>
          </a:ln>
        </p:spPr>
        <p:txBody>
          <a:bodyPr wrap="square" anchor="ctr">
            <a:spAutoFit/>
          </a:bodyPr>
          <a:lstStyle/>
          <a:p>
            <a:pPr algn="ctr"/>
            <a:r>
              <a:rPr lang="ru-RU" sz="3600" b="1" dirty="0" err="1">
                <a:latin typeface="Times New Roman" pitchFamily="18" charset="0"/>
                <a:ea typeface="Tahoma" pitchFamily="34" charset="0"/>
                <a:cs typeface="Times New Roman" pitchFamily="18" charset="0"/>
              </a:rPr>
              <a:t>Засоби</a:t>
            </a:r>
            <a:r>
              <a:rPr lang="ru-RU" sz="3600" b="1" dirty="0">
                <a:latin typeface="Times New Roman" pitchFamily="18" charset="0"/>
                <a:ea typeface="Tahoma" pitchFamily="34" charset="0"/>
                <a:cs typeface="Times New Roman" pitchFamily="18" charset="0"/>
              </a:rPr>
              <a:t> </a:t>
            </a:r>
            <a:r>
              <a:rPr lang="ru-RU" sz="3600" b="1" dirty="0" err="1">
                <a:latin typeface="Times New Roman" pitchFamily="18" charset="0"/>
                <a:ea typeface="Tahoma" pitchFamily="34" charset="0"/>
                <a:cs typeface="Times New Roman" pitchFamily="18" charset="0"/>
              </a:rPr>
              <a:t>діалогу</a:t>
            </a:r>
            <a:r>
              <a:rPr lang="ru-RU" sz="3600" b="1" dirty="0">
                <a:latin typeface="Times New Roman" pitchFamily="18" charset="0"/>
                <a:ea typeface="Tahoma" pitchFamily="34" charset="0"/>
                <a:cs typeface="Times New Roman" pitchFamily="18" charset="0"/>
              </a:rPr>
              <a:t> </a:t>
            </a:r>
            <a:r>
              <a:rPr lang="ru-RU" sz="3600" b="1" dirty="0" err="1">
                <a:latin typeface="Times New Roman" pitchFamily="18" charset="0"/>
                <a:ea typeface="Tahoma" pitchFamily="34" charset="0"/>
                <a:cs typeface="Times New Roman" pitchFamily="18" charset="0"/>
              </a:rPr>
              <a:t>із</a:t>
            </a:r>
            <a:r>
              <a:rPr lang="ru-RU" sz="3600" b="1" dirty="0">
                <a:latin typeface="Times New Roman" pitchFamily="18" charset="0"/>
                <a:ea typeface="Tahoma" pitchFamily="34" charset="0"/>
                <a:cs typeface="Times New Roman" pitchFamily="18" charset="0"/>
              </a:rPr>
              <a:t> системою </a:t>
            </a:r>
            <a:endParaRPr lang="ru-RU" sz="3600" b="1" dirty="0" smtClean="0">
              <a:latin typeface="Times New Roman" pitchFamily="18" charset="0"/>
              <a:ea typeface="Tahoma" pitchFamily="34" charset="0"/>
              <a:cs typeface="Times New Roman" pitchFamily="18" charset="0"/>
            </a:endParaRPr>
          </a:p>
          <a:p>
            <a:pPr algn="ctr"/>
            <a:r>
              <a:rPr lang="ru-RU" sz="3600" b="1" dirty="0" err="1" smtClean="0">
                <a:latin typeface="Times New Roman" pitchFamily="18" charset="0"/>
                <a:ea typeface="Tahoma" pitchFamily="34" charset="0"/>
                <a:cs typeface="Times New Roman" pitchFamily="18" charset="0"/>
              </a:rPr>
              <a:t>проектування</a:t>
            </a:r>
            <a:endParaRPr lang="ru-RU" sz="3600" b="1" dirty="0">
              <a:latin typeface="Times New Roman" pitchFamily="18" charset="0"/>
              <a:ea typeface="Tahoma" pitchFamily="34" charset="0"/>
              <a:cs typeface="Times New Roman" pitchFamily="18" charset="0"/>
            </a:endParaRPr>
          </a:p>
        </p:txBody>
      </p:sp>
      <p:sp>
        <p:nvSpPr>
          <p:cNvPr id="4" name="Rectangle 6"/>
          <p:cNvSpPr>
            <a:spLocks noChangeArrowheads="1"/>
          </p:cNvSpPr>
          <p:nvPr/>
        </p:nvSpPr>
        <p:spPr bwMode="auto">
          <a:xfrm>
            <a:off x="0" y="1096808"/>
            <a:ext cx="9144000" cy="830997"/>
          </a:xfrm>
          <a:prstGeom prst="rect">
            <a:avLst/>
          </a:prstGeom>
          <a:noFill/>
          <a:ln w="9525">
            <a:noFill/>
            <a:miter lim="800000"/>
            <a:headEnd/>
            <a:tailEnd/>
          </a:ln>
        </p:spPr>
        <p:txBody>
          <a:bodyPr wrap="square" anchor="ctr">
            <a:spAutoFit/>
          </a:bodyPr>
          <a:lstStyle/>
          <a:p>
            <a:pPr algn="just"/>
            <a:r>
              <a:rPr lang="ru-RU" sz="2400" dirty="0" err="1">
                <a:latin typeface="Times New Roman" pitchFamily="18" charset="0"/>
                <a:ea typeface="Tahoma" pitchFamily="34" charset="0"/>
                <a:cs typeface="Times New Roman" pitchFamily="18" charset="0"/>
              </a:rPr>
              <a:t>Проектування</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засноване</a:t>
            </a:r>
            <a:r>
              <a:rPr lang="ru-RU" sz="2400" dirty="0">
                <a:latin typeface="Times New Roman" pitchFamily="18" charset="0"/>
                <a:ea typeface="Tahoma" pitchFamily="34" charset="0"/>
                <a:cs typeface="Times New Roman" pitchFamily="18" charset="0"/>
              </a:rPr>
              <a:t> на СИСТЕМІ КОМАНД.</a:t>
            </a:r>
          </a:p>
          <a:p>
            <a:pPr algn="ctr"/>
            <a:r>
              <a:rPr lang="ru-RU" sz="2400" dirty="0" err="1">
                <a:latin typeface="Times New Roman" pitchFamily="18" charset="0"/>
                <a:ea typeface="Tahoma" pitchFamily="34" charset="0"/>
                <a:cs typeface="Times New Roman" pitchFamily="18" charset="0"/>
              </a:rPr>
              <a:t>Способи</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подачі</a:t>
            </a:r>
            <a:r>
              <a:rPr lang="ru-RU" sz="2400" dirty="0">
                <a:latin typeface="Times New Roman" pitchFamily="18" charset="0"/>
                <a:ea typeface="Tahoma" pitchFamily="34" charset="0"/>
                <a:cs typeface="Times New Roman" pitchFamily="18" charset="0"/>
              </a:rPr>
              <a:t> команд:</a:t>
            </a:r>
          </a:p>
        </p:txBody>
      </p:sp>
      <p:pic>
        <p:nvPicPr>
          <p:cNvPr id="5124" name="Picture 4"/>
          <p:cNvPicPr>
            <a:picLocks noChangeAspect="1" noChangeArrowheads="1"/>
          </p:cNvPicPr>
          <p:nvPr/>
        </p:nvPicPr>
        <p:blipFill>
          <a:blip r:embed="rId2" cstate="print"/>
          <a:srcRect/>
          <a:stretch>
            <a:fillRect/>
          </a:stretch>
        </p:blipFill>
        <p:spPr bwMode="auto">
          <a:xfrm>
            <a:off x="2733675" y="4721414"/>
            <a:ext cx="1441822" cy="2136586"/>
          </a:xfrm>
          <a:prstGeom prst="rect">
            <a:avLst/>
          </a:prstGeom>
          <a:noFill/>
          <a:ln w="9525">
            <a:noFill/>
            <a:miter lim="800000"/>
            <a:headEnd/>
            <a:tailEnd/>
          </a:ln>
          <a:effectLst/>
        </p:spPr>
      </p:pic>
      <p:sp>
        <p:nvSpPr>
          <p:cNvPr id="9" name="Rectangle 6"/>
          <p:cNvSpPr>
            <a:spLocks noChangeArrowheads="1"/>
          </p:cNvSpPr>
          <p:nvPr/>
        </p:nvSpPr>
        <p:spPr bwMode="auto">
          <a:xfrm>
            <a:off x="0" y="2672547"/>
            <a:ext cx="2292824" cy="1631216"/>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r>
              <a:rPr lang="ru-RU" sz="2000" dirty="0">
                <a:latin typeface="Times New Roman" pitchFamily="18" charset="0"/>
                <a:ea typeface="Tahoma" pitchFamily="34" charset="0"/>
                <a:cs typeface="Times New Roman" pitchFamily="18" charset="0"/>
              </a:rPr>
              <a:t>а) за </a:t>
            </a:r>
            <a:r>
              <a:rPr lang="ru-RU" sz="2000" dirty="0" err="1">
                <a:latin typeface="Times New Roman" pitchFamily="18" charset="0"/>
                <a:ea typeface="Tahoma" pitchFamily="34" charset="0"/>
                <a:cs typeface="Times New Roman" pitchFamily="18" charset="0"/>
              </a:rPr>
              <a:t>допомогою</a:t>
            </a:r>
            <a:r>
              <a:rPr lang="ru-RU" sz="2000" dirty="0">
                <a:latin typeface="Times New Roman" pitchFamily="18" charset="0"/>
                <a:ea typeface="Tahoma" pitchFamily="34" charset="0"/>
                <a:cs typeface="Times New Roman" pitchFamily="18" charset="0"/>
              </a:rPr>
              <a:t> </a:t>
            </a:r>
            <a:r>
              <a:rPr lang="ru-RU" sz="2000" b="1" dirty="0">
                <a:latin typeface="Times New Roman" pitchFamily="18" charset="0"/>
                <a:ea typeface="Tahoma" pitchFamily="34" charset="0"/>
                <a:cs typeface="Times New Roman" pitchFamily="18" charset="0"/>
              </a:rPr>
              <a:t>кнопок </a:t>
            </a:r>
            <a:r>
              <a:rPr lang="ru-RU" sz="2000" dirty="0" err="1">
                <a:latin typeface="Times New Roman" pitchFamily="18" charset="0"/>
                <a:ea typeface="Tahoma" pitchFamily="34" charset="0"/>
                <a:cs typeface="Times New Roman" pitchFamily="18" charset="0"/>
              </a:rPr>
              <a:t>із</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піктограмами</a:t>
            </a:r>
            <a:r>
              <a:rPr lang="ru-RU" sz="2000" dirty="0">
                <a:latin typeface="Times New Roman" pitchFamily="18" charset="0"/>
                <a:ea typeface="Tahoma" pitchFamily="34" charset="0"/>
                <a:cs typeface="Times New Roman" pitchFamily="18" charset="0"/>
              </a:rPr>
              <a:t> на панелях </a:t>
            </a:r>
            <a:r>
              <a:rPr lang="ru-RU" sz="2000" dirty="0" err="1">
                <a:latin typeface="Times New Roman" pitchFamily="18" charset="0"/>
                <a:ea typeface="Tahoma" pitchFamily="34" charset="0"/>
                <a:cs typeface="Times New Roman" pitchFamily="18" charset="0"/>
              </a:rPr>
              <a:t>інструментів</a:t>
            </a:r>
            <a:r>
              <a:rPr lang="ru-RU" sz="2000" dirty="0">
                <a:latin typeface="Times New Roman" pitchFamily="18" charset="0"/>
                <a:ea typeface="Tahoma" pitchFamily="34" charset="0"/>
                <a:cs typeface="Times New Roman" pitchFamily="18" charset="0"/>
              </a:rPr>
              <a:t>;</a:t>
            </a:r>
            <a:endParaRPr lang="ru-RU" sz="2000" dirty="0" smtClean="0">
              <a:latin typeface="Times New Roman" pitchFamily="18" charset="0"/>
              <a:ea typeface="Tahoma" pitchFamily="34" charset="0"/>
              <a:cs typeface="Times New Roman" pitchFamily="18" charset="0"/>
            </a:endParaRPr>
          </a:p>
        </p:txBody>
      </p:sp>
      <p:sp>
        <p:nvSpPr>
          <p:cNvPr id="10" name="Rectangle 6"/>
          <p:cNvSpPr>
            <a:spLocks noChangeArrowheads="1"/>
          </p:cNvSpPr>
          <p:nvPr/>
        </p:nvSpPr>
        <p:spPr bwMode="auto">
          <a:xfrm>
            <a:off x="2402006" y="2398243"/>
            <a:ext cx="1801504" cy="1938992"/>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r>
              <a:rPr lang="ru-RU" sz="2000" dirty="0">
                <a:latin typeface="Times New Roman" pitchFamily="18" charset="0"/>
                <a:ea typeface="Tahoma" pitchFamily="34" charset="0"/>
                <a:cs typeface="Times New Roman" pitchFamily="18" charset="0"/>
              </a:rPr>
              <a:t>б) за </a:t>
            </a:r>
            <a:r>
              <a:rPr lang="ru-RU" sz="2000" dirty="0" err="1">
                <a:latin typeface="Times New Roman" pitchFamily="18" charset="0"/>
                <a:ea typeface="Tahoma" pitchFamily="34" charset="0"/>
                <a:cs typeface="Times New Roman" pitchFamily="18" charset="0"/>
              </a:rPr>
              <a:t>допомогою</a:t>
            </a:r>
            <a:r>
              <a:rPr lang="ru-RU" sz="2000" dirty="0">
                <a:latin typeface="Times New Roman" pitchFamily="18" charset="0"/>
                <a:ea typeface="Tahoma" pitchFamily="34" charset="0"/>
                <a:cs typeface="Times New Roman" pitchFamily="18" charset="0"/>
              </a:rPr>
              <a:t> </a:t>
            </a:r>
            <a:r>
              <a:rPr lang="ru-RU" sz="2000" b="1" dirty="0">
                <a:latin typeface="Times New Roman" pitchFamily="18" charset="0"/>
                <a:ea typeface="Tahoma" pitchFamily="34" charset="0"/>
                <a:cs typeface="Times New Roman" pitchFamily="18" charset="0"/>
              </a:rPr>
              <a:t>головного меню та дерева команд</a:t>
            </a:r>
            <a:r>
              <a:rPr lang="ru-RU" sz="2000" dirty="0">
                <a:latin typeface="Times New Roman" pitchFamily="18" charset="0"/>
                <a:ea typeface="Tahoma" pitchFamily="34" charset="0"/>
                <a:cs typeface="Times New Roman" pitchFamily="18" charset="0"/>
              </a:rPr>
              <a:t>;</a:t>
            </a:r>
          </a:p>
        </p:txBody>
      </p:sp>
      <p:sp>
        <p:nvSpPr>
          <p:cNvPr id="11" name="Rectangle 6"/>
          <p:cNvSpPr>
            <a:spLocks noChangeArrowheads="1"/>
          </p:cNvSpPr>
          <p:nvPr/>
        </p:nvSpPr>
        <p:spPr bwMode="auto">
          <a:xfrm>
            <a:off x="4292222" y="2761960"/>
            <a:ext cx="2724302" cy="1631216"/>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r>
              <a:rPr lang="ru-RU" sz="2000" dirty="0">
                <a:latin typeface="Times New Roman" pitchFamily="18" charset="0"/>
                <a:ea typeface="Tahoma" pitchFamily="34" charset="0"/>
                <a:cs typeface="Times New Roman" pitchFamily="18" charset="0"/>
              </a:rPr>
              <a:t>в) за </a:t>
            </a:r>
            <a:r>
              <a:rPr lang="ru-RU" sz="2000" dirty="0" err="1">
                <a:latin typeface="Times New Roman" pitchFamily="18" charset="0"/>
                <a:ea typeface="Tahoma" pitchFamily="34" charset="0"/>
                <a:cs typeface="Times New Roman" pitchFamily="18" charset="0"/>
              </a:rPr>
              <a:t>допомогою</a:t>
            </a:r>
            <a:r>
              <a:rPr lang="ru-RU" sz="2000" dirty="0">
                <a:latin typeface="Times New Roman" pitchFamily="18" charset="0"/>
                <a:ea typeface="Tahoma" pitchFamily="34" charset="0"/>
                <a:cs typeface="Times New Roman" pitchFamily="18" charset="0"/>
              </a:rPr>
              <a:t> </a:t>
            </a:r>
            <a:r>
              <a:rPr lang="ru-RU" sz="2000" b="1" dirty="0">
                <a:latin typeface="Times New Roman" pitchFamily="18" charset="0"/>
                <a:ea typeface="Tahoma" pitchFamily="34" charset="0"/>
                <a:cs typeface="Times New Roman" pitchFamily="18" charset="0"/>
              </a:rPr>
              <a:t>контекстного меню </a:t>
            </a:r>
            <a:r>
              <a:rPr lang="ru-RU" sz="2000" dirty="0">
                <a:latin typeface="Times New Roman" pitchFamily="18" charset="0"/>
                <a:ea typeface="Tahoma" pitchFamily="34" charset="0"/>
                <a:cs typeface="Times New Roman" pitchFamily="18" charset="0"/>
              </a:rPr>
              <a:t>(права кнопка </a:t>
            </a:r>
            <a:r>
              <a:rPr lang="ru-RU" sz="2000" dirty="0" err="1">
                <a:latin typeface="Times New Roman" pitchFamily="18" charset="0"/>
                <a:ea typeface="Tahoma" pitchFamily="34" charset="0"/>
                <a:cs typeface="Times New Roman" pitchFamily="18" charset="0"/>
              </a:rPr>
              <a:t>миші</a:t>
            </a:r>
            <a:r>
              <a:rPr lang="ru-RU" sz="2000" dirty="0">
                <a:latin typeface="Times New Roman" pitchFamily="18" charset="0"/>
                <a:ea typeface="Tahoma" pitchFamily="34" charset="0"/>
                <a:cs typeface="Times New Roman" pitchFamily="18" charset="0"/>
              </a:rPr>
              <a:t> при </a:t>
            </a:r>
            <a:r>
              <a:rPr lang="ru-RU" sz="2000" dirty="0" err="1">
                <a:latin typeface="Times New Roman" pitchFamily="18" charset="0"/>
                <a:ea typeface="Tahoma" pitchFamily="34" charset="0"/>
                <a:cs typeface="Times New Roman" pitchFamily="18" charset="0"/>
              </a:rPr>
              <a:t>наведенні</a:t>
            </a:r>
            <a:r>
              <a:rPr lang="ru-RU" sz="2000" dirty="0">
                <a:latin typeface="Times New Roman" pitchFamily="18" charset="0"/>
                <a:ea typeface="Tahoma" pitchFamily="34" charset="0"/>
                <a:cs typeface="Times New Roman" pitchFamily="18" charset="0"/>
              </a:rPr>
              <a:t> курсору на </a:t>
            </a:r>
            <a:r>
              <a:rPr lang="ru-RU" sz="2000" dirty="0" err="1">
                <a:latin typeface="Times New Roman" pitchFamily="18" charset="0"/>
                <a:ea typeface="Tahoma" pitchFamily="34" charset="0"/>
                <a:cs typeface="Times New Roman" pitchFamily="18" charset="0"/>
              </a:rPr>
              <a:t>об'єкт</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що</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цікавить</a:t>
            </a:r>
            <a:r>
              <a:rPr lang="ru-RU" sz="2000" dirty="0">
                <a:latin typeface="Times New Roman" pitchFamily="18" charset="0"/>
                <a:ea typeface="Tahoma" pitchFamily="34" charset="0"/>
                <a:cs typeface="Times New Roman" pitchFamily="18" charset="0"/>
              </a:rPr>
              <a:t>);</a:t>
            </a:r>
            <a:endParaRPr lang="ru-RU" sz="2000" dirty="0" smtClean="0">
              <a:latin typeface="Times New Roman" pitchFamily="18" charset="0"/>
              <a:ea typeface="Tahoma" pitchFamily="34" charset="0"/>
              <a:cs typeface="Times New Roman" pitchFamily="18" charset="0"/>
            </a:endParaRPr>
          </a:p>
        </p:txBody>
      </p:sp>
      <p:sp>
        <p:nvSpPr>
          <p:cNvPr id="12" name="Rectangle 6"/>
          <p:cNvSpPr>
            <a:spLocks noChangeArrowheads="1"/>
          </p:cNvSpPr>
          <p:nvPr/>
        </p:nvSpPr>
        <p:spPr bwMode="auto">
          <a:xfrm>
            <a:off x="7137779" y="2702259"/>
            <a:ext cx="2006221" cy="1323439"/>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r>
              <a:rPr lang="ru-RU" sz="2000" dirty="0">
                <a:latin typeface="Times New Roman" pitchFamily="18" charset="0"/>
                <a:ea typeface="Tahoma" pitchFamily="34" charset="0"/>
                <a:cs typeface="Times New Roman" pitchFamily="18" charset="0"/>
              </a:rPr>
              <a:t>г) за </a:t>
            </a:r>
            <a:r>
              <a:rPr lang="ru-RU" sz="2000" dirty="0" err="1">
                <a:latin typeface="Times New Roman" pitchFamily="18" charset="0"/>
                <a:ea typeface="Tahoma" pitchFamily="34" charset="0"/>
                <a:cs typeface="Times New Roman" pitchFamily="18" charset="0"/>
              </a:rPr>
              <a:t>допомогою</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імен</a:t>
            </a:r>
            <a:r>
              <a:rPr lang="ru-RU" sz="2000" dirty="0">
                <a:latin typeface="Times New Roman" pitchFamily="18" charset="0"/>
                <a:ea typeface="Tahoma" pitchFamily="34" charset="0"/>
                <a:cs typeface="Times New Roman" pitchFamily="18" charset="0"/>
              </a:rPr>
              <a:t> команд, </a:t>
            </a:r>
            <a:r>
              <a:rPr lang="ru-RU" sz="2000" dirty="0" err="1">
                <a:latin typeface="Times New Roman" pitchFamily="18" charset="0"/>
                <a:ea typeface="Tahoma" pitchFamily="34" charset="0"/>
                <a:cs typeface="Times New Roman" pitchFamily="18" charset="0"/>
              </a:rPr>
              <a:t>набраних</a:t>
            </a:r>
            <a:r>
              <a:rPr lang="ru-RU" sz="2000" dirty="0">
                <a:latin typeface="Times New Roman" pitchFamily="18" charset="0"/>
                <a:ea typeface="Tahoma" pitchFamily="34" charset="0"/>
                <a:cs typeface="Times New Roman" pitchFamily="18" charset="0"/>
              </a:rPr>
              <a:t> </a:t>
            </a:r>
            <a:r>
              <a:rPr lang="ru-RU" sz="2000" dirty="0" err="1">
                <a:latin typeface="Times New Roman" pitchFamily="18" charset="0"/>
                <a:ea typeface="Tahoma" pitchFamily="34" charset="0"/>
                <a:cs typeface="Times New Roman" pitchFamily="18" charset="0"/>
              </a:rPr>
              <a:t>із</a:t>
            </a:r>
            <a:r>
              <a:rPr lang="ru-RU" sz="2000" dirty="0">
                <a:latin typeface="Times New Roman" pitchFamily="18" charset="0"/>
                <a:ea typeface="Tahoma" pitchFamily="34" charset="0"/>
                <a:cs typeface="Times New Roman" pitchFamily="18" charset="0"/>
              </a:rPr>
              <a:t> </a:t>
            </a:r>
            <a:r>
              <a:rPr lang="ru-RU" sz="2000" b="1" dirty="0" err="1">
                <a:latin typeface="Times New Roman" pitchFamily="18" charset="0"/>
                <a:ea typeface="Tahoma" pitchFamily="34" charset="0"/>
                <a:cs typeface="Times New Roman" pitchFamily="18" charset="0"/>
              </a:rPr>
              <a:t>клавіатури</a:t>
            </a:r>
            <a:r>
              <a:rPr lang="ru-RU" sz="2000" b="1" dirty="0">
                <a:latin typeface="Times New Roman" pitchFamily="18" charset="0"/>
                <a:ea typeface="Tahoma" pitchFamily="34" charset="0"/>
                <a:cs typeface="Times New Roman" pitchFamily="18" charset="0"/>
              </a:rPr>
              <a:t>.</a:t>
            </a:r>
          </a:p>
        </p:txBody>
      </p:sp>
      <p:cxnSp>
        <p:nvCxnSpPr>
          <p:cNvPr id="13" name="Прямая со стрелкой 12"/>
          <p:cNvCxnSpPr/>
          <p:nvPr/>
        </p:nvCxnSpPr>
        <p:spPr>
          <a:xfrm rot="5400000">
            <a:off x="783924" y="2127761"/>
            <a:ext cx="579560" cy="309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Прямая со стрелкой 14"/>
          <p:cNvCxnSpPr/>
          <p:nvPr/>
        </p:nvCxnSpPr>
        <p:spPr>
          <a:xfrm rot="5400000">
            <a:off x="2825088" y="2101756"/>
            <a:ext cx="518615" cy="1091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Прямая со стрелкой 16"/>
          <p:cNvCxnSpPr/>
          <p:nvPr/>
        </p:nvCxnSpPr>
        <p:spPr>
          <a:xfrm rot="16200000" flipH="1">
            <a:off x="5056498" y="2122226"/>
            <a:ext cx="534537" cy="295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Прямая со стрелкой 17"/>
          <p:cNvCxnSpPr/>
          <p:nvPr/>
        </p:nvCxnSpPr>
        <p:spPr>
          <a:xfrm rot="16200000" flipH="1">
            <a:off x="7087742" y="1915239"/>
            <a:ext cx="582301" cy="4458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5125" name="Picture 5"/>
          <p:cNvPicPr>
            <a:picLocks noChangeAspect="1" noChangeArrowheads="1"/>
          </p:cNvPicPr>
          <p:nvPr/>
        </p:nvPicPr>
        <p:blipFill>
          <a:blip r:embed="rId3" cstate="print"/>
          <a:srcRect/>
          <a:stretch>
            <a:fillRect/>
          </a:stretch>
        </p:blipFill>
        <p:spPr bwMode="auto">
          <a:xfrm>
            <a:off x="835001" y="4752975"/>
            <a:ext cx="295275" cy="2105025"/>
          </a:xfrm>
          <a:prstGeom prst="rect">
            <a:avLst/>
          </a:prstGeom>
          <a:noFill/>
          <a:ln w="9525">
            <a:noFill/>
            <a:miter lim="800000"/>
            <a:headEnd/>
            <a:tailEnd/>
          </a:ln>
          <a:effectLst/>
        </p:spPr>
      </p:pic>
      <p:pic>
        <p:nvPicPr>
          <p:cNvPr id="5126" name="Picture 6"/>
          <p:cNvPicPr>
            <a:picLocks noChangeAspect="1" noChangeArrowheads="1"/>
          </p:cNvPicPr>
          <p:nvPr/>
        </p:nvPicPr>
        <p:blipFill>
          <a:blip r:embed="rId4" cstate="print"/>
          <a:srcRect/>
          <a:stretch>
            <a:fillRect/>
          </a:stretch>
        </p:blipFill>
        <p:spPr bwMode="auto">
          <a:xfrm>
            <a:off x="1204130" y="4790364"/>
            <a:ext cx="319855" cy="2067636"/>
          </a:xfrm>
          <a:prstGeom prst="rect">
            <a:avLst/>
          </a:prstGeom>
          <a:noFill/>
          <a:ln w="9525">
            <a:noFill/>
            <a:miter lim="800000"/>
            <a:headEnd/>
            <a:tailEnd/>
          </a:ln>
          <a:effectLst/>
        </p:spPr>
      </p:pic>
      <p:sp>
        <p:nvSpPr>
          <p:cNvPr id="25" name="Стрелка вправо 24"/>
          <p:cNvSpPr/>
          <p:nvPr/>
        </p:nvSpPr>
        <p:spPr>
          <a:xfrm rot="5400000">
            <a:off x="2923624" y="4214247"/>
            <a:ext cx="616425" cy="48577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ru-RU"/>
          </a:p>
        </p:txBody>
      </p:sp>
      <p:sp>
        <p:nvSpPr>
          <p:cNvPr id="7" name="Стрелка вправо 6"/>
          <p:cNvSpPr/>
          <p:nvPr/>
        </p:nvSpPr>
        <p:spPr>
          <a:xfrm rot="5400000">
            <a:off x="868499" y="4357586"/>
            <a:ext cx="518615" cy="48577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ru-RU"/>
          </a:p>
        </p:txBody>
      </p:sp>
      <p:pic>
        <p:nvPicPr>
          <p:cNvPr id="5127" name="Picture 7"/>
          <p:cNvPicPr>
            <a:picLocks noChangeAspect="1" noChangeArrowheads="1"/>
          </p:cNvPicPr>
          <p:nvPr/>
        </p:nvPicPr>
        <p:blipFill>
          <a:blip r:embed="rId5" cstate="print"/>
          <a:srcRect/>
          <a:stretch>
            <a:fillRect/>
          </a:stretch>
        </p:blipFill>
        <p:spPr bwMode="auto">
          <a:xfrm>
            <a:off x="4727670" y="4892001"/>
            <a:ext cx="1482061" cy="1965999"/>
          </a:xfrm>
          <a:prstGeom prst="rect">
            <a:avLst/>
          </a:prstGeom>
          <a:noFill/>
          <a:ln w="9525">
            <a:noFill/>
            <a:miter lim="800000"/>
            <a:headEnd/>
            <a:tailEnd/>
          </a:ln>
          <a:effectLst/>
        </p:spPr>
      </p:pic>
      <p:sp>
        <p:nvSpPr>
          <p:cNvPr id="27" name="Стрелка вправо 26"/>
          <p:cNvSpPr/>
          <p:nvPr/>
        </p:nvSpPr>
        <p:spPr>
          <a:xfrm rot="5400000">
            <a:off x="5292648" y="4672583"/>
            <a:ext cx="518615" cy="48577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ru-RU"/>
          </a:p>
        </p:txBody>
      </p:sp>
      <p:pic>
        <p:nvPicPr>
          <p:cNvPr id="5129" name="Picture 9" descr="http://www.eventus.si/iimg/221/tipkovnica_logitech_media_keyboard_600_slo.jpg"/>
          <p:cNvPicPr>
            <a:picLocks noChangeAspect="1" noChangeArrowheads="1"/>
          </p:cNvPicPr>
          <p:nvPr/>
        </p:nvPicPr>
        <p:blipFill>
          <a:blip r:embed="rId6" cstate="print"/>
          <a:srcRect/>
          <a:stretch>
            <a:fillRect/>
          </a:stretch>
        </p:blipFill>
        <p:spPr bwMode="auto">
          <a:xfrm>
            <a:off x="6570023" y="5004523"/>
            <a:ext cx="2573977" cy="1430396"/>
          </a:xfrm>
          <a:prstGeom prst="rect">
            <a:avLst/>
          </a:prstGeom>
          <a:noFill/>
        </p:spPr>
      </p:pic>
      <p:sp>
        <p:nvSpPr>
          <p:cNvPr id="29" name="Стрелка вправо 28"/>
          <p:cNvSpPr/>
          <p:nvPr/>
        </p:nvSpPr>
        <p:spPr>
          <a:xfrm rot="5400000">
            <a:off x="7677596" y="4186949"/>
            <a:ext cx="802940" cy="48577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ru-RU"/>
          </a:p>
        </p:txBody>
      </p:sp>
      <p:sp>
        <p:nvSpPr>
          <p:cNvPr id="21" name="Номер слайда 3"/>
          <p:cNvSpPr>
            <a:spLocks noGrp="1"/>
          </p:cNvSpPr>
          <p:nvPr>
            <p:ph type="sldNum" sz="quarter" idx="12"/>
          </p:nvPr>
        </p:nvSpPr>
        <p:spPr>
          <a:xfrm>
            <a:off x="8443356" y="6367935"/>
            <a:ext cx="700646" cy="490067"/>
          </a:xfrm>
        </p:spPr>
        <p:style>
          <a:lnRef idx="3">
            <a:schemeClr val="lt1"/>
          </a:lnRef>
          <a:fillRef idx="1">
            <a:schemeClr val="dk1"/>
          </a:fillRef>
          <a:effectRef idx="1">
            <a:schemeClr val="dk1"/>
          </a:effectRef>
          <a:fontRef idx="minor">
            <a:schemeClr val="lt1"/>
          </a:fontRef>
        </p:style>
        <p:txBody>
          <a:bodyPr/>
          <a:lstStyle/>
          <a:p>
            <a:pPr algn="ctr"/>
            <a:fld id="{527EDA0C-6A2F-49A3-8FBA-55007CDC6F64}" type="slidenum">
              <a:rPr lang="ru-RU" sz="3200" b="1" smtClean="0">
                <a:solidFill>
                  <a:schemeClr val="bg1"/>
                </a:solidFill>
                <a:cs typeface="Aharoni" pitchFamily="2" charset="-79"/>
              </a:rPr>
              <a:pPr algn="ctr"/>
              <a:t>31</a:t>
            </a:fld>
            <a:endParaRPr lang="ru-RU" sz="3200" b="1" dirty="0">
              <a:solidFill>
                <a:schemeClr val="bg1"/>
              </a:solidFill>
              <a:cs typeface="Aharoni" pitchFamily="2" charset="-79"/>
            </a:endParaRPr>
          </a:p>
        </p:txBody>
      </p:sp>
      <p:sp>
        <p:nvSpPr>
          <p:cNvPr id="22" name="Управляющая кнопка: возврат 21">
            <a:hlinkClick r:id="rId7" action="ppaction://hlinksldjump" highlightClick="1"/>
          </p:cNvPr>
          <p:cNvSpPr/>
          <p:nvPr/>
        </p:nvSpPr>
        <p:spPr>
          <a:xfrm>
            <a:off x="8604448" y="0"/>
            <a:ext cx="539552" cy="548680"/>
          </a:xfrm>
          <a:prstGeom prst="actionButtonReturn">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p>
        </p:txBody>
      </p:sp>
      <p:sp>
        <p:nvSpPr>
          <p:cNvPr id="23"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0" y="330337"/>
            <a:ext cx="9144000" cy="1200329"/>
          </a:xfrm>
          <a:prstGeom prst="rect">
            <a:avLst/>
          </a:prstGeom>
          <a:noFill/>
          <a:ln w="9525">
            <a:noFill/>
            <a:miter lim="800000"/>
            <a:headEnd/>
            <a:tailEnd/>
          </a:ln>
        </p:spPr>
        <p:txBody>
          <a:bodyPr wrap="square" anchor="ctr">
            <a:spAutoFit/>
          </a:bodyPr>
          <a:lstStyle/>
          <a:p>
            <a:pPr algn="just"/>
            <a:r>
              <a:rPr lang="ru-RU" sz="2400" dirty="0" err="1">
                <a:latin typeface="Times New Roman" pitchFamily="18" charset="0"/>
                <a:ea typeface="Tahoma" pitchFamily="34" charset="0"/>
                <a:cs typeface="Times New Roman" pitchFamily="18" charset="0"/>
              </a:rPr>
              <a:t>Після</a:t>
            </a:r>
            <a:r>
              <a:rPr lang="ru-RU" sz="2400" dirty="0">
                <a:latin typeface="Times New Roman" pitchFamily="18" charset="0"/>
                <a:ea typeface="Tahoma" pitchFamily="34" charset="0"/>
                <a:cs typeface="Times New Roman" pitchFamily="18" charset="0"/>
              </a:rPr>
              <a:t> того, як дана команда, система ставить </a:t>
            </a:r>
            <a:r>
              <a:rPr lang="ru-RU" sz="2400" dirty="0" err="1">
                <a:latin typeface="Times New Roman" pitchFamily="18" charset="0"/>
                <a:ea typeface="Tahoma" pitchFamily="34" charset="0"/>
                <a:cs typeface="Times New Roman" pitchFamily="18" charset="0"/>
              </a:rPr>
              <a:t>запитання</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Розробник</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зобов'язаний</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стежити</a:t>
            </a:r>
            <a:r>
              <a:rPr lang="ru-RU" sz="2400" dirty="0">
                <a:latin typeface="Times New Roman" pitchFamily="18" charset="0"/>
                <a:ea typeface="Tahoma" pitchFamily="34" charset="0"/>
                <a:cs typeface="Times New Roman" pitchFamily="18" charset="0"/>
              </a:rPr>
              <a:t> за </a:t>
            </a:r>
            <a:r>
              <a:rPr lang="ru-RU" sz="2400" dirty="0" err="1">
                <a:latin typeface="Times New Roman" pitchFamily="18" charset="0"/>
                <a:ea typeface="Tahoma" pitchFamily="34" charset="0"/>
                <a:cs typeface="Times New Roman" pitchFamily="18" charset="0"/>
              </a:rPr>
              <a:t>питаннями</a:t>
            </a:r>
            <a:r>
              <a:rPr lang="ru-RU" sz="2400" dirty="0">
                <a:latin typeface="Times New Roman" pitchFamily="18" charset="0"/>
                <a:ea typeface="Tahoma" pitchFamily="34" charset="0"/>
                <a:cs typeface="Times New Roman" pitchFamily="18" charset="0"/>
              </a:rPr>
              <a:t> та </a:t>
            </a:r>
            <a:r>
              <a:rPr lang="ru-RU" sz="2400" dirty="0" err="1">
                <a:latin typeface="Times New Roman" pitchFamily="18" charset="0"/>
                <a:ea typeface="Tahoma" pitchFamily="34" charset="0"/>
                <a:cs typeface="Times New Roman" pitchFamily="18" charset="0"/>
              </a:rPr>
              <a:t>розумно</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відповідати</a:t>
            </a:r>
            <a:r>
              <a:rPr lang="ru-RU" sz="2400" dirty="0">
                <a:latin typeface="Times New Roman" pitchFamily="18" charset="0"/>
                <a:ea typeface="Tahoma" pitchFamily="34" charset="0"/>
                <a:cs typeface="Times New Roman" pitchFamily="18" charset="0"/>
              </a:rPr>
              <a:t> на них. </a:t>
            </a:r>
            <a:r>
              <a:rPr lang="ru-RU" sz="2400" dirty="0" err="1">
                <a:latin typeface="Times New Roman" pitchFamily="18" charset="0"/>
                <a:ea typeface="Tahoma" pitchFamily="34" charset="0"/>
                <a:cs typeface="Times New Roman" pitchFamily="18" charset="0"/>
              </a:rPr>
              <a:t>Способи</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подання</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відповіді</a:t>
            </a:r>
            <a:r>
              <a:rPr lang="ru-RU" sz="2400" dirty="0">
                <a:latin typeface="Times New Roman" pitchFamily="18" charset="0"/>
                <a:ea typeface="Tahoma" pitchFamily="34" charset="0"/>
                <a:cs typeface="Times New Roman" pitchFamily="18" charset="0"/>
              </a:rPr>
              <a:t>:</a:t>
            </a:r>
          </a:p>
        </p:txBody>
      </p:sp>
      <p:sp>
        <p:nvSpPr>
          <p:cNvPr id="5" name="Rectangle 5"/>
          <p:cNvSpPr>
            <a:spLocks noChangeArrowheads="1"/>
          </p:cNvSpPr>
          <p:nvPr/>
        </p:nvSpPr>
        <p:spPr bwMode="auto">
          <a:xfrm>
            <a:off x="4599104" y="1912533"/>
            <a:ext cx="3709917" cy="2308324"/>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r>
              <a:rPr lang="ru-RU" sz="2400" dirty="0">
                <a:latin typeface="Times New Roman" pitchFamily="18" charset="0"/>
                <a:ea typeface="Tahoma" pitchFamily="34" charset="0"/>
                <a:cs typeface="Times New Roman" pitchFamily="18" charset="0"/>
              </a:rPr>
              <a:t>б) за </a:t>
            </a:r>
            <a:r>
              <a:rPr lang="ru-RU" sz="2400" dirty="0" err="1">
                <a:latin typeface="Times New Roman" pitchFamily="18" charset="0"/>
                <a:ea typeface="Tahoma" pitchFamily="34" charset="0"/>
                <a:cs typeface="Times New Roman" pitchFamily="18" charset="0"/>
              </a:rPr>
              <a:t>допомогою</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відповіді</a:t>
            </a:r>
            <a:r>
              <a:rPr lang="ru-RU" sz="2400" dirty="0">
                <a:latin typeface="Times New Roman" pitchFamily="18" charset="0"/>
                <a:ea typeface="Tahoma" pitchFamily="34" charset="0"/>
                <a:cs typeface="Times New Roman" pitchFamily="18" charset="0"/>
              </a:rPr>
              <a:t> </a:t>
            </a:r>
            <a:r>
              <a:rPr lang="ru-RU" sz="2400" b="1" dirty="0">
                <a:solidFill>
                  <a:schemeClr val="tx1">
                    <a:lumMod val="75000"/>
                    <a:lumOff val="25000"/>
                  </a:schemeClr>
                </a:solidFill>
                <a:latin typeface="Times New Roman" pitchFamily="18" charset="0"/>
                <a:ea typeface="Tahoma" pitchFamily="34" charset="0"/>
                <a:cs typeface="Times New Roman" pitchFamily="18" charset="0"/>
              </a:rPr>
              <a:t>цифрами, </a:t>
            </a:r>
            <a:r>
              <a:rPr lang="ru-RU" sz="2400" b="1" dirty="0" err="1">
                <a:solidFill>
                  <a:schemeClr val="tx1">
                    <a:lumMod val="75000"/>
                    <a:lumOff val="25000"/>
                  </a:schemeClr>
                </a:solidFill>
                <a:latin typeface="Times New Roman" pitchFamily="18" charset="0"/>
                <a:ea typeface="Tahoma" pitchFamily="34" charset="0"/>
                <a:cs typeface="Times New Roman" pitchFamily="18" charset="0"/>
              </a:rPr>
              <a:t>літерами</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набраними</a:t>
            </a:r>
            <a:r>
              <a:rPr lang="ru-RU" sz="2400" dirty="0">
                <a:latin typeface="Times New Roman" pitchFamily="18" charset="0"/>
                <a:ea typeface="Tahoma" pitchFamily="34" charset="0"/>
                <a:cs typeface="Times New Roman" pitchFamily="18" charset="0"/>
              </a:rPr>
              <a:t> з </a:t>
            </a:r>
            <a:r>
              <a:rPr lang="ru-RU" sz="2400" b="1" dirty="0" err="1">
                <a:latin typeface="Times New Roman" pitchFamily="18" charset="0"/>
                <a:ea typeface="Tahoma" pitchFamily="34" charset="0"/>
                <a:cs typeface="Times New Roman" pitchFamily="18" charset="0"/>
              </a:rPr>
              <a:t>клавіатури</a:t>
            </a:r>
            <a:r>
              <a:rPr lang="ru-RU" sz="2400" dirty="0">
                <a:latin typeface="Times New Roman" pitchFamily="18" charset="0"/>
                <a:ea typeface="Tahoma" pitchFamily="34" charset="0"/>
                <a:cs typeface="Times New Roman" pitchFamily="18" charset="0"/>
              </a:rPr>
              <a:t> у командному рядку, </a:t>
            </a:r>
            <a:r>
              <a:rPr lang="ru-RU" sz="2400" dirty="0" err="1">
                <a:latin typeface="Times New Roman" pitchFamily="18" charset="0"/>
                <a:ea typeface="Tahoma" pitchFamily="34" charset="0"/>
                <a:cs typeface="Times New Roman" pitchFamily="18" charset="0"/>
              </a:rPr>
              <a:t>відповідь</a:t>
            </a:r>
            <a:r>
              <a:rPr lang="ru-RU" sz="2400" dirty="0">
                <a:latin typeface="Times New Roman" pitchFamily="18" charset="0"/>
                <a:ea typeface="Tahoma" pitchFamily="34" charset="0"/>
                <a:cs typeface="Times New Roman" pitchFamily="18" charset="0"/>
              </a:rPr>
              <a:t> у командному рядку </a:t>
            </a:r>
            <a:r>
              <a:rPr lang="ru-RU" sz="2400" dirty="0" err="1">
                <a:latin typeface="Times New Roman" pitchFamily="18" charset="0"/>
                <a:ea typeface="Tahoma" pitchFamily="34" charset="0"/>
                <a:cs typeface="Times New Roman" pitchFamily="18" charset="0"/>
              </a:rPr>
              <a:t>закінчується</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Enter</a:t>
            </a:r>
            <a:r>
              <a:rPr lang="ru-RU" sz="2400" dirty="0">
                <a:latin typeface="Times New Roman" pitchFamily="18" charset="0"/>
                <a:ea typeface="Tahoma" pitchFamily="34" charset="0"/>
                <a:cs typeface="Times New Roman" pitchFamily="18" charset="0"/>
              </a:rPr>
              <a:t>].</a:t>
            </a:r>
          </a:p>
        </p:txBody>
      </p:sp>
      <p:sp>
        <p:nvSpPr>
          <p:cNvPr id="6" name="Rectangle 5"/>
          <p:cNvSpPr>
            <a:spLocks noChangeArrowheads="1"/>
          </p:cNvSpPr>
          <p:nvPr/>
        </p:nvSpPr>
        <p:spPr bwMode="auto">
          <a:xfrm>
            <a:off x="1025666" y="2071641"/>
            <a:ext cx="3093493" cy="1938992"/>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r>
              <a:rPr lang="ru-RU" sz="2400" dirty="0">
                <a:latin typeface="Times New Roman" pitchFamily="18" charset="0"/>
                <a:ea typeface="Tahoma" pitchFamily="34" charset="0"/>
                <a:cs typeface="Times New Roman" pitchFamily="18" charset="0"/>
              </a:rPr>
              <a:t>а) за </a:t>
            </a:r>
            <a:r>
              <a:rPr lang="ru-RU" sz="2400" dirty="0" err="1">
                <a:latin typeface="Times New Roman" pitchFamily="18" charset="0"/>
                <a:ea typeface="Tahoma" pitchFamily="34" charset="0"/>
                <a:cs typeface="Times New Roman" pitchFamily="18" charset="0"/>
              </a:rPr>
              <a:t>допомогою</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вказівки</a:t>
            </a:r>
            <a:r>
              <a:rPr lang="ru-RU" sz="2400" dirty="0">
                <a:latin typeface="Times New Roman" pitchFamily="18" charset="0"/>
                <a:ea typeface="Tahoma" pitchFamily="34" charset="0"/>
                <a:cs typeface="Times New Roman" pitchFamily="18" charset="0"/>
              </a:rPr>
              <a:t> </a:t>
            </a:r>
            <a:r>
              <a:rPr lang="ru-RU" sz="2400" b="1" dirty="0">
                <a:latin typeface="Times New Roman" pitchFamily="18" charset="0"/>
                <a:ea typeface="Tahoma" pitchFamily="34" charset="0"/>
                <a:cs typeface="Times New Roman" pitchFamily="18" charset="0"/>
              </a:rPr>
              <a:t>курсором та </a:t>
            </a:r>
            <a:r>
              <a:rPr lang="ru-RU" sz="2400" b="1" dirty="0" err="1">
                <a:latin typeface="Times New Roman" pitchFamily="18" charset="0"/>
                <a:ea typeface="Tahoma" pitchFamily="34" charset="0"/>
                <a:cs typeface="Times New Roman" pitchFamily="18" charset="0"/>
              </a:rPr>
              <a:t>клацанням</a:t>
            </a:r>
            <a:r>
              <a:rPr lang="ru-RU" sz="2400" b="1" dirty="0">
                <a:latin typeface="Times New Roman" pitchFamily="18" charset="0"/>
                <a:ea typeface="Tahoma" pitchFamily="34" charset="0"/>
                <a:cs typeface="Times New Roman" pitchFamily="18" charset="0"/>
              </a:rPr>
              <a:t> </a:t>
            </a:r>
            <a:r>
              <a:rPr lang="ru-RU" sz="2400" b="1" dirty="0" err="1">
                <a:latin typeface="Times New Roman" pitchFamily="18" charset="0"/>
                <a:ea typeface="Tahoma" pitchFamily="34" charset="0"/>
                <a:cs typeface="Times New Roman" pitchFamily="18" charset="0"/>
              </a:rPr>
              <a:t>миші</a:t>
            </a:r>
            <a:r>
              <a:rPr lang="ru-RU" sz="2400" dirty="0">
                <a:latin typeface="Times New Roman" pitchFamily="18" charset="0"/>
                <a:ea typeface="Tahoma" pitchFamily="34" charset="0"/>
                <a:cs typeface="Times New Roman" pitchFamily="18" charset="0"/>
              </a:rPr>
              <a:t> на </a:t>
            </a:r>
            <a:r>
              <a:rPr lang="ru-RU" sz="2400" dirty="0" err="1">
                <a:latin typeface="Times New Roman" pitchFamily="18" charset="0"/>
                <a:ea typeface="Tahoma" pitchFamily="34" charset="0"/>
                <a:cs typeface="Times New Roman" pitchFamily="18" charset="0"/>
              </a:rPr>
              <a:t>характерні</a:t>
            </a:r>
            <a:r>
              <a:rPr lang="ru-RU" sz="2400" dirty="0">
                <a:latin typeface="Times New Roman" pitchFamily="18" charset="0"/>
                <a:ea typeface="Tahoma" pitchFamily="34" charset="0"/>
                <a:cs typeface="Times New Roman" pitchFamily="18" charset="0"/>
              </a:rPr>
              <a:t> точки </a:t>
            </a:r>
            <a:r>
              <a:rPr lang="ru-RU" sz="2400" dirty="0" err="1">
                <a:latin typeface="Times New Roman" pitchFamily="18" charset="0"/>
                <a:ea typeface="Tahoma" pitchFamily="34" charset="0"/>
                <a:cs typeface="Times New Roman" pitchFamily="18" charset="0"/>
              </a:rPr>
              <a:t>робочого</a:t>
            </a:r>
            <a:r>
              <a:rPr lang="ru-RU" sz="2400" dirty="0">
                <a:latin typeface="Times New Roman" pitchFamily="18" charset="0"/>
                <a:ea typeface="Tahoma" pitchFamily="34" charset="0"/>
                <a:cs typeface="Times New Roman" pitchFamily="18" charset="0"/>
              </a:rPr>
              <a:t> простору;</a:t>
            </a:r>
          </a:p>
        </p:txBody>
      </p:sp>
      <p:cxnSp>
        <p:nvCxnSpPr>
          <p:cNvPr id="7" name="Прямая со стрелкой 6"/>
          <p:cNvCxnSpPr/>
          <p:nvPr/>
        </p:nvCxnSpPr>
        <p:spPr>
          <a:xfrm rot="5400000">
            <a:off x="2923217" y="1291483"/>
            <a:ext cx="579560" cy="309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a:off x="4970501" y="1192068"/>
            <a:ext cx="295185" cy="5421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3" name="Рисунок 6"/>
          <p:cNvPicPr>
            <a:picLocks noChangeAspect="1" noChangeArrowheads="1"/>
          </p:cNvPicPr>
          <p:nvPr/>
        </p:nvPicPr>
        <p:blipFill>
          <a:blip r:embed="rId2" cstate="print"/>
          <a:srcRect/>
          <a:stretch>
            <a:fillRect/>
          </a:stretch>
        </p:blipFill>
        <p:spPr bwMode="auto">
          <a:xfrm>
            <a:off x="447415" y="4295017"/>
            <a:ext cx="8424862" cy="528638"/>
          </a:xfrm>
          <a:prstGeom prst="rect">
            <a:avLst/>
          </a:prstGeom>
          <a:noFill/>
          <a:ln w="9525">
            <a:noFill/>
            <a:miter lim="800000"/>
            <a:headEnd/>
            <a:tailEnd/>
          </a:ln>
        </p:spPr>
      </p:pic>
      <p:sp>
        <p:nvSpPr>
          <p:cNvPr id="15" name="Rectangle 8"/>
          <p:cNvSpPr>
            <a:spLocks noChangeArrowheads="1"/>
          </p:cNvSpPr>
          <p:nvPr/>
        </p:nvSpPr>
        <p:spPr bwMode="auto">
          <a:xfrm>
            <a:off x="0" y="5833530"/>
            <a:ext cx="9144000" cy="830997"/>
          </a:xfrm>
          <a:prstGeom prst="rect">
            <a:avLst/>
          </a:prstGeom>
          <a:noFill/>
          <a:ln w="9525">
            <a:noFill/>
            <a:miter lim="800000"/>
            <a:headEnd/>
            <a:tailEnd/>
          </a:ln>
        </p:spPr>
        <p:txBody>
          <a:bodyPr wrap="square" anchor="ctr">
            <a:spAutoFit/>
          </a:bodyPr>
          <a:lstStyle/>
          <a:p>
            <a:pPr marL="177800" indent="3175" algn="just"/>
            <a:r>
              <a:rPr lang="ru-RU" sz="2400" dirty="0">
                <a:latin typeface="Times New Roman" pitchFamily="18" charset="0"/>
                <a:ea typeface="Tahoma" pitchFamily="34" charset="0"/>
                <a:cs typeface="Times New Roman" pitchFamily="18" charset="0"/>
              </a:rPr>
              <a:t>• </a:t>
            </a:r>
            <a:r>
              <a:rPr lang="ru-RU" sz="2400" b="1" dirty="0" err="1">
                <a:latin typeface="Times New Roman" pitchFamily="18" charset="0"/>
                <a:ea typeface="Tahoma" pitchFamily="34" charset="0"/>
                <a:cs typeface="Times New Roman" pitchFamily="18" charset="0"/>
              </a:rPr>
              <a:t>Звільнити</a:t>
            </a:r>
            <a:r>
              <a:rPr lang="ru-RU" sz="2400" b="1" dirty="0">
                <a:latin typeface="Times New Roman" pitchFamily="18" charset="0"/>
                <a:ea typeface="Tahoma" pitchFamily="34" charset="0"/>
                <a:cs typeface="Times New Roman" pitchFamily="18" charset="0"/>
              </a:rPr>
              <a:t> </a:t>
            </a:r>
            <a:r>
              <a:rPr lang="ru-RU" sz="2400" dirty="0">
                <a:latin typeface="Times New Roman" pitchFamily="18" charset="0"/>
                <a:ea typeface="Tahoma" pitchFamily="34" charset="0"/>
                <a:cs typeface="Times New Roman" pitchFamily="18" charset="0"/>
              </a:rPr>
              <a:t>систему </a:t>
            </a:r>
            <a:r>
              <a:rPr lang="ru-RU" sz="2400" dirty="0" err="1">
                <a:latin typeface="Times New Roman" pitchFamily="18" charset="0"/>
                <a:ea typeface="Tahoma" pitchFamily="34" charset="0"/>
                <a:cs typeface="Times New Roman" pitchFamily="18" charset="0"/>
              </a:rPr>
              <a:t>від</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виконання</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команди</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можна</a:t>
            </a:r>
            <a:r>
              <a:rPr lang="ru-RU" sz="2400" dirty="0">
                <a:latin typeface="Times New Roman" pitchFamily="18" charset="0"/>
                <a:ea typeface="Tahoma" pitchFamily="34" charset="0"/>
                <a:cs typeface="Times New Roman" pitchFamily="18" charset="0"/>
              </a:rPr>
              <a:t> </a:t>
            </a:r>
            <a:r>
              <a:rPr lang="ru-RU" sz="2400" dirty="0" err="1">
                <a:latin typeface="Times New Roman" pitchFamily="18" charset="0"/>
                <a:ea typeface="Tahoma" pitchFamily="34" charset="0"/>
                <a:cs typeface="Times New Roman" pitchFamily="18" charset="0"/>
              </a:rPr>
              <a:t>клавішею</a:t>
            </a:r>
            <a:r>
              <a:rPr lang="ru-RU" sz="2400" dirty="0">
                <a:latin typeface="Times New Roman" pitchFamily="18" charset="0"/>
                <a:ea typeface="Tahoma" pitchFamily="34" charset="0"/>
                <a:cs typeface="Times New Roman" pitchFamily="18" charset="0"/>
              </a:rPr>
              <a:t> [ESC] (</a:t>
            </a:r>
            <a:r>
              <a:rPr lang="ru-RU" sz="2400" dirty="0" err="1">
                <a:latin typeface="Times New Roman" pitchFamily="18" charset="0"/>
                <a:ea typeface="Tahoma" pitchFamily="34" charset="0"/>
                <a:cs typeface="Times New Roman" pitchFamily="18" charset="0"/>
              </a:rPr>
              <a:t>натиснути</a:t>
            </a:r>
            <a:r>
              <a:rPr lang="ru-RU" sz="2400" dirty="0">
                <a:latin typeface="Times New Roman" pitchFamily="18" charset="0"/>
                <a:ea typeface="Tahoma" pitchFamily="34" charset="0"/>
                <a:cs typeface="Times New Roman" pitchFamily="18" charset="0"/>
              </a:rPr>
              <a:t> один, два </a:t>
            </a:r>
            <a:r>
              <a:rPr lang="ru-RU" sz="2400" dirty="0" err="1">
                <a:latin typeface="Times New Roman" pitchFamily="18" charset="0"/>
                <a:ea typeface="Tahoma" pitchFamily="34" charset="0"/>
                <a:cs typeface="Times New Roman" pitchFamily="18" charset="0"/>
              </a:rPr>
              <a:t>або</a:t>
            </a:r>
            <a:r>
              <a:rPr lang="ru-RU" sz="2400" dirty="0">
                <a:latin typeface="Times New Roman" pitchFamily="18" charset="0"/>
                <a:ea typeface="Tahoma" pitchFamily="34" charset="0"/>
                <a:cs typeface="Times New Roman" pitchFamily="18" charset="0"/>
              </a:rPr>
              <a:t> три рази).</a:t>
            </a:r>
          </a:p>
        </p:txBody>
      </p:sp>
      <p:sp>
        <p:nvSpPr>
          <p:cNvPr id="11"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87765"/>
            <a:ext cx="9144000" cy="81302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0" y="2314167"/>
            <a:ext cx="9144000" cy="1200329"/>
          </a:xfrm>
          <a:prstGeom prst="rect">
            <a:avLst/>
          </a:prstGeom>
          <a:ln>
            <a:noFill/>
          </a:ln>
          <a:effectLst>
            <a:glow rad="139700">
              <a:schemeClr val="accent2">
                <a:satMod val="175000"/>
                <a:alpha val="40000"/>
              </a:schemeClr>
            </a:glow>
            <a:outerShdw blurRad="225425" dist="50800" dir="5220000" algn="ctr">
              <a:srgbClr val="000000">
                <a:alpha val="33000"/>
              </a:srgbClr>
            </a:outerShdw>
            <a:softEdge rad="31750"/>
          </a:effectLst>
        </p:spPr>
        <p:txBody>
          <a:bodyPr wrap="square">
            <a:spAutoFit/>
          </a:bodyPr>
          <a:lstStyle/>
          <a:p>
            <a:pPr algn="ctr"/>
            <a:r>
              <a:rPr lang="uk-UA" sz="3600" b="1" dirty="0" smtClean="0">
                <a:latin typeface="Times New Roman" pitchFamily="18" charset="0"/>
                <a:ea typeface="Tahoma" pitchFamily="34" charset="0"/>
                <a:cs typeface="Times New Roman" pitchFamily="18" charset="0"/>
              </a:rPr>
              <a:t>1. </a:t>
            </a:r>
            <a:r>
              <a:rPr lang="uk-UA" sz="3600" b="1" dirty="0" err="1" smtClean="0">
                <a:latin typeface="Times New Roman" pitchFamily="18" charset="0"/>
                <a:ea typeface="Tahoma" pitchFamily="34" charset="0"/>
                <a:cs typeface="Times New Roman" pitchFamily="18" charset="0"/>
              </a:rPr>
              <a:t>AutoCAD</a:t>
            </a:r>
            <a:endParaRPr lang="uk-UA" sz="3600" b="1" dirty="0" smtClean="0">
              <a:latin typeface="Times New Roman" pitchFamily="18" charset="0"/>
              <a:ea typeface="Tahoma" pitchFamily="34" charset="0"/>
              <a:cs typeface="Times New Roman" pitchFamily="18" charset="0"/>
            </a:endParaRPr>
          </a:p>
          <a:p>
            <a:pPr algn="ctr"/>
            <a:r>
              <a:rPr lang="uk-UA" sz="3600" b="1" dirty="0" smtClean="0">
                <a:latin typeface="Times New Roman" pitchFamily="18" charset="0"/>
                <a:ea typeface="Tahoma" pitchFamily="34" charset="0"/>
                <a:cs typeface="Times New Roman" pitchFamily="18" charset="0"/>
              </a:rPr>
              <a:t>Історія та можливості</a:t>
            </a:r>
          </a:p>
        </p:txBody>
      </p:sp>
      <p:sp>
        <p:nvSpPr>
          <p:cNvPr id="5" name="Управляющая кнопка: возврат 4">
            <a:hlinkClick r:id="rId2" action="ppaction://hlinksldjump" highlightClick="1"/>
          </p:cNvPr>
          <p:cNvSpPr/>
          <p:nvPr/>
        </p:nvSpPr>
        <p:spPr>
          <a:xfrm>
            <a:off x="8604448" y="0"/>
            <a:ext cx="539552" cy="548680"/>
          </a:xfrm>
          <a:prstGeom prst="actionButtonReturn">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p>
        </p:txBody>
      </p:sp>
      <p:sp>
        <p:nvSpPr>
          <p:cNvPr id="7"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32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ru-RU" sz="32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2563" r="1015"/>
          <a:stretch>
            <a:fillRect/>
          </a:stretch>
        </p:blipFill>
        <p:spPr bwMode="auto">
          <a:xfrm>
            <a:off x="5092262" y="0"/>
            <a:ext cx="4051738" cy="2641431"/>
          </a:xfrm>
          <a:prstGeom prst="rect">
            <a:avLst/>
          </a:prstGeom>
          <a:noFill/>
          <a:ln w="9525">
            <a:noFill/>
            <a:miter lim="800000"/>
            <a:headEnd/>
            <a:tailEnd/>
          </a:ln>
        </p:spPr>
      </p:pic>
      <p:sp>
        <p:nvSpPr>
          <p:cNvPr id="5" name="TextBox 4"/>
          <p:cNvSpPr txBox="1">
            <a:spLocks noChangeArrowheads="1"/>
          </p:cNvSpPr>
          <p:nvPr/>
        </p:nvSpPr>
        <p:spPr bwMode="auto">
          <a:xfrm>
            <a:off x="0" y="1497724"/>
            <a:ext cx="9144000" cy="4154984"/>
          </a:xfrm>
          <a:prstGeom prst="rect">
            <a:avLst/>
          </a:prstGeom>
          <a:noFill/>
          <a:ln w="9525">
            <a:noFill/>
            <a:miter lim="800000"/>
            <a:headEnd/>
            <a:tailEnd/>
          </a:ln>
        </p:spPr>
        <p:txBody>
          <a:bodyPr wrap="square">
            <a:spAutoFit/>
          </a:bodyPr>
          <a:lstStyle/>
          <a:p>
            <a:pPr indent="265113" algn="just"/>
            <a:r>
              <a:rPr lang="uk-UA" sz="2400" dirty="0" smtClean="0">
                <a:latin typeface="Times New Roman" pitchFamily="18" charset="0"/>
                <a:ea typeface="Tahoma" pitchFamily="34" charset="0"/>
                <a:cs typeface="Times New Roman" pitchFamily="18" charset="0"/>
              </a:rPr>
              <a:t>Створення </a:t>
            </a:r>
            <a:r>
              <a:rPr lang="uk-UA" sz="2400" dirty="0" err="1" smtClean="0">
                <a:latin typeface="Times New Roman" pitchFamily="18" charset="0"/>
                <a:ea typeface="Tahoma" pitchFamily="34" charset="0"/>
                <a:cs typeface="Times New Roman" pitchFamily="18" charset="0"/>
              </a:rPr>
              <a:t>AutoCAD</a:t>
            </a:r>
            <a:r>
              <a:rPr lang="uk-UA" sz="2400" dirty="0" smtClean="0">
                <a:latin typeface="Times New Roman" pitchFamily="18" charset="0"/>
                <a:ea typeface="Tahoma" pitchFamily="34" charset="0"/>
                <a:cs typeface="Times New Roman" pitchFamily="18" charset="0"/>
              </a:rPr>
              <a:t> почалося з</a:t>
            </a:r>
          </a:p>
          <a:p>
            <a:pPr algn="just"/>
            <a:r>
              <a:rPr lang="uk-UA" sz="2400" dirty="0" smtClean="0">
                <a:latin typeface="Times New Roman" pitchFamily="18" charset="0"/>
                <a:ea typeface="Tahoma" pitchFamily="34" charset="0"/>
                <a:cs typeface="Times New Roman" pitchFamily="18" charset="0"/>
              </a:rPr>
              <a:t>створення </a:t>
            </a:r>
            <a:r>
              <a:rPr lang="uk-UA" sz="2400" dirty="0" err="1" smtClean="0">
                <a:latin typeface="Times New Roman" pitchFamily="18" charset="0"/>
                <a:ea typeface="Tahoma" pitchFamily="34" charset="0"/>
                <a:cs typeface="Times New Roman" pitchFamily="18" charset="0"/>
              </a:rPr>
              <a:t>Autodesk</a:t>
            </a:r>
            <a:endParaRPr lang="uk-UA" sz="2400" dirty="0" smtClean="0">
              <a:latin typeface="Times New Roman" pitchFamily="18" charset="0"/>
              <a:ea typeface="Tahoma" pitchFamily="34" charset="0"/>
              <a:cs typeface="Times New Roman" pitchFamily="18" charset="0"/>
            </a:endParaRPr>
          </a:p>
          <a:p>
            <a:pPr indent="265113" algn="just"/>
            <a:endParaRPr lang="uk-UA" sz="2400" dirty="0" smtClean="0">
              <a:latin typeface="Times New Roman" pitchFamily="18" charset="0"/>
              <a:ea typeface="Tahoma" pitchFamily="34" charset="0"/>
              <a:cs typeface="Times New Roman" pitchFamily="18" charset="0"/>
            </a:endParaRPr>
          </a:p>
          <a:p>
            <a:pPr indent="265113" algn="just"/>
            <a:r>
              <a:rPr lang="uk-UA" sz="2400" dirty="0" smtClean="0">
                <a:latin typeface="Times New Roman" pitchFamily="18" charset="0"/>
                <a:ea typeface="Tahoma" pitchFamily="34" charset="0"/>
                <a:cs typeface="Times New Roman" pitchFamily="18" charset="0"/>
              </a:rPr>
              <a:t>Джон </a:t>
            </a:r>
            <a:r>
              <a:rPr lang="uk-UA" sz="2400" dirty="0" err="1" smtClean="0">
                <a:latin typeface="Times New Roman" pitchFamily="18" charset="0"/>
                <a:ea typeface="Tahoma" pitchFamily="34" charset="0"/>
                <a:cs typeface="Times New Roman" pitchFamily="18" charset="0"/>
              </a:rPr>
              <a:t>Уолкер</a:t>
            </a:r>
            <a:r>
              <a:rPr lang="uk-UA" sz="2400" dirty="0" smtClean="0">
                <a:latin typeface="Times New Roman" pitchFamily="18" charset="0"/>
                <a:ea typeface="Tahoma" pitchFamily="34" charset="0"/>
                <a:cs typeface="Times New Roman" pitchFamily="18" charset="0"/>
              </a:rPr>
              <a:t> (</a:t>
            </a:r>
            <a:r>
              <a:rPr lang="uk-UA" sz="2400" dirty="0" err="1" smtClean="0">
                <a:latin typeface="Times New Roman" pitchFamily="18" charset="0"/>
                <a:ea typeface="Tahoma" pitchFamily="34" charset="0"/>
                <a:cs typeface="Times New Roman" pitchFamily="18" charset="0"/>
              </a:rPr>
              <a:t>John</a:t>
            </a:r>
            <a:r>
              <a:rPr lang="uk-UA" sz="2400" dirty="0" smtClean="0">
                <a:latin typeface="Times New Roman" pitchFamily="18" charset="0"/>
                <a:ea typeface="Tahoma" pitchFamily="34" charset="0"/>
                <a:cs typeface="Times New Roman" pitchFamily="18" charset="0"/>
              </a:rPr>
              <a:t> </a:t>
            </a:r>
            <a:r>
              <a:rPr lang="uk-UA" sz="2400" dirty="0" err="1" smtClean="0">
                <a:latin typeface="Times New Roman" pitchFamily="18" charset="0"/>
                <a:ea typeface="Tahoma" pitchFamily="34" charset="0"/>
                <a:cs typeface="Times New Roman" pitchFamily="18" charset="0"/>
              </a:rPr>
              <a:t>Walker</a:t>
            </a:r>
            <a:r>
              <a:rPr lang="uk-UA" sz="2400" dirty="0" smtClean="0">
                <a:latin typeface="Times New Roman" pitchFamily="18" charset="0"/>
                <a:ea typeface="Tahoma" pitchFamily="34" charset="0"/>
                <a:cs typeface="Times New Roman" pitchFamily="18" charset="0"/>
              </a:rPr>
              <a:t>) у січні 1982 року розіслав листи кільком програмістам. У листі пропонувалося брати участь у створенні фірми. Фірма мала розробляти програми для персональних комп'ютерів. Першою програмою фірми була програма </a:t>
            </a:r>
            <a:r>
              <a:rPr lang="uk-UA" sz="2400" dirty="0" err="1" smtClean="0">
                <a:latin typeface="Times New Roman" pitchFamily="18" charset="0"/>
                <a:ea typeface="Tahoma" pitchFamily="34" charset="0"/>
                <a:cs typeface="Times New Roman" pitchFamily="18" charset="0"/>
              </a:rPr>
              <a:t>MicroCAD</a:t>
            </a:r>
            <a:r>
              <a:rPr lang="uk-UA" sz="2400" dirty="0" smtClean="0">
                <a:latin typeface="Times New Roman" pitchFamily="18" charset="0"/>
                <a:ea typeface="Tahoma" pitchFamily="34" charset="0"/>
                <a:cs typeface="Times New Roman" pitchFamily="18" charset="0"/>
              </a:rPr>
              <a:t>, а фірма називалася </a:t>
            </a:r>
            <a:r>
              <a:rPr lang="uk-UA" sz="2400" dirty="0" err="1" smtClean="0">
                <a:latin typeface="Times New Roman" pitchFamily="18" charset="0"/>
                <a:ea typeface="Tahoma" pitchFamily="34" charset="0"/>
                <a:cs typeface="Times New Roman" pitchFamily="18" charset="0"/>
              </a:rPr>
              <a:t>Desktop</a:t>
            </a:r>
            <a:r>
              <a:rPr lang="uk-UA" sz="2400" dirty="0" smtClean="0">
                <a:latin typeface="Times New Roman" pitchFamily="18" charset="0"/>
                <a:ea typeface="Tahoma" pitchFamily="34" charset="0"/>
                <a:cs typeface="Times New Roman" pitchFamily="18" charset="0"/>
              </a:rPr>
              <a:t> </a:t>
            </a:r>
            <a:r>
              <a:rPr lang="uk-UA" sz="2400" dirty="0" err="1" smtClean="0">
                <a:latin typeface="Times New Roman" pitchFamily="18" charset="0"/>
                <a:ea typeface="Tahoma" pitchFamily="34" charset="0"/>
                <a:cs typeface="Times New Roman" pitchFamily="18" charset="0"/>
              </a:rPr>
              <a:t>Solutions</a:t>
            </a:r>
            <a:r>
              <a:rPr lang="uk-UA" sz="2400" dirty="0" smtClean="0">
                <a:latin typeface="Times New Roman" pitchFamily="18" charset="0"/>
                <a:ea typeface="Tahoma" pitchFamily="34" charset="0"/>
                <a:cs typeface="Times New Roman" pitchFamily="18" charset="0"/>
              </a:rPr>
              <a:t>. Потім і фірму та програму перейменували.</a:t>
            </a:r>
          </a:p>
          <a:p>
            <a:pPr indent="265113" algn="just"/>
            <a:r>
              <a:rPr lang="uk-UA" sz="2400" dirty="0" err="1" smtClean="0">
                <a:latin typeface="Times New Roman" pitchFamily="18" charset="0"/>
                <a:ea typeface="Tahoma" pitchFamily="34" charset="0"/>
                <a:cs typeface="Times New Roman" pitchFamily="18" charset="0"/>
              </a:rPr>
              <a:t>Autodesk</a:t>
            </a:r>
            <a:r>
              <a:rPr lang="uk-UA" sz="2400" dirty="0" smtClean="0">
                <a:latin typeface="Times New Roman" pitchFamily="18" charset="0"/>
                <a:ea typeface="Tahoma" pitchFamily="34" charset="0"/>
                <a:cs typeface="Times New Roman" pitchFamily="18" charset="0"/>
              </a:rPr>
              <a:t> </a:t>
            </a:r>
            <a:r>
              <a:rPr lang="uk-UA" sz="2400" dirty="0" err="1" smtClean="0">
                <a:latin typeface="Times New Roman" pitchFamily="18" charset="0"/>
                <a:ea typeface="Tahoma" pitchFamily="34" charset="0"/>
                <a:cs typeface="Times New Roman" pitchFamily="18" charset="0"/>
              </a:rPr>
              <a:t>Inc</a:t>
            </a:r>
            <a:r>
              <a:rPr lang="uk-UA" sz="2400" dirty="0" smtClean="0">
                <a:latin typeface="Times New Roman" pitchFamily="18" charset="0"/>
                <a:ea typeface="Tahoma" pitchFamily="34" charset="0"/>
                <a:cs typeface="Times New Roman" pitchFamily="18" charset="0"/>
              </a:rPr>
              <a:t>. було зареєстровано 26 квітня 1982 року. Датою створення </a:t>
            </a:r>
            <a:r>
              <a:rPr lang="uk-UA" sz="2400" dirty="0" err="1" smtClean="0">
                <a:latin typeface="Times New Roman" pitchFamily="18" charset="0"/>
                <a:ea typeface="Tahoma" pitchFamily="34" charset="0"/>
                <a:cs typeface="Times New Roman" pitchFamily="18" charset="0"/>
              </a:rPr>
              <a:t>AutoCAD</a:t>
            </a:r>
            <a:r>
              <a:rPr lang="uk-UA" sz="2400" dirty="0" smtClean="0">
                <a:latin typeface="Times New Roman" pitchFamily="18" charset="0"/>
                <a:ea typeface="Tahoma" pitchFamily="34" charset="0"/>
                <a:cs typeface="Times New Roman" pitchFamily="18" charset="0"/>
              </a:rPr>
              <a:t> вважається 25 серпня 1982 року.</a:t>
            </a:r>
            <a:endParaRPr lang="uk-UA" sz="2400" dirty="0">
              <a:latin typeface="Times New Roman" pitchFamily="18" charset="0"/>
              <a:ea typeface="Tahoma" pitchFamily="34" charset="0"/>
              <a:cs typeface="Times New Roman" pitchFamily="18" charset="0"/>
            </a:endParaRPr>
          </a:p>
        </p:txBody>
      </p:sp>
      <p:sp>
        <p:nvSpPr>
          <p:cNvPr id="6" name="Прямоугольник 5"/>
          <p:cNvSpPr/>
          <p:nvPr/>
        </p:nvSpPr>
        <p:spPr>
          <a:xfrm>
            <a:off x="0" y="285728"/>
            <a:ext cx="5691352" cy="64633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b="1" dirty="0">
                <a:ln w="0"/>
                <a:effectLst>
                  <a:reflection blurRad="12700" stA="50000" endPos="50000" dist="5000" dir="5400000" sy="-100000" rotWithShape="0"/>
                </a:effectLst>
                <a:latin typeface="Times New Roman" pitchFamily="18" charset="0"/>
                <a:cs typeface="Times New Roman" pitchFamily="18" charset="0"/>
              </a:rPr>
              <a:t>AutoCAD</a:t>
            </a:r>
            <a:endParaRPr lang="ru-RU" sz="3600" b="1" dirty="0">
              <a:ln w="0"/>
              <a:effectLst>
                <a:reflection blurRad="12700" stA="50000" endPos="50000" dist="5000" dir="5400000" sy="-100000" rotWithShape="0"/>
              </a:effectLst>
              <a:latin typeface="Times New Roman" pitchFamily="18" charset="0"/>
              <a:cs typeface="Times New Roman" pitchFamily="18" charset="0"/>
            </a:endParaRPr>
          </a:p>
        </p:txBody>
      </p:sp>
      <p:sp>
        <p:nvSpPr>
          <p:cNvPr id="8"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32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ru-RU" sz="32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0" y="1418897"/>
            <a:ext cx="9144000" cy="5439103"/>
          </a:xfrm>
        </p:spPr>
        <p:txBody>
          <a:bodyPr/>
          <a:lstStyle/>
          <a:p>
            <a:pPr marL="0" indent="268288" algn="just">
              <a:lnSpc>
                <a:spcPct val="90000"/>
              </a:lnSpc>
              <a:buNone/>
              <a:defRPr/>
            </a:pPr>
            <a:r>
              <a:rPr lang="uk-UA" sz="2400" dirty="0" smtClean="0">
                <a:latin typeface="Times New Roman" pitchFamily="18" charset="0"/>
                <a:cs typeface="Times New Roman" pitchFamily="18" charset="0"/>
              </a:rPr>
              <a:t>Створювати, редагувати та вдосконалювати конструкції можна з використанням реалістичних тіл та поверхонь в оновленому середовищі проектування, починаючи від концептуального дизайну та закінчуючи випуском креслень. </a:t>
            </a:r>
          </a:p>
          <a:p>
            <a:pPr marL="0" indent="268288" algn="just">
              <a:lnSpc>
                <a:spcPct val="90000"/>
              </a:lnSpc>
              <a:buNone/>
              <a:defRPr/>
            </a:pPr>
            <a:r>
              <a:rPr lang="uk-UA" sz="2400" dirty="0" err="1" smtClean="0">
                <a:latin typeface="Times New Roman" pitchFamily="18" charset="0"/>
                <a:cs typeface="Times New Roman" pitchFamily="18" charset="0"/>
              </a:rPr>
              <a:t>AutoCAD</a:t>
            </a:r>
            <a:r>
              <a:rPr lang="uk-UA" sz="2400" dirty="0" smtClean="0">
                <a:latin typeface="Times New Roman" pitchFamily="18" charset="0"/>
                <a:cs typeface="Times New Roman" pitchFamily="18" charset="0"/>
              </a:rPr>
              <a:t> 2007 має потужні інструменти малювання, створення тонованих та </a:t>
            </a:r>
            <a:r>
              <a:rPr lang="uk-UA" sz="2400" dirty="0" err="1" smtClean="0">
                <a:latin typeface="Times New Roman" pitchFamily="18" charset="0"/>
                <a:cs typeface="Times New Roman" pitchFamily="18" charset="0"/>
              </a:rPr>
              <a:t>фотореалістичних</a:t>
            </a:r>
            <a:r>
              <a:rPr lang="uk-UA" sz="2400" dirty="0" smtClean="0">
                <a:latin typeface="Times New Roman" pitchFamily="18" charset="0"/>
                <a:cs typeface="Times New Roman" pitchFamily="18" charset="0"/>
              </a:rPr>
              <a:t> зображень. Використовуючи нові функції створення розрізів та плоских видів, можна швидко отримати комплект якісної документації. Ми створюємо, досліджуємо, керуємо чи налагоджуємо взаємодію, а </a:t>
            </a:r>
            <a:r>
              <a:rPr lang="uk-UA" sz="2400" dirty="0" err="1" smtClean="0">
                <a:latin typeface="Times New Roman" pitchFamily="18" charset="0"/>
                <a:cs typeface="Times New Roman" pitchFamily="18" charset="0"/>
              </a:rPr>
              <a:t>AutoCAD</a:t>
            </a:r>
            <a:r>
              <a:rPr lang="uk-UA" sz="2400" dirty="0" smtClean="0">
                <a:latin typeface="Times New Roman" pitchFamily="18" charset="0"/>
                <a:cs typeface="Times New Roman" pitchFamily="18" charset="0"/>
              </a:rPr>
              <a:t> заощаджує наш час, бюджет та допомагає уникати помилок.</a:t>
            </a:r>
            <a:endParaRPr lang="uk-UA" sz="2400" dirty="0" smtClean="0">
              <a:solidFill>
                <a:schemeClr val="tx1"/>
              </a:solidFill>
              <a:latin typeface="Times New Roman" pitchFamily="18" charset="0"/>
              <a:cs typeface="Times New Roman" pitchFamily="18" charset="0"/>
            </a:endParaRPr>
          </a:p>
        </p:txBody>
      </p:sp>
      <p:sp>
        <p:nvSpPr>
          <p:cNvPr id="4"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32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ru-RU" sz="32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rcRect/>
          <a:stretch>
            <a:fillRect/>
          </a:stretch>
        </p:blipFill>
        <p:spPr bwMode="auto">
          <a:xfrm>
            <a:off x="6984124" y="1"/>
            <a:ext cx="2159876" cy="2993658"/>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527EDA0C-6A2F-49A3-8FBA-55007CDC6F64}" type="slidenum">
              <a:rPr lang="ru-RU" sz="2300" smtClean="0">
                <a:latin typeface="Tahoma" pitchFamily="34" charset="0"/>
                <a:ea typeface="Tahoma" pitchFamily="34" charset="0"/>
                <a:cs typeface="Tahoma" pitchFamily="34" charset="0"/>
              </a:rPr>
              <a:pPr/>
              <a:t>7</a:t>
            </a:fld>
            <a:endParaRPr lang="ru-RU" sz="2300">
              <a:latin typeface="Tahoma" pitchFamily="34" charset="0"/>
              <a:ea typeface="Tahoma" pitchFamily="34" charset="0"/>
              <a:cs typeface="Tahoma" pitchFamily="34" charset="0"/>
            </a:endParaRPr>
          </a:p>
        </p:txBody>
      </p:sp>
      <p:cxnSp>
        <p:nvCxnSpPr>
          <p:cNvPr id="3" name="Прямая со стрелкой 2"/>
          <p:cNvCxnSpPr/>
          <p:nvPr/>
        </p:nvCxnSpPr>
        <p:spPr>
          <a:xfrm rot="5400000">
            <a:off x="2175644" y="1277011"/>
            <a:ext cx="693680" cy="50449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 name="Прямая со стрелкой 3"/>
          <p:cNvCxnSpPr/>
          <p:nvPr/>
        </p:nvCxnSpPr>
        <p:spPr>
          <a:xfrm rot="16200000" flipH="1">
            <a:off x="4695362" y="1279772"/>
            <a:ext cx="620385" cy="3941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Прямоугольник 5"/>
          <p:cNvSpPr/>
          <p:nvPr/>
        </p:nvSpPr>
        <p:spPr>
          <a:xfrm>
            <a:off x="234292" y="2164693"/>
            <a:ext cx="3092232" cy="1579563"/>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300" b="1" dirty="0" smtClean="0">
                <a:solidFill>
                  <a:schemeClr val="tx1"/>
                </a:solidFill>
                <a:latin typeface="Times New Roman" pitchFamily="18" charset="0"/>
                <a:ea typeface="Tahoma" pitchFamily="34" charset="0"/>
                <a:cs typeface="Times New Roman" pitchFamily="18" charset="0"/>
              </a:rPr>
              <a:t>AutoCAD-80 </a:t>
            </a:r>
            <a:endParaRPr lang="ru-RU" sz="2300" b="1" dirty="0" smtClean="0">
              <a:solidFill>
                <a:schemeClr val="tx1"/>
              </a:solidFill>
              <a:latin typeface="Times New Roman" pitchFamily="18" charset="0"/>
              <a:ea typeface="Tahoma" pitchFamily="34" charset="0"/>
              <a:cs typeface="Times New Roman" pitchFamily="18" charset="0"/>
            </a:endParaRPr>
          </a:p>
          <a:p>
            <a:pPr algn="ctr"/>
            <a:r>
              <a:rPr lang="ru-RU" sz="2300" b="1" dirty="0" smtClean="0">
                <a:solidFill>
                  <a:schemeClr val="tx1"/>
                </a:solidFill>
                <a:latin typeface="Times New Roman" pitchFamily="18" charset="0"/>
                <a:ea typeface="Tahoma" pitchFamily="34" charset="0"/>
                <a:cs typeface="Times New Roman" pitchFamily="18" charset="0"/>
              </a:rPr>
              <a:t>(для </a:t>
            </a:r>
            <a:r>
              <a:rPr lang="ru-RU" sz="2300" b="1" dirty="0" err="1" smtClean="0">
                <a:solidFill>
                  <a:schemeClr val="tx1"/>
                </a:solidFill>
                <a:latin typeface="Times New Roman" pitchFamily="18" charset="0"/>
                <a:ea typeface="Tahoma" pitchFamily="34" charset="0"/>
                <a:cs typeface="Times New Roman" pitchFamily="18" charset="0"/>
              </a:rPr>
              <a:t>роботи</a:t>
            </a:r>
            <a:endParaRPr lang="en-US" sz="2300" b="1" dirty="0" smtClean="0">
              <a:solidFill>
                <a:schemeClr val="tx1"/>
              </a:solidFill>
              <a:latin typeface="Times New Roman" pitchFamily="18" charset="0"/>
              <a:ea typeface="Tahoma" pitchFamily="34" charset="0"/>
              <a:cs typeface="Times New Roman" pitchFamily="18" charset="0"/>
            </a:endParaRPr>
          </a:p>
          <a:p>
            <a:pPr algn="ctr"/>
            <a:r>
              <a:rPr lang="ru-RU" sz="2300" b="1" dirty="0" smtClean="0">
                <a:solidFill>
                  <a:schemeClr val="tx1"/>
                </a:solidFill>
                <a:latin typeface="Times New Roman" pitchFamily="18" charset="0"/>
                <a:ea typeface="Tahoma" pitchFamily="34" charset="0"/>
                <a:cs typeface="Times New Roman" pitchFamily="18" charset="0"/>
              </a:rPr>
              <a:t> на </a:t>
            </a:r>
            <a:r>
              <a:rPr lang="ru-RU" sz="2300" b="1" dirty="0" err="1" smtClean="0">
                <a:solidFill>
                  <a:schemeClr val="tx1"/>
                </a:solidFill>
                <a:latin typeface="Times New Roman" pitchFamily="18" charset="0"/>
                <a:ea typeface="Tahoma" pitchFamily="34" charset="0"/>
                <a:cs typeface="Times New Roman" pitchFamily="18" charset="0"/>
              </a:rPr>
              <a:t>базі</a:t>
            </a:r>
            <a:r>
              <a:rPr lang="en-US" sz="2300" b="1" dirty="0" smtClean="0">
                <a:solidFill>
                  <a:schemeClr val="tx1"/>
                </a:solidFill>
                <a:latin typeface="Times New Roman" pitchFamily="18" charset="0"/>
                <a:ea typeface="Tahoma" pitchFamily="34" charset="0"/>
                <a:cs typeface="Times New Roman" pitchFamily="18" charset="0"/>
              </a:rPr>
              <a:t> </a:t>
            </a:r>
            <a:r>
              <a:rPr lang="ru-RU" sz="2300" b="1" dirty="0" smtClean="0">
                <a:solidFill>
                  <a:schemeClr val="tx1"/>
                </a:solidFill>
                <a:latin typeface="Times New Roman" pitchFamily="18" charset="0"/>
                <a:ea typeface="Tahoma" pitchFamily="34" charset="0"/>
                <a:cs typeface="Times New Roman" pitchFamily="18" charset="0"/>
              </a:rPr>
              <a:t> СР/М-80)</a:t>
            </a:r>
            <a:endParaRPr lang="ru-RU" sz="2300" b="1" dirty="0">
              <a:solidFill>
                <a:schemeClr val="tx1"/>
              </a:solidFill>
              <a:latin typeface="Times New Roman" pitchFamily="18" charset="0"/>
              <a:ea typeface="Tahoma" pitchFamily="34" charset="0"/>
              <a:cs typeface="Times New Roman" pitchFamily="18" charset="0"/>
            </a:endParaRPr>
          </a:p>
        </p:txBody>
      </p:sp>
      <p:sp>
        <p:nvSpPr>
          <p:cNvPr id="7" name="Прямоугольник 6"/>
          <p:cNvSpPr/>
          <p:nvPr/>
        </p:nvSpPr>
        <p:spPr>
          <a:xfrm>
            <a:off x="4004439" y="1986455"/>
            <a:ext cx="3578773" cy="2364828"/>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300" b="1" dirty="0" smtClean="0">
                <a:solidFill>
                  <a:schemeClr val="tx1"/>
                </a:solidFill>
                <a:latin typeface="Times New Roman" pitchFamily="18" charset="0"/>
                <a:ea typeface="Tahoma" pitchFamily="34" charset="0"/>
                <a:cs typeface="Times New Roman" pitchFamily="18" charset="0"/>
              </a:rPr>
              <a:t>AutoCAD-86 </a:t>
            </a:r>
            <a:r>
              <a:rPr lang="ru-RU" sz="2300" b="1" dirty="0" smtClean="0">
                <a:solidFill>
                  <a:schemeClr val="tx1"/>
                </a:solidFill>
                <a:latin typeface="Times New Roman" pitchFamily="18" charset="0"/>
                <a:ea typeface="Tahoma" pitchFamily="34" charset="0"/>
                <a:cs typeface="Times New Roman" pitchFamily="18" charset="0"/>
              </a:rPr>
              <a:t>(для</a:t>
            </a:r>
            <a:endParaRPr lang="en-US" sz="2300" b="1" dirty="0" smtClean="0">
              <a:solidFill>
                <a:schemeClr val="tx1"/>
              </a:solidFill>
              <a:latin typeface="Times New Roman" pitchFamily="18" charset="0"/>
              <a:ea typeface="Tahoma" pitchFamily="34" charset="0"/>
              <a:cs typeface="Times New Roman" pitchFamily="18" charset="0"/>
            </a:endParaRPr>
          </a:p>
          <a:p>
            <a:pPr algn="ctr"/>
            <a:r>
              <a:rPr lang="ru-RU" sz="2300" b="1" dirty="0" smtClean="0">
                <a:solidFill>
                  <a:schemeClr val="tx1"/>
                </a:solidFill>
                <a:latin typeface="Times New Roman" pitchFamily="18" charset="0"/>
                <a:ea typeface="Tahoma" pitchFamily="34" charset="0"/>
                <a:cs typeface="Times New Roman" pitchFamily="18" charset="0"/>
              </a:rPr>
              <a:t> </a:t>
            </a:r>
            <a:r>
              <a:rPr lang="en-US" sz="2300" b="1" dirty="0" smtClean="0">
                <a:solidFill>
                  <a:schemeClr val="tx1"/>
                </a:solidFill>
                <a:latin typeface="Times New Roman" pitchFamily="18" charset="0"/>
                <a:ea typeface="Tahoma" pitchFamily="34" charset="0"/>
                <a:cs typeface="Times New Roman" pitchFamily="18" charset="0"/>
              </a:rPr>
              <a:t>IBM  </a:t>
            </a:r>
            <a:r>
              <a:rPr lang="ru-RU" sz="2300" b="1" dirty="0" smtClean="0">
                <a:solidFill>
                  <a:schemeClr val="tx1"/>
                </a:solidFill>
                <a:latin typeface="Times New Roman" pitchFamily="18" charset="0"/>
                <a:ea typeface="Tahoma" pitchFamily="34" charset="0"/>
                <a:cs typeface="Times New Roman" pitchFamily="18" charset="0"/>
              </a:rPr>
              <a:t>8086)</a:t>
            </a:r>
          </a:p>
          <a:p>
            <a:pPr algn="ctr"/>
            <a:r>
              <a:rPr lang="uk-UA" sz="2200" dirty="0" smtClean="0">
                <a:solidFill>
                  <a:schemeClr val="tx1"/>
                </a:solidFill>
                <a:latin typeface="Times New Roman" pitchFamily="18" charset="0"/>
                <a:ea typeface="Tahoma" pitchFamily="34" charset="0"/>
                <a:cs typeface="Times New Roman" pitchFamily="18" charset="0"/>
              </a:rPr>
              <a:t>Працював з</a:t>
            </a:r>
            <a:endParaRPr lang="en-US" sz="2200" dirty="0" smtClean="0">
              <a:solidFill>
                <a:schemeClr val="tx1"/>
              </a:solidFill>
              <a:latin typeface="Times New Roman" pitchFamily="18" charset="0"/>
              <a:ea typeface="Tahoma" pitchFamily="34" charset="0"/>
              <a:cs typeface="Times New Roman" pitchFamily="18" charset="0"/>
            </a:endParaRPr>
          </a:p>
          <a:p>
            <a:pPr algn="ctr"/>
            <a:r>
              <a:rPr lang="ru-RU" sz="2200" dirty="0" smtClean="0">
                <a:solidFill>
                  <a:schemeClr val="tx1"/>
                </a:solidFill>
                <a:latin typeface="Times New Roman" pitchFamily="18" charset="0"/>
                <a:ea typeface="Tahoma" pitchFamily="34" charset="0"/>
                <a:cs typeface="Times New Roman" pitchFamily="18" charset="0"/>
              </a:rPr>
              <a:t>12 примитивами, за </a:t>
            </a:r>
            <a:r>
              <a:rPr lang="ru-RU" sz="2200" dirty="0" err="1" smtClean="0">
                <a:solidFill>
                  <a:schemeClr val="tx1"/>
                </a:solidFill>
                <a:latin typeface="Times New Roman" pitchFamily="18" charset="0"/>
                <a:ea typeface="Tahoma" pitchFamily="34" charset="0"/>
                <a:cs typeface="Times New Roman" pitchFamily="18" charset="0"/>
              </a:rPr>
              <a:t>допомогою</a:t>
            </a:r>
            <a:endParaRPr lang="en-US" sz="2200" dirty="0" smtClean="0">
              <a:solidFill>
                <a:schemeClr val="tx1"/>
              </a:solidFill>
              <a:latin typeface="Times New Roman" pitchFamily="18" charset="0"/>
              <a:ea typeface="Tahoma" pitchFamily="34" charset="0"/>
              <a:cs typeface="Times New Roman" pitchFamily="18" charset="0"/>
            </a:endParaRPr>
          </a:p>
          <a:p>
            <a:pPr algn="ctr"/>
            <a:r>
              <a:rPr lang="ru-RU" sz="2200" dirty="0" smtClean="0">
                <a:solidFill>
                  <a:schemeClr val="tx1"/>
                </a:solidFill>
                <a:latin typeface="Times New Roman" pitchFamily="18" charset="0"/>
                <a:ea typeface="Tahoma" pitchFamily="34" charset="0"/>
                <a:cs typeface="Times New Roman" pitchFamily="18" charset="0"/>
              </a:rPr>
              <a:t>42 команд</a:t>
            </a:r>
            <a:endParaRPr lang="ru-RU" sz="2200" b="1" i="1" dirty="0">
              <a:solidFill>
                <a:schemeClr val="tx1"/>
              </a:solidFill>
              <a:latin typeface="Times New Roman" pitchFamily="18" charset="0"/>
              <a:ea typeface="Tahoma" pitchFamily="34" charset="0"/>
              <a:cs typeface="Times New Roman" pitchFamily="18" charset="0"/>
            </a:endParaRPr>
          </a:p>
        </p:txBody>
      </p:sp>
      <p:sp>
        <p:nvSpPr>
          <p:cNvPr id="9" name="Прямоугольник 8"/>
          <p:cNvSpPr/>
          <p:nvPr/>
        </p:nvSpPr>
        <p:spPr>
          <a:xfrm>
            <a:off x="0" y="268042"/>
            <a:ext cx="7993116" cy="954107"/>
          </a:xfrm>
          <a:prstGeom prst="rect">
            <a:avLst/>
          </a:prstGeom>
        </p:spPr>
        <p:txBody>
          <a:bodyPr wrap="square">
            <a:spAutoFit/>
          </a:bodyPr>
          <a:lstStyle/>
          <a:p>
            <a:pPr algn="ctr"/>
            <a:r>
              <a:rPr lang="en-US" sz="2800" dirty="0" smtClean="0">
                <a:latin typeface="Times New Roman" pitchFamily="18" charset="0"/>
                <a:ea typeface="Tahoma" pitchFamily="34" charset="0"/>
                <a:cs typeface="Times New Roman" pitchFamily="18" charset="0"/>
              </a:rPr>
              <a:t>AutoCAD </a:t>
            </a:r>
            <a:r>
              <a:rPr lang="uk-UA" sz="2800" dirty="0" smtClean="0">
                <a:latin typeface="Times New Roman" pitchFamily="18" charset="0"/>
                <a:ea typeface="Tahoma" pitchFamily="34" charset="0"/>
                <a:cs typeface="Times New Roman" pitchFamily="18" charset="0"/>
              </a:rPr>
              <a:t>спочатку випускався у </a:t>
            </a:r>
          </a:p>
          <a:p>
            <a:pPr algn="ctr"/>
            <a:r>
              <a:rPr lang="uk-UA" sz="2800" dirty="0" smtClean="0">
                <a:latin typeface="Times New Roman" pitchFamily="18" charset="0"/>
                <a:ea typeface="Tahoma" pitchFamily="34" charset="0"/>
                <a:cs typeface="Times New Roman" pitchFamily="18" charset="0"/>
              </a:rPr>
              <a:t>2х версіях</a:t>
            </a:r>
            <a:r>
              <a:rPr lang="ru-RU" sz="2800" dirty="0" smtClean="0">
                <a:latin typeface="Times New Roman" pitchFamily="18" charset="0"/>
                <a:ea typeface="Tahoma" pitchFamily="34" charset="0"/>
                <a:cs typeface="Times New Roman" pitchFamily="18" charset="0"/>
              </a:rPr>
              <a:t>: </a:t>
            </a:r>
          </a:p>
        </p:txBody>
      </p:sp>
      <p:sp>
        <p:nvSpPr>
          <p:cNvPr id="14" name="Прямоугольник 13"/>
          <p:cNvSpPr>
            <a:spLocks noChangeArrowheads="1"/>
          </p:cNvSpPr>
          <p:nvPr/>
        </p:nvSpPr>
        <p:spPr bwMode="auto">
          <a:xfrm>
            <a:off x="0" y="4549676"/>
            <a:ext cx="9144000" cy="1862048"/>
          </a:xfrm>
          <a:prstGeom prst="rect">
            <a:avLst/>
          </a:prstGeom>
          <a:noFill/>
          <a:ln w="9525">
            <a:noFill/>
            <a:miter lim="800000"/>
            <a:headEnd/>
            <a:tailEnd/>
          </a:ln>
        </p:spPr>
        <p:txBody>
          <a:bodyPr wrap="square">
            <a:spAutoFit/>
          </a:bodyPr>
          <a:lstStyle/>
          <a:p>
            <a:pPr indent="357188" algn="just"/>
            <a:r>
              <a:rPr lang="ru-RU" sz="2300" dirty="0">
                <a:latin typeface="Times New Roman" pitchFamily="18" charset="0"/>
                <a:ea typeface="Tahoma" pitchFamily="34" charset="0"/>
                <a:cs typeface="Times New Roman" pitchFamily="18" charset="0"/>
              </a:rPr>
              <a:t>За 1982 </a:t>
            </a:r>
            <a:r>
              <a:rPr lang="ru-RU" sz="2300" dirty="0" err="1">
                <a:latin typeface="Times New Roman" pitchFamily="18" charset="0"/>
                <a:ea typeface="Tahoma" pitchFamily="34" charset="0"/>
                <a:cs typeface="Times New Roman" pitchFamily="18" charset="0"/>
              </a:rPr>
              <a:t>було</a:t>
            </a:r>
            <a:r>
              <a:rPr lang="ru-RU" sz="2300" dirty="0">
                <a:latin typeface="Times New Roman" pitchFamily="18" charset="0"/>
                <a:ea typeface="Tahoma" pitchFamily="34" charset="0"/>
                <a:cs typeface="Times New Roman" pitchFamily="18" charset="0"/>
              </a:rPr>
              <a:t> продано </a:t>
            </a:r>
            <a:r>
              <a:rPr lang="ru-RU" sz="2300" dirty="0" err="1">
                <a:latin typeface="Times New Roman" pitchFamily="18" charset="0"/>
                <a:ea typeface="Tahoma" pitchFamily="34" charset="0"/>
                <a:cs typeface="Times New Roman" pitchFamily="18" charset="0"/>
              </a:rPr>
              <a:t>п'ять</a:t>
            </a:r>
            <a:r>
              <a:rPr lang="ru-RU" sz="2300" dirty="0">
                <a:latin typeface="Times New Roman" pitchFamily="18" charset="0"/>
                <a:ea typeface="Tahoma" pitchFamily="34" charset="0"/>
                <a:cs typeface="Times New Roman" pitchFamily="18" charset="0"/>
              </a:rPr>
              <a:t> </a:t>
            </a:r>
            <a:r>
              <a:rPr lang="en-US" sz="2300" dirty="0">
                <a:latin typeface="Times New Roman" pitchFamily="18" charset="0"/>
                <a:ea typeface="Tahoma" pitchFamily="34" charset="0"/>
                <a:cs typeface="Times New Roman" pitchFamily="18" charset="0"/>
              </a:rPr>
              <a:t>AutoCAD-80 </a:t>
            </a:r>
            <a:r>
              <a:rPr lang="ru-RU" sz="2300" dirty="0">
                <a:latin typeface="Times New Roman" pitchFamily="18" charset="0"/>
                <a:ea typeface="Tahoma" pitchFamily="34" charset="0"/>
                <a:cs typeface="Times New Roman" pitchFamily="18" charset="0"/>
              </a:rPr>
              <a:t>і один </a:t>
            </a:r>
            <a:r>
              <a:rPr lang="en-US" sz="2300" dirty="0">
                <a:latin typeface="Times New Roman" pitchFamily="18" charset="0"/>
                <a:ea typeface="Tahoma" pitchFamily="34" charset="0"/>
                <a:cs typeface="Times New Roman" pitchFamily="18" charset="0"/>
              </a:rPr>
              <a:t>AutoCAD-86. </a:t>
            </a:r>
            <a:r>
              <a:rPr lang="ru-RU" sz="2300" dirty="0" err="1">
                <a:latin typeface="Times New Roman" pitchFamily="18" charset="0"/>
                <a:ea typeface="Tahoma" pitchFamily="34" charset="0"/>
                <a:cs typeface="Times New Roman" pitchFamily="18" charset="0"/>
              </a:rPr>
              <a:t>Ціна</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програми</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складала</a:t>
            </a:r>
            <a:r>
              <a:rPr lang="ru-RU" sz="2300" dirty="0">
                <a:latin typeface="Times New Roman" pitchFamily="18" charset="0"/>
                <a:ea typeface="Tahoma" pitchFamily="34" charset="0"/>
                <a:cs typeface="Times New Roman" pitchFamily="18" charset="0"/>
              </a:rPr>
              <a:t> 1000 </a:t>
            </a:r>
            <a:r>
              <a:rPr lang="ru-RU" sz="2300" dirty="0" err="1">
                <a:latin typeface="Times New Roman" pitchFamily="18" charset="0"/>
                <a:ea typeface="Tahoma" pitchFamily="34" charset="0"/>
                <a:cs typeface="Times New Roman" pitchFamily="18" charset="0"/>
              </a:rPr>
              <a:t>доларів</a:t>
            </a:r>
            <a:r>
              <a:rPr lang="ru-RU" sz="2300" dirty="0">
                <a:latin typeface="Times New Roman" pitchFamily="18" charset="0"/>
                <a:ea typeface="Tahoma" pitchFamily="34" charset="0"/>
                <a:cs typeface="Times New Roman" pitchFamily="18" charset="0"/>
              </a:rPr>
              <a:t>.</a:t>
            </a:r>
          </a:p>
          <a:p>
            <a:pPr indent="357188" algn="just"/>
            <a:r>
              <a:rPr lang="ru-RU" sz="2300" dirty="0">
                <a:latin typeface="Times New Roman" pitchFamily="18" charset="0"/>
                <a:ea typeface="Tahoma" pitchFamily="34" charset="0"/>
                <a:cs typeface="Times New Roman" pitchFamily="18" charset="0"/>
              </a:rPr>
              <a:t>У </a:t>
            </a:r>
            <a:r>
              <a:rPr lang="ru-RU" sz="2300" dirty="0" err="1">
                <a:latin typeface="Times New Roman" pitchFamily="18" charset="0"/>
                <a:ea typeface="Tahoma" pitchFamily="34" charset="0"/>
                <a:cs typeface="Times New Roman" pitchFamily="18" charset="0"/>
              </a:rPr>
              <a:t>квітні</a:t>
            </a:r>
            <a:r>
              <a:rPr lang="ru-RU" sz="2300" dirty="0">
                <a:latin typeface="Times New Roman" pitchFamily="18" charset="0"/>
                <a:ea typeface="Tahoma" pitchFamily="34" charset="0"/>
                <a:cs typeface="Times New Roman" pitchFamily="18" charset="0"/>
              </a:rPr>
              <a:t> 1983 р. </a:t>
            </a:r>
            <a:r>
              <a:rPr lang="ru-RU" sz="2300" dirty="0" err="1">
                <a:latin typeface="Times New Roman" pitchFamily="18" charset="0"/>
                <a:ea typeface="Tahoma" pitchFamily="34" charset="0"/>
                <a:cs typeface="Times New Roman" pitchFamily="18" charset="0"/>
              </a:rPr>
              <a:t>було</a:t>
            </a:r>
            <a:r>
              <a:rPr lang="ru-RU" sz="2300" dirty="0">
                <a:latin typeface="Times New Roman" pitchFamily="18" charset="0"/>
                <a:ea typeface="Tahoma" pitchFamily="34" charset="0"/>
                <a:cs typeface="Times New Roman" pitchFamily="18" charset="0"/>
              </a:rPr>
              <a:t> створено </a:t>
            </a:r>
            <a:r>
              <a:rPr lang="en-US" sz="2300" dirty="0">
                <a:latin typeface="Times New Roman" pitchFamily="18" charset="0"/>
                <a:ea typeface="Tahoma" pitchFamily="34" charset="0"/>
                <a:cs typeface="Times New Roman" pitchFamily="18" charset="0"/>
              </a:rPr>
              <a:t>AutoCAD v 1.2 (R2). </a:t>
            </a:r>
            <a:r>
              <a:rPr lang="ru-RU" sz="2300" dirty="0">
                <a:latin typeface="Times New Roman" pitchFamily="18" charset="0"/>
                <a:ea typeface="Tahoma" pitchFamily="34" charset="0"/>
                <a:cs typeface="Times New Roman" pitchFamily="18" charset="0"/>
              </a:rPr>
              <a:t>У </a:t>
            </a:r>
            <a:r>
              <a:rPr lang="ru-RU" sz="2300" dirty="0" err="1">
                <a:latin typeface="Times New Roman" pitchFamily="18" charset="0"/>
                <a:ea typeface="Tahoma" pitchFamily="34" charset="0"/>
                <a:cs typeface="Times New Roman" pitchFamily="18" charset="0"/>
              </a:rPr>
              <a:t>цій</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версії</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було</a:t>
            </a:r>
            <a:r>
              <a:rPr lang="ru-RU" sz="2300" dirty="0">
                <a:latin typeface="Times New Roman" pitchFamily="18" charset="0"/>
                <a:ea typeface="Tahoma" pitchFamily="34" charset="0"/>
                <a:cs typeface="Times New Roman" pitchFamily="18" charset="0"/>
              </a:rPr>
              <a:t> додано </a:t>
            </a:r>
            <a:r>
              <a:rPr lang="ru-RU" sz="2300" dirty="0" err="1">
                <a:latin typeface="Times New Roman" pitchFamily="18" charset="0"/>
                <a:ea typeface="Tahoma" pitchFamily="34" charset="0"/>
                <a:cs typeface="Times New Roman" pitchFamily="18" charset="0"/>
              </a:rPr>
              <a:t>можливість</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проставляння</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розмірів</a:t>
            </a:r>
            <a:r>
              <a:rPr lang="ru-RU" sz="2300" dirty="0">
                <a:latin typeface="Times New Roman" pitchFamily="18" charset="0"/>
                <a:ea typeface="Tahoma" pitchFamily="34" charset="0"/>
                <a:cs typeface="Times New Roman" pitchFamily="18" charset="0"/>
              </a:rPr>
              <a:t>. Перша </a:t>
            </a:r>
            <a:r>
              <a:rPr lang="ru-RU" sz="2300" dirty="0" err="1">
                <a:latin typeface="Times New Roman" pitchFamily="18" charset="0"/>
                <a:ea typeface="Tahoma" pitchFamily="34" charset="0"/>
                <a:cs typeface="Times New Roman" pitchFamily="18" charset="0"/>
              </a:rPr>
              <a:t>версія</a:t>
            </a:r>
            <a:r>
              <a:rPr lang="ru-RU" sz="2300" dirty="0">
                <a:latin typeface="Times New Roman" pitchFamily="18" charset="0"/>
                <a:ea typeface="Tahoma" pitchFamily="34" charset="0"/>
                <a:cs typeface="Times New Roman" pitchFamily="18" charset="0"/>
              </a:rPr>
              <a:t> </a:t>
            </a:r>
            <a:r>
              <a:rPr lang="en-US" sz="2300" dirty="0">
                <a:latin typeface="Times New Roman" pitchFamily="18" charset="0"/>
                <a:ea typeface="Tahoma" pitchFamily="34" charset="0"/>
                <a:cs typeface="Times New Roman" pitchFamily="18" charset="0"/>
              </a:rPr>
              <a:t>AutoCAD </a:t>
            </a:r>
            <a:r>
              <a:rPr lang="ru-RU" sz="2300" dirty="0" err="1">
                <a:latin typeface="Times New Roman" pitchFamily="18" charset="0"/>
                <a:ea typeface="Tahoma" pitchFamily="34" charset="0"/>
                <a:cs typeface="Times New Roman" pitchFamily="18" charset="0"/>
              </a:rPr>
              <a:t>здійснила</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справжній</a:t>
            </a:r>
            <a:r>
              <a:rPr lang="ru-RU" sz="2300" dirty="0">
                <a:latin typeface="Times New Roman" pitchFamily="18" charset="0"/>
                <a:ea typeface="Tahoma" pitchFamily="34" charset="0"/>
                <a:cs typeface="Times New Roman" pitchFamily="18" charset="0"/>
              </a:rPr>
              <a:t> переворот в </a:t>
            </a:r>
            <a:r>
              <a:rPr lang="ru-RU" sz="2300" dirty="0" err="1">
                <a:latin typeface="Times New Roman" pitchFamily="18" charset="0"/>
                <a:ea typeface="Tahoma" pitchFamily="34" charset="0"/>
                <a:cs typeface="Times New Roman" pitchFamily="18" charset="0"/>
              </a:rPr>
              <a:t>автоматизованому</a:t>
            </a:r>
            <a:r>
              <a:rPr lang="ru-RU" sz="2300" dirty="0">
                <a:latin typeface="Times New Roman" pitchFamily="18" charset="0"/>
                <a:ea typeface="Tahoma" pitchFamily="34" charset="0"/>
                <a:cs typeface="Times New Roman" pitchFamily="18" charset="0"/>
              </a:rPr>
              <a:t> </a:t>
            </a:r>
            <a:r>
              <a:rPr lang="ru-RU" sz="2300" dirty="0" err="1">
                <a:latin typeface="Times New Roman" pitchFamily="18" charset="0"/>
                <a:ea typeface="Tahoma" pitchFamily="34" charset="0"/>
                <a:cs typeface="Times New Roman" pitchFamily="18" charset="0"/>
              </a:rPr>
              <a:t>проектуванні</a:t>
            </a:r>
            <a:r>
              <a:rPr lang="ru-RU" sz="2300" dirty="0">
                <a:latin typeface="Times New Roman" pitchFamily="18" charset="0"/>
                <a:ea typeface="Tahoma" pitchFamily="34" charset="0"/>
                <a:cs typeface="Times New Roman" pitchFamily="18" charset="0"/>
              </a:rPr>
              <a:t>.</a:t>
            </a:r>
          </a:p>
        </p:txBody>
      </p:sp>
      <p:sp>
        <p:nvSpPr>
          <p:cNvPr id="11"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32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ru-RU" sz="32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572125" y="4329113"/>
            <a:ext cx="3571875" cy="2528887"/>
          </a:xfrm>
          <a:prstGeom prst="rect">
            <a:avLst/>
          </a:prstGeom>
          <a:noFill/>
          <a:ln w="9525">
            <a:noFill/>
            <a:miter lim="800000"/>
            <a:headEnd/>
            <a:tailEnd/>
          </a:ln>
        </p:spPr>
      </p:pic>
      <p:sp>
        <p:nvSpPr>
          <p:cNvPr id="3" name="TextBox 2"/>
          <p:cNvSpPr txBox="1">
            <a:spLocks noChangeArrowheads="1"/>
          </p:cNvSpPr>
          <p:nvPr/>
        </p:nvSpPr>
        <p:spPr bwMode="auto">
          <a:xfrm>
            <a:off x="0" y="1071563"/>
            <a:ext cx="5000625" cy="5632311"/>
          </a:xfrm>
          <a:prstGeom prst="rect">
            <a:avLst/>
          </a:prstGeom>
          <a:noFill/>
          <a:ln w="9525">
            <a:noFill/>
            <a:miter lim="800000"/>
            <a:headEnd/>
            <a:tailEnd/>
          </a:ln>
        </p:spPr>
        <p:txBody>
          <a:bodyPr>
            <a:spAutoFit/>
          </a:bodyPr>
          <a:lstStyle/>
          <a:p>
            <a:r>
              <a:rPr lang="ru-RU" sz="2400" dirty="0">
                <a:latin typeface="Times New Roman" pitchFamily="18" charset="0"/>
                <a:ea typeface="Tahoma" pitchFamily="34" charset="0"/>
                <a:cs typeface="Times New Roman" pitchFamily="18" charset="0"/>
              </a:rPr>
              <a:t>•  1983 </a:t>
            </a:r>
            <a:r>
              <a:rPr lang="ru-RU" sz="2400" dirty="0" err="1" smtClean="0">
                <a:latin typeface="Times New Roman" pitchFamily="18" charset="0"/>
                <a:ea typeface="Tahoma" pitchFamily="34" charset="0"/>
                <a:cs typeface="Times New Roman" pitchFamily="18" charset="0"/>
              </a:rPr>
              <a:t>серпень</a:t>
            </a:r>
            <a:r>
              <a:rPr lang="ru-RU" sz="2400" dirty="0" smtClean="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v </a:t>
            </a:r>
            <a:r>
              <a:rPr lang="ru-RU" sz="2400" dirty="0">
                <a:latin typeface="Times New Roman" pitchFamily="18" charset="0"/>
                <a:ea typeface="Tahoma" pitchFamily="34" charset="0"/>
                <a:cs typeface="Times New Roman" pitchFamily="18" charset="0"/>
              </a:rPr>
              <a:t>1.3 </a:t>
            </a:r>
            <a:r>
              <a:rPr lang="en-US" sz="2400" dirty="0">
                <a:latin typeface="Times New Roman" pitchFamily="18" charset="0"/>
                <a:ea typeface="Tahoma" pitchFamily="34" charset="0"/>
                <a:cs typeface="Times New Roman" pitchFamily="18" charset="0"/>
              </a:rPr>
              <a:t>(R3)</a:t>
            </a:r>
          </a:p>
          <a:p>
            <a:r>
              <a:rPr lang="ru-RU" sz="2400" dirty="0">
                <a:latin typeface="Times New Roman" pitchFamily="18" charset="0"/>
                <a:ea typeface="Tahoma" pitchFamily="34" charset="0"/>
                <a:cs typeface="Times New Roman" pitchFamily="18" charset="0"/>
              </a:rPr>
              <a:t>•  1983 </a:t>
            </a:r>
            <a:r>
              <a:rPr lang="ru-RU" sz="2400" dirty="0" err="1" smtClean="0">
                <a:latin typeface="Times New Roman" pitchFamily="18" charset="0"/>
                <a:ea typeface="Tahoma" pitchFamily="34" charset="0"/>
                <a:cs typeface="Times New Roman" pitchFamily="18" charset="0"/>
              </a:rPr>
              <a:t>жовт</a:t>
            </a:r>
            <a:r>
              <a:rPr lang="ru-RU" sz="2400" dirty="0" smtClean="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v </a:t>
            </a:r>
            <a:r>
              <a:rPr lang="ru-RU" sz="2400" dirty="0">
                <a:latin typeface="Times New Roman" pitchFamily="18" charset="0"/>
                <a:ea typeface="Tahoma" pitchFamily="34" charset="0"/>
                <a:cs typeface="Times New Roman" pitchFamily="18" charset="0"/>
              </a:rPr>
              <a:t>1.4 </a:t>
            </a:r>
            <a:r>
              <a:rPr lang="en-US" sz="2400" dirty="0">
                <a:latin typeface="Times New Roman" pitchFamily="18" charset="0"/>
                <a:ea typeface="Tahoma" pitchFamily="34" charset="0"/>
                <a:cs typeface="Times New Roman" pitchFamily="18" charset="0"/>
              </a:rPr>
              <a:t>(R4)</a:t>
            </a:r>
          </a:p>
          <a:p>
            <a:r>
              <a:rPr lang="ru-RU" sz="2400" dirty="0">
                <a:latin typeface="Times New Roman" pitchFamily="18" charset="0"/>
                <a:ea typeface="Tahoma" pitchFamily="34" charset="0"/>
                <a:cs typeface="Times New Roman" pitchFamily="18" charset="0"/>
              </a:rPr>
              <a:t>•  1984 </a:t>
            </a:r>
            <a:r>
              <a:rPr lang="ru-RU" sz="2400" dirty="0" err="1" smtClean="0">
                <a:latin typeface="Times New Roman" pitchFamily="18" charset="0"/>
                <a:ea typeface="Tahoma" pitchFamily="34" charset="0"/>
                <a:cs typeface="Times New Roman" pitchFamily="18" charset="0"/>
              </a:rPr>
              <a:t>жовт</a:t>
            </a:r>
            <a:r>
              <a:rPr lang="ru-RU" sz="2400" dirty="0" smtClean="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v </a:t>
            </a:r>
            <a:r>
              <a:rPr lang="ru-RU" sz="2400" dirty="0">
                <a:latin typeface="Times New Roman" pitchFamily="18" charset="0"/>
                <a:ea typeface="Tahoma" pitchFamily="34" charset="0"/>
                <a:cs typeface="Times New Roman" pitchFamily="18" charset="0"/>
              </a:rPr>
              <a:t>2.2 </a:t>
            </a:r>
            <a:r>
              <a:rPr lang="en-US" sz="2400" dirty="0">
                <a:latin typeface="Times New Roman" pitchFamily="18" charset="0"/>
                <a:ea typeface="Tahoma" pitchFamily="34" charset="0"/>
                <a:cs typeface="Times New Roman" pitchFamily="18" charset="0"/>
              </a:rPr>
              <a:t>(R5)</a:t>
            </a:r>
          </a:p>
          <a:p>
            <a:r>
              <a:rPr lang="ru-RU" sz="2400" dirty="0">
                <a:latin typeface="Times New Roman" pitchFamily="18" charset="0"/>
                <a:ea typeface="Tahoma" pitchFamily="34" charset="0"/>
                <a:cs typeface="Times New Roman" pitchFamily="18" charset="0"/>
              </a:rPr>
              <a:t>•  1985 </a:t>
            </a:r>
            <a:r>
              <a:rPr lang="ru-RU" sz="2400" dirty="0" smtClean="0">
                <a:latin typeface="Times New Roman" pitchFamily="18" charset="0"/>
                <a:ea typeface="Tahoma" pitchFamily="34" charset="0"/>
                <a:cs typeface="Times New Roman" pitchFamily="18" charset="0"/>
              </a:rPr>
              <a:t>трав </a:t>
            </a:r>
            <a:r>
              <a:rPr lang="en-US" sz="2400" dirty="0">
                <a:latin typeface="Times New Roman" pitchFamily="18" charset="0"/>
                <a:ea typeface="Tahoma" pitchFamily="34" charset="0"/>
                <a:cs typeface="Times New Roman" pitchFamily="18" charset="0"/>
              </a:rPr>
              <a:t>-AutoCAD v </a:t>
            </a:r>
            <a:r>
              <a:rPr lang="ru-RU" sz="2400" dirty="0">
                <a:latin typeface="Times New Roman" pitchFamily="18" charset="0"/>
                <a:ea typeface="Tahoma" pitchFamily="34" charset="0"/>
                <a:cs typeface="Times New Roman" pitchFamily="18" charset="0"/>
              </a:rPr>
              <a:t>2.1 </a:t>
            </a:r>
            <a:r>
              <a:rPr lang="en-US" sz="2400" dirty="0">
                <a:latin typeface="Times New Roman" pitchFamily="18" charset="0"/>
                <a:ea typeface="Tahoma" pitchFamily="34" charset="0"/>
                <a:cs typeface="Times New Roman" pitchFamily="18" charset="0"/>
              </a:rPr>
              <a:t>(R6)</a:t>
            </a:r>
          </a:p>
          <a:p>
            <a:r>
              <a:rPr lang="ru-RU" sz="2400" dirty="0">
                <a:latin typeface="Times New Roman" pitchFamily="18" charset="0"/>
                <a:ea typeface="Tahoma" pitchFamily="34" charset="0"/>
                <a:cs typeface="Times New Roman" pitchFamily="18" charset="0"/>
              </a:rPr>
              <a:t>•  1986 </a:t>
            </a:r>
            <a:r>
              <a:rPr lang="ru-RU" sz="2400" dirty="0" smtClean="0">
                <a:latin typeface="Times New Roman" pitchFamily="18" charset="0"/>
                <a:ea typeface="Tahoma" pitchFamily="34" charset="0"/>
                <a:cs typeface="Times New Roman" pitchFamily="18" charset="0"/>
              </a:rPr>
              <a:t>черв </a:t>
            </a:r>
            <a:r>
              <a:rPr lang="en-US" sz="2400" dirty="0">
                <a:latin typeface="Times New Roman" pitchFamily="18" charset="0"/>
                <a:ea typeface="Tahoma" pitchFamily="34" charset="0"/>
                <a:cs typeface="Times New Roman" pitchFamily="18" charset="0"/>
              </a:rPr>
              <a:t>-AutoCAD v </a:t>
            </a:r>
            <a:r>
              <a:rPr lang="ru-RU" sz="2400" dirty="0">
                <a:latin typeface="Times New Roman" pitchFamily="18" charset="0"/>
                <a:ea typeface="Tahoma" pitchFamily="34" charset="0"/>
                <a:cs typeface="Times New Roman" pitchFamily="18" charset="0"/>
              </a:rPr>
              <a:t>2.5 </a:t>
            </a:r>
            <a:r>
              <a:rPr lang="en-US" sz="2400" dirty="0">
                <a:latin typeface="Times New Roman" pitchFamily="18" charset="0"/>
                <a:ea typeface="Tahoma" pitchFamily="34" charset="0"/>
                <a:cs typeface="Times New Roman" pitchFamily="18" charset="0"/>
              </a:rPr>
              <a:t>(R7)</a:t>
            </a:r>
          </a:p>
          <a:p>
            <a:r>
              <a:rPr lang="ru-RU" sz="2400" dirty="0">
                <a:latin typeface="Times New Roman" pitchFamily="18" charset="0"/>
                <a:ea typeface="Tahoma" pitchFamily="34" charset="0"/>
                <a:cs typeface="Times New Roman" pitchFamily="18" charset="0"/>
              </a:rPr>
              <a:t>•  1987 </a:t>
            </a:r>
            <a:r>
              <a:rPr lang="ru-RU" sz="2400" dirty="0" err="1" smtClean="0">
                <a:latin typeface="Times New Roman" pitchFamily="18" charset="0"/>
                <a:ea typeface="Tahoma" pitchFamily="34" charset="0"/>
                <a:cs typeface="Times New Roman" pitchFamily="18" charset="0"/>
              </a:rPr>
              <a:t>квіт</a:t>
            </a:r>
            <a:r>
              <a:rPr lang="ru-RU" sz="2400" dirty="0" smtClean="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v </a:t>
            </a:r>
            <a:r>
              <a:rPr lang="ru-RU" sz="2400" dirty="0">
                <a:latin typeface="Times New Roman" pitchFamily="18" charset="0"/>
                <a:ea typeface="Tahoma" pitchFamily="34" charset="0"/>
                <a:cs typeface="Times New Roman" pitchFamily="18" charset="0"/>
              </a:rPr>
              <a:t>2.6 </a:t>
            </a:r>
            <a:r>
              <a:rPr lang="en-US" sz="2400" dirty="0">
                <a:latin typeface="Times New Roman" pitchFamily="18" charset="0"/>
                <a:ea typeface="Tahoma" pitchFamily="34" charset="0"/>
                <a:cs typeface="Times New Roman" pitchFamily="18" charset="0"/>
              </a:rPr>
              <a:t>(R8)</a:t>
            </a:r>
          </a:p>
          <a:p>
            <a:r>
              <a:rPr lang="ru-RU" sz="2400" dirty="0">
                <a:latin typeface="Times New Roman" pitchFamily="18" charset="0"/>
                <a:ea typeface="Tahoma" pitchFamily="34" charset="0"/>
                <a:cs typeface="Times New Roman" pitchFamily="18" charset="0"/>
              </a:rPr>
              <a:t>•  1987 </a:t>
            </a:r>
            <a:r>
              <a:rPr lang="ru-RU" sz="2400" dirty="0" err="1" smtClean="0">
                <a:latin typeface="Times New Roman" pitchFamily="18" charset="0"/>
                <a:ea typeface="Tahoma" pitchFamily="34" charset="0"/>
                <a:cs typeface="Times New Roman" pitchFamily="18" charset="0"/>
              </a:rPr>
              <a:t>вересень</a:t>
            </a:r>
            <a:r>
              <a:rPr lang="ru-RU" sz="2400" dirty="0" smtClean="0">
                <a:latin typeface="Times New Roman" pitchFamily="18" charset="0"/>
                <a:ea typeface="Tahoma" pitchFamily="34" charset="0"/>
                <a:cs typeface="Times New Roman" pitchFamily="18" charset="0"/>
              </a:rPr>
              <a:t> </a:t>
            </a:r>
            <a:r>
              <a:rPr lang="ru-RU" sz="2400" dirty="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(R9)</a:t>
            </a:r>
          </a:p>
          <a:p>
            <a:r>
              <a:rPr lang="ru-RU" sz="2400" dirty="0">
                <a:latin typeface="Times New Roman" pitchFamily="18" charset="0"/>
                <a:ea typeface="Tahoma" pitchFamily="34" charset="0"/>
                <a:cs typeface="Times New Roman" pitchFamily="18" charset="0"/>
              </a:rPr>
              <a:t>•  1988 </a:t>
            </a:r>
            <a:r>
              <a:rPr lang="ru-RU" sz="2400" dirty="0" err="1" smtClean="0">
                <a:latin typeface="Times New Roman" pitchFamily="18" charset="0"/>
                <a:ea typeface="Tahoma" pitchFamily="34" charset="0"/>
                <a:cs typeface="Times New Roman" pitchFamily="18" charset="0"/>
              </a:rPr>
              <a:t>жовтень</a:t>
            </a:r>
            <a:r>
              <a:rPr lang="ru-RU" sz="2400" dirty="0" smtClean="0">
                <a:latin typeface="Times New Roman" pitchFamily="18" charset="0"/>
                <a:ea typeface="Tahoma" pitchFamily="34" charset="0"/>
                <a:cs typeface="Times New Roman" pitchFamily="18" charset="0"/>
              </a:rPr>
              <a:t> </a:t>
            </a:r>
            <a:r>
              <a:rPr lang="ru-RU" sz="2400" dirty="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(RIO)</a:t>
            </a:r>
          </a:p>
          <a:p>
            <a:r>
              <a:rPr lang="ru-RU" sz="2400" dirty="0">
                <a:latin typeface="Times New Roman" pitchFamily="18" charset="0"/>
                <a:ea typeface="Tahoma" pitchFamily="34" charset="0"/>
                <a:cs typeface="Times New Roman" pitchFamily="18" charset="0"/>
              </a:rPr>
              <a:t>•  1990 </a:t>
            </a:r>
            <a:r>
              <a:rPr lang="ru-RU" sz="2400" dirty="0" err="1" smtClean="0">
                <a:latin typeface="Times New Roman" pitchFamily="18" charset="0"/>
                <a:ea typeface="Tahoma" pitchFamily="34" charset="0"/>
                <a:cs typeface="Times New Roman" pitchFamily="18" charset="0"/>
              </a:rPr>
              <a:t>жовтень</a:t>
            </a:r>
            <a:r>
              <a:rPr lang="en-US" sz="2400" dirty="0" smtClean="0">
                <a:latin typeface="Times New Roman" pitchFamily="18" charset="0"/>
                <a:ea typeface="Tahoma" pitchFamily="34" charset="0"/>
                <a:cs typeface="Times New Roman" pitchFamily="18" charset="0"/>
              </a:rPr>
              <a:t>-AutoCAD </a:t>
            </a:r>
            <a:r>
              <a:rPr lang="en-US" sz="2400" dirty="0">
                <a:latin typeface="Times New Roman" pitchFamily="18" charset="0"/>
                <a:ea typeface="Tahoma" pitchFamily="34" charset="0"/>
                <a:cs typeface="Times New Roman" pitchFamily="18" charset="0"/>
              </a:rPr>
              <a:t>(</a:t>
            </a:r>
            <a:r>
              <a:rPr lang="en-US" sz="2400" dirty="0" err="1">
                <a:latin typeface="Times New Roman" pitchFamily="18" charset="0"/>
                <a:ea typeface="Tahoma" pitchFamily="34" charset="0"/>
                <a:cs typeface="Times New Roman" pitchFamily="18" charset="0"/>
              </a:rPr>
              <a:t>Rll</a:t>
            </a:r>
            <a:r>
              <a:rPr lang="en-US" sz="2400" dirty="0">
                <a:latin typeface="Times New Roman" pitchFamily="18" charset="0"/>
                <a:ea typeface="Tahoma" pitchFamily="34" charset="0"/>
                <a:cs typeface="Times New Roman" pitchFamily="18" charset="0"/>
              </a:rPr>
              <a:t>)</a:t>
            </a:r>
          </a:p>
          <a:p>
            <a:r>
              <a:rPr lang="ru-RU" sz="2400" dirty="0">
                <a:latin typeface="Times New Roman" pitchFamily="18" charset="0"/>
                <a:ea typeface="Tahoma" pitchFamily="34" charset="0"/>
                <a:cs typeface="Times New Roman" pitchFamily="18" charset="0"/>
              </a:rPr>
              <a:t>•  1992 </a:t>
            </a:r>
            <a:r>
              <a:rPr lang="ru-RU" sz="2400" dirty="0" smtClean="0">
                <a:latin typeface="Times New Roman" pitchFamily="18" charset="0"/>
                <a:ea typeface="Tahoma" pitchFamily="34" charset="0"/>
                <a:cs typeface="Times New Roman" pitchFamily="18" charset="0"/>
              </a:rPr>
              <a:t>черв</a:t>
            </a:r>
            <a:r>
              <a:rPr lang="en-US" sz="2400" dirty="0" smtClean="0">
                <a:latin typeface="Times New Roman" pitchFamily="18" charset="0"/>
                <a:ea typeface="Tahoma" pitchFamily="34" charset="0"/>
                <a:cs typeface="Times New Roman" pitchFamily="18" charset="0"/>
              </a:rPr>
              <a:t>-AutoCAD </a:t>
            </a:r>
            <a:r>
              <a:rPr lang="en-US" sz="2400" dirty="0">
                <a:latin typeface="Times New Roman" pitchFamily="18" charset="0"/>
                <a:ea typeface="Tahoma" pitchFamily="34" charset="0"/>
                <a:cs typeface="Times New Roman" pitchFamily="18" charset="0"/>
              </a:rPr>
              <a:t>(R12)</a:t>
            </a:r>
          </a:p>
          <a:p>
            <a:r>
              <a:rPr lang="ru-RU" sz="2400" dirty="0">
                <a:latin typeface="Times New Roman" pitchFamily="18" charset="0"/>
                <a:ea typeface="Tahoma" pitchFamily="34" charset="0"/>
                <a:cs typeface="Times New Roman" pitchFamily="18" charset="0"/>
              </a:rPr>
              <a:t>•  1994 </a:t>
            </a:r>
            <a:r>
              <a:rPr lang="ru-RU" sz="2400" dirty="0" smtClean="0">
                <a:latin typeface="Times New Roman" pitchFamily="18" charset="0"/>
                <a:ea typeface="Tahoma" pitchFamily="34" charset="0"/>
                <a:cs typeface="Times New Roman" pitchFamily="18" charset="0"/>
              </a:rPr>
              <a:t>листопад </a:t>
            </a:r>
            <a:r>
              <a:rPr lang="en-US" sz="2400" dirty="0">
                <a:latin typeface="Times New Roman" pitchFamily="18" charset="0"/>
                <a:ea typeface="Tahoma" pitchFamily="34" charset="0"/>
                <a:cs typeface="Times New Roman" pitchFamily="18" charset="0"/>
              </a:rPr>
              <a:t>-AutoCAD (R13)</a:t>
            </a:r>
          </a:p>
          <a:p>
            <a:r>
              <a:rPr lang="ru-RU" sz="2400" dirty="0">
                <a:latin typeface="Times New Roman" pitchFamily="18" charset="0"/>
                <a:ea typeface="Tahoma" pitchFamily="34" charset="0"/>
                <a:cs typeface="Times New Roman" pitchFamily="18" charset="0"/>
              </a:rPr>
              <a:t>•  1997 </a:t>
            </a:r>
            <a:r>
              <a:rPr lang="ru-RU" sz="2400" dirty="0" err="1" smtClean="0">
                <a:latin typeface="Times New Roman" pitchFamily="18" charset="0"/>
                <a:ea typeface="Tahoma" pitchFamily="34" charset="0"/>
                <a:cs typeface="Times New Roman" pitchFamily="18" charset="0"/>
              </a:rPr>
              <a:t>лютий</a:t>
            </a:r>
            <a:r>
              <a:rPr lang="ru-RU" sz="2400" dirty="0" smtClean="0">
                <a:latin typeface="Times New Roman" pitchFamily="18" charset="0"/>
                <a:ea typeface="Tahoma" pitchFamily="34" charset="0"/>
                <a:cs typeface="Times New Roman" pitchFamily="18" charset="0"/>
              </a:rPr>
              <a:t> </a:t>
            </a:r>
            <a:r>
              <a:rPr lang="ru-RU" sz="2400" dirty="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(R14)</a:t>
            </a:r>
          </a:p>
          <a:p>
            <a:r>
              <a:rPr lang="ru-RU" sz="2400" dirty="0">
                <a:latin typeface="Times New Roman" pitchFamily="18" charset="0"/>
                <a:ea typeface="Tahoma" pitchFamily="34" charset="0"/>
                <a:cs typeface="Times New Roman" pitchFamily="18" charset="0"/>
              </a:rPr>
              <a:t>•  1999 </a:t>
            </a:r>
            <a:r>
              <a:rPr lang="ru-RU" sz="2400" dirty="0" err="1" smtClean="0">
                <a:latin typeface="Times New Roman" pitchFamily="18" charset="0"/>
                <a:ea typeface="Tahoma" pitchFamily="34" charset="0"/>
                <a:cs typeface="Times New Roman" pitchFamily="18" charset="0"/>
              </a:rPr>
              <a:t>березень</a:t>
            </a:r>
            <a:r>
              <a:rPr lang="ru-RU" sz="2400" dirty="0" smtClean="0">
                <a:latin typeface="Times New Roman" pitchFamily="18" charset="0"/>
                <a:ea typeface="Tahoma" pitchFamily="34" charset="0"/>
                <a:cs typeface="Times New Roman" pitchFamily="18" charset="0"/>
              </a:rPr>
              <a:t> </a:t>
            </a:r>
            <a:r>
              <a:rPr lang="ru-RU" sz="2400" dirty="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a:t>
            </a:r>
            <a:r>
              <a:rPr lang="ru-RU" sz="2400" dirty="0">
                <a:latin typeface="Times New Roman" pitchFamily="18" charset="0"/>
                <a:ea typeface="Tahoma" pitchFamily="34" charset="0"/>
                <a:cs typeface="Times New Roman" pitchFamily="18" charset="0"/>
              </a:rPr>
              <a:t>2000</a:t>
            </a:r>
          </a:p>
          <a:p>
            <a:r>
              <a:rPr lang="ru-RU" sz="2400" dirty="0">
                <a:latin typeface="Times New Roman" pitchFamily="18" charset="0"/>
                <a:ea typeface="Tahoma" pitchFamily="34" charset="0"/>
                <a:cs typeface="Times New Roman" pitchFamily="18" charset="0"/>
              </a:rPr>
              <a:t>•  2000 </a:t>
            </a:r>
            <a:r>
              <a:rPr lang="ru-RU" sz="2400" dirty="0" err="1" smtClean="0">
                <a:latin typeface="Times New Roman" pitchFamily="18" charset="0"/>
                <a:ea typeface="Tahoma" pitchFamily="34" charset="0"/>
                <a:cs typeface="Times New Roman" pitchFamily="18" charset="0"/>
              </a:rPr>
              <a:t>липень</a:t>
            </a:r>
            <a:r>
              <a:rPr lang="ru-RU" sz="2400" dirty="0" smtClean="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2000i</a:t>
            </a:r>
            <a:endParaRPr lang="ru-RU" sz="2400" dirty="0">
              <a:latin typeface="Times New Roman" pitchFamily="18" charset="0"/>
              <a:ea typeface="Tahoma" pitchFamily="34" charset="0"/>
              <a:cs typeface="Times New Roman" pitchFamily="18" charset="0"/>
            </a:endParaRPr>
          </a:p>
          <a:p>
            <a:r>
              <a:rPr lang="ru-RU" sz="2400" dirty="0">
                <a:latin typeface="Times New Roman" pitchFamily="18" charset="0"/>
                <a:ea typeface="Tahoma" pitchFamily="34" charset="0"/>
                <a:cs typeface="Times New Roman" pitchFamily="18" charset="0"/>
              </a:rPr>
              <a:t>• 2001 </a:t>
            </a:r>
            <a:r>
              <a:rPr lang="ru-RU" sz="2400" dirty="0" err="1" smtClean="0">
                <a:latin typeface="Times New Roman" pitchFamily="18" charset="0"/>
                <a:ea typeface="Tahoma" pitchFamily="34" charset="0"/>
                <a:cs typeface="Times New Roman" pitchFamily="18" charset="0"/>
              </a:rPr>
              <a:t>червень</a:t>
            </a:r>
            <a:r>
              <a:rPr lang="ru-RU" sz="2400" dirty="0" smtClean="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a:t>
            </a:r>
            <a:r>
              <a:rPr lang="ru-RU" sz="2400" dirty="0">
                <a:latin typeface="Times New Roman" pitchFamily="18" charset="0"/>
                <a:ea typeface="Tahoma" pitchFamily="34" charset="0"/>
                <a:cs typeface="Times New Roman" pitchFamily="18" charset="0"/>
              </a:rPr>
              <a:t>2002</a:t>
            </a:r>
          </a:p>
        </p:txBody>
      </p:sp>
      <p:sp>
        <p:nvSpPr>
          <p:cNvPr id="4" name="TextBox 3"/>
          <p:cNvSpPr txBox="1">
            <a:spLocks noChangeArrowheads="1"/>
          </p:cNvSpPr>
          <p:nvPr/>
        </p:nvSpPr>
        <p:spPr bwMode="auto">
          <a:xfrm>
            <a:off x="4714875" y="1000125"/>
            <a:ext cx="4429125" cy="3785652"/>
          </a:xfrm>
          <a:prstGeom prst="rect">
            <a:avLst/>
          </a:prstGeom>
          <a:noFill/>
          <a:ln w="9525">
            <a:noFill/>
            <a:miter lim="800000"/>
            <a:headEnd/>
            <a:tailEnd/>
          </a:ln>
        </p:spPr>
        <p:txBody>
          <a:bodyPr>
            <a:spAutoFit/>
          </a:bodyPr>
          <a:lstStyle/>
          <a:p>
            <a:r>
              <a:rPr lang="ru-RU" sz="2400" dirty="0">
                <a:latin typeface="Times New Roman" pitchFamily="18" charset="0"/>
                <a:ea typeface="Tahoma" pitchFamily="34" charset="0"/>
                <a:cs typeface="Times New Roman" pitchFamily="18" charset="0"/>
              </a:rPr>
              <a:t>•  2003 </a:t>
            </a:r>
            <a:r>
              <a:rPr lang="ru-RU" sz="2400" dirty="0" err="1" smtClean="0">
                <a:latin typeface="Times New Roman" pitchFamily="18" charset="0"/>
                <a:ea typeface="Tahoma" pitchFamily="34" charset="0"/>
                <a:cs typeface="Times New Roman" pitchFamily="18" charset="0"/>
              </a:rPr>
              <a:t>березень</a:t>
            </a:r>
            <a:r>
              <a:rPr lang="ru-RU" sz="2400" dirty="0" smtClean="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a:t>
            </a:r>
            <a:r>
              <a:rPr lang="ru-RU" sz="2400" dirty="0">
                <a:latin typeface="Times New Roman" pitchFamily="18" charset="0"/>
                <a:ea typeface="Tahoma" pitchFamily="34" charset="0"/>
                <a:cs typeface="Times New Roman" pitchFamily="18" charset="0"/>
              </a:rPr>
              <a:t>2004</a:t>
            </a:r>
          </a:p>
          <a:p>
            <a:r>
              <a:rPr lang="ru-RU" sz="2400" dirty="0">
                <a:latin typeface="Times New Roman" pitchFamily="18" charset="0"/>
                <a:ea typeface="Tahoma" pitchFamily="34" charset="0"/>
                <a:cs typeface="Times New Roman" pitchFamily="18" charset="0"/>
              </a:rPr>
              <a:t>•  2004 </a:t>
            </a:r>
            <a:r>
              <a:rPr lang="ru-RU" sz="2400" dirty="0" err="1">
                <a:latin typeface="Times New Roman" pitchFamily="18" charset="0"/>
                <a:ea typeface="Tahoma" pitchFamily="34" charset="0"/>
                <a:cs typeface="Times New Roman" pitchFamily="18" charset="0"/>
              </a:rPr>
              <a:t>березень</a:t>
            </a:r>
            <a:r>
              <a:rPr lang="ru-RU" sz="2400" dirty="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a:t>
            </a:r>
            <a:r>
              <a:rPr lang="ru-RU" sz="2400" dirty="0">
                <a:latin typeface="Times New Roman" pitchFamily="18" charset="0"/>
                <a:ea typeface="Tahoma" pitchFamily="34" charset="0"/>
                <a:cs typeface="Times New Roman" pitchFamily="18" charset="0"/>
              </a:rPr>
              <a:t>2005</a:t>
            </a:r>
          </a:p>
          <a:p>
            <a:r>
              <a:rPr lang="ru-RU" sz="2400" dirty="0">
                <a:latin typeface="Times New Roman" pitchFamily="18" charset="0"/>
                <a:ea typeface="Tahoma" pitchFamily="34" charset="0"/>
                <a:cs typeface="Times New Roman" pitchFamily="18" charset="0"/>
              </a:rPr>
              <a:t>•  2005 </a:t>
            </a:r>
            <a:r>
              <a:rPr lang="ru-RU" sz="2400" dirty="0" err="1">
                <a:latin typeface="Times New Roman" pitchFamily="18" charset="0"/>
                <a:ea typeface="Tahoma" pitchFamily="34" charset="0"/>
                <a:cs typeface="Times New Roman" pitchFamily="18" charset="0"/>
              </a:rPr>
              <a:t>березень</a:t>
            </a:r>
            <a:r>
              <a:rPr lang="ru-RU" sz="2400" dirty="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a:t>
            </a:r>
            <a:r>
              <a:rPr lang="ru-RU" sz="2400" dirty="0">
                <a:latin typeface="Times New Roman" pitchFamily="18" charset="0"/>
                <a:ea typeface="Tahoma" pitchFamily="34" charset="0"/>
                <a:cs typeface="Times New Roman" pitchFamily="18" charset="0"/>
              </a:rPr>
              <a:t>2006</a:t>
            </a:r>
          </a:p>
          <a:p>
            <a:r>
              <a:rPr lang="ru-RU" sz="2400" dirty="0">
                <a:latin typeface="Times New Roman" pitchFamily="18" charset="0"/>
                <a:ea typeface="Tahoma" pitchFamily="34" charset="0"/>
                <a:cs typeface="Times New Roman" pitchFamily="18" charset="0"/>
              </a:rPr>
              <a:t>•  2006 </a:t>
            </a:r>
            <a:r>
              <a:rPr lang="ru-RU" sz="2400" dirty="0" err="1">
                <a:latin typeface="Times New Roman" pitchFamily="18" charset="0"/>
                <a:ea typeface="Tahoma" pitchFamily="34" charset="0"/>
                <a:cs typeface="Times New Roman" pitchFamily="18" charset="0"/>
              </a:rPr>
              <a:t>березень</a:t>
            </a:r>
            <a:r>
              <a:rPr lang="ru-RU" sz="2400" dirty="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a:t>
            </a:r>
            <a:r>
              <a:rPr lang="ru-RU" sz="2400" dirty="0">
                <a:latin typeface="Times New Roman" pitchFamily="18" charset="0"/>
                <a:ea typeface="Tahoma" pitchFamily="34" charset="0"/>
                <a:cs typeface="Times New Roman" pitchFamily="18" charset="0"/>
              </a:rPr>
              <a:t>2007</a:t>
            </a:r>
          </a:p>
          <a:p>
            <a:r>
              <a:rPr lang="ru-RU" sz="2400" dirty="0">
                <a:latin typeface="Times New Roman" pitchFamily="18" charset="0"/>
                <a:ea typeface="Tahoma" pitchFamily="34" charset="0"/>
                <a:cs typeface="Times New Roman" pitchFamily="18" charset="0"/>
              </a:rPr>
              <a:t>•  2007 </a:t>
            </a:r>
            <a:r>
              <a:rPr lang="ru-RU" sz="2400" dirty="0" err="1">
                <a:latin typeface="Times New Roman" pitchFamily="18" charset="0"/>
                <a:ea typeface="Tahoma" pitchFamily="34" charset="0"/>
                <a:cs typeface="Times New Roman" pitchFamily="18" charset="0"/>
              </a:rPr>
              <a:t>березень</a:t>
            </a:r>
            <a:r>
              <a:rPr lang="ru-RU" sz="2400" dirty="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a:t>
            </a:r>
            <a:r>
              <a:rPr lang="ru-RU" sz="2400" dirty="0">
                <a:latin typeface="Times New Roman" pitchFamily="18" charset="0"/>
                <a:ea typeface="Tahoma" pitchFamily="34" charset="0"/>
                <a:cs typeface="Times New Roman" pitchFamily="18" charset="0"/>
              </a:rPr>
              <a:t>2008 </a:t>
            </a:r>
            <a:r>
              <a:rPr lang="ru-RU" sz="2400" dirty="0" smtClean="0">
                <a:latin typeface="Times New Roman" pitchFamily="18" charset="0"/>
                <a:ea typeface="Tahoma" pitchFamily="34" charset="0"/>
                <a:cs typeface="Times New Roman" pitchFamily="18" charset="0"/>
              </a:rPr>
              <a:t>     </a:t>
            </a:r>
            <a:r>
              <a:rPr lang="en-US" sz="2400" dirty="0" smtClean="0">
                <a:latin typeface="Times New Roman" pitchFamily="18" charset="0"/>
                <a:ea typeface="Tahoma" pitchFamily="34" charset="0"/>
                <a:cs typeface="Times New Roman" pitchFamily="18" charset="0"/>
              </a:rPr>
              <a:t>(</a:t>
            </a:r>
            <a:r>
              <a:rPr lang="en-US" sz="2400" dirty="0">
                <a:latin typeface="Times New Roman" pitchFamily="18" charset="0"/>
                <a:ea typeface="Tahoma" pitchFamily="34" charset="0"/>
                <a:cs typeface="Times New Roman" pitchFamily="18" charset="0"/>
              </a:rPr>
              <a:t>R17.1)</a:t>
            </a:r>
          </a:p>
          <a:p>
            <a:r>
              <a:rPr lang="ru-RU" sz="2400" dirty="0">
                <a:latin typeface="Times New Roman" pitchFamily="18" charset="0"/>
                <a:ea typeface="Tahoma" pitchFamily="34" charset="0"/>
                <a:cs typeface="Times New Roman" pitchFamily="18" charset="0"/>
              </a:rPr>
              <a:t>•  2008 </a:t>
            </a:r>
            <a:r>
              <a:rPr lang="ru-RU" sz="2400" dirty="0" err="1">
                <a:latin typeface="Times New Roman" pitchFamily="18" charset="0"/>
                <a:ea typeface="Tahoma" pitchFamily="34" charset="0"/>
                <a:cs typeface="Times New Roman" pitchFamily="18" charset="0"/>
              </a:rPr>
              <a:t>березень</a:t>
            </a:r>
            <a:r>
              <a:rPr lang="ru-RU" sz="2400" dirty="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a:t>
            </a:r>
            <a:r>
              <a:rPr lang="ru-RU" sz="2400" dirty="0">
                <a:latin typeface="Times New Roman" pitchFamily="18" charset="0"/>
                <a:ea typeface="Tahoma" pitchFamily="34" charset="0"/>
                <a:cs typeface="Times New Roman" pitchFamily="18" charset="0"/>
              </a:rPr>
              <a:t>2009 </a:t>
            </a:r>
            <a:r>
              <a:rPr lang="en-US" sz="2400" dirty="0">
                <a:latin typeface="Times New Roman" pitchFamily="18" charset="0"/>
                <a:ea typeface="Tahoma" pitchFamily="34" charset="0"/>
                <a:cs typeface="Times New Roman" pitchFamily="18" charset="0"/>
              </a:rPr>
              <a:t>(R17.2)</a:t>
            </a:r>
          </a:p>
          <a:p>
            <a:r>
              <a:rPr lang="ru-RU" sz="2400" dirty="0">
                <a:latin typeface="Times New Roman" pitchFamily="18" charset="0"/>
                <a:ea typeface="Tahoma" pitchFamily="34" charset="0"/>
                <a:cs typeface="Times New Roman" pitchFamily="18" charset="0"/>
              </a:rPr>
              <a:t>•  2009 </a:t>
            </a:r>
            <a:r>
              <a:rPr lang="ru-RU" sz="2400" dirty="0" err="1">
                <a:latin typeface="Times New Roman" pitchFamily="18" charset="0"/>
                <a:ea typeface="Tahoma" pitchFamily="34" charset="0"/>
                <a:cs typeface="Times New Roman" pitchFamily="18" charset="0"/>
              </a:rPr>
              <a:t>березень</a:t>
            </a:r>
            <a:r>
              <a:rPr lang="ru-RU" sz="2400" dirty="0">
                <a:latin typeface="Times New Roman" pitchFamily="18" charset="0"/>
                <a:ea typeface="Tahoma" pitchFamily="34" charset="0"/>
                <a:cs typeface="Times New Roman" pitchFamily="18" charset="0"/>
              </a:rPr>
              <a:t> </a:t>
            </a:r>
            <a:r>
              <a:rPr lang="en-US" sz="2400" dirty="0">
                <a:latin typeface="Times New Roman" pitchFamily="18" charset="0"/>
                <a:ea typeface="Tahoma" pitchFamily="34" charset="0"/>
                <a:cs typeface="Times New Roman" pitchFamily="18" charset="0"/>
              </a:rPr>
              <a:t>-AutoCAD </a:t>
            </a:r>
            <a:r>
              <a:rPr lang="ru-RU" sz="2400" dirty="0">
                <a:latin typeface="Times New Roman" pitchFamily="18" charset="0"/>
                <a:ea typeface="Tahoma" pitchFamily="34" charset="0"/>
                <a:cs typeface="Times New Roman" pitchFamily="18" charset="0"/>
              </a:rPr>
              <a:t>2010 </a:t>
            </a:r>
            <a:r>
              <a:rPr lang="en-US" sz="2400" dirty="0">
                <a:latin typeface="Times New Roman" pitchFamily="18" charset="0"/>
                <a:ea typeface="Tahoma" pitchFamily="34" charset="0"/>
                <a:cs typeface="Times New Roman" pitchFamily="18" charset="0"/>
              </a:rPr>
              <a:t>(R18.0)</a:t>
            </a:r>
            <a:endParaRPr lang="ru-RU" sz="2400" dirty="0">
              <a:latin typeface="Times New Roman" pitchFamily="18" charset="0"/>
              <a:ea typeface="Tahoma" pitchFamily="34" charset="0"/>
              <a:cs typeface="Times New Roman" pitchFamily="18" charset="0"/>
            </a:endParaRPr>
          </a:p>
        </p:txBody>
      </p:sp>
      <p:sp>
        <p:nvSpPr>
          <p:cNvPr id="5" name="TextBox 4"/>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a:r>
              <a:rPr lang="ru-RU" sz="3600" b="1" dirty="0" err="1">
                <a:latin typeface="Times New Roman" pitchFamily="18" charset="0"/>
                <a:ea typeface="Tahoma" pitchFamily="34" charset="0"/>
                <a:cs typeface="Times New Roman" pitchFamily="18" charset="0"/>
              </a:rPr>
              <a:t>Створені</a:t>
            </a:r>
            <a:r>
              <a:rPr lang="ru-RU" sz="3600" b="1" dirty="0">
                <a:latin typeface="Times New Roman" pitchFamily="18" charset="0"/>
                <a:ea typeface="Tahoma" pitchFamily="34" charset="0"/>
                <a:cs typeface="Times New Roman" pitchFamily="18" charset="0"/>
              </a:rPr>
              <a:t> </a:t>
            </a:r>
            <a:r>
              <a:rPr lang="ru-RU" sz="3600" b="1" dirty="0" err="1">
                <a:latin typeface="Times New Roman" pitchFamily="18" charset="0"/>
                <a:ea typeface="Tahoma" pitchFamily="34" charset="0"/>
                <a:cs typeface="Times New Roman" pitchFamily="18" charset="0"/>
              </a:rPr>
              <a:t>надалі</a:t>
            </a:r>
            <a:r>
              <a:rPr lang="ru-RU" sz="3600" b="1" dirty="0">
                <a:latin typeface="Times New Roman" pitchFamily="18" charset="0"/>
                <a:ea typeface="Tahoma" pitchFamily="34" charset="0"/>
                <a:cs typeface="Times New Roman" pitchFamily="18" charset="0"/>
              </a:rPr>
              <a:t> </a:t>
            </a:r>
            <a:r>
              <a:rPr lang="ru-RU" sz="3600" b="1" dirty="0" err="1">
                <a:latin typeface="Times New Roman" pitchFamily="18" charset="0"/>
                <a:ea typeface="Tahoma" pitchFamily="34" charset="0"/>
                <a:cs typeface="Times New Roman" pitchFamily="18" charset="0"/>
              </a:rPr>
              <a:t>версії</a:t>
            </a:r>
            <a:r>
              <a:rPr lang="ru-RU" sz="3600" b="1" dirty="0">
                <a:latin typeface="Times New Roman" pitchFamily="18" charset="0"/>
                <a:ea typeface="Tahoma" pitchFamily="34" charset="0"/>
                <a:cs typeface="Times New Roman" pitchFamily="18" charset="0"/>
              </a:rPr>
              <a:t> </a:t>
            </a:r>
            <a:r>
              <a:rPr lang="ru-RU" sz="3600" b="1" dirty="0" err="1">
                <a:latin typeface="Times New Roman" pitchFamily="18" charset="0"/>
                <a:ea typeface="Tahoma" pitchFamily="34" charset="0"/>
                <a:cs typeface="Times New Roman" pitchFamily="18" charset="0"/>
              </a:rPr>
              <a:t>виходили</a:t>
            </a:r>
            <a:r>
              <a:rPr lang="ru-RU" sz="3600" b="1" dirty="0">
                <a:latin typeface="Times New Roman" pitchFamily="18" charset="0"/>
                <a:ea typeface="Tahoma" pitchFamily="34" charset="0"/>
                <a:cs typeface="Times New Roman" pitchFamily="18" charset="0"/>
              </a:rPr>
              <a:t> в </a:t>
            </a:r>
            <a:r>
              <a:rPr lang="ru-RU" sz="3600" b="1" dirty="0" err="1">
                <a:latin typeface="Times New Roman" pitchFamily="18" charset="0"/>
                <a:ea typeface="Tahoma" pitchFamily="34" charset="0"/>
                <a:cs typeface="Times New Roman" pitchFamily="18" charset="0"/>
              </a:rPr>
              <a:t>такій</a:t>
            </a:r>
            <a:r>
              <a:rPr lang="ru-RU" sz="3600" b="1" dirty="0">
                <a:latin typeface="Times New Roman" pitchFamily="18" charset="0"/>
                <a:ea typeface="Tahoma" pitchFamily="34" charset="0"/>
                <a:cs typeface="Times New Roman" pitchFamily="18" charset="0"/>
              </a:rPr>
              <a:t> </a:t>
            </a:r>
            <a:r>
              <a:rPr lang="ru-RU" sz="3600" b="1" dirty="0" err="1">
                <a:latin typeface="Times New Roman" pitchFamily="18" charset="0"/>
                <a:ea typeface="Tahoma" pitchFamily="34" charset="0"/>
                <a:cs typeface="Times New Roman" pitchFamily="18" charset="0"/>
              </a:rPr>
              <a:t>послідовності</a:t>
            </a:r>
            <a:r>
              <a:rPr lang="ru-RU" sz="3600" b="1" dirty="0">
                <a:latin typeface="Times New Roman" pitchFamily="18" charset="0"/>
                <a:ea typeface="Tahoma" pitchFamily="34" charset="0"/>
                <a:cs typeface="Times New Roman" pitchFamily="18" charset="0"/>
              </a:rPr>
              <a:t>:</a:t>
            </a:r>
            <a:endParaRPr lang="ru-RU" sz="3600" dirty="0">
              <a:latin typeface="Times New Roman" pitchFamily="18" charset="0"/>
              <a:ea typeface="Tahoma" pitchFamily="34" charset="0"/>
              <a:cs typeface="Times New Roman" pitchFamily="18" charset="0"/>
            </a:endParaRPr>
          </a:p>
        </p:txBody>
      </p:sp>
      <p:sp>
        <p:nvSpPr>
          <p:cNvPr id="7"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32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ru-RU" sz="32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535264628_d3cdd00b37.jpg"/>
          <p:cNvPicPr>
            <a:picLocks noChangeAspect="1"/>
          </p:cNvPicPr>
          <p:nvPr/>
        </p:nvPicPr>
        <p:blipFill>
          <a:blip r:embed="rId2" cstate="print"/>
          <a:srcRect/>
          <a:stretch>
            <a:fillRect/>
          </a:stretch>
        </p:blipFill>
        <p:spPr bwMode="auto">
          <a:xfrm>
            <a:off x="0" y="5186855"/>
            <a:ext cx="4524703" cy="1671145"/>
          </a:xfrm>
          <a:prstGeom prst="rect">
            <a:avLst/>
          </a:prstGeom>
          <a:noFill/>
          <a:ln w="9525">
            <a:noFill/>
            <a:miter lim="800000"/>
            <a:headEnd/>
            <a:tailEnd/>
          </a:ln>
        </p:spPr>
      </p:pic>
      <p:graphicFrame>
        <p:nvGraphicFramePr>
          <p:cNvPr id="9" name="Схема 8"/>
          <p:cNvGraphicFramePr/>
          <p:nvPr/>
        </p:nvGraphicFramePr>
        <p:xfrm>
          <a:off x="0" y="1842254"/>
          <a:ext cx="9144000" cy="3277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Группа 12"/>
          <p:cNvGrpSpPr/>
          <p:nvPr/>
        </p:nvGrpSpPr>
        <p:grpSpPr>
          <a:xfrm>
            <a:off x="0" y="0"/>
            <a:ext cx="3084394" cy="3197460"/>
            <a:chOff x="2316" y="-1340421"/>
            <a:chExt cx="3084394" cy="3197460"/>
          </a:xfrm>
        </p:grpSpPr>
        <p:sp>
          <p:nvSpPr>
            <p:cNvPr id="14" name="Прямоугольник 13"/>
            <p:cNvSpPr/>
            <p:nvPr/>
          </p:nvSpPr>
          <p:spPr>
            <a:xfrm>
              <a:off x="2316" y="0"/>
              <a:ext cx="2702140" cy="13111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Прямоугольник 14"/>
            <p:cNvSpPr/>
            <p:nvPr/>
          </p:nvSpPr>
          <p:spPr>
            <a:xfrm>
              <a:off x="2316" y="-1340421"/>
              <a:ext cx="3084394" cy="3197460"/>
            </a:xfrm>
            <a:prstGeom prst="rect">
              <a:avLst/>
            </a:prstGeom>
            <a:ln w="28575">
              <a:solidFill>
                <a:schemeClr val="bg2">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uk-UA" sz="2200" dirty="0" smtClean="0">
                  <a:latin typeface="Times New Roman" pitchFamily="18" charset="0"/>
                  <a:ea typeface="Tahoma" pitchFamily="34" charset="0"/>
                  <a:cs typeface="Times New Roman" pitchFamily="18" charset="0"/>
                </a:rPr>
                <a:t>У версії </a:t>
              </a:r>
              <a:r>
                <a:rPr lang="uk-UA" sz="2200" b="1" dirty="0" err="1" smtClean="0">
                  <a:latin typeface="Times New Roman" pitchFamily="18" charset="0"/>
                  <a:ea typeface="Tahoma" pitchFamily="34" charset="0"/>
                  <a:cs typeface="Times New Roman" pitchFamily="18" charset="0"/>
                </a:rPr>
                <a:t>AutoCAD</a:t>
              </a:r>
              <a:r>
                <a:rPr lang="uk-UA" sz="2200" b="1" dirty="0" smtClean="0">
                  <a:latin typeface="Times New Roman" pitchFamily="18" charset="0"/>
                  <a:ea typeface="Tahoma" pitchFamily="34" charset="0"/>
                  <a:cs typeface="Times New Roman" pitchFamily="18" charset="0"/>
                </a:rPr>
                <a:t> v 2.1 </a:t>
              </a:r>
              <a:r>
                <a:rPr lang="uk-UA" sz="2200" dirty="0" smtClean="0">
                  <a:latin typeface="Times New Roman" pitchFamily="18" charset="0"/>
                  <a:ea typeface="Tahoma" pitchFamily="34" charset="0"/>
                  <a:cs typeface="Times New Roman" pitchFamily="18" charset="0"/>
                </a:rPr>
                <a:t>(R6) була додана спеціальна можливість - мова для опису змінних та виразів, в наступних версіях перейменована в </a:t>
              </a:r>
              <a:r>
                <a:rPr lang="uk-UA" sz="2200" b="1" kern="1200" dirty="0" err="1" smtClean="0">
                  <a:latin typeface="Times New Roman" pitchFamily="18" charset="0"/>
                  <a:ea typeface="Tahoma" pitchFamily="34" charset="0"/>
                  <a:cs typeface="Times New Roman" pitchFamily="18" charset="0"/>
                </a:rPr>
                <a:t>AutoLISP</a:t>
              </a:r>
              <a:endParaRPr lang="uk-UA" sz="2200" b="1" kern="1200" dirty="0">
                <a:latin typeface="Times New Roman" pitchFamily="18" charset="0"/>
                <a:ea typeface="Tahoma" pitchFamily="34" charset="0"/>
                <a:cs typeface="Times New Roman" pitchFamily="18" charset="0"/>
              </a:endParaRPr>
            </a:p>
          </p:txBody>
        </p:sp>
      </p:grpSp>
      <p:grpSp>
        <p:nvGrpSpPr>
          <p:cNvPr id="16" name="Группа 15"/>
          <p:cNvGrpSpPr/>
          <p:nvPr/>
        </p:nvGrpSpPr>
        <p:grpSpPr>
          <a:xfrm>
            <a:off x="3373600" y="1255594"/>
            <a:ext cx="2997301" cy="1819037"/>
            <a:chOff x="3745891" y="0"/>
            <a:chExt cx="2997301" cy="1351694"/>
          </a:xfrm>
        </p:grpSpPr>
        <p:sp>
          <p:nvSpPr>
            <p:cNvPr id="17" name="Прямоугольник 16"/>
            <p:cNvSpPr/>
            <p:nvPr/>
          </p:nvSpPr>
          <p:spPr>
            <a:xfrm>
              <a:off x="3745891" y="0"/>
              <a:ext cx="2451390" cy="13111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Прямоугольник 17"/>
            <p:cNvSpPr/>
            <p:nvPr/>
          </p:nvSpPr>
          <p:spPr>
            <a:xfrm>
              <a:off x="4291802" y="40566"/>
              <a:ext cx="2451390" cy="1311128"/>
            </a:xfrm>
            <a:prstGeom prst="rect">
              <a:avLst/>
            </a:prstGeom>
            <a:ln w="28575">
              <a:solidFill>
                <a:schemeClr val="bg2">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uk-UA" sz="2200" kern="1200" dirty="0" smtClean="0">
                  <a:latin typeface="Times New Roman" pitchFamily="18" charset="0"/>
                  <a:ea typeface="Tahoma" pitchFamily="34" charset="0"/>
                  <a:cs typeface="Times New Roman" pitchFamily="18" charset="0"/>
                </a:rPr>
                <a:t>В </a:t>
              </a:r>
              <a:r>
                <a:rPr lang="uk-UA" sz="2200" b="1" kern="1200" dirty="0" err="1" smtClean="0">
                  <a:latin typeface="Times New Roman" pitchFamily="18" charset="0"/>
                  <a:ea typeface="Tahoma" pitchFamily="34" charset="0"/>
                  <a:cs typeface="Times New Roman" pitchFamily="18" charset="0"/>
                </a:rPr>
                <a:t>AutoCAD</a:t>
              </a:r>
              <a:r>
                <a:rPr lang="uk-UA" sz="2200" b="1" kern="1200" dirty="0" smtClean="0">
                  <a:latin typeface="Times New Roman" pitchFamily="18" charset="0"/>
                  <a:ea typeface="Tahoma" pitchFamily="34" charset="0"/>
                  <a:cs typeface="Times New Roman" pitchFamily="18" charset="0"/>
                </a:rPr>
                <a:t> (R11) </a:t>
              </a:r>
              <a:r>
                <a:rPr lang="uk-UA" sz="2200" dirty="0" smtClean="0">
                  <a:latin typeface="Times New Roman" pitchFamily="18" charset="0"/>
                  <a:ea typeface="Tahoma" pitchFamily="34" charset="0"/>
                  <a:cs typeface="Times New Roman" pitchFamily="18" charset="0"/>
                </a:rPr>
                <a:t>з'являється можливість тривимірного моделювання</a:t>
              </a:r>
              <a:endParaRPr lang="uk-UA" sz="2200" kern="1200" dirty="0">
                <a:latin typeface="Times New Roman" pitchFamily="18" charset="0"/>
                <a:ea typeface="Tahoma" pitchFamily="34" charset="0"/>
                <a:cs typeface="Times New Roman" pitchFamily="18" charset="0"/>
              </a:endParaRPr>
            </a:p>
          </p:txBody>
        </p:sp>
      </p:grpSp>
      <p:sp>
        <p:nvSpPr>
          <p:cNvPr id="20" name="Прямоугольник 19"/>
          <p:cNvSpPr/>
          <p:nvPr/>
        </p:nvSpPr>
        <p:spPr>
          <a:xfrm>
            <a:off x="1" y="5546872"/>
            <a:ext cx="4279976" cy="13111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Прямоугольник 21"/>
          <p:cNvSpPr/>
          <p:nvPr/>
        </p:nvSpPr>
        <p:spPr>
          <a:xfrm>
            <a:off x="5704763" y="4018321"/>
            <a:ext cx="2934269" cy="2409773"/>
          </a:xfrm>
          <a:prstGeom prst="rect">
            <a:avLst/>
          </a:prstGeom>
          <a:ln w="28575">
            <a:solidFill>
              <a:schemeClr val="accent1">
                <a:lumMod val="60000"/>
                <a:lumOff val="4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uk-UA" sz="2100" dirty="0" smtClean="0">
                <a:latin typeface="Times New Roman" pitchFamily="18" charset="0"/>
                <a:ea typeface="Tahoma" pitchFamily="34" charset="0"/>
                <a:cs typeface="Times New Roman" pitchFamily="18" charset="0"/>
              </a:rPr>
              <a:t>Перші версії </a:t>
            </a:r>
            <a:r>
              <a:rPr lang="uk-UA" sz="2100" dirty="0" err="1" smtClean="0">
                <a:latin typeface="Times New Roman" pitchFamily="18" charset="0"/>
                <a:ea typeface="Tahoma" pitchFamily="34" charset="0"/>
                <a:cs typeface="Times New Roman" pitchFamily="18" charset="0"/>
              </a:rPr>
              <a:t>AutoCAD</a:t>
            </a:r>
            <a:r>
              <a:rPr lang="uk-UA" sz="2100" dirty="0" smtClean="0">
                <a:latin typeface="Times New Roman" pitchFamily="18" charset="0"/>
                <a:ea typeface="Tahoma" pitchFamily="34" charset="0"/>
                <a:cs typeface="Times New Roman" pitchFamily="18" charset="0"/>
              </a:rPr>
              <a:t> було створено до роботи у MS-DOS. Починаючи з </a:t>
            </a:r>
            <a:r>
              <a:rPr lang="uk-UA" sz="2100" b="1" dirty="0" err="1" smtClean="0">
                <a:latin typeface="Times New Roman" pitchFamily="18" charset="0"/>
                <a:ea typeface="Tahoma" pitchFamily="34" charset="0"/>
                <a:cs typeface="Times New Roman" pitchFamily="18" charset="0"/>
              </a:rPr>
              <a:t>AutoCAD</a:t>
            </a:r>
            <a:r>
              <a:rPr lang="uk-UA" sz="2100" b="1" dirty="0" smtClean="0">
                <a:latin typeface="Times New Roman" pitchFamily="18" charset="0"/>
                <a:ea typeface="Tahoma" pitchFamily="34" charset="0"/>
                <a:cs typeface="Times New Roman" pitchFamily="18" charset="0"/>
              </a:rPr>
              <a:t> (R14)</a:t>
            </a:r>
            <a:r>
              <a:rPr lang="uk-UA" sz="2100" dirty="0" smtClean="0">
                <a:latin typeface="Times New Roman" pitchFamily="18" charset="0"/>
                <a:ea typeface="Tahoma" pitchFamily="34" charset="0"/>
                <a:cs typeface="Times New Roman" pitchFamily="18" charset="0"/>
              </a:rPr>
              <a:t> запускати програму можна лише під Windows</a:t>
            </a:r>
            <a:endParaRPr lang="uk-UA" sz="2100" kern="1200" dirty="0">
              <a:latin typeface="Times New Roman" pitchFamily="18" charset="0"/>
              <a:ea typeface="Tahoma" pitchFamily="34" charset="0"/>
              <a:cs typeface="Times New Roman" pitchFamily="18" charset="0"/>
            </a:endParaRPr>
          </a:p>
        </p:txBody>
      </p:sp>
      <p:sp>
        <p:nvSpPr>
          <p:cNvPr id="21" name="Номер слайда 3"/>
          <p:cNvSpPr txBox="1">
            <a:spLocks/>
          </p:cNvSpPr>
          <p:nvPr/>
        </p:nvSpPr>
        <p:spPr>
          <a:xfrm>
            <a:off x="8576598" y="6367935"/>
            <a:ext cx="567403" cy="490067"/>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27EDA0C-6A2F-49A3-8FBA-55007CDC6F64}" type="slidenum">
              <a:rPr kumimoji="0" lang="ru-RU" sz="2800" b="1"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ru-RU" sz="28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6">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6376</TotalTime>
  <Words>1845</Words>
  <Application>Microsoft Office PowerPoint</Application>
  <PresentationFormat>Экран (4:3)</PresentationFormat>
  <Paragraphs>190</Paragraphs>
  <Slides>32</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32</vt:i4>
      </vt:variant>
    </vt:vector>
  </HeadingPairs>
  <TitlesOfParts>
    <vt:vector size="42" baseType="lpstr">
      <vt:lpstr>Aharoni</vt:lpstr>
      <vt:lpstr>Arial</vt:lpstr>
      <vt:lpstr>Calibri</vt:lpstr>
      <vt:lpstr>Constantia</vt:lpstr>
      <vt:lpstr>Symbol</vt:lpstr>
      <vt:lpstr>Tahoma</vt:lpstr>
      <vt:lpstr>Times New Roman</vt:lpstr>
      <vt:lpstr>Wingdings</vt:lpstr>
      <vt:lpstr>Wingdings 2</vt:lpstr>
      <vt:lpstr>Поток</vt:lpstr>
      <vt:lpstr>Державний університет «Житомирська політехніка» Кафедра комп’ютерних технологій у медицині та телекомунікаціях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Функциональные возможности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Запуск програми AutoCAD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Панель Styles (Стилі) використовується для швидкого доступу до текстових стилів, розмірних стилів та стилів таблиць.</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Глава 3 Ориентация, привязки и измерения в ЗD-пространстве</dc:title>
  <dc:creator>Тимурка</dc:creator>
  <cp:lastModifiedBy>Lenovo</cp:lastModifiedBy>
  <cp:revision>262</cp:revision>
  <dcterms:created xsi:type="dcterms:W3CDTF">2013-11-02T14:19:07Z</dcterms:created>
  <dcterms:modified xsi:type="dcterms:W3CDTF">2023-02-10T12:32:35Z</dcterms:modified>
</cp:coreProperties>
</file>